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357"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95" r:id="rId36"/>
    <p:sldId id="288" r:id="rId37"/>
    <p:sldId id="289" r:id="rId38"/>
    <p:sldId id="290" r:id="rId39"/>
    <p:sldId id="291" r:id="rId40"/>
    <p:sldId id="292" r:id="rId41"/>
    <p:sldId id="293" r:id="rId42"/>
    <p:sldId id="294"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Lst>
  <p:sldSz cx="12192000" cy="6858000"/>
  <p:notesSz cx="6858000" cy="9144000"/>
  <p:embeddedFontLst>
    <p:embeddedFont>
      <p:font typeface="A Jannat LT" panose="01000000000000000000" pitchFamily="2" charset="-78"/>
      <p:regular r:id="rId105"/>
      <p:bold r:id="rId106"/>
    </p:embeddedFont>
    <p:embeddedFont>
      <p:font typeface="Arabic Typesetting" panose="03020402040406030203" pitchFamily="66" charset="-78"/>
      <p:regular r:id="rId10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ة" id="{DB88C25C-203B-4F64-8045-84C1B18E7277}">
          <p14:sldIdLst>
            <p14:sldId id="357"/>
            <p14:sldId id="256"/>
          </p14:sldIdLst>
        </p14:section>
        <p14:section name="الوصايا" id="{F48900E2-1644-4995-8164-87F2F302B512}">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95"/>
            <p14:sldId id="288"/>
            <p14:sldId id="289"/>
            <p14:sldId id="290"/>
            <p14:sldId id="291"/>
            <p14:sldId id="292"/>
            <p14:sldId id="293"/>
            <p14:sldId id="294"/>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Lst>
        </p14:section>
        <p14:section name="نهاية" id="{FC9E303B-E79E-4A2A-A9D3-CBD7E5FEE79E}">
          <p14:sldIdLst>
            <p14:sldId id="35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8F5C"/>
    <a:srgbClr val="F3D7B9"/>
    <a:srgbClr val="764F27"/>
    <a:srgbClr val="5D3D1F"/>
    <a:srgbClr val="FFFFFF"/>
    <a:srgbClr val="6D4925"/>
    <a:srgbClr val="F9C852"/>
    <a:srgbClr val="FBD77D"/>
    <a:srgbClr val="84552B"/>
    <a:srgbClr val="F9C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56" autoAdjust="0"/>
    <p:restoredTop sz="94434" autoAdjust="0"/>
  </p:normalViewPr>
  <p:slideViewPr>
    <p:cSldViewPr snapToGrid="0" showGuides="1">
      <p:cViewPr varScale="1">
        <p:scale>
          <a:sx n="67" d="100"/>
          <a:sy n="67" d="100"/>
        </p:scale>
        <p:origin x="595" y="278"/>
      </p:cViewPr>
      <p:guideLst>
        <p:guide orient="horz" pos="2160"/>
        <p:guide pos="3840"/>
      </p:guideLst>
    </p:cSldViewPr>
  </p:slideViewPr>
  <p:outlineViewPr>
    <p:cViewPr>
      <p:scale>
        <a:sx n="33" d="100"/>
        <a:sy n="33" d="100"/>
      </p:scale>
      <p:origin x="0" y="-1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font" Target="fonts/font3.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E01E0EA2-4F98-42B0-BA99-E8BBAA4B3869}"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C211EDB-3A06-4820-A6EA-E0824182D48E}" type="slidenum">
              <a:rPr lang="ar-JO" smtClean="0"/>
              <a:t>‹#›</a:t>
            </a:fld>
            <a:endParaRPr lang="ar-JO"/>
          </a:p>
        </p:txBody>
      </p:sp>
      <p:sp>
        <p:nvSpPr>
          <p:cNvPr id="7" name="Title 1"/>
          <p:cNvSpPr txBox="1">
            <a:spLocks/>
          </p:cNvSpPr>
          <p:nvPr userDrawn="1"/>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Click to edit Master title style</a:t>
            </a:r>
            <a:endParaRPr lang="ar-JO"/>
          </a:p>
        </p:txBody>
      </p:sp>
      <p:sp>
        <p:nvSpPr>
          <p:cNvPr id="8"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1E0EA2-4F98-42B0-BA99-E8BBAA4B3869}" type="datetimeFigureOut">
              <a:rPr lang="ar-JO" smtClean="0"/>
              <a:pPr/>
              <a:t>15/10/1446</a:t>
            </a:fld>
            <a:endParaRPr lang="ar-JO"/>
          </a:p>
        </p:txBody>
      </p:sp>
      <p:sp>
        <p:nvSpPr>
          <p:cNvPr id="9"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11EDB-3A06-4820-A6EA-E0824182D48E}" type="slidenum">
              <a:rPr lang="ar-JO" smtClean="0"/>
              <a:pPr/>
              <a:t>‹#›</a:t>
            </a:fld>
            <a:endParaRPr lang="ar-JO"/>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p:cNvGrpSpPr/>
          <p:nvPr userDrawn="1"/>
        </p:nvGrpSpPr>
        <p:grpSpPr>
          <a:xfrm>
            <a:off x="2974868" y="838200"/>
            <a:ext cx="6242264" cy="5181600"/>
            <a:chOff x="433580" y="213672"/>
            <a:chExt cx="11324840" cy="6430656"/>
          </a:xfrm>
        </p:grpSpPr>
        <p:sp>
          <p:nvSpPr>
            <p:cNvPr id="12" name="Freeform 11"/>
            <p:cNvSpPr/>
            <p:nvPr/>
          </p:nvSpPr>
          <p:spPr>
            <a:xfrm>
              <a:off x="433580" y="213672"/>
              <a:ext cx="11324840" cy="6430656"/>
            </a:xfrm>
            <a:custGeom>
              <a:avLst/>
              <a:gdLst>
                <a:gd name="connsiteX0" fmla="*/ 5662420 w 11324840"/>
                <a:gd name="connsiteY0" fmla="*/ 0 h 6430656"/>
                <a:gd name="connsiteX1" fmla="*/ 7325123 w 11324840"/>
                <a:gd name="connsiteY1" fmla="*/ 451779 h 6430656"/>
                <a:gd name="connsiteX2" fmla="*/ 9162003 w 11324840"/>
                <a:gd name="connsiteY2" fmla="*/ 614063 h 6430656"/>
                <a:gd name="connsiteX3" fmla="*/ 10015406 w 11324840"/>
                <a:gd name="connsiteY3" fmla="*/ 1507354 h 6430656"/>
                <a:gd name="connsiteX4" fmla="*/ 11324840 w 11324840"/>
                <a:gd name="connsiteY4" fmla="*/ 2221727 h 6430656"/>
                <a:gd name="connsiteX5" fmla="*/ 11042987 w 11324840"/>
                <a:gd name="connsiteY5" fmla="*/ 3215328 h 6430656"/>
                <a:gd name="connsiteX6" fmla="*/ 11324840 w 11324840"/>
                <a:gd name="connsiteY6" fmla="*/ 4208929 h 6430656"/>
                <a:gd name="connsiteX7" fmla="*/ 10015406 w 11324840"/>
                <a:gd name="connsiteY7" fmla="*/ 4923302 h 6430656"/>
                <a:gd name="connsiteX8" fmla="*/ 9162003 w 11324840"/>
                <a:gd name="connsiteY8" fmla="*/ 5816593 h 6430656"/>
                <a:gd name="connsiteX9" fmla="*/ 7325123 w 11324840"/>
                <a:gd name="connsiteY9" fmla="*/ 5978877 h 6430656"/>
                <a:gd name="connsiteX10" fmla="*/ 5662420 w 11324840"/>
                <a:gd name="connsiteY10" fmla="*/ 6430656 h 6430656"/>
                <a:gd name="connsiteX11" fmla="*/ 3999717 w 11324840"/>
                <a:gd name="connsiteY11" fmla="*/ 5978877 h 6430656"/>
                <a:gd name="connsiteX12" fmla="*/ 2162837 w 11324840"/>
                <a:gd name="connsiteY12" fmla="*/ 5816593 h 6430656"/>
                <a:gd name="connsiteX13" fmla="*/ 1309434 w 11324840"/>
                <a:gd name="connsiteY13" fmla="*/ 4923302 h 6430656"/>
                <a:gd name="connsiteX14" fmla="*/ 0 w 11324840"/>
                <a:gd name="connsiteY14" fmla="*/ 4208929 h 6430656"/>
                <a:gd name="connsiteX15" fmla="*/ 281853 w 11324840"/>
                <a:gd name="connsiteY15" fmla="*/ 3215328 h 6430656"/>
                <a:gd name="connsiteX16" fmla="*/ 0 w 11324840"/>
                <a:gd name="connsiteY16" fmla="*/ 2221727 h 6430656"/>
                <a:gd name="connsiteX17" fmla="*/ 1309434 w 11324840"/>
                <a:gd name="connsiteY17" fmla="*/ 1507354 h 6430656"/>
                <a:gd name="connsiteX18" fmla="*/ 2162837 w 11324840"/>
                <a:gd name="connsiteY18" fmla="*/ 614063 h 6430656"/>
                <a:gd name="connsiteX19" fmla="*/ 3999717 w 11324840"/>
                <a:gd name="connsiteY19" fmla="*/ 451779 h 6430656"/>
                <a:gd name="connsiteX20" fmla="*/ 5662420 w 11324840"/>
                <a:gd name="connsiteY20" fmla="*/ 0 h 6430656"/>
                <a:gd name="connsiteX21" fmla="*/ 2954240 w 11324840"/>
                <a:gd name="connsiteY21" fmla="*/ 843634 h 6430656"/>
                <a:gd name="connsiteX22" fmla="*/ 1081835 w 11324840"/>
                <a:gd name="connsiteY22" fmla="*/ 2716039 h 6430656"/>
                <a:gd name="connsiteX23" fmla="*/ 1081835 w 11324840"/>
                <a:gd name="connsiteY23" fmla="*/ 3714617 h 6430656"/>
                <a:gd name="connsiteX24" fmla="*/ 2954240 w 11324840"/>
                <a:gd name="connsiteY24" fmla="*/ 5587022 h 6430656"/>
                <a:gd name="connsiteX25" fmla="*/ 8370600 w 11324840"/>
                <a:gd name="connsiteY25" fmla="*/ 5587022 h 6430656"/>
                <a:gd name="connsiteX26" fmla="*/ 10243005 w 11324840"/>
                <a:gd name="connsiteY26" fmla="*/ 3714617 h 6430656"/>
                <a:gd name="connsiteX27" fmla="*/ 10243005 w 11324840"/>
                <a:gd name="connsiteY27" fmla="*/ 2716039 h 6430656"/>
                <a:gd name="connsiteX28" fmla="*/ 8370600 w 11324840"/>
                <a:gd name="connsiteY28" fmla="*/ 843634 h 6430656"/>
                <a:gd name="connsiteX29" fmla="*/ 2954240 w 11324840"/>
                <a:gd name="connsiteY29" fmla="*/ 843634 h 643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24840" h="6430656">
                  <a:moveTo>
                    <a:pt x="5662420" y="0"/>
                  </a:moveTo>
                  <a:lnTo>
                    <a:pt x="7325123" y="451779"/>
                  </a:lnTo>
                  <a:lnTo>
                    <a:pt x="9162003" y="614063"/>
                  </a:lnTo>
                  <a:lnTo>
                    <a:pt x="10015406" y="1507354"/>
                  </a:lnTo>
                  <a:lnTo>
                    <a:pt x="11324840" y="2221727"/>
                  </a:lnTo>
                  <a:lnTo>
                    <a:pt x="11042987" y="3215328"/>
                  </a:lnTo>
                  <a:lnTo>
                    <a:pt x="11324840" y="4208929"/>
                  </a:lnTo>
                  <a:lnTo>
                    <a:pt x="10015406" y="4923302"/>
                  </a:lnTo>
                  <a:lnTo>
                    <a:pt x="9162003" y="5816593"/>
                  </a:lnTo>
                  <a:lnTo>
                    <a:pt x="7325123" y="5978877"/>
                  </a:lnTo>
                  <a:lnTo>
                    <a:pt x="5662420" y="6430656"/>
                  </a:lnTo>
                  <a:lnTo>
                    <a:pt x="3999717" y="5978877"/>
                  </a:lnTo>
                  <a:lnTo>
                    <a:pt x="2162837" y="5816593"/>
                  </a:lnTo>
                  <a:lnTo>
                    <a:pt x="1309434" y="4923302"/>
                  </a:lnTo>
                  <a:lnTo>
                    <a:pt x="0" y="4208929"/>
                  </a:lnTo>
                  <a:lnTo>
                    <a:pt x="281853" y="3215328"/>
                  </a:lnTo>
                  <a:lnTo>
                    <a:pt x="0" y="2221727"/>
                  </a:lnTo>
                  <a:lnTo>
                    <a:pt x="1309434" y="1507354"/>
                  </a:lnTo>
                  <a:lnTo>
                    <a:pt x="2162837" y="614063"/>
                  </a:lnTo>
                  <a:lnTo>
                    <a:pt x="3999717" y="451779"/>
                  </a:lnTo>
                  <a:lnTo>
                    <a:pt x="5662420" y="0"/>
                  </a:lnTo>
                  <a:close/>
                  <a:moveTo>
                    <a:pt x="2954240" y="843634"/>
                  </a:moveTo>
                  <a:cubicBezTo>
                    <a:pt x="1920139" y="843634"/>
                    <a:pt x="1081835" y="1681938"/>
                    <a:pt x="1081835" y="2716039"/>
                  </a:cubicBezTo>
                  <a:lnTo>
                    <a:pt x="1081835" y="3714617"/>
                  </a:lnTo>
                  <a:cubicBezTo>
                    <a:pt x="1081835" y="4748718"/>
                    <a:pt x="1920139" y="5587022"/>
                    <a:pt x="2954240" y="5587022"/>
                  </a:cubicBezTo>
                  <a:lnTo>
                    <a:pt x="8370600" y="5587022"/>
                  </a:lnTo>
                  <a:cubicBezTo>
                    <a:pt x="9404701" y="5587022"/>
                    <a:pt x="10243005" y="4748718"/>
                    <a:pt x="10243005" y="3714617"/>
                  </a:cubicBezTo>
                  <a:lnTo>
                    <a:pt x="10243005" y="2716039"/>
                  </a:lnTo>
                  <a:cubicBezTo>
                    <a:pt x="10243005" y="1681938"/>
                    <a:pt x="9404701" y="843634"/>
                    <a:pt x="8370600" y="843634"/>
                  </a:cubicBezTo>
                  <a:lnTo>
                    <a:pt x="2954240" y="843634"/>
                  </a:lnTo>
                  <a:close/>
                </a:path>
              </a:pathLst>
            </a:custGeom>
            <a:solidFill>
              <a:srgbClr val="C9945F"/>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13" name="Freeform 12"/>
            <p:cNvSpPr/>
            <p:nvPr/>
          </p:nvSpPr>
          <p:spPr>
            <a:xfrm>
              <a:off x="1515415" y="1057306"/>
              <a:ext cx="9161170" cy="4743388"/>
            </a:xfrm>
            <a:custGeom>
              <a:avLst/>
              <a:gdLst>
                <a:gd name="connsiteX0" fmla="*/ 1872405 w 9161170"/>
                <a:gd name="connsiteY0" fmla="*/ 0 h 4743388"/>
                <a:gd name="connsiteX1" fmla="*/ 7288765 w 9161170"/>
                <a:gd name="connsiteY1" fmla="*/ 0 h 4743388"/>
                <a:gd name="connsiteX2" fmla="*/ 9161170 w 9161170"/>
                <a:gd name="connsiteY2" fmla="*/ 1872405 h 4743388"/>
                <a:gd name="connsiteX3" fmla="*/ 9161170 w 9161170"/>
                <a:gd name="connsiteY3" fmla="*/ 2870983 h 4743388"/>
                <a:gd name="connsiteX4" fmla="*/ 7288765 w 9161170"/>
                <a:gd name="connsiteY4" fmla="*/ 4743388 h 4743388"/>
                <a:gd name="connsiteX5" fmla="*/ 1872405 w 9161170"/>
                <a:gd name="connsiteY5" fmla="*/ 4743388 h 4743388"/>
                <a:gd name="connsiteX6" fmla="*/ 0 w 9161170"/>
                <a:gd name="connsiteY6" fmla="*/ 2870983 h 4743388"/>
                <a:gd name="connsiteX7" fmla="*/ 0 w 9161170"/>
                <a:gd name="connsiteY7" fmla="*/ 1872405 h 4743388"/>
                <a:gd name="connsiteX8" fmla="*/ 1872405 w 9161170"/>
                <a:gd name="connsiteY8" fmla="*/ 0 h 47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1170" h="4743388">
                  <a:moveTo>
                    <a:pt x="1872405" y="0"/>
                  </a:moveTo>
                  <a:lnTo>
                    <a:pt x="7288765" y="0"/>
                  </a:lnTo>
                  <a:cubicBezTo>
                    <a:pt x="8322866" y="0"/>
                    <a:pt x="9161170" y="838304"/>
                    <a:pt x="9161170" y="1872405"/>
                  </a:cubicBezTo>
                  <a:lnTo>
                    <a:pt x="9161170" y="2870983"/>
                  </a:lnTo>
                  <a:cubicBezTo>
                    <a:pt x="9161170" y="3905084"/>
                    <a:pt x="8322866" y="4743388"/>
                    <a:pt x="7288765" y="4743388"/>
                  </a:cubicBezTo>
                  <a:lnTo>
                    <a:pt x="1872405" y="4743388"/>
                  </a:lnTo>
                  <a:cubicBezTo>
                    <a:pt x="838304" y="4743388"/>
                    <a:pt x="0" y="3905084"/>
                    <a:pt x="0" y="2870983"/>
                  </a:cubicBezTo>
                  <a:lnTo>
                    <a:pt x="0" y="1872405"/>
                  </a:lnTo>
                  <a:cubicBezTo>
                    <a:pt x="0" y="838304"/>
                    <a:pt x="838304" y="0"/>
                    <a:pt x="1872405" y="0"/>
                  </a:cubicBezTo>
                  <a:close/>
                </a:path>
              </a:pathLst>
            </a:custGeom>
            <a:solidFill>
              <a:srgbClr val="FCDFC0"/>
            </a:solidFill>
            <a:ln>
              <a:noFill/>
            </a:ln>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grpSp>
      <p:grpSp>
        <p:nvGrpSpPr>
          <p:cNvPr id="14" name="Group 13"/>
          <p:cNvGrpSpPr/>
          <p:nvPr userDrawn="1"/>
        </p:nvGrpSpPr>
        <p:grpSpPr>
          <a:xfrm>
            <a:off x="-1384300" y="-1384300"/>
            <a:ext cx="2768600" cy="2768600"/>
            <a:chOff x="290286" y="551543"/>
            <a:chExt cx="899886" cy="899886"/>
          </a:xfrm>
        </p:grpSpPr>
        <p:sp>
          <p:nvSpPr>
            <p:cNvPr id="15" name="Freeform 14"/>
            <p:cNvSpPr/>
            <p:nvPr/>
          </p:nvSpPr>
          <p:spPr>
            <a:xfrm>
              <a:off x="365352" y="626609"/>
              <a:ext cx="749754" cy="749754"/>
            </a:xfrm>
            <a:custGeom>
              <a:avLst/>
              <a:gdLst>
                <a:gd name="connsiteX0" fmla="*/ 374877 w 749754"/>
                <a:gd name="connsiteY0" fmla="*/ 0 h 749754"/>
                <a:gd name="connsiteX1" fmla="*/ 491726 w 749754"/>
                <a:gd name="connsiteY1" fmla="*/ 92775 h 749754"/>
                <a:gd name="connsiteX2" fmla="*/ 639955 w 749754"/>
                <a:gd name="connsiteY2" fmla="*/ 109799 h 749754"/>
                <a:gd name="connsiteX3" fmla="*/ 656979 w 749754"/>
                <a:gd name="connsiteY3" fmla="*/ 258028 h 749754"/>
                <a:gd name="connsiteX4" fmla="*/ 749754 w 749754"/>
                <a:gd name="connsiteY4" fmla="*/ 374877 h 749754"/>
                <a:gd name="connsiteX5" fmla="*/ 656979 w 749754"/>
                <a:gd name="connsiteY5" fmla="*/ 491726 h 749754"/>
                <a:gd name="connsiteX6" fmla="*/ 639955 w 749754"/>
                <a:gd name="connsiteY6" fmla="*/ 639955 h 749754"/>
                <a:gd name="connsiteX7" fmla="*/ 491726 w 749754"/>
                <a:gd name="connsiteY7" fmla="*/ 656979 h 749754"/>
                <a:gd name="connsiteX8" fmla="*/ 374877 w 749754"/>
                <a:gd name="connsiteY8" fmla="*/ 749754 h 749754"/>
                <a:gd name="connsiteX9" fmla="*/ 258028 w 749754"/>
                <a:gd name="connsiteY9" fmla="*/ 656979 h 749754"/>
                <a:gd name="connsiteX10" fmla="*/ 109799 w 749754"/>
                <a:gd name="connsiteY10" fmla="*/ 639955 h 749754"/>
                <a:gd name="connsiteX11" fmla="*/ 92775 w 749754"/>
                <a:gd name="connsiteY11" fmla="*/ 491726 h 749754"/>
                <a:gd name="connsiteX12" fmla="*/ 0 w 749754"/>
                <a:gd name="connsiteY12" fmla="*/ 374877 h 749754"/>
                <a:gd name="connsiteX13" fmla="*/ 92775 w 749754"/>
                <a:gd name="connsiteY13" fmla="*/ 258028 h 749754"/>
                <a:gd name="connsiteX14" fmla="*/ 109799 w 749754"/>
                <a:gd name="connsiteY14" fmla="*/ 109799 h 749754"/>
                <a:gd name="connsiteX15" fmla="*/ 258028 w 749754"/>
                <a:gd name="connsiteY15" fmla="*/ 92775 h 749754"/>
                <a:gd name="connsiteX16" fmla="*/ 374877 w 749754"/>
                <a:gd name="connsiteY16" fmla="*/ 0 h 74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754" h="749754">
                  <a:moveTo>
                    <a:pt x="374877" y="0"/>
                  </a:moveTo>
                  <a:lnTo>
                    <a:pt x="491726" y="92775"/>
                  </a:lnTo>
                  <a:lnTo>
                    <a:pt x="639955" y="109799"/>
                  </a:lnTo>
                  <a:lnTo>
                    <a:pt x="656979" y="258028"/>
                  </a:lnTo>
                  <a:lnTo>
                    <a:pt x="749754" y="374877"/>
                  </a:lnTo>
                  <a:lnTo>
                    <a:pt x="656979" y="491726"/>
                  </a:lnTo>
                  <a:lnTo>
                    <a:pt x="639955" y="639955"/>
                  </a:lnTo>
                  <a:lnTo>
                    <a:pt x="491726" y="656979"/>
                  </a:lnTo>
                  <a:lnTo>
                    <a:pt x="374877" y="749754"/>
                  </a:lnTo>
                  <a:lnTo>
                    <a:pt x="258028" y="656979"/>
                  </a:lnTo>
                  <a:lnTo>
                    <a:pt x="109799" y="639955"/>
                  </a:lnTo>
                  <a:lnTo>
                    <a:pt x="92775" y="491726"/>
                  </a:lnTo>
                  <a:lnTo>
                    <a:pt x="0" y="374877"/>
                  </a:lnTo>
                  <a:lnTo>
                    <a:pt x="92775" y="258028"/>
                  </a:lnTo>
                  <a:lnTo>
                    <a:pt x="109799" y="109799"/>
                  </a:lnTo>
                  <a:lnTo>
                    <a:pt x="258028" y="92775"/>
                  </a:lnTo>
                  <a:lnTo>
                    <a:pt x="374877" y="0"/>
                  </a:lnTo>
                  <a:close/>
                </a:path>
              </a:pathLst>
            </a:custGeom>
            <a:solidFill>
              <a:srgbClr val="FCDFC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6" name="Freeform 15"/>
            <p:cNvSpPr/>
            <p:nvPr/>
          </p:nvSpPr>
          <p:spPr>
            <a:xfrm>
              <a:off x="290286" y="551543"/>
              <a:ext cx="899886" cy="899886"/>
            </a:xfrm>
            <a:custGeom>
              <a:avLst/>
              <a:gdLst>
                <a:gd name="connsiteX0" fmla="*/ 449943 w 899886"/>
                <a:gd name="connsiteY0" fmla="*/ 0 h 899886"/>
                <a:gd name="connsiteX1" fmla="*/ 590190 w 899886"/>
                <a:gd name="connsiteY1" fmla="*/ 111352 h 899886"/>
                <a:gd name="connsiteX2" fmla="*/ 768101 w 899886"/>
                <a:gd name="connsiteY2" fmla="*/ 131785 h 899886"/>
                <a:gd name="connsiteX3" fmla="*/ 788534 w 899886"/>
                <a:gd name="connsiteY3" fmla="*/ 309696 h 899886"/>
                <a:gd name="connsiteX4" fmla="*/ 899886 w 899886"/>
                <a:gd name="connsiteY4" fmla="*/ 449943 h 899886"/>
                <a:gd name="connsiteX5" fmla="*/ 788534 w 899886"/>
                <a:gd name="connsiteY5" fmla="*/ 590190 h 899886"/>
                <a:gd name="connsiteX6" fmla="*/ 768101 w 899886"/>
                <a:gd name="connsiteY6" fmla="*/ 768101 h 899886"/>
                <a:gd name="connsiteX7" fmla="*/ 590190 w 899886"/>
                <a:gd name="connsiteY7" fmla="*/ 788534 h 899886"/>
                <a:gd name="connsiteX8" fmla="*/ 449943 w 899886"/>
                <a:gd name="connsiteY8" fmla="*/ 899886 h 899886"/>
                <a:gd name="connsiteX9" fmla="*/ 309696 w 899886"/>
                <a:gd name="connsiteY9" fmla="*/ 788534 h 899886"/>
                <a:gd name="connsiteX10" fmla="*/ 131785 w 899886"/>
                <a:gd name="connsiteY10" fmla="*/ 768101 h 899886"/>
                <a:gd name="connsiteX11" fmla="*/ 111352 w 899886"/>
                <a:gd name="connsiteY11" fmla="*/ 590190 h 899886"/>
                <a:gd name="connsiteX12" fmla="*/ 0 w 899886"/>
                <a:gd name="connsiteY12" fmla="*/ 449943 h 899886"/>
                <a:gd name="connsiteX13" fmla="*/ 111352 w 899886"/>
                <a:gd name="connsiteY13" fmla="*/ 309696 h 899886"/>
                <a:gd name="connsiteX14" fmla="*/ 131785 w 899886"/>
                <a:gd name="connsiteY14" fmla="*/ 131785 h 899886"/>
                <a:gd name="connsiteX15" fmla="*/ 309696 w 899886"/>
                <a:gd name="connsiteY15" fmla="*/ 111352 h 899886"/>
                <a:gd name="connsiteX16" fmla="*/ 449943 w 899886"/>
                <a:gd name="connsiteY16" fmla="*/ 0 h 899886"/>
                <a:gd name="connsiteX17" fmla="*/ 449943 w 899886"/>
                <a:gd name="connsiteY17" fmla="*/ 75066 h 899886"/>
                <a:gd name="connsiteX18" fmla="*/ 333094 w 899886"/>
                <a:gd name="connsiteY18" fmla="*/ 167841 h 899886"/>
                <a:gd name="connsiteX19" fmla="*/ 184865 w 899886"/>
                <a:gd name="connsiteY19" fmla="*/ 184865 h 899886"/>
                <a:gd name="connsiteX20" fmla="*/ 167841 w 899886"/>
                <a:gd name="connsiteY20" fmla="*/ 333094 h 899886"/>
                <a:gd name="connsiteX21" fmla="*/ 75066 w 899886"/>
                <a:gd name="connsiteY21" fmla="*/ 449943 h 899886"/>
                <a:gd name="connsiteX22" fmla="*/ 167841 w 899886"/>
                <a:gd name="connsiteY22" fmla="*/ 566792 h 899886"/>
                <a:gd name="connsiteX23" fmla="*/ 184865 w 899886"/>
                <a:gd name="connsiteY23" fmla="*/ 715021 h 899886"/>
                <a:gd name="connsiteX24" fmla="*/ 333094 w 899886"/>
                <a:gd name="connsiteY24" fmla="*/ 732045 h 899886"/>
                <a:gd name="connsiteX25" fmla="*/ 449943 w 899886"/>
                <a:gd name="connsiteY25" fmla="*/ 824820 h 899886"/>
                <a:gd name="connsiteX26" fmla="*/ 566792 w 899886"/>
                <a:gd name="connsiteY26" fmla="*/ 732045 h 899886"/>
                <a:gd name="connsiteX27" fmla="*/ 715021 w 899886"/>
                <a:gd name="connsiteY27" fmla="*/ 715021 h 899886"/>
                <a:gd name="connsiteX28" fmla="*/ 732045 w 899886"/>
                <a:gd name="connsiteY28" fmla="*/ 566792 h 899886"/>
                <a:gd name="connsiteX29" fmla="*/ 824820 w 899886"/>
                <a:gd name="connsiteY29" fmla="*/ 449943 h 899886"/>
                <a:gd name="connsiteX30" fmla="*/ 732045 w 899886"/>
                <a:gd name="connsiteY30" fmla="*/ 333094 h 899886"/>
                <a:gd name="connsiteX31" fmla="*/ 715021 w 899886"/>
                <a:gd name="connsiteY31" fmla="*/ 184865 h 899886"/>
                <a:gd name="connsiteX32" fmla="*/ 566792 w 899886"/>
                <a:gd name="connsiteY32" fmla="*/ 167841 h 899886"/>
                <a:gd name="connsiteX33" fmla="*/ 449943 w 899886"/>
                <a:gd name="connsiteY33" fmla="*/ 7506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9886" h="899886">
                  <a:moveTo>
                    <a:pt x="449943" y="0"/>
                  </a:moveTo>
                  <a:lnTo>
                    <a:pt x="590190" y="111352"/>
                  </a:lnTo>
                  <a:lnTo>
                    <a:pt x="768101" y="131785"/>
                  </a:lnTo>
                  <a:lnTo>
                    <a:pt x="788534" y="309696"/>
                  </a:lnTo>
                  <a:lnTo>
                    <a:pt x="899886" y="449943"/>
                  </a:lnTo>
                  <a:lnTo>
                    <a:pt x="788534" y="590190"/>
                  </a:lnTo>
                  <a:lnTo>
                    <a:pt x="768101" y="768101"/>
                  </a:lnTo>
                  <a:lnTo>
                    <a:pt x="590190" y="788534"/>
                  </a:lnTo>
                  <a:lnTo>
                    <a:pt x="449943" y="899886"/>
                  </a:lnTo>
                  <a:lnTo>
                    <a:pt x="309696" y="788534"/>
                  </a:lnTo>
                  <a:lnTo>
                    <a:pt x="131785" y="768101"/>
                  </a:lnTo>
                  <a:lnTo>
                    <a:pt x="111352" y="590190"/>
                  </a:lnTo>
                  <a:lnTo>
                    <a:pt x="0" y="449943"/>
                  </a:lnTo>
                  <a:lnTo>
                    <a:pt x="111352" y="309696"/>
                  </a:lnTo>
                  <a:lnTo>
                    <a:pt x="131785" y="131785"/>
                  </a:lnTo>
                  <a:lnTo>
                    <a:pt x="309696" y="111352"/>
                  </a:lnTo>
                  <a:lnTo>
                    <a:pt x="449943" y="0"/>
                  </a:lnTo>
                  <a:close/>
                  <a:moveTo>
                    <a:pt x="449943" y="75066"/>
                  </a:moveTo>
                  <a:lnTo>
                    <a:pt x="333094" y="167841"/>
                  </a:lnTo>
                  <a:lnTo>
                    <a:pt x="184865" y="184865"/>
                  </a:lnTo>
                  <a:lnTo>
                    <a:pt x="167841" y="333094"/>
                  </a:lnTo>
                  <a:lnTo>
                    <a:pt x="75066" y="449943"/>
                  </a:lnTo>
                  <a:lnTo>
                    <a:pt x="167841" y="566792"/>
                  </a:lnTo>
                  <a:lnTo>
                    <a:pt x="184865" y="715021"/>
                  </a:lnTo>
                  <a:lnTo>
                    <a:pt x="333094" y="732045"/>
                  </a:lnTo>
                  <a:lnTo>
                    <a:pt x="449943" y="824820"/>
                  </a:lnTo>
                  <a:lnTo>
                    <a:pt x="566792" y="732045"/>
                  </a:lnTo>
                  <a:lnTo>
                    <a:pt x="715021" y="715021"/>
                  </a:lnTo>
                  <a:lnTo>
                    <a:pt x="732045" y="566792"/>
                  </a:lnTo>
                  <a:lnTo>
                    <a:pt x="824820" y="449943"/>
                  </a:lnTo>
                  <a:lnTo>
                    <a:pt x="732045" y="333094"/>
                  </a:lnTo>
                  <a:lnTo>
                    <a:pt x="715021" y="184865"/>
                  </a:lnTo>
                  <a:lnTo>
                    <a:pt x="566792" y="167841"/>
                  </a:lnTo>
                  <a:lnTo>
                    <a:pt x="449943" y="75066"/>
                  </a:lnTo>
                  <a:close/>
                </a:path>
              </a:pathLst>
            </a:custGeom>
            <a:solidFill>
              <a:srgbClr val="C9945F"/>
            </a:solidFill>
            <a:ln>
              <a:noFill/>
            </a:ln>
            <a:effectLst>
              <a:outerShdw blurRad="63500" sx="102000" sy="102000" algn="c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17" name="Group 16"/>
          <p:cNvGrpSpPr/>
          <p:nvPr userDrawn="1"/>
        </p:nvGrpSpPr>
        <p:grpSpPr>
          <a:xfrm>
            <a:off x="10807700" y="-1384300"/>
            <a:ext cx="2768600" cy="2768600"/>
            <a:chOff x="290286" y="551543"/>
            <a:chExt cx="899886" cy="899886"/>
          </a:xfrm>
        </p:grpSpPr>
        <p:sp>
          <p:nvSpPr>
            <p:cNvPr id="18" name="Freeform 17"/>
            <p:cNvSpPr/>
            <p:nvPr/>
          </p:nvSpPr>
          <p:spPr>
            <a:xfrm>
              <a:off x="365352" y="626609"/>
              <a:ext cx="749754" cy="749754"/>
            </a:xfrm>
            <a:custGeom>
              <a:avLst/>
              <a:gdLst>
                <a:gd name="connsiteX0" fmla="*/ 374877 w 749754"/>
                <a:gd name="connsiteY0" fmla="*/ 0 h 749754"/>
                <a:gd name="connsiteX1" fmla="*/ 491726 w 749754"/>
                <a:gd name="connsiteY1" fmla="*/ 92775 h 749754"/>
                <a:gd name="connsiteX2" fmla="*/ 639955 w 749754"/>
                <a:gd name="connsiteY2" fmla="*/ 109799 h 749754"/>
                <a:gd name="connsiteX3" fmla="*/ 656979 w 749754"/>
                <a:gd name="connsiteY3" fmla="*/ 258028 h 749754"/>
                <a:gd name="connsiteX4" fmla="*/ 749754 w 749754"/>
                <a:gd name="connsiteY4" fmla="*/ 374877 h 749754"/>
                <a:gd name="connsiteX5" fmla="*/ 656979 w 749754"/>
                <a:gd name="connsiteY5" fmla="*/ 491726 h 749754"/>
                <a:gd name="connsiteX6" fmla="*/ 639955 w 749754"/>
                <a:gd name="connsiteY6" fmla="*/ 639955 h 749754"/>
                <a:gd name="connsiteX7" fmla="*/ 491726 w 749754"/>
                <a:gd name="connsiteY7" fmla="*/ 656979 h 749754"/>
                <a:gd name="connsiteX8" fmla="*/ 374877 w 749754"/>
                <a:gd name="connsiteY8" fmla="*/ 749754 h 749754"/>
                <a:gd name="connsiteX9" fmla="*/ 258028 w 749754"/>
                <a:gd name="connsiteY9" fmla="*/ 656979 h 749754"/>
                <a:gd name="connsiteX10" fmla="*/ 109799 w 749754"/>
                <a:gd name="connsiteY10" fmla="*/ 639955 h 749754"/>
                <a:gd name="connsiteX11" fmla="*/ 92775 w 749754"/>
                <a:gd name="connsiteY11" fmla="*/ 491726 h 749754"/>
                <a:gd name="connsiteX12" fmla="*/ 0 w 749754"/>
                <a:gd name="connsiteY12" fmla="*/ 374877 h 749754"/>
                <a:gd name="connsiteX13" fmla="*/ 92775 w 749754"/>
                <a:gd name="connsiteY13" fmla="*/ 258028 h 749754"/>
                <a:gd name="connsiteX14" fmla="*/ 109799 w 749754"/>
                <a:gd name="connsiteY14" fmla="*/ 109799 h 749754"/>
                <a:gd name="connsiteX15" fmla="*/ 258028 w 749754"/>
                <a:gd name="connsiteY15" fmla="*/ 92775 h 749754"/>
                <a:gd name="connsiteX16" fmla="*/ 374877 w 749754"/>
                <a:gd name="connsiteY16" fmla="*/ 0 h 74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754" h="749754">
                  <a:moveTo>
                    <a:pt x="374877" y="0"/>
                  </a:moveTo>
                  <a:lnTo>
                    <a:pt x="491726" y="92775"/>
                  </a:lnTo>
                  <a:lnTo>
                    <a:pt x="639955" y="109799"/>
                  </a:lnTo>
                  <a:lnTo>
                    <a:pt x="656979" y="258028"/>
                  </a:lnTo>
                  <a:lnTo>
                    <a:pt x="749754" y="374877"/>
                  </a:lnTo>
                  <a:lnTo>
                    <a:pt x="656979" y="491726"/>
                  </a:lnTo>
                  <a:lnTo>
                    <a:pt x="639955" y="639955"/>
                  </a:lnTo>
                  <a:lnTo>
                    <a:pt x="491726" y="656979"/>
                  </a:lnTo>
                  <a:lnTo>
                    <a:pt x="374877" y="749754"/>
                  </a:lnTo>
                  <a:lnTo>
                    <a:pt x="258028" y="656979"/>
                  </a:lnTo>
                  <a:lnTo>
                    <a:pt x="109799" y="639955"/>
                  </a:lnTo>
                  <a:lnTo>
                    <a:pt x="92775" y="491726"/>
                  </a:lnTo>
                  <a:lnTo>
                    <a:pt x="0" y="374877"/>
                  </a:lnTo>
                  <a:lnTo>
                    <a:pt x="92775" y="258028"/>
                  </a:lnTo>
                  <a:lnTo>
                    <a:pt x="109799" y="109799"/>
                  </a:lnTo>
                  <a:lnTo>
                    <a:pt x="258028" y="92775"/>
                  </a:lnTo>
                  <a:lnTo>
                    <a:pt x="374877" y="0"/>
                  </a:lnTo>
                  <a:close/>
                </a:path>
              </a:pathLst>
            </a:custGeom>
            <a:solidFill>
              <a:srgbClr val="FCDFC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9" name="Freeform 18"/>
            <p:cNvSpPr/>
            <p:nvPr/>
          </p:nvSpPr>
          <p:spPr>
            <a:xfrm>
              <a:off x="290286" y="551543"/>
              <a:ext cx="899886" cy="899886"/>
            </a:xfrm>
            <a:custGeom>
              <a:avLst/>
              <a:gdLst>
                <a:gd name="connsiteX0" fmla="*/ 449943 w 899886"/>
                <a:gd name="connsiteY0" fmla="*/ 0 h 899886"/>
                <a:gd name="connsiteX1" fmla="*/ 590190 w 899886"/>
                <a:gd name="connsiteY1" fmla="*/ 111352 h 899886"/>
                <a:gd name="connsiteX2" fmla="*/ 768101 w 899886"/>
                <a:gd name="connsiteY2" fmla="*/ 131785 h 899886"/>
                <a:gd name="connsiteX3" fmla="*/ 788534 w 899886"/>
                <a:gd name="connsiteY3" fmla="*/ 309696 h 899886"/>
                <a:gd name="connsiteX4" fmla="*/ 899886 w 899886"/>
                <a:gd name="connsiteY4" fmla="*/ 449943 h 899886"/>
                <a:gd name="connsiteX5" fmla="*/ 788534 w 899886"/>
                <a:gd name="connsiteY5" fmla="*/ 590190 h 899886"/>
                <a:gd name="connsiteX6" fmla="*/ 768101 w 899886"/>
                <a:gd name="connsiteY6" fmla="*/ 768101 h 899886"/>
                <a:gd name="connsiteX7" fmla="*/ 590190 w 899886"/>
                <a:gd name="connsiteY7" fmla="*/ 788534 h 899886"/>
                <a:gd name="connsiteX8" fmla="*/ 449943 w 899886"/>
                <a:gd name="connsiteY8" fmla="*/ 899886 h 899886"/>
                <a:gd name="connsiteX9" fmla="*/ 309696 w 899886"/>
                <a:gd name="connsiteY9" fmla="*/ 788534 h 899886"/>
                <a:gd name="connsiteX10" fmla="*/ 131785 w 899886"/>
                <a:gd name="connsiteY10" fmla="*/ 768101 h 899886"/>
                <a:gd name="connsiteX11" fmla="*/ 111352 w 899886"/>
                <a:gd name="connsiteY11" fmla="*/ 590190 h 899886"/>
                <a:gd name="connsiteX12" fmla="*/ 0 w 899886"/>
                <a:gd name="connsiteY12" fmla="*/ 449943 h 899886"/>
                <a:gd name="connsiteX13" fmla="*/ 111352 w 899886"/>
                <a:gd name="connsiteY13" fmla="*/ 309696 h 899886"/>
                <a:gd name="connsiteX14" fmla="*/ 131785 w 899886"/>
                <a:gd name="connsiteY14" fmla="*/ 131785 h 899886"/>
                <a:gd name="connsiteX15" fmla="*/ 309696 w 899886"/>
                <a:gd name="connsiteY15" fmla="*/ 111352 h 899886"/>
                <a:gd name="connsiteX16" fmla="*/ 449943 w 899886"/>
                <a:gd name="connsiteY16" fmla="*/ 0 h 899886"/>
                <a:gd name="connsiteX17" fmla="*/ 449943 w 899886"/>
                <a:gd name="connsiteY17" fmla="*/ 75066 h 899886"/>
                <a:gd name="connsiteX18" fmla="*/ 333094 w 899886"/>
                <a:gd name="connsiteY18" fmla="*/ 167841 h 899886"/>
                <a:gd name="connsiteX19" fmla="*/ 184865 w 899886"/>
                <a:gd name="connsiteY19" fmla="*/ 184865 h 899886"/>
                <a:gd name="connsiteX20" fmla="*/ 167841 w 899886"/>
                <a:gd name="connsiteY20" fmla="*/ 333094 h 899886"/>
                <a:gd name="connsiteX21" fmla="*/ 75066 w 899886"/>
                <a:gd name="connsiteY21" fmla="*/ 449943 h 899886"/>
                <a:gd name="connsiteX22" fmla="*/ 167841 w 899886"/>
                <a:gd name="connsiteY22" fmla="*/ 566792 h 899886"/>
                <a:gd name="connsiteX23" fmla="*/ 184865 w 899886"/>
                <a:gd name="connsiteY23" fmla="*/ 715021 h 899886"/>
                <a:gd name="connsiteX24" fmla="*/ 333094 w 899886"/>
                <a:gd name="connsiteY24" fmla="*/ 732045 h 899886"/>
                <a:gd name="connsiteX25" fmla="*/ 449943 w 899886"/>
                <a:gd name="connsiteY25" fmla="*/ 824820 h 899886"/>
                <a:gd name="connsiteX26" fmla="*/ 566792 w 899886"/>
                <a:gd name="connsiteY26" fmla="*/ 732045 h 899886"/>
                <a:gd name="connsiteX27" fmla="*/ 715021 w 899886"/>
                <a:gd name="connsiteY27" fmla="*/ 715021 h 899886"/>
                <a:gd name="connsiteX28" fmla="*/ 732045 w 899886"/>
                <a:gd name="connsiteY28" fmla="*/ 566792 h 899886"/>
                <a:gd name="connsiteX29" fmla="*/ 824820 w 899886"/>
                <a:gd name="connsiteY29" fmla="*/ 449943 h 899886"/>
                <a:gd name="connsiteX30" fmla="*/ 732045 w 899886"/>
                <a:gd name="connsiteY30" fmla="*/ 333094 h 899886"/>
                <a:gd name="connsiteX31" fmla="*/ 715021 w 899886"/>
                <a:gd name="connsiteY31" fmla="*/ 184865 h 899886"/>
                <a:gd name="connsiteX32" fmla="*/ 566792 w 899886"/>
                <a:gd name="connsiteY32" fmla="*/ 167841 h 899886"/>
                <a:gd name="connsiteX33" fmla="*/ 449943 w 899886"/>
                <a:gd name="connsiteY33" fmla="*/ 7506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9886" h="899886">
                  <a:moveTo>
                    <a:pt x="449943" y="0"/>
                  </a:moveTo>
                  <a:lnTo>
                    <a:pt x="590190" y="111352"/>
                  </a:lnTo>
                  <a:lnTo>
                    <a:pt x="768101" y="131785"/>
                  </a:lnTo>
                  <a:lnTo>
                    <a:pt x="788534" y="309696"/>
                  </a:lnTo>
                  <a:lnTo>
                    <a:pt x="899886" y="449943"/>
                  </a:lnTo>
                  <a:lnTo>
                    <a:pt x="788534" y="590190"/>
                  </a:lnTo>
                  <a:lnTo>
                    <a:pt x="768101" y="768101"/>
                  </a:lnTo>
                  <a:lnTo>
                    <a:pt x="590190" y="788534"/>
                  </a:lnTo>
                  <a:lnTo>
                    <a:pt x="449943" y="899886"/>
                  </a:lnTo>
                  <a:lnTo>
                    <a:pt x="309696" y="788534"/>
                  </a:lnTo>
                  <a:lnTo>
                    <a:pt x="131785" y="768101"/>
                  </a:lnTo>
                  <a:lnTo>
                    <a:pt x="111352" y="590190"/>
                  </a:lnTo>
                  <a:lnTo>
                    <a:pt x="0" y="449943"/>
                  </a:lnTo>
                  <a:lnTo>
                    <a:pt x="111352" y="309696"/>
                  </a:lnTo>
                  <a:lnTo>
                    <a:pt x="131785" y="131785"/>
                  </a:lnTo>
                  <a:lnTo>
                    <a:pt x="309696" y="111352"/>
                  </a:lnTo>
                  <a:lnTo>
                    <a:pt x="449943" y="0"/>
                  </a:lnTo>
                  <a:close/>
                  <a:moveTo>
                    <a:pt x="449943" y="75066"/>
                  </a:moveTo>
                  <a:lnTo>
                    <a:pt x="333094" y="167841"/>
                  </a:lnTo>
                  <a:lnTo>
                    <a:pt x="184865" y="184865"/>
                  </a:lnTo>
                  <a:lnTo>
                    <a:pt x="167841" y="333094"/>
                  </a:lnTo>
                  <a:lnTo>
                    <a:pt x="75066" y="449943"/>
                  </a:lnTo>
                  <a:lnTo>
                    <a:pt x="167841" y="566792"/>
                  </a:lnTo>
                  <a:lnTo>
                    <a:pt x="184865" y="715021"/>
                  </a:lnTo>
                  <a:lnTo>
                    <a:pt x="333094" y="732045"/>
                  </a:lnTo>
                  <a:lnTo>
                    <a:pt x="449943" y="824820"/>
                  </a:lnTo>
                  <a:lnTo>
                    <a:pt x="566792" y="732045"/>
                  </a:lnTo>
                  <a:lnTo>
                    <a:pt x="715021" y="715021"/>
                  </a:lnTo>
                  <a:lnTo>
                    <a:pt x="732045" y="566792"/>
                  </a:lnTo>
                  <a:lnTo>
                    <a:pt x="824820" y="449943"/>
                  </a:lnTo>
                  <a:lnTo>
                    <a:pt x="732045" y="333094"/>
                  </a:lnTo>
                  <a:lnTo>
                    <a:pt x="715021" y="184865"/>
                  </a:lnTo>
                  <a:lnTo>
                    <a:pt x="566792" y="167841"/>
                  </a:lnTo>
                  <a:lnTo>
                    <a:pt x="449943" y="75066"/>
                  </a:lnTo>
                  <a:close/>
                </a:path>
              </a:pathLst>
            </a:custGeom>
            <a:solidFill>
              <a:srgbClr val="C9945F"/>
            </a:solidFill>
            <a:ln>
              <a:noFill/>
            </a:ln>
            <a:effectLst>
              <a:outerShdw blurRad="63500" sx="102000" sy="102000" algn="c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20" name="Group 19"/>
          <p:cNvGrpSpPr/>
          <p:nvPr userDrawn="1"/>
        </p:nvGrpSpPr>
        <p:grpSpPr>
          <a:xfrm>
            <a:off x="-1384300" y="5473700"/>
            <a:ext cx="2768600" cy="2768600"/>
            <a:chOff x="290286" y="551543"/>
            <a:chExt cx="899886" cy="899886"/>
          </a:xfrm>
        </p:grpSpPr>
        <p:sp>
          <p:nvSpPr>
            <p:cNvPr id="21" name="Freeform 20"/>
            <p:cNvSpPr/>
            <p:nvPr/>
          </p:nvSpPr>
          <p:spPr>
            <a:xfrm>
              <a:off x="365352" y="626609"/>
              <a:ext cx="749754" cy="749754"/>
            </a:xfrm>
            <a:custGeom>
              <a:avLst/>
              <a:gdLst>
                <a:gd name="connsiteX0" fmla="*/ 374877 w 749754"/>
                <a:gd name="connsiteY0" fmla="*/ 0 h 749754"/>
                <a:gd name="connsiteX1" fmla="*/ 491726 w 749754"/>
                <a:gd name="connsiteY1" fmla="*/ 92775 h 749754"/>
                <a:gd name="connsiteX2" fmla="*/ 639955 w 749754"/>
                <a:gd name="connsiteY2" fmla="*/ 109799 h 749754"/>
                <a:gd name="connsiteX3" fmla="*/ 656979 w 749754"/>
                <a:gd name="connsiteY3" fmla="*/ 258028 h 749754"/>
                <a:gd name="connsiteX4" fmla="*/ 749754 w 749754"/>
                <a:gd name="connsiteY4" fmla="*/ 374877 h 749754"/>
                <a:gd name="connsiteX5" fmla="*/ 656979 w 749754"/>
                <a:gd name="connsiteY5" fmla="*/ 491726 h 749754"/>
                <a:gd name="connsiteX6" fmla="*/ 639955 w 749754"/>
                <a:gd name="connsiteY6" fmla="*/ 639955 h 749754"/>
                <a:gd name="connsiteX7" fmla="*/ 491726 w 749754"/>
                <a:gd name="connsiteY7" fmla="*/ 656979 h 749754"/>
                <a:gd name="connsiteX8" fmla="*/ 374877 w 749754"/>
                <a:gd name="connsiteY8" fmla="*/ 749754 h 749754"/>
                <a:gd name="connsiteX9" fmla="*/ 258028 w 749754"/>
                <a:gd name="connsiteY9" fmla="*/ 656979 h 749754"/>
                <a:gd name="connsiteX10" fmla="*/ 109799 w 749754"/>
                <a:gd name="connsiteY10" fmla="*/ 639955 h 749754"/>
                <a:gd name="connsiteX11" fmla="*/ 92775 w 749754"/>
                <a:gd name="connsiteY11" fmla="*/ 491726 h 749754"/>
                <a:gd name="connsiteX12" fmla="*/ 0 w 749754"/>
                <a:gd name="connsiteY12" fmla="*/ 374877 h 749754"/>
                <a:gd name="connsiteX13" fmla="*/ 92775 w 749754"/>
                <a:gd name="connsiteY13" fmla="*/ 258028 h 749754"/>
                <a:gd name="connsiteX14" fmla="*/ 109799 w 749754"/>
                <a:gd name="connsiteY14" fmla="*/ 109799 h 749754"/>
                <a:gd name="connsiteX15" fmla="*/ 258028 w 749754"/>
                <a:gd name="connsiteY15" fmla="*/ 92775 h 749754"/>
                <a:gd name="connsiteX16" fmla="*/ 374877 w 749754"/>
                <a:gd name="connsiteY16" fmla="*/ 0 h 74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754" h="749754">
                  <a:moveTo>
                    <a:pt x="374877" y="0"/>
                  </a:moveTo>
                  <a:lnTo>
                    <a:pt x="491726" y="92775"/>
                  </a:lnTo>
                  <a:lnTo>
                    <a:pt x="639955" y="109799"/>
                  </a:lnTo>
                  <a:lnTo>
                    <a:pt x="656979" y="258028"/>
                  </a:lnTo>
                  <a:lnTo>
                    <a:pt x="749754" y="374877"/>
                  </a:lnTo>
                  <a:lnTo>
                    <a:pt x="656979" y="491726"/>
                  </a:lnTo>
                  <a:lnTo>
                    <a:pt x="639955" y="639955"/>
                  </a:lnTo>
                  <a:lnTo>
                    <a:pt x="491726" y="656979"/>
                  </a:lnTo>
                  <a:lnTo>
                    <a:pt x="374877" y="749754"/>
                  </a:lnTo>
                  <a:lnTo>
                    <a:pt x="258028" y="656979"/>
                  </a:lnTo>
                  <a:lnTo>
                    <a:pt x="109799" y="639955"/>
                  </a:lnTo>
                  <a:lnTo>
                    <a:pt x="92775" y="491726"/>
                  </a:lnTo>
                  <a:lnTo>
                    <a:pt x="0" y="374877"/>
                  </a:lnTo>
                  <a:lnTo>
                    <a:pt x="92775" y="258028"/>
                  </a:lnTo>
                  <a:lnTo>
                    <a:pt x="109799" y="109799"/>
                  </a:lnTo>
                  <a:lnTo>
                    <a:pt x="258028" y="92775"/>
                  </a:lnTo>
                  <a:lnTo>
                    <a:pt x="374877" y="0"/>
                  </a:lnTo>
                  <a:close/>
                </a:path>
              </a:pathLst>
            </a:custGeom>
            <a:solidFill>
              <a:srgbClr val="FCDFC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2" name="Freeform 21"/>
            <p:cNvSpPr/>
            <p:nvPr/>
          </p:nvSpPr>
          <p:spPr>
            <a:xfrm>
              <a:off x="290286" y="551543"/>
              <a:ext cx="899886" cy="899886"/>
            </a:xfrm>
            <a:custGeom>
              <a:avLst/>
              <a:gdLst>
                <a:gd name="connsiteX0" fmla="*/ 449943 w 899886"/>
                <a:gd name="connsiteY0" fmla="*/ 0 h 899886"/>
                <a:gd name="connsiteX1" fmla="*/ 590190 w 899886"/>
                <a:gd name="connsiteY1" fmla="*/ 111352 h 899886"/>
                <a:gd name="connsiteX2" fmla="*/ 768101 w 899886"/>
                <a:gd name="connsiteY2" fmla="*/ 131785 h 899886"/>
                <a:gd name="connsiteX3" fmla="*/ 788534 w 899886"/>
                <a:gd name="connsiteY3" fmla="*/ 309696 h 899886"/>
                <a:gd name="connsiteX4" fmla="*/ 899886 w 899886"/>
                <a:gd name="connsiteY4" fmla="*/ 449943 h 899886"/>
                <a:gd name="connsiteX5" fmla="*/ 788534 w 899886"/>
                <a:gd name="connsiteY5" fmla="*/ 590190 h 899886"/>
                <a:gd name="connsiteX6" fmla="*/ 768101 w 899886"/>
                <a:gd name="connsiteY6" fmla="*/ 768101 h 899886"/>
                <a:gd name="connsiteX7" fmla="*/ 590190 w 899886"/>
                <a:gd name="connsiteY7" fmla="*/ 788534 h 899886"/>
                <a:gd name="connsiteX8" fmla="*/ 449943 w 899886"/>
                <a:gd name="connsiteY8" fmla="*/ 899886 h 899886"/>
                <a:gd name="connsiteX9" fmla="*/ 309696 w 899886"/>
                <a:gd name="connsiteY9" fmla="*/ 788534 h 899886"/>
                <a:gd name="connsiteX10" fmla="*/ 131785 w 899886"/>
                <a:gd name="connsiteY10" fmla="*/ 768101 h 899886"/>
                <a:gd name="connsiteX11" fmla="*/ 111352 w 899886"/>
                <a:gd name="connsiteY11" fmla="*/ 590190 h 899886"/>
                <a:gd name="connsiteX12" fmla="*/ 0 w 899886"/>
                <a:gd name="connsiteY12" fmla="*/ 449943 h 899886"/>
                <a:gd name="connsiteX13" fmla="*/ 111352 w 899886"/>
                <a:gd name="connsiteY13" fmla="*/ 309696 h 899886"/>
                <a:gd name="connsiteX14" fmla="*/ 131785 w 899886"/>
                <a:gd name="connsiteY14" fmla="*/ 131785 h 899886"/>
                <a:gd name="connsiteX15" fmla="*/ 309696 w 899886"/>
                <a:gd name="connsiteY15" fmla="*/ 111352 h 899886"/>
                <a:gd name="connsiteX16" fmla="*/ 449943 w 899886"/>
                <a:gd name="connsiteY16" fmla="*/ 0 h 899886"/>
                <a:gd name="connsiteX17" fmla="*/ 449943 w 899886"/>
                <a:gd name="connsiteY17" fmla="*/ 75066 h 899886"/>
                <a:gd name="connsiteX18" fmla="*/ 333094 w 899886"/>
                <a:gd name="connsiteY18" fmla="*/ 167841 h 899886"/>
                <a:gd name="connsiteX19" fmla="*/ 184865 w 899886"/>
                <a:gd name="connsiteY19" fmla="*/ 184865 h 899886"/>
                <a:gd name="connsiteX20" fmla="*/ 167841 w 899886"/>
                <a:gd name="connsiteY20" fmla="*/ 333094 h 899886"/>
                <a:gd name="connsiteX21" fmla="*/ 75066 w 899886"/>
                <a:gd name="connsiteY21" fmla="*/ 449943 h 899886"/>
                <a:gd name="connsiteX22" fmla="*/ 167841 w 899886"/>
                <a:gd name="connsiteY22" fmla="*/ 566792 h 899886"/>
                <a:gd name="connsiteX23" fmla="*/ 184865 w 899886"/>
                <a:gd name="connsiteY23" fmla="*/ 715021 h 899886"/>
                <a:gd name="connsiteX24" fmla="*/ 333094 w 899886"/>
                <a:gd name="connsiteY24" fmla="*/ 732045 h 899886"/>
                <a:gd name="connsiteX25" fmla="*/ 449943 w 899886"/>
                <a:gd name="connsiteY25" fmla="*/ 824820 h 899886"/>
                <a:gd name="connsiteX26" fmla="*/ 566792 w 899886"/>
                <a:gd name="connsiteY26" fmla="*/ 732045 h 899886"/>
                <a:gd name="connsiteX27" fmla="*/ 715021 w 899886"/>
                <a:gd name="connsiteY27" fmla="*/ 715021 h 899886"/>
                <a:gd name="connsiteX28" fmla="*/ 732045 w 899886"/>
                <a:gd name="connsiteY28" fmla="*/ 566792 h 899886"/>
                <a:gd name="connsiteX29" fmla="*/ 824820 w 899886"/>
                <a:gd name="connsiteY29" fmla="*/ 449943 h 899886"/>
                <a:gd name="connsiteX30" fmla="*/ 732045 w 899886"/>
                <a:gd name="connsiteY30" fmla="*/ 333094 h 899886"/>
                <a:gd name="connsiteX31" fmla="*/ 715021 w 899886"/>
                <a:gd name="connsiteY31" fmla="*/ 184865 h 899886"/>
                <a:gd name="connsiteX32" fmla="*/ 566792 w 899886"/>
                <a:gd name="connsiteY32" fmla="*/ 167841 h 899886"/>
                <a:gd name="connsiteX33" fmla="*/ 449943 w 899886"/>
                <a:gd name="connsiteY33" fmla="*/ 7506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9886" h="899886">
                  <a:moveTo>
                    <a:pt x="449943" y="0"/>
                  </a:moveTo>
                  <a:lnTo>
                    <a:pt x="590190" y="111352"/>
                  </a:lnTo>
                  <a:lnTo>
                    <a:pt x="768101" y="131785"/>
                  </a:lnTo>
                  <a:lnTo>
                    <a:pt x="788534" y="309696"/>
                  </a:lnTo>
                  <a:lnTo>
                    <a:pt x="899886" y="449943"/>
                  </a:lnTo>
                  <a:lnTo>
                    <a:pt x="788534" y="590190"/>
                  </a:lnTo>
                  <a:lnTo>
                    <a:pt x="768101" y="768101"/>
                  </a:lnTo>
                  <a:lnTo>
                    <a:pt x="590190" y="788534"/>
                  </a:lnTo>
                  <a:lnTo>
                    <a:pt x="449943" y="899886"/>
                  </a:lnTo>
                  <a:lnTo>
                    <a:pt x="309696" y="788534"/>
                  </a:lnTo>
                  <a:lnTo>
                    <a:pt x="131785" y="768101"/>
                  </a:lnTo>
                  <a:lnTo>
                    <a:pt x="111352" y="590190"/>
                  </a:lnTo>
                  <a:lnTo>
                    <a:pt x="0" y="449943"/>
                  </a:lnTo>
                  <a:lnTo>
                    <a:pt x="111352" y="309696"/>
                  </a:lnTo>
                  <a:lnTo>
                    <a:pt x="131785" y="131785"/>
                  </a:lnTo>
                  <a:lnTo>
                    <a:pt x="309696" y="111352"/>
                  </a:lnTo>
                  <a:lnTo>
                    <a:pt x="449943" y="0"/>
                  </a:lnTo>
                  <a:close/>
                  <a:moveTo>
                    <a:pt x="449943" y="75066"/>
                  </a:moveTo>
                  <a:lnTo>
                    <a:pt x="333094" y="167841"/>
                  </a:lnTo>
                  <a:lnTo>
                    <a:pt x="184865" y="184865"/>
                  </a:lnTo>
                  <a:lnTo>
                    <a:pt x="167841" y="333094"/>
                  </a:lnTo>
                  <a:lnTo>
                    <a:pt x="75066" y="449943"/>
                  </a:lnTo>
                  <a:lnTo>
                    <a:pt x="167841" y="566792"/>
                  </a:lnTo>
                  <a:lnTo>
                    <a:pt x="184865" y="715021"/>
                  </a:lnTo>
                  <a:lnTo>
                    <a:pt x="333094" y="732045"/>
                  </a:lnTo>
                  <a:lnTo>
                    <a:pt x="449943" y="824820"/>
                  </a:lnTo>
                  <a:lnTo>
                    <a:pt x="566792" y="732045"/>
                  </a:lnTo>
                  <a:lnTo>
                    <a:pt x="715021" y="715021"/>
                  </a:lnTo>
                  <a:lnTo>
                    <a:pt x="732045" y="566792"/>
                  </a:lnTo>
                  <a:lnTo>
                    <a:pt x="824820" y="449943"/>
                  </a:lnTo>
                  <a:lnTo>
                    <a:pt x="732045" y="333094"/>
                  </a:lnTo>
                  <a:lnTo>
                    <a:pt x="715021" y="184865"/>
                  </a:lnTo>
                  <a:lnTo>
                    <a:pt x="566792" y="167841"/>
                  </a:lnTo>
                  <a:lnTo>
                    <a:pt x="449943" y="75066"/>
                  </a:lnTo>
                  <a:close/>
                </a:path>
              </a:pathLst>
            </a:custGeom>
            <a:solidFill>
              <a:srgbClr val="C9945F"/>
            </a:solidFill>
            <a:ln>
              <a:noFill/>
            </a:ln>
            <a:effectLst>
              <a:outerShdw blurRad="63500" sx="102000" sy="102000" algn="c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23" name="Group 22"/>
          <p:cNvGrpSpPr/>
          <p:nvPr userDrawn="1"/>
        </p:nvGrpSpPr>
        <p:grpSpPr>
          <a:xfrm>
            <a:off x="10807700" y="5473700"/>
            <a:ext cx="2768600" cy="2768600"/>
            <a:chOff x="290286" y="551543"/>
            <a:chExt cx="899886" cy="899886"/>
          </a:xfrm>
        </p:grpSpPr>
        <p:sp>
          <p:nvSpPr>
            <p:cNvPr id="24" name="Freeform 23"/>
            <p:cNvSpPr/>
            <p:nvPr/>
          </p:nvSpPr>
          <p:spPr>
            <a:xfrm>
              <a:off x="365352" y="626609"/>
              <a:ext cx="749754" cy="749754"/>
            </a:xfrm>
            <a:custGeom>
              <a:avLst/>
              <a:gdLst>
                <a:gd name="connsiteX0" fmla="*/ 374877 w 749754"/>
                <a:gd name="connsiteY0" fmla="*/ 0 h 749754"/>
                <a:gd name="connsiteX1" fmla="*/ 491726 w 749754"/>
                <a:gd name="connsiteY1" fmla="*/ 92775 h 749754"/>
                <a:gd name="connsiteX2" fmla="*/ 639955 w 749754"/>
                <a:gd name="connsiteY2" fmla="*/ 109799 h 749754"/>
                <a:gd name="connsiteX3" fmla="*/ 656979 w 749754"/>
                <a:gd name="connsiteY3" fmla="*/ 258028 h 749754"/>
                <a:gd name="connsiteX4" fmla="*/ 749754 w 749754"/>
                <a:gd name="connsiteY4" fmla="*/ 374877 h 749754"/>
                <a:gd name="connsiteX5" fmla="*/ 656979 w 749754"/>
                <a:gd name="connsiteY5" fmla="*/ 491726 h 749754"/>
                <a:gd name="connsiteX6" fmla="*/ 639955 w 749754"/>
                <a:gd name="connsiteY6" fmla="*/ 639955 h 749754"/>
                <a:gd name="connsiteX7" fmla="*/ 491726 w 749754"/>
                <a:gd name="connsiteY7" fmla="*/ 656979 h 749754"/>
                <a:gd name="connsiteX8" fmla="*/ 374877 w 749754"/>
                <a:gd name="connsiteY8" fmla="*/ 749754 h 749754"/>
                <a:gd name="connsiteX9" fmla="*/ 258028 w 749754"/>
                <a:gd name="connsiteY9" fmla="*/ 656979 h 749754"/>
                <a:gd name="connsiteX10" fmla="*/ 109799 w 749754"/>
                <a:gd name="connsiteY10" fmla="*/ 639955 h 749754"/>
                <a:gd name="connsiteX11" fmla="*/ 92775 w 749754"/>
                <a:gd name="connsiteY11" fmla="*/ 491726 h 749754"/>
                <a:gd name="connsiteX12" fmla="*/ 0 w 749754"/>
                <a:gd name="connsiteY12" fmla="*/ 374877 h 749754"/>
                <a:gd name="connsiteX13" fmla="*/ 92775 w 749754"/>
                <a:gd name="connsiteY13" fmla="*/ 258028 h 749754"/>
                <a:gd name="connsiteX14" fmla="*/ 109799 w 749754"/>
                <a:gd name="connsiteY14" fmla="*/ 109799 h 749754"/>
                <a:gd name="connsiteX15" fmla="*/ 258028 w 749754"/>
                <a:gd name="connsiteY15" fmla="*/ 92775 h 749754"/>
                <a:gd name="connsiteX16" fmla="*/ 374877 w 749754"/>
                <a:gd name="connsiteY16" fmla="*/ 0 h 74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754" h="749754">
                  <a:moveTo>
                    <a:pt x="374877" y="0"/>
                  </a:moveTo>
                  <a:lnTo>
                    <a:pt x="491726" y="92775"/>
                  </a:lnTo>
                  <a:lnTo>
                    <a:pt x="639955" y="109799"/>
                  </a:lnTo>
                  <a:lnTo>
                    <a:pt x="656979" y="258028"/>
                  </a:lnTo>
                  <a:lnTo>
                    <a:pt x="749754" y="374877"/>
                  </a:lnTo>
                  <a:lnTo>
                    <a:pt x="656979" y="491726"/>
                  </a:lnTo>
                  <a:lnTo>
                    <a:pt x="639955" y="639955"/>
                  </a:lnTo>
                  <a:lnTo>
                    <a:pt x="491726" y="656979"/>
                  </a:lnTo>
                  <a:lnTo>
                    <a:pt x="374877" y="749754"/>
                  </a:lnTo>
                  <a:lnTo>
                    <a:pt x="258028" y="656979"/>
                  </a:lnTo>
                  <a:lnTo>
                    <a:pt x="109799" y="639955"/>
                  </a:lnTo>
                  <a:lnTo>
                    <a:pt x="92775" y="491726"/>
                  </a:lnTo>
                  <a:lnTo>
                    <a:pt x="0" y="374877"/>
                  </a:lnTo>
                  <a:lnTo>
                    <a:pt x="92775" y="258028"/>
                  </a:lnTo>
                  <a:lnTo>
                    <a:pt x="109799" y="109799"/>
                  </a:lnTo>
                  <a:lnTo>
                    <a:pt x="258028" y="92775"/>
                  </a:lnTo>
                  <a:lnTo>
                    <a:pt x="374877" y="0"/>
                  </a:lnTo>
                  <a:close/>
                </a:path>
              </a:pathLst>
            </a:custGeom>
            <a:solidFill>
              <a:srgbClr val="FCDFC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5" name="Freeform 24"/>
            <p:cNvSpPr/>
            <p:nvPr/>
          </p:nvSpPr>
          <p:spPr>
            <a:xfrm>
              <a:off x="290286" y="551543"/>
              <a:ext cx="899886" cy="899886"/>
            </a:xfrm>
            <a:custGeom>
              <a:avLst/>
              <a:gdLst>
                <a:gd name="connsiteX0" fmla="*/ 449943 w 899886"/>
                <a:gd name="connsiteY0" fmla="*/ 0 h 899886"/>
                <a:gd name="connsiteX1" fmla="*/ 590190 w 899886"/>
                <a:gd name="connsiteY1" fmla="*/ 111352 h 899886"/>
                <a:gd name="connsiteX2" fmla="*/ 768101 w 899886"/>
                <a:gd name="connsiteY2" fmla="*/ 131785 h 899886"/>
                <a:gd name="connsiteX3" fmla="*/ 788534 w 899886"/>
                <a:gd name="connsiteY3" fmla="*/ 309696 h 899886"/>
                <a:gd name="connsiteX4" fmla="*/ 899886 w 899886"/>
                <a:gd name="connsiteY4" fmla="*/ 449943 h 899886"/>
                <a:gd name="connsiteX5" fmla="*/ 788534 w 899886"/>
                <a:gd name="connsiteY5" fmla="*/ 590190 h 899886"/>
                <a:gd name="connsiteX6" fmla="*/ 768101 w 899886"/>
                <a:gd name="connsiteY6" fmla="*/ 768101 h 899886"/>
                <a:gd name="connsiteX7" fmla="*/ 590190 w 899886"/>
                <a:gd name="connsiteY7" fmla="*/ 788534 h 899886"/>
                <a:gd name="connsiteX8" fmla="*/ 449943 w 899886"/>
                <a:gd name="connsiteY8" fmla="*/ 899886 h 899886"/>
                <a:gd name="connsiteX9" fmla="*/ 309696 w 899886"/>
                <a:gd name="connsiteY9" fmla="*/ 788534 h 899886"/>
                <a:gd name="connsiteX10" fmla="*/ 131785 w 899886"/>
                <a:gd name="connsiteY10" fmla="*/ 768101 h 899886"/>
                <a:gd name="connsiteX11" fmla="*/ 111352 w 899886"/>
                <a:gd name="connsiteY11" fmla="*/ 590190 h 899886"/>
                <a:gd name="connsiteX12" fmla="*/ 0 w 899886"/>
                <a:gd name="connsiteY12" fmla="*/ 449943 h 899886"/>
                <a:gd name="connsiteX13" fmla="*/ 111352 w 899886"/>
                <a:gd name="connsiteY13" fmla="*/ 309696 h 899886"/>
                <a:gd name="connsiteX14" fmla="*/ 131785 w 899886"/>
                <a:gd name="connsiteY14" fmla="*/ 131785 h 899886"/>
                <a:gd name="connsiteX15" fmla="*/ 309696 w 899886"/>
                <a:gd name="connsiteY15" fmla="*/ 111352 h 899886"/>
                <a:gd name="connsiteX16" fmla="*/ 449943 w 899886"/>
                <a:gd name="connsiteY16" fmla="*/ 0 h 899886"/>
                <a:gd name="connsiteX17" fmla="*/ 449943 w 899886"/>
                <a:gd name="connsiteY17" fmla="*/ 75066 h 899886"/>
                <a:gd name="connsiteX18" fmla="*/ 333094 w 899886"/>
                <a:gd name="connsiteY18" fmla="*/ 167841 h 899886"/>
                <a:gd name="connsiteX19" fmla="*/ 184865 w 899886"/>
                <a:gd name="connsiteY19" fmla="*/ 184865 h 899886"/>
                <a:gd name="connsiteX20" fmla="*/ 167841 w 899886"/>
                <a:gd name="connsiteY20" fmla="*/ 333094 h 899886"/>
                <a:gd name="connsiteX21" fmla="*/ 75066 w 899886"/>
                <a:gd name="connsiteY21" fmla="*/ 449943 h 899886"/>
                <a:gd name="connsiteX22" fmla="*/ 167841 w 899886"/>
                <a:gd name="connsiteY22" fmla="*/ 566792 h 899886"/>
                <a:gd name="connsiteX23" fmla="*/ 184865 w 899886"/>
                <a:gd name="connsiteY23" fmla="*/ 715021 h 899886"/>
                <a:gd name="connsiteX24" fmla="*/ 333094 w 899886"/>
                <a:gd name="connsiteY24" fmla="*/ 732045 h 899886"/>
                <a:gd name="connsiteX25" fmla="*/ 449943 w 899886"/>
                <a:gd name="connsiteY25" fmla="*/ 824820 h 899886"/>
                <a:gd name="connsiteX26" fmla="*/ 566792 w 899886"/>
                <a:gd name="connsiteY26" fmla="*/ 732045 h 899886"/>
                <a:gd name="connsiteX27" fmla="*/ 715021 w 899886"/>
                <a:gd name="connsiteY27" fmla="*/ 715021 h 899886"/>
                <a:gd name="connsiteX28" fmla="*/ 732045 w 899886"/>
                <a:gd name="connsiteY28" fmla="*/ 566792 h 899886"/>
                <a:gd name="connsiteX29" fmla="*/ 824820 w 899886"/>
                <a:gd name="connsiteY29" fmla="*/ 449943 h 899886"/>
                <a:gd name="connsiteX30" fmla="*/ 732045 w 899886"/>
                <a:gd name="connsiteY30" fmla="*/ 333094 h 899886"/>
                <a:gd name="connsiteX31" fmla="*/ 715021 w 899886"/>
                <a:gd name="connsiteY31" fmla="*/ 184865 h 899886"/>
                <a:gd name="connsiteX32" fmla="*/ 566792 w 899886"/>
                <a:gd name="connsiteY32" fmla="*/ 167841 h 899886"/>
                <a:gd name="connsiteX33" fmla="*/ 449943 w 899886"/>
                <a:gd name="connsiteY33" fmla="*/ 7506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9886" h="899886">
                  <a:moveTo>
                    <a:pt x="449943" y="0"/>
                  </a:moveTo>
                  <a:lnTo>
                    <a:pt x="590190" y="111352"/>
                  </a:lnTo>
                  <a:lnTo>
                    <a:pt x="768101" y="131785"/>
                  </a:lnTo>
                  <a:lnTo>
                    <a:pt x="788534" y="309696"/>
                  </a:lnTo>
                  <a:lnTo>
                    <a:pt x="899886" y="449943"/>
                  </a:lnTo>
                  <a:lnTo>
                    <a:pt x="788534" y="590190"/>
                  </a:lnTo>
                  <a:lnTo>
                    <a:pt x="768101" y="768101"/>
                  </a:lnTo>
                  <a:lnTo>
                    <a:pt x="590190" y="788534"/>
                  </a:lnTo>
                  <a:lnTo>
                    <a:pt x="449943" y="899886"/>
                  </a:lnTo>
                  <a:lnTo>
                    <a:pt x="309696" y="788534"/>
                  </a:lnTo>
                  <a:lnTo>
                    <a:pt x="131785" y="768101"/>
                  </a:lnTo>
                  <a:lnTo>
                    <a:pt x="111352" y="590190"/>
                  </a:lnTo>
                  <a:lnTo>
                    <a:pt x="0" y="449943"/>
                  </a:lnTo>
                  <a:lnTo>
                    <a:pt x="111352" y="309696"/>
                  </a:lnTo>
                  <a:lnTo>
                    <a:pt x="131785" y="131785"/>
                  </a:lnTo>
                  <a:lnTo>
                    <a:pt x="309696" y="111352"/>
                  </a:lnTo>
                  <a:lnTo>
                    <a:pt x="449943" y="0"/>
                  </a:lnTo>
                  <a:close/>
                  <a:moveTo>
                    <a:pt x="449943" y="75066"/>
                  </a:moveTo>
                  <a:lnTo>
                    <a:pt x="333094" y="167841"/>
                  </a:lnTo>
                  <a:lnTo>
                    <a:pt x="184865" y="184865"/>
                  </a:lnTo>
                  <a:lnTo>
                    <a:pt x="167841" y="333094"/>
                  </a:lnTo>
                  <a:lnTo>
                    <a:pt x="75066" y="449943"/>
                  </a:lnTo>
                  <a:lnTo>
                    <a:pt x="167841" y="566792"/>
                  </a:lnTo>
                  <a:lnTo>
                    <a:pt x="184865" y="715021"/>
                  </a:lnTo>
                  <a:lnTo>
                    <a:pt x="333094" y="732045"/>
                  </a:lnTo>
                  <a:lnTo>
                    <a:pt x="449943" y="824820"/>
                  </a:lnTo>
                  <a:lnTo>
                    <a:pt x="566792" y="732045"/>
                  </a:lnTo>
                  <a:lnTo>
                    <a:pt x="715021" y="715021"/>
                  </a:lnTo>
                  <a:lnTo>
                    <a:pt x="732045" y="566792"/>
                  </a:lnTo>
                  <a:lnTo>
                    <a:pt x="824820" y="449943"/>
                  </a:lnTo>
                  <a:lnTo>
                    <a:pt x="732045" y="333094"/>
                  </a:lnTo>
                  <a:lnTo>
                    <a:pt x="715021" y="184865"/>
                  </a:lnTo>
                  <a:lnTo>
                    <a:pt x="566792" y="167841"/>
                  </a:lnTo>
                  <a:lnTo>
                    <a:pt x="449943" y="75066"/>
                  </a:lnTo>
                  <a:close/>
                </a:path>
              </a:pathLst>
            </a:custGeom>
            <a:solidFill>
              <a:srgbClr val="C9945F"/>
            </a:solidFill>
            <a:ln>
              <a:noFill/>
            </a:ln>
            <a:effectLst>
              <a:outerShdw blurRad="63500" sx="102000" sy="102000" algn="c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spTree>
    <p:extLst>
      <p:ext uri="{BB962C8B-B14F-4D97-AF65-F5344CB8AC3E}">
        <p14:creationId xmlns:p14="http://schemas.microsoft.com/office/powerpoint/2010/main" val="8874213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1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0" fill="hold"/>
                                        <p:tgtEl>
                                          <p:spTgt spid="1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0" fill="hold"/>
                                        <p:tgtEl>
                                          <p:spTgt spid="20"/>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E01E0EA2-4F98-42B0-BA99-E8BBAA4B3869}"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C211EDB-3A06-4820-A6EA-E0824182D48E}" type="slidenum">
              <a:rPr lang="ar-JO" smtClean="0"/>
              <a:t>‹#›</a:t>
            </a:fld>
            <a:endParaRPr lang="ar-JO"/>
          </a:p>
        </p:txBody>
      </p:sp>
    </p:spTree>
    <p:extLst>
      <p:ext uri="{BB962C8B-B14F-4D97-AF65-F5344CB8AC3E}">
        <p14:creationId xmlns:p14="http://schemas.microsoft.com/office/powerpoint/2010/main" val="3514370285"/>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E01E0EA2-4F98-42B0-BA99-E8BBAA4B3869}"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C211EDB-3A06-4820-A6EA-E0824182D48E}" type="slidenum">
              <a:rPr lang="ar-JO" smtClean="0"/>
              <a:t>‹#›</a:t>
            </a:fld>
            <a:endParaRPr lang="ar-JO"/>
          </a:p>
        </p:txBody>
      </p:sp>
    </p:spTree>
    <p:extLst>
      <p:ext uri="{BB962C8B-B14F-4D97-AF65-F5344CB8AC3E}">
        <p14:creationId xmlns:p14="http://schemas.microsoft.com/office/powerpoint/2010/main" val="2127185426"/>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15/10/1446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8119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E01E0EA2-4F98-42B0-BA99-E8BBAA4B3869}"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C211EDB-3A06-4820-A6EA-E0824182D48E}" type="slidenum">
              <a:rPr lang="ar-JO" smtClean="0"/>
              <a:t>‹#›</a:t>
            </a:fld>
            <a:endParaRPr lang="ar-JO"/>
          </a:p>
        </p:txBody>
      </p:sp>
    </p:spTree>
    <p:extLst>
      <p:ext uri="{BB962C8B-B14F-4D97-AF65-F5344CB8AC3E}">
        <p14:creationId xmlns:p14="http://schemas.microsoft.com/office/powerpoint/2010/main" val="44214309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1E0EA2-4F98-42B0-BA99-E8BBAA4B3869}"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C211EDB-3A06-4820-A6EA-E0824182D48E}" type="slidenum">
              <a:rPr lang="ar-JO" smtClean="0"/>
              <a:t>‹#›</a:t>
            </a:fld>
            <a:endParaRPr lang="ar-JO"/>
          </a:p>
        </p:txBody>
      </p:sp>
    </p:spTree>
    <p:extLst>
      <p:ext uri="{BB962C8B-B14F-4D97-AF65-F5344CB8AC3E}">
        <p14:creationId xmlns:p14="http://schemas.microsoft.com/office/powerpoint/2010/main" val="942843677"/>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E01E0EA2-4F98-42B0-BA99-E8BBAA4B3869}"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C211EDB-3A06-4820-A6EA-E0824182D48E}" type="slidenum">
              <a:rPr lang="ar-JO" smtClean="0"/>
              <a:t>‹#›</a:t>
            </a:fld>
            <a:endParaRPr lang="ar-JO"/>
          </a:p>
        </p:txBody>
      </p:sp>
    </p:spTree>
    <p:extLst>
      <p:ext uri="{BB962C8B-B14F-4D97-AF65-F5344CB8AC3E}">
        <p14:creationId xmlns:p14="http://schemas.microsoft.com/office/powerpoint/2010/main" val="3430015377"/>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E01E0EA2-4F98-42B0-BA99-E8BBAA4B3869}" type="datetimeFigureOut">
              <a:rPr lang="ar-JO" smtClean="0"/>
              <a:t>15/10/1446</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C211EDB-3A06-4820-A6EA-E0824182D48E}" type="slidenum">
              <a:rPr lang="ar-JO" smtClean="0"/>
              <a:t>‹#›</a:t>
            </a:fld>
            <a:endParaRPr lang="ar-JO"/>
          </a:p>
        </p:txBody>
      </p:sp>
    </p:spTree>
    <p:extLst>
      <p:ext uri="{BB962C8B-B14F-4D97-AF65-F5344CB8AC3E}">
        <p14:creationId xmlns:p14="http://schemas.microsoft.com/office/powerpoint/2010/main" val="387241015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E01E0EA2-4F98-42B0-BA99-E8BBAA4B3869}" type="datetimeFigureOut">
              <a:rPr lang="ar-JO" smtClean="0"/>
              <a:t>15/10/1446</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8C211EDB-3A06-4820-A6EA-E0824182D48E}" type="slidenum">
              <a:rPr lang="ar-JO" smtClean="0"/>
              <a:t>‹#›</a:t>
            </a:fld>
            <a:endParaRPr lang="ar-JO"/>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reeform 7"/>
          <p:cNvSpPr/>
          <p:nvPr userDrawn="1"/>
        </p:nvSpPr>
        <p:spPr>
          <a:xfrm>
            <a:off x="433580" y="213672"/>
            <a:ext cx="11324840" cy="6430656"/>
          </a:xfrm>
          <a:custGeom>
            <a:avLst/>
            <a:gdLst>
              <a:gd name="connsiteX0" fmla="*/ 5662420 w 11324840"/>
              <a:gd name="connsiteY0" fmla="*/ 0 h 6430656"/>
              <a:gd name="connsiteX1" fmla="*/ 7325123 w 11324840"/>
              <a:gd name="connsiteY1" fmla="*/ 451779 h 6430656"/>
              <a:gd name="connsiteX2" fmla="*/ 9162003 w 11324840"/>
              <a:gd name="connsiteY2" fmla="*/ 614063 h 6430656"/>
              <a:gd name="connsiteX3" fmla="*/ 10015406 w 11324840"/>
              <a:gd name="connsiteY3" fmla="*/ 1507354 h 6430656"/>
              <a:gd name="connsiteX4" fmla="*/ 11324840 w 11324840"/>
              <a:gd name="connsiteY4" fmla="*/ 2221727 h 6430656"/>
              <a:gd name="connsiteX5" fmla="*/ 11042987 w 11324840"/>
              <a:gd name="connsiteY5" fmla="*/ 3215328 h 6430656"/>
              <a:gd name="connsiteX6" fmla="*/ 11324840 w 11324840"/>
              <a:gd name="connsiteY6" fmla="*/ 4208929 h 6430656"/>
              <a:gd name="connsiteX7" fmla="*/ 10015406 w 11324840"/>
              <a:gd name="connsiteY7" fmla="*/ 4923302 h 6430656"/>
              <a:gd name="connsiteX8" fmla="*/ 9162003 w 11324840"/>
              <a:gd name="connsiteY8" fmla="*/ 5816593 h 6430656"/>
              <a:gd name="connsiteX9" fmla="*/ 7325123 w 11324840"/>
              <a:gd name="connsiteY9" fmla="*/ 5978877 h 6430656"/>
              <a:gd name="connsiteX10" fmla="*/ 5662420 w 11324840"/>
              <a:gd name="connsiteY10" fmla="*/ 6430656 h 6430656"/>
              <a:gd name="connsiteX11" fmla="*/ 3999717 w 11324840"/>
              <a:gd name="connsiteY11" fmla="*/ 5978877 h 6430656"/>
              <a:gd name="connsiteX12" fmla="*/ 2162837 w 11324840"/>
              <a:gd name="connsiteY12" fmla="*/ 5816593 h 6430656"/>
              <a:gd name="connsiteX13" fmla="*/ 1309434 w 11324840"/>
              <a:gd name="connsiteY13" fmla="*/ 4923302 h 6430656"/>
              <a:gd name="connsiteX14" fmla="*/ 0 w 11324840"/>
              <a:gd name="connsiteY14" fmla="*/ 4208929 h 6430656"/>
              <a:gd name="connsiteX15" fmla="*/ 281853 w 11324840"/>
              <a:gd name="connsiteY15" fmla="*/ 3215328 h 6430656"/>
              <a:gd name="connsiteX16" fmla="*/ 0 w 11324840"/>
              <a:gd name="connsiteY16" fmla="*/ 2221727 h 6430656"/>
              <a:gd name="connsiteX17" fmla="*/ 1309434 w 11324840"/>
              <a:gd name="connsiteY17" fmla="*/ 1507354 h 6430656"/>
              <a:gd name="connsiteX18" fmla="*/ 2162837 w 11324840"/>
              <a:gd name="connsiteY18" fmla="*/ 614063 h 6430656"/>
              <a:gd name="connsiteX19" fmla="*/ 3999717 w 11324840"/>
              <a:gd name="connsiteY19" fmla="*/ 451779 h 6430656"/>
              <a:gd name="connsiteX20" fmla="*/ 5662420 w 11324840"/>
              <a:gd name="connsiteY20" fmla="*/ 0 h 6430656"/>
              <a:gd name="connsiteX21" fmla="*/ 2954240 w 11324840"/>
              <a:gd name="connsiteY21" fmla="*/ 843634 h 6430656"/>
              <a:gd name="connsiteX22" fmla="*/ 1081835 w 11324840"/>
              <a:gd name="connsiteY22" fmla="*/ 2716039 h 6430656"/>
              <a:gd name="connsiteX23" fmla="*/ 1081835 w 11324840"/>
              <a:gd name="connsiteY23" fmla="*/ 3714617 h 6430656"/>
              <a:gd name="connsiteX24" fmla="*/ 2954240 w 11324840"/>
              <a:gd name="connsiteY24" fmla="*/ 5587022 h 6430656"/>
              <a:gd name="connsiteX25" fmla="*/ 8370600 w 11324840"/>
              <a:gd name="connsiteY25" fmla="*/ 5587022 h 6430656"/>
              <a:gd name="connsiteX26" fmla="*/ 10243005 w 11324840"/>
              <a:gd name="connsiteY26" fmla="*/ 3714617 h 6430656"/>
              <a:gd name="connsiteX27" fmla="*/ 10243005 w 11324840"/>
              <a:gd name="connsiteY27" fmla="*/ 2716039 h 6430656"/>
              <a:gd name="connsiteX28" fmla="*/ 8370600 w 11324840"/>
              <a:gd name="connsiteY28" fmla="*/ 843634 h 6430656"/>
              <a:gd name="connsiteX29" fmla="*/ 2954240 w 11324840"/>
              <a:gd name="connsiteY29" fmla="*/ 843634 h 643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24840" h="6430656">
                <a:moveTo>
                  <a:pt x="5662420" y="0"/>
                </a:moveTo>
                <a:lnTo>
                  <a:pt x="7325123" y="451779"/>
                </a:lnTo>
                <a:lnTo>
                  <a:pt x="9162003" y="614063"/>
                </a:lnTo>
                <a:lnTo>
                  <a:pt x="10015406" y="1507354"/>
                </a:lnTo>
                <a:lnTo>
                  <a:pt x="11324840" y="2221727"/>
                </a:lnTo>
                <a:lnTo>
                  <a:pt x="11042987" y="3215328"/>
                </a:lnTo>
                <a:lnTo>
                  <a:pt x="11324840" y="4208929"/>
                </a:lnTo>
                <a:lnTo>
                  <a:pt x="10015406" y="4923302"/>
                </a:lnTo>
                <a:lnTo>
                  <a:pt x="9162003" y="5816593"/>
                </a:lnTo>
                <a:lnTo>
                  <a:pt x="7325123" y="5978877"/>
                </a:lnTo>
                <a:lnTo>
                  <a:pt x="5662420" y="6430656"/>
                </a:lnTo>
                <a:lnTo>
                  <a:pt x="3999717" y="5978877"/>
                </a:lnTo>
                <a:lnTo>
                  <a:pt x="2162837" y="5816593"/>
                </a:lnTo>
                <a:lnTo>
                  <a:pt x="1309434" y="4923302"/>
                </a:lnTo>
                <a:lnTo>
                  <a:pt x="0" y="4208929"/>
                </a:lnTo>
                <a:lnTo>
                  <a:pt x="281853" y="3215328"/>
                </a:lnTo>
                <a:lnTo>
                  <a:pt x="0" y="2221727"/>
                </a:lnTo>
                <a:lnTo>
                  <a:pt x="1309434" y="1507354"/>
                </a:lnTo>
                <a:lnTo>
                  <a:pt x="2162837" y="614063"/>
                </a:lnTo>
                <a:lnTo>
                  <a:pt x="3999717" y="451779"/>
                </a:lnTo>
                <a:lnTo>
                  <a:pt x="5662420" y="0"/>
                </a:lnTo>
                <a:close/>
                <a:moveTo>
                  <a:pt x="2954240" y="843634"/>
                </a:moveTo>
                <a:cubicBezTo>
                  <a:pt x="1920139" y="843634"/>
                  <a:pt x="1081835" y="1681938"/>
                  <a:pt x="1081835" y="2716039"/>
                </a:cubicBezTo>
                <a:lnTo>
                  <a:pt x="1081835" y="3714617"/>
                </a:lnTo>
                <a:cubicBezTo>
                  <a:pt x="1081835" y="4748718"/>
                  <a:pt x="1920139" y="5587022"/>
                  <a:pt x="2954240" y="5587022"/>
                </a:cubicBezTo>
                <a:lnTo>
                  <a:pt x="8370600" y="5587022"/>
                </a:lnTo>
                <a:cubicBezTo>
                  <a:pt x="9404701" y="5587022"/>
                  <a:pt x="10243005" y="4748718"/>
                  <a:pt x="10243005" y="3714617"/>
                </a:cubicBezTo>
                <a:lnTo>
                  <a:pt x="10243005" y="2716039"/>
                </a:lnTo>
                <a:cubicBezTo>
                  <a:pt x="10243005" y="1681938"/>
                  <a:pt x="9404701" y="843634"/>
                  <a:pt x="8370600" y="843634"/>
                </a:cubicBezTo>
                <a:lnTo>
                  <a:pt x="2954240" y="843634"/>
                </a:lnTo>
                <a:close/>
              </a:path>
            </a:pathLst>
          </a:custGeom>
          <a:solidFill>
            <a:srgbClr val="C9945F"/>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Freeform 8"/>
          <p:cNvSpPr/>
          <p:nvPr userDrawn="1"/>
        </p:nvSpPr>
        <p:spPr>
          <a:xfrm>
            <a:off x="1515415" y="1057306"/>
            <a:ext cx="9161170" cy="4743388"/>
          </a:xfrm>
          <a:custGeom>
            <a:avLst/>
            <a:gdLst>
              <a:gd name="connsiteX0" fmla="*/ 1872405 w 9161170"/>
              <a:gd name="connsiteY0" fmla="*/ 0 h 4743388"/>
              <a:gd name="connsiteX1" fmla="*/ 7288765 w 9161170"/>
              <a:gd name="connsiteY1" fmla="*/ 0 h 4743388"/>
              <a:gd name="connsiteX2" fmla="*/ 9161170 w 9161170"/>
              <a:gd name="connsiteY2" fmla="*/ 1872405 h 4743388"/>
              <a:gd name="connsiteX3" fmla="*/ 9161170 w 9161170"/>
              <a:gd name="connsiteY3" fmla="*/ 2870983 h 4743388"/>
              <a:gd name="connsiteX4" fmla="*/ 7288765 w 9161170"/>
              <a:gd name="connsiteY4" fmla="*/ 4743388 h 4743388"/>
              <a:gd name="connsiteX5" fmla="*/ 1872405 w 9161170"/>
              <a:gd name="connsiteY5" fmla="*/ 4743388 h 4743388"/>
              <a:gd name="connsiteX6" fmla="*/ 0 w 9161170"/>
              <a:gd name="connsiteY6" fmla="*/ 2870983 h 4743388"/>
              <a:gd name="connsiteX7" fmla="*/ 0 w 9161170"/>
              <a:gd name="connsiteY7" fmla="*/ 1872405 h 4743388"/>
              <a:gd name="connsiteX8" fmla="*/ 1872405 w 9161170"/>
              <a:gd name="connsiteY8" fmla="*/ 0 h 47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1170" h="4743388">
                <a:moveTo>
                  <a:pt x="1872405" y="0"/>
                </a:moveTo>
                <a:lnTo>
                  <a:pt x="7288765" y="0"/>
                </a:lnTo>
                <a:cubicBezTo>
                  <a:pt x="8322866" y="0"/>
                  <a:pt x="9161170" y="838304"/>
                  <a:pt x="9161170" y="1872405"/>
                </a:cubicBezTo>
                <a:lnTo>
                  <a:pt x="9161170" y="2870983"/>
                </a:lnTo>
                <a:cubicBezTo>
                  <a:pt x="9161170" y="3905084"/>
                  <a:pt x="8322866" y="4743388"/>
                  <a:pt x="7288765" y="4743388"/>
                </a:cubicBezTo>
                <a:lnTo>
                  <a:pt x="1872405" y="4743388"/>
                </a:lnTo>
                <a:cubicBezTo>
                  <a:pt x="838304" y="4743388"/>
                  <a:pt x="0" y="3905084"/>
                  <a:pt x="0" y="2870983"/>
                </a:cubicBezTo>
                <a:lnTo>
                  <a:pt x="0" y="1872405"/>
                </a:lnTo>
                <a:cubicBezTo>
                  <a:pt x="0" y="838304"/>
                  <a:pt x="838304" y="0"/>
                  <a:pt x="1872405" y="0"/>
                </a:cubicBezTo>
                <a:close/>
              </a:path>
            </a:pathLst>
          </a:custGeom>
          <a:solidFill>
            <a:srgbClr val="FCDFC0"/>
          </a:solidFill>
          <a:ln>
            <a:noFill/>
          </a:ln>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grpSp>
        <p:nvGrpSpPr>
          <p:cNvPr id="10" name="Group 9"/>
          <p:cNvGrpSpPr/>
          <p:nvPr userDrawn="1"/>
        </p:nvGrpSpPr>
        <p:grpSpPr>
          <a:xfrm>
            <a:off x="-1384300" y="-1384300"/>
            <a:ext cx="2768600" cy="2768600"/>
            <a:chOff x="290286" y="551543"/>
            <a:chExt cx="899886" cy="899886"/>
          </a:xfrm>
        </p:grpSpPr>
        <p:sp>
          <p:nvSpPr>
            <p:cNvPr id="11" name="Freeform 10"/>
            <p:cNvSpPr/>
            <p:nvPr/>
          </p:nvSpPr>
          <p:spPr>
            <a:xfrm>
              <a:off x="365352" y="626609"/>
              <a:ext cx="749754" cy="749754"/>
            </a:xfrm>
            <a:custGeom>
              <a:avLst/>
              <a:gdLst>
                <a:gd name="connsiteX0" fmla="*/ 374877 w 749754"/>
                <a:gd name="connsiteY0" fmla="*/ 0 h 749754"/>
                <a:gd name="connsiteX1" fmla="*/ 491726 w 749754"/>
                <a:gd name="connsiteY1" fmla="*/ 92775 h 749754"/>
                <a:gd name="connsiteX2" fmla="*/ 639955 w 749754"/>
                <a:gd name="connsiteY2" fmla="*/ 109799 h 749754"/>
                <a:gd name="connsiteX3" fmla="*/ 656979 w 749754"/>
                <a:gd name="connsiteY3" fmla="*/ 258028 h 749754"/>
                <a:gd name="connsiteX4" fmla="*/ 749754 w 749754"/>
                <a:gd name="connsiteY4" fmla="*/ 374877 h 749754"/>
                <a:gd name="connsiteX5" fmla="*/ 656979 w 749754"/>
                <a:gd name="connsiteY5" fmla="*/ 491726 h 749754"/>
                <a:gd name="connsiteX6" fmla="*/ 639955 w 749754"/>
                <a:gd name="connsiteY6" fmla="*/ 639955 h 749754"/>
                <a:gd name="connsiteX7" fmla="*/ 491726 w 749754"/>
                <a:gd name="connsiteY7" fmla="*/ 656979 h 749754"/>
                <a:gd name="connsiteX8" fmla="*/ 374877 w 749754"/>
                <a:gd name="connsiteY8" fmla="*/ 749754 h 749754"/>
                <a:gd name="connsiteX9" fmla="*/ 258028 w 749754"/>
                <a:gd name="connsiteY9" fmla="*/ 656979 h 749754"/>
                <a:gd name="connsiteX10" fmla="*/ 109799 w 749754"/>
                <a:gd name="connsiteY10" fmla="*/ 639955 h 749754"/>
                <a:gd name="connsiteX11" fmla="*/ 92775 w 749754"/>
                <a:gd name="connsiteY11" fmla="*/ 491726 h 749754"/>
                <a:gd name="connsiteX12" fmla="*/ 0 w 749754"/>
                <a:gd name="connsiteY12" fmla="*/ 374877 h 749754"/>
                <a:gd name="connsiteX13" fmla="*/ 92775 w 749754"/>
                <a:gd name="connsiteY13" fmla="*/ 258028 h 749754"/>
                <a:gd name="connsiteX14" fmla="*/ 109799 w 749754"/>
                <a:gd name="connsiteY14" fmla="*/ 109799 h 749754"/>
                <a:gd name="connsiteX15" fmla="*/ 258028 w 749754"/>
                <a:gd name="connsiteY15" fmla="*/ 92775 h 749754"/>
                <a:gd name="connsiteX16" fmla="*/ 374877 w 749754"/>
                <a:gd name="connsiteY16" fmla="*/ 0 h 74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754" h="749754">
                  <a:moveTo>
                    <a:pt x="374877" y="0"/>
                  </a:moveTo>
                  <a:lnTo>
                    <a:pt x="491726" y="92775"/>
                  </a:lnTo>
                  <a:lnTo>
                    <a:pt x="639955" y="109799"/>
                  </a:lnTo>
                  <a:lnTo>
                    <a:pt x="656979" y="258028"/>
                  </a:lnTo>
                  <a:lnTo>
                    <a:pt x="749754" y="374877"/>
                  </a:lnTo>
                  <a:lnTo>
                    <a:pt x="656979" y="491726"/>
                  </a:lnTo>
                  <a:lnTo>
                    <a:pt x="639955" y="639955"/>
                  </a:lnTo>
                  <a:lnTo>
                    <a:pt x="491726" y="656979"/>
                  </a:lnTo>
                  <a:lnTo>
                    <a:pt x="374877" y="749754"/>
                  </a:lnTo>
                  <a:lnTo>
                    <a:pt x="258028" y="656979"/>
                  </a:lnTo>
                  <a:lnTo>
                    <a:pt x="109799" y="639955"/>
                  </a:lnTo>
                  <a:lnTo>
                    <a:pt x="92775" y="491726"/>
                  </a:lnTo>
                  <a:lnTo>
                    <a:pt x="0" y="374877"/>
                  </a:lnTo>
                  <a:lnTo>
                    <a:pt x="92775" y="258028"/>
                  </a:lnTo>
                  <a:lnTo>
                    <a:pt x="109799" y="109799"/>
                  </a:lnTo>
                  <a:lnTo>
                    <a:pt x="258028" y="92775"/>
                  </a:lnTo>
                  <a:lnTo>
                    <a:pt x="374877" y="0"/>
                  </a:lnTo>
                  <a:close/>
                </a:path>
              </a:pathLst>
            </a:custGeom>
            <a:solidFill>
              <a:srgbClr val="FCDFC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 name="Freeform 11"/>
            <p:cNvSpPr/>
            <p:nvPr/>
          </p:nvSpPr>
          <p:spPr>
            <a:xfrm>
              <a:off x="290286" y="551543"/>
              <a:ext cx="899886" cy="899886"/>
            </a:xfrm>
            <a:custGeom>
              <a:avLst/>
              <a:gdLst>
                <a:gd name="connsiteX0" fmla="*/ 449943 w 899886"/>
                <a:gd name="connsiteY0" fmla="*/ 0 h 899886"/>
                <a:gd name="connsiteX1" fmla="*/ 590190 w 899886"/>
                <a:gd name="connsiteY1" fmla="*/ 111352 h 899886"/>
                <a:gd name="connsiteX2" fmla="*/ 768101 w 899886"/>
                <a:gd name="connsiteY2" fmla="*/ 131785 h 899886"/>
                <a:gd name="connsiteX3" fmla="*/ 788534 w 899886"/>
                <a:gd name="connsiteY3" fmla="*/ 309696 h 899886"/>
                <a:gd name="connsiteX4" fmla="*/ 899886 w 899886"/>
                <a:gd name="connsiteY4" fmla="*/ 449943 h 899886"/>
                <a:gd name="connsiteX5" fmla="*/ 788534 w 899886"/>
                <a:gd name="connsiteY5" fmla="*/ 590190 h 899886"/>
                <a:gd name="connsiteX6" fmla="*/ 768101 w 899886"/>
                <a:gd name="connsiteY6" fmla="*/ 768101 h 899886"/>
                <a:gd name="connsiteX7" fmla="*/ 590190 w 899886"/>
                <a:gd name="connsiteY7" fmla="*/ 788534 h 899886"/>
                <a:gd name="connsiteX8" fmla="*/ 449943 w 899886"/>
                <a:gd name="connsiteY8" fmla="*/ 899886 h 899886"/>
                <a:gd name="connsiteX9" fmla="*/ 309696 w 899886"/>
                <a:gd name="connsiteY9" fmla="*/ 788534 h 899886"/>
                <a:gd name="connsiteX10" fmla="*/ 131785 w 899886"/>
                <a:gd name="connsiteY10" fmla="*/ 768101 h 899886"/>
                <a:gd name="connsiteX11" fmla="*/ 111352 w 899886"/>
                <a:gd name="connsiteY11" fmla="*/ 590190 h 899886"/>
                <a:gd name="connsiteX12" fmla="*/ 0 w 899886"/>
                <a:gd name="connsiteY12" fmla="*/ 449943 h 899886"/>
                <a:gd name="connsiteX13" fmla="*/ 111352 w 899886"/>
                <a:gd name="connsiteY13" fmla="*/ 309696 h 899886"/>
                <a:gd name="connsiteX14" fmla="*/ 131785 w 899886"/>
                <a:gd name="connsiteY14" fmla="*/ 131785 h 899886"/>
                <a:gd name="connsiteX15" fmla="*/ 309696 w 899886"/>
                <a:gd name="connsiteY15" fmla="*/ 111352 h 899886"/>
                <a:gd name="connsiteX16" fmla="*/ 449943 w 899886"/>
                <a:gd name="connsiteY16" fmla="*/ 0 h 899886"/>
                <a:gd name="connsiteX17" fmla="*/ 449943 w 899886"/>
                <a:gd name="connsiteY17" fmla="*/ 75066 h 899886"/>
                <a:gd name="connsiteX18" fmla="*/ 333094 w 899886"/>
                <a:gd name="connsiteY18" fmla="*/ 167841 h 899886"/>
                <a:gd name="connsiteX19" fmla="*/ 184865 w 899886"/>
                <a:gd name="connsiteY19" fmla="*/ 184865 h 899886"/>
                <a:gd name="connsiteX20" fmla="*/ 167841 w 899886"/>
                <a:gd name="connsiteY20" fmla="*/ 333094 h 899886"/>
                <a:gd name="connsiteX21" fmla="*/ 75066 w 899886"/>
                <a:gd name="connsiteY21" fmla="*/ 449943 h 899886"/>
                <a:gd name="connsiteX22" fmla="*/ 167841 w 899886"/>
                <a:gd name="connsiteY22" fmla="*/ 566792 h 899886"/>
                <a:gd name="connsiteX23" fmla="*/ 184865 w 899886"/>
                <a:gd name="connsiteY23" fmla="*/ 715021 h 899886"/>
                <a:gd name="connsiteX24" fmla="*/ 333094 w 899886"/>
                <a:gd name="connsiteY24" fmla="*/ 732045 h 899886"/>
                <a:gd name="connsiteX25" fmla="*/ 449943 w 899886"/>
                <a:gd name="connsiteY25" fmla="*/ 824820 h 899886"/>
                <a:gd name="connsiteX26" fmla="*/ 566792 w 899886"/>
                <a:gd name="connsiteY26" fmla="*/ 732045 h 899886"/>
                <a:gd name="connsiteX27" fmla="*/ 715021 w 899886"/>
                <a:gd name="connsiteY27" fmla="*/ 715021 h 899886"/>
                <a:gd name="connsiteX28" fmla="*/ 732045 w 899886"/>
                <a:gd name="connsiteY28" fmla="*/ 566792 h 899886"/>
                <a:gd name="connsiteX29" fmla="*/ 824820 w 899886"/>
                <a:gd name="connsiteY29" fmla="*/ 449943 h 899886"/>
                <a:gd name="connsiteX30" fmla="*/ 732045 w 899886"/>
                <a:gd name="connsiteY30" fmla="*/ 333094 h 899886"/>
                <a:gd name="connsiteX31" fmla="*/ 715021 w 899886"/>
                <a:gd name="connsiteY31" fmla="*/ 184865 h 899886"/>
                <a:gd name="connsiteX32" fmla="*/ 566792 w 899886"/>
                <a:gd name="connsiteY32" fmla="*/ 167841 h 899886"/>
                <a:gd name="connsiteX33" fmla="*/ 449943 w 899886"/>
                <a:gd name="connsiteY33" fmla="*/ 7506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9886" h="899886">
                  <a:moveTo>
                    <a:pt x="449943" y="0"/>
                  </a:moveTo>
                  <a:lnTo>
                    <a:pt x="590190" y="111352"/>
                  </a:lnTo>
                  <a:lnTo>
                    <a:pt x="768101" y="131785"/>
                  </a:lnTo>
                  <a:lnTo>
                    <a:pt x="788534" y="309696"/>
                  </a:lnTo>
                  <a:lnTo>
                    <a:pt x="899886" y="449943"/>
                  </a:lnTo>
                  <a:lnTo>
                    <a:pt x="788534" y="590190"/>
                  </a:lnTo>
                  <a:lnTo>
                    <a:pt x="768101" y="768101"/>
                  </a:lnTo>
                  <a:lnTo>
                    <a:pt x="590190" y="788534"/>
                  </a:lnTo>
                  <a:lnTo>
                    <a:pt x="449943" y="899886"/>
                  </a:lnTo>
                  <a:lnTo>
                    <a:pt x="309696" y="788534"/>
                  </a:lnTo>
                  <a:lnTo>
                    <a:pt x="131785" y="768101"/>
                  </a:lnTo>
                  <a:lnTo>
                    <a:pt x="111352" y="590190"/>
                  </a:lnTo>
                  <a:lnTo>
                    <a:pt x="0" y="449943"/>
                  </a:lnTo>
                  <a:lnTo>
                    <a:pt x="111352" y="309696"/>
                  </a:lnTo>
                  <a:lnTo>
                    <a:pt x="131785" y="131785"/>
                  </a:lnTo>
                  <a:lnTo>
                    <a:pt x="309696" y="111352"/>
                  </a:lnTo>
                  <a:lnTo>
                    <a:pt x="449943" y="0"/>
                  </a:lnTo>
                  <a:close/>
                  <a:moveTo>
                    <a:pt x="449943" y="75066"/>
                  </a:moveTo>
                  <a:lnTo>
                    <a:pt x="333094" y="167841"/>
                  </a:lnTo>
                  <a:lnTo>
                    <a:pt x="184865" y="184865"/>
                  </a:lnTo>
                  <a:lnTo>
                    <a:pt x="167841" y="333094"/>
                  </a:lnTo>
                  <a:lnTo>
                    <a:pt x="75066" y="449943"/>
                  </a:lnTo>
                  <a:lnTo>
                    <a:pt x="167841" y="566792"/>
                  </a:lnTo>
                  <a:lnTo>
                    <a:pt x="184865" y="715021"/>
                  </a:lnTo>
                  <a:lnTo>
                    <a:pt x="333094" y="732045"/>
                  </a:lnTo>
                  <a:lnTo>
                    <a:pt x="449943" y="824820"/>
                  </a:lnTo>
                  <a:lnTo>
                    <a:pt x="566792" y="732045"/>
                  </a:lnTo>
                  <a:lnTo>
                    <a:pt x="715021" y="715021"/>
                  </a:lnTo>
                  <a:lnTo>
                    <a:pt x="732045" y="566792"/>
                  </a:lnTo>
                  <a:lnTo>
                    <a:pt x="824820" y="449943"/>
                  </a:lnTo>
                  <a:lnTo>
                    <a:pt x="732045" y="333094"/>
                  </a:lnTo>
                  <a:lnTo>
                    <a:pt x="715021" y="184865"/>
                  </a:lnTo>
                  <a:lnTo>
                    <a:pt x="566792" y="167841"/>
                  </a:lnTo>
                  <a:lnTo>
                    <a:pt x="449943" y="75066"/>
                  </a:lnTo>
                  <a:close/>
                </a:path>
              </a:pathLst>
            </a:custGeom>
            <a:solidFill>
              <a:srgbClr val="C9945F"/>
            </a:solidFill>
            <a:ln>
              <a:noFill/>
            </a:ln>
            <a:effectLst>
              <a:outerShdw blurRad="63500" sx="102000" sy="102000" algn="c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13" name="Group 12"/>
          <p:cNvGrpSpPr/>
          <p:nvPr userDrawn="1"/>
        </p:nvGrpSpPr>
        <p:grpSpPr>
          <a:xfrm>
            <a:off x="10807700" y="-1384300"/>
            <a:ext cx="2768600" cy="2768600"/>
            <a:chOff x="290286" y="551543"/>
            <a:chExt cx="899886" cy="899886"/>
          </a:xfrm>
        </p:grpSpPr>
        <p:sp>
          <p:nvSpPr>
            <p:cNvPr id="14" name="Freeform 13"/>
            <p:cNvSpPr/>
            <p:nvPr/>
          </p:nvSpPr>
          <p:spPr>
            <a:xfrm>
              <a:off x="365352" y="626609"/>
              <a:ext cx="749754" cy="749754"/>
            </a:xfrm>
            <a:custGeom>
              <a:avLst/>
              <a:gdLst>
                <a:gd name="connsiteX0" fmla="*/ 374877 w 749754"/>
                <a:gd name="connsiteY0" fmla="*/ 0 h 749754"/>
                <a:gd name="connsiteX1" fmla="*/ 491726 w 749754"/>
                <a:gd name="connsiteY1" fmla="*/ 92775 h 749754"/>
                <a:gd name="connsiteX2" fmla="*/ 639955 w 749754"/>
                <a:gd name="connsiteY2" fmla="*/ 109799 h 749754"/>
                <a:gd name="connsiteX3" fmla="*/ 656979 w 749754"/>
                <a:gd name="connsiteY3" fmla="*/ 258028 h 749754"/>
                <a:gd name="connsiteX4" fmla="*/ 749754 w 749754"/>
                <a:gd name="connsiteY4" fmla="*/ 374877 h 749754"/>
                <a:gd name="connsiteX5" fmla="*/ 656979 w 749754"/>
                <a:gd name="connsiteY5" fmla="*/ 491726 h 749754"/>
                <a:gd name="connsiteX6" fmla="*/ 639955 w 749754"/>
                <a:gd name="connsiteY6" fmla="*/ 639955 h 749754"/>
                <a:gd name="connsiteX7" fmla="*/ 491726 w 749754"/>
                <a:gd name="connsiteY7" fmla="*/ 656979 h 749754"/>
                <a:gd name="connsiteX8" fmla="*/ 374877 w 749754"/>
                <a:gd name="connsiteY8" fmla="*/ 749754 h 749754"/>
                <a:gd name="connsiteX9" fmla="*/ 258028 w 749754"/>
                <a:gd name="connsiteY9" fmla="*/ 656979 h 749754"/>
                <a:gd name="connsiteX10" fmla="*/ 109799 w 749754"/>
                <a:gd name="connsiteY10" fmla="*/ 639955 h 749754"/>
                <a:gd name="connsiteX11" fmla="*/ 92775 w 749754"/>
                <a:gd name="connsiteY11" fmla="*/ 491726 h 749754"/>
                <a:gd name="connsiteX12" fmla="*/ 0 w 749754"/>
                <a:gd name="connsiteY12" fmla="*/ 374877 h 749754"/>
                <a:gd name="connsiteX13" fmla="*/ 92775 w 749754"/>
                <a:gd name="connsiteY13" fmla="*/ 258028 h 749754"/>
                <a:gd name="connsiteX14" fmla="*/ 109799 w 749754"/>
                <a:gd name="connsiteY14" fmla="*/ 109799 h 749754"/>
                <a:gd name="connsiteX15" fmla="*/ 258028 w 749754"/>
                <a:gd name="connsiteY15" fmla="*/ 92775 h 749754"/>
                <a:gd name="connsiteX16" fmla="*/ 374877 w 749754"/>
                <a:gd name="connsiteY16" fmla="*/ 0 h 74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754" h="749754">
                  <a:moveTo>
                    <a:pt x="374877" y="0"/>
                  </a:moveTo>
                  <a:lnTo>
                    <a:pt x="491726" y="92775"/>
                  </a:lnTo>
                  <a:lnTo>
                    <a:pt x="639955" y="109799"/>
                  </a:lnTo>
                  <a:lnTo>
                    <a:pt x="656979" y="258028"/>
                  </a:lnTo>
                  <a:lnTo>
                    <a:pt x="749754" y="374877"/>
                  </a:lnTo>
                  <a:lnTo>
                    <a:pt x="656979" y="491726"/>
                  </a:lnTo>
                  <a:lnTo>
                    <a:pt x="639955" y="639955"/>
                  </a:lnTo>
                  <a:lnTo>
                    <a:pt x="491726" y="656979"/>
                  </a:lnTo>
                  <a:lnTo>
                    <a:pt x="374877" y="749754"/>
                  </a:lnTo>
                  <a:lnTo>
                    <a:pt x="258028" y="656979"/>
                  </a:lnTo>
                  <a:lnTo>
                    <a:pt x="109799" y="639955"/>
                  </a:lnTo>
                  <a:lnTo>
                    <a:pt x="92775" y="491726"/>
                  </a:lnTo>
                  <a:lnTo>
                    <a:pt x="0" y="374877"/>
                  </a:lnTo>
                  <a:lnTo>
                    <a:pt x="92775" y="258028"/>
                  </a:lnTo>
                  <a:lnTo>
                    <a:pt x="109799" y="109799"/>
                  </a:lnTo>
                  <a:lnTo>
                    <a:pt x="258028" y="92775"/>
                  </a:lnTo>
                  <a:lnTo>
                    <a:pt x="374877" y="0"/>
                  </a:lnTo>
                  <a:close/>
                </a:path>
              </a:pathLst>
            </a:custGeom>
            <a:solidFill>
              <a:srgbClr val="FCDFC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5" name="Freeform 14"/>
            <p:cNvSpPr/>
            <p:nvPr/>
          </p:nvSpPr>
          <p:spPr>
            <a:xfrm>
              <a:off x="290286" y="551543"/>
              <a:ext cx="899886" cy="899886"/>
            </a:xfrm>
            <a:custGeom>
              <a:avLst/>
              <a:gdLst>
                <a:gd name="connsiteX0" fmla="*/ 449943 w 899886"/>
                <a:gd name="connsiteY0" fmla="*/ 0 h 899886"/>
                <a:gd name="connsiteX1" fmla="*/ 590190 w 899886"/>
                <a:gd name="connsiteY1" fmla="*/ 111352 h 899886"/>
                <a:gd name="connsiteX2" fmla="*/ 768101 w 899886"/>
                <a:gd name="connsiteY2" fmla="*/ 131785 h 899886"/>
                <a:gd name="connsiteX3" fmla="*/ 788534 w 899886"/>
                <a:gd name="connsiteY3" fmla="*/ 309696 h 899886"/>
                <a:gd name="connsiteX4" fmla="*/ 899886 w 899886"/>
                <a:gd name="connsiteY4" fmla="*/ 449943 h 899886"/>
                <a:gd name="connsiteX5" fmla="*/ 788534 w 899886"/>
                <a:gd name="connsiteY5" fmla="*/ 590190 h 899886"/>
                <a:gd name="connsiteX6" fmla="*/ 768101 w 899886"/>
                <a:gd name="connsiteY6" fmla="*/ 768101 h 899886"/>
                <a:gd name="connsiteX7" fmla="*/ 590190 w 899886"/>
                <a:gd name="connsiteY7" fmla="*/ 788534 h 899886"/>
                <a:gd name="connsiteX8" fmla="*/ 449943 w 899886"/>
                <a:gd name="connsiteY8" fmla="*/ 899886 h 899886"/>
                <a:gd name="connsiteX9" fmla="*/ 309696 w 899886"/>
                <a:gd name="connsiteY9" fmla="*/ 788534 h 899886"/>
                <a:gd name="connsiteX10" fmla="*/ 131785 w 899886"/>
                <a:gd name="connsiteY10" fmla="*/ 768101 h 899886"/>
                <a:gd name="connsiteX11" fmla="*/ 111352 w 899886"/>
                <a:gd name="connsiteY11" fmla="*/ 590190 h 899886"/>
                <a:gd name="connsiteX12" fmla="*/ 0 w 899886"/>
                <a:gd name="connsiteY12" fmla="*/ 449943 h 899886"/>
                <a:gd name="connsiteX13" fmla="*/ 111352 w 899886"/>
                <a:gd name="connsiteY13" fmla="*/ 309696 h 899886"/>
                <a:gd name="connsiteX14" fmla="*/ 131785 w 899886"/>
                <a:gd name="connsiteY14" fmla="*/ 131785 h 899886"/>
                <a:gd name="connsiteX15" fmla="*/ 309696 w 899886"/>
                <a:gd name="connsiteY15" fmla="*/ 111352 h 899886"/>
                <a:gd name="connsiteX16" fmla="*/ 449943 w 899886"/>
                <a:gd name="connsiteY16" fmla="*/ 0 h 899886"/>
                <a:gd name="connsiteX17" fmla="*/ 449943 w 899886"/>
                <a:gd name="connsiteY17" fmla="*/ 75066 h 899886"/>
                <a:gd name="connsiteX18" fmla="*/ 333094 w 899886"/>
                <a:gd name="connsiteY18" fmla="*/ 167841 h 899886"/>
                <a:gd name="connsiteX19" fmla="*/ 184865 w 899886"/>
                <a:gd name="connsiteY19" fmla="*/ 184865 h 899886"/>
                <a:gd name="connsiteX20" fmla="*/ 167841 w 899886"/>
                <a:gd name="connsiteY20" fmla="*/ 333094 h 899886"/>
                <a:gd name="connsiteX21" fmla="*/ 75066 w 899886"/>
                <a:gd name="connsiteY21" fmla="*/ 449943 h 899886"/>
                <a:gd name="connsiteX22" fmla="*/ 167841 w 899886"/>
                <a:gd name="connsiteY22" fmla="*/ 566792 h 899886"/>
                <a:gd name="connsiteX23" fmla="*/ 184865 w 899886"/>
                <a:gd name="connsiteY23" fmla="*/ 715021 h 899886"/>
                <a:gd name="connsiteX24" fmla="*/ 333094 w 899886"/>
                <a:gd name="connsiteY24" fmla="*/ 732045 h 899886"/>
                <a:gd name="connsiteX25" fmla="*/ 449943 w 899886"/>
                <a:gd name="connsiteY25" fmla="*/ 824820 h 899886"/>
                <a:gd name="connsiteX26" fmla="*/ 566792 w 899886"/>
                <a:gd name="connsiteY26" fmla="*/ 732045 h 899886"/>
                <a:gd name="connsiteX27" fmla="*/ 715021 w 899886"/>
                <a:gd name="connsiteY27" fmla="*/ 715021 h 899886"/>
                <a:gd name="connsiteX28" fmla="*/ 732045 w 899886"/>
                <a:gd name="connsiteY28" fmla="*/ 566792 h 899886"/>
                <a:gd name="connsiteX29" fmla="*/ 824820 w 899886"/>
                <a:gd name="connsiteY29" fmla="*/ 449943 h 899886"/>
                <a:gd name="connsiteX30" fmla="*/ 732045 w 899886"/>
                <a:gd name="connsiteY30" fmla="*/ 333094 h 899886"/>
                <a:gd name="connsiteX31" fmla="*/ 715021 w 899886"/>
                <a:gd name="connsiteY31" fmla="*/ 184865 h 899886"/>
                <a:gd name="connsiteX32" fmla="*/ 566792 w 899886"/>
                <a:gd name="connsiteY32" fmla="*/ 167841 h 899886"/>
                <a:gd name="connsiteX33" fmla="*/ 449943 w 899886"/>
                <a:gd name="connsiteY33" fmla="*/ 7506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9886" h="899886">
                  <a:moveTo>
                    <a:pt x="449943" y="0"/>
                  </a:moveTo>
                  <a:lnTo>
                    <a:pt x="590190" y="111352"/>
                  </a:lnTo>
                  <a:lnTo>
                    <a:pt x="768101" y="131785"/>
                  </a:lnTo>
                  <a:lnTo>
                    <a:pt x="788534" y="309696"/>
                  </a:lnTo>
                  <a:lnTo>
                    <a:pt x="899886" y="449943"/>
                  </a:lnTo>
                  <a:lnTo>
                    <a:pt x="788534" y="590190"/>
                  </a:lnTo>
                  <a:lnTo>
                    <a:pt x="768101" y="768101"/>
                  </a:lnTo>
                  <a:lnTo>
                    <a:pt x="590190" y="788534"/>
                  </a:lnTo>
                  <a:lnTo>
                    <a:pt x="449943" y="899886"/>
                  </a:lnTo>
                  <a:lnTo>
                    <a:pt x="309696" y="788534"/>
                  </a:lnTo>
                  <a:lnTo>
                    <a:pt x="131785" y="768101"/>
                  </a:lnTo>
                  <a:lnTo>
                    <a:pt x="111352" y="590190"/>
                  </a:lnTo>
                  <a:lnTo>
                    <a:pt x="0" y="449943"/>
                  </a:lnTo>
                  <a:lnTo>
                    <a:pt x="111352" y="309696"/>
                  </a:lnTo>
                  <a:lnTo>
                    <a:pt x="131785" y="131785"/>
                  </a:lnTo>
                  <a:lnTo>
                    <a:pt x="309696" y="111352"/>
                  </a:lnTo>
                  <a:lnTo>
                    <a:pt x="449943" y="0"/>
                  </a:lnTo>
                  <a:close/>
                  <a:moveTo>
                    <a:pt x="449943" y="75066"/>
                  </a:moveTo>
                  <a:lnTo>
                    <a:pt x="333094" y="167841"/>
                  </a:lnTo>
                  <a:lnTo>
                    <a:pt x="184865" y="184865"/>
                  </a:lnTo>
                  <a:lnTo>
                    <a:pt x="167841" y="333094"/>
                  </a:lnTo>
                  <a:lnTo>
                    <a:pt x="75066" y="449943"/>
                  </a:lnTo>
                  <a:lnTo>
                    <a:pt x="167841" y="566792"/>
                  </a:lnTo>
                  <a:lnTo>
                    <a:pt x="184865" y="715021"/>
                  </a:lnTo>
                  <a:lnTo>
                    <a:pt x="333094" y="732045"/>
                  </a:lnTo>
                  <a:lnTo>
                    <a:pt x="449943" y="824820"/>
                  </a:lnTo>
                  <a:lnTo>
                    <a:pt x="566792" y="732045"/>
                  </a:lnTo>
                  <a:lnTo>
                    <a:pt x="715021" y="715021"/>
                  </a:lnTo>
                  <a:lnTo>
                    <a:pt x="732045" y="566792"/>
                  </a:lnTo>
                  <a:lnTo>
                    <a:pt x="824820" y="449943"/>
                  </a:lnTo>
                  <a:lnTo>
                    <a:pt x="732045" y="333094"/>
                  </a:lnTo>
                  <a:lnTo>
                    <a:pt x="715021" y="184865"/>
                  </a:lnTo>
                  <a:lnTo>
                    <a:pt x="566792" y="167841"/>
                  </a:lnTo>
                  <a:lnTo>
                    <a:pt x="449943" y="75066"/>
                  </a:lnTo>
                  <a:close/>
                </a:path>
              </a:pathLst>
            </a:custGeom>
            <a:solidFill>
              <a:srgbClr val="C9945F"/>
            </a:solidFill>
            <a:ln>
              <a:noFill/>
            </a:ln>
            <a:effectLst>
              <a:outerShdw blurRad="63500" sx="102000" sy="102000" algn="c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16" name="Group 15"/>
          <p:cNvGrpSpPr/>
          <p:nvPr userDrawn="1"/>
        </p:nvGrpSpPr>
        <p:grpSpPr>
          <a:xfrm>
            <a:off x="-1384300" y="5473700"/>
            <a:ext cx="2768600" cy="2768600"/>
            <a:chOff x="290286" y="551543"/>
            <a:chExt cx="899886" cy="899886"/>
          </a:xfrm>
        </p:grpSpPr>
        <p:sp>
          <p:nvSpPr>
            <p:cNvPr id="17" name="Freeform 16"/>
            <p:cNvSpPr/>
            <p:nvPr/>
          </p:nvSpPr>
          <p:spPr>
            <a:xfrm>
              <a:off x="365352" y="626609"/>
              <a:ext cx="749754" cy="749754"/>
            </a:xfrm>
            <a:custGeom>
              <a:avLst/>
              <a:gdLst>
                <a:gd name="connsiteX0" fmla="*/ 374877 w 749754"/>
                <a:gd name="connsiteY0" fmla="*/ 0 h 749754"/>
                <a:gd name="connsiteX1" fmla="*/ 491726 w 749754"/>
                <a:gd name="connsiteY1" fmla="*/ 92775 h 749754"/>
                <a:gd name="connsiteX2" fmla="*/ 639955 w 749754"/>
                <a:gd name="connsiteY2" fmla="*/ 109799 h 749754"/>
                <a:gd name="connsiteX3" fmla="*/ 656979 w 749754"/>
                <a:gd name="connsiteY3" fmla="*/ 258028 h 749754"/>
                <a:gd name="connsiteX4" fmla="*/ 749754 w 749754"/>
                <a:gd name="connsiteY4" fmla="*/ 374877 h 749754"/>
                <a:gd name="connsiteX5" fmla="*/ 656979 w 749754"/>
                <a:gd name="connsiteY5" fmla="*/ 491726 h 749754"/>
                <a:gd name="connsiteX6" fmla="*/ 639955 w 749754"/>
                <a:gd name="connsiteY6" fmla="*/ 639955 h 749754"/>
                <a:gd name="connsiteX7" fmla="*/ 491726 w 749754"/>
                <a:gd name="connsiteY7" fmla="*/ 656979 h 749754"/>
                <a:gd name="connsiteX8" fmla="*/ 374877 w 749754"/>
                <a:gd name="connsiteY8" fmla="*/ 749754 h 749754"/>
                <a:gd name="connsiteX9" fmla="*/ 258028 w 749754"/>
                <a:gd name="connsiteY9" fmla="*/ 656979 h 749754"/>
                <a:gd name="connsiteX10" fmla="*/ 109799 w 749754"/>
                <a:gd name="connsiteY10" fmla="*/ 639955 h 749754"/>
                <a:gd name="connsiteX11" fmla="*/ 92775 w 749754"/>
                <a:gd name="connsiteY11" fmla="*/ 491726 h 749754"/>
                <a:gd name="connsiteX12" fmla="*/ 0 w 749754"/>
                <a:gd name="connsiteY12" fmla="*/ 374877 h 749754"/>
                <a:gd name="connsiteX13" fmla="*/ 92775 w 749754"/>
                <a:gd name="connsiteY13" fmla="*/ 258028 h 749754"/>
                <a:gd name="connsiteX14" fmla="*/ 109799 w 749754"/>
                <a:gd name="connsiteY14" fmla="*/ 109799 h 749754"/>
                <a:gd name="connsiteX15" fmla="*/ 258028 w 749754"/>
                <a:gd name="connsiteY15" fmla="*/ 92775 h 749754"/>
                <a:gd name="connsiteX16" fmla="*/ 374877 w 749754"/>
                <a:gd name="connsiteY16" fmla="*/ 0 h 74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754" h="749754">
                  <a:moveTo>
                    <a:pt x="374877" y="0"/>
                  </a:moveTo>
                  <a:lnTo>
                    <a:pt x="491726" y="92775"/>
                  </a:lnTo>
                  <a:lnTo>
                    <a:pt x="639955" y="109799"/>
                  </a:lnTo>
                  <a:lnTo>
                    <a:pt x="656979" y="258028"/>
                  </a:lnTo>
                  <a:lnTo>
                    <a:pt x="749754" y="374877"/>
                  </a:lnTo>
                  <a:lnTo>
                    <a:pt x="656979" y="491726"/>
                  </a:lnTo>
                  <a:lnTo>
                    <a:pt x="639955" y="639955"/>
                  </a:lnTo>
                  <a:lnTo>
                    <a:pt x="491726" y="656979"/>
                  </a:lnTo>
                  <a:lnTo>
                    <a:pt x="374877" y="749754"/>
                  </a:lnTo>
                  <a:lnTo>
                    <a:pt x="258028" y="656979"/>
                  </a:lnTo>
                  <a:lnTo>
                    <a:pt x="109799" y="639955"/>
                  </a:lnTo>
                  <a:lnTo>
                    <a:pt x="92775" y="491726"/>
                  </a:lnTo>
                  <a:lnTo>
                    <a:pt x="0" y="374877"/>
                  </a:lnTo>
                  <a:lnTo>
                    <a:pt x="92775" y="258028"/>
                  </a:lnTo>
                  <a:lnTo>
                    <a:pt x="109799" y="109799"/>
                  </a:lnTo>
                  <a:lnTo>
                    <a:pt x="258028" y="92775"/>
                  </a:lnTo>
                  <a:lnTo>
                    <a:pt x="374877" y="0"/>
                  </a:lnTo>
                  <a:close/>
                </a:path>
              </a:pathLst>
            </a:custGeom>
            <a:solidFill>
              <a:srgbClr val="FCDFC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8" name="Freeform 17"/>
            <p:cNvSpPr/>
            <p:nvPr/>
          </p:nvSpPr>
          <p:spPr>
            <a:xfrm>
              <a:off x="290286" y="551543"/>
              <a:ext cx="899886" cy="899886"/>
            </a:xfrm>
            <a:custGeom>
              <a:avLst/>
              <a:gdLst>
                <a:gd name="connsiteX0" fmla="*/ 449943 w 899886"/>
                <a:gd name="connsiteY0" fmla="*/ 0 h 899886"/>
                <a:gd name="connsiteX1" fmla="*/ 590190 w 899886"/>
                <a:gd name="connsiteY1" fmla="*/ 111352 h 899886"/>
                <a:gd name="connsiteX2" fmla="*/ 768101 w 899886"/>
                <a:gd name="connsiteY2" fmla="*/ 131785 h 899886"/>
                <a:gd name="connsiteX3" fmla="*/ 788534 w 899886"/>
                <a:gd name="connsiteY3" fmla="*/ 309696 h 899886"/>
                <a:gd name="connsiteX4" fmla="*/ 899886 w 899886"/>
                <a:gd name="connsiteY4" fmla="*/ 449943 h 899886"/>
                <a:gd name="connsiteX5" fmla="*/ 788534 w 899886"/>
                <a:gd name="connsiteY5" fmla="*/ 590190 h 899886"/>
                <a:gd name="connsiteX6" fmla="*/ 768101 w 899886"/>
                <a:gd name="connsiteY6" fmla="*/ 768101 h 899886"/>
                <a:gd name="connsiteX7" fmla="*/ 590190 w 899886"/>
                <a:gd name="connsiteY7" fmla="*/ 788534 h 899886"/>
                <a:gd name="connsiteX8" fmla="*/ 449943 w 899886"/>
                <a:gd name="connsiteY8" fmla="*/ 899886 h 899886"/>
                <a:gd name="connsiteX9" fmla="*/ 309696 w 899886"/>
                <a:gd name="connsiteY9" fmla="*/ 788534 h 899886"/>
                <a:gd name="connsiteX10" fmla="*/ 131785 w 899886"/>
                <a:gd name="connsiteY10" fmla="*/ 768101 h 899886"/>
                <a:gd name="connsiteX11" fmla="*/ 111352 w 899886"/>
                <a:gd name="connsiteY11" fmla="*/ 590190 h 899886"/>
                <a:gd name="connsiteX12" fmla="*/ 0 w 899886"/>
                <a:gd name="connsiteY12" fmla="*/ 449943 h 899886"/>
                <a:gd name="connsiteX13" fmla="*/ 111352 w 899886"/>
                <a:gd name="connsiteY13" fmla="*/ 309696 h 899886"/>
                <a:gd name="connsiteX14" fmla="*/ 131785 w 899886"/>
                <a:gd name="connsiteY14" fmla="*/ 131785 h 899886"/>
                <a:gd name="connsiteX15" fmla="*/ 309696 w 899886"/>
                <a:gd name="connsiteY15" fmla="*/ 111352 h 899886"/>
                <a:gd name="connsiteX16" fmla="*/ 449943 w 899886"/>
                <a:gd name="connsiteY16" fmla="*/ 0 h 899886"/>
                <a:gd name="connsiteX17" fmla="*/ 449943 w 899886"/>
                <a:gd name="connsiteY17" fmla="*/ 75066 h 899886"/>
                <a:gd name="connsiteX18" fmla="*/ 333094 w 899886"/>
                <a:gd name="connsiteY18" fmla="*/ 167841 h 899886"/>
                <a:gd name="connsiteX19" fmla="*/ 184865 w 899886"/>
                <a:gd name="connsiteY19" fmla="*/ 184865 h 899886"/>
                <a:gd name="connsiteX20" fmla="*/ 167841 w 899886"/>
                <a:gd name="connsiteY20" fmla="*/ 333094 h 899886"/>
                <a:gd name="connsiteX21" fmla="*/ 75066 w 899886"/>
                <a:gd name="connsiteY21" fmla="*/ 449943 h 899886"/>
                <a:gd name="connsiteX22" fmla="*/ 167841 w 899886"/>
                <a:gd name="connsiteY22" fmla="*/ 566792 h 899886"/>
                <a:gd name="connsiteX23" fmla="*/ 184865 w 899886"/>
                <a:gd name="connsiteY23" fmla="*/ 715021 h 899886"/>
                <a:gd name="connsiteX24" fmla="*/ 333094 w 899886"/>
                <a:gd name="connsiteY24" fmla="*/ 732045 h 899886"/>
                <a:gd name="connsiteX25" fmla="*/ 449943 w 899886"/>
                <a:gd name="connsiteY25" fmla="*/ 824820 h 899886"/>
                <a:gd name="connsiteX26" fmla="*/ 566792 w 899886"/>
                <a:gd name="connsiteY26" fmla="*/ 732045 h 899886"/>
                <a:gd name="connsiteX27" fmla="*/ 715021 w 899886"/>
                <a:gd name="connsiteY27" fmla="*/ 715021 h 899886"/>
                <a:gd name="connsiteX28" fmla="*/ 732045 w 899886"/>
                <a:gd name="connsiteY28" fmla="*/ 566792 h 899886"/>
                <a:gd name="connsiteX29" fmla="*/ 824820 w 899886"/>
                <a:gd name="connsiteY29" fmla="*/ 449943 h 899886"/>
                <a:gd name="connsiteX30" fmla="*/ 732045 w 899886"/>
                <a:gd name="connsiteY30" fmla="*/ 333094 h 899886"/>
                <a:gd name="connsiteX31" fmla="*/ 715021 w 899886"/>
                <a:gd name="connsiteY31" fmla="*/ 184865 h 899886"/>
                <a:gd name="connsiteX32" fmla="*/ 566792 w 899886"/>
                <a:gd name="connsiteY32" fmla="*/ 167841 h 899886"/>
                <a:gd name="connsiteX33" fmla="*/ 449943 w 899886"/>
                <a:gd name="connsiteY33" fmla="*/ 7506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9886" h="899886">
                  <a:moveTo>
                    <a:pt x="449943" y="0"/>
                  </a:moveTo>
                  <a:lnTo>
                    <a:pt x="590190" y="111352"/>
                  </a:lnTo>
                  <a:lnTo>
                    <a:pt x="768101" y="131785"/>
                  </a:lnTo>
                  <a:lnTo>
                    <a:pt x="788534" y="309696"/>
                  </a:lnTo>
                  <a:lnTo>
                    <a:pt x="899886" y="449943"/>
                  </a:lnTo>
                  <a:lnTo>
                    <a:pt x="788534" y="590190"/>
                  </a:lnTo>
                  <a:lnTo>
                    <a:pt x="768101" y="768101"/>
                  </a:lnTo>
                  <a:lnTo>
                    <a:pt x="590190" y="788534"/>
                  </a:lnTo>
                  <a:lnTo>
                    <a:pt x="449943" y="899886"/>
                  </a:lnTo>
                  <a:lnTo>
                    <a:pt x="309696" y="788534"/>
                  </a:lnTo>
                  <a:lnTo>
                    <a:pt x="131785" y="768101"/>
                  </a:lnTo>
                  <a:lnTo>
                    <a:pt x="111352" y="590190"/>
                  </a:lnTo>
                  <a:lnTo>
                    <a:pt x="0" y="449943"/>
                  </a:lnTo>
                  <a:lnTo>
                    <a:pt x="111352" y="309696"/>
                  </a:lnTo>
                  <a:lnTo>
                    <a:pt x="131785" y="131785"/>
                  </a:lnTo>
                  <a:lnTo>
                    <a:pt x="309696" y="111352"/>
                  </a:lnTo>
                  <a:lnTo>
                    <a:pt x="449943" y="0"/>
                  </a:lnTo>
                  <a:close/>
                  <a:moveTo>
                    <a:pt x="449943" y="75066"/>
                  </a:moveTo>
                  <a:lnTo>
                    <a:pt x="333094" y="167841"/>
                  </a:lnTo>
                  <a:lnTo>
                    <a:pt x="184865" y="184865"/>
                  </a:lnTo>
                  <a:lnTo>
                    <a:pt x="167841" y="333094"/>
                  </a:lnTo>
                  <a:lnTo>
                    <a:pt x="75066" y="449943"/>
                  </a:lnTo>
                  <a:lnTo>
                    <a:pt x="167841" y="566792"/>
                  </a:lnTo>
                  <a:lnTo>
                    <a:pt x="184865" y="715021"/>
                  </a:lnTo>
                  <a:lnTo>
                    <a:pt x="333094" y="732045"/>
                  </a:lnTo>
                  <a:lnTo>
                    <a:pt x="449943" y="824820"/>
                  </a:lnTo>
                  <a:lnTo>
                    <a:pt x="566792" y="732045"/>
                  </a:lnTo>
                  <a:lnTo>
                    <a:pt x="715021" y="715021"/>
                  </a:lnTo>
                  <a:lnTo>
                    <a:pt x="732045" y="566792"/>
                  </a:lnTo>
                  <a:lnTo>
                    <a:pt x="824820" y="449943"/>
                  </a:lnTo>
                  <a:lnTo>
                    <a:pt x="732045" y="333094"/>
                  </a:lnTo>
                  <a:lnTo>
                    <a:pt x="715021" y="184865"/>
                  </a:lnTo>
                  <a:lnTo>
                    <a:pt x="566792" y="167841"/>
                  </a:lnTo>
                  <a:lnTo>
                    <a:pt x="449943" y="75066"/>
                  </a:lnTo>
                  <a:close/>
                </a:path>
              </a:pathLst>
            </a:custGeom>
            <a:solidFill>
              <a:srgbClr val="C9945F"/>
            </a:solidFill>
            <a:ln>
              <a:noFill/>
            </a:ln>
            <a:effectLst>
              <a:outerShdw blurRad="63500" sx="102000" sy="102000" algn="c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19" name="Group 18"/>
          <p:cNvGrpSpPr/>
          <p:nvPr userDrawn="1"/>
        </p:nvGrpSpPr>
        <p:grpSpPr>
          <a:xfrm>
            <a:off x="10807700" y="5473700"/>
            <a:ext cx="2768600" cy="2768600"/>
            <a:chOff x="290286" y="551543"/>
            <a:chExt cx="899886" cy="899886"/>
          </a:xfrm>
        </p:grpSpPr>
        <p:sp>
          <p:nvSpPr>
            <p:cNvPr id="20" name="Freeform 19"/>
            <p:cNvSpPr/>
            <p:nvPr/>
          </p:nvSpPr>
          <p:spPr>
            <a:xfrm>
              <a:off x="365352" y="626609"/>
              <a:ext cx="749754" cy="749754"/>
            </a:xfrm>
            <a:custGeom>
              <a:avLst/>
              <a:gdLst>
                <a:gd name="connsiteX0" fmla="*/ 374877 w 749754"/>
                <a:gd name="connsiteY0" fmla="*/ 0 h 749754"/>
                <a:gd name="connsiteX1" fmla="*/ 491726 w 749754"/>
                <a:gd name="connsiteY1" fmla="*/ 92775 h 749754"/>
                <a:gd name="connsiteX2" fmla="*/ 639955 w 749754"/>
                <a:gd name="connsiteY2" fmla="*/ 109799 h 749754"/>
                <a:gd name="connsiteX3" fmla="*/ 656979 w 749754"/>
                <a:gd name="connsiteY3" fmla="*/ 258028 h 749754"/>
                <a:gd name="connsiteX4" fmla="*/ 749754 w 749754"/>
                <a:gd name="connsiteY4" fmla="*/ 374877 h 749754"/>
                <a:gd name="connsiteX5" fmla="*/ 656979 w 749754"/>
                <a:gd name="connsiteY5" fmla="*/ 491726 h 749754"/>
                <a:gd name="connsiteX6" fmla="*/ 639955 w 749754"/>
                <a:gd name="connsiteY6" fmla="*/ 639955 h 749754"/>
                <a:gd name="connsiteX7" fmla="*/ 491726 w 749754"/>
                <a:gd name="connsiteY7" fmla="*/ 656979 h 749754"/>
                <a:gd name="connsiteX8" fmla="*/ 374877 w 749754"/>
                <a:gd name="connsiteY8" fmla="*/ 749754 h 749754"/>
                <a:gd name="connsiteX9" fmla="*/ 258028 w 749754"/>
                <a:gd name="connsiteY9" fmla="*/ 656979 h 749754"/>
                <a:gd name="connsiteX10" fmla="*/ 109799 w 749754"/>
                <a:gd name="connsiteY10" fmla="*/ 639955 h 749754"/>
                <a:gd name="connsiteX11" fmla="*/ 92775 w 749754"/>
                <a:gd name="connsiteY11" fmla="*/ 491726 h 749754"/>
                <a:gd name="connsiteX12" fmla="*/ 0 w 749754"/>
                <a:gd name="connsiteY12" fmla="*/ 374877 h 749754"/>
                <a:gd name="connsiteX13" fmla="*/ 92775 w 749754"/>
                <a:gd name="connsiteY13" fmla="*/ 258028 h 749754"/>
                <a:gd name="connsiteX14" fmla="*/ 109799 w 749754"/>
                <a:gd name="connsiteY14" fmla="*/ 109799 h 749754"/>
                <a:gd name="connsiteX15" fmla="*/ 258028 w 749754"/>
                <a:gd name="connsiteY15" fmla="*/ 92775 h 749754"/>
                <a:gd name="connsiteX16" fmla="*/ 374877 w 749754"/>
                <a:gd name="connsiteY16" fmla="*/ 0 h 74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754" h="749754">
                  <a:moveTo>
                    <a:pt x="374877" y="0"/>
                  </a:moveTo>
                  <a:lnTo>
                    <a:pt x="491726" y="92775"/>
                  </a:lnTo>
                  <a:lnTo>
                    <a:pt x="639955" y="109799"/>
                  </a:lnTo>
                  <a:lnTo>
                    <a:pt x="656979" y="258028"/>
                  </a:lnTo>
                  <a:lnTo>
                    <a:pt x="749754" y="374877"/>
                  </a:lnTo>
                  <a:lnTo>
                    <a:pt x="656979" y="491726"/>
                  </a:lnTo>
                  <a:lnTo>
                    <a:pt x="639955" y="639955"/>
                  </a:lnTo>
                  <a:lnTo>
                    <a:pt x="491726" y="656979"/>
                  </a:lnTo>
                  <a:lnTo>
                    <a:pt x="374877" y="749754"/>
                  </a:lnTo>
                  <a:lnTo>
                    <a:pt x="258028" y="656979"/>
                  </a:lnTo>
                  <a:lnTo>
                    <a:pt x="109799" y="639955"/>
                  </a:lnTo>
                  <a:lnTo>
                    <a:pt x="92775" y="491726"/>
                  </a:lnTo>
                  <a:lnTo>
                    <a:pt x="0" y="374877"/>
                  </a:lnTo>
                  <a:lnTo>
                    <a:pt x="92775" y="258028"/>
                  </a:lnTo>
                  <a:lnTo>
                    <a:pt x="109799" y="109799"/>
                  </a:lnTo>
                  <a:lnTo>
                    <a:pt x="258028" y="92775"/>
                  </a:lnTo>
                  <a:lnTo>
                    <a:pt x="374877" y="0"/>
                  </a:lnTo>
                  <a:close/>
                </a:path>
              </a:pathLst>
            </a:custGeom>
            <a:solidFill>
              <a:srgbClr val="FCDFC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1" name="Freeform 20"/>
            <p:cNvSpPr/>
            <p:nvPr/>
          </p:nvSpPr>
          <p:spPr>
            <a:xfrm>
              <a:off x="290286" y="551543"/>
              <a:ext cx="899886" cy="899886"/>
            </a:xfrm>
            <a:custGeom>
              <a:avLst/>
              <a:gdLst>
                <a:gd name="connsiteX0" fmla="*/ 449943 w 899886"/>
                <a:gd name="connsiteY0" fmla="*/ 0 h 899886"/>
                <a:gd name="connsiteX1" fmla="*/ 590190 w 899886"/>
                <a:gd name="connsiteY1" fmla="*/ 111352 h 899886"/>
                <a:gd name="connsiteX2" fmla="*/ 768101 w 899886"/>
                <a:gd name="connsiteY2" fmla="*/ 131785 h 899886"/>
                <a:gd name="connsiteX3" fmla="*/ 788534 w 899886"/>
                <a:gd name="connsiteY3" fmla="*/ 309696 h 899886"/>
                <a:gd name="connsiteX4" fmla="*/ 899886 w 899886"/>
                <a:gd name="connsiteY4" fmla="*/ 449943 h 899886"/>
                <a:gd name="connsiteX5" fmla="*/ 788534 w 899886"/>
                <a:gd name="connsiteY5" fmla="*/ 590190 h 899886"/>
                <a:gd name="connsiteX6" fmla="*/ 768101 w 899886"/>
                <a:gd name="connsiteY6" fmla="*/ 768101 h 899886"/>
                <a:gd name="connsiteX7" fmla="*/ 590190 w 899886"/>
                <a:gd name="connsiteY7" fmla="*/ 788534 h 899886"/>
                <a:gd name="connsiteX8" fmla="*/ 449943 w 899886"/>
                <a:gd name="connsiteY8" fmla="*/ 899886 h 899886"/>
                <a:gd name="connsiteX9" fmla="*/ 309696 w 899886"/>
                <a:gd name="connsiteY9" fmla="*/ 788534 h 899886"/>
                <a:gd name="connsiteX10" fmla="*/ 131785 w 899886"/>
                <a:gd name="connsiteY10" fmla="*/ 768101 h 899886"/>
                <a:gd name="connsiteX11" fmla="*/ 111352 w 899886"/>
                <a:gd name="connsiteY11" fmla="*/ 590190 h 899886"/>
                <a:gd name="connsiteX12" fmla="*/ 0 w 899886"/>
                <a:gd name="connsiteY12" fmla="*/ 449943 h 899886"/>
                <a:gd name="connsiteX13" fmla="*/ 111352 w 899886"/>
                <a:gd name="connsiteY13" fmla="*/ 309696 h 899886"/>
                <a:gd name="connsiteX14" fmla="*/ 131785 w 899886"/>
                <a:gd name="connsiteY14" fmla="*/ 131785 h 899886"/>
                <a:gd name="connsiteX15" fmla="*/ 309696 w 899886"/>
                <a:gd name="connsiteY15" fmla="*/ 111352 h 899886"/>
                <a:gd name="connsiteX16" fmla="*/ 449943 w 899886"/>
                <a:gd name="connsiteY16" fmla="*/ 0 h 899886"/>
                <a:gd name="connsiteX17" fmla="*/ 449943 w 899886"/>
                <a:gd name="connsiteY17" fmla="*/ 75066 h 899886"/>
                <a:gd name="connsiteX18" fmla="*/ 333094 w 899886"/>
                <a:gd name="connsiteY18" fmla="*/ 167841 h 899886"/>
                <a:gd name="connsiteX19" fmla="*/ 184865 w 899886"/>
                <a:gd name="connsiteY19" fmla="*/ 184865 h 899886"/>
                <a:gd name="connsiteX20" fmla="*/ 167841 w 899886"/>
                <a:gd name="connsiteY20" fmla="*/ 333094 h 899886"/>
                <a:gd name="connsiteX21" fmla="*/ 75066 w 899886"/>
                <a:gd name="connsiteY21" fmla="*/ 449943 h 899886"/>
                <a:gd name="connsiteX22" fmla="*/ 167841 w 899886"/>
                <a:gd name="connsiteY22" fmla="*/ 566792 h 899886"/>
                <a:gd name="connsiteX23" fmla="*/ 184865 w 899886"/>
                <a:gd name="connsiteY23" fmla="*/ 715021 h 899886"/>
                <a:gd name="connsiteX24" fmla="*/ 333094 w 899886"/>
                <a:gd name="connsiteY24" fmla="*/ 732045 h 899886"/>
                <a:gd name="connsiteX25" fmla="*/ 449943 w 899886"/>
                <a:gd name="connsiteY25" fmla="*/ 824820 h 899886"/>
                <a:gd name="connsiteX26" fmla="*/ 566792 w 899886"/>
                <a:gd name="connsiteY26" fmla="*/ 732045 h 899886"/>
                <a:gd name="connsiteX27" fmla="*/ 715021 w 899886"/>
                <a:gd name="connsiteY27" fmla="*/ 715021 h 899886"/>
                <a:gd name="connsiteX28" fmla="*/ 732045 w 899886"/>
                <a:gd name="connsiteY28" fmla="*/ 566792 h 899886"/>
                <a:gd name="connsiteX29" fmla="*/ 824820 w 899886"/>
                <a:gd name="connsiteY29" fmla="*/ 449943 h 899886"/>
                <a:gd name="connsiteX30" fmla="*/ 732045 w 899886"/>
                <a:gd name="connsiteY30" fmla="*/ 333094 h 899886"/>
                <a:gd name="connsiteX31" fmla="*/ 715021 w 899886"/>
                <a:gd name="connsiteY31" fmla="*/ 184865 h 899886"/>
                <a:gd name="connsiteX32" fmla="*/ 566792 w 899886"/>
                <a:gd name="connsiteY32" fmla="*/ 167841 h 899886"/>
                <a:gd name="connsiteX33" fmla="*/ 449943 w 899886"/>
                <a:gd name="connsiteY33" fmla="*/ 7506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9886" h="899886">
                  <a:moveTo>
                    <a:pt x="449943" y="0"/>
                  </a:moveTo>
                  <a:lnTo>
                    <a:pt x="590190" y="111352"/>
                  </a:lnTo>
                  <a:lnTo>
                    <a:pt x="768101" y="131785"/>
                  </a:lnTo>
                  <a:lnTo>
                    <a:pt x="788534" y="309696"/>
                  </a:lnTo>
                  <a:lnTo>
                    <a:pt x="899886" y="449943"/>
                  </a:lnTo>
                  <a:lnTo>
                    <a:pt x="788534" y="590190"/>
                  </a:lnTo>
                  <a:lnTo>
                    <a:pt x="768101" y="768101"/>
                  </a:lnTo>
                  <a:lnTo>
                    <a:pt x="590190" y="788534"/>
                  </a:lnTo>
                  <a:lnTo>
                    <a:pt x="449943" y="899886"/>
                  </a:lnTo>
                  <a:lnTo>
                    <a:pt x="309696" y="788534"/>
                  </a:lnTo>
                  <a:lnTo>
                    <a:pt x="131785" y="768101"/>
                  </a:lnTo>
                  <a:lnTo>
                    <a:pt x="111352" y="590190"/>
                  </a:lnTo>
                  <a:lnTo>
                    <a:pt x="0" y="449943"/>
                  </a:lnTo>
                  <a:lnTo>
                    <a:pt x="111352" y="309696"/>
                  </a:lnTo>
                  <a:lnTo>
                    <a:pt x="131785" y="131785"/>
                  </a:lnTo>
                  <a:lnTo>
                    <a:pt x="309696" y="111352"/>
                  </a:lnTo>
                  <a:lnTo>
                    <a:pt x="449943" y="0"/>
                  </a:lnTo>
                  <a:close/>
                  <a:moveTo>
                    <a:pt x="449943" y="75066"/>
                  </a:moveTo>
                  <a:lnTo>
                    <a:pt x="333094" y="167841"/>
                  </a:lnTo>
                  <a:lnTo>
                    <a:pt x="184865" y="184865"/>
                  </a:lnTo>
                  <a:lnTo>
                    <a:pt x="167841" y="333094"/>
                  </a:lnTo>
                  <a:lnTo>
                    <a:pt x="75066" y="449943"/>
                  </a:lnTo>
                  <a:lnTo>
                    <a:pt x="167841" y="566792"/>
                  </a:lnTo>
                  <a:lnTo>
                    <a:pt x="184865" y="715021"/>
                  </a:lnTo>
                  <a:lnTo>
                    <a:pt x="333094" y="732045"/>
                  </a:lnTo>
                  <a:lnTo>
                    <a:pt x="449943" y="824820"/>
                  </a:lnTo>
                  <a:lnTo>
                    <a:pt x="566792" y="732045"/>
                  </a:lnTo>
                  <a:lnTo>
                    <a:pt x="715021" y="715021"/>
                  </a:lnTo>
                  <a:lnTo>
                    <a:pt x="732045" y="566792"/>
                  </a:lnTo>
                  <a:lnTo>
                    <a:pt x="824820" y="449943"/>
                  </a:lnTo>
                  <a:lnTo>
                    <a:pt x="732045" y="333094"/>
                  </a:lnTo>
                  <a:lnTo>
                    <a:pt x="715021" y="184865"/>
                  </a:lnTo>
                  <a:lnTo>
                    <a:pt x="566792" y="167841"/>
                  </a:lnTo>
                  <a:lnTo>
                    <a:pt x="449943" y="75066"/>
                  </a:lnTo>
                  <a:close/>
                </a:path>
              </a:pathLst>
            </a:custGeom>
            <a:solidFill>
              <a:srgbClr val="C9945F"/>
            </a:solidFill>
            <a:ln>
              <a:noFill/>
            </a:ln>
            <a:effectLst>
              <a:outerShdw blurRad="63500" sx="102000" sy="102000" algn="ctr" rotWithShape="0">
                <a:prstClr val="black">
                  <a:alpha val="40000"/>
                </a:prstClr>
              </a:outerShdw>
            </a:effectLst>
            <a:scene3d>
              <a:camera prst="orthographicFront">
                <a:rot lat="0" lon="0" rev="0"/>
              </a:camera>
              <a:lightRig rig="soft" dir="t"/>
            </a:scene3d>
            <a:sp3d prstMaterial="matte">
              <a:bevelT w="14605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sp>
        <p:nvSpPr>
          <p:cNvPr id="6" name="Isosceles Triangle 5">
            <a:hlinkClick r:id="" action="ppaction://hlinkshowjump?jump=nextslide"/>
          </p:cNvPr>
          <p:cNvSpPr/>
          <p:nvPr userDrawn="1"/>
        </p:nvSpPr>
        <p:spPr>
          <a:xfrm rot="16200000">
            <a:off x="5748835" y="6101221"/>
            <a:ext cx="338650" cy="291940"/>
          </a:xfrm>
          <a:prstGeom prst="triangle">
            <a:avLst/>
          </a:prstGeom>
          <a:solidFill>
            <a:srgbClr val="6D4925"/>
          </a:solidFill>
          <a:ln>
            <a:noFill/>
          </a:ln>
          <a:effectLst/>
          <a:scene3d>
            <a:camera prst="orthographicFront">
              <a:rot lat="0" lon="0" rev="0"/>
            </a:camera>
            <a:lightRig rig="soft" dir="t"/>
          </a:scene3d>
          <a:sp3d prstMaterial="matte">
            <a:bevelT w="508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2" name="Isosceles Triangle 21">
            <a:hlinkClick r:id="" action="ppaction://hlinkshowjump?jump=previousslide"/>
          </p:cNvPr>
          <p:cNvSpPr/>
          <p:nvPr userDrawn="1"/>
        </p:nvSpPr>
        <p:spPr>
          <a:xfrm rot="5400000" flipH="1">
            <a:off x="6104515" y="6101221"/>
            <a:ext cx="338650" cy="291940"/>
          </a:xfrm>
          <a:prstGeom prst="triangle">
            <a:avLst/>
          </a:prstGeom>
          <a:solidFill>
            <a:srgbClr val="6D4925"/>
          </a:solidFill>
          <a:ln>
            <a:noFill/>
          </a:ln>
          <a:effectLst/>
          <a:scene3d>
            <a:camera prst="orthographicFront">
              <a:rot lat="0" lon="0" rev="0"/>
            </a:camera>
            <a:lightRig rig="soft" dir="t"/>
          </a:scene3d>
          <a:sp3d prstMaterial="matte">
            <a:bevelT w="508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Tree>
    <p:extLst>
      <p:ext uri="{BB962C8B-B14F-4D97-AF65-F5344CB8AC3E}">
        <p14:creationId xmlns:p14="http://schemas.microsoft.com/office/powerpoint/2010/main" val="24528437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1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0" fill="hold"/>
                                        <p:tgtEl>
                                          <p:spTgt spid="1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0" fill="hold"/>
                                        <p:tgtEl>
                                          <p:spTgt spid="16"/>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E0EA2-4F98-42B0-BA99-E8BBAA4B3869}" type="datetimeFigureOut">
              <a:rPr lang="ar-JO" smtClean="0"/>
              <a:t>15/10/1446</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8C211EDB-3A06-4820-A6EA-E0824182D48E}" type="slidenum">
              <a:rPr lang="ar-JO" smtClean="0"/>
              <a:t>‹#›</a:t>
            </a:fld>
            <a:endParaRPr lang="ar-JO"/>
          </a:p>
        </p:txBody>
      </p:sp>
    </p:spTree>
    <p:extLst>
      <p:ext uri="{BB962C8B-B14F-4D97-AF65-F5344CB8AC3E}">
        <p14:creationId xmlns:p14="http://schemas.microsoft.com/office/powerpoint/2010/main" val="3380985566"/>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1E0EA2-4F98-42B0-BA99-E8BBAA4B3869}"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C211EDB-3A06-4820-A6EA-E0824182D48E}" type="slidenum">
              <a:rPr lang="ar-JO" smtClean="0"/>
              <a:t>‹#›</a:t>
            </a:fld>
            <a:endParaRPr lang="ar-JO"/>
          </a:p>
        </p:txBody>
      </p:sp>
    </p:spTree>
    <p:extLst>
      <p:ext uri="{BB962C8B-B14F-4D97-AF65-F5344CB8AC3E}">
        <p14:creationId xmlns:p14="http://schemas.microsoft.com/office/powerpoint/2010/main" val="2937361343"/>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1E0EA2-4F98-42B0-BA99-E8BBAA4B3869}"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C211EDB-3A06-4820-A6EA-E0824182D48E}" type="slidenum">
              <a:rPr lang="ar-JO" smtClean="0"/>
              <a:t>‹#›</a:t>
            </a:fld>
            <a:endParaRPr lang="ar-JO"/>
          </a:p>
        </p:txBody>
      </p:sp>
    </p:spTree>
    <p:extLst>
      <p:ext uri="{BB962C8B-B14F-4D97-AF65-F5344CB8AC3E}">
        <p14:creationId xmlns:p14="http://schemas.microsoft.com/office/powerpoint/2010/main" val="213967539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E0EA2-4F98-42B0-BA99-E8BBAA4B3869}" type="datetimeFigureOut">
              <a:rPr lang="ar-JO" smtClean="0"/>
              <a:t>15/10/1446</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11EDB-3A06-4820-A6EA-E0824182D48E}" type="slidenum">
              <a:rPr lang="ar-JO" smtClean="0"/>
              <a:t>‹#›</a:t>
            </a:fld>
            <a:endParaRPr lang="ar-JO"/>
          </a:p>
        </p:txBody>
      </p:sp>
    </p:spTree>
    <p:extLst>
      <p:ext uri="{BB962C8B-B14F-4D97-AF65-F5344CB8AC3E}">
        <p14:creationId xmlns:p14="http://schemas.microsoft.com/office/powerpoint/2010/main" val="324322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4083228704"/>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0695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79"/>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الإيصاء بالسلام:</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(لا تدخلون الجنة حتى تؤمنوا، ولا تؤمنوا حتى تحابوا، أولا أدلكم على شيء إذا فعلتموه تحاببتم، أفشوا السلام بينكم) [مسلم:84].</a:t>
            </a:r>
          </a:p>
        </p:txBody>
      </p:sp>
    </p:spTree>
    <p:extLst>
      <p:ext uri="{BB962C8B-B14F-4D97-AF65-F5344CB8AC3E}">
        <p14:creationId xmlns:p14="http://schemas.microsoft.com/office/powerpoint/2010/main" val="898374640"/>
      </p:ext>
    </p:extLst>
  </p:cSld>
  <p:clrMapOvr>
    <a:masterClrMapping/>
  </p:clrMapOvr>
  <p:transition spd="slow">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4"/>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 بذلُ المعروف:</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ذر ـ رضي الله عنه ـ قال: قال رسول الله صلى الله عليه وسلم: (لا تحقرن من المعروف شيئاً ولو أن تلقى أخاك بوجه طلق) [مسلم: 4767].</a:t>
            </a:r>
          </a:p>
        </p:txBody>
      </p:sp>
    </p:spTree>
    <p:extLst>
      <p:ext uri="{BB962C8B-B14F-4D97-AF65-F5344CB8AC3E}">
        <p14:creationId xmlns:p14="http://schemas.microsoft.com/office/powerpoint/2010/main" val="4128026258"/>
      </p:ext>
    </p:extLst>
  </p:cSld>
  <p:clrMapOvr>
    <a:masterClrMapping/>
  </p:clrMapOvr>
  <p:transition spd="slow">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4"/>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 اشفعوا تؤجروا:</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موسى ـ رضي الله عنه ـ عن النبي ـ صلى الله عليه وسلم ـ أنه كان إذا أتاه السائل أو صاحب الحاجة قال: (اشفعوا فلتؤجروا) [متفق عليه: 5597، 4768].</a:t>
            </a:r>
          </a:p>
        </p:txBody>
      </p:sp>
    </p:spTree>
    <p:extLst>
      <p:ext uri="{BB962C8B-B14F-4D97-AF65-F5344CB8AC3E}">
        <p14:creationId xmlns:p14="http://schemas.microsoft.com/office/powerpoint/2010/main" val="1541568352"/>
      </p:ext>
    </p:extLst>
  </p:cSld>
  <p:clrMapOvr>
    <a:masterClrMapping/>
  </p:clrMapOvr>
  <p:transition spd="slow">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p:cNvGrpSpPr/>
          <p:nvPr/>
        </p:nvGrpSpPr>
        <p:grpSpPr>
          <a:xfrm>
            <a:off x="4322467" y="2815981"/>
            <a:ext cx="3547067" cy="1036612"/>
            <a:chOff x="4124420" y="2992961"/>
            <a:chExt cx="3547067" cy="1036612"/>
          </a:xfrm>
        </p:grpSpPr>
        <p:sp>
          <p:nvSpPr>
            <p:cNvPr id="59" name="TextBox 58"/>
            <p:cNvSpPr txBox="1"/>
            <p:nvPr/>
          </p:nvSpPr>
          <p:spPr>
            <a:xfrm>
              <a:off x="7039880" y="3121129"/>
              <a:ext cx="122434" cy="46797"/>
            </a:xfrm>
            <a:custGeom>
              <a:avLst/>
              <a:gdLst/>
              <a:ahLst/>
              <a:cxnLst/>
              <a:rect l="l" t="t" r="r" b="b"/>
              <a:pathLst>
                <a:path w="122434" h="46797">
                  <a:moveTo>
                    <a:pt x="102845" y="0"/>
                  </a:moveTo>
                  <a:cubicBezTo>
                    <a:pt x="105021" y="0"/>
                    <a:pt x="107198" y="544"/>
                    <a:pt x="109374" y="1633"/>
                  </a:cubicBezTo>
                  <a:lnTo>
                    <a:pt x="122434" y="7074"/>
                  </a:lnTo>
                  <a:lnTo>
                    <a:pt x="121346" y="9251"/>
                  </a:lnTo>
                  <a:lnTo>
                    <a:pt x="28840" y="44621"/>
                  </a:lnTo>
                  <a:cubicBezTo>
                    <a:pt x="25575" y="46072"/>
                    <a:pt x="22491" y="46797"/>
                    <a:pt x="19589" y="46797"/>
                  </a:cubicBezTo>
                  <a:cubicBezTo>
                    <a:pt x="17413" y="46797"/>
                    <a:pt x="15236" y="46253"/>
                    <a:pt x="13059" y="45165"/>
                  </a:cubicBezTo>
                  <a:lnTo>
                    <a:pt x="0" y="39723"/>
                  </a:lnTo>
                  <a:lnTo>
                    <a:pt x="0" y="37547"/>
                  </a:lnTo>
                  <a:lnTo>
                    <a:pt x="91961" y="2177"/>
                  </a:lnTo>
                  <a:cubicBezTo>
                    <a:pt x="94138" y="1451"/>
                    <a:pt x="96043" y="907"/>
                    <a:pt x="97675" y="544"/>
                  </a:cubicBezTo>
                  <a:cubicBezTo>
                    <a:pt x="99308" y="182"/>
                    <a:pt x="101030" y="0"/>
                    <a:pt x="102845" y="0"/>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58" name="TextBox 57"/>
            <p:cNvSpPr txBox="1"/>
            <p:nvPr/>
          </p:nvSpPr>
          <p:spPr>
            <a:xfrm>
              <a:off x="4571272" y="2992961"/>
              <a:ext cx="122434" cy="46798"/>
            </a:xfrm>
            <a:custGeom>
              <a:avLst/>
              <a:gdLst/>
              <a:ahLst/>
              <a:cxnLst/>
              <a:rect l="l" t="t" r="r" b="b"/>
              <a:pathLst>
                <a:path w="122434" h="46798">
                  <a:moveTo>
                    <a:pt x="102845" y="0"/>
                  </a:moveTo>
                  <a:cubicBezTo>
                    <a:pt x="105022" y="0"/>
                    <a:pt x="107198" y="545"/>
                    <a:pt x="109375" y="1633"/>
                  </a:cubicBezTo>
                  <a:lnTo>
                    <a:pt x="122434" y="7074"/>
                  </a:lnTo>
                  <a:lnTo>
                    <a:pt x="121346" y="9251"/>
                  </a:lnTo>
                  <a:lnTo>
                    <a:pt x="28840" y="44621"/>
                  </a:lnTo>
                  <a:cubicBezTo>
                    <a:pt x="25575" y="46072"/>
                    <a:pt x="22492" y="46798"/>
                    <a:pt x="19590" y="46798"/>
                  </a:cubicBezTo>
                  <a:cubicBezTo>
                    <a:pt x="17413" y="46798"/>
                    <a:pt x="15236" y="46253"/>
                    <a:pt x="13060" y="45165"/>
                  </a:cubicBezTo>
                  <a:lnTo>
                    <a:pt x="0" y="39724"/>
                  </a:lnTo>
                  <a:lnTo>
                    <a:pt x="0" y="37547"/>
                  </a:lnTo>
                  <a:lnTo>
                    <a:pt x="91962" y="2177"/>
                  </a:lnTo>
                  <a:cubicBezTo>
                    <a:pt x="94138" y="1451"/>
                    <a:pt x="96043" y="907"/>
                    <a:pt x="97675" y="545"/>
                  </a:cubicBezTo>
                  <a:cubicBezTo>
                    <a:pt x="99308" y="182"/>
                    <a:pt x="101031" y="0"/>
                    <a:pt x="102845" y="0"/>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57" name="TextBox 56"/>
            <p:cNvSpPr txBox="1"/>
            <p:nvPr/>
          </p:nvSpPr>
          <p:spPr>
            <a:xfrm>
              <a:off x="5713179" y="3149425"/>
              <a:ext cx="83800" cy="82711"/>
            </a:xfrm>
            <a:custGeom>
              <a:avLst/>
              <a:gdLst/>
              <a:ahLst/>
              <a:cxnLst/>
              <a:rect l="l" t="t" r="r" b="b"/>
              <a:pathLst>
                <a:path w="83800" h="82711">
                  <a:moveTo>
                    <a:pt x="41900" y="0"/>
                  </a:moveTo>
                  <a:cubicBezTo>
                    <a:pt x="53508" y="0"/>
                    <a:pt x="63394" y="3900"/>
                    <a:pt x="71556" y="11699"/>
                  </a:cubicBezTo>
                  <a:cubicBezTo>
                    <a:pt x="79719" y="19499"/>
                    <a:pt x="83800" y="29566"/>
                    <a:pt x="83800" y="41900"/>
                  </a:cubicBezTo>
                  <a:cubicBezTo>
                    <a:pt x="83800" y="52057"/>
                    <a:pt x="79900" y="61399"/>
                    <a:pt x="72100" y="69924"/>
                  </a:cubicBezTo>
                  <a:cubicBezTo>
                    <a:pt x="64301" y="78449"/>
                    <a:pt x="54234" y="82711"/>
                    <a:pt x="41900" y="82711"/>
                  </a:cubicBezTo>
                  <a:cubicBezTo>
                    <a:pt x="27752" y="82711"/>
                    <a:pt x="17232" y="78449"/>
                    <a:pt x="10339" y="69924"/>
                  </a:cubicBezTo>
                  <a:cubicBezTo>
                    <a:pt x="3446" y="61399"/>
                    <a:pt x="0" y="52057"/>
                    <a:pt x="0" y="41900"/>
                  </a:cubicBezTo>
                  <a:cubicBezTo>
                    <a:pt x="0" y="29566"/>
                    <a:pt x="4172" y="19499"/>
                    <a:pt x="12515" y="11699"/>
                  </a:cubicBezTo>
                  <a:cubicBezTo>
                    <a:pt x="20859" y="3900"/>
                    <a:pt x="30654" y="0"/>
                    <a:pt x="41900" y="0"/>
                  </a:cubicBezTo>
                  <a:close/>
                  <a:moveTo>
                    <a:pt x="41900" y="20678"/>
                  </a:moveTo>
                  <a:cubicBezTo>
                    <a:pt x="36458" y="20678"/>
                    <a:pt x="31561" y="22764"/>
                    <a:pt x="27208" y="26936"/>
                  </a:cubicBezTo>
                  <a:cubicBezTo>
                    <a:pt x="22855" y="31108"/>
                    <a:pt x="20678" y="36096"/>
                    <a:pt x="20678" y="41900"/>
                  </a:cubicBezTo>
                  <a:cubicBezTo>
                    <a:pt x="20678" y="46979"/>
                    <a:pt x="22855" y="51785"/>
                    <a:pt x="27208" y="56320"/>
                  </a:cubicBezTo>
                  <a:cubicBezTo>
                    <a:pt x="31561" y="60855"/>
                    <a:pt x="36458" y="63122"/>
                    <a:pt x="41900" y="63122"/>
                  </a:cubicBezTo>
                  <a:cubicBezTo>
                    <a:pt x="47341" y="63122"/>
                    <a:pt x="52148" y="60855"/>
                    <a:pt x="56320" y="56320"/>
                  </a:cubicBezTo>
                  <a:cubicBezTo>
                    <a:pt x="60492" y="51785"/>
                    <a:pt x="62578" y="46979"/>
                    <a:pt x="62578" y="41900"/>
                  </a:cubicBezTo>
                  <a:cubicBezTo>
                    <a:pt x="62578" y="36096"/>
                    <a:pt x="60492" y="31108"/>
                    <a:pt x="56320" y="26936"/>
                  </a:cubicBezTo>
                  <a:cubicBezTo>
                    <a:pt x="52148" y="22764"/>
                    <a:pt x="47341" y="20678"/>
                    <a:pt x="41900" y="20678"/>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56" name="TextBox 55"/>
            <p:cNvSpPr txBox="1"/>
            <p:nvPr/>
          </p:nvSpPr>
          <p:spPr>
            <a:xfrm>
              <a:off x="4568008" y="3031052"/>
              <a:ext cx="108831" cy="104866"/>
            </a:xfrm>
            <a:custGeom>
              <a:avLst/>
              <a:gdLst/>
              <a:ahLst/>
              <a:cxnLst/>
              <a:rect l="l" t="t" r="r" b="b"/>
              <a:pathLst>
                <a:path w="108831" h="104866">
                  <a:moveTo>
                    <a:pt x="108831" y="0"/>
                  </a:moveTo>
                  <a:lnTo>
                    <a:pt x="108831" y="41356"/>
                  </a:lnTo>
                  <a:cubicBezTo>
                    <a:pt x="108831" y="49699"/>
                    <a:pt x="107017" y="57408"/>
                    <a:pt x="103389" y="64482"/>
                  </a:cubicBezTo>
                  <a:cubicBezTo>
                    <a:pt x="99761" y="71556"/>
                    <a:pt x="95227" y="77270"/>
                    <a:pt x="89785" y="81623"/>
                  </a:cubicBezTo>
                  <a:cubicBezTo>
                    <a:pt x="84344" y="85976"/>
                    <a:pt x="78449" y="88697"/>
                    <a:pt x="72100" y="89785"/>
                  </a:cubicBezTo>
                  <a:cubicBezTo>
                    <a:pt x="65752" y="90874"/>
                    <a:pt x="59676" y="89423"/>
                    <a:pt x="53871" y="85432"/>
                  </a:cubicBezTo>
                  <a:cubicBezTo>
                    <a:pt x="52783" y="90874"/>
                    <a:pt x="49337" y="95318"/>
                    <a:pt x="43532" y="98764"/>
                  </a:cubicBezTo>
                  <a:cubicBezTo>
                    <a:pt x="37728" y="102210"/>
                    <a:pt x="31561" y="104205"/>
                    <a:pt x="25031" y="104750"/>
                  </a:cubicBezTo>
                  <a:cubicBezTo>
                    <a:pt x="18501" y="105294"/>
                    <a:pt x="12697" y="103933"/>
                    <a:pt x="7618" y="100668"/>
                  </a:cubicBezTo>
                  <a:cubicBezTo>
                    <a:pt x="2540" y="97403"/>
                    <a:pt x="0" y="91599"/>
                    <a:pt x="0" y="83255"/>
                  </a:cubicBezTo>
                  <a:lnTo>
                    <a:pt x="0" y="41900"/>
                  </a:lnTo>
                  <a:lnTo>
                    <a:pt x="18501" y="34826"/>
                  </a:lnTo>
                  <a:lnTo>
                    <a:pt x="18501" y="71828"/>
                  </a:lnTo>
                  <a:cubicBezTo>
                    <a:pt x="18501" y="75093"/>
                    <a:pt x="19952" y="77633"/>
                    <a:pt x="22855" y="79446"/>
                  </a:cubicBezTo>
                  <a:cubicBezTo>
                    <a:pt x="26119" y="80897"/>
                    <a:pt x="29022" y="80897"/>
                    <a:pt x="31561" y="79446"/>
                  </a:cubicBezTo>
                  <a:cubicBezTo>
                    <a:pt x="35189" y="78358"/>
                    <a:pt x="38454" y="75819"/>
                    <a:pt x="41356" y="71828"/>
                  </a:cubicBezTo>
                  <a:cubicBezTo>
                    <a:pt x="42081" y="70377"/>
                    <a:pt x="42807" y="68835"/>
                    <a:pt x="43532" y="67203"/>
                  </a:cubicBezTo>
                  <a:cubicBezTo>
                    <a:pt x="44258" y="65571"/>
                    <a:pt x="44621" y="63847"/>
                    <a:pt x="44621" y="62034"/>
                  </a:cubicBezTo>
                  <a:lnTo>
                    <a:pt x="44621" y="25031"/>
                  </a:lnTo>
                  <a:lnTo>
                    <a:pt x="64210" y="17957"/>
                  </a:lnTo>
                  <a:lnTo>
                    <a:pt x="64210" y="54960"/>
                  </a:lnTo>
                  <a:cubicBezTo>
                    <a:pt x="64210" y="58587"/>
                    <a:pt x="65480" y="61127"/>
                    <a:pt x="68019" y="62578"/>
                  </a:cubicBezTo>
                  <a:lnTo>
                    <a:pt x="68019" y="62034"/>
                  </a:lnTo>
                  <a:cubicBezTo>
                    <a:pt x="70196" y="63847"/>
                    <a:pt x="73098" y="64210"/>
                    <a:pt x="76726" y="63122"/>
                  </a:cubicBezTo>
                  <a:cubicBezTo>
                    <a:pt x="80716" y="61308"/>
                    <a:pt x="83800" y="58406"/>
                    <a:pt x="85976" y="54415"/>
                  </a:cubicBezTo>
                  <a:cubicBezTo>
                    <a:pt x="88516" y="51876"/>
                    <a:pt x="89785" y="48792"/>
                    <a:pt x="89785" y="45165"/>
                  </a:cubicBezTo>
                  <a:lnTo>
                    <a:pt x="89785" y="8162"/>
                  </a:lnTo>
                  <a:lnTo>
                    <a:pt x="108831" y="0"/>
                  </a:ln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55" name="TextBox 54"/>
            <p:cNvSpPr txBox="1"/>
            <p:nvPr/>
          </p:nvSpPr>
          <p:spPr>
            <a:xfrm>
              <a:off x="7050763" y="3167381"/>
              <a:ext cx="108830" cy="104866"/>
            </a:xfrm>
            <a:custGeom>
              <a:avLst/>
              <a:gdLst/>
              <a:ahLst/>
              <a:cxnLst/>
              <a:rect l="l" t="t" r="r" b="b"/>
              <a:pathLst>
                <a:path w="108830" h="104866">
                  <a:moveTo>
                    <a:pt x="108830" y="0"/>
                  </a:moveTo>
                  <a:lnTo>
                    <a:pt x="108830" y="41356"/>
                  </a:lnTo>
                  <a:cubicBezTo>
                    <a:pt x="108830" y="49699"/>
                    <a:pt x="107016" y="57408"/>
                    <a:pt x="103389" y="64482"/>
                  </a:cubicBezTo>
                  <a:cubicBezTo>
                    <a:pt x="99761" y="71556"/>
                    <a:pt x="95226" y="77270"/>
                    <a:pt x="89785" y="81623"/>
                  </a:cubicBezTo>
                  <a:cubicBezTo>
                    <a:pt x="84343" y="85976"/>
                    <a:pt x="78448" y="88697"/>
                    <a:pt x="72100" y="89785"/>
                  </a:cubicBezTo>
                  <a:cubicBezTo>
                    <a:pt x="65751" y="90874"/>
                    <a:pt x="59675" y="89423"/>
                    <a:pt x="53871" y="85432"/>
                  </a:cubicBezTo>
                  <a:cubicBezTo>
                    <a:pt x="52783" y="90874"/>
                    <a:pt x="49336" y="95318"/>
                    <a:pt x="43532" y="98764"/>
                  </a:cubicBezTo>
                  <a:cubicBezTo>
                    <a:pt x="37727" y="102210"/>
                    <a:pt x="31561" y="104205"/>
                    <a:pt x="25031" y="104750"/>
                  </a:cubicBezTo>
                  <a:cubicBezTo>
                    <a:pt x="18501" y="105294"/>
                    <a:pt x="12696" y="103933"/>
                    <a:pt x="7618" y="100668"/>
                  </a:cubicBezTo>
                  <a:cubicBezTo>
                    <a:pt x="2539" y="97404"/>
                    <a:pt x="0" y="91599"/>
                    <a:pt x="0" y="83256"/>
                  </a:cubicBezTo>
                  <a:lnTo>
                    <a:pt x="0" y="41900"/>
                  </a:lnTo>
                  <a:lnTo>
                    <a:pt x="18501" y="34826"/>
                  </a:lnTo>
                  <a:lnTo>
                    <a:pt x="18501" y="71828"/>
                  </a:lnTo>
                  <a:cubicBezTo>
                    <a:pt x="18501" y="75093"/>
                    <a:pt x="19952" y="77633"/>
                    <a:pt x="22854" y="79446"/>
                  </a:cubicBezTo>
                  <a:cubicBezTo>
                    <a:pt x="26119" y="80898"/>
                    <a:pt x="29021" y="80898"/>
                    <a:pt x="31561" y="79446"/>
                  </a:cubicBezTo>
                  <a:cubicBezTo>
                    <a:pt x="35188" y="78358"/>
                    <a:pt x="38453" y="75819"/>
                    <a:pt x="41355" y="71828"/>
                  </a:cubicBezTo>
                  <a:cubicBezTo>
                    <a:pt x="42081" y="70377"/>
                    <a:pt x="42806" y="68835"/>
                    <a:pt x="43532" y="67203"/>
                  </a:cubicBezTo>
                  <a:cubicBezTo>
                    <a:pt x="44257" y="65571"/>
                    <a:pt x="44620" y="63847"/>
                    <a:pt x="44620" y="62034"/>
                  </a:cubicBezTo>
                  <a:lnTo>
                    <a:pt x="44620" y="25031"/>
                  </a:lnTo>
                  <a:lnTo>
                    <a:pt x="64210" y="17957"/>
                  </a:lnTo>
                  <a:lnTo>
                    <a:pt x="64210" y="54960"/>
                  </a:lnTo>
                  <a:cubicBezTo>
                    <a:pt x="64210" y="58587"/>
                    <a:pt x="65479" y="61127"/>
                    <a:pt x="68019" y="62578"/>
                  </a:cubicBezTo>
                  <a:lnTo>
                    <a:pt x="68019" y="62034"/>
                  </a:lnTo>
                  <a:cubicBezTo>
                    <a:pt x="70195" y="63847"/>
                    <a:pt x="73097" y="64210"/>
                    <a:pt x="76725" y="63122"/>
                  </a:cubicBezTo>
                  <a:cubicBezTo>
                    <a:pt x="80715" y="61308"/>
                    <a:pt x="83799" y="58406"/>
                    <a:pt x="85976" y="54415"/>
                  </a:cubicBezTo>
                  <a:cubicBezTo>
                    <a:pt x="88515" y="51876"/>
                    <a:pt x="89785" y="48793"/>
                    <a:pt x="89785" y="45165"/>
                  </a:cubicBezTo>
                  <a:lnTo>
                    <a:pt x="89785" y="8162"/>
                  </a:lnTo>
                  <a:lnTo>
                    <a:pt x="108830" y="0"/>
                  </a:ln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54" name="TextBox 53"/>
            <p:cNvSpPr txBox="1"/>
            <p:nvPr/>
          </p:nvSpPr>
          <p:spPr>
            <a:xfrm>
              <a:off x="6150790" y="3187516"/>
              <a:ext cx="122435" cy="46797"/>
            </a:xfrm>
            <a:custGeom>
              <a:avLst/>
              <a:gdLst/>
              <a:ahLst/>
              <a:cxnLst/>
              <a:rect l="l" t="t" r="r" b="b"/>
              <a:pathLst>
                <a:path w="122435" h="46797">
                  <a:moveTo>
                    <a:pt x="102845" y="0"/>
                  </a:moveTo>
                  <a:cubicBezTo>
                    <a:pt x="105022" y="0"/>
                    <a:pt x="107199" y="544"/>
                    <a:pt x="109375" y="1632"/>
                  </a:cubicBezTo>
                  <a:lnTo>
                    <a:pt x="122435" y="7074"/>
                  </a:lnTo>
                  <a:lnTo>
                    <a:pt x="121346" y="9250"/>
                  </a:lnTo>
                  <a:lnTo>
                    <a:pt x="28841" y="44620"/>
                  </a:lnTo>
                  <a:cubicBezTo>
                    <a:pt x="25576" y="46071"/>
                    <a:pt x="22492" y="46797"/>
                    <a:pt x="19590" y="46797"/>
                  </a:cubicBezTo>
                  <a:cubicBezTo>
                    <a:pt x="17413" y="46797"/>
                    <a:pt x="15237" y="46253"/>
                    <a:pt x="13060" y="45165"/>
                  </a:cubicBezTo>
                  <a:lnTo>
                    <a:pt x="0" y="39723"/>
                  </a:lnTo>
                  <a:lnTo>
                    <a:pt x="0" y="37546"/>
                  </a:lnTo>
                  <a:lnTo>
                    <a:pt x="91962" y="2176"/>
                  </a:lnTo>
                  <a:cubicBezTo>
                    <a:pt x="94139" y="1451"/>
                    <a:pt x="96043" y="907"/>
                    <a:pt x="97676" y="544"/>
                  </a:cubicBezTo>
                  <a:cubicBezTo>
                    <a:pt x="99308" y="181"/>
                    <a:pt x="101031" y="0"/>
                    <a:pt x="102845" y="0"/>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53" name="TextBox 52"/>
            <p:cNvSpPr txBox="1"/>
            <p:nvPr/>
          </p:nvSpPr>
          <p:spPr>
            <a:xfrm>
              <a:off x="7522390" y="3187516"/>
              <a:ext cx="122435" cy="46797"/>
            </a:xfrm>
            <a:custGeom>
              <a:avLst/>
              <a:gdLst/>
              <a:ahLst/>
              <a:cxnLst/>
              <a:rect l="l" t="t" r="r" b="b"/>
              <a:pathLst>
                <a:path w="122435" h="46797">
                  <a:moveTo>
                    <a:pt x="102845" y="0"/>
                  </a:moveTo>
                  <a:cubicBezTo>
                    <a:pt x="105022" y="0"/>
                    <a:pt x="107199" y="544"/>
                    <a:pt x="109375" y="1632"/>
                  </a:cubicBezTo>
                  <a:lnTo>
                    <a:pt x="122435" y="7074"/>
                  </a:lnTo>
                  <a:lnTo>
                    <a:pt x="121346" y="9250"/>
                  </a:lnTo>
                  <a:lnTo>
                    <a:pt x="28841" y="44620"/>
                  </a:lnTo>
                  <a:cubicBezTo>
                    <a:pt x="25576" y="46071"/>
                    <a:pt x="22492" y="46797"/>
                    <a:pt x="19590" y="46797"/>
                  </a:cubicBezTo>
                  <a:cubicBezTo>
                    <a:pt x="17413" y="46797"/>
                    <a:pt x="15237" y="46253"/>
                    <a:pt x="13060" y="45165"/>
                  </a:cubicBezTo>
                  <a:lnTo>
                    <a:pt x="0" y="39723"/>
                  </a:lnTo>
                  <a:lnTo>
                    <a:pt x="0" y="37546"/>
                  </a:lnTo>
                  <a:lnTo>
                    <a:pt x="91962" y="2176"/>
                  </a:lnTo>
                  <a:cubicBezTo>
                    <a:pt x="94139" y="1451"/>
                    <a:pt x="96043" y="907"/>
                    <a:pt x="97676" y="544"/>
                  </a:cubicBezTo>
                  <a:cubicBezTo>
                    <a:pt x="99308" y="181"/>
                    <a:pt x="101031" y="0"/>
                    <a:pt x="102845" y="0"/>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52" name="TextBox 51"/>
            <p:cNvSpPr txBox="1"/>
            <p:nvPr/>
          </p:nvSpPr>
          <p:spPr>
            <a:xfrm>
              <a:off x="4124420" y="3169811"/>
              <a:ext cx="791626" cy="626864"/>
            </a:xfrm>
            <a:custGeom>
              <a:avLst/>
              <a:gdLst/>
              <a:ahLst/>
              <a:cxnLst/>
              <a:rect l="l" t="t" r="r" b="b"/>
              <a:pathLst>
                <a:path w="791626" h="626864">
                  <a:moveTo>
                    <a:pt x="572551" y="0"/>
                  </a:moveTo>
                  <a:lnTo>
                    <a:pt x="572551" y="503341"/>
                  </a:lnTo>
                  <a:cubicBezTo>
                    <a:pt x="572551" y="513862"/>
                    <a:pt x="574274" y="523566"/>
                    <a:pt x="577721" y="532454"/>
                  </a:cubicBezTo>
                  <a:cubicBezTo>
                    <a:pt x="581167" y="541341"/>
                    <a:pt x="585883" y="549232"/>
                    <a:pt x="591869" y="556124"/>
                  </a:cubicBezTo>
                  <a:cubicBezTo>
                    <a:pt x="597854" y="563017"/>
                    <a:pt x="605110" y="568368"/>
                    <a:pt x="613635" y="572177"/>
                  </a:cubicBezTo>
                  <a:cubicBezTo>
                    <a:pt x="622160" y="575986"/>
                    <a:pt x="631683" y="577890"/>
                    <a:pt x="642203" y="577890"/>
                  </a:cubicBezTo>
                  <a:lnTo>
                    <a:pt x="673001" y="577890"/>
                  </a:lnTo>
                  <a:cubicBezTo>
                    <a:pt x="683159" y="577890"/>
                    <a:pt x="692591" y="575986"/>
                    <a:pt x="701297" y="572177"/>
                  </a:cubicBezTo>
                  <a:cubicBezTo>
                    <a:pt x="710003" y="568368"/>
                    <a:pt x="717349" y="563017"/>
                    <a:pt x="723335" y="556124"/>
                  </a:cubicBezTo>
                  <a:cubicBezTo>
                    <a:pt x="729321" y="549232"/>
                    <a:pt x="734037" y="541341"/>
                    <a:pt x="737483" y="532454"/>
                  </a:cubicBezTo>
                  <a:cubicBezTo>
                    <a:pt x="740929" y="523566"/>
                    <a:pt x="742653" y="513862"/>
                    <a:pt x="742653" y="503341"/>
                  </a:cubicBezTo>
                  <a:lnTo>
                    <a:pt x="742653" y="48974"/>
                  </a:lnTo>
                  <a:lnTo>
                    <a:pt x="791626" y="0"/>
                  </a:lnTo>
                  <a:lnTo>
                    <a:pt x="791626" y="503341"/>
                  </a:lnTo>
                  <a:cubicBezTo>
                    <a:pt x="791626" y="520392"/>
                    <a:pt x="788633" y="536444"/>
                    <a:pt x="782648" y="551499"/>
                  </a:cubicBezTo>
                  <a:cubicBezTo>
                    <a:pt x="776662" y="566554"/>
                    <a:pt x="768409" y="579704"/>
                    <a:pt x="757889" y="590950"/>
                  </a:cubicBezTo>
                  <a:cubicBezTo>
                    <a:pt x="747369" y="602196"/>
                    <a:pt x="734853" y="610993"/>
                    <a:pt x="720342" y="617342"/>
                  </a:cubicBezTo>
                  <a:lnTo>
                    <a:pt x="681344" y="625186"/>
                  </a:lnTo>
                  <a:lnTo>
                    <a:pt x="677029" y="626864"/>
                  </a:lnTo>
                  <a:lnTo>
                    <a:pt x="673001" y="626864"/>
                  </a:lnTo>
                  <a:lnTo>
                    <a:pt x="642203" y="626864"/>
                  </a:lnTo>
                  <a:lnTo>
                    <a:pt x="638175" y="626864"/>
                  </a:lnTo>
                  <a:lnTo>
                    <a:pt x="632273" y="624569"/>
                  </a:lnTo>
                  <a:lnTo>
                    <a:pt x="588060" y="614349"/>
                  </a:lnTo>
                  <a:cubicBezTo>
                    <a:pt x="571917" y="606005"/>
                    <a:pt x="558585" y="594578"/>
                    <a:pt x="548064" y="580067"/>
                  </a:cubicBezTo>
                  <a:cubicBezTo>
                    <a:pt x="537544" y="594578"/>
                    <a:pt x="524122" y="606005"/>
                    <a:pt x="507797" y="614349"/>
                  </a:cubicBezTo>
                  <a:cubicBezTo>
                    <a:pt x="491473" y="622692"/>
                    <a:pt x="473516" y="626864"/>
                    <a:pt x="453926" y="626864"/>
                  </a:cubicBezTo>
                  <a:lnTo>
                    <a:pt x="452735" y="626864"/>
                  </a:lnTo>
                  <a:lnTo>
                    <a:pt x="419100" y="626864"/>
                  </a:lnTo>
                  <a:lnTo>
                    <a:pt x="240516" y="626864"/>
                  </a:lnTo>
                  <a:cubicBezTo>
                    <a:pt x="201700" y="626864"/>
                    <a:pt x="167327" y="622058"/>
                    <a:pt x="137399" y="612444"/>
                  </a:cubicBezTo>
                  <a:cubicBezTo>
                    <a:pt x="107470" y="602831"/>
                    <a:pt x="82349" y="587504"/>
                    <a:pt x="62034" y="566463"/>
                  </a:cubicBezTo>
                  <a:cubicBezTo>
                    <a:pt x="41719" y="545423"/>
                    <a:pt x="26301" y="518124"/>
                    <a:pt x="15781" y="484568"/>
                  </a:cubicBezTo>
                  <a:cubicBezTo>
                    <a:pt x="5260" y="451012"/>
                    <a:pt x="0" y="410291"/>
                    <a:pt x="0" y="362406"/>
                  </a:cubicBezTo>
                  <a:lnTo>
                    <a:pt x="0" y="313432"/>
                  </a:lnTo>
                  <a:lnTo>
                    <a:pt x="199160" y="313432"/>
                  </a:lnTo>
                  <a:cubicBezTo>
                    <a:pt x="224191" y="313432"/>
                    <a:pt x="247680" y="318148"/>
                    <a:pt x="269628" y="327580"/>
                  </a:cubicBezTo>
                  <a:cubicBezTo>
                    <a:pt x="291575" y="337012"/>
                    <a:pt x="310802" y="349981"/>
                    <a:pt x="327308" y="366487"/>
                  </a:cubicBezTo>
                  <a:cubicBezTo>
                    <a:pt x="343814" y="382993"/>
                    <a:pt x="356783" y="402220"/>
                    <a:pt x="366215" y="424167"/>
                  </a:cubicBezTo>
                  <a:cubicBezTo>
                    <a:pt x="375647" y="446115"/>
                    <a:pt x="380363" y="469604"/>
                    <a:pt x="380363" y="494635"/>
                  </a:cubicBezTo>
                  <a:lnTo>
                    <a:pt x="380363" y="577890"/>
                  </a:lnTo>
                  <a:lnTo>
                    <a:pt x="419100" y="577890"/>
                  </a:lnTo>
                  <a:lnTo>
                    <a:pt x="452735" y="577890"/>
                  </a:lnTo>
                  <a:lnTo>
                    <a:pt x="453926" y="577890"/>
                  </a:lnTo>
                  <a:cubicBezTo>
                    <a:pt x="464084" y="577890"/>
                    <a:pt x="473516" y="575986"/>
                    <a:pt x="482222" y="572177"/>
                  </a:cubicBezTo>
                  <a:cubicBezTo>
                    <a:pt x="490928" y="568368"/>
                    <a:pt x="498274" y="563017"/>
                    <a:pt x="504260" y="556124"/>
                  </a:cubicBezTo>
                  <a:cubicBezTo>
                    <a:pt x="510246" y="549232"/>
                    <a:pt x="514962" y="541341"/>
                    <a:pt x="518408" y="532454"/>
                  </a:cubicBezTo>
                  <a:cubicBezTo>
                    <a:pt x="521854" y="523566"/>
                    <a:pt x="523578" y="513862"/>
                    <a:pt x="523578" y="503341"/>
                  </a:cubicBezTo>
                  <a:lnTo>
                    <a:pt x="523578" y="48974"/>
                  </a:lnTo>
                  <a:lnTo>
                    <a:pt x="572551" y="0"/>
                  </a:lnTo>
                  <a:close/>
                  <a:moveTo>
                    <a:pt x="48974" y="362406"/>
                  </a:moveTo>
                  <a:cubicBezTo>
                    <a:pt x="48974" y="399771"/>
                    <a:pt x="52602" y="432057"/>
                    <a:pt x="59857" y="459265"/>
                  </a:cubicBezTo>
                  <a:cubicBezTo>
                    <a:pt x="67112" y="486473"/>
                    <a:pt x="78449" y="508874"/>
                    <a:pt x="93867" y="526468"/>
                  </a:cubicBezTo>
                  <a:cubicBezTo>
                    <a:pt x="109284" y="544062"/>
                    <a:pt x="129055" y="557031"/>
                    <a:pt x="153179" y="565375"/>
                  </a:cubicBezTo>
                  <a:cubicBezTo>
                    <a:pt x="177303" y="573719"/>
                    <a:pt x="206416" y="577890"/>
                    <a:pt x="240516" y="577890"/>
                  </a:cubicBezTo>
                  <a:lnTo>
                    <a:pt x="331389" y="577890"/>
                  </a:lnTo>
                  <a:lnTo>
                    <a:pt x="331389" y="494635"/>
                  </a:lnTo>
                  <a:cubicBezTo>
                    <a:pt x="331389" y="476497"/>
                    <a:pt x="327943" y="459356"/>
                    <a:pt x="321050" y="443213"/>
                  </a:cubicBezTo>
                  <a:cubicBezTo>
                    <a:pt x="314158" y="427069"/>
                    <a:pt x="304726" y="413012"/>
                    <a:pt x="292754" y="401041"/>
                  </a:cubicBezTo>
                  <a:cubicBezTo>
                    <a:pt x="280783" y="389069"/>
                    <a:pt x="266726" y="379637"/>
                    <a:pt x="250583" y="372745"/>
                  </a:cubicBezTo>
                  <a:cubicBezTo>
                    <a:pt x="234439" y="365852"/>
                    <a:pt x="217299" y="362406"/>
                    <a:pt x="199160" y="362406"/>
                  </a:cubicBezTo>
                  <a:lnTo>
                    <a:pt x="48974" y="362406"/>
                  </a:ln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51" name="TextBox 50"/>
            <p:cNvSpPr txBox="1"/>
            <p:nvPr/>
          </p:nvSpPr>
          <p:spPr>
            <a:xfrm>
              <a:off x="4949287" y="3169812"/>
              <a:ext cx="117537" cy="823303"/>
            </a:xfrm>
            <a:custGeom>
              <a:avLst/>
              <a:gdLst/>
              <a:ahLst/>
              <a:cxnLst/>
              <a:rect l="l" t="t" r="r" b="b"/>
              <a:pathLst>
                <a:path w="117537" h="823303">
                  <a:moveTo>
                    <a:pt x="117537" y="0"/>
                  </a:moveTo>
                  <a:lnTo>
                    <a:pt x="117537" y="543065"/>
                  </a:lnTo>
                  <a:cubicBezTo>
                    <a:pt x="117537" y="581518"/>
                    <a:pt x="115633" y="614802"/>
                    <a:pt x="111824" y="642917"/>
                  </a:cubicBezTo>
                  <a:cubicBezTo>
                    <a:pt x="108014" y="671031"/>
                    <a:pt x="102029" y="695790"/>
                    <a:pt x="93867" y="717194"/>
                  </a:cubicBezTo>
                  <a:cubicBezTo>
                    <a:pt x="85704" y="738597"/>
                    <a:pt x="75275" y="757733"/>
                    <a:pt x="62578" y="774602"/>
                  </a:cubicBezTo>
                  <a:cubicBezTo>
                    <a:pt x="49881" y="791470"/>
                    <a:pt x="34645" y="807704"/>
                    <a:pt x="16869" y="823303"/>
                  </a:cubicBezTo>
                  <a:lnTo>
                    <a:pt x="0" y="817318"/>
                  </a:lnTo>
                  <a:cubicBezTo>
                    <a:pt x="10158" y="804621"/>
                    <a:pt x="19408" y="788840"/>
                    <a:pt x="27752" y="769976"/>
                  </a:cubicBezTo>
                  <a:cubicBezTo>
                    <a:pt x="36096" y="751112"/>
                    <a:pt x="43260" y="730253"/>
                    <a:pt x="49246" y="707399"/>
                  </a:cubicBezTo>
                  <a:cubicBezTo>
                    <a:pt x="55232" y="684544"/>
                    <a:pt x="59948" y="660330"/>
                    <a:pt x="63394" y="634754"/>
                  </a:cubicBezTo>
                  <a:cubicBezTo>
                    <a:pt x="66840" y="609179"/>
                    <a:pt x="68563" y="583332"/>
                    <a:pt x="68563" y="557213"/>
                  </a:cubicBezTo>
                  <a:lnTo>
                    <a:pt x="68563" y="48974"/>
                  </a:lnTo>
                  <a:lnTo>
                    <a:pt x="117537" y="0"/>
                  </a:ln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50" name="TextBox 49"/>
            <p:cNvSpPr txBox="1"/>
            <p:nvPr/>
          </p:nvSpPr>
          <p:spPr>
            <a:xfrm>
              <a:off x="7516948" y="3351014"/>
              <a:ext cx="63122" cy="62578"/>
            </a:xfrm>
            <a:custGeom>
              <a:avLst/>
              <a:gdLst/>
              <a:ahLst/>
              <a:cxnLst/>
              <a:rect l="l" t="t" r="r" b="b"/>
              <a:pathLst>
                <a:path w="63122" h="62578">
                  <a:moveTo>
                    <a:pt x="32105" y="0"/>
                  </a:moveTo>
                  <a:cubicBezTo>
                    <a:pt x="40811" y="0"/>
                    <a:pt x="48157" y="2993"/>
                    <a:pt x="54143" y="8979"/>
                  </a:cubicBezTo>
                  <a:cubicBezTo>
                    <a:pt x="60129" y="14964"/>
                    <a:pt x="63122" y="22310"/>
                    <a:pt x="63122" y="31017"/>
                  </a:cubicBezTo>
                  <a:cubicBezTo>
                    <a:pt x="63122" y="40086"/>
                    <a:pt x="60129" y="47613"/>
                    <a:pt x="54143" y="53599"/>
                  </a:cubicBezTo>
                  <a:cubicBezTo>
                    <a:pt x="48157" y="59585"/>
                    <a:pt x="40811" y="62578"/>
                    <a:pt x="32105" y="62578"/>
                  </a:cubicBezTo>
                  <a:cubicBezTo>
                    <a:pt x="23398" y="62578"/>
                    <a:pt x="15871" y="59585"/>
                    <a:pt x="9523" y="53599"/>
                  </a:cubicBezTo>
                  <a:cubicBezTo>
                    <a:pt x="3174" y="47613"/>
                    <a:pt x="0" y="40086"/>
                    <a:pt x="0" y="31017"/>
                  </a:cubicBezTo>
                  <a:cubicBezTo>
                    <a:pt x="0" y="22310"/>
                    <a:pt x="3083" y="14964"/>
                    <a:pt x="9250" y="8979"/>
                  </a:cubicBezTo>
                  <a:cubicBezTo>
                    <a:pt x="15418" y="2993"/>
                    <a:pt x="23036" y="0"/>
                    <a:pt x="32105" y="0"/>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49" name="TextBox 48"/>
            <p:cNvSpPr txBox="1"/>
            <p:nvPr/>
          </p:nvSpPr>
          <p:spPr>
            <a:xfrm>
              <a:off x="7591497" y="3351014"/>
              <a:ext cx="63122" cy="62578"/>
            </a:xfrm>
            <a:custGeom>
              <a:avLst/>
              <a:gdLst/>
              <a:ahLst/>
              <a:cxnLst/>
              <a:rect l="l" t="t" r="r" b="b"/>
              <a:pathLst>
                <a:path w="63122" h="62578">
                  <a:moveTo>
                    <a:pt x="31561" y="0"/>
                  </a:moveTo>
                  <a:cubicBezTo>
                    <a:pt x="40630" y="0"/>
                    <a:pt x="48157" y="2993"/>
                    <a:pt x="54143" y="8979"/>
                  </a:cubicBezTo>
                  <a:cubicBezTo>
                    <a:pt x="60129" y="14964"/>
                    <a:pt x="63122" y="22310"/>
                    <a:pt x="63122" y="31017"/>
                  </a:cubicBezTo>
                  <a:cubicBezTo>
                    <a:pt x="63122" y="40086"/>
                    <a:pt x="60129" y="47613"/>
                    <a:pt x="54143" y="53599"/>
                  </a:cubicBezTo>
                  <a:cubicBezTo>
                    <a:pt x="48157" y="59585"/>
                    <a:pt x="40630" y="62578"/>
                    <a:pt x="31561" y="62578"/>
                  </a:cubicBezTo>
                  <a:cubicBezTo>
                    <a:pt x="23217" y="62578"/>
                    <a:pt x="15871" y="59585"/>
                    <a:pt x="9523" y="53599"/>
                  </a:cubicBezTo>
                  <a:cubicBezTo>
                    <a:pt x="3174" y="47613"/>
                    <a:pt x="0" y="40086"/>
                    <a:pt x="0" y="31017"/>
                  </a:cubicBezTo>
                  <a:cubicBezTo>
                    <a:pt x="0" y="22310"/>
                    <a:pt x="3083" y="14964"/>
                    <a:pt x="9250" y="8979"/>
                  </a:cubicBezTo>
                  <a:cubicBezTo>
                    <a:pt x="15417" y="2993"/>
                    <a:pt x="22854" y="0"/>
                    <a:pt x="31561" y="0"/>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48" name="TextBox 47"/>
            <p:cNvSpPr txBox="1"/>
            <p:nvPr/>
          </p:nvSpPr>
          <p:spPr>
            <a:xfrm>
              <a:off x="5174604" y="3359721"/>
              <a:ext cx="1627393" cy="436955"/>
            </a:xfrm>
            <a:custGeom>
              <a:avLst/>
              <a:gdLst/>
              <a:ahLst/>
              <a:cxnLst/>
              <a:rect l="l" t="t" r="r" b="b"/>
              <a:pathLst>
                <a:path w="1627393" h="436955">
                  <a:moveTo>
                    <a:pt x="209498" y="0"/>
                  </a:moveTo>
                  <a:lnTo>
                    <a:pt x="353699" y="237795"/>
                  </a:lnTo>
                  <a:cubicBezTo>
                    <a:pt x="360954" y="248678"/>
                    <a:pt x="369026" y="262554"/>
                    <a:pt x="377914" y="279423"/>
                  </a:cubicBezTo>
                  <a:cubicBezTo>
                    <a:pt x="386802" y="296292"/>
                    <a:pt x="396868" y="312798"/>
                    <a:pt x="408114" y="328941"/>
                  </a:cubicBezTo>
                  <a:cubicBezTo>
                    <a:pt x="419360" y="345084"/>
                    <a:pt x="431694" y="358960"/>
                    <a:pt x="445117" y="370569"/>
                  </a:cubicBezTo>
                  <a:cubicBezTo>
                    <a:pt x="458539" y="382177"/>
                    <a:pt x="473594" y="387981"/>
                    <a:pt x="490281" y="387981"/>
                  </a:cubicBezTo>
                  <a:lnTo>
                    <a:pt x="492867" y="387981"/>
                  </a:lnTo>
                  <a:lnTo>
                    <a:pt x="522931" y="387981"/>
                  </a:lnTo>
                  <a:lnTo>
                    <a:pt x="527693" y="387981"/>
                  </a:lnTo>
                  <a:cubicBezTo>
                    <a:pt x="553812" y="387981"/>
                    <a:pt x="572858" y="380635"/>
                    <a:pt x="584829" y="365943"/>
                  </a:cubicBezTo>
                  <a:cubicBezTo>
                    <a:pt x="596800" y="351251"/>
                    <a:pt x="602786" y="331208"/>
                    <a:pt x="602786" y="305814"/>
                  </a:cubicBezTo>
                  <a:lnTo>
                    <a:pt x="602786" y="279695"/>
                  </a:lnTo>
                  <a:cubicBezTo>
                    <a:pt x="602786" y="259380"/>
                    <a:pt x="605870" y="239790"/>
                    <a:pt x="612037" y="220927"/>
                  </a:cubicBezTo>
                  <a:cubicBezTo>
                    <a:pt x="618204" y="202063"/>
                    <a:pt x="627182" y="185466"/>
                    <a:pt x="638972" y="171137"/>
                  </a:cubicBezTo>
                  <a:cubicBezTo>
                    <a:pt x="650762" y="156807"/>
                    <a:pt x="665092" y="145289"/>
                    <a:pt x="681960" y="136583"/>
                  </a:cubicBezTo>
                  <a:cubicBezTo>
                    <a:pt x="698829" y="127876"/>
                    <a:pt x="717965" y="123523"/>
                    <a:pt x="739369" y="123523"/>
                  </a:cubicBezTo>
                  <a:cubicBezTo>
                    <a:pt x="761497" y="123523"/>
                    <a:pt x="781087" y="128148"/>
                    <a:pt x="798137" y="137399"/>
                  </a:cubicBezTo>
                  <a:cubicBezTo>
                    <a:pt x="815187" y="146650"/>
                    <a:pt x="829426" y="158984"/>
                    <a:pt x="840853" y="174401"/>
                  </a:cubicBezTo>
                  <a:cubicBezTo>
                    <a:pt x="852280" y="189819"/>
                    <a:pt x="860986" y="207504"/>
                    <a:pt x="866972" y="227456"/>
                  </a:cubicBezTo>
                  <a:cubicBezTo>
                    <a:pt x="872958" y="247409"/>
                    <a:pt x="875951" y="267905"/>
                    <a:pt x="875951" y="288946"/>
                  </a:cubicBezTo>
                  <a:lnTo>
                    <a:pt x="875951" y="313432"/>
                  </a:lnTo>
                  <a:cubicBezTo>
                    <a:pt x="875951" y="323953"/>
                    <a:pt x="877674" y="333657"/>
                    <a:pt x="881120" y="342545"/>
                  </a:cubicBezTo>
                  <a:cubicBezTo>
                    <a:pt x="884566" y="351432"/>
                    <a:pt x="889282" y="359323"/>
                    <a:pt x="895268" y="366215"/>
                  </a:cubicBezTo>
                  <a:cubicBezTo>
                    <a:pt x="901254" y="373108"/>
                    <a:pt x="908509" y="378459"/>
                    <a:pt x="917034" y="382268"/>
                  </a:cubicBezTo>
                  <a:cubicBezTo>
                    <a:pt x="925559" y="386077"/>
                    <a:pt x="935082" y="387981"/>
                    <a:pt x="945602" y="387981"/>
                  </a:cubicBezTo>
                  <a:lnTo>
                    <a:pt x="950067" y="387981"/>
                  </a:lnTo>
                  <a:lnTo>
                    <a:pt x="980428" y="387981"/>
                  </a:lnTo>
                  <a:lnTo>
                    <a:pt x="993055" y="387981"/>
                  </a:lnTo>
                  <a:cubicBezTo>
                    <a:pt x="1013007" y="387981"/>
                    <a:pt x="1033595" y="385986"/>
                    <a:pt x="1054817" y="381996"/>
                  </a:cubicBezTo>
                  <a:cubicBezTo>
                    <a:pt x="1076038" y="378005"/>
                    <a:pt x="1097079" y="372745"/>
                    <a:pt x="1117938" y="366215"/>
                  </a:cubicBezTo>
                  <a:cubicBezTo>
                    <a:pt x="1138797" y="359685"/>
                    <a:pt x="1159022" y="352339"/>
                    <a:pt x="1178611" y="344177"/>
                  </a:cubicBezTo>
                  <a:cubicBezTo>
                    <a:pt x="1198201" y="336015"/>
                    <a:pt x="1216249" y="327853"/>
                    <a:pt x="1232754" y="319690"/>
                  </a:cubicBezTo>
                  <a:cubicBezTo>
                    <a:pt x="1249260" y="311528"/>
                    <a:pt x="1263953" y="303728"/>
                    <a:pt x="1276831" y="296292"/>
                  </a:cubicBezTo>
                  <a:cubicBezTo>
                    <a:pt x="1289709" y="288855"/>
                    <a:pt x="1299776" y="282779"/>
                    <a:pt x="1307031" y="278063"/>
                  </a:cubicBezTo>
                  <a:lnTo>
                    <a:pt x="1153580" y="141480"/>
                  </a:lnTo>
                  <a:cubicBezTo>
                    <a:pt x="1140158" y="129509"/>
                    <a:pt x="1125828" y="120440"/>
                    <a:pt x="1110592" y="114273"/>
                  </a:cubicBezTo>
                  <a:cubicBezTo>
                    <a:pt x="1095356" y="108105"/>
                    <a:pt x="1081389" y="105022"/>
                    <a:pt x="1068692" y="105022"/>
                  </a:cubicBezTo>
                  <a:cubicBezTo>
                    <a:pt x="1059986" y="105022"/>
                    <a:pt x="1051733" y="107108"/>
                    <a:pt x="1043933" y="111280"/>
                  </a:cubicBezTo>
                  <a:cubicBezTo>
                    <a:pt x="1036134" y="115452"/>
                    <a:pt x="1029423" y="121165"/>
                    <a:pt x="1023800" y="128421"/>
                  </a:cubicBezTo>
                  <a:cubicBezTo>
                    <a:pt x="1018177" y="135676"/>
                    <a:pt x="1013733" y="144110"/>
                    <a:pt x="1010468" y="153724"/>
                  </a:cubicBezTo>
                  <a:cubicBezTo>
                    <a:pt x="1007203" y="163337"/>
                    <a:pt x="1005571" y="173767"/>
                    <a:pt x="1005571" y="185012"/>
                  </a:cubicBezTo>
                  <a:lnTo>
                    <a:pt x="1005571" y="217117"/>
                  </a:lnTo>
                  <a:lnTo>
                    <a:pt x="997953" y="219838"/>
                  </a:lnTo>
                  <a:cubicBezTo>
                    <a:pt x="995776" y="216573"/>
                    <a:pt x="993871" y="212492"/>
                    <a:pt x="992239" y="207595"/>
                  </a:cubicBezTo>
                  <a:cubicBezTo>
                    <a:pt x="990606" y="202697"/>
                    <a:pt x="989246" y="197709"/>
                    <a:pt x="988158" y="192631"/>
                  </a:cubicBezTo>
                  <a:cubicBezTo>
                    <a:pt x="987069" y="187552"/>
                    <a:pt x="986253" y="182473"/>
                    <a:pt x="985709" y="177394"/>
                  </a:cubicBezTo>
                  <a:cubicBezTo>
                    <a:pt x="985165" y="172316"/>
                    <a:pt x="984893" y="168144"/>
                    <a:pt x="984893" y="164879"/>
                  </a:cubicBezTo>
                  <a:cubicBezTo>
                    <a:pt x="984893" y="146740"/>
                    <a:pt x="987160" y="130688"/>
                    <a:pt x="991695" y="116721"/>
                  </a:cubicBezTo>
                  <a:cubicBezTo>
                    <a:pt x="996229" y="102755"/>
                    <a:pt x="1002578" y="91146"/>
                    <a:pt x="1010740" y="81895"/>
                  </a:cubicBezTo>
                  <a:cubicBezTo>
                    <a:pt x="1018902" y="72645"/>
                    <a:pt x="1028516" y="65662"/>
                    <a:pt x="1039580" y="60946"/>
                  </a:cubicBezTo>
                  <a:cubicBezTo>
                    <a:pt x="1050645" y="56230"/>
                    <a:pt x="1062707" y="53872"/>
                    <a:pt x="1075766" y="53872"/>
                  </a:cubicBezTo>
                  <a:cubicBezTo>
                    <a:pt x="1097532" y="53872"/>
                    <a:pt x="1117485" y="58860"/>
                    <a:pt x="1135623" y="68836"/>
                  </a:cubicBezTo>
                  <a:cubicBezTo>
                    <a:pt x="1153762" y="78812"/>
                    <a:pt x="1170449" y="90693"/>
                    <a:pt x="1185685" y="104478"/>
                  </a:cubicBezTo>
                  <a:lnTo>
                    <a:pt x="1316282" y="219838"/>
                  </a:lnTo>
                  <a:cubicBezTo>
                    <a:pt x="1327891" y="230358"/>
                    <a:pt x="1341404" y="238249"/>
                    <a:pt x="1356821" y="243509"/>
                  </a:cubicBezTo>
                  <a:cubicBezTo>
                    <a:pt x="1372239" y="248769"/>
                    <a:pt x="1386840" y="251399"/>
                    <a:pt x="1400626" y="251399"/>
                  </a:cubicBezTo>
                  <a:lnTo>
                    <a:pt x="1496397" y="251399"/>
                  </a:lnTo>
                  <a:lnTo>
                    <a:pt x="1447423" y="300373"/>
                  </a:lnTo>
                  <a:lnTo>
                    <a:pt x="1400626" y="300373"/>
                  </a:lnTo>
                  <a:cubicBezTo>
                    <a:pt x="1395003" y="300373"/>
                    <a:pt x="1388745" y="301212"/>
                    <a:pt x="1381852" y="302890"/>
                  </a:cubicBezTo>
                  <a:lnTo>
                    <a:pt x="1369468" y="307030"/>
                  </a:lnTo>
                  <a:lnTo>
                    <a:pt x="1373690" y="319962"/>
                  </a:lnTo>
                  <a:cubicBezTo>
                    <a:pt x="1380401" y="334473"/>
                    <a:pt x="1388926" y="346807"/>
                    <a:pt x="1399265" y="356965"/>
                  </a:cubicBezTo>
                  <a:cubicBezTo>
                    <a:pt x="1409604" y="367122"/>
                    <a:pt x="1421213" y="374831"/>
                    <a:pt x="1434091" y="380091"/>
                  </a:cubicBezTo>
                  <a:cubicBezTo>
                    <a:pt x="1446969" y="385351"/>
                    <a:pt x="1459757" y="387981"/>
                    <a:pt x="1472454" y="387981"/>
                  </a:cubicBezTo>
                  <a:lnTo>
                    <a:pt x="1473942" y="387981"/>
                  </a:lnTo>
                  <a:lnTo>
                    <a:pt x="1507280" y="387981"/>
                  </a:lnTo>
                  <a:lnTo>
                    <a:pt x="1508768" y="387981"/>
                  </a:lnTo>
                  <a:cubicBezTo>
                    <a:pt x="1518925" y="387981"/>
                    <a:pt x="1528357" y="386077"/>
                    <a:pt x="1537064" y="382268"/>
                  </a:cubicBezTo>
                  <a:cubicBezTo>
                    <a:pt x="1545770" y="378459"/>
                    <a:pt x="1553116" y="373108"/>
                    <a:pt x="1559102" y="366215"/>
                  </a:cubicBezTo>
                  <a:cubicBezTo>
                    <a:pt x="1565088" y="359323"/>
                    <a:pt x="1569804" y="351432"/>
                    <a:pt x="1573250" y="342545"/>
                  </a:cubicBezTo>
                  <a:cubicBezTo>
                    <a:pt x="1576696" y="333657"/>
                    <a:pt x="1578419" y="323953"/>
                    <a:pt x="1578419" y="313432"/>
                  </a:cubicBezTo>
                  <a:lnTo>
                    <a:pt x="1578419" y="172497"/>
                  </a:lnTo>
                  <a:lnTo>
                    <a:pt x="1627393" y="123523"/>
                  </a:lnTo>
                  <a:lnTo>
                    <a:pt x="1627393" y="313432"/>
                  </a:lnTo>
                  <a:cubicBezTo>
                    <a:pt x="1627393" y="330483"/>
                    <a:pt x="1624400" y="346535"/>
                    <a:pt x="1618415" y="361590"/>
                  </a:cubicBezTo>
                  <a:cubicBezTo>
                    <a:pt x="1612429" y="376645"/>
                    <a:pt x="1604176" y="389795"/>
                    <a:pt x="1593656" y="401041"/>
                  </a:cubicBezTo>
                  <a:cubicBezTo>
                    <a:pt x="1583135" y="412287"/>
                    <a:pt x="1570620" y="421084"/>
                    <a:pt x="1556109" y="427433"/>
                  </a:cubicBezTo>
                  <a:cubicBezTo>
                    <a:pt x="1541598" y="433781"/>
                    <a:pt x="1525818" y="436955"/>
                    <a:pt x="1508768" y="436955"/>
                  </a:cubicBezTo>
                  <a:lnTo>
                    <a:pt x="1507280" y="436955"/>
                  </a:lnTo>
                  <a:lnTo>
                    <a:pt x="1473942" y="436955"/>
                  </a:lnTo>
                  <a:lnTo>
                    <a:pt x="1472454" y="436955"/>
                  </a:lnTo>
                  <a:cubicBezTo>
                    <a:pt x="1453590" y="436955"/>
                    <a:pt x="1434907" y="433418"/>
                    <a:pt x="1416406" y="426344"/>
                  </a:cubicBezTo>
                  <a:cubicBezTo>
                    <a:pt x="1397905" y="419270"/>
                    <a:pt x="1381218" y="409203"/>
                    <a:pt x="1366344" y="396144"/>
                  </a:cubicBezTo>
                  <a:cubicBezTo>
                    <a:pt x="1351470" y="383084"/>
                    <a:pt x="1339408" y="367213"/>
                    <a:pt x="1330158" y="348530"/>
                  </a:cubicBezTo>
                  <a:lnTo>
                    <a:pt x="1322579" y="326883"/>
                  </a:lnTo>
                  <a:lnTo>
                    <a:pt x="1304038" y="335743"/>
                  </a:lnTo>
                  <a:cubicBezTo>
                    <a:pt x="1283542" y="345900"/>
                    <a:pt x="1261232" y="356874"/>
                    <a:pt x="1237108" y="368664"/>
                  </a:cubicBezTo>
                  <a:cubicBezTo>
                    <a:pt x="1212984" y="380454"/>
                    <a:pt x="1187680" y="391428"/>
                    <a:pt x="1161198" y="401585"/>
                  </a:cubicBezTo>
                  <a:cubicBezTo>
                    <a:pt x="1134716" y="411743"/>
                    <a:pt x="1107327" y="420177"/>
                    <a:pt x="1079031" y="426888"/>
                  </a:cubicBezTo>
                  <a:cubicBezTo>
                    <a:pt x="1050735" y="433600"/>
                    <a:pt x="1022077" y="436955"/>
                    <a:pt x="993055" y="436955"/>
                  </a:cubicBezTo>
                  <a:lnTo>
                    <a:pt x="980428" y="436955"/>
                  </a:lnTo>
                  <a:lnTo>
                    <a:pt x="950067" y="436955"/>
                  </a:lnTo>
                  <a:lnTo>
                    <a:pt x="945602" y="436955"/>
                  </a:lnTo>
                  <a:cubicBezTo>
                    <a:pt x="928552" y="436955"/>
                    <a:pt x="912772" y="433781"/>
                    <a:pt x="898261" y="427433"/>
                  </a:cubicBezTo>
                  <a:cubicBezTo>
                    <a:pt x="891006" y="424258"/>
                    <a:pt x="884249" y="420472"/>
                    <a:pt x="877991" y="416073"/>
                  </a:cubicBezTo>
                  <a:lnTo>
                    <a:pt x="875951" y="414298"/>
                  </a:lnTo>
                  <a:lnTo>
                    <a:pt x="875951" y="436955"/>
                  </a:lnTo>
                  <a:lnTo>
                    <a:pt x="770385" y="436955"/>
                  </a:lnTo>
                  <a:cubicBezTo>
                    <a:pt x="742089" y="436955"/>
                    <a:pt x="716061" y="431423"/>
                    <a:pt x="692299" y="420359"/>
                  </a:cubicBezTo>
                  <a:cubicBezTo>
                    <a:pt x="668538" y="409294"/>
                    <a:pt x="649402" y="393786"/>
                    <a:pt x="634891" y="373833"/>
                  </a:cubicBezTo>
                  <a:cubicBezTo>
                    <a:pt x="629450" y="385805"/>
                    <a:pt x="622738" y="395781"/>
                    <a:pt x="614758" y="403762"/>
                  </a:cubicBezTo>
                  <a:cubicBezTo>
                    <a:pt x="606777" y="411743"/>
                    <a:pt x="598070" y="418182"/>
                    <a:pt x="588638" y="423079"/>
                  </a:cubicBezTo>
                  <a:cubicBezTo>
                    <a:pt x="579206" y="427977"/>
                    <a:pt x="569230" y="431514"/>
                    <a:pt x="558710" y="433690"/>
                  </a:cubicBezTo>
                  <a:cubicBezTo>
                    <a:pt x="548189" y="435867"/>
                    <a:pt x="537850" y="436955"/>
                    <a:pt x="527693" y="436955"/>
                  </a:cubicBezTo>
                  <a:lnTo>
                    <a:pt x="522931" y="436955"/>
                  </a:lnTo>
                  <a:lnTo>
                    <a:pt x="492867" y="436955"/>
                  </a:lnTo>
                  <a:lnTo>
                    <a:pt x="488105" y="436955"/>
                  </a:lnTo>
                  <a:cubicBezTo>
                    <a:pt x="464888" y="436955"/>
                    <a:pt x="443847" y="431876"/>
                    <a:pt x="424983" y="421719"/>
                  </a:cubicBezTo>
                  <a:cubicBezTo>
                    <a:pt x="406119" y="411561"/>
                    <a:pt x="390520" y="397958"/>
                    <a:pt x="378186" y="380907"/>
                  </a:cubicBezTo>
                  <a:cubicBezTo>
                    <a:pt x="372019" y="397595"/>
                    <a:pt x="360773" y="411108"/>
                    <a:pt x="344448" y="421447"/>
                  </a:cubicBezTo>
                  <a:cubicBezTo>
                    <a:pt x="328124" y="431786"/>
                    <a:pt x="304907" y="436955"/>
                    <a:pt x="274797" y="436955"/>
                  </a:cubicBezTo>
                  <a:lnTo>
                    <a:pt x="100124" y="436955"/>
                  </a:lnTo>
                  <a:cubicBezTo>
                    <a:pt x="85976" y="436955"/>
                    <a:pt x="72825" y="435504"/>
                    <a:pt x="60673" y="432602"/>
                  </a:cubicBezTo>
                  <a:cubicBezTo>
                    <a:pt x="48520" y="429700"/>
                    <a:pt x="38000" y="424984"/>
                    <a:pt x="29112" y="418454"/>
                  </a:cubicBezTo>
                  <a:cubicBezTo>
                    <a:pt x="20224" y="411924"/>
                    <a:pt x="13150" y="403581"/>
                    <a:pt x="7890" y="393423"/>
                  </a:cubicBezTo>
                  <a:cubicBezTo>
                    <a:pt x="2630" y="383265"/>
                    <a:pt x="0" y="370931"/>
                    <a:pt x="0" y="356421"/>
                  </a:cubicBezTo>
                  <a:cubicBezTo>
                    <a:pt x="0" y="350616"/>
                    <a:pt x="544" y="343724"/>
                    <a:pt x="1632" y="335743"/>
                  </a:cubicBezTo>
                  <a:cubicBezTo>
                    <a:pt x="2720" y="327762"/>
                    <a:pt x="4081" y="319418"/>
                    <a:pt x="5713" y="310712"/>
                  </a:cubicBezTo>
                  <a:cubicBezTo>
                    <a:pt x="7346" y="302005"/>
                    <a:pt x="9160" y="293480"/>
                    <a:pt x="11155" y="285137"/>
                  </a:cubicBezTo>
                  <a:cubicBezTo>
                    <a:pt x="13150" y="276793"/>
                    <a:pt x="15236" y="269356"/>
                    <a:pt x="17413" y="262826"/>
                  </a:cubicBezTo>
                  <a:lnTo>
                    <a:pt x="38635" y="262826"/>
                  </a:lnTo>
                  <a:cubicBezTo>
                    <a:pt x="35732" y="276611"/>
                    <a:pt x="34281" y="288583"/>
                    <a:pt x="34281" y="298740"/>
                  </a:cubicBezTo>
                  <a:cubicBezTo>
                    <a:pt x="34281" y="316153"/>
                    <a:pt x="37365" y="330573"/>
                    <a:pt x="43532" y="342001"/>
                  </a:cubicBezTo>
                  <a:cubicBezTo>
                    <a:pt x="49699" y="353428"/>
                    <a:pt x="57589" y="362588"/>
                    <a:pt x="67203" y="369480"/>
                  </a:cubicBezTo>
                  <a:cubicBezTo>
                    <a:pt x="76816" y="376373"/>
                    <a:pt x="87608" y="381180"/>
                    <a:pt x="99580" y="383900"/>
                  </a:cubicBezTo>
                  <a:cubicBezTo>
                    <a:pt x="111551" y="386621"/>
                    <a:pt x="123341" y="387981"/>
                    <a:pt x="134950" y="387981"/>
                  </a:cubicBezTo>
                  <a:lnTo>
                    <a:pt x="274797" y="387981"/>
                  </a:lnTo>
                  <a:cubicBezTo>
                    <a:pt x="296926" y="387981"/>
                    <a:pt x="312978" y="383265"/>
                    <a:pt x="322954" y="373833"/>
                  </a:cubicBezTo>
                  <a:cubicBezTo>
                    <a:pt x="332931" y="364401"/>
                    <a:pt x="337919" y="352793"/>
                    <a:pt x="337919" y="339008"/>
                  </a:cubicBezTo>
                  <a:cubicBezTo>
                    <a:pt x="337919" y="334654"/>
                    <a:pt x="337465" y="330120"/>
                    <a:pt x="336558" y="325404"/>
                  </a:cubicBezTo>
                  <a:cubicBezTo>
                    <a:pt x="335651" y="320688"/>
                    <a:pt x="334019" y="315428"/>
                    <a:pt x="331661" y="309623"/>
                  </a:cubicBezTo>
                  <a:cubicBezTo>
                    <a:pt x="329303" y="303819"/>
                    <a:pt x="326128" y="297108"/>
                    <a:pt x="322138" y="289490"/>
                  </a:cubicBezTo>
                  <a:cubicBezTo>
                    <a:pt x="318148" y="281872"/>
                    <a:pt x="313069" y="272984"/>
                    <a:pt x="306902" y="262826"/>
                  </a:cubicBezTo>
                  <a:lnTo>
                    <a:pt x="184467" y="62034"/>
                  </a:lnTo>
                  <a:lnTo>
                    <a:pt x="209498" y="0"/>
                  </a:lnTo>
                  <a:close/>
                  <a:moveTo>
                    <a:pt x="739369" y="172497"/>
                  </a:moveTo>
                  <a:cubicBezTo>
                    <a:pt x="725220" y="172497"/>
                    <a:pt x="712614" y="175580"/>
                    <a:pt x="701550" y="181748"/>
                  </a:cubicBezTo>
                  <a:cubicBezTo>
                    <a:pt x="690485" y="187915"/>
                    <a:pt x="681326" y="195986"/>
                    <a:pt x="674070" y="205962"/>
                  </a:cubicBezTo>
                  <a:cubicBezTo>
                    <a:pt x="666815" y="215938"/>
                    <a:pt x="661283" y="227366"/>
                    <a:pt x="657474" y="240244"/>
                  </a:cubicBezTo>
                  <a:cubicBezTo>
                    <a:pt x="653664" y="253122"/>
                    <a:pt x="651760" y="266273"/>
                    <a:pt x="651760" y="279695"/>
                  </a:cubicBezTo>
                  <a:cubicBezTo>
                    <a:pt x="651760" y="295294"/>
                    <a:pt x="655116" y="309714"/>
                    <a:pt x="661827" y="322955"/>
                  </a:cubicBezTo>
                  <a:cubicBezTo>
                    <a:pt x="668538" y="336196"/>
                    <a:pt x="677426" y="347623"/>
                    <a:pt x="688490" y="357237"/>
                  </a:cubicBezTo>
                  <a:cubicBezTo>
                    <a:pt x="699555" y="366850"/>
                    <a:pt x="712161" y="374378"/>
                    <a:pt x="726309" y="379819"/>
                  </a:cubicBezTo>
                  <a:cubicBezTo>
                    <a:pt x="740457" y="385261"/>
                    <a:pt x="755149" y="387981"/>
                    <a:pt x="770385" y="387981"/>
                  </a:cubicBezTo>
                  <a:lnTo>
                    <a:pt x="826977" y="387981"/>
                  </a:lnTo>
                  <a:lnTo>
                    <a:pt x="826977" y="313432"/>
                  </a:lnTo>
                  <a:lnTo>
                    <a:pt x="826977" y="288946"/>
                  </a:lnTo>
                  <a:cubicBezTo>
                    <a:pt x="826977" y="274798"/>
                    <a:pt x="825254" y="260831"/>
                    <a:pt x="821807" y="247046"/>
                  </a:cubicBezTo>
                  <a:cubicBezTo>
                    <a:pt x="818361" y="233261"/>
                    <a:pt x="813010" y="220836"/>
                    <a:pt x="805755" y="209771"/>
                  </a:cubicBezTo>
                  <a:cubicBezTo>
                    <a:pt x="798500" y="198707"/>
                    <a:pt x="789431" y="189728"/>
                    <a:pt x="778547" y="182836"/>
                  </a:cubicBezTo>
                  <a:cubicBezTo>
                    <a:pt x="767664" y="175943"/>
                    <a:pt x="754605" y="172497"/>
                    <a:pt x="739369" y="172497"/>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47" name="TextBox 46"/>
            <p:cNvSpPr txBox="1"/>
            <p:nvPr/>
          </p:nvSpPr>
          <p:spPr>
            <a:xfrm>
              <a:off x="7010495" y="3483243"/>
              <a:ext cx="660992" cy="470148"/>
            </a:xfrm>
            <a:custGeom>
              <a:avLst/>
              <a:gdLst/>
              <a:ahLst/>
              <a:cxnLst/>
              <a:rect l="l" t="t" r="r" b="b"/>
              <a:pathLst>
                <a:path w="660992" h="470148">
                  <a:moveTo>
                    <a:pt x="139303" y="0"/>
                  </a:moveTo>
                  <a:lnTo>
                    <a:pt x="281327" y="0"/>
                  </a:lnTo>
                  <a:cubicBezTo>
                    <a:pt x="306721" y="0"/>
                    <a:pt x="328124" y="4172"/>
                    <a:pt x="345537" y="12516"/>
                  </a:cubicBezTo>
                  <a:cubicBezTo>
                    <a:pt x="362950" y="20859"/>
                    <a:pt x="377007" y="32286"/>
                    <a:pt x="387709" y="46797"/>
                  </a:cubicBezTo>
                  <a:cubicBezTo>
                    <a:pt x="398411" y="61308"/>
                    <a:pt x="406119" y="78358"/>
                    <a:pt x="410835" y="97948"/>
                  </a:cubicBezTo>
                  <a:cubicBezTo>
                    <a:pt x="415551" y="117537"/>
                    <a:pt x="417909" y="138396"/>
                    <a:pt x="417909" y="160525"/>
                  </a:cubicBezTo>
                  <a:lnTo>
                    <a:pt x="417909" y="189909"/>
                  </a:lnTo>
                  <a:cubicBezTo>
                    <a:pt x="417909" y="200430"/>
                    <a:pt x="419633" y="210134"/>
                    <a:pt x="423079" y="219022"/>
                  </a:cubicBezTo>
                  <a:cubicBezTo>
                    <a:pt x="426525" y="227909"/>
                    <a:pt x="431241" y="235800"/>
                    <a:pt x="437227" y="242692"/>
                  </a:cubicBezTo>
                  <a:cubicBezTo>
                    <a:pt x="443213" y="249585"/>
                    <a:pt x="450468" y="254936"/>
                    <a:pt x="458993" y="258745"/>
                  </a:cubicBezTo>
                  <a:cubicBezTo>
                    <a:pt x="467518" y="262554"/>
                    <a:pt x="477041" y="264458"/>
                    <a:pt x="487561" y="264458"/>
                  </a:cubicBezTo>
                  <a:lnTo>
                    <a:pt x="507541" y="264458"/>
                  </a:lnTo>
                  <a:lnTo>
                    <a:pt x="522387" y="264458"/>
                  </a:lnTo>
                  <a:lnTo>
                    <a:pt x="542367" y="264458"/>
                  </a:lnTo>
                  <a:cubicBezTo>
                    <a:pt x="552524" y="264458"/>
                    <a:pt x="561956" y="262554"/>
                    <a:pt x="570663" y="258745"/>
                  </a:cubicBezTo>
                  <a:cubicBezTo>
                    <a:pt x="579369" y="254936"/>
                    <a:pt x="586715" y="249585"/>
                    <a:pt x="592701" y="242692"/>
                  </a:cubicBezTo>
                  <a:cubicBezTo>
                    <a:pt x="598687" y="235800"/>
                    <a:pt x="603403" y="227909"/>
                    <a:pt x="606849" y="219022"/>
                  </a:cubicBezTo>
                  <a:cubicBezTo>
                    <a:pt x="610295" y="210134"/>
                    <a:pt x="612019" y="200430"/>
                    <a:pt x="612019" y="189909"/>
                  </a:cubicBezTo>
                  <a:lnTo>
                    <a:pt x="612019" y="48974"/>
                  </a:lnTo>
                  <a:lnTo>
                    <a:pt x="660992" y="0"/>
                  </a:lnTo>
                  <a:lnTo>
                    <a:pt x="660992" y="189909"/>
                  </a:lnTo>
                  <a:cubicBezTo>
                    <a:pt x="660992" y="206960"/>
                    <a:pt x="657999" y="223012"/>
                    <a:pt x="652014" y="238067"/>
                  </a:cubicBezTo>
                  <a:cubicBezTo>
                    <a:pt x="646028" y="253122"/>
                    <a:pt x="637775" y="266272"/>
                    <a:pt x="627255" y="277518"/>
                  </a:cubicBezTo>
                  <a:cubicBezTo>
                    <a:pt x="616735" y="288764"/>
                    <a:pt x="604219" y="297561"/>
                    <a:pt x="589708" y="303910"/>
                  </a:cubicBezTo>
                  <a:cubicBezTo>
                    <a:pt x="575198" y="310258"/>
                    <a:pt x="559417" y="313432"/>
                    <a:pt x="542367" y="313432"/>
                  </a:cubicBezTo>
                  <a:lnTo>
                    <a:pt x="522387" y="313432"/>
                  </a:lnTo>
                  <a:lnTo>
                    <a:pt x="507541" y="313432"/>
                  </a:lnTo>
                  <a:lnTo>
                    <a:pt x="487561" y="313432"/>
                  </a:lnTo>
                  <a:cubicBezTo>
                    <a:pt x="470511" y="313432"/>
                    <a:pt x="454730" y="310258"/>
                    <a:pt x="440220" y="303910"/>
                  </a:cubicBezTo>
                  <a:cubicBezTo>
                    <a:pt x="432964" y="300735"/>
                    <a:pt x="426208" y="296949"/>
                    <a:pt x="419950" y="292550"/>
                  </a:cubicBezTo>
                  <a:lnTo>
                    <a:pt x="417909" y="290775"/>
                  </a:lnTo>
                  <a:lnTo>
                    <a:pt x="417909" y="313432"/>
                  </a:lnTo>
                  <a:lnTo>
                    <a:pt x="301461" y="313432"/>
                  </a:lnTo>
                  <a:cubicBezTo>
                    <a:pt x="277155" y="313432"/>
                    <a:pt x="255298" y="309623"/>
                    <a:pt x="235890" y="302005"/>
                  </a:cubicBezTo>
                  <a:cubicBezTo>
                    <a:pt x="216482" y="294387"/>
                    <a:pt x="199976" y="283594"/>
                    <a:pt x="186373" y="269628"/>
                  </a:cubicBezTo>
                  <a:cubicBezTo>
                    <a:pt x="172769" y="255661"/>
                    <a:pt x="162339" y="239065"/>
                    <a:pt x="155084" y="219838"/>
                  </a:cubicBezTo>
                  <a:cubicBezTo>
                    <a:pt x="147828" y="200611"/>
                    <a:pt x="144201" y="179389"/>
                    <a:pt x="144201" y="156172"/>
                  </a:cubicBezTo>
                  <a:cubicBezTo>
                    <a:pt x="144201" y="114454"/>
                    <a:pt x="155991" y="78721"/>
                    <a:pt x="179571" y="48974"/>
                  </a:cubicBezTo>
                  <a:lnTo>
                    <a:pt x="139303" y="48974"/>
                  </a:lnTo>
                  <a:cubicBezTo>
                    <a:pt x="127332" y="48974"/>
                    <a:pt x="115814" y="51060"/>
                    <a:pt x="104750" y="55232"/>
                  </a:cubicBezTo>
                  <a:cubicBezTo>
                    <a:pt x="93685" y="59403"/>
                    <a:pt x="84072" y="65389"/>
                    <a:pt x="75910" y="73189"/>
                  </a:cubicBezTo>
                  <a:cubicBezTo>
                    <a:pt x="67747" y="80988"/>
                    <a:pt x="61218" y="90420"/>
                    <a:pt x="56320" y="101485"/>
                  </a:cubicBezTo>
                  <a:cubicBezTo>
                    <a:pt x="51423" y="112549"/>
                    <a:pt x="48974" y="125155"/>
                    <a:pt x="48974" y="139303"/>
                  </a:cubicBezTo>
                  <a:lnTo>
                    <a:pt x="48974" y="243781"/>
                  </a:lnTo>
                  <a:cubicBezTo>
                    <a:pt x="48974" y="278969"/>
                    <a:pt x="52148" y="308626"/>
                    <a:pt x="58497" y="332750"/>
                  </a:cubicBezTo>
                  <a:cubicBezTo>
                    <a:pt x="64845" y="356874"/>
                    <a:pt x="73733" y="376917"/>
                    <a:pt x="85160" y="392879"/>
                  </a:cubicBezTo>
                  <a:cubicBezTo>
                    <a:pt x="96587" y="408840"/>
                    <a:pt x="110282" y="421447"/>
                    <a:pt x="126244" y="430697"/>
                  </a:cubicBezTo>
                  <a:cubicBezTo>
                    <a:pt x="142205" y="439948"/>
                    <a:pt x="159618" y="447294"/>
                    <a:pt x="178483" y="452735"/>
                  </a:cubicBezTo>
                  <a:lnTo>
                    <a:pt x="178483" y="470148"/>
                  </a:lnTo>
                  <a:cubicBezTo>
                    <a:pt x="165785" y="470148"/>
                    <a:pt x="152635" y="468969"/>
                    <a:pt x="139031" y="466611"/>
                  </a:cubicBezTo>
                  <a:cubicBezTo>
                    <a:pt x="125428" y="464253"/>
                    <a:pt x="112005" y="460263"/>
                    <a:pt x="98764" y="454640"/>
                  </a:cubicBezTo>
                  <a:cubicBezTo>
                    <a:pt x="85523" y="449017"/>
                    <a:pt x="72917" y="441490"/>
                    <a:pt x="60945" y="432058"/>
                  </a:cubicBezTo>
                  <a:cubicBezTo>
                    <a:pt x="48974" y="422626"/>
                    <a:pt x="38454" y="410836"/>
                    <a:pt x="29385" y="396688"/>
                  </a:cubicBezTo>
                  <a:cubicBezTo>
                    <a:pt x="20315" y="382540"/>
                    <a:pt x="13150" y="365762"/>
                    <a:pt x="7891" y="346353"/>
                  </a:cubicBezTo>
                  <a:cubicBezTo>
                    <a:pt x="2630" y="326945"/>
                    <a:pt x="0" y="304363"/>
                    <a:pt x="0" y="278606"/>
                  </a:cubicBezTo>
                  <a:lnTo>
                    <a:pt x="0" y="139303"/>
                  </a:lnTo>
                  <a:cubicBezTo>
                    <a:pt x="0" y="119714"/>
                    <a:pt x="2993" y="101485"/>
                    <a:pt x="8979" y="84616"/>
                  </a:cubicBezTo>
                  <a:cubicBezTo>
                    <a:pt x="14965" y="67747"/>
                    <a:pt x="23852" y="53055"/>
                    <a:pt x="35642" y="40540"/>
                  </a:cubicBezTo>
                  <a:cubicBezTo>
                    <a:pt x="47432" y="28024"/>
                    <a:pt x="62034" y="18139"/>
                    <a:pt x="79447" y="10883"/>
                  </a:cubicBezTo>
                  <a:cubicBezTo>
                    <a:pt x="96860" y="3628"/>
                    <a:pt x="116812" y="0"/>
                    <a:pt x="139303" y="0"/>
                  </a:cubicBezTo>
                  <a:close/>
                  <a:moveTo>
                    <a:pt x="281327" y="48974"/>
                  </a:moveTo>
                  <a:cubicBezTo>
                    <a:pt x="267179" y="48974"/>
                    <a:pt x="254664" y="52057"/>
                    <a:pt x="243781" y="58225"/>
                  </a:cubicBezTo>
                  <a:cubicBezTo>
                    <a:pt x="232897" y="64392"/>
                    <a:pt x="223647" y="72554"/>
                    <a:pt x="216029" y="82711"/>
                  </a:cubicBezTo>
                  <a:cubicBezTo>
                    <a:pt x="208411" y="92869"/>
                    <a:pt x="202697" y="104296"/>
                    <a:pt x="198888" y="116993"/>
                  </a:cubicBezTo>
                  <a:cubicBezTo>
                    <a:pt x="195079" y="129690"/>
                    <a:pt x="193174" y="142750"/>
                    <a:pt x="193174" y="156172"/>
                  </a:cubicBezTo>
                  <a:cubicBezTo>
                    <a:pt x="193174" y="170320"/>
                    <a:pt x="196167" y="183924"/>
                    <a:pt x="202153" y="196983"/>
                  </a:cubicBezTo>
                  <a:cubicBezTo>
                    <a:pt x="208139" y="210043"/>
                    <a:pt x="216119" y="221561"/>
                    <a:pt x="226096" y="231537"/>
                  </a:cubicBezTo>
                  <a:cubicBezTo>
                    <a:pt x="236072" y="241513"/>
                    <a:pt x="247590" y="249494"/>
                    <a:pt x="260649" y="255480"/>
                  </a:cubicBezTo>
                  <a:cubicBezTo>
                    <a:pt x="273709" y="261466"/>
                    <a:pt x="287313" y="264458"/>
                    <a:pt x="301461" y="264458"/>
                  </a:cubicBezTo>
                  <a:lnTo>
                    <a:pt x="368936" y="264458"/>
                  </a:lnTo>
                  <a:lnTo>
                    <a:pt x="368936" y="189909"/>
                  </a:lnTo>
                  <a:lnTo>
                    <a:pt x="368936" y="160525"/>
                  </a:lnTo>
                  <a:cubicBezTo>
                    <a:pt x="368936" y="147466"/>
                    <a:pt x="366940" y="134315"/>
                    <a:pt x="362950" y="121074"/>
                  </a:cubicBezTo>
                  <a:cubicBezTo>
                    <a:pt x="358960" y="107833"/>
                    <a:pt x="353246" y="95862"/>
                    <a:pt x="345809" y="85160"/>
                  </a:cubicBezTo>
                  <a:cubicBezTo>
                    <a:pt x="338372" y="74458"/>
                    <a:pt x="329213" y="65752"/>
                    <a:pt x="318329" y="59041"/>
                  </a:cubicBezTo>
                  <a:cubicBezTo>
                    <a:pt x="307446" y="52330"/>
                    <a:pt x="295112" y="48974"/>
                    <a:pt x="281327" y="48974"/>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46" name="TextBox 45"/>
            <p:cNvSpPr txBox="1"/>
            <p:nvPr/>
          </p:nvSpPr>
          <p:spPr>
            <a:xfrm>
              <a:off x="6698607" y="3838032"/>
              <a:ext cx="63666" cy="62577"/>
            </a:xfrm>
            <a:custGeom>
              <a:avLst/>
              <a:gdLst/>
              <a:ahLst/>
              <a:cxnLst/>
              <a:rect l="l" t="t" r="r" b="b"/>
              <a:pathLst>
                <a:path w="63666" h="62577">
                  <a:moveTo>
                    <a:pt x="32105" y="0"/>
                  </a:moveTo>
                  <a:cubicBezTo>
                    <a:pt x="40812" y="0"/>
                    <a:pt x="48248" y="2993"/>
                    <a:pt x="54415" y="8978"/>
                  </a:cubicBezTo>
                  <a:cubicBezTo>
                    <a:pt x="60582" y="14964"/>
                    <a:pt x="63666" y="22310"/>
                    <a:pt x="63666" y="31017"/>
                  </a:cubicBezTo>
                  <a:cubicBezTo>
                    <a:pt x="63666" y="40086"/>
                    <a:pt x="60582" y="47613"/>
                    <a:pt x="54415" y="53599"/>
                  </a:cubicBezTo>
                  <a:cubicBezTo>
                    <a:pt x="48248" y="59585"/>
                    <a:pt x="40812" y="62577"/>
                    <a:pt x="32105" y="62577"/>
                  </a:cubicBezTo>
                  <a:cubicBezTo>
                    <a:pt x="23761" y="62577"/>
                    <a:pt x="16325" y="59585"/>
                    <a:pt x="9795" y="53599"/>
                  </a:cubicBezTo>
                  <a:cubicBezTo>
                    <a:pt x="3265" y="47613"/>
                    <a:pt x="0" y="40086"/>
                    <a:pt x="0" y="31017"/>
                  </a:cubicBezTo>
                  <a:cubicBezTo>
                    <a:pt x="0" y="22310"/>
                    <a:pt x="3174" y="14964"/>
                    <a:pt x="9523" y="8978"/>
                  </a:cubicBezTo>
                  <a:cubicBezTo>
                    <a:pt x="15871" y="2993"/>
                    <a:pt x="23399" y="0"/>
                    <a:pt x="32105" y="0"/>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45" name="TextBox 44"/>
            <p:cNvSpPr txBox="1"/>
            <p:nvPr/>
          </p:nvSpPr>
          <p:spPr>
            <a:xfrm>
              <a:off x="6609911" y="3972438"/>
              <a:ext cx="122435" cy="46797"/>
            </a:xfrm>
            <a:custGeom>
              <a:avLst/>
              <a:gdLst/>
              <a:ahLst/>
              <a:cxnLst/>
              <a:rect l="l" t="t" r="r" b="b"/>
              <a:pathLst>
                <a:path w="122435" h="46797">
                  <a:moveTo>
                    <a:pt x="102845" y="0"/>
                  </a:moveTo>
                  <a:cubicBezTo>
                    <a:pt x="105022" y="0"/>
                    <a:pt x="107198" y="544"/>
                    <a:pt x="109375" y="1632"/>
                  </a:cubicBezTo>
                  <a:lnTo>
                    <a:pt x="122435" y="7073"/>
                  </a:lnTo>
                  <a:lnTo>
                    <a:pt x="121346" y="9250"/>
                  </a:lnTo>
                  <a:lnTo>
                    <a:pt x="28840" y="44620"/>
                  </a:lnTo>
                  <a:cubicBezTo>
                    <a:pt x="25575" y="46071"/>
                    <a:pt x="22492" y="46797"/>
                    <a:pt x="19590" y="46797"/>
                  </a:cubicBezTo>
                  <a:cubicBezTo>
                    <a:pt x="17413" y="46797"/>
                    <a:pt x="15237" y="46252"/>
                    <a:pt x="13060" y="45164"/>
                  </a:cubicBezTo>
                  <a:lnTo>
                    <a:pt x="0" y="39723"/>
                  </a:lnTo>
                  <a:lnTo>
                    <a:pt x="0" y="37546"/>
                  </a:lnTo>
                  <a:lnTo>
                    <a:pt x="91962" y="2176"/>
                  </a:lnTo>
                  <a:cubicBezTo>
                    <a:pt x="94139" y="1451"/>
                    <a:pt x="96043" y="906"/>
                    <a:pt x="97676" y="544"/>
                  </a:cubicBezTo>
                  <a:cubicBezTo>
                    <a:pt x="99308" y="181"/>
                    <a:pt x="101031" y="0"/>
                    <a:pt x="102845" y="0"/>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sp>
          <p:nvSpPr>
            <p:cNvPr id="44" name="TextBox 43"/>
            <p:cNvSpPr txBox="1"/>
            <p:nvPr/>
          </p:nvSpPr>
          <p:spPr>
            <a:xfrm>
              <a:off x="5239714" y="3982775"/>
              <a:ext cx="122435" cy="46798"/>
            </a:xfrm>
            <a:custGeom>
              <a:avLst/>
              <a:gdLst/>
              <a:ahLst/>
              <a:cxnLst/>
              <a:rect l="l" t="t" r="r" b="b"/>
              <a:pathLst>
                <a:path w="122435" h="46798">
                  <a:moveTo>
                    <a:pt x="102845" y="0"/>
                  </a:moveTo>
                  <a:cubicBezTo>
                    <a:pt x="105022" y="0"/>
                    <a:pt x="107199" y="545"/>
                    <a:pt x="109375" y="1633"/>
                  </a:cubicBezTo>
                  <a:lnTo>
                    <a:pt x="122435" y="7074"/>
                  </a:lnTo>
                  <a:lnTo>
                    <a:pt x="121347" y="9251"/>
                  </a:lnTo>
                  <a:lnTo>
                    <a:pt x="28840" y="44621"/>
                  </a:lnTo>
                  <a:cubicBezTo>
                    <a:pt x="25576" y="46072"/>
                    <a:pt x="22492" y="46798"/>
                    <a:pt x="19590" y="46798"/>
                  </a:cubicBezTo>
                  <a:cubicBezTo>
                    <a:pt x="17413" y="46798"/>
                    <a:pt x="15237" y="46253"/>
                    <a:pt x="13060" y="45165"/>
                  </a:cubicBezTo>
                  <a:lnTo>
                    <a:pt x="0" y="39724"/>
                  </a:lnTo>
                  <a:lnTo>
                    <a:pt x="0" y="37547"/>
                  </a:lnTo>
                  <a:lnTo>
                    <a:pt x="91962" y="2177"/>
                  </a:lnTo>
                  <a:cubicBezTo>
                    <a:pt x="94139" y="1451"/>
                    <a:pt x="96043" y="907"/>
                    <a:pt x="97676" y="545"/>
                  </a:cubicBezTo>
                  <a:cubicBezTo>
                    <a:pt x="99308" y="182"/>
                    <a:pt x="101031" y="0"/>
                    <a:pt x="102845" y="0"/>
                  </a:cubicBezTo>
                  <a:close/>
                </a:path>
              </a:pathLst>
            </a:custGeom>
            <a:solidFill>
              <a:srgbClr val="6D492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rabic Typesetting" panose="03020402040406030203" pitchFamily="66" charset="-78"/>
                  <a:ea typeface="AGA Sindibad V.2 سندباد " panose="02000506000000020002" pitchFamily="2" charset="-78"/>
                  <a:cs typeface="Arabic Typesetting" panose="03020402040406030203" pitchFamily="66" charset="-78"/>
                </a:defRPr>
              </a:lvl1pPr>
            </a:lstStyle>
            <a:p>
              <a:endParaRPr lang="ar-JO" dirty="0"/>
            </a:p>
          </p:txBody>
        </p:sp>
      </p:grpSp>
      <p:sp>
        <p:nvSpPr>
          <p:cNvPr id="2" name="8-Point Star 134">
            <a:hlinkClick r:id="" action="ppaction://hlinkshowjump?jump=nextslide"/>
            <a:extLst>
              <a:ext uri="{FF2B5EF4-FFF2-40B4-BE49-F238E27FC236}">
                <a16:creationId xmlns:a16="http://schemas.microsoft.com/office/drawing/2014/main" id="{B694A46E-DF86-F7A5-FE01-91B31BD0EE59}"/>
              </a:ext>
            </a:extLst>
          </p:cNvPr>
          <p:cNvSpPr/>
          <p:nvPr/>
        </p:nvSpPr>
        <p:spPr>
          <a:xfrm>
            <a:off x="5627360" y="4060683"/>
            <a:ext cx="1022598" cy="1022598"/>
          </a:xfrm>
          <a:prstGeom prst="star8">
            <a:avLst>
              <a:gd name="adj" fmla="val 43920"/>
            </a:avLst>
          </a:prstGeom>
          <a:solidFill>
            <a:srgbClr val="C38F5C"/>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508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 name="8-Point Star 135">
            <a:hlinkClick r:id="" action="ppaction://hlinkshowjump?jump=endshow"/>
            <a:extLst>
              <a:ext uri="{FF2B5EF4-FFF2-40B4-BE49-F238E27FC236}">
                <a16:creationId xmlns:a16="http://schemas.microsoft.com/office/drawing/2014/main" id="{8EE8426C-2BB1-7F2B-43C7-DE2B2E91E4B4}"/>
              </a:ext>
            </a:extLst>
          </p:cNvPr>
          <p:cNvSpPr/>
          <p:nvPr/>
        </p:nvSpPr>
        <p:spPr>
          <a:xfrm>
            <a:off x="5689354" y="4122677"/>
            <a:ext cx="898609" cy="898609"/>
          </a:xfrm>
          <a:prstGeom prst="star8">
            <a:avLst>
              <a:gd name="adj" fmla="val 43673"/>
            </a:avLst>
          </a:prstGeom>
          <a:solidFill>
            <a:srgbClr val="F3D7B9"/>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508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sz="2000" b="1" dirty="0">
              <a:solidFill>
                <a:srgbClr val="6D4925"/>
              </a:solidFill>
            </a:endParaRPr>
          </a:p>
        </p:txBody>
      </p:sp>
      <p:sp>
        <p:nvSpPr>
          <p:cNvPr id="4" name="TextBox 1">
            <a:hlinkClick r:id="" action="ppaction://hlinkshowjump?jump=endshow"/>
            <a:extLst>
              <a:ext uri="{FF2B5EF4-FFF2-40B4-BE49-F238E27FC236}">
                <a16:creationId xmlns:a16="http://schemas.microsoft.com/office/drawing/2014/main" id="{CAE6A934-576C-B6E0-534B-D1DC9D1EAD0D}"/>
              </a:ext>
            </a:extLst>
          </p:cNvPr>
          <p:cNvSpPr txBox="1"/>
          <p:nvPr/>
        </p:nvSpPr>
        <p:spPr>
          <a:xfrm>
            <a:off x="5689354" y="4382334"/>
            <a:ext cx="898611" cy="400110"/>
          </a:xfrm>
          <a:prstGeom prst="rect">
            <a:avLst/>
          </a:prstGeom>
          <a:noFill/>
        </p:spPr>
        <p:txBody>
          <a:bodyPr wrap="square" rtlCol="0" anchor="ctr">
            <a:spAutoFit/>
          </a:bodyPr>
          <a:lstStyle/>
          <a:p>
            <a:pPr algn="ctr"/>
            <a:r>
              <a:rPr lang="ar-JO" sz="2000" b="1" dirty="0">
                <a:solidFill>
                  <a:srgbClr val="764F27"/>
                </a:solidFill>
              </a:rPr>
              <a:t>خروج</a:t>
            </a:r>
          </a:p>
        </p:txBody>
      </p:sp>
    </p:spTree>
    <p:extLst>
      <p:ext uri="{BB962C8B-B14F-4D97-AF65-F5344CB8AC3E}">
        <p14:creationId xmlns:p14="http://schemas.microsoft.com/office/powerpoint/2010/main" val="3377588530"/>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79"/>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امتثال السمع والطاعة: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ابن عمر ـ رضي الله عنهما ـ قال: قال رسول الله صلى الله عليه وسلم: (على المرء المسلم السمع والطاعة فيما أحب وكره، إلا أن يؤمر بمعصية، فإن أمر بمعصية، فلا سمع ولا طاعة) [متفق عليه: 6640 ،3429].</a:t>
            </a:r>
          </a:p>
        </p:txBody>
      </p:sp>
    </p:spTree>
    <p:extLst>
      <p:ext uri="{BB962C8B-B14F-4D97-AF65-F5344CB8AC3E}">
        <p14:creationId xmlns:p14="http://schemas.microsoft.com/office/powerpoint/2010/main" val="2396133139"/>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1828565"/>
            <a:ext cx="8311166" cy="3200876"/>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التحذير من الموبقات: </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(اجتنبوا السبع الموبقات. قالوا: يا رسول الله، وما هن؟ قال: الشرك بالله، والسحر، وقتل النفس التي حرم الله إلا بالحق، وأكل الربا، وأكل مال اليتيم، والتَّوَلِّي يوم الزحف، وقذف المحصنات المؤمنات الغافلات) [متفق عليه:2574 ،132].</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الموبقات: المهلكات.</a:t>
            </a:r>
          </a:p>
        </p:txBody>
      </p:sp>
    </p:spTree>
    <p:extLst>
      <p:ext uri="{BB962C8B-B14F-4D97-AF65-F5344CB8AC3E}">
        <p14:creationId xmlns:p14="http://schemas.microsoft.com/office/powerpoint/2010/main" val="1171972804"/>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1"/>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حُرمة الأموات:</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عائشة ـ رضي الله عنها ـ قالت: قال النبي صلى الله عليه وسلم: (لا تسبوا الأموات، فإنهم قد أفضوا إلى ما قدموا) [البخاري: 6064].</a:t>
            </a:r>
          </a:p>
        </p:txBody>
      </p:sp>
    </p:spTree>
    <p:extLst>
      <p:ext uri="{BB962C8B-B14F-4D97-AF65-F5344CB8AC3E}">
        <p14:creationId xmlns:p14="http://schemas.microsoft.com/office/powerpoint/2010/main" val="222127238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1"/>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النهي عن التفرق:</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ابن عمر ـ رضي الله عنهما ـ قال: قال رسول الله صلى الله عليه وسلم: (وَيْحَكُم، أو قال: وَيْلَكُم، لا ترجعوا بعدي كفاراً يضرب بعضكم رقاب بعض) [متفق عليه: 5729 ،102].</a:t>
            </a:r>
          </a:p>
        </p:txBody>
      </p:sp>
    </p:spTree>
    <p:extLst>
      <p:ext uri="{BB962C8B-B14F-4D97-AF65-F5344CB8AC3E}">
        <p14:creationId xmlns:p14="http://schemas.microsoft.com/office/powerpoint/2010/main" val="3926466701"/>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21008"/>
            <a:ext cx="8311166" cy="2215991"/>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أدبُ المناجاة: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عبد الله بن مسعود ـ رضي الله عنه ـ قال: قال رسول الله صلى الله عليه وسلم: (إذا كنتم ثلاثة فلا يتناجى اثنان دون صاحبهما، فإن ذلك يحزنه) [متفق عليه: 5845 ،4061].</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المناجاة: التحدث سراً.</a:t>
            </a:r>
          </a:p>
        </p:txBody>
      </p:sp>
    </p:spTree>
    <p:extLst>
      <p:ext uri="{BB962C8B-B14F-4D97-AF65-F5344CB8AC3E}">
        <p14:creationId xmlns:p14="http://schemas.microsoft.com/office/powerpoint/2010/main" val="1665648866"/>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113259"/>
            <a:ext cx="8311166" cy="2631490"/>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حُرمة الطريق وحقوقه:</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سعيد الخدري ـ رضي الله عنه ـ قال: قال رسول الله صلى الله عليه وسلم: (إياكم والجلوس بالطرقات، فقالوا: يا رسول الله، ما لنا من مجالسنا بد نتحدث فيها. فقال: إذ أبيتم إلا المجلس فأعطوا الطريق حقه. قالوا: وما حق الطريق يا رسول الله؟ قال: غض البصر، وكف الأذى، ورد السلام، والأمر بالمعروف، والنهي عن المنكر) [متفق عليه: 5790 ،3967].</a:t>
            </a:r>
          </a:p>
        </p:txBody>
      </p:sp>
    </p:spTree>
    <p:extLst>
      <p:ext uri="{BB962C8B-B14F-4D97-AF65-F5344CB8AC3E}">
        <p14:creationId xmlns:p14="http://schemas.microsoft.com/office/powerpoint/2010/main" val="1877750892"/>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جزاءُ إنظار المعسر:</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 كان رجل يداين الناس فكان يقول لفتاه: إذا أتيت معسراً فتجاوز عنه لعل الله أن يتجاوز عنا. قال: فلقي الله فتجاوز عنه) [متفق عليه: 3246 ،2930].</a:t>
            </a:r>
          </a:p>
        </p:txBody>
      </p:sp>
    </p:spTree>
    <p:extLst>
      <p:ext uri="{BB962C8B-B14F-4D97-AF65-F5344CB8AC3E}">
        <p14:creationId xmlns:p14="http://schemas.microsoft.com/office/powerpoint/2010/main" val="2682924890"/>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ثمرات الإيمان: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(من كان يؤمن بالله واليوم الآخر فلا يؤذ جاره، ومن كان يؤمن بالله واليوم الآخر فليكرم ضيفه، ومن كان يؤمن بالله واليوم الآخر فليقل خيراً أو ليصمت) [متفق عليه: 5700 ،71].</a:t>
            </a:r>
          </a:p>
        </p:txBody>
      </p:sp>
    </p:spTree>
    <p:extLst>
      <p:ext uri="{BB962C8B-B14F-4D97-AF65-F5344CB8AC3E}">
        <p14:creationId xmlns:p14="http://schemas.microsoft.com/office/powerpoint/2010/main" val="3905194832"/>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1"/>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قيمة التواضع:</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عياض بن حمار ـ رضي الله عنه ـ قال: قال رسول الله صلى الله عليه وسلم: (إن الله أوحى إلي أن تواضعوا حتى لا يفخر أحد على أحد، ولا يبغ أحد على أحد) [مسلم: 5114].</a:t>
            </a:r>
          </a:p>
        </p:txBody>
      </p:sp>
    </p:spTree>
    <p:extLst>
      <p:ext uri="{BB962C8B-B14F-4D97-AF65-F5344CB8AC3E}">
        <p14:creationId xmlns:p14="http://schemas.microsoft.com/office/powerpoint/2010/main" val="327683863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950791" y="2027453"/>
            <a:ext cx="3071769" cy="1542042"/>
            <a:chOff x="6950791" y="1642443"/>
            <a:chExt cx="3071769" cy="1542042"/>
          </a:xfrm>
        </p:grpSpPr>
        <p:sp>
          <p:nvSpPr>
            <p:cNvPr id="161" name="TextBox 160"/>
            <p:cNvSpPr txBox="1"/>
            <p:nvPr/>
          </p:nvSpPr>
          <p:spPr>
            <a:xfrm>
              <a:off x="7984605" y="1642443"/>
              <a:ext cx="305055" cy="184626"/>
            </a:xfrm>
            <a:custGeom>
              <a:avLst/>
              <a:gdLst/>
              <a:ahLst/>
              <a:cxnLst/>
              <a:rect l="l" t="t" r="r" b="b"/>
              <a:pathLst>
                <a:path w="305055" h="184626">
                  <a:moveTo>
                    <a:pt x="305055" y="0"/>
                  </a:moveTo>
                  <a:lnTo>
                    <a:pt x="303065" y="26873"/>
                  </a:lnTo>
                  <a:cubicBezTo>
                    <a:pt x="275860" y="39812"/>
                    <a:pt x="231570" y="61708"/>
                    <a:pt x="170194" y="92562"/>
                  </a:cubicBezTo>
                  <a:cubicBezTo>
                    <a:pt x="129055" y="113795"/>
                    <a:pt x="72324" y="144483"/>
                    <a:pt x="0" y="184626"/>
                  </a:cubicBezTo>
                  <a:lnTo>
                    <a:pt x="2488" y="157753"/>
                  </a:lnTo>
                  <a:cubicBezTo>
                    <a:pt x="36659" y="138511"/>
                    <a:pt x="93225" y="107823"/>
                    <a:pt x="172184" y="65689"/>
                  </a:cubicBezTo>
                  <a:cubicBezTo>
                    <a:pt x="204034" y="49433"/>
                    <a:pt x="248324" y="27536"/>
                    <a:pt x="305055"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60" name="TextBox 159"/>
            <p:cNvSpPr txBox="1"/>
            <p:nvPr/>
          </p:nvSpPr>
          <p:spPr>
            <a:xfrm>
              <a:off x="7257982" y="1691353"/>
              <a:ext cx="304558" cy="184626"/>
            </a:xfrm>
            <a:custGeom>
              <a:avLst/>
              <a:gdLst/>
              <a:ahLst/>
              <a:cxnLst/>
              <a:rect l="l" t="t" r="r" b="b"/>
              <a:pathLst>
                <a:path w="304558" h="184626">
                  <a:moveTo>
                    <a:pt x="304558" y="0"/>
                  </a:moveTo>
                  <a:lnTo>
                    <a:pt x="302568" y="26873"/>
                  </a:lnTo>
                  <a:cubicBezTo>
                    <a:pt x="275363" y="39812"/>
                    <a:pt x="231073" y="61708"/>
                    <a:pt x="169697" y="92562"/>
                  </a:cubicBezTo>
                  <a:cubicBezTo>
                    <a:pt x="128558" y="113795"/>
                    <a:pt x="71993" y="144483"/>
                    <a:pt x="0" y="184626"/>
                  </a:cubicBezTo>
                  <a:lnTo>
                    <a:pt x="1991" y="157256"/>
                  </a:lnTo>
                  <a:cubicBezTo>
                    <a:pt x="36494" y="138014"/>
                    <a:pt x="93059" y="107326"/>
                    <a:pt x="171687" y="65192"/>
                  </a:cubicBezTo>
                  <a:cubicBezTo>
                    <a:pt x="203868" y="48935"/>
                    <a:pt x="248159" y="27205"/>
                    <a:pt x="304558"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59" name="TextBox 158"/>
            <p:cNvSpPr txBox="1"/>
            <p:nvPr/>
          </p:nvSpPr>
          <p:spPr>
            <a:xfrm>
              <a:off x="7400750" y="1876776"/>
              <a:ext cx="113186" cy="118439"/>
            </a:xfrm>
            <a:custGeom>
              <a:avLst/>
              <a:gdLst/>
              <a:ahLst/>
              <a:cxnLst/>
              <a:rect l="l" t="t" r="r" b="b"/>
              <a:pathLst>
                <a:path w="113186" h="118439">
                  <a:moveTo>
                    <a:pt x="86646" y="0"/>
                  </a:moveTo>
                  <a:cubicBezTo>
                    <a:pt x="89632" y="0"/>
                    <a:pt x="92120" y="5640"/>
                    <a:pt x="94111" y="16920"/>
                  </a:cubicBezTo>
                  <a:cubicBezTo>
                    <a:pt x="99087" y="26541"/>
                    <a:pt x="105225" y="42797"/>
                    <a:pt x="112523" y="65689"/>
                  </a:cubicBezTo>
                  <a:cubicBezTo>
                    <a:pt x="114514" y="79954"/>
                    <a:pt x="112026" y="90820"/>
                    <a:pt x="105059" y="98284"/>
                  </a:cubicBezTo>
                  <a:cubicBezTo>
                    <a:pt x="98092" y="105749"/>
                    <a:pt x="91291" y="109481"/>
                    <a:pt x="84655" y="109481"/>
                  </a:cubicBezTo>
                  <a:cubicBezTo>
                    <a:pt x="77025" y="109481"/>
                    <a:pt x="68731" y="101685"/>
                    <a:pt x="59773" y="86092"/>
                  </a:cubicBezTo>
                  <a:cubicBezTo>
                    <a:pt x="57119" y="107657"/>
                    <a:pt x="47664" y="118439"/>
                    <a:pt x="31407" y="118439"/>
                  </a:cubicBezTo>
                  <a:cubicBezTo>
                    <a:pt x="22450" y="118439"/>
                    <a:pt x="15483" y="114292"/>
                    <a:pt x="10506" y="105998"/>
                  </a:cubicBezTo>
                  <a:cubicBezTo>
                    <a:pt x="4203" y="96045"/>
                    <a:pt x="719" y="69006"/>
                    <a:pt x="56" y="24882"/>
                  </a:cubicBezTo>
                  <a:cubicBezTo>
                    <a:pt x="-276" y="15261"/>
                    <a:pt x="885" y="10450"/>
                    <a:pt x="3539" y="10450"/>
                  </a:cubicBezTo>
                  <a:cubicBezTo>
                    <a:pt x="7852" y="10450"/>
                    <a:pt x="11004" y="14929"/>
                    <a:pt x="12995" y="23887"/>
                  </a:cubicBezTo>
                  <a:cubicBezTo>
                    <a:pt x="16312" y="39479"/>
                    <a:pt x="17805" y="56399"/>
                    <a:pt x="17474" y="74646"/>
                  </a:cubicBezTo>
                  <a:cubicBezTo>
                    <a:pt x="17474" y="76969"/>
                    <a:pt x="19215" y="79872"/>
                    <a:pt x="22699" y="83355"/>
                  </a:cubicBezTo>
                  <a:cubicBezTo>
                    <a:pt x="26182" y="86839"/>
                    <a:pt x="29085" y="88580"/>
                    <a:pt x="31407" y="88580"/>
                  </a:cubicBezTo>
                  <a:cubicBezTo>
                    <a:pt x="44015" y="88580"/>
                    <a:pt x="50318" y="84433"/>
                    <a:pt x="50318" y="76139"/>
                  </a:cubicBezTo>
                  <a:cubicBezTo>
                    <a:pt x="50318" y="67182"/>
                    <a:pt x="49157" y="57063"/>
                    <a:pt x="46834" y="45783"/>
                  </a:cubicBezTo>
                  <a:cubicBezTo>
                    <a:pt x="43849" y="32844"/>
                    <a:pt x="42356" y="26043"/>
                    <a:pt x="42356" y="25380"/>
                  </a:cubicBezTo>
                  <a:cubicBezTo>
                    <a:pt x="41360" y="13436"/>
                    <a:pt x="43849" y="7464"/>
                    <a:pt x="49820" y="7464"/>
                  </a:cubicBezTo>
                  <a:cubicBezTo>
                    <a:pt x="53801" y="7464"/>
                    <a:pt x="56124" y="11445"/>
                    <a:pt x="56787" y="19408"/>
                  </a:cubicBezTo>
                  <a:cubicBezTo>
                    <a:pt x="57119" y="23389"/>
                    <a:pt x="57949" y="30190"/>
                    <a:pt x="59275" y="39811"/>
                  </a:cubicBezTo>
                  <a:cubicBezTo>
                    <a:pt x="63588" y="51091"/>
                    <a:pt x="67072" y="58888"/>
                    <a:pt x="69726" y="63201"/>
                  </a:cubicBezTo>
                  <a:cubicBezTo>
                    <a:pt x="74371" y="70831"/>
                    <a:pt x="79679" y="75476"/>
                    <a:pt x="85651" y="77135"/>
                  </a:cubicBezTo>
                  <a:cubicBezTo>
                    <a:pt x="90627" y="78793"/>
                    <a:pt x="94277" y="77632"/>
                    <a:pt x="96599" y="73651"/>
                  </a:cubicBezTo>
                  <a:cubicBezTo>
                    <a:pt x="91954" y="64030"/>
                    <a:pt x="85651" y="47939"/>
                    <a:pt x="77688" y="25380"/>
                  </a:cubicBezTo>
                  <a:cubicBezTo>
                    <a:pt x="76693" y="21730"/>
                    <a:pt x="77274" y="16588"/>
                    <a:pt x="79430" y="9953"/>
                  </a:cubicBezTo>
                  <a:cubicBezTo>
                    <a:pt x="81587" y="3317"/>
                    <a:pt x="83992" y="0"/>
                    <a:pt x="86646"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58" name="TextBox 157"/>
            <p:cNvSpPr txBox="1"/>
            <p:nvPr/>
          </p:nvSpPr>
          <p:spPr>
            <a:xfrm>
              <a:off x="8374924" y="1801731"/>
              <a:ext cx="379337" cy="795733"/>
            </a:xfrm>
            <a:custGeom>
              <a:avLst/>
              <a:gdLst/>
              <a:ahLst/>
              <a:cxnLst/>
              <a:rect l="l" t="t" r="r" b="b"/>
              <a:pathLst>
                <a:path w="379337" h="795733">
                  <a:moveTo>
                    <a:pt x="19906" y="0"/>
                  </a:moveTo>
                  <a:cubicBezTo>
                    <a:pt x="28200" y="0"/>
                    <a:pt x="39812" y="25048"/>
                    <a:pt x="54741" y="75144"/>
                  </a:cubicBezTo>
                  <a:cubicBezTo>
                    <a:pt x="68675" y="121923"/>
                    <a:pt x="79126" y="166877"/>
                    <a:pt x="86093" y="210006"/>
                  </a:cubicBezTo>
                  <a:cubicBezTo>
                    <a:pt x="98036" y="286311"/>
                    <a:pt x="107491" y="364442"/>
                    <a:pt x="114458" y="444396"/>
                  </a:cubicBezTo>
                  <a:cubicBezTo>
                    <a:pt x="117776" y="487857"/>
                    <a:pt x="121259" y="531318"/>
                    <a:pt x="124909" y="574779"/>
                  </a:cubicBezTo>
                  <a:cubicBezTo>
                    <a:pt x="131212" y="625207"/>
                    <a:pt x="146805" y="664521"/>
                    <a:pt x="171687" y="692721"/>
                  </a:cubicBezTo>
                  <a:cubicBezTo>
                    <a:pt x="186368" y="709392"/>
                    <a:pt x="200955" y="719811"/>
                    <a:pt x="215449" y="723979"/>
                  </a:cubicBezTo>
                  <a:lnTo>
                    <a:pt x="227488" y="725714"/>
                  </a:lnTo>
                  <a:lnTo>
                    <a:pt x="245310" y="724415"/>
                  </a:lnTo>
                  <a:cubicBezTo>
                    <a:pt x="268139" y="721118"/>
                    <a:pt x="291622" y="712875"/>
                    <a:pt x="315758" y="699688"/>
                  </a:cubicBezTo>
                  <a:cubicBezTo>
                    <a:pt x="344953" y="683431"/>
                    <a:pt x="358223" y="672152"/>
                    <a:pt x="355569" y="665848"/>
                  </a:cubicBezTo>
                  <a:cubicBezTo>
                    <a:pt x="350924" y="654236"/>
                    <a:pt x="332843" y="630184"/>
                    <a:pt x="301326" y="593690"/>
                  </a:cubicBezTo>
                  <a:cubicBezTo>
                    <a:pt x="271135" y="558855"/>
                    <a:pt x="250234" y="524020"/>
                    <a:pt x="238623" y="489184"/>
                  </a:cubicBezTo>
                  <a:cubicBezTo>
                    <a:pt x="231656" y="489184"/>
                    <a:pt x="228338" y="487360"/>
                    <a:pt x="228670" y="483710"/>
                  </a:cubicBezTo>
                  <a:cubicBezTo>
                    <a:pt x="229997" y="471103"/>
                    <a:pt x="231988" y="454183"/>
                    <a:pt x="234642" y="432951"/>
                  </a:cubicBezTo>
                  <a:cubicBezTo>
                    <a:pt x="236300" y="422998"/>
                    <a:pt x="239618" y="420178"/>
                    <a:pt x="244595" y="424491"/>
                  </a:cubicBezTo>
                  <a:cubicBezTo>
                    <a:pt x="261514" y="436102"/>
                    <a:pt x="281918" y="450866"/>
                    <a:pt x="305805" y="468781"/>
                  </a:cubicBezTo>
                  <a:cubicBezTo>
                    <a:pt x="314099" y="475748"/>
                    <a:pt x="318246" y="481222"/>
                    <a:pt x="318246" y="485203"/>
                  </a:cubicBezTo>
                  <a:cubicBezTo>
                    <a:pt x="318246" y="488521"/>
                    <a:pt x="315592" y="490180"/>
                    <a:pt x="310284" y="490180"/>
                  </a:cubicBezTo>
                  <a:cubicBezTo>
                    <a:pt x="300331" y="490180"/>
                    <a:pt x="291871" y="489516"/>
                    <a:pt x="284904" y="488189"/>
                  </a:cubicBezTo>
                  <a:cubicBezTo>
                    <a:pt x="287890" y="496815"/>
                    <a:pt x="304312" y="518048"/>
                    <a:pt x="334171" y="551888"/>
                  </a:cubicBezTo>
                  <a:cubicBezTo>
                    <a:pt x="360711" y="582742"/>
                    <a:pt x="375475" y="609946"/>
                    <a:pt x="378461" y="633501"/>
                  </a:cubicBezTo>
                  <a:cubicBezTo>
                    <a:pt x="382774" y="668336"/>
                    <a:pt x="371162" y="702010"/>
                    <a:pt x="343626" y="734523"/>
                  </a:cubicBezTo>
                  <a:cubicBezTo>
                    <a:pt x="332678" y="747462"/>
                    <a:pt x="315758" y="760400"/>
                    <a:pt x="292866" y="773339"/>
                  </a:cubicBezTo>
                  <a:cubicBezTo>
                    <a:pt x="272711" y="784536"/>
                    <a:pt x="254516" y="791534"/>
                    <a:pt x="238281" y="794334"/>
                  </a:cubicBezTo>
                  <a:lnTo>
                    <a:pt x="229912" y="795085"/>
                  </a:lnTo>
                  <a:lnTo>
                    <a:pt x="229912" y="795733"/>
                  </a:lnTo>
                  <a:lnTo>
                    <a:pt x="226848" y="795360"/>
                  </a:lnTo>
                  <a:lnTo>
                    <a:pt x="222698" y="795733"/>
                  </a:lnTo>
                  <a:lnTo>
                    <a:pt x="222698" y="794855"/>
                  </a:lnTo>
                  <a:lnTo>
                    <a:pt x="207673" y="793027"/>
                  </a:lnTo>
                  <a:cubicBezTo>
                    <a:pt x="185839" y="787615"/>
                    <a:pt x="165218" y="774086"/>
                    <a:pt x="145810" y="752438"/>
                  </a:cubicBezTo>
                  <a:cubicBezTo>
                    <a:pt x="126236" y="730542"/>
                    <a:pt x="112799" y="707484"/>
                    <a:pt x="105501" y="683266"/>
                  </a:cubicBezTo>
                  <a:cubicBezTo>
                    <a:pt x="95880" y="651748"/>
                    <a:pt x="86590" y="591699"/>
                    <a:pt x="77633" y="503118"/>
                  </a:cubicBezTo>
                  <a:cubicBezTo>
                    <a:pt x="67680" y="404253"/>
                    <a:pt x="56234" y="311857"/>
                    <a:pt x="43295" y="225931"/>
                  </a:cubicBezTo>
                  <a:cubicBezTo>
                    <a:pt x="39646" y="200717"/>
                    <a:pt x="31186" y="166877"/>
                    <a:pt x="17915" y="124411"/>
                  </a:cubicBezTo>
                  <a:cubicBezTo>
                    <a:pt x="5972" y="85263"/>
                    <a:pt x="0" y="64694"/>
                    <a:pt x="0" y="62703"/>
                  </a:cubicBezTo>
                  <a:cubicBezTo>
                    <a:pt x="4645" y="47111"/>
                    <a:pt x="9953" y="27039"/>
                    <a:pt x="15925" y="2488"/>
                  </a:cubicBezTo>
                  <a:cubicBezTo>
                    <a:pt x="16920" y="830"/>
                    <a:pt x="18247" y="0"/>
                    <a:pt x="19906"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57" name="TextBox 156"/>
            <p:cNvSpPr txBox="1"/>
            <p:nvPr/>
          </p:nvSpPr>
          <p:spPr>
            <a:xfrm>
              <a:off x="8528449" y="1801731"/>
              <a:ext cx="1012082" cy="811160"/>
            </a:xfrm>
            <a:custGeom>
              <a:avLst/>
              <a:gdLst/>
              <a:ahLst/>
              <a:cxnLst/>
              <a:rect l="l" t="t" r="r" b="b"/>
              <a:pathLst>
                <a:path w="1012082" h="811160">
                  <a:moveTo>
                    <a:pt x="256905" y="0"/>
                  </a:moveTo>
                  <a:cubicBezTo>
                    <a:pt x="261052" y="0"/>
                    <a:pt x="266028" y="6262"/>
                    <a:pt x="271834" y="18786"/>
                  </a:cubicBezTo>
                  <a:lnTo>
                    <a:pt x="274817" y="25775"/>
                  </a:lnTo>
                  <a:lnTo>
                    <a:pt x="305056" y="11446"/>
                  </a:lnTo>
                  <a:lnTo>
                    <a:pt x="303065" y="38319"/>
                  </a:lnTo>
                  <a:lnTo>
                    <a:pt x="283070" y="47934"/>
                  </a:lnTo>
                  <a:lnTo>
                    <a:pt x="286297" y="57533"/>
                  </a:lnTo>
                  <a:cubicBezTo>
                    <a:pt x="288059" y="63012"/>
                    <a:pt x="289874" y="68883"/>
                    <a:pt x="291740" y="75144"/>
                  </a:cubicBezTo>
                  <a:cubicBezTo>
                    <a:pt x="305674" y="121923"/>
                    <a:pt x="316125" y="166877"/>
                    <a:pt x="323092" y="210006"/>
                  </a:cubicBezTo>
                  <a:cubicBezTo>
                    <a:pt x="335035" y="286311"/>
                    <a:pt x="344490" y="364442"/>
                    <a:pt x="351457" y="444396"/>
                  </a:cubicBezTo>
                  <a:cubicBezTo>
                    <a:pt x="354775" y="487857"/>
                    <a:pt x="358258" y="531318"/>
                    <a:pt x="361908" y="574779"/>
                  </a:cubicBezTo>
                  <a:cubicBezTo>
                    <a:pt x="368211" y="625207"/>
                    <a:pt x="383804" y="664521"/>
                    <a:pt x="408686" y="692721"/>
                  </a:cubicBezTo>
                  <a:cubicBezTo>
                    <a:pt x="423367" y="709392"/>
                    <a:pt x="437954" y="719811"/>
                    <a:pt x="452448" y="723979"/>
                  </a:cubicBezTo>
                  <a:lnTo>
                    <a:pt x="465323" y="725834"/>
                  </a:lnTo>
                  <a:lnTo>
                    <a:pt x="481874" y="725161"/>
                  </a:lnTo>
                  <a:cubicBezTo>
                    <a:pt x="502588" y="723357"/>
                    <a:pt x="518917" y="718847"/>
                    <a:pt x="530860" y="711631"/>
                  </a:cubicBezTo>
                  <a:cubicBezTo>
                    <a:pt x="549107" y="700683"/>
                    <a:pt x="571170" y="672981"/>
                    <a:pt x="597047" y="628525"/>
                  </a:cubicBezTo>
                  <a:cubicBezTo>
                    <a:pt x="601028" y="621558"/>
                    <a:pt x="605009" y="618074"/>
                    <a:pt x="608990" y="618074"/>
                  </a:cubicBezTo>
                  <a:cubicBezTo>
                    <a:pt x="611976" y="618074"/>
                    <a:pt x="613469" y="620728"/>
                    <a:pt x="613469" y="626037"/>
                  </a:cubicBezTo>
                  <a:cubicBezTo>
                    <a:pt x="613469" y="628027"/>
                    <a:pt x="613386" y="630349"/>
                    <a:pt x="613220" y="633004"/>
                  </a:cubicBezTo>
                  <a:cubicBezTo>
                    <a:pt x="613054" y="635658"/>
                    <a:pt x="612474" y="641464"/>
                    <a:pt x="611479" y="650421"/>
                  </a:cubicBezTo>
                  <a:cubicBezTo>
                    <a:pt x="620436" y="666346"/>
                    <a:pt x="632048" y="678953"/>
                    <a:pt x="646314" y="688242"/>
                  </a:cubicBezTo>
                  <a:cubicBezTo>
                    <a:pt x="664893" y="645776"/>
                    <a:pt x="688282" y="604970"/>
                    <a:pt x="716482" y="565822"/>
                  </a:cubicBezTo>
                  <a:cubicBezTo>
                    <a:pt x="744018" y="528332"/>
                    <a:pt x="768071" y="503118"/>
                    <a:pt x="788640" y="490180"/>
                  </a:cubicBezTo>
                  <a:cubicBezTo>
                    <a:pt x="813854" y="474587"/>
                    <a:pt x="842054" y="466790"/>
                    <a:pt x="873239" y="466790"/>
                  </a:cubicBezTo>
                  <a:cubicBezTo>
                    <a:pt x="938597" y="466790"/>
                    <a:pt x="984380" y="494659"/>
                    <a:pt x="1010589" y="550395"/>
                  </a:cubicBezTo>
                  <a:cubicBezTo>
                    <a:pt x="1011585" y="558689"/>
                    <a:pt x="1012082" y="566485"/>
                    <a:pt x="1012082" y="573784"/>
                  </a:cubicBezTo>
                  <a:cubicBezTo>
                    <a:pt x="1012082" y="598666"/>
                    <a:pt x="1003125" y="626368"/>
                    <a:pt x="985209" y="656890"/>
                  </a:cubicBezTo>
                  <a:cubicBezTo>
                    <a:pt x="953360" y="688740"/>
                    <a:pt x="910231" y="716774"/>
                    <a:pt x="855822" y="740992"/>
                  </a:cubicBezTo>
                  <a:cubicBezTo>
                    <a:pt x="803072" y="764547"/>
                    <a:pt x="759279" y="776325"/>
                    <a:pt x="724444" y="776325"/>
                  </a:cubicBezTo>
                  <a:cubicBezTo>
                    <a:pt x="688282" y="776325"/>
                    <a:pt x="660248" y="770353"/>
                    <a:pt x="640342" y="758410"/>
                  </a:cubicBezTo>
                  <a:cubicBezTo>
                    <a:pt x="632711" y="775330"/>
                    <a:pt x="627403" y="789264"/>
                    <a:pt x="624417" y="800212"/>
                  </a:cubicBezTo>
                  <a:cubicBezTo>
                    <a:pt x="622427" y="807511"/>
                    <a:pt x="619939" y="811160"/>
                    <a:pt x="616953" y="811160"/>
                  </a:cubicBezTo>
                  <a:cubicBezTo>
                    <a:pt x="613635" y="811160"/>
                    <a:pt x="612640" y="805686"/>
                    <a:pt x="613967" y="794738"/>
                  </a:cubicBezTo>
                  <a:cubicBezTo>
                    <a:pt x="615626" y="782794"/>
                    <a:pt x="619109" y="766704"/>
                    <a:pt x="624417" y="746466"/>
                  </a:cubicBezTo>
                  <a:cubicBezTo>
                    <a:pt x="613469" y="735518"/>
                    <a:pt x="601857" y="718267"/>
                    <a:pt x="589582" y="694711"/>
                  </a:cubicBezTo>
                  <a:cubicBezTo>
                    <a:pt x="566691" y="728219"/>
                    <a:pt x="549273" y="750613"/>
                    <a:pt x="537330" y="761893"/>
                  </a:cubicBezTo>
                  <a:cubicBezTo>
                    <a:pt x="519663" y="778813"/>
                    <a:pt x="500691" y="789388"/>
                    <a:pt x="480412" y="793618"/>
                  </a:cubicBezTo>
                  <a:lnTo>
                    <a:pt x="466911" y="794997"/>
                  </a:lnTo>
                  <a:lnTo>
                    <a:pt x="466911" y="795733"/>
                  </a:lnTo>
                  <a:lnTo>
                    <a:pt x="463619" y="795333"/>
                  </a:lnTo>
                  <a:lnTo>
                    <a:pt x="459697" y="795733"/>
                  </a:lnTo>
                  <a:lnTo>
                    <a:pt x="459697" y="794855"/>
                  </a:lnTo>
                  <a:lnTo>
                    <a:pt x="444672" y="793027"/>
                  </a:lnTo>
                  <a:cubicBezTo>
                    <a:pt x="422838" y="787615"/>
                    <a:pt x="402217" y="774086"/>
                    <a:pt x="382809" y="752438"/>
                  </a:cubicBezTo>
                  <a:cubicBezTo>
                    <a:pt x="363235" y="730542"/>
                    <a:pt x="349798" y="707484"/>
                    <a:pt x="342500" y="683266"/>
                  </a:cubicBezTo>
                  <a:cubicBezTo>
                    <a:pt x="332879" y="651748"/>
                    <a:pt x="323589" y="591699"/>
                    <a:pt x="314632" y="503118"/>
                  </a:cubicBezTo>
                  <a:cubicBezTo>
                    <a:pt x="304679" y="404253"/>
                    <a:pt x="293233" y="311857"/>
                    <a:pt x="280294" y="225931"/>
                  </a:cubicBezTo>
                  <a:cubicBezTo>
                    <a:pt x="276645" y="200717"/>
                    <a:pt x="268185" y="166877"/>
                    <a:pt x="254914" y="124411"/>
                  </a:cubicBezTo>
                  <a:cubicBezTo>
                    <a:pt x="248943" y="104837"/>
                    <a:pt x="244464" y="89908"/>
                    <a:pt x="241478" y="79623"/>
                  </a:cubicBezTo>
                  <a:lnTo>
                    <a:pt x="238667" y="69631"/>
                  </a:lnTo>
                  <a:lnTo>
                    <a:pt x="213022" y="82267"/>
                  </a:lnTo>
                  <a:cubicBezTo>
                    <a:pt x="199814" y="88799"/>
                    <a:pt x="185538" y="95880"/>
                    <a:pt x="170194" y="103510"/>
                  </a:cubicBezTo>
                  <a:cubicBezTo>
                    <a:pt x="129055" y="124411"/>
                    <a:pt x="72324" y="155265"/>
                    <a:pt x="0" y="196072"/>
                  </a:cubicBezTo>
                  <a:lnTo>
                    <a:pt x="2488" y="168702"/>
                  </a:lnTo>
                  <a:cubicBezTo>
                    <a:pt x="36659" y="149128"/>
                    <a:pt x="93059" y="118274"/>
                    <a:pt x="171687" y="76140"/>
                  </a:cubicBezTo>
                  <a:cubicBezTo>
                    <a:pt x="187612" y="68012"/>
                    <a:pt x="206688" y="58556"/>
                    <a:pt x="228916" y="47774"/>
                  </a:cubicBezTo>
                  <a:lnTo>
                    <a:pt x="243064" y="40971"/>
                  </a:lnTo>
                  <a:lnTo>
                    <a:pt x="244464" y="35955"/>
                  </a:lnTo>
                  <a:cubicBezTo>
                    <a:pt x="247118" y="25919"/>
                    <a:pt x="249938" y="14764"/>
                    <a:pt x="252924" y="2488"/>
                  </a:cubicBezTo>
                  <a:cubicBezTo>
                    <a:pt x="253919" y="830"/>
                    <a:pt x="255246" y="0"/>
                    <a:pt x="256905" y="0"/>
                  </a:cubicBezTo>
                  <a:close/>
                  <a:moveTo>
                    <a:pt x="844874" y="527503"/>
                  </a:moveTo>
                  <a:cubicBezTo>
                    <a:pt x="817669" y="527503"/>
                    <a:pt x="786815" y="545584"/>
                    <a:pt x="752312" y="581746"/>
                  </a:cubicBezTo>
                  <a:cubicBezTo>
                    <a:pt x="722785" y="612932"/>
                    <a:pt x="694917" y="652080"/>
                    <a:pt x="668708" y="699190"/>
                  </a:cubicBezTo>
                  <a:cubicBezTo>
                    <a:pt x="687287" y="705825"/>
                    <a:pt x="712500" y="709143"/>
                    <a:pt x="744350" y="709143"/>
                  </a:cubicBezTo>
                  <a:cubicBezTo>
                    <a:pt x="773213" y="709143"/>
                    <a:pt x="813522" y="698361"/>
                    <a:pt x="865277" y="676796"/>
                  </a:cubicBezTo>
                  <a:cubicBezTo>
                    <a:pt x="919686" y="653905"/>
                    <a:pt x="959000" y="629852"/>
                    <a:pt x="983219" y="604638"/>
                  </a:cubicBezTo>
                  <a:cubicBezTo>
                    <a:pt x="963645" y="579092"/>
                    <a:pt x="937933" y="559020"/>
                    <a:pt x="906084" y="544423"/>
                  </a:cubicBezTo>
                  <a:cubicBezTo>
                    <a:pt x="881865" y="533143"/>
                    <a:pt x="861462" y="527503"/>
                    <a:pt x="844874" y="527503"/>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56" name="TextBox 155"/>
            <p:cNvSpPr txBox="1"/>
            <p:nvPr/>
          </p:nvSpPr>
          <p:spPr>
            <a:xfrm>
              <a:off x="7679197" y="2019601"/>
              <a:ext cx="305056" cy="184626"/>
            </a:xfrm>
            <a:custGeom>
              <a:avLst/>
              <a:gdLst/>
              <a:ahLst/>
              <a:cxnLst/>
              <a:rect l="l" t="t" r="r" b="b"/>
              <a:pathLst>
                <a:path w="305056" h="184626">
                  <a:moveTo>
                    <a:pt x="305056" y="0"/>
                  </a:moveTo>
                  <a:lnTo>
                    <a:pt x="303065" y="26873"/>
                  </a:lnTo>
                  <a:cubicBezTo>
                    <a:pt x="275860" y="39812"/>
                    <a:pt x="231570" y="61542"/>
                    <a:pt x="170194" y="92064"/>
                  </a:cubicBezTo>
                  <a:cubicBezTo>
                    <a:pt x="129055" y="112965"/>
                    <a:pt x="72324" y="143819"/>
                    <a:pt x="0" y="184626"/>
                  </a:cubicBezTo>
                  <a:lnTo>
                    <a:pt x="2488" y="157256"/>
                  </a:lnTo>
                  <a:cubicBezTo>
                    <a:pt x="36659" y="137682"/>
                    <a:pt x="93059" y="106828"/>
                    <a:pt x="171687" y="64694"/>
                  </a:cubicBezTo>
                  <a:cubicBezTo>
                    <a:pt x="203536" y="48437"/>
                    <a:pt x="247992" y="26873"/>
                    <a:pt x="305056"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55" name="TextBox 154"/>
            <p:cNvSpPr txBox="1"/>
            <p:nvPr/>
          </p:nvSpPr>
          <p:spPr>
            <a:xfrm>
              <a:off x="8918974" y="1813177"/>
              <a:ext cx="305056" cy="184626"/>
            </a:xfrm>
            <a:custGeom>
              <a:avLst/>
              <a:gdLst/>
              <a:ahLst/>
              <a:cxnLst/>
              <a:rect l="l" t="t" r="r" b="b"/>
              <a:pathLst>
                <a:path w="305056" h="184626">
                  <a:moveTo>
                    <a:pt x="305056" y="0"/>
                  </a:moveTo>
                  <a:lnTo>
                    <a:pt x="303065" y="26873"/>
                  </a:lnTo>
                  <a:cubicBezTo>
                    <a:pt x="275861" y="39812"/>
                    <a:pt x="231570" y="61542"/>
                    <a:pt x="170194" y="92064"/>
                  </a:cubicBezTo>
                  <a:cubicBezTo>
                    <a:pt x="129056" y="112965"/>
                    <a:pt x="72324" y="143819"/>
                    <a:pt x="0" y="184626"/>
                  </a:cubicBezTo>
                  <a:lnTo>
                    <a:pt x="2488" y="157256"/>
                  </a:lnTo>
                  <a:cubicBezTo>
                    <a:pt x="36659" y="137682"/>
                    <a:pt x="93059" y="106828"/>
                    <a:pt x="171687" y="64694"/>
                  </a:cubicBezTo>
                  <a:cubicBezTo>
                    <a:pt x="203536" y="48437"/>
                    <a:pt x="247992" y="26873"/>
                    <a:pt x="305056"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54" name="TextBox 153"/>
            <p:cNvSpPr txBox="1"/>
            <p:nvPr/>
          </p:nvSpPr>
          <p:spPr>
            <a:xfrm>
              <a:off x="9471424" y="1813177"/>
              <a:ext cx="305056" cy="184626"/>
            </a:xfrm>
            <a:custGeom>
              <a:avLst/>
              <a:gdLst/>
              <a:ahLst/>
              <a:cxnLst/>
              <a:rect l="l" t="t" r="r" b="b"/>
              <a:pathLst>
                <a:path w="305056" h="184626">
                  <a:moveTo>
                    <a:pt x="305056" y="0"/>
                  </a:moveTo>
                  <a:lnTo>
                    <a:pt x="303065" y="26873"/>
                  </a:lnTo>
                  <a:cubicBezTo>
                    <a:pt x="275860" y="39812"/>
                    <a:pt x="231570" y="61542"/>
                    <a:pt x="170194" y="92064"/>
                  </a:cubicBezTo>
                  <a:cubicBezTo>
                    <a:pt x="129055" y="112965"/>
                    <a:pt x="72324" y="143819"/>
                    <a:pt x="0" y="184626"/>
                  </a:cubicBezTo>
                  <a:lnTo>
                    <a:pt x="2488" y="157256"/>
                  </a:lnTo>
                  <a:cubicBezTo>
                    <a:pt x="36659" y="137682"/>
                    <a:pt x="93059" y="106828"/>
                    <a:pt x="171687" y="64694"/>
                  </a:cubicBezTo>
                  <a:cubicBezTo>
                    <a:pt x="203536" y="48437"/>
                    <a:pt x="247992" y="26873"/>
                    <a:pt x="305056"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53" name="TextBox 152"/>
            <p:cNvSpPr txBox="1"/>
            <p:nvPr/>
          </p:nvSpPr>
          <p:spPr>
            <a:xfrm>
              <a:off x="8050000" y="2038610"/>
              <a:ext cx="93557" cy="108984"/>
            </a:xfrm>
            <a:custGeom>
              <a:avLst/>
              <a:gdLst/>
              <a:ahLst/>
              <a:cxnLst/>
              <a:rect l="l" t="t" r="r" b="b"/>
              <a:pathLst>
                <a:path w="93557" h="108984">
                  <a:moveTo>
                    <a:pt x="18413" y="0"/>
                  </a:moveTo>
                  <a:cubicBezTo>
                    <a:pt x="27038" y="7299"/>
                    <a:pt x="43461" y="16588"/>
                    <a:pt x="67679" y="27868"/>
                  </a:cubicBezTo>
                  <a:cubicBezTo>
                    <a:pt x="84931" y="36162"/>
                    <a:pt x="93557" y="43627"/>
                    <a:pt x="93557" y="50262"/>
                  </a:cubicBezTo>
                  <a:cubicBezTo>
                    <a:pt x="93557" y="72490"/>
                    <a:pt x="86756" y="92064"/>
                    <a:pt x="73154" y="108984"/>
                  </a:cubicBezTo>
                  <a:cubicBezTo>
                    <a:pt x="53579" y="99031"/>
                    <a:pt x="34171" y="89078"/>
                    <a:pt x="14929" y="79125"/>
                  </a:cubicBezTo>
                  <a:cubicBezTo>
                    <a:pt x="4976" y="73817"/>
                    <a:pt x="0" y="68177"/>
                    <a:pt x="0" y="62205"/>
                  </a:cubicBezTo>
                  <a:cubicBezTo>
                    <a:pt x="0" y="62869"/>
                    <a:pt x="6137" y="42134"/>
                    <a:pt x="18413"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52" name="TextBox 151"/>
            <p:cNvSpPr txBox="1"/>
            <p:nvPr/>
          </p:nvSpPr>
          <p:spPr>
            <a:xfrm>
              <a:off x="7188665" y="2129679"/>
              <a:ext cx="90572" cy="99031"/>
            </a:xfrm>
            <a:custGeom>
              <a:avLst/>
              <a:gdLst/>
              <a:ahLst/>
              <a:cxnLst/>
              <a:rect l="l" t="t" r="r" b="b"/>
              <a:pathLst>
                <a:path w="90572" h="99031">
                  <a:moveTo>
                    <a:pt x="25380" y="0"/>
                  </a:moveTo>
                  <a:cubicBezTo>
                    <a:pt x="68841" y="18578"/>
                    <a:pt x="90572" y="31517"/>
                    <a:pt x="90572" y="38816"/>
                  </a:cubicBezTo>
                  <a:cubicBezTo>
                    <a:pt x="90572" y="43792"/>
                    <a:pt x="88415" y="52750"/>
                    <a:pt x="84102" y="65689"/>
                  </a:cubicBezTo>
                  <a:cubicBezTo>
                    <a:pt x="78462" y="81282"/>
                    <a:pt x="72656" y="92396"/>
                    <a:pt x="66685" y="99031"/>
                  </a:cubicBezTo>
                  <a:cubicBezTo>
                    <a:pt x="53414" y="92064"/>
                    <a:pt x="40309" y="84931"/>
                    <a:pt x="27371" y="77632"/>
                  </a:cubicBezTo>
                  <a:cubicBezTo>
                    <a:pt x="9124" y="67348"/>
                    <a:pt x="0" y="59551"/>
                    <a:pt x="0" y="54243"/>
                  </a:cubicBezTo>
                  <a:cubicBezTo>
                    <a:pt x="0" y="52252"/>
                    <a:pt x="3484" y="42714"/>
                    <a:pt x="10451" y="25628"/>
                  </a:cubicBezTo>
                  <a:cubicBezTo>
                    <a:pt x="17418" y="8543"/>
                    <a:pt x="22394" y="0"/>
                    <a:pt x="25380"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51" name="TextBox 150"/>
            <p:cNvSpPr txBox="1"/>
            <p:nvPr/>
          </p:nvSpPr>
          <p:spPr>
            <a:xfrm>
              <a:off x="7085654" y="2138636"/>
              <a:ext cx="93557" cy="109482"/>
            </a:xfrm>
            <a:custGeom>
              <a:avLst/>
              <a:gdLst/>
              <a:ahLst/>
              <a:cxnLst/>
              <a:rect l="l" t="t" r="r" b="b"/>
              <a:pathLst>
                <a:path w="93557" h="109482">
                  <a:moveTo>
                    <a:pt x="24385" y="0"/>
                  </a:moveTo>
                  <a:cubicBezTo>
                    <a:pt x="34006" y="9621"/>
                    <a:pt x="49764" y="20901"/>
                    <a:pt x="71661" y="33840"/>
                  </a:cubicBezTo>
                  <a:cubicBezTo>
                    <a:pt x="86258" y="42134"/>
                    <a:pt x="93557" y="50428"/>
                    <a:pt x="93557" y="58722"/>
                  </a:cubicBezTo>
                  <a:cubicBezTo>
                    <a:pt x="93557" y="67016"/>
                    <a:pt x="91567" y="76969"/>
                    <a:pt x="87585" y="88581"/>
                  </a:cubicBezTo>
                  <a:cubicBezTo>
                    <a:pt x="82609" y="102515"/>
                    <a:pt x="76969" y="109482"/>
                    <a:pt x="70665" y="109482"/>
                  </a:cubicBezTo>
                  <a:cubicBezTo>
                    <a:pt x="67680" y="109482"/>
                    <a:pt x="55570" y="103013"/>
                    <a:pt x="34337" y="90074"/>
                  </a:cubicBezTo>
                  <a:cubicBezTo>
                    <a:pt x="11446" y="76472"/>
                    <a:pt x="0" y="66850"/>
                    <a:pt x="0" y="61211"/>
                  </a:cubicBezTo>
                  <a:cubicBezTo>
                    <a:pt x="0" y="55902"/>
                    <a:pt x="8128" y="35499"/>
                    <a:pt x="24385"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50" name="TextBox 149"/>
            <p:cNvSpPr txBox="1"/>
            <p:nvPr/>
          </p:nvSpPr>
          <p:spPr>
            <a:xfrm>
              <a:off x="8090416" y="2224054"/>
              <a:ext cx="157255" cy="373410"/>
            </a:xfrm>
            <a:custGeom>
              <a:avLst/>
              <a:gdLst/>
              <a:ahLst/>
              <a:cxnLst/>
              <a:rect l="l" t="t" r="r" b="b"/>
              <a:pathLst>
                <a:path w="157255" h="373410">
                  <a:moveTo>
                    <a:pt x="18942" y="84"/>
                  </a:moveTo>
                  <a:cubicBezTo>
                    <a:pt x="19999" y="312"/>
                    <a:pt x="21150" y="1007"/>
                    <a:pt x="22394" y="2168"/>
                  </a:cubicBezTo>
                  <a:cubicBezTo>
                    <a:pt x="38982" y="13779"/>
                    <a:pt x="59386" y="28543"/>
                    <a:pt x="83604" y="46458"/>
                  </a:cubicBezTo>
                  <a:cubicBezTo>
                    <a:pt x="91898" y="53425"/>
                    <a:pt x="96046" y="58899"/>
                    <a:pt x="96046" y="62880"/>
                  </a:cubicBezTo>
                  <a:cubicBezTo>
                    <a:pt x="96046" y="66198"/>
                    <a:pt x="93225" y="67857"/>
                    <a:pt x="87586" y="67857"/>
                  </a:cubicBezTo>
                  <a:cubicBezTo>
                    <a:pt x="77964" y="67857"/>
                    <a:pt x="69670" y="67193"/>
                    <a:pt x="62703" y="65866"/>
                  </a:cubicBezTo>
                  <a:cubicBezTo>
                    <a:pt x="65689" y="74824"/>
                    <a:pt x="81946" y="96057"/>
                    <a:pt x="111473" y="129565"/>
                  </a:cubicBezTo>
                  <a:cubicBezTo>
                    <a:pt x="138014" y="160419"/>
                    <a:pt x="152943" y="187623"/>
                    <a:pt x="156260" y="211178"/>
                  </a:cubicBezTo>
                  <a:cubicBezTo>
                    <a:pt x="160905" y="246013"/>
                    <a:pt x="149293" y="279687"/>
                    <a:pt x="121425" y="312200"/>
                  </a:cubicBezTo>
                  <a:cubicBezTo>
                    <a:pt x="110477" y="325139"/>
                    <a:pt x="93391" y="338077"/>
                    <a:pt x="70168" y="351016"/>
                  </a:cubicBezTo>
                  <a:cubicBezTo>
                    <a:pt x="43627" y="365946"/>
                    <a:pt x="20238" y="373410"/>
                    <a:pt x="0" y="373410"/>
                  </a:cubicBezTo>
                  <a:lnTo>
                    <a:pt x="0" y="303740"/>
                  </a:lnTo>
                  <a:cubicBezTo>
                    <a:pt x="29859" y="303740"/>
                    <a:pt x="61044" y="294948"/>
                    <a:pt x="93557" y="277365"/>
                  </a:cubicBezTo>
                  <a:cubicBezTo>
                    <a:pt x="122752" y="261108"/>
                    <a:pt x="136023" y="249829"/>
                    <a:pt x="133369" y="243525"/>
                  </a:cubicBezTo>
                  <a:cubicBezTo>
                    <a:pt x="128724" y="231913"/>
                    <a:pt x="110477" y="207861"/>
                    <a:pt x="78628" y="171367"/>
                  </a:cubicBezTo>
                  <a:cubicBezTo>
                    <a:pt x="48438" y="136532"/>
                    <a:pt x="27537" y="101697"/>
                    <a:pt x="15925" y="66861"/>
                  </a:cubicBezTo>
                  <a:cubicBezTo>
                    <a:pt x="8294" y="66861"/>
                    <a:pt x="5143" y="65037"/>
                    <a:pt x="6470" y="61387"/>
                  </a:cubicBezTo>
                  <a:cubicBezTo>
                    <a:pt x="7465" y="48780"/>
                    <a:pt x="9290" y="31860"/>
                    <a:pt x="11944" y="10628"/>
                  </a:cubicBezTo>
                  <a:cubicBezTo>
                    <a:pt x="13437" y="2914"/>
                    <a:pt x="15769" y="-600"/>
                    <a:pt x="18942" y="84"/>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49" name="TextBox 148"/>
            <p:cNvSpPr txBox="1"/>
            <p:nvPr/>
          </p:nvSpPr>
          <p:spPr>
            <a:xfrm>
              <a:off x="6950791" y="2224265"/>
              <a:ext cx="650944" cy="477704"/>
            </a:xfrm>
            <a:custGeom>
              <a:avLst/>
              <a:gdLst/>
              <a:ahLst/>
              <a:cxnLst/>
              <a:rect l="l" t="t" r="r" b="b"/>
              <a:pathLst>
                <a:path w="650944" h="477704">
                  <a:moveTo>
                    <a:pt x="512780" y="59"/>
                  </a:moveTo>
                  <a:cubicBezTo>
                    <a:pt x="513817" y="246"/>
                    <a:pt x="514957" y="878"/>
                    <a:pt x="516202" y="1957"/>
                  </a:cubicBezTo>
                  <a:cubicBezTo>
                    <a:pt x="533121" y="13568"/>
                    <a:pt x="553525" y="28332"/>
                    <a:pt x="577412" y="46247"/>
                  </a:cubicBezTo>
                  <a:cubicBezTo>
                    <a:pt x="585706" y="53214"/>
                    <a:pt x="589853" y="58688"/>
                    <a:pt x="589853" y="62669"/>
                  </a:cubicBezTo>
                  <a:cubicBezTo>
                    <a:pt x="589853" y="65987"/>
                    <a:pt x="587199" y="67646"/>
                    <a:pt x="581891" y="67646"/>
                  </a:cubicBezTo>
                  <a:cubicBezTo>
                    <a:pt x="571938" y="67646"/>
                    <a:pt x="563478" y="66982"/>
                    <a:pt x="556511" y="65655"/>
                  </a:cubicBezTo>
                  <a:cubicBezTo>
                    <a:pt x="559497" y="74281"/>
                    <a:pt x="575919" y="95514"/>
                    <a:pt x="605777" y="129354"/>
                  </a:cubicBezTo>
                  <a:cubicBezTo>
                    <a:pt x="632319" y="160208"/>
                    <a:pt x="647082" y="187412"/>
                    <a:pt x="650068" y="210967"/>
                  </a:cubicBezTo>
                  <a:cubicBezTo>
                    <a:pt x="654381" y="245802"/>
                    <a:pt x="642769" y="279476"/>
                    <a:pt x="615233" y="311989"/>
                  </a:cubicBezTo>
                  <a:cubicBezTo>
                    <a:pt x="604285" y="324928"/>
                    <a:pt x="587365" y="337866"/>
                    <a:pt x="564473" y="350805"/>
                  </a:cubicBezTo>
                  <a:cubicBezTo>
                    <a:pt x="551037" y="358270"/>
                    <a:pt x="538471" y="363868"/>
                    <a:pt x="526777" y="367601"/>
                  </a:cubicBezTo>
                  <a:lnTo>
                    <a:pt x="494659" y="373138"/>
                  </a:lnTo>
                  <a:lnTo>
                    <a:pt x="494659" y="373199"/>
                  </a:lnTo>
                  <a:lnTo>
                    <a:pt x="494473" y="373170"/>
                  </a:lnTo>
                  <a:lnTo>
                    <a:pt x="494305" y="373199"/>
                  </a:lnTo>
                  <a:lnTo>
                    <a:pt x="494305" y="373144"/>
                  </a:lnTo>
                  <a:lnTo>
                    <a:pt x="422625" y="362002"/>
                  </a:lnTo>
                  <a:cubicBezTo>
                    <a:pt x="401143" y="353542"/>
                    <a:pt x="382191" y="340355"/>
                    <a:pt x="365769" y="322439"/>
                  </a:cubicBezTo>
                  <a:cubicBezTo>
                    <a:pt x="355816" y="311491"/>
                    <a:pt x="344038" y="292747"/>
                    <a:pt x="330436" y="266206"/>
                  </a:cubicBezTo>
                  <a:cubicBezTo>
                    <a:pt x="321147" y="247627"/>
                    <a:pt x="311526" y="238006"/>
                    <a:pt x="301573" y="237342"/>
                  </a:cubicBezTo>
                  <a:cubicBezTo>
                    <a:pt x="288302" y="236347"/>
                    <a:pt x="270636" y="245553"/>
                    <a:pt x="248574" y="264962"/>
                  </a:cubicBezTo>
                  <a:cubicBezTo>
                    <a:pt x="226511" y="284370"/>
                    <a:pt x="211333" y="303197"/>
                    <a:pt x="203039" y="321444"/>
                  </a:cubicBezTo>
                  <a:cubicBezTo>
                    <a:pt x="188774" y="356943"/>
                    <a:pt x="174342" y="392441"/>
                    <a:pt x="159744" y="427940"/>
                  </a:cubicBezTo>
                  <a:cubicBezTo>
                    <a:pt x="144151" y="461116"/>
                    <a:pt x="125573" y="477704"/>
                    <a:pt x="104008" y="477704"/>
                  </a:cubicBezTo>
                  <a:cubicBezTo>
                    <a:pt x="77467" y="477704"/>
                    <a:pt x="53746" y="460121"/>
                    <a:pt x="32845" y="424954"/>
                  </a:cubicBezTo>
                  <a:cubicBezTo>
                    <a:pt x="10949" y="387465"/>
                    <a:pt x="0" y="341682"/>
                    <a:pt x="0" y="287604"/>
                  </a:cubicBezTo>
                  <a:cubicBezTo>
                    <a:pt x="0" y="266040"/>
                    <a:pt x="3152" y="237011"/>
                    <a:pt x="9456" y="200517"/>
                  </a:cubicBezTo>
                  <a:cubicBezTo>
                    <a:pt x="11778" y="186914"/>
                    <a:pt x="14930" y="180113"/>
                    <a:pt x="18911" y="180113"/>
                  </a:cubicBezTo>
                  <a:cubicBezTo>
                    <a:pt x="23224" y="180113"/>
                    <a:pt x="25048" y="187910"/>
                    <a:pt x="24385" y="203503"/>
                  </a:cubicBezTo>
                  <a:cubicBezTo>
                    <a:pt x="24053" y="216110"/>
                    <a:pt x="23224" y="230209"/>
                    <a:pt x="21897" y="245802"/>
                  </a:cubicBezTo>
                  <a:cubicBezTo>
                    <a:pt x="21233" y="257746"/>
                    <a:pt x="20902" y="267533"/>
                    <a:pt x="20902" y="275163"/>
                  </a:cubicBezTo>
                  <a:cubicBezTo>
                    <a:pt x="20902" y="306017"/>
                    <a:pt x="26376" y="336208"/>
                    <a:pt x="37324" y="365735"/>
                  </a:cubicBezTo>
                  <a:cubicBezTo>
                    <a:pt x="50926" y="403555"/>
                    <a:pt x="69173" y="422466"/>
                    <a:pt x="92065" y="422466"/>
                  </a:cubicBezTo>
                  <a:cubicBezTo>
                    <a:pt x="111970" y="422466"/>
                    <a:pt x="128227" y="410854"/>
                    <a:pt x="140834" y="387631"/>
                  </a:cubicBezTo>
                  <a:cubicBezTo>
                    <a:pt x="152445" y="359763"/>
                    <a:pt x="163891" y="332061"/>
                    <a:pt x="175171" y="304524"/>
                  </a:cubicBezTo>
                  <a:cubicBezTo>
                    <a:pt x="192091" y="264713"/>
                    <a:pt x="212494" y="232200"/>
                    <a:pt x="236381" y="206986"/>
                  </a:cubicBezTo>
                  <a:cubicBezTo>
                    <a:pt x="262922" y="178786"/>
                    <a:pt x="288302" y="164686"/>
                    <a:pt x="312521" y="164686"/>
                  </a:cubicBezTo>
                  <a:cubicBezTo>
                    <a:pt x="324796" y="164686"/>
                    <a:pt x="337735" y="175635"/>
                    <a:pt x="351337" y="197531"/>
                  </a:cubicBezTo>
                  <a:cubicBezTo>
                    <a:pt x="372570" y="232366"/>
                    <a:pt x="384513" y="251276"/>
                    <a:pt x="387168" y="254262"/>
                  </a:cubicBezTo>
                  <a:cubicBezTo>
                    <a:pt x="401434" y="270684"/>
                    <a:pt x="417524" y="283001"/>
                    <a:pt x="435439" y="291212"/>
                  </a:cubicBezTo>
                  <a:lnTo>
                    <a:pt x="494514" y="303499"/>
                  </a:lnTo>
                  <a:lnTo>
                    <a:pt x="539964" y="296935"/>
                  </a:lnTo>
                  <a:cubicBezTo>
                    <a:pt x="555474" y="292539"/>
                    <a:pt x="571274" y="285946"/>
                    <a:pt x="587365" y="277154"/>
                  </a:cubicBezTo>
                  <a:cubicBezTo>
                    <a:pt x="616560" y="260897"/>
                    <a:pt x="629830" y="249618"/>
                    <a:pt x="627176" y="243314"/>
                  </a:cubicBezTo>
                  <a:cubicBezTo>
                    <a:pt x="622532" y="231702"/>
                    <a:pt x="604450" y="207650"/>
                    <a:pt x="572933" y="171156"/>
                  </a:cubicBezTo>
                  <a:cubicBezTo>
                    <a:pt x="542743" y="136321"/>
                    <a:pt x="521842" y="101486"/>
                    <a:pt x="510230" y="66650"/>
                  </a:cubicBezTo>
                  <a:cubicBezTo>
                    <a:pt x="503263" y="66650"/>
                    <a:pt x="499945" y="64826"/>
                    <a:pt x="500277" y="61176"/>
                  </a:cubicBezTo>
                  <a:cubicBezTo>
                    <a:pt x="501604" y="48569"/>
                    <a:pt x="503595" y="31649"/>
                    <a:pt x="506249" y="10417"/>
                  </a:cubicBezTo>
                  <a:cubicBezTo>
                    <a:pt x="507493" y="2952"/>
                    <a:pt x="509670" y="-500"/>
                    <a:pt x="512780" y="59"/>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48" name="TextBox 147"/>
            <p:cNvSpPr txBox="1"/>
            <p:nvPr/>
          </p:nvSpPr>
          <p:spPr>
            <a:xfrm>
              <a:off x="9560503" y="2349637"/>
              <a:ext cx="462057" cy="453854"/>
            </a:xfrm>
            <a:custGeom>
              <a:avLst/>
              <a:gdLst/>
              <a:ahLst/>
              <a:cxnLst/>
              <a:rect l="l" t="t" r="r" b="b"/>
              <a:pathLst>
                <a:path w="462057" h="453854">
                  <a:moveTo>
                    <a:pt x="354323" y="0"/>
                  </a:moveTo>
                  <a:cubicBezTo>
                    <a:pt x="371906" y="0"/>
                    <a:pt x="391978" y="11778"/>
                    <a:pt x="414538" y="35333"/>
                  </a:cubicBezTo>
                  <a:cubicBezTo>
                    <a:pt x="444064" y="65855"/>
                    <a:pt x="459823" y="104672"/>
                    <a:pt x="461814" y="151782"/>
                  </a:cubicBezTo>
                  <a:cubicBezTo>
                    <a:pt x="463472" y="189271"/>
                    <a:pt x="456671" y="222945"/>
                    <a:pt x="441410" y="252804"/>
                  </a:cubicBezTo>
                  <a:cubicBezTo>
                    <a:pt x="418850" y="285648"/>
                    <a:pt x="378873" y="323801"/>
                    <a:pt x="321478" y="367262"/>
                  </a:cubicBezTo>
                  <a:cubicBezTo>
                    <a:pt x="244841" y="425320"/>
                    <a:pt x="177825" y="454184"/>
                    <a:pt x="120430" y="453852"/>
                  </a:cubicBezTo>
                  <a:cubicBezTo>
                    <a:pt x="77964" y="453520"/>
                    <a:pt x="46115" y="433946"/>
                    <a:pt x="24882" y="395130"/>
                  </a:cubicBezTo>
                  <a:cubicBezTo>
                    <a:pt x="8294" y="364276"/>
                    <a:pt x="0" y="326289"/>
                    <a:pt x="0" y="281169"/>
                  </a:cubicBezTo>
                  <a:cubicBezTo>
                    <a:pt x="0" y="275198"/>
                    <a:pt x="166" y="269226"/>
                    <a:pt x="498" y="263254"/>
                  </a:cubicBezTo>
                  <a:cubicBezTo>
                    <a:pt x="2488" y="229746"/>
                    <a:pt x="11777" y="191428"/>
                    <a:pt x="28366" y="148298"/>
                  </a:cubicBezTo>
                  <a:cubicBezTo>
                    <a:pt x="36660" y="126734"/>
                    <a:pt x="43295" y="115951"/>
                    <a:pt x="48271" y="115951"/>
                  </a:cubicBezTo>
                  <a:cubicBezTo>
                    <a:pt x="49930" y="115951"/>
                    <a:pt x="50760" y="117776"/>
                    <a:pt x="50760" y="121426"/>
                  </a:cubicBezTo>
                  <a:cubicBezTo>
                    <a:pt x="50760" y="128061"/>
                    <a:pt x="48106" y="138511"/>
                    <a:pt x="42797" y="152777"/>
                  </a:cubicBezTo>
                  <a:cubicBezTo>
                    <a:pt x="36826" y="168702"/>
                    <a:pt x="32513" y="181641"/>
                    <a:pt x="29859" y="191593"/>
                  </a:cubicBezTo>
                  <a:cubicBezTo>
                    <a:pt x="25214" y="210172"/>
                    <a:pt x="22560" y="228253"/>
                    <a:pt x="21896" y="245837"/>
                  </a:cubicBezTo>
                  <a:cubicBezTo>
                    <a:pt x="18910" y="337403"/>
                    <a:pt x="58722" y="383186"/>
                    <a:pt x="141331" y="383186"/>
                  </a:cubicBezTo>
                  <a:cubicBezTo>
                    <a:pt x="190763" y="383186"/>
                    <a:pt x="254462" y="354489"/>
                    <a:pt x="332426" y="297094"/>
                  </a:cubicBezTo>
                  <a:cubicBezTo>
                    <a:pt x="397120" y="249652"/>
                    <a:pt x="434277" y="216310"/>
                    <a:pt x="443899" y="197067"/>
                  </a:cubicBezTo>
                  <a:cubicBezTo>
                    <a:pt x="441908" y="189437"/>
                    <a:pt x="433780" y="181972"/>
                    <a:pt x="419514" y="174673"/>
                  </a:cubicBezTo>
                  <a:cubicBezTo>
                    <a:pt x="402594" y="166048"/>
                    <a:pt x="383849" y="162232"/>
                    <a:pt x="363280" y="163228"/>
                  </a:cubicBezTo>
                  <a:cubicBezTo>
                    <a:pt x="347024" y="163891"/>
                    <a:pt x="336905" y="164223"/>
                    <a:pt x="332924" y="164223"/>
                  </a:cubicBezTo>
                  <a:cubicBezTo>
                    <a:pt x="295103" y="164223"/>
                    <a:pt x="275861" y="146142"/>
                    <a:pt x="275197" y="109980"/>
                  </a:cubicBezTo>
                  <a:cubicBezTo>
                    <a:pt x="274534" y="79458"/>
                    <a:pt x="283159" y="53082"/>
                    <a:pt x="301075" y="30854"/>
                  </a:cubicBezTo>
                  <a:cubicBezTo>
                    <a:pt x="317663" y="10285"/>
                    <a:pt x="335412" y="0"/>
                    <a:pt x="354323" y="0"/>
                  </a:cubicBezTo>
                  <a:close/>
                  <a:moveTo>
                    <a:pt x="341882" y="64694"/>
                  </a:moveTo>
                  <a:cubicBezTo>
                    <a:pt x="324962" y="64694"/>
                    <a:pt x="316170" y="72159"/>
                    <a:pt x="315506" y="87088"/>
                  </a:cubicBezTo>
                  <a:cubicBezTo>
                    <a:pt x="319156" y="93060"/>
                    <a:pt x="327782" y="96377"/>
                    <a:pt x="341384" y="97041"/>
                  </a:cubicBezTo>
                  <a:cubicBezTo>
                    <a:pt x="351669" y="96709"/>
                    <a:pt x="361787" y="96543"/>
                    <a:pt x="371740" y="96543"/>
                  </a:cubicBezTo>
                  <a:cubicBezTo>
                    <a:pt x="379039" y="96875"/>
                    <a:pt x="386338" y="97705"/>
                    <a:pt x="393637" y="99032"/>
                  </a:cubicBezTo>
                  <a:cubicBezTo>
                    <a:pt x="373067" y="76140"/>
                    <a:pt x="355816" y="64694"/>
                    <a:pt x="341882" y="64694"/>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47" name="TextBox 146"/>
            <p:cNvSpPr txBox="1"/>
            <p:nvPr/>
          </p:nvSpPr>
          <p:spPr>
            <a:xfrm>
              <a:off x="7309253" y="2422293"/>
              <a:ext cx="592196" cy="536958"/>
            </a:xfrm>
            <a:custGeom>
              <a:avLst/>
              <a:gdLst/>
              <a:ahLst/>
              <a:cxnLst/>
              <a:rect l="l" t="t" r="r" b="b"/>
              <a:pathLst>
                <a:path w="592196" h="536958">
                  <a:moveTo>
                    <a:pt x="465795" y="0"/>
                  </a:moveTo>
                  <a:cubicBezTo>
                    <a:pt x="479065" y="0"/>
                    <a:pt x="496317" y="10949"/>
                    <a:pt x="517550" y="32845"/>
                  </a:cubicBezTo>
                  <a:cubicBezTo>
                    <a:pt x="539778" y="55737"/>
                    <a:pt x="554873" y="80121"/>
                    <a:pt x="562835" y="105999"/>
                  </a:cubicBezTo>
                  <a:cubicBezTo>
                    <a:pt x="573784" y="105999"/>
                    <a:pt x="583571" y="105833"/>
                    <a:pt x="592196" y="105501"/>
                  </a:cubicBezTo>
                  <a:lnTo>
                    <a:pt x="592196" y="175171"/>
                  </a:lnTo>
                  <a:cubicBezTo>
                    <a:pt x="584898" y="175835"/>
                    <a:pt x="577101" y="176166"/>
                    <a:pt x="568807" y="176166"/>
                  </a:cubicBezTo>
                  <a:cubicBezTo>
                    <a:pt x="568144" y="179816"/>
                    <a:pt x="566651" y="187446"/>
                    <a:pt x="564328" y="199058"/>
                  </a:cubicBezTo>
                  <a:cubicBezTo>
                    <a:pt x="557693" y="234557"/>
                    <a:pt x="543261" y="264581"/>
                    <a:pt x="521033" y="289132"/>
                  </a:cubicBezTo>
                  <a:cubicBezTo>
                    <a:pt x="476245" y="329938"/>
                    <a:pt x="423993" y="369916"/>
                    <a:pt x="364275" y="409064"/>
                  </a:cubicBezTo>
                  <a:cubicBezTo>
                    <a:pt x="310530" y="443899"/>
                    <a:pt x="266074" y="468449"/>
                    <a:pt x="230907" y="482715"/>
                  </a:cubicBezTo>
                  <a:cubicBezTo>
                    <a:pt x="158251" y="493332"/>
                    <a:pt x="93225" y="509256"/>
                    <a:pt x="35830" y="530489"/>
                  </a:cubicBezTo>
                  <a:cubicBezTo>
                    <a:pt x="23887" y="534802"/>
                    <a:pt x="14266" y="536958"/>
                    <a:pt x="6967" y="536958"/>
                  </a:cubicBezTo>
                  <a:cubicBezTo>
                    <a:pt x="2322" y="536958"/>
                    <a:pt x="0" y="535963"/>
                    <a:pt x="0" y="533973"/>
                  </a:cubicBezTo>
                  <a:cubicBezTo>
                    <a:pt x="0" y="529660"/>
                    <a:pt x="9124" y="523522"/>
                    <a:pt x="27370" y="515560"/>
                  </a:cubicBezTo>
                  <a:cubicBezTo>
                    <a:pt x="83107" y="491341"/>
                    <a:pt x="140999" y="463971"/>
                    <a:pt x="201048" y="433448"/>
                  </a:cubicBezTo>
                  <a:cubicBezTo>
                    <a:pt x="274700" y="396291"/>
                    <a:pt x="351171" y="350342"/>
                    <a:pt x="430462" y="295601"/>
                  </a:cubicBezTo>
                  <a:cubicBezTo>
                    <a:pt x="507763" y="242187"/>
                    <a:pt x="546745" y="209343"/>
                    <a:pt x="547408" y="197067"/>
                  </a:cubicBezTo>
                  <a:cubicBezTo>
                    <a:pt x="545750" y="189105"/>
                    <a:pt x="543427" y="182138"/>
                    <a:pt x="540442" y="176166"/>
                  </a:cubicBezTo>
                  <a:cubicBezTo>
                    <a:pt x="477407" y="176166"/>
                    <a:pt x="438093" y="172849"/>
                    <a:pt x="422500" y="166214"/>
                  </a:cubicBezTo>
                  <a:cubicBezTo>
                    <a:pt x="413874" y="162564"/>
                    <a:pt x="405912" y="156095"/>
                    <a:pt x="398613" y="146805"/>
                  </a:cubicBezTo>
                  <a:cubicBezTo>
                    <a:pt x="389987" y="136189"/>
                    <a:pt x="385674" y="125904"/>
                    <a:pt x="385674" y="115952"/>
                  </a:cubicBezTo>
                  <a:cubicBezTo>
                    <a:pt x="386006" y="88083"/>
                    <a:pt x="394798" y="61791"/>
                    <a:pt x="412049" y="37075"/>
                  </a:cubicBezTo>
                  <a:cubicBezTo>
                    <a:pt x="429301" y="12359"/>
                    <a:pt x="447216" y="0"/>
                    <a:pt x="465795" y="0"/>
                  </a:cubicBezTo>
                  <a:close/>
                  <a:moveTo>
                    <a:pt x="455842" y="73652"/>
                  </a:moveTo>
                  <a:cubicBezTo>
                    <a:pt x="447880" y="73320"/>
                    <a:pt x="441410" y="75062"/>
                    <a:pt x="436434" y="78877"/>
                  </a:cubicBezTo>
                  <a:cubicBezTo>
                    <a:pt x="431457" y="82692"/>
                    <a:pt x="429135" y="88415"/>
                    <a:pt x="429467" y="96046"/>
                  </a:cubicBezTo>
                  <a:cubicBezTo>
                    <a:pt x="434775" y="100690"/>
                    <a:pt x="456174" y="103676"/>
                    <a:pt x="493663" y="105003"/>
                  </a:cubicBezTo>
                  <a:cubicBezTo>
                    <a:pt x="490677" y="101022"/>
                    <a:pt x="487028" y="95880"/>
                    <a:pt x="482715" y="89576"/>
                  </a:cubicBezTo>
                  <a:cubicBezTo>
                    <a:pt x="476080" y="79623"/>
                    <a:pt x="467122" y="74315"/>
                    <a:pt x="455842" y="73652"/>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46" name="TextBox 145"/>
            <p:cNvSpPr txBox="1"/>
            <p:nvPr/>
          </p:nvSpPr>
          <p:spPr>
            <a:xfrm>
              <a:off x="7902296" y="2447362"/>
              <a:ext cx="189602" cy="150102"/>
            </a:xfrm>
            <a:custGeom>
              <a:avLst/>
              <a:gdLst/>
              <a:ahLst/>
              <a:cxnLst/>
              <a:rect l="l" t="t" r="r" b="b"/>
              <a:pathLst>
                <a:path w="189602" h="150102">
                  <a:moveTo>
                    <a:pt x="115205" y="809"/>
                  </a:moveTo>
                  <a:cubicBezTo>
                    <a:pt x="119352" y="-1348"/>
                    <a:pt x="121425" y="809"/>
                    <a:pt x="121425" y="7278"/>
                  </a:cubicBezTo>
                  <a:cubicBezTo>
                    <a:pt x="121425" y="11923"/>
                    <a:pt x="120098" y="18061"/>
                    <a:pt x="117444" y="25691"/>
                  </a:cubicBezTo>
                  <a:cubicBezTo>
                    <a:pt x="119103" y="30336"/>
                    <a:pt x="121840" y="36059"/>
                    <a:pt x="125655" y="42860"/>
                  </a:cubicBezTo>
                  <a:cubicBezTo>
                    <a:pt x="129471" y="49661"/>
                    <a:pt x="139009" y="57623"/>
                    <a:pt x="154270" y="66747"/>
                  </a:cubicBezTo>
                  <a:cubicBezTo>
                    <a:pt x="169531" y="75870"/>
                    <a:pt x="181308" y="80432"/>
                    <a:pt x="189602" y="80432"/>
                  </a:cubicBezTo>
                  <a:lnTo>
                    <a:pt x="189602" y="150102"/>
                  </a:lnTo>
                  <a:cubicBezTo>
                    <a:pt x="179650" y="150102"/>
                    <a:pt x="166711" y="146121"/>
                    <a:pt x="150786" y="138159"/>
                  </a:cubicBezTo>
                  <a:cubicBezTo>
                    <a:pt x="132208" y="128869"/>
                    <a:pt x="118605" y="117921"/>
                    <a:pt x="109979" y="105314"/>
                  </a:cubicBezTo>
                  <a:cubicBezTo>
                    <a:pt x="103012" y="94698"/>
                    <a:pt x="100027" y="81593"/>
                    <a:pt x="101022" y="66000"/>
                  </a:cubicBezTo>
                  <a:cubicBezTo>
                    <a:pt x="86424" y="95859"/>
                    <a:pt x="74647" y="115101"/>
                    <a:pt x="65689" y="123727"/>
                  </a:cubicBezTo>
                  <a:cubicBezTo>
                    <a:pt x="47442" y="141310"/>
                    <a:pt x="25546" y="150102"/>
                    <a:pt x="0" y="150102"/>
                  </a:cubicBezTo>
                  <a:lnTo>
                    <a:pt x="0" y="80432"/>
                  </a:lnTo>
                  <a:cubicBezTo>
                    <a:pt x="31186" y="80432"/>
                    <a:pt x="54243" y="75124"/>
                    <a:pt x="69173" y="64507"/>
                  </a:cubicBezTo>
                  <a:cubicBezTo>
                    <a:pt x="73154" y="61853"/>
                    <a:pt x="78130" y="54720"/>
                    <a:pt x="84102" y="43109"/>
                  </a:cubicBezTo>
                  <a:cubicBezTo>
                    <a:pt x="91069" y="29506"/>
                    <a:pt x="95216" y="21876"/>
                    <a:pt x="96543" y="20217"/>
                  </a:cubicBezTo>
                  <a:cubicBezTo>
                    <a:pt x="104837" y="9435"/>
                    <a:pt x="111058" y="2965"/>
                    <a:pt x="115205" y="809"/>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45" name="TextBox 144"/>
            <p:cNvSpPr txBox="1"/>
            <p:nvPr/>
          </p:nvSpPr>
          <p:spPr>
            <a:xfrm>
              <a:off x="7544128" y="2649219"/>
              <a:ext cx="85097" cy="102017"/>
            </a:xfrm>
            <a:custGeom>
              <a:avLst/>
              <a:gdLst/>
              <a:ahLst/>
              <a:cxnLst/>
              <a:rect l="l" t="t" r="r" b="b"/>
              <a:pathLst>
                <a:path w="85097" h="102017">
                  <a:moveTo>
                    <a:pt x="24883" y="0"/>
                  </a:moveTo>
                  <a:cubicBezTo>
                    <a:pt x="65026" y="19906"/>
                    <a:pt x="85097" y="33508"/>
                    <a:pt x="85097" y="40807"/>
                  </a:cubicBezTo>
                  <a:cubicBezTo>
                    <a:pt x="85097" y="46115"/>
                    <a:pt x="82775" y="55404"/>
                    <a:pt x="78130" y="68675"/>
                  </a:cubicBezTo>
                  <a:cubicBezTo>
                    <a:pt x="72822" y="83936"/>
                    <a:pt x="67182" y="95050"/>
                    <a:pt x="61211" y="102017"/>
                  </a:cubicBezTo>
                  <a:cubicBezTo>
                    <a:pt x="20404" y="79126"/>
                    <a:pt x="0" y="64528"/>
                    <a:pt x="0" y="58225"/>
                  </a:cubicBezTo>
                  <a:cubicBezTo>
                    <a:pt x="0" y="55570"/>
                    <a:pt x="3152" y="45618"/>
                    <a:pt x="9456" y="28366"/>
                  </a:cubicBezTo>
                  <a:cubicBezTo>
                    <a:pt x="16423" y="9455"/>
                    <a:pt x="21565" y="0"/>
                    <a:pt x="24883"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44" name="TextBox 143"/>
            <p:cNvSpPr txBox="1"/>
            <p:nvPr/>
          </p:nvSpPr>
          <p:spPr>
            <a:xfrm>
              <a:off x="8696652" y="2649219"/>
              <a:ext cx="85098" cy="102017"/>
            </a:xfrm>
            <a:custGeom>
              <a:avLst/>
              <a:gdLst/>
              <a:ahLst/>
              <a:cxnLst/>
              <a:rect l="l" t="t" r="r" b="b"/>
              <a:pathLst>
                <a:path w="85098" h="102017">
                  <a:moveTo>
                    <a:pt x="24883" y="0"/>
                  </a:moveTo>
                  <a:cubicBezTo>
                    <a:pt x="65026" y="19906"/>
                    <a:pt x="85098" y="33508"/>
                    <a:pt x="85098" y="40807"/>
                  </a:cubicBezTo>
                  <a:cubicBezTo>
                    <a:pt x="85098" y="46115"/>
                    <a:pt x="82775" y="55404"/>
                    <a:pt x="78131" y="68675"/>
                  </a:cubicBezTo>
                  <a:cubicBezTo>
                    <a:pt x="72822" y="83936"/>
                    <a:pt x="67182" y="95050"/>
                    <a:pt x="61211" y="102017"/>
                  </a:cubicBezTo>
                  <a:cubicBezTo>
                    <a:pt x="20404" y="79126"/>
                    <a:pt x="0" y="64528"/>
                    <a:pt x="0" y="58225"/>
                  </a:cubicBezTo>
                  <a:cubicBezTo>
                    <a:pt x="0" y="55570"/>
                    <a:pt x="3152" y="45618"/>
                    <a:pt x="9456" y="28366"/>
                  </a:cubicBezTo>
                  <a:cubicBezTo>
                    <a:pt x="16423" y="9455"/>
                    <a:pt x="21565" y="0"/>
                    <a:pt x="24883"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43" name="TextBox 142"/>
            <p:cNvSpPr txBox="1"/>
            <p:nvPr/>
          </p:nvSpPr>
          <p:spPr>
            <a:xfrm>
              <a:off x="7460025" y="2651707"/>
              <a:ext cx="78926" cy="102515"/>
            </a:xfrm>
            <a:custGeom>
              <a:avLst/>
              <a:gdLst/>
              <a:ahLst/>
              <a:cxnLst/>
              <a:rect l="l" t="t" r="r" b="b"/>
              <a:pathLst>
                <a:path w="78926" h="102515">
                  <a:moveTo>
                    <a:pt x="23887" y="0"/>
                  </a:moveTo>
                  <a:cubicBezTo>
                    <a:pt x="35831" y="11944"/>
                    <a:pt x="47774" y="20901"/>
                    <a:pt x="59718" y="26873"/>
                  </a:cubicBezTo>
                  <a:cubicBezTo>
                    <a:pt x="68675" y="31186"/>
                    <a:pt x="74813" y="36162"/>
                    <a:pt x="78131" y="41802"/>
                  </a:cubicBezTo>
                  <a:cubicBezTo>
                    <a:pt x="80121" y="45120"/>
                    <a:pt x="78379" y="56068"/>
                    <a:pt x="72905" y="74647"/>
                  </a:cubicBezTo>
                  <a:cubicBezTo>
                    <a:pt x="67431" y="93226"/>
                    <a:pt x="61543" y="102515"/>
                    <a:pt x="55239" y="102515"/>
                  </a:cubicBezTo>
                  <a:cubicBezTo>
                    <a:pt x="52585" y="102515"/>
                    <a:pt x="43130" y="97373"/>
                    <a:pt x="26873" y="87088"/>
                  </a:cubicBezTo>
                  <a:cubicBezTo>
                    <a:pt x="8958" y="76140"/>
                    <a:pt x="0" y="67846"/>
                    <a:pt x="0" y="62206"/>
                  </a:cubicBezTo>
                  <a:cubicBezTo>
                    <a:pt x="0" y="56898"/>
                    <a:pt x="7963" y="36162"/>
                    <a:pt x="23887"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42" name="TextBox 141"/>
            <p:cNvSpPr txBox="1"/>
            <p:nvPr/>
          </p:nvSpPr>
          <p:spPr>
            <a:xfrm>
              <a:off x="8612552" y="2651707"/>
              <a:ext cx="78925" cy="102515"/>
            </a:xfrm>
            <a:custGeom>
              <a:avLst/>
              <a:gdLst/>
              <a:ahLst/>
              <a:cxnLst/>
              <a:rect l="l" t="t" r="r" b="b"/>
              <a:pathLst>
                <a:path w="78925" h="102515">
                  <a:moveTo>
                    <a:pt x="23886" y="0"/>
                  </a:moveTo>
                  <a:cubicBezTo>
                    <a:pt x="35830" y="11944"/>
                    <a:pt x="47773" y="20901"/>
                    <a:pt x="59717" y="26873"/>
                  </a:cubicBezTo>
                  <a:cubicBezTo>
                    <a:pt x="68674" y="31186"/>
                    <a:pt x="74812" y="36162"/>
                    <a:pt x="78130" y="41802"/>
                  </a:cubicBezTo>
                  <a:cubicBezTo>
                    <a:pt x="80120" y="45120"/>
                    <a:pt x="78379" y="56068"/>
                    <a:pt x="72904" y="74647"/>
                  </a:cubicBezTo>
                  <a:cubicBezTo>
                    <a:pt x="67430" y="93226"/>
                    <a:pt x="61541" y="102515"/>
                    <a:pt x="55238" y="102515"/>
                  </a:cubicBezTo>
                  <a:cubicBezTo>
                    <a:pt x="52584" y="102515"/>
                    <a:pt x="43129" y="97373"/>
                    <a:pt x="26872" y="87088"/>
                  </a:cubicBezTo>
                  <a:cubicBezTo>
                    <a:pt x="8957" y="76140"/>
                    <a:pt x="0" y="67846"/>
                    <a:pt x="0" y="62206"/>
                  </a:cubicBezTo>
                  <a:cubicBezTo>
                    <a:pt x="0" y="56898"/>
                    <a:pt x="7962" y="36162"/>
                    <a:pt x="23886"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41" name="TextBox 140"/>
            <p:cNvSpPr txBox="1"/>
            <p:nvPr/>
          </p:nvSpPr>
          <p:spPr>
            <a:xfrm>
              <a:off x="7936635" y="2734316"/>
              <a:ext cx="92561" cy="108487"/>
            </a:xfrm>
            <a:custGeom>
              <a:avLst/>
              <a:gdLst/>
              <a:ahLst/>
              <a:cxnLst/>
              <a:rect l="l" t="t" r="r" b="b"/>
              <a:pathLst>
                <a:path w="92561" h="108487">
                  <a:moveTo>
                    <a:pt x="17915" y="0"/>
                  </a:moveTo>
                  <a:cubicBezTo>
                    <a:pt x="26541" y="7299"/>
                    <a:pt x="42797" y="16588"/>
                    <a:pt x="66684" y="27868"/>
                  </a:cubicBezTo>
                  <a:cubicBezTo>
                    <a:pt x="83936" y="36162"/>
                    <a:pt x="92561" y="43627"/>
                    <a:pt x="92561" y="50262"/>
                  </a:cubicBezTo>
                  <a:cubicBezTo>
                    <a:pt x="92561" y="73154"/>
                    <a:pt x="85926" y="92562"/>
                    <a:pt x="72656" y="108487"/>
                  </a:cubicBezTo>
                  <a:cubicBezTo>
                    <a:pt x="53413" y="98534"/>
                    <a:pt x="34005" y="88747"/>
                    <a:pt x="14431" y="79126"/>
                  </a:cubicBezTo>
                  <a:cubicBezTo>
                    <a:pt x="4810" y="73486"/>
                    <a:pt x="0" y="67680"/>
                    <a:pt x="0" y="61708"/>
                  </a:cubicBezTo>
                  <a:cubicBezTo>
                    <a:pt x="0" y="63699"/>
                    <a:pt x="5971" y="43129"/>
                    <a:pt x="17915"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sp>
          <p:nvSpPr>
            <p:cNvPr id="140" name="TextBox 139"/>
            <p:cNvSpPr txBox="1"/>
            <p:nvPr/>
          </p:nvSpPr>
          <p:spPr>
            <a:xfrm>
              <a:off x="7481048" y="2999859"/>
              <a:ext cx="304559" cy="184626"/>
            </a:xfrm>
            <a:custGeom>
              <a:avLst/>
              <a:gdLst/>
              <a:ahLst/>
              <a:cxnLst/>
              <a:rect l="l" t="t" r="r" b="b"/>
              <a:pathLst>
                <a:path w="304559" h="184626">
                  <a:moveTo>
                    <a:pt x="304559" y="0"/>
                  </a:moveTo>
                  <a:lnTo>
                    <a:pt x="302568" y="27371"/>
                  </a:lnTo>
                  <a:cubicBezTo>
                    <a:pt x="275364" y="40309"/>
                    <a:pt x="231073" y="61874"/>
                    <a:pt x="169697" y="92064"/>
                  </a:cubicBezTo>
                  <a:cubicBezTo>
                    <a:pt x="128227" y="112966"/>
                    <a:pt x="71661" y="143819"/>
                    <a:pt x="0" y="184626"/>
                  </a:cubicBezTo>
                  <a:lnTo>
                    <a:pt x="2489" y="157753"/>
                  </a:lnTo>
                  <a:cubicBezTo>
                    <a:pt x="36660" y="138511"/>
                    <a:pt x="93226" y="107657"/>
                    <a:pt x="172185" y="65192"/>
                  </a:cubicBezTo>
                  <a:cubicBezTo>
                    <a:pt x="203703" y="48935"/>
                    <a:pt x="247827" y="27205"/>
                    <a:pt x="304559" y="0"/>
                  </a:cubicBezTo>
                  <a:close/>
                </a:path>
              </a:pathLst>
            </a:custGeom>
            <a:solidFill>
              <a:srgbClr val="F9C85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rtl="1">
                <a:defRPr sz="9600">
                  <a:latin typeface="AGA Sindibad V.2 سندباد " panose="02000506000000020002" pitchFamily="2" charset="-78"/>
                  <a:ea typeface="AGA Sindibad V.2 سندباد " panose="02000506000000020002" pitchFamily="2" charset="-78"/>
                  <a:cs typeface="AGA Sindibad V.2 سندباد " panose="02000506000000020002" pitchFamily="2" charset="-78"/>
                </a:defRPr>
              </a:lvl1pPr>
            </a:lstStyle>
            <a:p>
              <a:endParaRPr lang="ar-JO" dirty="0">
                <a:latin typeface="Arabic Typesetting" panose="03020402040406030203" pitchFamily="66" charset="-78"/>
                <a:cs typeface="Arabic Typesetting" panose="03020402040406030203" pitchFamily="66" charset="-78"/>
              </a:endParaRPr>
            </a:p>
          </p:txBody>
        </p:sp>
      </p:grpSp>
      <p:sp>
        <p:nvSpPr>
          <p:cNvPr id="135" name="8-Point Star 134">
            <a:hlinkClick r:id="" action="ppaction://hlinkshowjump?jump=nextslide"/>
          </p:cNvPr>
          <p:cNvSpPr/>
          <p:nvPr/>
        </p:nvSpPr>
        <p:spPr>
          <a:xfrm>
            <a:off x="7984253" y="4268816"/>
            <a:ext cx="1156926" cy="1156926"/>
          </a:xfrm>
          <a:prstGeom prst="star8">
            <a:avLst>
              <a:gd name="adj" fmla="val 43920"/>
            </a:avLst>
          </a:prstGeom>
          <a:solidFill>
            <a:srgbClr val="84552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508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6" name="8-Point Star 135">
            <a:hlinkClick r:id="" action="ppaction://hlinkshowjump?jump=nextslide"/>
          </p:cNvPr>
          <p:cNvSpPr/>
          <p:nvPr/>
        </p:nvSpPr>
        <p:spPr>
          <a:xfrm>
            <a:off x="8054391" y="4338954"/>
            <a:ext cx="1016650" cy="1016650"/>
          </a:xfrm>
          <a:prstGeom prst="star8">
            <a:avLst>
              <a:gd name="adj" fmla="val 43673"/>
            </a:avLst>
          </a:prstGeom>
          <a:solidFill>
            <a:srgbClr val="EBD05F"/>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508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sz="2000" b="1" dirty="0">
              <a:solidFill>
                <a:srgbClr val="6D4925"/>
              </a:solidFill>
            </a:endParaRPr>
          </a:p>
        </p:txBody>
      </p:sp>
      <p:sp>
        <p:nvSpPr>
          <p:cNvPr id="2" name="TextBox 1">
            <a:hlinkClick r:id="" action="ppaction://hlinkshowjump?jump=nextslide"/>
          </p:cNvPr>
          <p:cNvSpPr txBox="1"/>
          <p:nvPr/>
        </p:nvSpPr>
        <p:spPr>
          <a:xfrm>
            <a:off x="8054390" y="4628221"/>
            <a:ext cx="1016652" cy="461665"/>
          </a:xfrm>
          <a:prstGeom prst="rect">
            <a:avLst/>
          </a:prstGeom>
          <a:noFill/>
        </p:spPr>
        <p:txBody>
          <a:bodyPr wrap="square" rtlCol="0" anchor="ctr">
            <a:spAutoFit/>
          </a:bodyPr>
          <a:lstStyle/>
          <a:p>
            <a:pPr algn="ctr" rtl="1"/>
            <a:r>
              <a:rPr lang="ar-JO" sz="2400" b="1" dirty="0">
                <a:solidFill>
                  <a:srgbClr val="6D4925"/>
                </a:solidFill>
              </a:rPr>
              <a:t>دخول</a:t>
            </a:r>
          </a:p>
        </p:txBody>
      </p:sp>
      <p:sp>
        <p:nvSpPr>
          <p:cNvPr id="106" name="Rectangle 105"/>
          <p:cNvSpPr/>
          <p:nvPr/>
        </p:nvSpPr>
        <p:spPr>
          <a:xfrm>
            <a:off x="9923308" y="4982990"/>
            <a:ext cx="4537384" cy="3903840"/>
          </a:xfrm>
          <a:prstGeom prst="rect">
            <a:avLst/>
          </a:prstGeom>
          <a:blipFill dpi="0" rotWithShape="1">
            <a:blip r:embed="rId3">
              <a:alphaModFix amt="3600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7" name="Rectangle 136"/>
          <p:cNvSpPr/>
          <p:nvPr/>
        </p:nvSpPr>
        <p:spPr>
          <a:xfrm>
            <a:off x="9923308" y="4982990"/>
            <a:ext cx="4537384" cy="3903840"/>
          </a:xfrm>
          <a:prstGeom prst="rect">
            <a:avLst/>
          </a:prstGeom>
          <a:blipFill dpi="0" rotWithShape="1">
            <a:blip r:embed="rId3">
              <a:alphaModFix amt="3600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 name="Rectangle 2" hidden="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722034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30000" fill="hold"/>
                                        <p:tgtEl>
                                          <p:spTgt spid="10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35000" fill="hold"/>
                                        <p:tgtEl>
                                          <p:spTgt spid="137"/>
                                        </p:tgtEl>
                                        <p:attrNameLst>
                                          <p:attrName>r</p:attrName>
                                        </p:attrNameLst>
                                      </p:cBhvr>
                                    </p:animRot>
                                  </p:childTnLst>
                                </p:cTn>
                              </p:par>
                              <p:par>
                                <p:cTn id="9" presetID="10" presetClass="exit" presetSubtype="0" fill="hold" grpId="0" nodeType="withEffect">
                                  <p:stCondLst>
                                    <p:cond delay="0"/>
                                  </p:stCondLst>
                                  <p:childTnLst>
                                    <p:animEffect transition="out" filter="fade">
                                      <p:cBhvr>
                                        <p:cTn id="10" dur="1500"/>
                                        <p:tgtEl>
                                          <p:spTgt spid="3"/>
                                        </p:tgtEl>
                                      </p:cBhvr>
                                    </p:animEffect>
                                    <p:set>
                                      <p:cBhvr>
                                        <p:cTn id="11" dur="1" fill="hold">
                                          <p:stCondLst>
                                            <p:cond delay="1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37"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074787"/>
            <a:ext cx="8311166" cy="2708434"/>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هَوانُ الدنيا: </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عبد الله بن عمر ـ رضي الله عنهما ـ قال: أخذ رسول الله ـ صلى الله عليه وسلم ـ بمنكبي فقال: ( كن في الدنيا كأنك غريب، أو عابر سبيل) [البخاري: 5966].</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وكان ابن عمر يقول: إذا أمسيت فلا تنتظر الصباح، وإذا أصبحت فلا تنتظر المساء، وخذ من صحتك لمرضك، ومن حياتك لموتك.</a:t>
            </a:r>
          </a:p>
        </p:txBody>
      </p:sp>
    </p:spTree>
    <p:extLst>
      <p:ext uri="{BB962C8B-B14F-4D97-AF65-F5344CB8AC3E}">
        <p14:creationId xmlns:p14="http://schemas.microsoft.com/office/powerpoint/2010/main" val="450362451"/>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بركة الصدقة: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(ما نقصت صدقة من مال، وما زاد الله عبداً بعفو إلا عزاً، وما تواضع أحد لله إلا رفعه الله) [مسلم: 4696].</a:t>
            </a:r>
          </a:p>
        </p:txBody>
      </p:sp>
    </p:spTree>
    <p:extLst>
      <p:ext uri="{BB962C8B-B14F-4D97-AF65-F5344CB8AC3E}">
        <p14:creationId xmlns:p14="http://schemas.microsoft.com/office/powerpoint/2010/main" val="2918601327"/>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فضلُ الإنفاق في سبيل الله:</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(ما من يوم يصبح العباد فيه إلا ملكان ينزلان فيقول أحدهما: اللهم أعط منفقا خلفاً، ويقول الآخر: اللهم أعط ممسكاً تلفاً) [متفق عليه: 357 ، 1684].</a:t>
            </a:r>
          </a:p>
        </p:txBody>
      </p:sp>
    </p:spTree>
    <p:extLst>
      <p:ext uri="{BB962C8B-B14F-4D97-AF65-F5344CB8AC3E}">
        <p14:creationId xmlns:p14="http://schemas.microsoft.com/office/powerpoint/2010/main" val="294681700"/>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113259"/>
            <a:ext cx="8311166" cy="2631490"/>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حقيقةُ المؤمن: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(المؤمن القوي خير وأحب إلى الله من المؤمن الضعيف، وفي كل خير، احرص على ما ينفعك، واستعن بالله ولا تعجز، وإن أصابك شيء فلا تقل: لو أني فعلت كان كذا وكذا، ولكن قل: قدر الله وما شاء فعل، فإن لو تفتح عمل الشيطان) [مسلم: 4832].</a:t>
            </a:r>
          </a:p>
        </p:txBody>
      </p:sp>
    </p:spTree>
    <p:extLst>
      <p:ext uri="{BB962C8B-B14F-4D97-AF65-F5344CB8AC3E}">
        <p14:creationId xmlns:p14="http://schemas.microsoft.com/office/powerpoint/2010/main" val="686389701"/>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1"/>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ثمراتِ صلةِ الرحم:</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أنس بن مالك ـ رضي الله عنه ـ قال: قال رسول الله صلى الله عليه وسلم: (من سَرَّه أن يُبْسط له في رزقه، و يُنْسأ له في أثره، فليصل رحمه) [متفق عليه: 936، 4645].</a:t>
            </a:r>
          </a:p>
        </p:txBody>
      </p:sp>
    </p:spTree>
    <p:extLst>
      <p:ext uri="{BB962C8B-B14F-4D97-AF65-F5344CB8AC3E}">
        <p14:creationId xmlns:p14="http://schemas.microsoft.com/office/powerpoint/2010/main" val="2324988204"/>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فضل الدعوة: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(من دعا إلى هدى كان له من الأجر مثل أجور من تبعه، لا ينقص ذلك من أجورهم شيئاً، ومن دعا إلى ضلالة كان عليه من الإثم مثل آثام من تبعه، لا ينقص ذلك من آثامهم شيئاً) [مسلم: 4838].</a:t>
            </a:r>
          </a:p>
        </p:txBody>
      </p:sp>
    </p:spTree>
    <p:extLst>
      <p:ext uri="{BB962C8B-B14F-4D97-AF65-F5344CB8AC3E}">
        <p14:creationId xmlns:p14="http://schemas.microsoft.com/office/powerpoint/2010/main" val="1151517545"/>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1"/>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ذَمُّ الغضب:</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أن رجلاً قال للنبي ـ صلى الله عليه وسلم ـ أوصني، قال: (لا تغضب)، فَردَّد مراراً، قال: (لا تغضب) [البخاري: 5680].</a:t>
            </a:r>
          </a:p>
        </p:txBody>
      </p:sp>
    </p:spTree>
    <p:extLst>
      <p:ext uri="{BB962C8B-B14F-4D97-AF65-F5344CB8AC3E}">
        <p14:creationId xmlns:p14="http://schemas.microsoft.com/office/powerpoint/2010/main" val="295068548"/>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1728538"/>
            <a:ext cx="8311166" cy="3400931"/>
          </a:xfrm>
          <a:prstGeom prst="rect">
            <a:avLst/>
          </a:prstGeom>
          <a:noFill/>
        </p:spPr>
        <p:txBody>
          <a:bodyPr wrap="square" rtlCol="0" anchor="ctr">
            <a:spAutoFit/>
          </a:bodyPr>
          <a:lstStyle/>
          <a:p>
            <a:pPr indent="360000" algn="just" rtl="1">
              <a:spcAft>
                <a:spcPts val="600"/>
              </a:spcAft>
            </a:pPr>
            <a:r>
              <a:rPr lang="ar-JO" sz="3000" dirty="0">
                <a:latin typeface="Arabic Typesetting" panose="03020402040406030203" pitchFamily="66" charset="-78"/>
                <a:cs typeface="Arabic Typesetting" panose="03020402040406030203" pitchFamily="66" charset="-78"/>
              </a:rPr>
              <a:t>ثمرات المبادرة بالأعمال:</a:t>
            </a:r>
          </a:p>
          <a:p>
            <a:pPr indent="360000" algn="just" rtl="1">
              <a:spcAft>
                <a:spcPts val="600"/>
              </a:spcAft>
            </a:pPr>
            <a:r>
              <a:rPr lang="ar-JO" sz="30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(من نَفَّس عن مؤمن كربة من كرب الدنيا، نَفَّس الله عنه كربة من كرب يوم القيامة، ومن يَسَّر على مُعْسِر يَسَّر الله عليه في الدنيا والآخرة، ومن ستر مسلماً، ستره الله في الدنيا والآخرة، والله في عون العبد ما كان العبد في عون أخيه، ومن سلك طريقاً يلتمس فيه علماً، سهل الله له به طريقاً إلى الجنة، وما اجتمع قوم في بيت من بيوت الله، يتلون كتاب الله ويتدارسونه بينهم، إلا نزلت عليهم السكينة، وغشيتهم الرحمة، وحفتهم الملائكة، وذكرهم الله فيمن عنده، ومن بَطَّأ به عمله لم يسرع به نسبه) [مسلم: 4874].</a:t>
            </a:r>
          </a:p>
        </p:txBody>
      </p:sp>
    </p:spTree>
    <p:extLst>
      <p:ext uri="{BB962C8B-B14F-4D97-AF65-F5344CB8AC3E}">
        <p14:creationId xmlns:p14="http://schemas.microsoft.com/office/powerpoint/2010/main" val="1696495767"/>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1959370"/>
            <a:ext cx="8311166" cy="2939266"/>
          </a:xfrm>
          <a:prstGeom prst="rect">
            <a:avLst/>
          </a:prstGeom>
          <a:noFill/>
        </p:spPr>
        <p:txBody>
          <a:bodyPr wrap="square" rtlCol="0" anchor="ctr">
            <a:spAutoFit/>
          </a:bodyPr>
          <a:lstStyle/>
          <a:p>
            <a:pPr indent="360000" algn="just" rtl="1">
              <a:spcAft>
                <a:spcPts val="600"/>
              </a:spcAft>
            </a:pPr>
            <a:r>
              <a:rPr lang="ar-JO" sz="3000" dirty="0">
                <a:latin typeface="Arabic Typesetting" panose="03020402040406030203" pitchFamily="66" charset="-78"/>
                <a:cs typeface="Arabic Typesetting" panose="03020402040406030203" pitchFamily="66" charset="-78"/>
              </a:rPr>
              <a:t>جِمَاُع الوَصَايا: </a:t>
            </a:r>
          </a:p>
          <a:p>
            <a:pPr indent="360000" algn="just" rtl="1">
              <a:spcAft>
                <a:spcPts val="600"/>
              </a:spcAft>
            </a:pPr>
            <a:r>
              <a:rPr lang="ar-JO" sz="3000" dirty="0">
                <a:latin typeface="Arabic Typesetting" panose="03020402040406030203" pitchFamily="66" charset="-78"/>
                <a:cs typeface="Arabic Typesetting" panose="03020402040406030203" pitchFamily="66" charset="-78"/>
              </a:rPr>
              <a:t>عن ابن عباس ـ رضي الله عنه ـ قال : كنت خلف رسول الله ـ صلى الله عليه وسلم ـ يوماً، فقال : (يا غلام إني أعلمك كلمات: احفظ الله يحفظك، احفظ الله تجده تجاهك، إذا سألت فاسأل الله، وإذا استعنت فاستعن بالله، واعلم أن الأمة لو اجتمعت على أن ينفعوك بشيء لم ينفعوك إلا بشيء قد كتبه الله لك، ولو اجتمعوا على أن يضروك بشيء لم يضروك إلا بشيء قد كتبه الله عليك، رفعت الأقلام، وجفت الصحف) [الترمذي: 2453].</a:t>
            </a:r>
          </a:p>
        </p:txBody>
      </p:sp>
    </p:spTree>
    <p:extLst>
      <p:ext uri="{BB962C8B-B14F-4D97-AF65-F5344CB8AC3E}">
        <p14:creationId xmlns:p14="http://schemas.microsoft.com/office/powerpoint/2010/main" val="1163846663"/>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1920898"/>
            <a:ext cx="8311166" cy="3016210"/>
          </a:xfrm>
          <a:prstGeom prst="rect">
            <a:avLst/>
          </a:prstGeom>
          <a:noFill/>
        </p:spPr>
        <p:txBody>
          <a:bodyPr wrap="square" rtlCol="0" anchor="ctr">
            <a:spAutoFit/>
          </a:bodyPr>
          <a:lstStyle/>
          <a:p>
            <a:pPr indent="360000" algn="just" rtl="1">
              <a:spcAft>
                <a:spcPts val="600"/>
              </a:spcAft>
            </a:pPr>
            <a:r>
              <a:rPr lang="ar-JO" sz="3000" dirty="0">
                <a:latin typeface="Arabic Typesetting" panose="03020402040406030203" pitchFamily="66" charset="-78"/>
                <a:cs typeface="Arabic Typesetting" panose="03020402040406030203" pitchFamily="66" charset="-78"/>
              </a:rPr>
              <a:t>التربية النبوية:</a:t>
            </a:r>
          </a:p>
          <a:p>
            <a:pPr indent="360000" algn="just" rtl="1">
              <a:spcAft>
                <a:spcPts val="600"/>
              </a:spcAft>
            </a:pPr>
            <a:r>
              <a:rPr lang="ar-JO" sz="3000" dirty="0">
                <a:latin typeface="Arabic Typesetting" panose="03020402040406030203" pitchFamily="66" charset="-78"/>
                <a:cs typeface="Arabic Typesetting" panose="03020402040406030203" pitchFamily="66" charset="-78"/>
              </a:rPr>
              <a:t>عن البراء بن عازب ـ رضي الله عنهما ـ قال: (أمرنا رسول الله ـ صلى الله عليه وسلم ـ بسبع: بعيادة المريض، واتباع الجنائز، وتشميت العاطس، ونصر الضعيف، وعون المظلوم، وإفشاء السلام، وإبرار المقسم، ونهى عن الشرب في الفضة، ونهانا عن تختم الذهب، وعن ركوب المياثر، وعن لبس الحرير، والديباج، والقسي، والإستبرق) [متفق عليه: 5795، 3855].</a:t>
            </a:r>
          </a:p>
          <a:p>
            <a:pPr indent="360000" algn="just" rtl="1">
              <a:spcAft>
                <a:spcPts val="600"/>
              </a:spcAft>
            </a:pPr>
            <a:r>
              <a:rPr lang="ar-JO" sz="3000" dirty="0">
                <a:latin typeface="Arabic Typesetting" panose="03020402040406030203" pitchFamily="66" charset="-78"/>
                <a:cs typeface="Arabic Typesetting" panose="03020402040406030203" pitchFamily="66" charset="-78"/>
              </a:rPr>
              <a:t>إبرار المقسم: فعل ما أقسم عليه ليكون باراً في قسمه.</a:t>
            </a:r>
          </a:p>
        </p:txBody>
      </p:sp>
    </p:spTree>
    <p:extLst>
      <p:ext uri="{BB962C8B-B14F-4D97-AF65-F5344CB8AC3E}">
        <p14:creationId xmlns:p14="http://schemas.microsoft.com/office/powerpoint/2010/main" val="419771151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78"/>
            <a:ext cx="8311166" cy="2139047"/>
          </a:xfrm>
          <a:prstGeom prst="rect">
            <a:avLst/>
          </a:prstGeom>
          <a:noFill/>
        </p:spPr>
        <p:txBody>
          <a:bodyPr wrap="square" rtlCol="0" anchor="ctr">
            <a:spAutoFit/>
          </a:bodyPr>
          <a:lstStyle>
            <a:defPPr>
              <a:defRPr lang="en-US"/>
            </a:defPPr>
            <a:lvl1pPr indent="360000" algn="just" rtl="1">
              <a:spcAft>
                <a:spcPts val="600"/>
              </a:spcAft>
              <a:defRPr sz="3000">
                <a:latin typeface="Arabic Typesetting" panose="03020402040406030203" pitchFamily="66" charset="-78"/>
                <a:cs typeface="Arabic Typesetting" panose="03020402040406030203" pitchFamily="66" charset="-78"/>
              </a:defRPr>
            </a:lvl1pPr>
          </a:lstStyle>
          <a:p>
            <a:r>
              <a:rPr lang="ar-JO" sz="3200" dirty="0"/>
              <a:t>التحذير من الشرك:</a:t>
            </a:r>
            <a:endParaRPr lang="en-US" sz="3200" dirty="0"/>
          </a:p>
          <a:p>
            <a:r>
              <a:rPr lang="ar-JO" sz="3200" dirty="0"/>
              <a:t>عن جابر بن عبد الله ـ رضي الله عنهما ـ قال: قال رسول الله صلى الله عليه وسلم: (من لقي الله لا يشرك به شيئًا دخل الجنة، ومن لقيه يشرك به دخل النار) [البخاري ومسلم: 127، 139].</a:t>
            </a:r>
          </a:p>
        </p:txBody>
      </p:sp>
      <p:sp>
        <p:nvSpPr>
          <p:cNvPr id="39" name="Rectangle 38"/>
          <p:cNvSpPr/>
          <p:nvPr/>
        </p:nvSpPr>
        <p:spPr>
          <a:xfrm>
            <a:off x="6111081" y="6067426"/>
            <a:ext cx="317500" cy="35401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3305936650"/>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العمل خير من السؤال:</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الزبير بن العوام ـ رضي الله عنه ـ قال: قال رسول الله صلى الله عليه وسلم: (لأن يحتزم أحدكم حزمة من حطب، فيحملها على ظهره فيبيعها، خير له من أن يسأل رجلاً يعطيه أو يمنعه) [متفق عليه: 2212، 1735].</a:t>
            </a:r>
          </a:p>
        </p:txBody>
      </p:sp>
    </p:spTree>
    <p:extLst>
      <p:ext uri="{BB962C8B-B14F-4D97-AF65-F5344CB8AC3E}">
        <p14:creationId xmlns:p14="http://schemas.microsoft.com/office/powerpoint/2010/main" val="3176759009"/>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1"/>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خطورة الكذب على رسول الله صلى الله عليه وسلم:</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المغيرة ـ رضي الله عنه ـ قال: قال رسول الله صلى الله عليه وسلم: (إن كذباً علي ليس ككذب على أحد، من كذب علي متعمداً، فليتبوأ مقعده من النار) [متفق عليه: 1216، 5].</a:t>
            </a:r>
          </a:p>
        </p:txBody>
      </p:sp>
    </p:spTree>
    <p:extLst>
      <p:ext uri="{BB962C8B-B14F-4D97-AF65-F5344CB8AC3E}">
        <p14:creationId xmlns:p14="http://schemas.microsoft.com/office/powerpoint/2010/main" val="3392274807"/>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1"/>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منهج المسلم:</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(أوصاني خليلي بثلاث لا أدعهن حتى أموت: صوم ثلاثة أيام من كل شهر، وصلاة الضحى، ونوم على وتر) [متفق عليه: 1114، 1188].</a:t>
            </a:r>
          </a:p>
        </p:txBody>
      </p:sp>
    </p:spTree>
    <p:extLst>
      <p:ext uri="{BB962C8B-B14F-4D97-AF65-F5344CB8AC3E}">
        <p14:creationId xmlns:p14="http://schemas.microsoft.com/office/powerpoint/2010/main" val="3920940983"/>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113259"/>
            <a:ext cx="8311166" cy="2631490"/>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المسؤولية العظمى:</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ابن عمر ـ رضي الله عنهما ـ قال: قال رسول الله صلى الله عليه وسلم: ( كلكم راع ومسؤول عن رعيته، فالإمام راع وهو مسؤول عن رعيته، والرجل في أهله راع وهو مسؤول عن رعيته، والمرأة في بيت زوجها راعية وهي مسؤولة عن رعيتها، والخادم في مال سيده راع وهو مسؤول عن رعيته) [متفق عليه: 2244، 3414].</a:t>
            </a:r>
          </a:p>
        </p:txBody>
      </p:sp>
    </p:spTree>
    <p:extLst>
      <p:ext uri="{BB962C8B-B14F-4D97-AF65-F5344CB8AC3E}">
        <p14:creationId xmlns:p14="http://schemas.microsoft.com/office/powerpoint/2010/main" val="3903451697"/>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074787"/>
            <a:ext cx="8311166" cy="2708434"/>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تحذير:</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عقبة بن عامر ـ رضي الله عنه ـ قال: قال رسول الله صلى الله عليه وسلم: (إياكم والدخول على النساء. فقال رجل من الأنصار: يا رسول الله، أفرأيت الحمو؟ قال: الحمو الموت) [متفق عليه: 4859، 4044].</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الحمو: قريب الزوج غير أبيه أو ابنه.</a:t>
            </a:r>
          </a:p>
        </p:txBody>
      </p:sp>
    </p:spTree>
    <p:extLst>
      <p:ext uri="{BB962C8B-B14F-4D97-AF65-F5344CB8AC3E}">
        <p14:creationId xmlns:p14="http://schemas.microsoft.com/office/powerpoint/2010/main" val="235088627"/>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سفر المرأة: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ابن عباس ـ رضي الله عنهما ـ قال : سمعت النبي ـ صلى الله عليه وسلم ـ يخطب يقول: (لا يخلون رجل بامرأة إلا ومعها ذو محرم، ولا تسافر المرأة إلا مع ذي محرم) [متفق عليه: 1937، 2399].</a:t>
            </a:r>
          </a:p>
        </p:txBody>
      </p:sp>
    </p:spTree>
    <p:extLst>
      <p:ext uri="{BB962C8B-B14F-4D97-AF65-F5344CB8AC3E}">
        <p14:creationId xmlns:p14="http://schemas.microsoft.com/office/powerpoint/2010/main" val="2249924443"/>
      </p:ext>
    </p:extLst>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إرشادٌ وتوجيه:</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(تُنْكح المرأة لأربع: لمالها، ولحسبها، وجمالها، ولدينها، فاظفر بذات الدين تربت يداك) [متفق عليه: 4727، 2669].</a:t>
            </a:r>
          </a:p>
        </p:txBody>
      </p:sp>
    </p:spTree>
    <p:extLst>
      <p:ext uri="{BB962C8B-B14F-4D97-AF65-F5344CB8AC3E}">
        <p14:creationId xmlns:p14="http://schemas.microsoft.com/office/powerpoint/2010/main" val="2121999774"/>
      </p:ext>
    </p:ext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074787"/>
            <a:ext cx="8311166" cy="2708434"/>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وصايا السفر:</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(السفر قطعة من العذاب يمنع أحدكم نومه، وطعامه، وشرابه، فإذا قضى أحدكم نهمته، فليعجل إلى أهله) [متفق عليه: 2796، 3561].</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نهمته: حاجته.</a:t>
            </a:r>
          </a:p>
        </p:txBody>
      </p:sp>
    </p:spTree>
    <p:extLst>
      <p:ext uri="{BB962C8B-B14F-4D97-AF65-F5344CB8AC3E}">
        <p14:creationId xmlns:p14="http://schemas.microsoft.com/office/powerpoint/2010/main" val="3646687360"/>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خطرُ اللِسَان: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(إن العبد ليتكلم بالكلمة ما يتبين فيها، يزل بها في النار أبعد مما بين المشرق والمغرب) [متفق عليه: 6025، 5309].</a:t>
            </a:r>
          </a:p>
        </p:txBody>
      </p:sp>
    </p:spTree>
    <p:extLst>
      <p:ext uri="{BB962C8B-B14F-4D97-AF65-F5344CB8AC3E}">
        <p14:creationId xmlns:p14="http://schemas.microsoft.com/office/powerpoint/2010/main" val="2072453867"/>
      </p:ext>
    </p:extLst>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حال المؤمن: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صهيب ـ رضي الله عنه ـ قال: قال رسول الله صلى الله عليه وسلم: (عجباً لأمر المؤمن، إن أمره كله خير، وليس ذاك لأحد إلا للمؤمن. إن أصابته سراء شكر، فكان خيراً له، وإن أصابته ضراء صبر، فكان خيراً له) [مسلم: 5323].</a:t>
            </a:r>
          </a:p>
        </p:txBody>
      </p:sp>
    </p:spTree>
    <p:extLst>
      <p:ext uri="{BB962C8B-B14F-4D97-AF65-F5344CB8AC3E}">
        <p14:creationId xmlns:p14="http://schemas.microsoft.com/office/powerpoint/2010/main" val="2701699544"/>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78"/>
            <a:ext cx="8311166" cy="2139047"/>
          </a:xfrm>
          <a:prstGeom prst="rect">
            <a:avLst/>
          </a:prstGeom>
          <a:noFill/>
        </p:spPr>
        <p:txBody>
          <a:bodyPr wrap="square" rtlCol="0" anchor="ctr">
            <a:spAutoFit/>
          </a:bodyPr>
          <a:lstStyle>
            <a:defPPr>
              <a:defRPr lang="en-US"/>
            </a:defPPr>
            <a:lvl1pPr indent="360000" algn="just" rtl="1">
              <a:spcAft>
                <a:spcPts val="600"/>
              </a:spcAft>
              <a:defRPr sz="3000">
                <a:latin typeface="Arabic Typesetting" panose="03020402040406030203" pitchFamily="66" charset="-78"/>
                <a:cs typeface="Arabic Typesetting" panose="03020402040406030203" pitchFamily="66" charset="-78"/>
              </a:defRPr>
            </a:lvl1pPr>
          </a:lstStyle>
          <a:p>
            <a:r>
              <a:rPr lang="ar-JO" sz="3200" dirty="0"/>
              <a:t>أَطِع أبا القاسم:</a:t>
            </a:r>
            <a:endParaRPr lang="en-US" sz="3200" dirty="0"/>
          </a:p>
          <a:p>
            <a:r>
              <a:rPr lang="ar-JO" sz="3200" dirty="0"/>
              <a:t>عن أبي هريرة ـ رضي الله عنه ـ قال: قال رسول الله صلى الله عليه وسلم: ( كل أمتي يدخلون الجنة إلا من أبى. قالوا: يا رسول الله، ومن يأبى؟ قال: من أطاعني دخل الجنة، ومن عصاني فقد أبى) [البخاري: 6766].</a:t>
            </a:r>
          </a:p>
        </p:txBody>
      </p:sp>
    </p:spTree>
    <p:extLst>
      <p:ext uri="{BB962C8B-B14F-4D97-AF65-F5344CB8AC3E}">
        <p14:creationId xmlns:p14="http://schemas.microsoft.com/office/powerpoint/2010/main" val="3872621662"/>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0"/>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تقدير النِّعم:</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(انظروا إلى من أسفل منكم، ولا تنظروا إلى من هو فوقكم، فهو أجدر أن لا تزدروا نعمة الله) [مسلم: 5269]. قال أبو معاوية: عليكم.</a:t>
            </a:r>
          </a:p>
        </p:txBody>
      </p:sp>
    </p:spTree>
    <p:extLst>
      <p:ext uri="{BB962C8B-B14F-4D97-AF65-F5344CB8AC3E}">
        <p14:creationId xmlns:p14="http://schemas.microsoft.com/office/powerpoint/2010/main" val="4047838017"/>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1"/>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وصيةٌ ثمينة: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(ألا أدلكم على ما يمحو الله به الخطايا، ويرفع به الدرجات؟ قالوا: بلى يا رسول الله. قال: إسباغ الوضوء على المكاره، وكثرة الخطا إلى المساجد، وانتظار الصلاة بعد الصلاة، فذلكم الرباط) [مسلم: 374].</a:t>
            </a:r>
          </a:p>
        </p:txBody>
      </p:sp>
    </p:spTree>
    <p:extLst>
      <p:ext uri="{BB962C8B-B14F-4D97-AF65-F5344CB8AC3E}">
        <p14:creationId xmlns:p14="http://schemas.microsoft.com/office/powerpoint/2010/main" val="3494548964"/>
      </p:ext>
    </p:extLst>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1867039"/>
            <a:ext cx="8311166" cy="3123932"/>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جزاء الصدق والكذب:</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عبد الله بن مسعود ـ رضي الله عنه ـ قال: قال رسول الله صلى الله عليه وسلم: (عليكم بالصدق، فإن الصدق يهدي إلى البر، وإن البر يهدي إلى الجنة، وما يزال الرجل يصدق ويتحرى الصدق حتى يكتب عند الله صديقاً. وإياكم والكذب، فإن الكذب يهدي إلى الفجور، وإن الفجور يهدي إلى النار، وما يزال الرجل يكذب ويتحرى الكذب، حتى يكتب عند الله كذاباً) [متفق عليه: 5685، 4728].</a:t>
            </a:r>
          </a:p>
        </p:txBody>
      </p:sp>
    </p:spTree>
    <p:extLst>
      <p:ext uri="{BB962C8B-B14F-4D97-AF65-F5344CB8AC3E}">
        <p14:creationId xmlns:p14="http://schemas.microsoft.com/office/powerpoint/2010/main" val="3978984713"/>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1867039"/>
            <a:ext cx="8311166" cy="3123932"/>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وجوبُ العدل بين الأولاد:</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النعمان بن بشير ـ رضي الله عنه ـ قال: تصدق عليَّ أبي ببعض ماله، فقالت أمي عمرة بنت رواحة: لا أرضى حتى تُشهد رسول الله ـ صلى الله عليه وسلم ـ، فانطلق أبي إلى النبي ـ صلى الله عليه وسلم ـ ليشهده على صدقتي، فقال له رسول الله صلى الله عليه وسلم: (أفعلت هذا بولدك كلهم؟ قال: لا، قال: اتقوا الله واعدلوا في أولادكم. فرجع أبي فرد تلك الصدقة) [متفق عليه: 2411، 3063].</a:t>
            </a:r>
          </a:p>
        </p:txBody>
      </p:sp>
    </p:spTree>
    <p:extLst>
      <p:ext uri="{BB962C8B-B14F-4D97-AF65-F5344CB8AC3E}">
        <p14:creationId xmlns:p14="http://schemas.microsoft.com/office/powerpoint/2010/main" val="2773258106"/>
      </p:ext>
    </p:extLst>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مظاهر الإيمان: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عدي بن حاتم ـ رضي الله عنه ـ قال: قال رسول الله صلى الله عليه وسلم: (اتقوا النار ولو بشقة تمرة، فمن لم يجد شقة تمرة فبكلمة طيبة) [متفق عليه: 3351، 1695].</a:t>
            </a:r>
          </a:p>
        </p:txBody>
      </p:sp>
    </p:spTree>
    <p:extLst>
      <p:ext uri="{BB962C8B-B14F-4D97-AF65-F5344CB8AC3E}">
        <p14:creationId xmlns:p14="http://schemas.microsoft.com/office/powerpoint/2010/main" val="3029627903"/>
      </p:ext>
    </p:extLst>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توضيح وإرشاد:</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حكيم بن حزام ـ رضي الله عنه ـ قال: قال رسول الله صلى الله عليه وسلم: (اليد العليا خير من اليد السفلى، وابدأ بمن تعول، وخير الصدقة عن ظهر غنى، ومن يستعفف يعفه الله، ومن يستغن يغنه الله) [متفق عليه: 1344، 1722].</a:t>
            </a:r>
          </a:p>
        </p:txBody>
      </p:sp>
    </p:spTree>
    <p:extLst>
      <p:ext uri="{BB962C8B-B14F-4D97-AF65-F5344CB8AC3E}">
        <p14:creationId xmlns:p14="http://schemas.microsoft.com/office/powerpoint/2010/main" val="3986353754"/>
      </p:ext>
    </p:extLst>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فضلُ التَّفَقُّه بالدين: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معاوية بن أبي سفيان ـ رضي الله عنه ـ قال: قال رسول الله صلى الله عليه وسلم: (من يرد الله به خيراً يفقهه في الدين، وإنما أنا قاسم ويعطي الله) [متفق عليه: 70، 1728].</a:t>
            </a:r>
          </a:p>
        </p:txBody>
      </p:sp>
    </p:spTree>
    <p:extLst>
      <p:ext uri="{BB962C8B-B14F-4D97-AF65-F5344CB8AC3E}">
        <p14:creationId xmlns:p14="http://schemas.microsoft.com/office/powerpoint/2010/main" val="4087688952"/>
      </p:ext>
    </p:extLst>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21010"/>
            <a:ext cx="8311166" cy="2215991"/>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الحلف في البيع:</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قتادة الأنصاري ـ رضي الله عنه ـ قال: قال رسول الله: (إياكم وكثرة الحلف في البيع، فإنه ينفق ثم يمحق) [رواه مسلم: 3023].</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ينفق ثم يمحق: ينفق السلعة، ثم يمحق بركتها.</a:t>
            </a:r>
          </a:p>
        </p:txBody>
      </p:sp>
    </p:spTree>
    <p:extLst>
      <p:ext uri="{BB962C8B-B14F-4D97-AF65-F5344CB8AC3E}">
        <p14:creationId xmlns:p14="http://schemas.microsoft.com/office/powerpoint/2010/main" val="3151756242"/>
      </p:ext>
    </p:extLst>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شُكرُ النِّعَم:</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أنس ـ رضي الله عنه ـ قال: قال رسول الله صلى الله عليه وسلم: (إن الله ليرضى عن العبد أن يأكل الأكلة فيحمده عليها، أو يشرب الشربة فيحمده عليها) [مسلم: 4922].</a:t>
            </a:r>
          </a:p>
        </p:txBody>
      </p:sp>
    </p:spTree>
    <p:extLst>
      <p:ext uri="{BB962C8B-B14F-4D97-AF65-F5344CB8AC3E}">
        <p14:creationId xmlns:p14="http://schemas.microsoft.com/office/powerpoint/2010/main" val="1649243356"/>
      </p:ext>
    </p:extLst>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113260"/>
            <a:ext cx="8311166" cy="2631490"/>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آداب الأكل:</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عمر بن أبي سلمة ـ رضي الله عنه ـ قال: كنت غلاماً في حجر رسول الله ـ صلى الله عليه وسلم ـ وكانت يدي تطيش في الصحفة، فقال لي رسول الله صلى الله عليه وسلم: (يا غلام، سمِّ الله، وكل بيمينك، وكل مما يليك.  فما زالت تلك طعمتي بعد) [متفق عليه: 4984، 3774].</a:t>
            </a:r>
          </a:p>
        </p:txBody>
      </p:sp>
    </p:spTree>
    <p:extLst>
      <p:ext uri="{BB962C8B-B14F-4D97-AF65-F5344CB8AC3E}">
        <p14:creationId xmlns:p14="http://schemas.microsoft.com/office/powerpoint/2010/main" val="116881570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699"/>
            <a:ext cx="8311166" cy="1646605"/>
          </a:xfrm>
          <a:prstGeom prst="rect">
            <a:avLst/>
          </a:prstGeom>
          <a:noFill/>
        </p:spPr>
        <p:txBody>
          <a:bodyPr wrap="square" rtlCol="0" anchor="ctr">
            <a:spAutoFit/>
          </a:bodyPr>
          <a:lstStyle>
            <a:defPPr>
              <a:defRPr lang="en-US"/>
            </a:defPPr>
            <a:lvl1pPr indent="360000" algn="just" rtl="1">
              <a:spcAft>
                <a:spcPts val="600"/>
              </a:spcAft>
              <a:defRPr sz="3000">
                <a:latin typeface="Arabic Typesetting" panose="03020402040406030203" pitchFamily="66" charset="-78"/>
                <a:cs typeface="Arabic Typesetting" panose="03020402040406030203" pitchFamily="66" charset="-78"/>
              </a:defRPr>
            </a:lvl1pPr>
          </a:lstStyle>
          <a:p>
            <a:r>
              <a:rPr lang="ar-JO" sz="3200" dirty="0"/>
              <a:t>نَفْعُ المسلمين:</a:t>
            </a:r>
          </a:p>
          <a:p>
            <a:r>
              <a:rPr lang="ar-JO" sz="3200" dirty="0"/>
              <a:t>عن جابر بن عبد الله ـ رضي الله عنهما ـ قال: قال رسول الله صلى الله عليه وسلم: (من استطاع منكم أن ينفع أخاه فليفعل)  [ مسلم: 4083].</a:t>
            </a:r>
          </a:p>
        </p:txBody>
      </p:sp>
    </p:spTree>
    <p:extLst>
      <p:ext uri="{BB962C8B-B14F-4D97-AF65-F5344CB8AC3E}">
        <p14:creationId xmlns:p14="http://schemas.microsoft.com/office/powerpoint/2010/main" val="4011156363"/>
      </p:ext>
    </p:extLst>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الوصية بالجار:</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ذر ـ رضي الله عنه ـ قال: إن خليلي ـ صلى الله عليه وسلم ـ أوصاني: (إذا طبخت مرقاً فأكثر ماءه، ثم انظر أهل بيت من جيرانك، فأصبهم منها بمعروف) [مسلم: 4766].</a:t>
            </a:r>
          </a:p>
        </p:txBody>
      </p:sp>
    </p:spTree>
    <p:extLst>
      <p:ext uri="{BB962C8B-B14F-4D97-AF65-F5344CB8AC3E}">
        <p14:creationId xmlns:p14="http://schemas.microsoft.com/office/powerpoint/2010/main" val="2386158621"/>
      </p:ext>
    </p:extLst>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التيسير والتأليف:</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أنس بن مالك ـ رضي الله عنه ـ قال: قال رسول الله صلى الله عليه وسلم: (يسروا ولا تعسروا، وسكنوا ولا تنفروا) [متفق عليه: 5689، 3270].</a:t>
            </a:r>
          </a:p>
        </p:txBody>
      </p:sp>
    </p:spTree>
    <p:extLst>
      <p:ext uri="{BB962C8B-B14F-4D97-AF65-F5344CB8AC3E}">
        <p14:creationId xmlns:p14="http://schemas.microsoft.com/office/powerpoint/2010/main" val="3559542058"/>
      </p:ext>
    </p:extLst>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وصايا قيمة: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قتادة ـ رضي الله عنه ـ قال: قال رسول الله صلى الله عليه وسلم: (إذا شرب أحدكم فلا يتنفس في الإناء، وإذا أتى الخلاء فلا يمس ذكره بيمينه، ولا يتمسح بيمينه) [متفق عليه: 151، 399].</a:t>
            </a:r>
          </a:p>
        </p:txBody>
      </p:sp>
    </p:spTree>
    <p:extLst>
      <p:ext uri="{BB962C8B-B14F-4D97-AF65-F5344CB8AC3E}">
        <p14:creationId xmlns:p14="http://schemas.microsoft.com/office/powerpoint/2010/main" val="1602641962"/>
      </p:ext>
    </p:extLst>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الرأفة بالحيوان: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شداد بن أوس ـ رضي الله عنه ـ عن النبي ـ صلى الله عليه وسلم ـ قال: (إن الله كتب الإحسان على كل شيء، فإذا قتلتم فأحسنوا القتلة، وإذا ذبحتم فأحسنوا الذبح، وليحد أحدكم شفرته، فليرح ذبيحته) [مسلم: 3622].</a:t>
            </a:r>
          </a:p>
        </p:txBody>
      </p:sp>
    </p:spTree>
    <p:extLst>
      <p:ext uri="{BB962C8B-B14F-4D97-AF65-F5344CB8AC3E}">
        <p14:creationId xmlns:p14="http://schemas.microsoft.com/office/powerpoint/2010/main" val="1601415853"/>
      </p:ext>
    </p:extLst>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21010"/>
            <a:ext cx="8311166" cy="2215991"/>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التثاؤب وأدبه:</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(التثاؤب من الشيطان، فإذا تثاءب أحدكم فليكظم ما استطاع) [مسلم: 5315].</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يكظم: وذلك بتطبيق الأسنان وضم الشفتين، فإن لم يندفع كظمه بيده.</a:t>
            </a:r>
          </a:p>
        </p:txBody>
      </p:sp>
    </p:spTree>
    <p:extLst>
      <p:ext uri="{BB962C8B-B14F-4D97-AF65-F5344CB8AC3E}">
        <p14:creationId xmlns:p14="http://schemas.microsoft.com/office/powerpoint/2010/main" val="2726940482"/>
      </p:ext>
    </p:extLst>
  </p:cSld>
  <p:clrMapOvr>
    <a:masterClrMapping/>
  </p:clrMapOvr>
  <p:transition spd="slow">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21010"/>
            <a:ext cx="8311166" cy="2215991"/>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تشميت العاطس:</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موسى ـ رضي الله عنه ـ قال: قال رسول الله صلى الله عليه وسلم: (إذا عطس أحدكم فحمد الله، فشمتوه، فإن لم يحمد الله فلا تشمتوه) [مسلم: 5313].</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شمتوه: تقول له: يرحمك الله.</a:t>
            </a:r>
          </a:p>
        </p:txBody>
      </p:sp>
    </p:spTree>
    <p:extLst>
      <p:ext uri="{BB962C8B-B14F-4D97-AF65-F5344CB8AC3E}">
        <p14:creationId xmlns:p14="http://schemas.microsoft.com/office/powerpoint/2010/main" val="3799815704"/>
      </p:ext>
    </p:extLst>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21010"/>
            <a:ext cx="8311166" cy="2215991"/>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شروط البيع:</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جابر بن عبد الله ـ رضي الله عنهما ـ قال: كان رسول الله ـ صلى الله عليه وسلم ـ يقول: (إذا ابتعت طعاماً فلا تبعه حتى تستوفيه) [مسلم: 2827].</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تستوفيه: تقبضه.</a:t>
            </a:r>
          </a:p>
        </p:txBody>
      </p:sp>
    </p:spTree>
    <p:extLst>
      <p:ext uri="{BB962C8B-B14F-4D97-AF65-F5344CB8AC3E}">
        <p14:creationId xmlns:p14="http://schemas.microsoft.com/office/powerpoint/2010/main" val="1477124725"/>
      </p:ext>
    </p:extLst>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أحكام بيع الثمار:</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عبدالله بن عمر ـ رضي الله عنهما ـ أن رسول الله ـ صلى الله عليه وسلم ـ نهى عن بيع الثمار حتى يبدو صلاحها، نهى البائع والمبتاع. [متفق عليه: 2055، 2835].</a:t>
            </a:r>
          </a:p>
        </p:txBody>
      </p:sp>
    </p:spTree>
    <p:extLst>
      <p:ext uri="{BB962C8B-B14F-4D97-AF65-F5344CB8AC3E}">
        <p14:creationId xmlns:p14="http://schemas.microsoft.com/office/powerpoint/2010/main" val="2908268522"/>
      </p:ext>
    </p:extLst>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074789"/>
            <a:ext cx="8311166" cy="2708434"/>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الحث على كثرة السجود:</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ثوبان مولى رسول الله ـ صلى الله عليه وسلم ـ قال: (سألت رسول الله ـ صلى الله عليه وسلم ـ عن عمل أعمله يدخلني الله به الجنة، فقال: عليك بكثرة السجود لله، فإنك لا تسجد لله سجدة، إلا رفعك الله بها درجة، وحط عنك بها خطيئة) [مسلم: 758].</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 كثرة السجود: السجود في الصلاة وإطالته.</a:t>
            </a:r>
          </a:p>
        </p:txBody>
      </p:sp>
    </p:spTree>
    <p:extLst>
      <p:ext uri="{BB962C8B-B14F-4D97-AF65-F5344CB8AC3E}">
        <p14:creationId xmlns:p14="http://schemas.microsoft.com/office/powerpoint/2010/main" val="137526762"/>
      </p:ext>
    </p:extLst>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074789"/>
            <a:ext cx="8311166" cy="2708434"/>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القصدُ في العمل:</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عائشة ـ رضي الله عنها ـ أن النبي ـ صلى الله عليه وسلم ـ دخل عليها وعندها امرأة، قال : (من هذه؟ قالت: فلانة، تذكر من صلاتها، قال: مه، عليكم بما تطيقون، فوالله لا يمل الله حتى تملوا). وكان أحب الدين إليه ما داوم عليه صاحبه. [متفق عليه: 42، 1314] .</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مه: اسم فعل بمعنى اكفف.</a:t>
            </a:r>
          </a:p>
        </p:txBody>
      </p:sp>
    </p:spTree>
    <p:extLst>
      <p:ext uri="{BB962C8B-B14F-4D97-AF65-F5344CB8AC3E}">
        <p14:creationId xmlns:p14="http://schemas.microsoft.com/office/powerpoint/2010/main" val="1639032882"/>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78"/>
            <a:ext cx="8311166" cy="2139047"/>
          </a:xfrm>
          <a:prstGeom prst="rect">
            <a:avLst/>
          </a:prstGeom>
          <a:noFill/>
        </p:spPr>
        <p:txBody>
          <a:bodyPr wrap="square" rtlCol="0" anchor="ctr">
            <a:spAutoFit/>
          </a:bodyPr>
          <a:lstStyle>
            <a:defPPr>
              <a:defRPr lang="en-US"/>
            </a:defPPr>
            <a:lvl1pPr indent="360000" algn="just" rtl="1">
              <a:spcAft>
                <a:spcPts val="600"/>
              </a:spcAft>
              <a:defRPr sz="3000">
                <a:latin typeface="Arabic Typesetting" panose="03020402040406030203" pitchFamily="66" charset="-78"/>
                <a:cs typeface="Arabic Typesetting" panose="03020402040406030203" pitchFamily="66" charset="-78"/>
              </a:defRPr>
            </a:lvl1pPr>
          </a:lstStyle>
          <a:p>
            <a:r>
              <a:rPr lang="ar-JO" sz="3200" dirty="0"/>
              <a:t>التَّحلُل من مظالم العباد:</a:t>
            </a:r>
          </a:p>
          <a:p>
            <a:r>
              <a:rPr lang="ar-JO" sz="3200" dirty="0"/>
              <a:t>عن أبي هريرة ـ رضي الله عنه ـ قال: قال رسول الله صلى الله عليه وسلم: (من كانت عنده مظلمة لأخيه فليتحلله منها، فإنه ليس ثم دينار ولا درهم من قبل أن يؤخذ لأخيه من حسناته، فإن لم يكن له حسنات أخذ من سيئات أخيه، فطرحت عليه) [البخاري: 6082].</a:t>
            </a:r>
          </a:p>
        </p:txBody>
      </p:sp>
    </p:spTree>
    <p:extLst>
      <p:ext uri="{BB962C8B-B14F-4D97-AF65-F5344CB8AC3E}">
        <p14:creationId xmlns:p14="http://schemas.microsoft.com/office/powerpoint/2010/main" val="3150497061"/>
      </p:ext>
    </p:extLst>
  </p:cSld>
  <p:clrMapOvr>
    <a:masterClrMapping/>
  </p:clrMapOvr>
  <p:transition spd="slow">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لزوم السكينة: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(إذا أقيمت الصلاة فلا تأتوها تسعون، وأتوها تمشون عليكم السكينة، فما أدركتم فصلوا، وما فاتكم فأتموا) [متفق عليه: 863 ، 951].</a:t>
            </a:r>
          </a:p>
        </p:txBody>
      </p:sp>
    </p:spTree>
    <p:extLst>
      <p:ext uri="{BB962C8B-B14F-4D97-AF65-F5344CB8AC3E}">
        <p14:creationId xmlns:p14="http://schemas.microsoft.com/office/powerpoint/2010/main" val="3402549841"/>
      </p:ext>
    </p:extLst>
  </p:cSld>
  <p:clrMapOvr>
    <a:masterClrMapping/>
  </p:clrMapOvr>
  <p:transition spd="slow">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فضل تسوية الصفوف:</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أنس ـ رضي الله عنه ـ قال: قال رسول الله صلى الله عليه وسلم: (سووا صفوفكم، فإن تسوية الصفوف من إقامة الصلاة) [متفق عليه: 685، 622].</a:t>
            </a:r>
          </a:p>
        </p:txBody>
      </p:sp>
    </p:spTree>
    <p:extLst>
      <p:ext uri="{BB962C8B-B14F-4D97-AF65-F5344CB8AC3E}">
        <p14:creationId xmlns:p14="http://schemas.microsoft.com/office/powerpoint/2010/main" val="3982217185"/>
      </p:ext>
    </p:extLst>
  </p:cSld>
  <p:clrMapOvr>
    <a:masterClrMapping/>
  </p:clrMapOvr>
  <p:transition spd="slow">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21010"/>
            <a:ext cx="8311166" cy="2215991"/>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عمارة البيوت بالطاعات:</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ابن عمر ـ رضي الله عنهما ـ قال: قال رسول الله صلى الله عليه وسلم: (اجعلوا في بيوتكم من صلاتكم، ولا تتخذوها قبوراً) [متفق عليه: 417، 1302].</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 والمقصود بذلك، صلاة النافلة.</a:t>
            </a:r>
          </a:p>
        </p:txBody>
      </p:sp>
    </p:spTree>
    <p:extLst>
      <p:ext uri="{BB962C8B-B14F-4D97-AF65-F5344CB8AC3E}">
        <p14:creationId xmlns:p14="http://schemas.microsoft.com/office/powerpoint/2010/main" val="3782203438"/>
      </p:ext>
    </p:extLst>
  </p:cSld>
  <p:clrMapOvr>
    <a:masterClrMapping/>
  </p:clrMapOvr>
  <p:transition spd="slow">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أفضل الأعمال:</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ابن مسعود ـ رضي الله عنه ـ أن رجلاً سأل النبي ـ صلى الله عليه وسلم ـ أي الأعمال أفضل؟ قال: (الصلاة لوقتها، وبر الوالدين، ثم الجهاد في سبيل الله) [متفق عليه: 7006، 123] .</a:t>
            </a:r>
          </a:p>
        </p:txBody>
      </p:sp>
    </p:spTree>
    <p:extLst>
      <p:ext uri="{BB962C8B-B14F-4D97-AF65-F5344CB8AC3E}">
        <p14:creationId xmlns:p14="http://schemas.microsoft.com/office/powerpoint/2010/main" val="1927125029"/>
      </p:ext>
    </p:extLst>
  </p:cSld>
  <p:clrMapOvr>
    <a:masterClrMapping/>
  </p:clrMapOvr>
  <p:transition spd="slow">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الحث على دوام العمل الصالح:</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عبد الله بن عمرو ـ رضي الله عنهما ـ قال: قال لي رسول الله صلى الله عليه وسلم: (يا عبد الله: لا تكن مثل فلان، كان يقوم الليل، فترك قيام الليل) [متفق عليه: 1091، 1972].</a:t>
            </a:r>
          </a:p>
        </p:txBody>
      </p:sp>
    </p:spTree>
    <p:extLst>
      <p:ext uri="{BB962C8B-B14F-4D97-AF65-F5344CB8AC3E}">
        <p14:creationId xmlns:p14="http://schemas.microsoft.com/office/powerpoint/2010/main" val="1278804208"/>
      </p:ext>
    </p:extLst>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113261"/>
            <a:ext cx="8311166" cy="2631490"/>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أعمال الجمعة: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سلمان الفارسي ـ رضي الله عنه ـ قال: قال رسول الله صلى الله عليه وسلم: (من اغتسل يوم الجمعة وتطهر بما استطاع من طهر، ثم ادهن أو مس من طيب، ثم راح فلم يفرق بين اثنين فصلى ما كتب له، ثم إذا خرج الإمام أنصت، غفر له ما بينه وبين الجمعة الأخرى) [متفق عليه: 865، 1424].</a:t>
            </a:r>
          </a:p>
        </p:txBody>
      </p:sp>
    </p:spTree>
    <p:extLst>
      <p:ext uri="{BB962C8B-B14F-4D97-AF65-F5344CB8AC3E}">
        <p14:creationId xmlns:p14="http://schemas.microsoft.com/office/powerpoint/2010/main" val="4249756124"/>
      </p:ext>
    </p:extLst>
  </p:cSld>
  <p:clrMapOvr>
    <a:masterClrMapping/>
  </p:clrMapOvr>
  <p:transition spd="slow">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074789"/>
            <a:ext cx="8311166" cy="2708434"/>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مكانة صلاة العصر:</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بصرة الغفاري ـ رضي الله عنه ـ قال: صلى بنا رسول الله ـ صلى الله عليه وسلم ـ العصر بالمخمص، فقال: (إن هذه الصلاة عرضت على من كان قبلكم فضيعوها، فمن حافظ عليها كان له أجره مرتين، ولا صلاة بعدها حتى يطلع الشاهد) [مسلم: 1378].</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والشاهد: النجم .</a:t>
            </a:r>
          </a:p>
        </p:txBody>
      </p:sp>
    </p:spTree>
    <p:extLst>
      <p:ext uri="{BB962C8B-B14F-4D97-AF65-F5344CB8AC3E}">
        <p14:creationId xmlns:p14="http://schemas.microsoft.com/office/powerpoint/2010/main" val="3239480932"/>
      </p:ext>
    </p:extLst>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أعمال الجنائز وثوابها:</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(من شهد الجنازة حتى يصلي فله قيراط، ومن شهد حتى تدفن كان له قيراطان. قيل: وما القيراطان؟ قال: مثل الجبلين العظيمين) [متفق عليه: 1274، 1576].</a:t>
            </a:r>
          </a:p>
        </p:txBody>
      </p:sp>
    </p:spTree>
    <p:extLst>
      <p:ext uri="{BB962C8B-B14F-4D97-AF65-F5344CB8AC3E}">
        <p14:creationId xmlns:p14="http://schemas.microsoft.com/office/powerpoint/2010/main" val="3960158450"/>
      </p:ext>
    </p:extLst>
  </p:cSld>
  <p:clrMapOvr>
    <a:masterClrMapping/>
  </p:clrMapOvr>
  <p:transition spd="slow">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21010"/>
            <a:ext cx="8311166" cy="2215991"/>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 زينةُ الرجال:</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ابن عمر ـ رضي الله عنهما ـ قال: قال رسول الله صلى الله عليه وسلم: (خالفوا المشركين، وفروا اللحى، وأحفوا الشوارب) [متفق عليه: 5471، 387].</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 أحفوا: المقصود قص الشارب والمبالغة في تخفيفه دون إزالته.</a:t>
            </a:r>
          </a:p>
        </p:txBody>
      </p:sp>
    </p:spTree>
    <p:extLst>
      <p:ext uri="{BB962C8B-B14F-4D97-AF65-F5344CB8AC3E}">
        <p14:creationId xmlns:p14="http://schemas.microsoft.com/office/powerpoint/2010/main" val="215490988"/>
      </p:ext>
    </p:extLst>
  </p:cSld>
  <p:clrMapOvr>
    <a:masterClrMapping/>
  </p:clrMapOvr>
  <p:transition spd="slow">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أدب الاستئذان: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موسى ـ رضي الله عنه ـ قال: قال رسول الله صلى الله عليه وسلم: (إذا استأذن أحدكم ثلاثاً، فلم يؤذن له، فليرجع) [البخاري: 5805].</a:t>
            </a:r>
          </a:p>
        </p:txBody>
      </p:sp>
    </p:spTree>
    <p:extLst>
      <p:ext uri="{BB962C8B-B14F-4D97-AF65-F5344CB8AC3E}">
        <p14:creationId xmlns:p14="http://schemas.microsoft.com/office/powerpoint/2010/main" val="381283012"/>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1420760"/>
            <a:ext cx="8311166" cy="4016484"/>
          </a:xfrm>
          <a:prstGeom prst="rect">
            <a:avLst/>
          </a:prstGeom>
          <a:noFill/>
        </p:spPr>
        <p:txBody>
          <a:bodyPr wrap="square" rtlCol="0" anchor="ctr">
            <a:spAutoFit/>
          </a:bodyPr>
          <a:lstStyle>
            <a:defPPr>
              <a:defRPr lang="en-US"/>
            </a:defPPr>
            <a:lvl1pPr indent="360000" algn="just" rtl="1">
              <a:spcAft>
                <a:spcPts val="600"/>
              </a:spcAft>
              <a:defRPr sz="3000">
                <a:latin typeface="Arabic Typesetting" panose="03020402040406030203" pitchFamily="66" charset="-78"/>
                <a:cs typeface="Arabic Typesetting" panose="03020402040406030203" pitchFamily="66" charset="-78"/>
              </a:defRPr>
            </a:lvl1pPr>
          </a:lstStyle>
          <a:p>
            <a:r>
              <a:rPr lang="ar-JO" dirty="0"/>
              <a:t>من حقوق المسلم على المسلم:</a:t>
            </a:r>
          </a:p>
          <a:p>
            <a:r>
              <a:rPr lang="ar-JO" dirty="0"/>
              <a:t>عن أبي هريرة ـ رضي الله عنه ـ قال: قال رسول الله صلى الله عليه وسلم: (لا تحاسدوا، ولا تناجشوا، ولا تباغضوا، ولا تدابروا، ولا يبع بعضكم على بيع بعض، وكونوا عباد الله إخواناً. المسلم أخو المسلم لا يظلمه، ولا يخذله، ولا يحقره. التقوى ها هنا، ويشير إلى صدره ثلاث مرات، بحسب امرئ من الشر أن يحقر أخاه المسلم. كل المسلم على المسلم حرام، دمه، وماله، وعرضه) [مسلم: 4657].</a:t>
            </a:r>
          </a:p>
          <a:p>
            <a:r>
              <a:rPr lang="ar-JO" dirty="0"/>
              <a:t>النجش: الزيادة في ثمن السلعة وهو لا يريد شراءها من أجل نفع البائع والإضرار بالمشتري.</a:t>
            </a:r>
          </a:p>
          <a:p>
            <a:r>
              <a:rPr lang="ar-JO" dirty="0"/>
              <a:t>لا تدابروا: لا يُعْرِض بعضكم عن بعض.</a:t>
            </a:r>
          </a:p>
        </p:txBody>
      </p:sp>
    </p:spTree>
    <p:extLst>
      <p:ext uri="{BB962C8B-B14F-4D97-AF65-F5344CB8AC3E}">
        <p14:creationId xmlns:p14="http://schemas.microsoft.com/office/powerpoint/2010/main" val="1868778077"/>
      </p:ext>
    </p:extLst>
  </p:cSld>
  <p:clrMapOvr>
    <a:masterClrMapping/>
  </p:clrMapOvr>
  <p:transition spd="slow">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التعامل مع الأهل:</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جابر بن عبد الله ـ رضي الله عنهما ـ قال: (نهى رسول الله ـ صلى الله عليه وسلم ـ أن يطرق الرجل أهله ليلاً يتخونهم، أو يلتمس عثراتهم) [متفق عليه:4871، 3566].</a:t>
            </a:r>
          </a:p>
        </p:txBody>
      </p:sp>
    </p:spTree>
    <p:extLst>
      <p:ext uri="{BB962C8B-B14F-4D97-AF65-F5344CB8AC3E}">
        <p14:creationId xmlns:p14="http://schemas.microsoft.com/office/powerpoint/2010/main" val="3530605867"/>
      </p:ext>
    </p:extLst>
  </p:cSld>
  <p:clrMapOvr>
    <a:masterClrMapping/>
  </p:clrMapOvr>
  <p:transition spd="slow">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 ذم الحلف بغير الله:</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ابن عمر ـ رضي الله عنهما ـ قال: قال رسول الله صلى الله عليه وسلم: (ألا من كان حالفاً فلا يحلف إلا بالله. فكانت قريش تحلف بآبائها، فقال: لا تحلفوا بآبائكم) [متفق عليه: 3575، 3114].</a:t>
            </a:r>
          </a:p>
        </p:txBody>
      </p:sp>
    </p:spTree>
    <p:extLst>
      <p:ext uri="{BB962C8B-B14F-4D97-AF65-F5344CB8AC3E}">
        <p14:creationId xmlns:p14="http://schemas.microsoft.com/office/powerpoint/2010/main" val="4155947716"/>
      </p:ext>
    </p:extLst>
  </p:cSld>
  <p:clrMapOvr>
    <a:masterClrMapping/>
  </p:clrMapOvr>
  <p:transition spd="slow">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كراهة تمني القتال:</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عبد الله بن أبي أوفى ـ رضي الله عنه ـ قال: قال رسول الله صلى الله عليه وسلم: (أيها الناس لا تتمنوا لقاء العدو، وسلوا الله العافية، فإذا لقيتموهم فاصبروا، واعلموا أن الجنة تحت ظلال السيوف) [متفق عليه: 2760، 3282].</a:t>
            </a:r>
          </a:p>
        </p:txBody>
      </p:sp>
    </p:spTree>
    <p:extLst>
      <p:ext uri="{BB962C8B-B14F-4D97-AF65-F5344CB8AC3E}">
        <p14:creationId xmlns:p14="http://schemas.microsoft.com/office/powerpoint/2010/main" val="1506107444"/>
      </p:ext>
    </p:extLst>
  </p:cSld>
  <p:clrMapOvr>
    <a:masterClrMapping/>
  </p:clrMapOvr>
  <p:transition spd="slow">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 تلقين الميت:</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(لقنوا موتاكم لا إله إلا الله) [مسلم: 1530].</a:t>
            </a:r>
          </a:p>
        </p:txBody>
      </p:sp>
    </p:spTree>
    <p:extLst>
      <p:ext uri="{BB962C8B-B14F-4D97-AF65-F5344CB8AC3E}">
        <p14:creationId xmlns:p14="http://schemas.microsoft.com/office/powerpoint/2010/main" val="3608371667"/>
      </p:ext>
    </p:extLst>
  </p:cSld>
  <p:clrMapOvr>
    <a:masterClrMapping/>
  </p:clrMapOvr>
  <p:transition spd="slow">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لا يَتمنَّ المؤمنُ الموت:</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أنس ـ رضي الله عنه ـ قال: قال رسول الله صلى الله عليه وسلم: (لا يتمنين أحدكم الموت من ضر أصابه، فإن كان لا بد فاعلاً فليقل، اللهم أحيني ما كانت الحياة خيراً لي، وتوفني إذا كانت الوفاة خيراً لي) [متفق عليه: 5268، 4847].</a:t>
            </a:r>
          </a:p>
        </p:txBody>
      </p:sp>
    </p:spTree>
    <p:extLst>
      <p:ext uri="{BB962C8B-B14F-4D97-AF65-F5344CB8AC3E}">
        <p14:creationId xmlns:p14="http://schemas.microsoft.com/office/powerpoint/2010/main" val="1759194727"/>
      </p:ext>
    </p:extLst>
  </p:cSld>
  <p:clrMapOvr>
    <a:masterClrMapping/>
  </p:clrMapOvr>
  <p:transition spd="slow">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احفَظْ لِسَانَك:</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أبى هريرة ـ رضي الله عنه ـ قال: قال رسول الله صلى الله عليه وسلم: ( كفى بالمرء كذباً، أن يحدث بكل ما سمع) [مسلم: 6].</a:t>
            </a:r>
          </a:p>
        </p:txBody>
      </p:sp>
    </p:spTree>
    <p:extLst>
      <p:ext uri="{BB962C8B-B14F-4D97-AF65-F5344CB8AC3E}">
        <p14:creationId xmlns:p14="http://schemas.microsoft.com/office/powerpoint/2010/main" val="3409227080"/>
      </p:ext>
    </p:extLst>
  </p:cSld>
  <p:clrMapOvr>
    <a:masterClrMapping/>
  </p:clrMapOvr>
  <p:transition spd="slow">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حق الأم:</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أبى هريرة ـ رضي الله عنه ـ قال: جاء رجل إلى رسول الله ـ صلى الله عليه وسلم ـ فقال: (يا رسول الله، من أحق الناس بحسن صحابتي؟ قال: أمك. قال: ثم من؟ قال: ثم أمك. قال: ثم من؟ قال: ثم أمك. قال: ثم من؟ قال: ثم أبوك) [متفق عليه: 5543، 4628].</a:t>
            </a:r>
          </a:p>
        </p:txBody>
      </p:sp>
    </p:spTree>
    <p:extLst>
      <p:ext uri="{BB962C8B-B14F-4D97-AF65-F5344CB8AC3E}">
        <p14:creationId xmlns:p14="http://schemas.microsoft.com/office/powerpoint/2010/main" val="361300283"/>
      </p:ext>
    </p:extLst>
  </p:cSld>
  <p:clrMapOvr>
    <a:masterClrMapping/>
  </p:clrMapOvr>
  <p:transition spd="slow">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بركة الحياء:</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عمران بن حصين ـ رضي الله عنه ـ قال: قال رسول الله صلى الله عليه وسلم: (الحياء لا يأتي إلا بخير) [متفق عليه: 5681، 56].</a:t>
            </a:r>
          </a:p>
        </p:txBody>
      </p:sp>
    </p:spTree>
    <p:extLst>
      <p:ext uri="{BB962C8B-B14F-4D97-AF65-F5344CB8AC3E}">
        <p14:creationId xmlns:p14="http://schemas.microsoft.com/office/powerpoint/2010/main" val="582216728"/>
      </p:ext>
    </p:extLst>
  </p:cSld>
  <p:clrMapOvr>
    <a:masterClrMapping/>
  </p:clrMapOvr>
  <p:transition spd="slow">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دعوةٌ للتوبة: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موسى ـ رضي الله عنه ـ قال: قال رسول الله صلى الله عليه وسلم: (إن الله ـ عز و جل ـ يبسط يده بالليل ليتوب مسيء النهار، ويبسط يده بالنهار ليتوب مسيء الليل، حتى تطلع الشمس من مغربها) [مسلم: 4960].</a:t>
            </a:r>
          </a:p>
        </p:txBody>
      </p:sp>
    </p:spTree>
    <p:extLst>
      <p:ext uri="{BB962C8B-B14F-4D97-AF65-F5344CB8AC3E}">
        <p14:creationId xmlns:p14="http://schemas.microsoft.com/office/powerpoint/2010/main" val="2537101376"/>
      </p:ext>
    </p:extLst>
  </p:cSld>
  <p:clrMapOvr>
    <a:masterClrMapping/>
  </p:clrMapOvr>
  <p:transition spd="slow">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أَرْجَى الدُّعاء:</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(أقرب ما يكون العبد من ربه وهو ساجد، فأكثروا الدعاء) [مسلم: 749].</a:t>
            </a:r>
          </a:p>
        </p:txBody>
      </p:sp>
    </p:spTree>
    <p:extLst>
      <p:ext uri="{BB962C8B-B14F-4D97-AF65-F5344CB8AC3E}">
        <p14:creationId xmlns:p14="http://schemas.microsoft.com/office/powerpoint/2010/main" val="4099739209"/>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29266" y="2605700"/>
            <a:ext cx="8311166" cy="1646605"/>
          </a:xfrm>
          <a:prstGeom prst="rect">
            <a:avLst/>
          </a:prstGeom>
          <a:noFill/>
        </p:spPr>
        <p:txBody>
          <a:bodyPr wrap="square" rtlCol="0" anchor="ctr">
            <a:spAutoFit/>
          </a:bodyPr>
          <a:lstStyle>
            <a:defPPr>
              <a:defRPr lang="en-US"/>
            </a:defPPr>
            <a:lvl1pPr indent="360000" algn="just" rtl="1">
              <a:spcAft>
                <a:spcPts val="600"/>
              </a:spcAft>
              <a:defRPr sz="3000">
                <a:latin typeface="Arabic Typesetting" panose="03020402040406030203" pitchFamily="66" charset="-78"/>
                <a:cs typeface="Arabic Typesetting" panose="03020402040406030203" pitchFamily="66" charset="-78"/>
              </a:defRPr>
            </a:lvl1pPr>
          </a:lstStyle>
          <a:p>
            <a:r>
              <a:rPr lang="ar-JO" sz="3200" dirty="0"/>
              <a:t>أكذبُ الحديث:</a:t>
            </a:r>
          </a:p>
          <a:p>
            <a:r>
              <a:rPr lang="ar-JO" sz="3200" dirty="0"/>
              <a:t>عن أبي هريرة ـ رضي الله عنه ـ قال: قال رسول الله صلى الله عليه وسلم: (إياكم والظن فإن الظن أكذب الحديث) [متفق عليه: 5653، 4653].</a:t>
            </a:r>
          </a:p>
        </p:txBody>
      </p:sp>
    </p:spTree>
    <p:extLst>
      <p:ext uri="{BB962C8B-B14F-4D97-AF65-F5344CB8AC3E}">
        <p14:creationId xmlns:p14="http://schemas.microsoft.com/office/powerpoint/2010/main" val="3325118742"/>
      </p:ext>
    </p:extLst>
  </p:cSld>
  <p:clrMapOvr>
    <a:masterClrMapping/>
  </p:clrMapOvr>
  <p:transition spd="slow">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العزم في المسألة: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أنس ـ رضي الله عنه ـ قال: قال رسول الله صلى الله عليه وسلم: (إذا دعا أحدكم، فليعزم في الدعاء، ولا يقل اللهم إن شئت فأعطني، فإن الله لا مستكره له) [متفق عليه: 5892، 4844].</a:t>
            </a:r>
          </a:p>
        </p:txBody>
      </p:sp>
    </p:spTree>
    <p:extLst>
      <p:ext uri="{BB962C8B-B14F-4D97-AF65-F5344CB8AC3E}">
        <p14:creationId xmlns:p14="http://schemas.microsoft.com/office/powerpoint/2010/main" val="625135203"/>
      </p:ext>
    </p:extLst>
  </p:cSld>
  <p:clrMapOvr>
    <a:masterClrMapping/>
  </p:clrMapOvr>
  <p:transition spd="slow">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 الدعاءُ للمؤمنين: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الدرداء ـ رضي الله عنه ـ قال: قال رسول الله صلى الله عليه وسلم: (من دعا لأخيه بظهر الغيب قال: الملك الموكل به: آمين ولك بمثل) [مسلم: 4920].</a:t>
            </a:r>
          </a:p>
        </p:txBody>
      </p:sp>
    </p:spTree>
    <p:extLst>
      <p:ext uri="{BB962C8B-B14F-4D97-AF65-F5344CB8AC3E}">
        <p14:creationId xmlns:p14="http://schemas.microsoft.com/office/powerpoint/2010/main" val="593613246"/>
      </p:ext>
    </p:extLst>
  </p:cSld>
  <p:clrMapOvr>
    <a:masterClrMapping/>
  </p:clrMapOvr>
  <p:transition spd="slow">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أدب الدعاء: </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جابر بن عبد الله ـ رضي الله عنهما ـ قال: قال رسول الله صلى الله عليه وسلم: (... لا تدعوا على أنفسكم، ولا تدعوا على أولادكم، ولا تدعوا على أموالكم، لا توافقوا من الله ساعة، يسأل فيها عطاء، فيستجيب لكم) [مسلم:5334].</a:t>
            </a:r>
          </a:p>
        </p:txBody>
      </p:sp>
    </p:spTree>
    <p:extLst>
      <p:ext uri="{BB962C8B-B14F-4D97-AF65-F5344CB8AC3E}">
        <p14:creationId xmlns:p14="http://schemas.microsoft.com/office/powerpoint/2010/main" val="8623757"/>
      </p:ext>
    </p:extLst>
  </p:cSld>
  <p:clrMapOvr>
    <a:masterClrMapping/>
  </p:clrMapOvr>
  <p:transition spd="slow">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عُلُوُّ الهمة: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(إذا سألتم الله، فاسألوه الفردوس، فإنه أوسط الجنة، وأعلى الجنة، وفوقه عرش الرحمن، ومنه تفجر أنهار الجنة) [رواه البخاري: 6900].</a:t>
            </a:r>
          </a:p>
        </p:txBody>
      </p:sp>
    </p:spTree>
    <p:extLst>
      <p:ext uri="{BB962C8B-B14F-4D97-AF65-F5344CB8AC3E}">
        <p14:creationId xmlns:p14="http://schemas.microsoft.com/office/powerpoint/2010/main" val="278041915"/>
      </p:ext>
    </p:extLst>
  </p:cSld>
  <p:clrMapOvr>
    <a:masterClrMapping/>
  </p:clrMapOvr>
  <p:transition spd="slow">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 دعوة المظلوم:</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ابن عباس ـ رضي الله عنهما ـ أن النبي ـ صلى الله عليه وسلم ـ بعث معاذاً إلى اليمن، فقال: (اتق دعوة المظلوم، فإنها ليس بينها وبين الله حجاب) [متفق عليه: 2281، 30] .</a:t>
            </a:r>
          </a:p>
        </p:txBody>
      </p:sp>
    </p:spTree>
    <p:extLst>
      <p:ext uri="{BB962C8B-B14F-4D97-AF65-F5344CB8AC3E}">
        <p14:creationId xmlns:p14="http://schemas.microsoft.com/office/powerpoint/2010/main" val="2384109350"/>
      </p:ext>
    </p:extLst>
  </p:cSld>
  <p:clrMapOvr>
    <a:masterClrMapping/>
  </p:clrMapOvr>
  <p:transition spd="slow">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جوامع الدعاء:</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طارق بن أشيم ـ رضي الله عنه ـ أنه سمع النبي ـ صلى الله عليه وسلم ـ وقد أتاه رجل فقال: (يا رسول الله، كيف أقول حين أسأل ربي؟ قال: قل: اللهم اغفر لي، وارحمني، وعافني، وارزقني، ويجمع أصابعه إلا الإبهام، فإن هؤلاء تجمع لك دنياك وآخرتك) [مسلم: 4872].</a:t>
            </a:r>
          </a:p>
        </p:txBody>
      </p:sp>
    </p:spTree>
    <p:extLst>
      <p:ext uri="{BB962C8B-B14F-4D97-AF65-F5344CB8AC3E}">
        <p14:creationId xmlns:p14="http://schemas.microsoft.com/office/powerpoint/2010/main" val="2251617132"/>
      </p:ext>
    </p:extLst>
  </p:cSld>
  <p:clrMapOvr>
    <a:masterClrMapping/>
  </p:clrMapOvr>
  <p:transition spd="slow">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1728540"/>
            <a:ext cx="8311166" cy="3400931"/>
          </a:xfrm>
          <a:prstGeom prst="rect">
            <a:avLst/>
          </a:prstGeom>
          <a:noFill/>
        </p:spPr>
        <p:txBody>
          <a:bodyPr wrap="square" rtlCol="0" anchor="ctr">
            <a:spAutoFit/>
          </a:bodyPr>
          <a:lstStyle/>
          <a:p>
            <a:pPr indent="360000" algn="just" rtl="1">
              <a:spcAft>
                <a:spcPts val="600"/>
              </a:spcAft>
            </a:pPr>
            <a:r>
              <a:rPr lang="ar-JO" sz="3000" dirty="0">
                <a:latin typeface="Arabic Typesetting" panose="03020402040406030203" pitchFamily="66" charset="-78"/>
                <a:cs typeface="Arabic Typesetting" panose="03020402040406030203" pitchFamily="66" charset="-78"/>
              </a:rPr>
              <a:t> فضل الدعاء قبل النوم:</a:t>
            </a:r>
          </a:p>
          <a:p>
            <a:pPr indent="360000" algn="just" rtl="1">
              <a:spcAft>
                <a:spcPts val="600"/>
              </a:spcAft>
            </a:pPr>
            <a:r>
              <a:rPr lang="ar-JO" sz="3000" dirty="0">
                <a:latin typeface="Arabic Typesetting" panose="03020402040406030203" pitchFamily="66" charset="-78"/>
                <a:cs typeface="Arabic Typesetting" panose="03020402040406030203" pitchFamily="66" charset="-78"/>
              </a:rPr>
              <a:t>عن البراء بن عازب ـ رضي الله عنه ـ قال: قال رسول الله صلى الله عليه وسلم: (إذا أتيت مضجعك فتوضأ وضوءك للصلاة، ثم اضطجع على شقك الأيمن، ثم قل : اللهم أسلمت وجهي إليك، وفوضت أمري إليك، وألجأت ظهري إليك، رغبة ورهبة إليك، لا ملجأ ولا منجا منك إلا إليك، اللهم آمنت بكتابك الذي أنزلت وبنبيك الذي أرسلت. فإن مت من ليلتك فأنت على الفطرة، واجعلهن آخر ما تتكلم به. قال: فرددتها على النبي ـ صلى الله عليه وسلم ـ فلما بلغت: اللهم آمنت بكتابك الذي أنزلت، قلت: ورسولك، قال: لا، ونبيك الذي أرسلت) [البخاري: 241].</a:t>
            </a:r>
          </a:p>
        </p:txBody>
      </p:sp>
    </p:spTree>
    <p:extLst>
      <p:ext uri="{BB962C8B-B14F-4D97-AF65-F5344CB8AC3E}">
        <p14:creationId xmlns:p14="http://schemas.microsoft.com/office/powerpoint/2010/main" val="3023815819"/>
      </p:ext>
    </p:extLst>
  </p:cSld>
  <p:clrMapOvr>
    <a:masterClrMapping/>
  </p:clrMapOvr>
  <p:transition spd="slow">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113260"/>
            <a:ext cx="8311166" cy="2631490"/>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أدعية الصلاة: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بكر الصديق ـ رضي الله عنه ـ أنه قال لرسول الله صلى الله عليه وسلم: (علمني دعاء أدعو به في صلاتي. قال: قل، اللهم إني ظلمت نفسي ظلماً  كثيراً ولا يغفر الذنوب إلا أنت، فاغفر لي مغفرة من عندك، وارحمني إنك أنت الغفور الرحيم) [متفق عليه: 794، 4883].</a:t>
            </a:r>
          </a:p>
        </p:txBody>
      </p:sp>
    </p:spTree>
    <p:extLst>
      <p:ext uri="{BB962C8B-B14F-4D97-AF65-F5344CB8AC3E}">
        <p14:creationId xmlns:p14="http://schemas.microsoft.com/office/powerpoint/2010/main" val="1136025797"/>
      </p:ext>
    </p:extLst>
  </p:cSld>
  <p:clrMapOvr>
    <a:masterClrMapping/>
  </p:clrMapOvr>
  <p:transition spd="slow">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3"/>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تكرار التوبة: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وعن الأغر بن يسار المزني ـ رضي الله عنه ـ قال : قال رسول الله صلى الله عليه وسلم: (يا أيها الناس توبوا إلى الله، فإني أتوب في اليوم إليه مائة مرة) [مسلم: 4878].</a:t>
            </a:r>
          </a:p>
        </p:txBody>
      </p:sp>
    </p:spTree>
    <p:extLst>
      <p:ext uri="{BB962C8B-B14F-4D97-AF65-F5344CB8AC3E}">
        <p14:creationId xmlns:p14="http://schemas.microsoft.com/office/powerpoint/2010/main" val="647665540"/>
      </p:ext>
    </p:extLst>
  </p:cSld>
  <p:clrMapOvr>
    <a:masterClrMapping/>
  </p:clrMapOvr>
  <p:transition spd="slow">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حفظ الدين والبدن: </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خولة بنت حكيم ـ رضي الله عنها ـ أنها سمعت رسول الله ـ صلى الله عليه وسلم ـ يقول: (إذا نزل أحدكم منزلاً، فليقل: أعوذ بكلمات الله التامات من شر ما خلق، فإنه لا يضره شيء حتى يرتحل منه) [مسلم: 4889].</a:t>
            </a:r>
          </a:p>
        </p:txBody>
      </p:sp>
    </p:spTree>
    <p:extLst>
      <p:ext uri="{BB962C8B-B14F-4D97-AF65-F5344CB8AC3E}">
        <p14:creationId xmlns:p14="http://schemas.microsoft.com/office/powerpoint/2010/main" val="37482916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074786"/>
            <a:ext cx="8311166" cy="2708434"/>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ذَمُّ الظلم والشُّح:</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جابر بن عبد الله ـ رضي الله عنهما ـ قال: قال رسول الله صلى الله عليه وسلم: (اتقوا الظلم، فإن الظلم ظلمات يوم القيامة، واتقوا الشُّح، فإن الشح أهلك من كان قبلكم، حملهم على أن سفكوا دماءهم واستحلوا محارمهم) [مسلم:4682].</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الشُّح: شدة الحرص على المال وتحصيله.</a:t>
            </a:r>
          </a:p>
        </p:txBody>
      </p:sp>
    </p:spTree>
    <p:extLst>
      <p:ext uri="{BB962C8B-B14F-4D97-AF65-F5344CB8AC3E}">
        <p14:creationId xmlns:p14="http://schemas.microsoft.com/office/powerpoint/2010/main" val="1663297856"/>
      </p:ext>
    </p:extLst>
  </p:cSld>
  <p:clrMapOvr>
    <a:masterClrMapping/>
  </p:clrMapOvr>
  <p:transition spd="slow">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2"/>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دعاء المصيبة: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أم سلمة ـ رضي الله عنها ـ قالت: سمعت رسول الله ـ صلى الله عليه وسلم ـ يقول: (ما من مسلم تصيبه مصيبة فيقول ما أمره الله: إنا لله وإنا إليه راجعون، اللهم أجرني في مصيبتي، وأخلف لي خيراً منها، إلا أخلف الله له خيراً منها) [مسلم: 1531].</a:t>
            </a:r>
          </a:p>
        </p:txBody>
      </p:sp>
    </p:spTree>
    <p:extLst>
      <p:ext uri="{BB962C8B-B14F-4D97-AF65-F5344CB8AC3E}">
        <p14:creationId xmlns:p14="http://schemas.microsoft.com/office/powerpoint/2010/main" val="2724355030"/>
      </p:ext>
    </p:extLst>
  </p:cSld>
  <p:clrMapOvr>
    <a:masterClrMapping/>
  </p:clrMapOvr>
  <p:transition spd="slow">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036317"/>
            <a:ext cx="8311166" cy="2785378"/>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عوِّذ نفسك منها:</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هريرة ـ رضي الله عنه ـ قال: قال رسول الله صلى الله عليه وسلم: (تعوذوا بالله من جهد البلاء، ودرك الشقاء، وسوء القضاء، وشماتة الأعداء) [متفق عليه: 6156، 4887].</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جهد البلاء: البلاء والشدة والمشقة.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درك الشقاء: أن يدركه شيء يوقعه في الشقاء.</a:t>
            </a:r>
          </a:p>
        </p:txBody>
      </p:sp>
    </p:spTree>
    <p:extLst>
      <p:ext uri="{BB962C8B-B14F-4D97-AF65-F5344CB8AC3E}">
        <p14:creationId xmlns:p14="http://schemas.microsoft.com/office/powerpoint/2010/main" val="2055701445"/>
      </p:ext>
    </p:extLst>
  </p:cSld>
  <p:clrMapOvr>
    <a:masterClrMapping/>
  </p:clrMapOvr>
  <p:transition spd="slow">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3"/>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كنوز الجنة: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موسـى ـ رضي الله عنه ـ قال: قال رسول الله صلى الله عليه وسلم: (يا عبد الله بن قيس، ألا أعلمك كلمة هي من كنوز الجنة: لا حول ولا قوة إلا بالله) [متفق عليه: 6150، 4880].</a:t>
            </a:r>
          </a:p>
        </p:txBody>
      </p:sp>
    </p:spTree>
    <p:extLst>
      <p:ext uri="{BB962C8B-B14F-4D97-AF65-F5344CB8AC3E}">
        <p14:creationId xmlns:p14="http://schemas.microsoft.com/office/powerpoint/2010/main" val="3588323961"/>
      </p:ext>
    </p:extLst>
  </p:cSld>
  <p:clrMapOvr>
    <a:masterClrMapping/>
  </p:clrMapOvr>
  <p:transition spd="slow">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3"/>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 لا يخيب قائلهن: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كعب بن عجرة ـ رضي الله عنه ـ قال: قال رسول الله صلى الله عليه وسلم: (معقبات لا يخيب قائلهن أو فاعلهن دبر كل صلاة مكتوبة: ثلاث وثلاثون تسبيحة، وثلاث وثلاثون تحميدة، وأربع وثلاثون تكبيرة) [مسلم: 942].</a:t>
            </a:r>
          </a:p>
        </p:txBody>
      </p:sp>
    </p:spTree>
    <p:extLst>
      <p:ext uri="{BB962C8B-B14F-4D97-AF65-F5344CB8AC3E}">
        <p14:creationId xmlns:p14="http://schemas.microsoft.com/office/powerpoint/2010/main" val="1265689444"/>
      </p:ext>
    </p:extLst>
  </p:cSld>
  <p:clrMapOvr>
    <a:masterClrMapping/>
  </p:clrMapOvr>
  <p:transition spd="slow">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4"/>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أحبُّ الكلام إلى الله:</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ذر ـ رضي الله عنه ـ قال قلت: يا رسول الله، أخبرني بأحب الكلام إلى الله، فقال: (إن أحب الكلام إلى الله: سبحان الله وبحمده) [مسلم: 4918].</a:t>
            </a:r>
          </a:p>
        </p:txBody>
      </p:sp>
    </p:spTree>
    <p:extLst>
      <p:ext uri="{BB962C8B-B14F-4D97-AF65-F5344CB8AC3E}">
        <p14:creationId xmlns:p14="http://schemas.microsoft.com/office/powerpoint/2010/main" val="1013088860"/>
      </p:ext>
    </p:extLst>
  </p:cSld>
  <p:clrMapOvr>
    <a:masterClrMapping/>
  </p:clrMapOvr>
  <p:transition spd="slow">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3"/>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 الحثُّ على تعاهُدِ القران: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موسى ـ رضي الله عنه ـ قال: قال رسول الله صلى الله عليه وسلم: (تعاهدوا هذا القرآن، فوالذي نفس محمد بيده، لهو أشد تفلتاً من الإبل في عُقُلها) [متفق عليه: 4672، 1323].</a:t>
            </a:r>
          </a:p>
        </p:txBody>
      </p:sp>
    </p:spTree>
    <p:extLst>
      <p:ext uri="{BB962C8B-B14F-4D97-AF65-F5344CB8AC3E}">
        <p14:creationId xmlns:p14="http://schemas.microsoft.com/office/powerpoint/2010/main" val="1353250992"/>
      </p:ext>
    </p:extLst>
  </p:cSld>
  <p:clrMapOvr>
    <a:masterClrMapping/>
  </p:clrMapOvr>
  <p:transition spd="slow">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359483"/>
            <a:ext cx="8311166" cy="2139047"/>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من فضائل الأعمال:</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سالم، عن أبيه، عن النبي ـ صلى الله عليه وسلم ـ قال: (لا حسد إلا في اثنتين، رجل آتاه الله القرآن، فهو يقوم به آناء الليل وآناء النهار، ورجل آتاه الله مالاً، فهو ينفقه آناء الليل وآناء النهار) [متفق عليه: 7001، 1365].</a:t>
            </a:r>
          </a:p>
        </p:txBody>
      </p:sp>
    </p:spTree>
    <p:extLst>
      <p:ext uri="{BB962C8B-B14F-4D97-AF65-F5344CB8AC3E}">
        <p14:creationId xmlns:p14="http://schemas.microsoft.com/office/powerpoint/2010/main" val="2023623403"/>
      </p:ext>
    </p:extLst>
  </p:cSld>
  <p:clrMapOvr>
    <a:masterClrMapping/>
  </p:clrMapOvr>
  <p:transition spd="slow">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1920901"/>
            <a:ext cx="8311166" cy="3016210"/>
          </a:xfrm>
          <a:prstGeom prst="rect">
            <a:avLst/>
          </a:prstGeom>
          <a:noFill/>
        </p:spPr>
        <p:txBody>
          <a:bodyPr wrap="square" rtlCol="0" anchor="ctr">
            <a:spAutoFit/>
          </a:bodyPr>
          <a:lstStyle/>
          <a:p>
            <a:pPr indent="360000" algn="just" rtl="1">
              <a:spcAft>
                <a:spcPts val="600"/>
              </a:spcAft>
            </a:pPr>
            <a:r>
              <a:rPr lang="ar-JO" sz="3000" dirty="0">
                <a:latin typeface="Arabic Typesetting" panose="03020402040406030203" pitchFamily="66" charset="-78"/>
                <a:cs typeface="Arabic Typesetting" panose="03020402040406030203" pitchFamily="66" charset="-78"/>
              </a:rPr>
              <a:t>الوصية بالقرآن الكريم:</a:t>
            </a:r>
          </a:p>
          <a:p>
            <a:pPr indent="360000" algn="just" rtl="1">
              <a:spcAft>
                <a:spcPts val="600"/>
              </a:spcAft>
            </a:pPr>
            <a:r>
              <a:rPr lang="ar-JO" sz="3000" dirty="0">
                <a:latin typeface="Arabic Typesetting" panose="03020402040406030203" pitchFamily="66" charset="-78"/>
                <a:cs typeface="Arabic Typesetting" panose="03020402040406030203" pitchFamily="66" charset="-78"/>
              </a:rPr>
              <a:t>عن أبي أمامة الباهلي ـ رضي الله عنه ـ قال: سمعت رسول الله صلى الله عليه وسلم ـ يقول: (اقرؤوا القرآن، فإنه يأتي يوم القيامة شفيعاً لأصحابه. اقرؤوا الزهراوين: البقرة، وسورة آل عمران فإنهما تأتيان يوم القيامة كأنهما غمامتان، أو كأنهما غيايتان، أو كأنهما فرقان من طير صواف، تحاجان عن أصحابهما، اقرؤوا سورة البقرة فإن أخذها بركة، وتركها حسرة، ولا تستطيعها البطلة) [مسلم:1343].</a:t>
            </a:r>
          </a:p>
          <a:p>
            <a:pPr indent="360000" algn="just" rtl="1">
              <a:spcAft>
                <a:spcPts val="600"/>
              </a:spcAft>
            </a:pPr>
            <a:r>
              <a:rPr lang="ar-JO" sz="3000" dirty="0">
                <a:latin typeface="Arabic Typesetting" panose="03020402040406030203" pitchFamily="66" charset="-78"/>
                <a:cs typeface="Arabic Typesetting" panose="03020402040406030203" pitchFamily="66" charset="-78"/>
              </a:rPr>
              <a:t>قال معاوية: بلغني أن البطلة: السحرة.</a:t>
            </a:r>
          </a:p>
        </p:txBody>
      </p:sp>
    </p:spTree>
    <p:extLst>
      <p:ext uri="{BB962C8B-B14F-4D97-AF65-F5344CB8AC3E}">
        <p14:creationId xmlns:p14="http://schemas.microsoft.com/office/powerpoint/2010/main" val="1432177000"/>
      </p:ext>
    </p:extLst>
  </p:cSld>
  <p:clrMapOvr>
    <a:masterClrMapping/>
  </p:clrMapOvr>
  <p:transition spd="slow">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4"/>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 فضل سورة البقرة:</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أبى هريرة ـ رضي الله عنه ـ قال: قال رسول الله صلى الله عليه وسلم: (لا تجعلوا بيوتكم مقابر، إن الشيطان ينفر من البيت الذي تقرأ فيه سورة البقرة) [مسلم: 1306].</a:t>
            </a:r>
          </a:p>
        </p:txBody>
      </p:sp>
    </p:spTree>
    <p:extLst>
      <p:ext uri="{BB962C8B-B14F-4D97-AF65-F5344CB8AC3E}">
        <p14:creationId xmlns:p14="http://schemas.microsoft.com/office/powerpoint/2010/main" val="3564932101"/>
      </p:ext>
    </p:extLst>
  </p:cSld>
  <p:clrMapOvr>
    <a:masterClrMapping/>
  </p:clrMapOvr>
  <p:transition spd="slow">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40417" y="2605704"/>
            <a:ext cx="8311166" cy="1646605"/>
          </a:xfrm>
          <a:prstGeom prst="rect">
            <a:avLst/>
          </a:prstGeom>
          <a:noFill/>
        </p:spPr>
        <p:txBody>
          <a:bodyPr wrap="square" rtlCol="0" anchor="ctr">
            <a:spAutoFit/>
          </a:bodyPr>
          <a:lstStyle/>
          <a:p>
            <a:pPr indent="360000" algn="just" rtl="1">
              <a:spcAft>
                <a:spcPts val="600"/>
              </a:spcAft>
            </a:pPr>
            <a:r>
              <a:rPr lang="ar-JO" sz="3200" dirty="0">
                <a:latin typeface="Arabic Typesetting" panose="03020402040406030203" pitchFamily="66" charset="-78"/>
                <a:cs typeface="Arabic Typesetting" panose="03020402040406030203" pitchFamily="66" charset="-78"/>
              </a:rPr>
              <a:t>آيتان عظيمتان:</a:t>
            </a:r>
          </a:p>
          <a:p>
            <a:pPr indent="360000" algn="just" rtl="1">
              <a:spcAft>
                <a:spcPts val="600"/>
              </a:spcAft>
            </a:pPr>
            <a:r>
              <a:rPr lang="ar-JO" sz="3200" dirty="0">
                <a:latin typeface="Arabic Typesetting" panose="03020402040406030203" pitchFamily="66" charset="-78"/>
                <a:cs typeface="Arabic Typesetting" panose="03020402040406030203" pitchFamily="66" charset="-78"/>
              </a:rPr>
              <a:t>عن أبي مسعود ـ رضي الله عنه ـ قال: قال رسول الله صلى الله عليه وسلم: (من قرأ بالآيتين من آخر سورة البقرة في ليلة كفتاه) [متفق عليه: 4651، 1347].</a:t>
            </a:r>
          </a:p>
        </p:txBody>
      </p:sp>
    </p:spTree>
    <p:extLst>
      <p:ext uri="{BB962C8B-B14F-4D97-AF65-F5344CB8AC3E}">
        <p14:creationId xmlns:p14="http://schemas.microsoft.com/office/powerpoint/2010/main" val="1443726402"/>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5767</Words>
  <Application>Microsoft Office PowerPoint</Application>
  <PresentationFormat>شاشة عريضة</PresentationFormat>
  <Paragraphs>226</Paragraphs>
  <Slides>102</Slides>
  <Notes>0</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102</vt:i4>
      </vt:variant>
    </vt:vector>
  </HeadingPairs>
  <TitlesOfParts>
    <vt:vector size="109" baseType="lpstr">
      <vt:lpstr>Arial</vt:lpstr>
      <vt:lpstr>A Jannat LT</vt:lpstr>
      <vt:lpstr>Arabic Typesetting</vt:lpstr>
      <vt:lpstr>Calibri</vt:lpstr>
      <vt:lpstr>Calibri Light</vt:lpstr>
      <vt:lpstr>Office Theme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وصايا نبوية</dc:title>
  <dc:creator>قناة البوربوينت الإسلامي</dc:creator>
  <cp:lastModifiedBy>قناة البوربوينت الإسلامي</cp:lastModifiedBy>
  <cp:revision>77</cp:revision>
  <dcterms:created xsi:type="dcterms:W3CDTF">2017-01-07T13:16:42Z</dcterms:created>
  <dcterms:modified xsi:type="dcterms:W3CDTF">2025-04-13T17:08:05Z</dcterms:modified>
</cp:coreProperties>
</file>