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67"/>
  </p:notesMasterIdLst>
  <p:sldIdLst>
    <p:sldId id="260" r:id="rId3"/>
    <p:sldId id="256" r:id="rId4"/>
    <p:sldId id="314" r:id="rId5"/>
    <p:sldId id="309" r:id="rId6"/>
    <p:sldId id="340" r:id="rId7"/>
    <p:sldId id="341" r:id="rId8"/>
    <p:sldId id="310" r:id="rId9"/>
    <p:sldId id="342" r:id="rId10"/>
    <p:sldId id="311" r:id="rId11"/>
    <p:sldId id="343" r:id="rId12"/>
    <p:sldId id="312" r:id="rId13"/>
    <p:sldId id="344" r:id="rId14"/>
    <p:sldId id="313" r:id="rId15"/>
    <p:sldId id="308" r:id="rId16"/>
    <p:sldId id="315" r:id="rId17"/>
    <p:sldId id="316" r:id="rId18"/>
    <p:sldId id="283" r:id="rId19"/>
    <p:sldId id="317" r:id="rId20"/>
    <p:sldId id="284" r:id="rId21"/>
    <p:sldId id="318" r:id="rId22"/>
    <p:sldId id="285" r:id="rId23"/>
    <p:sldId id="319" r:id="rId24"/>
    <p:sldId id="287" r:id="rId25"/>
    <p:sldId id="320" r:id="rId26"/>
    <p:sldId id="286" r:id="rId27"/>
    <p:sldId id="321" r:id="rId28"/>
    <p:sldId id="290" r:id="rId29"/>
    <p:sldId id="322" r:id="rId30"/>
    <p:sldId id="289" r:id="rId31"/>
    <p:sldId id="323" r:id="rId32"/>
    <p:sldId id="291" r:id="rId33"/>
    <p:sldId id="324" r:id="rId34"/>
    <p:sldId id="293" r:id="rId35"/>
    <p:sldId id="325" r:id="rId36"/>
    <p:sldId id="292" r:id="rId37"/>
    <p:sldId id="326" r:id="rId38"/>
    <p:sldId id="294" r:id="rId39"/>
    <p:sldId id="327" r:id="rId40"/>
    <p:sldId id="295" r:id="rId41"/>
    <p:sldId id="328" r:id="rId42"/>
    <p:sldId id="296" r:id="rId43"/>
    <p:sldId id="329" r:id="rId44"/>
    <p:sldId id="297" r:id="rId45"/>
    <p:sldId id="330" r:id="rId46"/>
    <p:sldId id="298" r:id="rId47"/>
    <p:sldId id="331" r:id="rId48"/>
    <p:sldId id="299" r:id="rId49"/>
    <p:sldId id="332" r:id="rId50"/>
    <p:sldId id="300" r:id="rId51"/>
    <p:sldId id="333" r:id="rId52"/>
    <p:sldId id="301" r:id="rId53"/>
    <p:sldId id="334" r:id="rId54"/>
    <p:sldId id="302" r:id="rId55"/>
    <p:sldId id="335" r:id="rId56"/>
    <p:sldId id="303" r:id="rId57"/>
    <p:sldId id="336" r:id="rId58"/>
    <p:sldId id="288" r:id="rId59"/>
    <p:sldId id="337" r:id="rId60"/>
    <p:sldId id="304" r:id="rId61"/>
    <p:sldId id="338" r:id="rId62"/>
    <p:sldId id="305" r:id="rId63"/>
    <p:sldId id="339" r:id="rId64"/>
    <p:sldId id="306" r:id="rId65"/>
    <p:sldId id="307" r:id="rId66"/>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دمة" id="{AB7B232B-5529-4CB7-ACD2-BA43026D2D1D}">
          <p14:sldIdLst>
            <p14:sldId id="260"/>
            <p14:sldId id="256"/>
            <p14:sldId id="314"/>
          </p14:sldIdLst>
        </p14:section>
        <p14:section name="نبذة" id="{C584531F-89CE-4821-8929-EC5EB94D9E97}">
          <p14:sldIdLst>
            <p14:sldId id="309"/>
            <p14:sldId id="340"/>
            <p14:sldId id="341"/>
            <p14:sldId id="310"/>
            <p14:sldId id="342"/>
            <p14:sldId id="311"/>
            <p14:sldId id="343"/>
            <p14:sldId id="312"/>
            <p14:sldId id="344"/>
            <p14:sldId id="313"/>
          </p14:sldIdLst>
        </p14:section>
        <p14:section name="المسابقة" id="{89EE8BA9-40D3-4712-98C1-E1B049EEF403}">
          <p14:sldIdLst>
            <p14:sldId id="308"/>
            <p14:sldId id="315"/>
            <p14:sldId id="316"/>
            <p14:sldId id="283"/>
            <p14:sldId id="317"/>
            <p14:sldId id="284"/>
            <p14:sldId id="318"/>
            <p14:sldId id="285"/>
            <p14:sldId id="319"/>
            <p14:sldId id="287"/>
            <p14:sldId id="320"/>
            <p14:sldId id="286"/>
            <p14:sldId id="321"/>
            <p14:sldId id="290"/>
            <p14:sldId id="322"/>
            <p14:sldId id="289"/>
            <p14:sldId id="323"/>
            <p14:sldId id="291"/>
            <p14:sldId id="324"/>
            <p14:sldId id="293"/>
            <p14:sldId id="325"/>
            <p14:sldId id="292"/>
            <p14:sldId id="326"/>
            <p14:sldId id="294"/>
            <p14:sldId id="327"/>
            <p14:sldId id="295"/>
            <p14:sldId id="328"/>
            <p14:sldId id="296"/>
            <p14:sldId id="329"/>
            <p14:sldId id="297"/>
            <p14:sldId id="330"/>
            <p14:sldId id="298"/>
            <p14:sldId id="331"/>
            <p14:sldId id="299"/>
            <p14:sldId id="332"/>
            <p14:sldId id="300"/>
            <p14:sldId id="333"/>
            <p14:sldId id="301"/>
            <p14:sldId id="334"/>
            <p14:sldId id="302"/>
            <p14:sldId id="335"/>
            <p14:sldId id="303"/>
            <p14:sldId id="336"/>
            <p14:sldId id="288"/>
            <p14:sldId id="337"/>
            <p14:sldId id="304"/>
            <p14:sldId id="338"/>
            <p14:sldId id="305"/>
            <p14:sldId id="339"/>
            <p14:sldId id="306"/>
          </p14:sldIdLst>
        </p14:section>
        <p14:section name="النهاية" id="{5A078FA6-86C1-4386-842D-78FBE23A6DA9}">
          <p14:sldIdLst>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8D"/>
    <a:srgbClr val="009A90"/>
    <a:srgbClr val="886227"/>
    <a:srgbClr val="B08635"/>
    <a:srgbClr val="463A2E"/>
    <a:srgbClr val="8B735B"/>
    <a:srgbClr val="B29E8A"/>
    <a:srgbClr val="AE8B34"/>
    <a:srgbClr val="D5B974"/>
    <a:srgbClr val="004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021" autoAdjust="0"/>
    <p:restoredTop sz="94660"/>
  </p:normalViewPr>
  <p:slideViewPr>
    <p:cSldViewPr>
      <p:cViewPr varScale="1">
        <p:scale>
          <a:sx n="65" d="100"/>
          <a:sy n="65" d="100"/>
        </p:scale>
        <p:origin x="850" y="278"/>
      </p:cViewPr>
      <p:guideLst/>
    </p:cSldViewPr>
  </p:slideViewPr>
  <p:notesTextViewPr>
    <p:cViewPr>
      <p:scale>
        <a:sx n="1" d="1"/>
        <a:sy n="1" d="1"/>
      </p:scale>
      <p:origin x="0" y="0"/>
    </p:cViewPr>
  </p:notesTextViewPr>
  <p:gridSpacing cx="68400" cy="684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البوربوينت الإسلامي" userId="8292d700421e9dbf" providerId="LiveId" clId="{87D3B627-75AE-4572-B170-8C2F3A24602D}"/>
    <pc:docChg chg="undo redo custSel addSld delSld modSld sldOrd modMainMaster addSection delSection modSection modShowInfo">
      <pc:chgData name="البوربوينت الإسلامي" userId="8292d700421e9dbf" providerId="LiveId" clId="{87D3B627-75AE-4572-B170-8C2F3A24602D}" dt="2024-09-09T02:11:08.078" v="1753" actId="478"/>
      <pc:docMkLst>
        <pc:docMk/>
      </pc:docMkLst>
      <pc:sldChg chg="addSp delSp modSp mod modTransition modClrScheme modAnim chgLayout">
        <pc:chgData name="البوربوينت الإسلامي" userId="8292d700421e9dbf" providerId="LiveId" clId="{87D3B627-75AE-4572-B170-8C2F3A24602D}" dt="2024-09-09T02:11:08.078" v="1753" actId="478"/>
        <pc:sldMkLst>
          <pc:docMk/>
          <pc:sldMk cId="2924222316" sldId="256"/>
        </pc:sldMkLst>
        <pc:spChg chg="add mod">
          <ac:chgData name="البوربوينت الإسلامي" userId="8292d700421e9dbf" providerId="LiveId" clId="{87D3B627-75AE-4572-B170-8C2F3A24602D}" dt="2024-09-08T16:29:00.624" v="1612" actId="20577"/>
          <ac:spMkLst>
            <pc:docMk/>
            <pc:sldMk cId="2924222316" sldId="256"/>
            <ac:spMk id="2" creationId="{57582214-20B7-553E-BC49-8C295CB9C804}"/>
          </ac:spMkLst>
        </pc:spChg>
        <pc:spChg chg="add del mod ord">
          <ac:chgData name="البوربوينت الإسلامي" userId="8292d700421e9dbf" providerId="LiveId" clId="{87D3B627-75AE-4572-B170-8C2F3A24602D}" dt="2024-09-09T02:01:43.956" v="1649" actId="478"/>
          <ac:spMkLst>
            <pc:docMk/>
            <pc:sldMk cId="2924222316" sldId="256"/>
            <ac:spMk id="3" creationId="{BF3BA9F5-7C03-0756-4E5E-9649A8ED3B02}"/>
          </ac:spMkLst>
        </pc:spChg>
        <pc:picChg chg="add del">
          <ac:chgData name="البوربوينت الإسلامي" userId="8292d700421e9dbf" providerId="LiveId" clId="{87D3B627-75AE-4572-B170-8C2F3A24602D}" dt="2024-09-09T02:11:08.078" v="1753" actId="478"/>
          <ac:picMkLst>
            <pc:docMk/>
            <pc:sldMk cId="2924222316" sldId="256"/>
            <ac:picMk id="4" creationId="{44D7A131-821A-CF18-6608-8245DF092FAD}"/>
          </ac:picMkLst>
        </pc:picChg>
      </pc:sldChg>
      <pc:sldChg chg="del">
        <pc:chgData name="البوربوينت الإسلامي" userId="8292d700421e9dbf" providerId="LiveId" clId="{87D3B627-75AE-4572-B170-8C2F3A24602D}" dt="2024-09-06T04:25:08.324" v="1022" actId="18676"/>
        <pc:sldMkLst>
          <pc:docMk/>
          <pc:sldMk cId="2470060592" sldId="257"/>
        </pc:sldMkLst>
      </pc:sldChg>
      <pc:sldChg chg="del ord">
        <pc:chgData name="البوربوينت الإسلامي" userId="8292d700421e9dbf" providerId="LiveId" clId="{87D3B627-75AE-4572-B170-8C2F3A24602D}" dt="2024-09-06T02:51:56.246" v="618" actId="47"/>
        <pc:sldMkLst>
          <pc:docMk/>
          <pc:sldMk cId="946880604" sldId="258"/>
        </pc:sldMkLst>
      </pc:sldChg>
      <pc:sldChg chg="del ord">
        <pc:chgData name="البوربوينت الإسلامي" userId="8292d700421e9dbf" providerId="LiveId" clId="{87D3B627-75AE-4572-B170-8C2F3A24602D}" dt="2024-09-06T02:52:16.275" v="621" actId="47"/>
        <pc:sldMkLst>
          <pc:docMk/>
          <pc:sldMk cId="2679580729" sldId="259"/>
        </pc:sldMkLst>
      </pc:sldChg>
      <pc:sldChg chg="addSp delSp modSp del mod ord delAnim modAnim">
        <pc:chgData name="البوربوينت الإسلامي" userId="8292d700421e9dbf" providerId="LiveId" clId="{87D3B627-75AE-4572-B170-8C2F3A24602D}" dt="2024-09-08T15:52:03.966" v="1288" actId="47"/>
        <pc:sldMkLst>
          <pc:docMk/>
          <pc:sldMk cId="2174792005" sldId="260"/>
        </pc:sldMkLst>
        <pc:spChg chg="add del mod">
          <ac:chgData name="البوربوينت الإسلامي" userId="8292d700421e9dbf" providerId="LiveId" clId="{87D3B627-75AE-4572-B170-8C2F3A24602D}" dt="2024-09-08T15:43:10.336" v="1141" actId="478"/>
          <ac:spMkLst>
            <pc:docMk/>
            <pc:sldMk cId="2174792005" sldId="260"/>
            <ac:spMk id="2" creationId="{CE95011A-2407-C029-7DCD-6BCFCC1AD0D3}"/>
          </ac:spMkLst>
        </pc:spChg>
        <pc:spChg chg="add del mod modVis">
          <ac:chgData name="البوربوينت الإسلامي" userId="8292d700421e9dbf" providerId="LiveId" clId="{87D3B627-75AE-4572-B170-8C2F3A24602D}" dt="2024-09-08T15:43:10.336" v="1141" actId="478"/>
          <ac:spMkLst>
            <pc:docMk/>
            <pc:sldMk cId="2174792005" sldId="260"/>
            <ac:spMk id="3" creationId="{48983B83-9CED-4007-A050-47201C80483A}"/>
          </ac:spMkLst>
        </pc:spChg>
        <pc:spChg chg="add del mod ord modVis">
          <ac:chgData name="البوربوينت الإسلامي" userId="8292d700421e9dbf" providerId="LiveId" clId="{87D3B627-75AE-4572-B170-8C2F3A24602D}" dt="2024-09-08T15:43:10.336" v="1141" actId="478"/>
          <ac:spMkLst>
            <pc:docMk/>
            <pc:sldMk cId="2174792005" sldId="260"/>
            <ac:spMk id="4" creationId="{C724140B-BD2B-A22F-EA3C-30F4820CFE36}"/>
          </ac:spMkLst>
        </pc:spChg>
        <pc:spChg chg="add del mod">
          <ac:chgData name="البوربوينت الإسلامي" userId="8292d700421e9dbf" providerId="LiveId" clId="{87D3B627-75AE-4572-B170-8C2F3A24602D}" dt="2024-09-08T15:48:18.347" v="1191" actId="21"/>
          <ac:spMkLst>
            <pc:docMk/>
            <pc:sldMk cId="2174792005" sldId="260"/>
            <ac:spMk id="5" creationId="{34E08970-05CD-CF27-9828-18A8DDAB9ADC}"/>
          </ac:spMkLst>
        </pc:spChg>
        <pc:spChg chg="add del mod">
          <ac:chgData name="البوربوينت الإسلامي" userId="8292d700421e9dbf" providerId="LiveId" clId="{87D3B627-75AE-4572-B170-8C2F3A24602D}" dt="2024-09-08T15:52:02.040" v="1287" actId="21"/>
          <ac:spMkLst>
            <pc:docMk/>
            <pc:sldMk cId="2174792005" sldId="260"/>
            <ac:spMk id="6" creationId="{9E00ECF6-C719-C37B-513E-A3B683C22497}"/>
          </ac:spMkLst>
        </pc:spChg>
        <pc:grpChg chg="del">
          <ac:chgData name="البوربوينت الإسلامي" userId="8292d700421e9dbf" providerId="LiveId" clId="{87D3B627-75AE-4572-B170-8C2F3A24602D}" dt="2024-09-08T15:43:10.336" v="1141" actId="478"/>
          <ac:grpSpMkLst>
            <pc:docMk/>
            <pc:sldMk cId="2174792005" sldId="260"/>
            <ac:grpSpMk id="53" creationId="{2E8079FA-0411-6DDF-06A9-4BB9F37001CC}"/>
          </ac:grpSpMkLst>
        </pc:grpChg>
        <pc:grpChg chg="del">
          <ac:chgData name="البوربوينت الإسلامي" userId="8292d700421e9dbf" providerId="LiveId" clId="{87D3B627-75AE-4572-B170-8C2F3A24602D}" dt="2024-09-08T15:43:10.336" v="1141" actId="478"/>
          <ac:grpSpMkLst>
            <pc:docMk/>
            <pc:sldMk cId="2174792005" sldId="260"/>
            <ac:grpSpMk id="66" creationId="{CBDF4E76-5172-FA9D-CF05-995D4E5E3EA9}"/>
          </ac:grpSpMkLst>
        </pc:grpChg>
        <pc:grpChg chg="del">
          <ac:chgData name="البوربوينت الإسلامي" userId="8292d700421e9dbf" providerId="LiveId" clId="{87D3B627-75AE-4572-B170-8C2F3A24602D}" dt="2024-09-08T15:43:10.336" v="1141" actId="478"/>
          <ac:grpSpMkLst>
            <pc:docMk/>
            <pc:sldMk cId="2174792005" sldId="260"/>
            <ac:grpSpMk id="67" creationId="{B113F58A-C4E3-F82D-0263-A47C3A5C1617}"/>
          </ac:grpSpMkLst>
        </pc:grpChg>
        <pc:grpChg chg="del">
          <ac:chgData name="البوربوينت الإسلامي" userId="8292d700421e9dbf" providerId="LiveId" clId="{87D3B627-75AE-4572-B170-8C2F3A24602D}" dt="2024-09-08T15:43:10.336" v="1141" actId="478"/>
          <ac:grpSpMkLst>
            <pc:docMk/>
            <pc:sldMk cId="2174792005" sldId="260"/>
            <ac:grpSpMk id="73" creationId="{169AC184-03FE-746C-34C5-768242818FCC}"/>
          </ac:grpSpMkLst>
        </pc:grpChg>
      </pc:sldChg>
      <pc:sldChg chg="del">
        <pc:chgData name="البوربوينت الإسلامي" userId="8292d700421e9dbf" providerId="LiveId" clId="{87D3B627-75AE-4572-B170-8C2F3A24602D}" dt="2024-09-06T02:52:44.724" v="622" actId="47"/>
        <pc:sldMkLst>
          <pc:docMk/>
          <pc:sldMk cId="727263276" sldId="261"/>
        </pc:sldMkLst>
      </pc:sldChg>
      <pc:sldChg chg="del">
        <pc:chgData name="البوربوينت الإسلامي" userId="8292d700421e9dbf" providerId="LiveId" clId="{87D3B627-75AE-4572-B170-8C2F3A24602D}" dt="2024-09-06T02:52:44.724" v="622" actId="47"/>
        <pc:sldMkLst>
          <pc:docMk/>
          <pc:sldMk cId="2762657640" sldId="262"/>
        </pc:sldMkLst>
      </pc:sldChg>
      <pc:sldChg chg="del">
        <pc:chgData name="البوربوينت الإسلامي" userId="8292d700421e9dbf" providerId="LiveId" clId="{87D3B627-75AE-4572-B170-8C2F3A24602D}" dt="2024-09-06T02:52:44.724" v="622" actId="47"/>
        <pc:sldMkLst>
          <pc:docMk/>
          <pc:sldMk cId="2561289770" sldId="263"/>
        </pc:sldMkLst>
      </pc:sldChg>
      <pc:sldChg chg="del">
        <pc:chgData name="البوربوينت الإسلامي" userId="8292d700421e9dbf" providerId="LiveId" clId="{87D3B627-75AE-4572-B170-8C2F3A24602D}" dt="2024-09-06T02:52:44.724" v="622" actId="47"/>
        <pc:sldMkLst>
          <pc:docMk/>
          <pc:sldMk cId="2350993904" sldId="264"/>
        </pc:sldMkLst>
      </pc:sldChg>
      <pc:sldChg chg="del">
        <pc:chgData name="البوربوينت الإسلامي" userId="8292d700421e9dbf" providerId="LiveId" clId="{87D3B627-75AE-4572-B170-8C2F3A24602D}" dt="2024-09-06T02:52:44.724" v="622" actId="47"/>
        <pc:sldMkLst>
          <pc:docMk/>
          <pc:sldMk cId="2752436213" sldId="265"/>
        </pc:sldMkLst>
      </pc:sldChg>
      <pc:sldChg chg="del">
        <pc:chgData name="البوربوينت الإسلامي" userId="8292d700421e9dbf" providerId="LiveId" clId="{87D3B627-75AE-4572-B170-8C2F3A24602D}" dt="2024-09-06T02:52:44.724" v="622" actId="47"/>
        <pc:sldMkLst>
          <pc:docMk/>
          <pc:sldMk cId="264691736" sldId="266"/>
        </pc:sldMkLst>
      </pc:sldChg>
      <pc:sldChg chg="del">
        <pc:chgData name="البوربوينت الإسلامي" userId="8292d700421e9dbf" providerId="LiveId" clId="{87D3B627-75AE-4572-B170-8C2F3A24602D}" dt="2024-09-06T02:52:44.724" v="622" actId="47"/>
        <pc:sldMkLst>
          <pc:docMk/>
          <pc:sldMk cId="3536951360" sldId="267"/>
        </pc:sldMkLst>
      </pc:sldChg>
      <pc:sldChg chg="modSp del mod">
        <pc:chgData name="البوربوينت الإسلامي" userId="8292d700421e9dbf" providerId="LiveId" clId="{87D3B627-75AE-4572-B170-8C2F3A24602D}" dt="2024-09-06T02:52:44.724" v="622" actId="47"/>
        <pc:sldMkLst>
          <pc:docMk/>
          <pc:sldMk cId="119093485" sldId="268"/>
        </pc:sldMkLst>
        <pc:spChg chg="mod">
          <ac:chgData name="البوربوينت الإسلامي" userId="8292d700421e9dbf" providerId="LiveId" clId="{87D3B627-75AE-4572-B170-8C2F3A24602D}" dt="2024-09-04T16:18:33.697" v="0"/>
          <ac:spMkLst>
            <pc:docMk/>
            <pc:sldMk cId="119093485" sldId="268"/>
            <ac:spMk id="45" creationId="{7A42691C-9055-8BAC-F057-3E9AC29AC522}"/>
          </ac:spMkLst>
        </pc:spChg>
        <pc:spChg chg="mod">
          <ac:chgData name="البوربوينت الإسلامي" userId="8292d700421e9dbf" providerId="LiveId" clId="{87D3B627-75AE-4572-B170-8C2F3A24602D}" dt="2024-09-04T16:18:41.466" v="2"/>
          <ac:spMkLst>
            <pc:docMk/>
            <pc:sldMk cId="119093485" sldId="268"/>
            <ac:spMk id="60" creationId="{2129679A-30DD-A5C2-6D2C-98581353764D}"/>
          </ac:spMkLst>
        </pc:spChg>
        <pc:spChg chg="mod">
          <ac:chgData name="البوربوينت الإسلامي" userId="8292d700421e9dbf" providerId="LiveId" clId="{87D3B627-75AE-4572-B170-8C2F3A24602D}" dt="2024-09-04T16:18:55.372" v="6"/>
          <ac:spMkLst>
            <pc:docMk/>
            <pc:sldMk cId="119093485" sldId="268"/>
            <ac:spMk id="71" creationId="{4B89AD87-2B60-0AF2-2D80-70CCED589C7F}"/>
          </ac:spMkLst>
        </pc:spChg>
        <pc:spChg chg="mod">
          <ac:chgData name="البوربوينت الإسلامي" userId="8292d700421e9dbf" providerId="LiveId" clId="{87D3B627-75AE-4572-B170-8C2F3A24602D}" dt="2024-09-04T16:18:47.854" v="4"/>
          <ac:spMkLst>
            <pc:docMk/>
            <pc:sldMk cId="119093485" sldId="268"/>
            <ac:spMk id="77" creationId="{4B4AFAB6-3E2F-C6FD-7562-BFEAED9FBC0C}"/>
          </ac:spMkLst>
        </pc:spChg>
      </pc:sldChg>
      <pc:sldChg chg="del">
        <pc:chgData name="البوربوينت الإسلامي" userId="8292d700421e9dbf" providerId="LiveId" clId="{87D3B627-75AE-4572-B170-8C2F3A24602D}" dt="2024-09-06T02:52:44.724" v="622" actId="47"/>
        <pc:sldMkLst>
          <pc:docMk/>
          <pc:sldMk cId="1476456687" sldId="269"/>
        </pc:sldMkLst>
      </pc:sldChg>
      <pc:sldChg chg="modSp del mod">
        <pc:chgData name="البوربوينت الإسلامي" userId="8292d700421e9dbf" providerId="LiveId" clId="{87D3B627-75AE-4572-B170-8C2F3A24602D}" dt="2024-09-06T02:52:44.724" v="622" actId="47"/>
        <pc:sldMkLst>
          <pc:docMk/>
          <pc:sldMk cId="1636786889" sldId="270"/>
        </pc:sldMkLst>
        <pc:spChg chg="mod">
          <ac:chgData name="البوربوينت الإسلامي" userId="8292d700421e9dbf" providerId="LiveId" clId="{87D3B627-75AE-4572-B170-8C2F3A24602D}" dt="2024-09-04T16:19:08.254" v="7"/>
          <ac:spMkLst>
            <pc:docMk/>
            <pc:sldMk cId="1636786889" sldId="270"/>
            <ac:spMk id="45" creationId="{7A42691C-9055-8BAC-F057-3E9AC29AC522}"/>
          </ac:spMkLst>
        </pc:spChg>
        <pc:spChg chg="mod">
          <ac:chgData name="البوربوينت الإسلامي" userId="8292d700421e9dbf" providerId="LiveId" clId="{87D3B627-75AE-4572-B170-8C2F3A24602D}" dt="2024-09-04T16:19:30.623" v="9"/>
          <ac:spMkLst>
            <pc:docMk/>
            <pc:sldMk cId="1636786889" sldId="270"/>
            <ac:spMk id="60" creationId="{2129679A-30DD-A5C2-6D2C-98581353764D}"/>
          </ac:spMkLst>
        </pc:spChg>
        <pc:spChg chg="mod">
          <ac:chgData name="البوربوينت الإسلامي" userId="8292d700421e9dbf" providerId="LiveId" clId="{87D3B627-75AE-4572-B170-8C2F3A24602D}" dt="2024-09-04T16:19:38.400" v="11"/>
          <ac:spMkLst>
            <pc:docMk/>
            <pc:sldMk cId="1636786889" sldId="270"/>
            <ac:spMk id="71" creationId="{4B89AD87-2B60-0AF2-2D80-70CCED589C7F}"/>
          </ac:spMkLst>
        </pc:spChg>
        <pc:spChg chg="mod">
          <ac:chgData name="البوربوينت الإسلامي" userId="8292d700421e9dbf" providerId="LiveId" clId="{87D3B627-75AE-4572-B170-8C2F3A24602D}" dt="2024-09-04T16:19:48.774" v="13"/>
          <ac:spMkLst>
            <pc:docMk/>
            <pc:sldMk cId="1636786889" sldId="270"/>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2173138966" sldId="271"/>
        </pc:sldMkLst>
        <pc:spChg chg="mod">
          <ac:chgData name="البوربوينت الإسلامي" userId="8292d700421e9dbf" providerId="LiveId" clId="{87D3B627-75AE-4572-B170-8C2F3A24602D}" dt="2024-09-04T16:20:20.778" v="23" actId="20577"/>
          <ac:spMkLst>
            <pc:docMk/>
            <pc:sldMk cId="2173138966" sldId="271"/>
            <ac:spMk id="45" creationId="{7A42691C-9055-8BAC-F057-3E9AC29AC522}"/>
          </ac:spMkLst>
        </pc:spChg>
        <pc:spChg chg="mod">
          <ac:chgData name="البوربوينت الإسلامي" userId="8292d700421e9dbf" providerId="LiveId" clId="{87D3B627-75AE-4572-B170-8C2F3A24602D}" dt="2024-09-04T16:20:08.509" v="16"/>
          <ac:spMkLst>
            <pc:docMk/>
            <pc:sldMk cId="2173138966" sldId="271"/>
            <ac:spMk id="60" creationId="{2129679A-30DD-A5C2-6D2C-98581353764D}"/>
          </ac:spMkLst>
        </pc:spChg>
        <pc:spChg chg="mod">
          <ac:chgData name="البوربوينت الإسلامي" userId="8292d700421e9dbf" providerId="LiveId" clId="{87D3B627-75AE-4572-B170-8C2F3A24602D}" dt="2024-09-04T16:20:30.737" v="25"/>
          <ac:spMkLst>
            <pc:docMk/>
            <pc:sldMk cId="2173138966" sldId="271"/>
            <ac:spMk id="71" creationId="{4B89AD87-2B60-0AF2-2D80-70CCED589C7F}"/>
          </ac:spMkLst>
        </pc:spChg>
        <pc:spChg chg="mod">
          <ac:chgData name="البوربوينت الإسلامي" userId="8292d700421e9dbf" providerId="LiveId" clId="{87D3B627-75AE-4572-B170-8C2F3A24602D}" dt="2024-09-04T16:20:37.205" v="27"/>
          <ac:spMkLst>
            <pc:docMk/>
            <pc:sldMk cId="2173138966" sldId="271"/>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1343867447" sldId="272"/>
        </pc:sldMkLst>
        <pc:spChg chg="mod">
          <ac:chgData name="البوربوينت الإسلامي" userId="8292d700421e9dbf" providerId="LiveId" clId="{87D3B627-75AE-4572-B170-8C2F3A24602D}" dt="2024-09-04T16:20:45.747" v="28"/>
          <ac:spMkLst>
            <pc:docMk/>
            <pc:sldMk cId="1343867447" sldId="272"/>
            <ac:spMk id="45" creationId="{7A42691C-9055-8BAC-F057-3E9AC29AC522}"/>
          </ac:spMkLst>
        </pc:spChg>
        <pc:spChg chg="mod">
          <ac:chgData name="البوربوينت الإسلامي" userId="8292d700421e9dbf" providerId="LiveId" clId="{87D3B627-75AE-4572-B170-8C2F3A24602D}" dt="2024-09-04T16:20:53.015" v="30"/>
          <ac:spMkLst>
            <pc:docMk/>
            <pc:sldMk cId="1343867447" sldId="272"/>
            <ac:spMk id="60" creationId="{2129679A-30DD-A5C2-6D2C-98581353764D}"/>
          </ac:spMkLst>
        </pc:spChg>
        <pc:spChg chg="mod">
          <ac:chgData name="البوربوينت الإسلامي" userId="8292d700421e9dbf" providerId="LiveId" clId="{87D3B627-75AE-4572-B170-8C2F3A24602D}" dt="2024-09-04T16:20:59.411" v="32"/>
          <ac:spMkLst>
            <pc:docMk/>
            <pc:sldMk cId="1343867447" sldId="272"/>
            <ac:spMk id="71" creationId="{4B89AD87-2B60-0AF2-2D80-70CCED589C7F}"/>
          </ac:spMkLst>
        </pc:spChg>
        <pc:spChg chg="mod">
          <ac:chgData name="البوربوينت الإسلامي" userId="8292d700421e9dbf" providerId="LiveId" clId="{87D3B627-75AE-4572-B170-8C2F3A24602D}" dt="2024-09-04T16:21:05.301" v="34"/>
          <ac:spMkLst>
            <pc:docMk/>
            <pc:sldMk cId="1343867447" sldId="272"/>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3086853992" sldId="273"/>
        </pc:sldMkLst>
        <pc:spChg chg="mod">
          <ac:chgData name="البوربوينت الإسلامي" userId="8292d700421e9dbf" providerId="LiveId" clId="{87D3B627-75AE-4572-B170-8C2F3A24602D}" dt="2024-09-04T16:21:13.812" v="35"/>
          <ac:spMkLst>
            <pc:docMk/>
            <pc:sldMk cId="3086853992" sldId="273"/>
            <ac:spMk id="45" creationId="{7A42691C-9055-8BAC-F057-3E9AC29AC522}"/>
          </ac:spMkLst>
        </pc:spChg>
        <pc:spChg chg="mod">
          <ac:chgData name="البوربوينت الإسلامي" userId="8292d700421e9dbf" providerId="LiveId" clId="{87D3B627-75AE-4572-B170-8C2F3A24602D}" dt="2024-09-04T16:21:20.778" v="37"/>
          <ac:spMkLst>
            <pc:docMk/>
            <pc:sldMk cId="3086853992" sldId="273"/>
            <ac:spMk id="60" creationId="{2129679A-30DD-A5C2-6D2C-98581353764D}"/>
          </ac:spMkLst>
        </pc:spChg>
        <pc:spChg chg="mod">
          <ac:chgData name="البوربوينت الإسلامي" userId="8292d700421e9dbf" providerId="LiveId" clId="{87D3B627-75AE-4572-B170-8C2F3A24602D}" dt="2024-09-04T16:21:53.692" v="55" actId="20577"/>
          <ac:spMkLst>
            <pc:docMk/>
            <pc:sldMk cId="3086853992" sldId="273"/>
            <ac:spMk id="71" creationId="{4B89AD87-2B60-0AF2-2D80-70CCED589C7F}"/>
          </ac:spMkLst>
        </pc:spChg>
        <pc:spChg chg="mod">
          <ac:chgData name="البوربوينت الإسلامي" userId="8292d700421e9dbf" providerId="LiveId" clId="{87D3B627-75AE-4572-B170-8C2F3A24602D}" dt="2024-09-04T16:22:49.614" v="68" actId="20577"/>
          <ac:spMkLst>
            <pc:docMk/>
            <pc:sldMk cId="3086853992" sldId="273"/>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4187466813" sldId="274"/>
        </pc:sldMkLst>
        <pc:spChg chg="mod">
          <ac:chgData name="البوربوينت الإسلامي" userId="8292d700421e9dbf" providerId="LiveId" clId="{87D3B627-75AE-4572-B170-8C2F3A24602D}" dt="2024-09-04T16:22:59.087" v="69"/>
          <ac:spMkLst>
            <pc:docMk/>
            <pc:sldMk cId="4187466813" sldId="274"/>
            <ac:spMk id="45" creationId="{7A42691C-9055-8BAC-F057-3E9AC29AC522}"/>
          </ac:spMkLst>
        </pc:spChg>
        <pc:spChg chg="mod">
          <ac:chgData name="البوربوينت الإسلامي" userId="8292d700421e9dbf" providerId="LiveId" clId="{87D3B627-75AE-4572-B170-8C2F3A24602D}" dt="2024-09-04T16:23:05.099" v="71"/>
          <ac:spMkLst>
            <pc:docMk/>
            <pc:sldMk cId="4187466813" sldId="274"/>
            <ac:spMk id="60" creationId="{2129679A-30DD-A5C2-6D2C-98581353764D}"/>
          </ac:spMkLst>
        </pc:spChg>
        <pc:spChg chg="mod">
          <ac:chgData name="البوربوينت الإسلامي" userId="8292d700421e9dbf" providerId="LiveId" clId="{87D3B627-75AE-4572-B170-8C2F3A24602D}" dt="2024-09-04T16:23:10.348" v="73"/>
          <ac:spMkLst>
            <pc:docMk/>
            <pc:sldMk cId="4187466813" sldId="274"/>
            <ac:spMk id="71" creationId="{4B89AD87-2B60-0AF2-2D80-70CCED589C7F}"/>
          </ac:spMkLst>
        </pc:spChg>
        <pc:spChg chg="mod">
          <ac:chgData name="البوربوينت الإسلامي" userId="8292d700421e9dbf" providerId="LiveId" clId="{87D3B627-75AE-4572-B170-8C2F3A24602D}" dt="2024-09-04T16:23:16.452" v="75"/>
          <ac:spMkLst>
            <pc:docMk/>
            <pc:sldMk cId="4187466813" sldId="274"/>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2236188462" sldId="275"/>
        </pc:sldMkLst>
        <pc:spChg chg="mod">
          <ac:chgData name="البوربوينت الإسلامي" userId="8292d700421e9dbf" providerId="LiveId" clId="{87D3B627-75AE-4572-B170-8C2F3A24602D}" dt="2024-09-04T16:23:27.447" v="76"/>
          <ac:spMkLst>
            <pc:docMk/>
            <pc:sldMk cId="2236188462" sldId="275"/>
            <ac:spMk id="45" creationId="{7A42691C-9055-8BAC-F057-3E9AC29AC522}"/>
          </ac:spMkLst>
        </pc:spChg>
        <pc:spChg chg="mod">
          <ac:chgData name="البوربوينت الإسلامي" userId="8292d700421e9dbf" providerId="LiveId" clId="{87D3B627-75AE-4572-B170-8C2F3A24602D}" dt="2024-09-04T16:23:33.704" v="78"/>
          <ac:spMkLst>
            <pc:docMk/>
            <pc:sldMk cId="2236188462" sldId="275"/>
            <ac:spMk id="60" creationId="{2129679A-30DD-A5C2-6D2C-98581353764D}"/>
          </ac:spMkLst>
        </pc:spChg>
        <pc:spChg chg="mod">
          <ac:chgData name="البوربوينت الإسلامي" userId="8292d700421e9dbf" providerId="LiveId" clId="{87D3B627-75AE-4572-B170-8C2F3A24602D}" dt="2024-09-04T16:23:39.868" v="80"/>
          <ac:spMkLst>
            <pc:docMk/>
            <pc:sldMk cId="2236188462" sldId="275"/>
            <ac:spMk id="71" creationId="{4B89AD87-2B60-0AF2-2D80-70CCED589C7F}"/>
          </ac:spMkLst>
        </pc:spChg>
        <pc:spChg chg="mod">
          <ac:chgData name="البوربوينت الإسلامي" userId="8292d700421e9dbf" providerId="LiveId" clId="{87D3B627-75AE-4572-B170-8C2F3A24602D}" dt="2024-09-04T16:23:46.309" v="82"/>
          <ac:spMkLst>
            <pc:docMk/>
            <pc:sldMk cId="2236188462" sldId="275"/>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2496669080" sldId="276"/>
        </pc:sldMkLst>
        <pc:spChg chg="mod">
          <ac:chgData name="البوربوينت الإسلامي" userId="8292d700421e9dbf" providerId="LiveId" clId="{87D3B627-75AE-4572-B170-8C2F3A24602D}" dt="2024-09-04T16:23:54.671" v="83"/>
          <ac:spMkLst>
            <pc:docMk/>
            <pc:sldMk cId="2496669080" sldId="276"/>
            <ac:spMk id="45" creationId="{7A42691C-9055-8BAC-F057-3E9AC29AC522}"/>
          </ac:spMkLst>
        </pc:spChg>
        <pc:spChg chg="mod">
          <ac:chgData name="البوربوينت الإسلامي" userId="8292d700421e9dbf" providerId="LiveId" clId="{87D3B627-75AE-4572-B170-8C2F3A24602D}" dt="2024-09-04T16:24:02.051" v="85"/>
          <ac:spMkLst>
            <pc:docMk/>
            <pc:sldMk cId="2496669080" sldId="276"/>
            <ac:spMk id="60" creationId="{2129679A-30DD-A5C2-6D2C-98581353764D}"/>
          </ac:spMkLst>
        </pc:spChg>
        <pc:spChg chg="mod">
          <ac:chgData name="البوربوينت الإسلامي" userId="8292d700421e9dbf" providerId="LiveId" clId="{87D3B627-75AE-4572-B170-8C2F3A24602D}" dt="2024-09-04T16:24:08.337" v="87"/>
          <ac:spMkLst>
            <pc:docMk/>
            <pc:sldMk cId="2496669080" sldId="276"/>
            <ac:spMk id="71" creationId="{4B89AD87-2B60-0AF2-2D80-70CCED589C7F}"/>
          </ac:spMkLst>
        </pc:spChg>
        <pc:spChg chg="mod">
          <ac:chgData name="البوربوينت الإسلامي" userId="8292d700421e9dbf" providerId="LiveId" clId="{87D3B627-75AE-4572-B170-8C2F3A24602D}" dt="2024-09-04T16:24:15.594" v="89"/>
          <ac:spMkLst>
            <pc:docMk/>
            <pc:sldMk cId="2496669080" sldId="276"/>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3741700830" sldId="277"/>
        </pc:sldMkLst>
        <pc:spChg chg="mod">
          <ac:chgData name="البوربوينت الإسلامي" userId="8292d700421e9dbf" providerId="LiveId" clId="{87D3B627-75AE-4572-B170-8C2F3A24602D}" dt="2024-09-04T16:24:57.014" v="91"/>
          <ac:spMkLst>
            <pc:docMk/>
            <pc:sldMk cId="3741700830" sldId="277"/>
            <ac:spMk id="45" creationId="{7A42691C-9055-8BAC-F057-3E9AC29AC522}"/>
          </ac:spMkLst>
        </pc:spChg>
        <pc:spChg chg="mod">
          <ac:chgData name="البوربوينت الإسلامي" userId="8292d700421e9dbf" providerId="LiveId" clId="{87D3B627-75AE-4572-B170-8C2F3A24602D}" dt="2024-09-04T16:25:03.710" v="93"/>
          <ac:spMkLst>
            <pc:docMk/>
            <pc:sldMk cId="3741700830" sldId="277"/>
            <ac:spMk id="60" creationId="{2129679A-30DD-A5C2-6D2C-98581353764D}"/>
          </ac:spMkLst>
        </pc:spChg>
        <pc:spChg chg="mod">
          <ac:chgData name="البوربوينت الإسلامي" userId="8292d700421e9dbf" providerId="LiveId" clId="{87D3B627-75AE-4572-B170-8C2F3A24602D}" dt="2024-09-04T16:25:29.599" v="100" actId="20577"/>
          <ac:spMkLst>
            <pc:docMk/>
            <pc:sldMk cId="3741700830" sldId="277"/>
            <ac:spMk id="71" creationId="{4B89AD87-2B60-0AF2-2D80-70CCED589C7F}"/>
          </ac:spMkLst>
        </pc:spChg>
        <pc:spChg chg="mod">
          <ac:chgData name="البوربوينت الإسلامي" userId="8292d700421e9dbf" providerId="LiveId" clId="{87D3B627-75AE-4572-B170-8C2F3A24602D}" dt="2024-09-04T16:25:21.637" v="96"/>
          <ac:spMkLst>
            <pc:docMk/>
            <pc:sldMk cId="3741700830" sldId="277"/>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1704266144" sldId="278"/>
        </pc:sldMkLst>
        <pc:spChg chg="mod">
          <ac:chgData name="البوربوينت الإسلامي" userId="8292d700421e9dbf" providerId="LiveId" clId="{87D3B627-75AE-4572-B170-8C2F3A24602D}" dt="2024-09-04T16:26:00.452" v="101"/>
          <ac:spMkLst>
            <pc:docMk/>
            <pc:sldMk cId="1704266144" sldId="278"/>
            <ac:spMk id="45" creationId="{7A42691C-9055-8BAC-F057-3E9AC29AC522}"/>
          </ac:spMkLst>
        </pc:spChg>
        <pc:spChg chg="mod">
          <ac:chgData name="البوربوينت الإسلامي" userId="8292d700421e9dbf" providerId="LiveId" clId="{87D3B627-75AE-4572-B170-8C2F3A24602D}" dt="2024-09-04T16:26:06.558" v="103"/>
          <ac:spMkLst>
            <pc:docMk/>
            <pc:sldMk cId="1704266144" sldId="278"/>
            <ac:spMk id="60" creationId="{2129679A-30DD-A5C2-6D2C-98581353764D}"/>
          </ac:spMkLst>
        </pc:spChg>
        <pc:spChg chg="mod">
          <ac:chgData name="البوربوينت الإسلامي" userId="8292d700421e9dbf" providerId="LiveId" clId="{87D3B627-75AE-4572-B170-8C2F3A24602D}" dt="2024-09-04T16:26:12.327" v="107" actId="20577"/>
          <ac:spMkLst>
            <pc:docMk/>
            <pc:sldMk cId="1704266144" sldId="278"/>
            <ac:spMk id="71" creationId="{4B89AD87-2B60-0AF2-2D80-70CCED589C7F}"/>
          </ac:spMkLst>
        </pc:spChg>
        <pc:spChg chg="mod">
          <ac:chgData name="البوربوينت الإسلامي" userId="8292d700421e9dbf" providerId="LiveId" clId="{87D3B627-75AE-4572-B170-8C2F3A24602D}" dt="2024-09-04T16:26:17.009" v="111" actId="20577"/>
          <ac:spMkLst>
            <pc:docMk/>
            <pc:sldMk cId="1704266144" sldId="278"/>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2719931199" sldId="279"/>
        </pc:sldMkLst>
        <pc:spChg chg="mod">
          <ac:chgData name="البوربوينت الإسلامي" userId="8292d700421e9dbf" providerId="LiveId" clId="{87D3B627-75AE-4572-B170-8C2F3A24602D}" dt="2024-09-04T16:26:28.686" v="112"/>
          <ac:spMkLst>
            <pc:docMk/>
            <pc:sldMk cId="2719931199" sldId="279"/>
            <ac:spMk id="45" creationId="{7A42691C-9055-8BAC-F057-3E9AC29AC522}"/>
          </ac:spMkLst>
        </pc:spChg>
        <pc:spChg chg="mod">
          <ac:chgData name="البوربوينت الإسلامي" userId="8292d700421e9dbf" providerId="LiveId" clId="{87D3B627-75AE-4572-B170-8C2F3A24602D}" dt="2024-09-04T16:26:35.722" v="114"/>
          <ac:spMkLst>
            <pc:docMk/>
            <pc:sldMk cId="2719931199" sldId="279"/>
            <ac:spMk id="60" creationId="{2129679A-30DD-A5C2-6D2C-98581353764D}"/>
          </ac:spMkLst>
        </pc:spChg>
        <pc:spChg chg="mod">
          <ac:chgData name="البوربوينت الإسلامي" userId="8292d700421e9dbf" providerId="LiveId" clId="{87D3B627-75AE-4572-B170-8C2F3A24602D}" dt="2024-09-04T16:26:42.422" v="116"/>
          <ac:spMkLst>
            <pc:docMk/>
            <pc:sldMk cId="2719931199" sldId="279"/>
            <ac:spMk id="71" creationId="{4B89AD87-2B60-0AF2-2D80-70CCED589C7F}"/>
          </ac:spMkLst>
        </pc:spChg>
        <pc:spChg chg="mod">
          <ac:chgData name="البوربوينت الإسلامي" userId="8292d700421e9dbf" providerId="LiveId" clId="{87D3B627-75AE-4572-B170-8C2F3A24602D}" dt="2024-09-04T16:26:47.285" v="119" actId="20577"/>
          <ac:spMkLst>
            <pc:docMk/>
            <pc:sldMk cId="2719931199" sldId="279"/>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1338041180" sldId="280"/>
        </pc:sldMkLst>
        <pc:spChg chg="mod">
          <ac:chgData name="البوربوينت الإسلامي" userId="8292d700421e9dbf" providerId="LiveId" clId="{87D3B627-75AE-4572-B170-8C2F3A24602D}" dt="2024-09-04T16:26:59.022" v="120"/>
          <ac:spMkLst>
            <pc:docMk/>
            <pc:sldMk cId="1338041180" sldId="280"/>
            <ac:spMk id="45" creationId="{7A42691C-9055-8BAC-F057-3E9AC29AC522}"/>
          </ac:spMkLst>
        </pc:spChg>
        <pc:spChg chg="mod">
          <ac:chgData name="البوربوينت الإسلامي" userId="8292d700421e9dbf" providerId="LiveId" clId="{87D3B627-75AE-4572-B170-8C2F3A24602D}" dt="2024-09-04T16:27:05.958" v="122"/>
          <ac:spMkLst>
            <pc:docMk/>
            <pc:sldMk cId="1338041180" sldId="280"/>
            <ac:spMk id="60" creationId="{2129679A-30DD-A5C2-6D2C-98581353764D}"/>
          </ac:spMkLst>
        </pc:spChg>
        <pc:spChg chg="mod">
          <ac:chgData name="البوربوينت الإسلامي" userId="8292d700421e9dbf" providerId="LiveId" clId="{87D3B627-75AE-4572-B170-8C2F3A24602D}" dt="2024-09-04T16:27:12.593" v="124"/>
          <ac:spMkLst>
            <pc:docMk/>
            <pc:sldMk cId="1338041180" sldId="280"/>
            <ac:spMk id="71" creationId="{4B89AD87-2B60-0AF2-2D80-70CCED589C7F}"/>
          </ac:spMkLst>
        </pc:spChg>
        <pc:spChg chg="mod">
          <ac:chgData name="البوربوينت الإسلامي" userId="8292d700421e9dbf" providerId="LiveId" clId="{87D3B627-75AE-4572-B170-8C2F3A24602D}" dt="2024-09-04T16:27:19.021" v="126"/>
          <ac:spMkLst>
            <pc:docMk/>
            <pc:sldMk cId="1338041180" sldId="280"/>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3033166837" sldId="281"/>
        </pc:sldMkLst>
        <pc:spChg chg="mod">
          <ac:chgData name="البوربوينت الإسلامي" userId="8292d700421e9dbf" providerId="LiveId" clId="{87D3B627-75AE-4572-B170-8C2F3A24602D}" dt="2024-09-04T16:27:27.071" v="127"/>
          <ac:spMkLst>
            <pc:docMk/>
            <pc:sldMk cId="3033166837" sldId="281"/>
            <ac:spMk id="45" creationId="{7A42691C-9055-8BAC-F057-3E9AC29AC522}"/>
          </ac:spMkLst>
        </pc:spChg>
        <pc:spChg chg="mod">
          <ac:chgData name="البوربوينت الإسلامي" userId="8292d700421e9dbf" providerId="LiveId" clId="{87D3B627-75AE-4572-B170-8C2F3A24602D}" dt="2024-09-04T16:27:35.357" v="129"/>
          <ac:spMkLst>
            <pc:docMk/>
            <pc:sldMk cId="3033166837" sldId="281"/>
            <ac:spMk id="60" creationId="{2129679A-30DD-A5C2-6D2C-98581353764D}"/>
          </ac:spMkLst>
        </pc:spChg>
        <pc:spChg chg="mod">
          <ac:chgData name="البوربوينت الإسلامي" userId="8292d700421e9dbf" providerId="LiveId" clId="{87D3B627-75AE-4572-B170-8C2F3A24602D}" dt="2024-09-04T16:27:51.770" v="138" actId="20577"/>
          <ac:spMkLst>
            <pc:docMk/>
            <pc:sldMk cId="3033166837" sldId="281"/>
            <ac:spMk id="71" creationId="{4B89AD87-2B60-0AF2-2D80-70CCED589C7F}"/>
          </ac:spMkLst>
        </pc:spChg>
        <pc:spChg chg="mod">
          <ac:chgData name="البوربوينت الإسلامي" userId="8292d700421e9dbf" providerId="LiveId" clId="{87D3B627-75AE-4572-B170-8C2F3A24602D}" dt="2024-09-04T16:27:48.043" v="133"/>
          <ac:spMkLst>
            <pc:docMk/>
            <pc:sldMk cId="3033166837" sldId="281"/>
            <ac:spMk id="77" creationId="{4B4AFAB6-3E2F-C6FD-7562-BFEAED9FBC0C}"/>
          </ac:spMkLst>
        </pc:spChg>
      </pc:sldChg>
      <pc:sldChg chg="modSp del mod">
        <pc:chgData name="البوربوينت الإسلامي" userId="8292d700421e9dbf" providerId="LiveId" clId="{87D3B627-75AE-4572-B170-8C2F3A24602D}" dt="2024-09-06T02:52:44.724" v="622" actId="47"/>
        <pc:sldMkLst>
          <pc:docMk/>
          <pc:sldMk cId="587684785" sldId="282"/>
        </pc:sldMkLst>
        <pc:spChg chg="mod">
          <ac:chgData name="البوربوينت الإسلامي" userId="8292d700421e9dbf" providerId="LiveId" clId="{87D3B627-75AE-4572-B170-8C2F3A24602D}" dt="2024-09-04T16:28:04.026" v="139"/>
          <ac:spMkLst>
            <pc:docMk/>
            <pc:sldMk cId="587684785" sldId="282"/>
            <ac:spMk id="45" creationId="{7A42691C-9055-8BAC-F057-3E9AC29AC522}"/>
          </ac:spMkLst>
        </pc:spChg>
        <pc:spChg chg="mod">
          <ac:chgData name="البوربوينت الإسلامي" userId="8292d700421e9dbf" providerId="LiveId" clId="{87D3B627-75AE-4572-B170-8C2F3A24602D}" dt="2024-09-04T16:28:06.942" v="143" actId="20577"/>
          <ac:spMkLst>
            <pc:docMk/>
            <pc:sldMk cId="587684785" sldId="282"/>
            <ac:spMk id="60" creationId="{2129679A-30DD-A5C2-6D2C-98581353764D}"/>
          </ac:spMkLst>
        </pc:spChg>
        <pc:spChg chg="mod">
          <ac:chgData name="البوربوينت الإسلامي" userId="8292d700421e9dbf" providerId="LiveId" clId="{87D3B627-75AE-4572-B170-8C2F3A24602D}" dt="2024-09-04T16:28:10.319" v="147" actId="20577"/>
          <ac:spMkLst>
            <pc:docMk/>
            <pc:sldMk cId="587684785" sldId="282"/>
            <ac:spMk id="71" creationId="{4B89AD87-2B60-0AF2-2D80-70CCED589C7F}"/>
          </ac:spMkLst>
        </pc:spChg>
        <pc:spChg chg="mod">
          <ac:chgData name="البوربوينت الإسلامي" userId="8292d700421e9dbf" providerId="LiveId" clId="{87D3B627-75AE-4572-B170-8C2F3A24602D}" dt="2024-09-04T16:28:13.479" v="152" actId="20577"/>
          <ac:spMkLst>
            <pc:docMk/>
            <pc:sldMk cId="587684785" sldId="282"/>
            <ac:spMk id="77" creationId="{4B4AFAB6-3E2F-C6FD-7562-BFEAED9FBC0C}"/>
          </ac:spMkLst>
        </pc:spChg>
      </pc:sldChg>
      <pc:sldChg chg="modSp add mod modTransition modAnim">
        <pc:chgData name="البوربوينت الإسلامي" userId="8292d700421e9dbf" providerId="LiveId" clId="{87D3B627-75AE-4572-B170-8C2F3A24602D}" dt="2024-09-09T02:03:55.945" v="1657"/>
        <pc:sldMkLst>
          <pc:docMk/>
          <pc:sldMk cId="2488641604" sldId="283"/>
        </pc:sldMkLst>
        <pc:spChg chg="mod">
          <ac:chgData name="البوربوينت الإسلامي" userId="8292d700421e9dbf" providerId="LiveId" clId="{87D3B627-75AE-4572-B170-8C2F3A24602D}" dt="2024-09-06T02:47:30.004" v="488"/>
          <ac:spMkLst>
            <pc:docMk/>
            <pc:sldMk cId="2488641604" sldId="283"/>
            <ac:spMk id="2" creationId="{CE95011A-2407-C029-7DCD-6BCFCC1AD0D3}"/>
          </ac:spMkLst>
        </pc:spChg>
        <pc:spChg chg="mod">
          <ac:chgData name="البوربوينت الإسلامي" userId="8292d700421e9dbf" providerId="LiveId" clId="{87D3B627-75AE-4572-B170-8C2F3A24602D}" dt="2024-09-06T02:45:58.410" v="444" actId="339"/>
          <ac:spMkLst>
            <pc:docMk/>
            <pc:sldMk cId="2488641604" sldId="283"/>
            <ac:spMk id="3" creationId="{48983B83-9CED-4007-A050-47201C80483A}"/>
          </ac:spMkLst>
        </pc:spChg>
        <pc:spChg chg="mod">
          <ac:chgData name="البوربوينت الإسلامي" userId="8292d700421e9dbf" providerId="LiveId" clId="{87D3B627-75AE-4572-B170-8C2F3A24602D}" dt="2024-09-06T02:49:11.553" v="544"/>
          <ac:spMkLst>
            <pc:docMk/>
            <pc:sldMk cId="2488641604" sldId="283"/>
            <ac:spMk id="4" creationId="{C724140B-BD2B-A22F-EA3C-30F4820CFE36}"/>
          </ac:spMkLst>
        </pc:spChg>
        <pc:spChg chg="mod">
          <ac:chgData name="البوربوينت الإسلامي" userId="8292d700421e9dbf" providerId="LiveId" clId="{87D3B627-75AE-4572-B170-8C2F3A24602D}" dt="2024-09-06T02:51:26.835" v="614"/>
          <ac:spMkLst>
            <pc:docMk/>
            <pc:sldMk cId="2488641604" sldId="283"/>
            <ac:spMk id="45" creationId="{7A42691C-9055-8BAC-F057-3E9AC29AC522}"/>
          </ac:spMkLst>
        </pc:spChg>
        <pc:spChg chg="mod">
          <ac:chgData name="البوربوينت الإسلامي" userId="8292d700421e9dbf" providerId="LiveId" clId="{87D3B627-75AE-4572-B170-8C2F3A24602D}" dt="2024-09-06T02:51:37.738" v="615"/>
          <ac:spMkLst>
            <pc:docMk/>
            <pc:sldMk cId="2488641604" sldId="283"/>
            <ac:spMk id="60" creationId="{2129679A-30DD-A5C2-6D2C-98581353764D}"/>
          </ac:spMkLst>
        </pc:spChg>
        <pc:spChg chg="mod">
          <ac:chgData name="البوربوينت الإسلامي" userId="8292d700421e9dbf" providerId="LiveId" clId="{87D3B627-75AE-4572-B170-8C2F3A24602D}" dt="2024-09-06T02:51:54.044" v="617"/>
          <ac:spMkLst>
            <pc:docMk/>
            <pc:sldMk cId="2488641604" sldId="283"/>
            <ac:spMk id="71" creationId="{4B89AD87-2B60-0AF2-2D80-70CCED589C7F}"/>
          </ac:spMkLst>
        </pc:spChg>
        <pc:spChg chg="mod">
          <ac:chgData name="البوربوينت الإسلامي" userId="8292d700421e9dbf" providerId="LiveId" clId="{87D3B627-75AE-4572-B170-8C2F3A24602D}" dt="2024-09-06T02:51:46.292" v="616"/>
          <ac:spMkLst>
            <pc:docMk/>
            <pc:sldMk cId="2488641604" sldId="283"/>
            <ac:spMk id="77" creationId="{4B4AFAB6-3E2F-C6FD-7562-BFEAED9FBC0C}"/>
          </ac:spMkLst>
        </pc:spChg>
        <pc:grpChg chg="mod">
          <ac:chgData name="البوربوينت الإسلامي" userId="8292d700421e9dbf" providerId="LiveId" clId="{87D3B627-75AE-4572-B170-8C2F3A24602D}" dt="2024-09-04T16:48:04.139" v="392" actId="1076"/>
          <ac:grpSpMkLst>
            <pc:docMk/>
            <pc:sldMk cId="2488641604" sldId="283"/>
            <ac:grpSpMk id="66" creationId="{CBDF4E76-5172-FA9D-CF05-995D4E5E3EA9}"/>
          </ac:grpSpMkLst>
        </pc:grpChg>
        <pc:grpChg chg="mod">
          <ac:chgData name="البوربوينت الإسلامي" userId="8292d700421e9dbf" providerId="LiveId" clId="{87D3B627-75AE-4572-B170-8C2F3A24602D}" dt="2024-09-04T16:47:19.715" v="383" actId="1076"/>
          <ac:grpSpMkLst>
            <pc:docMk/>
            <pc:sldMk cId="2488641604" sldId="283"/>
            <ac:grpSpMk id="67" creationId="{B113F58A-C4E3-F82D-0263-A47C3A5C1617}"/>
          </ac:grpSpMkLst>
        </pc:grpChg>
        <pc:grpChg chg="mod">
          <ac:chgData name="البوربوينت الإسلامي" userId="8292d700421e9dbf" providerId="LiveId" clId="{87D3B627-75AE-4572-B170-8C2F3A24602D}" dt="2024-09-06T02:45:49.387" v="442" actId="339"/>
          <ac:grpSpMkLst>
            <pc:docMk/>
            <pc:sldMk cId="2488641604" sldId="283"/>
            <ac:grpSpMk id="73" creationId="{169AC184-03FE-746C-34C5-768242818FCC}"/>
          </ac:grpSpMkLst>
        </pc:grpChg>
      </pc:sldChg>
      <pc:sldChg chg="modSp add mod modTransition">
        <pc:chgData name="البوربوينت الإسلامي" userId="8292d700421e9dbf" providerId="LiveId" clId="{87D3B627-75AE-4572-B170-8C2F3A24602D}" dt="2024-09-09T02:03:55.945" v="1657"/>
        <pc:sldMkLst>
          <pc:docMk/>
          <pc:sldMk cId="3099648354" sldId="284"/>
        </pc:sldMkLst>
        <pc:spChg chg="mod">
          <ac:chgData name="البوربوينت الإسلامي" userId="8292d700421e9dbf" providerId="LiveId" clId="{87D3B627-75AE-4572-B170-8C2F3A24602D}" dt="2024-09-06T02:47:32.653" v="490"/>
          <ac:spMkLst>
            <pc:docMk/>
            <pc:sldMk cId="3099648354" sldId="284"/>
            <ac:spMk id="2" creationId="{CE95011A-2407-C029-7DCD-6BCFCC1AD0D3}"/>
          </ac:spMkLst>
        </pc:spChg>
        <pc:spChg chg="mod">
          <ac:chgData name="البوربوينت الإسلامي" userId="8292d700421e9dbf" providerId="LiveId" clId="{87D3B627-75AE-4572-B170-8C2F3A24602D}" dt="2024-09-06T02:46:08.439" v="446"/>
          <ac:spMkLst>
            <pc:docMk/>
            <pc:sldMk cId="3099648354" sldId="284"/>
            <ac:spMk id="3" creationId="{48983B83-9CED-4007-A050-47201C80483A}"/>
          </ac:spMkLst>
        </pc:spChg>
        <pc:spChg chg="mod">
          <ac:chgData name="البوربوينت الإسلامي" userId="8292d700421e9dbf" providerId="LiveId" clId="{87D3B627-75AE-4572-B170-8C2F3A24602D}" dt="2024-09-06T02:49:14.342" v="546"/>
          <ac:spMkLst>
            <pc:docMk/>
            <pc:sldMk cId="3099648354" sldId="284"/>
            <ac:spMk id="4" creationId="{C724140B-BD2B-A22F-EA3C-30F4820CFE36}"/>
          </ac:spMkLst>
        </pc:spChg>
        <pc:spChg chg="mod">
          <ac:chgData name="البوربوينت الإسلامي" userId="8292d700421e9dbf" providerId="LiveId" clId="{87D3B627-75AE-4572-B170-8C2F3A24602D}" dt="2024-09-06T02:53:02.174" v="623"/>
          <ac:spMkLst>
            <pc:docMk/>
            <pc:sldMk cId="3099648354" sldId="284"/>
            <ac:spMk id="45" creationId="{7A42691C-9055-8BAC-F057-3E9AC29AC522}"/>
          </ac:spMkLst>
        </pc:spChg>
        <pc:spChg chg="mod">
          <ac:chgData name="البوربوينت الإسلامي" userId="8292d700421e9dbf" providerId="LiveId" clId="{87D3B627-75AE-4572-B170-8C2F3A24602D}" dt="2024-09-06T02:53:11.228" v="624"/>
          <ac:spMkLst>
            <pc:docMk/>
            <pc:sldMk cId="3099648354" sldId="284"/>
            <ac:spMk id="60" creationId="{2129679A-30DD-A5C2-6D2C-98581353764D}"/>
          </ac:spMkLst>
        </pc:spChg>
        <pc:spChg chg="mod">
          <ac:chgData name="البوربوينت الإسلامي" userId="8292d700421e9dbf" providerId="LiveId" clId="{87D3B627-75AE-4572-B170-8C2F3A24602D}" dt="2024-09-06T02:53:24.616" v="627"/>
          <ac:spMkLst>
            <pc:docMk/>
            <pc:sldMk cId="3099648354" sldId="284"/>
            <ac:spMk id="71" creationId="{4B89AD87-2B60-0AF2-2D80-70CCED589C7F}"/>
          </ac:spMkLst>
        </pc:spChg>
        <pc:spChg chg="mod">
          <ac:chgData name="البوربوينت الإسلامي" userId="8292d700421e9dbf" providerId="LiveId" clId="{87D3B627-75AE-4572-B170-8C2F3A24602D}" dt="2024-09-06T02:53:17.819" v="626"/>
          <ac:spMkLst>
            <pc:docMk/>
            <pc:sldMk cId="3099648354" sldId="284"/>
            <ac:spMk id="77" creationId="{4B4AFAB6-3E2F-C6FD-7562-BFEAED9FBC0C}"/>
          </ac:spMkLst>
        </pc:spChg>
        <pc:grpChg chg="mod">
          <ac:chgData name="البوربوينت الإسلامي" userId="8292d700421e9dbf" providerId="LiveId" clId="{87D3B627-75AE-4572-B170-8C2F3A24602D}" dt="2024-09-06T03:15:13.896" v="856" actId="1076"/>
          <ac:grpSpMkLst>
            <pc:docMk/>
            <pc:sldMk cId="3099648354" sldId="284"/>
            <ac:grpSpMk id="66" creationId="{CBDF4E76-5172-FA9D-CF05-995D4E5E3EA9}"/>
          </ac:grpSpMkLst>
        </pc:grpChg>
      </pc:sldChg>
      <pc:sldChg chg="modSp add mod ord modTransition">
        <pc:chgData name="البوربوينت الإسلامي" userId="8292d700421e9dbf" providerId="LiveId" clId="{87D3B627-75AE-4572-B170-8C2F3A24602D}" dt="2024-09-09T02:03:55.945" v="1657"/>
        <pc:sldMkLst>
          <pc:docMk/>
          <pc:sldMk cId="3536630451" sldId="285"/>
        </pc:sldMkLst>
        <pc:spChg chg="mod">
          <ac:chgData name="البوربوينت الإسلامي" userId="8292d700421e9dbf" providerId="LiveId" clId="{87D3B627-75AE-4572-B170-8C2F3A24602D}" dt="2024-09-06T02:47:35.163" v="492"/>
          <ac:spMkLst>
            <pc:docMk/>
            <pc:sldMk cId="3536630451" sldId="285"/>
            <ac:spMk id="2" creationId="{CE95011A-2407-C029-7DCD-6BCFCC1AD0D3}"/>
          </ac:spMkLst>
        </pc:spChg>
        <pc:spChg chg="mod">
          <ac:chgData name="البوربوينت الإسلامي" userId="8292d700421e9dbf" providerId="LiveId" clId="{87D3B627-75AE-4572-B170-8C2F3A24602D}" dt="2024-09-06T02:46:10.971" v="448"/>
          <ac:spMkLst>
            <pc:docMk/>
            <pc:sldMk cId="3536630451" sldId="285"/>
            <ac:spMk id="3" creationId="{48983B83-9CED-4007-A050-47201C80483A}"/>
          </ac:spMkLst>
        </pc:spChg>
        <pc:spChg chg="mod">
          <ac:chgData name="البوربوينت الإسلامي" userId="8292d700421e9dbf" providerId="LiveId" clId="{87D3B627-75AE-4572-B170-8C2F3A24602D}" dt="2024-09-06T02:49:29.408" v="556"/>
          <ac:spMkLst>
            <pc:docMk/>
            <pc:sldMk cId="3536630451" sldId="285"/>
            <ac:spMk id="4" creationId="{C724140B-BD2B-A22F-EA3C-30F4820CFE36}"/>
          </ac:spMkLst>
        </pc:spChg>
        <pc:spChg chg="mod">
          <ac:chgData name="البوربوينت الإسلامي" userId="8292d700421e9dbf" providerId="LiveId" clId="{87D3B627-75AE-4572-B170-8C2F3A24602D}" dt="2024-09-06T02:54:32.903" v="638" actId="948"/>
          <ac:spMkLst>
            <pc:docMk/>
            <pc:sldMk cId="3536630451" sldId="285"/>
            <ac:spMk id="38" creationId="{660C076E-1BB3-9724-013A-4BA6A4ADF8B6}"/>
          </ac:spMkLst>
        </pc:spChg>
        <pc:spChg chg="mod">
          <ac:chgData name="البوربوينت الإسلامي" userId="8292d700421e9dbf" providerId="LiveId" clId="{87D3B627-75AE-4572-B170-8C2F3A24602D}" dt="2024-09-06T02:54:32.903" v="638" actId="948"/>
          <ac:spMkLst>
            <pc:docMk/>
            <pc:sldMk cId="3536630451" sldId="285"/>
            <ac:spMk id="39" creationId="{0EAC6949-5E8F-D7BF-4D59-48EEEC27BF72}"/>
          </ac:spMkLst>
        </pc:spChg>
        <pc:spChg chg="mod">
          <ac:chgData name="البوربوينت الإسلامي" userId="8292d700421e9dbf" providerId="LiveId" clId="{87D3B627-75AE-4572-B170-8C2F3A24602D}" dt="2024-09-06T02:54:32.903" v="638" actId="948"/>
          <ac:spMkLst>
            <pc:docMk/>
            <pc:sldMk cId="3536630451" sldId="285"/>
            <ac:spMk id="44" creationId="{19D0354C-4F95-410B-D147-A79BB5E664E5}"/>
          </ac:spMkLst>
        </pc:spChg>
        <pc:spChg chg="mod">
          <ac:chgData name="البوربوينت الإسلامي" userId="8292d700421e9dbf" providerId="LiveId" clId="{87D3B627-75AE-4572-B170-8C2F3A24602D}" dt="2024-09-06T02:54:32.903" v="638" actId="948"/>
          <ac:spMkLst>
            <pc:docMk/>
            <pc:sldMk cId="3536630451" sldId="285"/>
            <ac:spMk id="45" creationId="{7A42691C-9055-8BAC-F057-3E9AC29AC522}"/>
          </ac:spMkLst>
        </pc:spChg>
        <pc:spChg chg="mod">
          <ac:chgData name="البوربوينت الإسلامي" userId="8292d700421e9dbf" providerId="LiveId" clId="{87D3B627-75AE-4572-B170-8C2F3A24602D}" dt="2024-09-06T02:54:32.903" v="638" actId="948"/>
          <ac:spMkLst>
            <pc:docMk/>
            <pc:sldMk cId="3536630451" sldId="285"/>
            <ac:spMk id="46" creationId="{31C3EF6E-B11C-59CF-4ECB-198C6781C61D}"/>
          </ac:spMkLst>
        </pc:spChg>
        <pc:spChg chg="mod">
          <ac:chgData name="البوربوينت الإسلامي" userId="8292d700421e9dbf" providerId="LiveId" clId="{87D3B627-75AE-4572-B170-8C2F3A24602D}" dt="2024-09-06T02:54:32.903" v="638" actId="948"/>
          <ac:spMkLst>
            <pc:docMk/>
            <pc:sldMk cId="3536630451" sldId="285"/>
            <ac:spMk id="49" creationId="{C86D5544-95BC-A6B9-D561-0635BA881678}"/>
          </ac:spMkLst>
        </pc:spChg>
        <pc:spChg chg="mod">
          <ac:chgData name="البوربوينت الإسلامي" userId="8292d700421e9dbf" providerId="LiveId" clId="{87D3B627-75AE-4572-B170-8C2F3A24602D}" dt="2024-09-06T02:54:32.903" v="638" actId="948"/>
          <ac:spMkLst>
            <pc:docMk/>
            <pc:sldMk cId="3536630451" sldId="285"/>
            <ac:spMk id="50" creationId="{8C0E8BCB-D984-FFC5-BCE2-8D71E8901A1A}"/>
          </ac:spMkLst>
        </pc:spChg>
        <pc:spChg chg="mod">
          <ac:chgData name="البوربوينت الإسلامي" userId="8292d700421e9dbf" providerId="LiveId" clId="{87D3B627-75AE-4572-B170-8C2F3A24602D}" dt="2024-09-06T02:54:32.903" v="638" actId="948"/>
          <ac:spMkLst>
            <pc:docMk/>
            <pc:sldMk cId="3536630451" sldId="285"/>
            <ac:spMk id="51" creationId="{0C9D822D-121A-DEE9-F6B2-AC843362AD71}"/>
          </ac:spMkLst>
        </pc:spChg>
        <pc:spChg chg="mod">
          <ac:chgData name="البوربوينت الإسلامي" userId="8292d700421e9dbf" providerId="LiveId" clId="{87D3B627-75AE-4572-B170-8C2F3A24602D}" dt="2024-09-06T02:54:32.903" v="638" actId="948"/>
          <ac:spMkLst>
            <pc:docMk/>
            <pc:sldMk cId="3536630451" sldId="285"/>
            <ac:spMk id="52" creationId="{42B2743E-85D3-B9DD-4C7E-441CEDB09B11}"/>
          </ac:spMkLst>
        </pc:spChg>
        <pc:spChg chg="mod">
          <ac:chgData name="البوربوينت الإسلامي" userId="8292d700421e9dbf" providerId="LiveId" clId="{87D3B627-75AE-4572-B170-8C2F3A24602D}" dt="2024-09-06T02:54:32.903" v="638" actId="948"/>
          <ac:spMkLst>
            <pc:docMk/>
            <pc:sldMk cId="3536630451" sldId="285"/>
            <ac:spMk id="59" creationId="{C1C20115-FF63-D504-1E5D-5AD98113B3DD}"/>
          </ac:spMkLst>
        </pc:spChg>
        <pc:spChg chg="mod">
          <ac:chgData name="البوربوينت الإسلامي" userId="8292d700421e9dbf" providerId="LiveId" clId="{87D3B627-75AE-4572-B170-8C2F3A24602D}" dt="2024-09-06T02:54:32.903" v="638" actId="948"/>
          <ac:spMkLst>
            <pc:docMk/>
            <pc:sldMk cId="3536630451" sldId="285"/>
            <ac:spMk id="60" creationId="{2129679A-30DD-A5C2-6D2C-98581353764D}"/>
          </ac:spMkLst>
        </pc:spChg>
        <pc:spChg chg="mod">
          <ac:chgData name="البوربوينت الإسلامي" userId="8292d700421e9dbf" providerId="LiveId" clId="{87D3B627-75AE-4572-B170-8C2F3A24602D}" dt="2024-09-06T02:54:32.903" v="638" actId="948"/>
          <ac:spMkLst>
            <pc:docMk/>
            <pc:sldMk cId="3536630451" sldId="285"/>
            <ac:spMk id="61" creationId="{6C6C310C-5F74-AB3D-B5D5-80B15274F3F6}"/>
          </ac:spMkLst>
        </pc:spChg>
        <pc:spChg chg="mod">
          <ac:chgData name="البوربوينت الإسلامي" userId="8292d700421e9dbf" providerId="LiveId" clId="{87D3B627-75AE-4572-B170-8C2F3A24602D}" dt="2024-09-06T02:54:32.903" v="638" actId="948"/>
          <ac:spMkLst>
            <pc:docMk/>
            <pc:sldMk cId="3536630451" sldId="285"/>
            <ac:spMk id="64" creationId="{F2466CF5-5F9F-2C5D-CFD7-A76FCF263E55}"/>
          </ac:spMkLst>
        </pc:spChg>
        <pc:spChg chg="mod">
          <ac:chgData name="البوربوينت الإسلامي" userId="8292d700421e9dbf" providerId="LiveId" clId="{87D3B627-75AE-4572-B170-8C2F3A24602D}" dt="2024-09-06T02:54:32.903" v="638" actId="948"/>
          <ac:spMkLst>
            <pc:docMk/>
            <pc:sldMk cId="3536630451" sldId="285"/>
            <ac:spMk id="65" creationId="{17F80F47-4324-C1C9-8306-0B534534E590}"/>
          </ac:spMkLst>
        </pc:spChg>
        <pc:spChg chg="mod">
          <ac:chgData name="البوربوينت الإسلامي" userId="8292d700421e9dbf" providerId="LiveId" clId="{87D3B627-75AE-4572-B170-8C2F3A24602D}" dt="2024-09-06T02:54:30.576" v="637" actId="948"/>
          <ac:spMkLst>
            <pc:docMk/>
            <pc:sldMk cId="3536630451" sldId="285"/>
            <ac:spMk id="68" creationId="{36E5061E-B5BC-8C01-7F40-87C63258A39F}"/>
          </ac:spMkLst>
        </pc:spChg>
        <pc:spChg chg="mod">
          <ac:chgData name="البوربوينت الإسلامي" userId="8292d700421e9dbf" providerId="LiveId" clId="{87D3B627-75AE-4572-B170-8C2F3A24602D}" dt="2024-09-06T02:54:30.576" v="637" actId="948"/>
          <ac:spMkLst>
            <pc:docMk/>
            <pc:sldMk cId="3536630451" sldId="285"/>
            <ac:spMk id="69" creationId="{FA52AC78-B0A3-954C-596B-9D0AD85D9476}"/>
          </ac:spMkLst>
        </pc:spChg>
        <pc:spChg chg="mod">
          <ac:chgData name="البوربوينت الإسلامي" userId="8292d700421e9dbf" providerId="LiveId" clId="{87D3B627-75AE-4572-B170-8C2F3A24602D}" dt="2024-09-06T02:54:30.576" v="637" actId="948"/>
          <ac:spMkLst>
            <pc:docMk/>
            <pc:sldMk cId="3536630451" sldId="285"/>
            <ac:spMk id="70" creationId="{EC7EDAC2-2AD8-3687-3248-3C42A5CA0412}"/>
          </ac:spMkLst>
        </pc:spChg>
        <pc:spChg chg="mod">
          <ac:chgData name="البوربوينت الإسلامي" userId="8292d700421e9dbf" providerId="LiveId" clId="{87D3B627-75AE-4572-B170-8C2F3A24602D}" dt="2024-09-06T02:54:30.576" v="637" actId="948"/>
          <ac:spMkLst>
            <pc:docMk/>
            <pc:sldMk cId="3536630451" sldId="285"/>
            <ac:spMk id="71" creationId="{4B89AD87-2B60-0AF2-2D80-70CCED589C7F}"/>
          </ac:spMkLst>
        </pc:spChg>
        <pc:spChg chg="mod">
          <ac:chgData name="البوربوينت الإسلامي" userId="8292d700421e9dbf" providerId="LiveId" clId="{87D3B627-75AE-4572-B170-8C2F3A24602D}" dt="2024-09-06T02:54:30.576" v="637" actId="948"/>
          <ac:spMkLst>
            <pc:docMk/>
            <pc:sldMk cId="3536630451" sldId="285"/>
            <ac:spMk id="72" creationId="{5AF36E29-6F0B-2946-CF64-F2B407BD5D08}"/>
          </ac:spMkLst>
        </pc:spChg>
        <pc:spChg chg="mod">
          <ac:chgData name="البوربوينت الإسلامي" userId="8292d700421e9dbf" providerId="LiveId" clId="{87D3B627-75AE-4572-B170-8C2F3A24602D}" dt="2024-09-06T02:54:20.027" v="634"/>
          <ac:spMkLst>
            <pc:docMk/>
            <pc:sldMk cId="3536630451" sldId="285"/>
            <ac:spMk id="77" creationId="{4B4AFAB6-3E2F-C6FD-7562-BFEAED9FBC0C}"/>
          </ac:spMkLst>
        </pc:spChg>
      </pc:sldChg>
      <pc:sldChg chg="modSp add mod modTransition">
        <pc:chgData name="البوربوينت الإسلامي" userId="8292d700421e9dbf" providerId="LiveId" clId="{87D3B627-75AE-4572-B170-8C2F3A24602D}" dt="2024-09-09T02:03:55.945" v="1657"/>
        <pc:sldMkLst>
          <pc:docMk/>
          <pc:sldMk cId="1808210146" sldId="286"/>
        </pc:sldMkLst>
        <pc:spChg chg="mod">
          <ac:chgData name="البوربوينت الإسلامي" userId="8292d700421e9dbf" providerId="LiveId" clId="{87D3B627-75AE-4572-B170-8C2F3A24602D}" dt="2024-09-06T02:47:42.867" v="496"/>
          <ac:spMkLst>
            <pc:docMk/>
            <pc:sldMk cId="1808210146" sldId="286"/>
            <ac:spMk id="2" creationId="{CE95011A-2407-C029-7DCD-6BCFCC1AD0D3}"/>
          </ac:spMkLst>
        </pc:spChg>
        <pc:spChg chg="mod">
          <ac:chgData name="البوربوينت الإسلامي" userId="8292d700421e9dbf" providerId="LiveId" clId="{87D3B627-75AE-4572-B170-8C2F3A24602D}" dt="2024-09-06T02:46:14.779" v="452"/>
          <ac:spMkLst>
            <pc:docMk/>
            <pc:sldMk cId="1808210146" sldId="286"/>
            <ac:spMk id="3" creationId="{48983B83-9CED-4007-A050-47201C80483A}"/>
          </ac:spMkLst>
        </pc:spChg>
        <pc:spChg chg="mod">
          <ac:chgData name="البوربوينت الإسلامي" userId="8292d700421e9dbf" providerId="LiveId" clId="{87D3B627-75AE-4572-B170-8C2F3A24602D}" dt="2024-09-06T02:49:35.125" v="560"/>
          <ac:spMkLst>
            <pc:docMk/>
            <pc:sldMk cId="1808210146" sldId="286"/>
            <ac:spMk id="4" creationId="{C724140B-BD2B-A22F-EA3C-30F4820CFE36}"/>
          </ac:spMkLst>
        </pc:spChg>
        <pc:spChg chg="mod">
          <ac:chgData name="البوربوينت الإسلامي" userId="8292d700421e9dbf" providerId="LiveId" clId="{87D3B627-75AE-4572-B170-8C2F3A24602D}" dt="2024-09-06T02:55:29.052" v="646"/>
          <ac:spMkLst>
            <pc:docMk/>
            <pc:sldMk cId="1808210146" sldId="286"/>
            <ac:spMk id="45" creationId="{7A42691C-9055-8BAC-F057-3E9AC29AC522}"/>
          </ac:spMkLst>
        </pc:spChg>
        <pc:spChg chg="mod">
          <ac:chgData name="البوربوينت الإسلامي" userId="8292d700421e9dbf" providerId="LiveId" clId="{87D3B627-75AE-4572-B170-8C2F3A24602D}" dt="2024-09-06T02:55:35.963" v="647"/>
          <ac:spMkLst>
            <pc:docMk/>
            <pc:sldMk cId="1808210146" sldId="286"/>
            <ac:spMk id="60" creationId="{2129679A-30DD-A5C2-6D2C-98581353764D}"/>
          </ac:spMkLst>
        </pc:spChg>
        <pc:spChg chg="mod">
          <ac:chgData name="البوربوينت الإسلامي" userId="8292d700421e9dbf" providerId="LiveId" clId="{87D3B627-75AE-4572-B170-8C2F3A24602D}" dt="2024-09-06T02:55:44.477" v="657" actId="20577"/>
          <ac:spMkLst>
            <pc:docMk/>
            <pc:sldMk cId="1808210146" sldId="286"/>
            <ac:spMk id="71" creationId="{4B89AD87-2B60-0AF2-2D80-70CCED589C7F}"/>
          </ac:spMkLst>
        </pc:spChg>
        <pc:spChg chg="mod">
          <ac:chgData name="البوربوينت الإسلامي" userId="8292d700421e9dbf" providerId="LiveId" clId="{87D3B627-75AE-4572-B170-8C2F3A24602D}" dt="2024-09-06T02:55:40.276" v="651" actId="20577"/>
          <ac:spMkLst>
            <pc:docMk/>
            <pc:sldMk cId="1808210146" sldId="286"/>
            <ac:spMk id="77" creationId="{4B4AFAB6-3E2F-C6FD-7562-BFEAED9FBC0C}"/>
          </ac:spMkLst>
        </pc:spChg>
      </pc:sldChg>
      <pc:sldChg chg="modSp add mod ord replId modTransition">
        <pc:chgData name="البوربوينت الإسلامي" userId="8292d700421e9dbf" providerId="LiveId" clId="{87D3B627-75AE-4572-B170-8C2F3A24602D}" dt="2024-09-09T02:03:55.945" v="1657"/>
        <pc:sldMkLst>
          <pc:docMk/>
          <pc:sldMk cId="1201954502" sldId="287"/>
        </pc:sldMkLst>
        <pc:spChg chg="mod">
          <ac:chgData name="البوربوينت الإسلامي" userId="8292d700421e9dbf" providerId="LiveId" clId="{87D3B627-75AE-4572-B170-8C2F3A24602D}" dt="2024-09-06T02:47:39.572" v="494"/>
          <ac:spMkLst>
            <pc:docMk/>
            <pc:sldMk cId="1201954502" sldId="287"/>
            <ac:spMk id="2" creationId="{CE95011A-2407-C029-7DCD-6BCFCC1AD0D3}"/>
          </ac:spMkLst>
        </pc:spChg>
        <pc:spChg chg="mod">
          <ac:chgData name="البوربوينت الإسلامي" userId="8292d700421e9dbf" providerId="LiveId" clId="{87D3B627-75AE-4572-B170-8C2F3A24602D}" dt="2024-09-06T02:46:13.009" v="450"/>
          <ac:spMkLst>
            <pc:docMk/>
            <pc:sldMk cId="1201954502" sldId="287"/>
            <ac:spMk id="3" creationId="{48983B83-9CED-4007-A050-47201C80483A}"/>
          </ac:spMkLst>
        </pc:spChg>
        <pc:spChg chg="mod">
          <ac:chgData name="البوربوينت الإسلامي" userId="8292d700421e9dbf" providerId="LiveId" clId="{87D3B627-75AE-4572-B170-8C2F3A24602D}" dt="2024-09-06T02:49:32.131" v="558"/>
          <ac:spMkLst>
            <pc:docMk/>
            <pc:sldMk cId="1201954502" sldId="287"/>
            <ac:spMk id="4" creationId="{C724140B-BD2B-A22F-EA3C-30F4820CFE36}"/>
          </ac:spMkLst>
        </pc:spChg>
        <pc:spChg chg="mod">
          <ac:chgData name="البوربوينت الإسلامي" userId="8292d700421e9dbf" providerId="LiveId" clId="{87D3B627-75AE-4572-B170-8C2F3A24602D}" dt="2024-09-06T02:54:59.725" v="639"/>
          <ac:spMkLst>
            <pc:docMk/>
            <pc:sldMk cId="1201954502" sldId="287"/>
            <ac:spMk id="45" creationId="{7A42691C-9055-8BAC-F057-3E9AC29AC522}"/>
          </ac:spMkLst>
        </pc:spChg>
        <pc:spChg chg="mod">
          <ac:chgData name="البوربوينت الإسلامي" userId="8292d700421e9dbf" providerId="LiveId" clId="{87D3B627-75AE-4572-B170-8C2F3A24602D}" dt="2024-09-06T02:55:07.713" v="641"/>
          <ac:spMkLst>
            <pc:docMk/>
            <pc:sldMk cId="1201954502" sldId="287"/>
            <ac:spMk id="60" creationId="{2129679A-30DD-A5C2-6D2C-98581353764D}"/>
          </ac:spMkLst>
        </pc:spChg>
        <pc:spChg chg="mod">
          <ac:chgData name="البوربوينت الإسلامي" userId="8292d700421e9dbf" providerId="LiveId" clId="{87D3B627-75AE-4572-B170-8C2F3A24602D}" dt="2024-09-06T02:55:20.780" v="645"/>
          <ac:spMkLst>
            <pc:docMk/>
            <pc:sldMk cId="1201954502" sldId="287"/>
            <ac:spMk id="71" creationId="{4B89AD87-2B60-0AF2-2D80-70CCED589C7F}"/>
          </ac:spMkLst>
        </pc:spChg>
        <pc:spChg chg="mod">
          <ac:chgData name="البوربوينت الإسلامي" userId="8292d700421e9dbf" providerId="LiveId" clId="{87D3B627-75AE-4572-B170-8C2F3A24602D}" dt="2024-09-06T02:55:14.159" v="643"/>
          <ac:spMkLst>
            <pc:docMk/>
            <pc:sldMk cId="1201954502" sldId="287"/>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1376114919" sldId="288"/>
        </pc:sldMkLst>
        <pc:spChg chg="mod">
          <ac:chgData name="البوربوينت الإسلامي" userId="8292d700421e9dbf" providerId="LiveId" clId="{87D3B627-75AE-4572-B170-8C2F3A24602D}" dt="2024-09-06T02:48:41.679" v="536"/>
          <ac:spMkLst>
            <pc:docMk/>
            <pc:sldMk cId="1376114919" sldId="288"/>
            <ac:spMk id="2" creationId="{CE95011A-2407-C029-7DCD-6BCFCC1AD0D3}"/>
          </ac:spMkLst>
        </pc:spChg>
        <pc:spChg chg="mod">
          <ac:chgData name="البوربوينت الإسلامي" userId="8292d700421e9dbf" providerId="LiveId" clId="{87D3B627-75AE-4572-B170-8C2F3A24602D}" dt="2024-09-06T02:46:52.462" v="484"/>
          <ac:spMkLst>
            <pc:docMk/>
            <pc:sldMk cId="1376114919" sldId="288"/>
            <ac:spMk id="3" creationId="{48983B83-9CED-4007-A050-47201C80483A}"/>
          </ac:spMkLst>
        </pc:spChg>
        <pc:spChg chg="mod">
          <ac:chgData name="البوربوينت الإسلامي" userId="8292d700421e9dbf" providerId="LiveId" clId="{87D3B627-75AE-4572-B170-8C2F3A24602D}" dt="2024-09-06T02:50:54.540" v="603"/>
          <ac:spMkLst>
            <pc:docMk/>
            <pc:sldMk cId="1376114919" sldId="288"/>
            <ac:spMk id="4" creationId="{C724140B-BD2B-A22F-EA3C-30F4820CFE36}"/>
          </ac:spMkLst>
        </pc:spChg>
        <pc:spChg chg="mod">
          <ac:chgData name="البوربوينت الإسلامي" userId="8292d700421e9dbf" providerId="LiveId" clId="{87D3B627-75AE-4572-B170-8C2F3A24602D}" dt="2024-09-06T03:10:43.270" v="804"/>
          <ac:spMkLst>
            <pc:docMk/>
            <pc:sldMk cId="1376114919" sldId="288"/>
            <ac:spMk id="45" creationId="{7A42691C-9055-8BAC-F057-3E9AC29AC522}"/>
          </ac:spMkLst>
        </pc:spChg>
        <pc:spChg chg="mod">
          <ac:chgData name="البوربوينت الإسلامي" userId="8292d700421e9dbf" providerId="LiveId" clId="{87D3B627-75AE-4572-B170-8C2F3A24602D}" dt="2024-09-06T03:10:50.471" v="806"/>
          <ac:spMkLst>
            <pc:docMk/>
            <pc:sldMk cId="1376114919" sldId="288"/>
            <ac:spMk id="60" creationId="{2129679A-30DD-A5C2-6D2C-98581353764D}"/>
          </ac:spMkLst>
        </pc:spChg>
        <pc:spChg chg="mod">
          <ac:chgData name="البوربوينت الإسلامي" userId="8292d700421e9dbf" providerId="LiveId" clId="{87D3B627-75AE-4572-B170-8C2F3A24602D}" dt="2024-09-06T03:11:05.044" v="810"/>
          <ac:spMkLst>
            <pc:docMk/>
            <pc:sldMk cId="1376114919" sldId="288"/>
            <ac:spMk id="71" creationId="{4B89AD87-2B60-0AF2-2D80-70CCED589C7F}"/>
          </ac:spMkLst>
        </pc:spChg>
        <pc:spChg chg="mod">
          <ac:chgData name="البوربوينت الإسلامي" userId="8292d700421e9dbf" providerId="LiveId" clId="{87D3B627-75AE-4572-B170-8C2F3A24602D}" dt="2024-09-06T03:10:57.223" v="808"/>
          <ac:spMkLst>
            <pc:docMk/>
            <pc:sldMk cId="1376114919" sldId="288"/>
            <ac:spMk id="77" creationId="{4B4AFAB6-3E2F-C6FD-7562-BFEAED9FBC0C}"/>
          </ac:spMkLst>
        </pc:spChg>
      </pc:sldChg>
      <pc:sldChg chg="modSp add mod ord modTransition">
        <pc:chgData name="البوربوينت الإسلامي" userId="8292d700421e9dbf" providerId="LiveId" clId="{87D3B627-75AE-4572-B170-8C2F3A24602D}" dt="2024-09-09T02:03:55.945" v="1657"/>
        <pc:sldMkLst>
          <pc:docMk/>
          <pc:sldMk cId="1779705826" sldId="289"/>
        </pc:sldMkLst>
        <pc:spChg chg="mod">
          <ac:chgData name="البوربوينت الإسلامي" userId="8292d700421e9dbf" providerId="LiveId" clId="{87D3B627-75AE-4572-B170-8C2F3A24602D}" dt="2024-09-06T02:47:48.692" v="500"/>
          <ac:spMkLst>
            <pc:docMk/>
            <pc:sldMk cId="1779705826" sldId="289"/>
            <ac:spMk id="2" creationId="{CE95011A-2407-C029-7DCD-6BCFCC1AD0D3}"/>
          </ac:spMkLst>
        </pc:spChg>
        <pc:spChg chg="mod">
          <ac:chgData name="البوربوينت الإسلامي" userId="8292d700421e9dbf" providerId="LiveId" clId="{87D3B627-75AE-4572-B170-8C2F3A24602D}" dt="2024-09-06T02:46:19.837" v="456"/>
          <ac:spMkLst>
            <pc:docMk/>
            <pc:sldMk cId="1779705826" sldId="289"/>
            <ac:spMk id="3" creationId="{48983B83-9CED-4007-A050-47201C80483A}"/>
          </ac:spMkLst>
        </pc:spChg>
        <pc:spChg chg="mod">
          <ac:chgData name="البوربوينت الإسلامي" userId="8292d700421e9dbf" providerId="LiveId" clId="{87D3B627-75AE-4572-B170-8C2F3A24602D}" dt="2024-09-06T02:50:05.916" v="567"/>
          <ac:spMkLst>
            <pc:docMk/>
            <pc:sldMk cId="1779705826" sldId="289"/>
            <ac:spMk id="4" creationId="{C724140B-BD2B-A22F-EA3C-30F4820CFE36}"/>
          </ac:spMkLst>
        </pc:spChg>
        <pc:spChg chg="mod">
          <ac:chgData name="البوربوينت الإسلامي" userId="8292d700421e9dbf" providerId="LiveId" clId="{87D3B627-75AE-4572-B170-8C2F3A24602D}" dt="2024-09-06T03:19:01.585" v="861" actId="20577"/>
          <ac:spMkLst>
            <pc:docMk/>
            <pc:sldMk cId="1779705826" sldId="289"/>
            <ac:spMk id="45" creationId="{7A42691C-9055-8BAC-F057-3E9AC29AC522}"/>
          </ac:spMkLst>
        </pc:spChg>
        <pc:spChg chg="mod">
          <ac:chgData name="البوربوينت الإسلامي" userId="8292d700421e9dbf" providerId="LiveId" clId="{87D3B627-75AE-4572-B170-8C2F3A24602D}" dt="2024-09-06T03:19:07.670" v="862"/>
          <ac:spMkLst>
            <pc:docMk/>
            <pc:sldMk cId="1779705826" sldId="289"/>
            <ac:spMk id="60" creationId="{2129679A-30DD-A5C2-6D2C-98581353764D}"/>
          </ac:spMkLst>
        </pc:spChg>
        <pc:spChg chg="mod">
          <ac:chgData name="البوربوينت الإسلامي" userId="8292d700421e9dbf" providerId="LiveId" clId="{87D3B627-75AE-4572-B170-8C2F3A24602D}" dt="2024-09-06T02:56:40.082" v="670"/>
          <ac:spMkLst>
            <pc:docMk/>
            <pc:sldMk cId="1779705826" sldId="289"/>
            <ac:spMk id="71" creationId="{4B89AD87-2B60-0AF2-2D80-70CCED589C7F}"/>
          </ac:spMkLst>
        </pc:spChg>
        <pc:spChg chg="mod">
          <ac:chgData name="البوربوينت الإسلامي" userId="8292d700421e9dbf" providerId="LiveId" clId="{87D3B627-75AE-4572-B170-8C2F3A24602D}" dt="2024-09-06T02:56:33.094" v="668"/>
          <ac:spMkLst>
            <pc:docMk/>
            <pc:sldMk cId="1779705826" sldId="289"/>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38105479" sldId="290"/>
        </pc:sldMkLst>
        <pc:spChg chg="mod">
          <ac:chgData name="البوربوينت الإسلامي" userId="8292d700421e9dbf" providerId="LiveId" clId="{87D3B627-75AE-4572-B170-8C2F3A24602D}" dt="2024-09-06T02:47:45.206" v="498"/>
          <ac:spMkLst>
            <pc:docMk/>
            <pc:sldMk cId="38105479" sldId="290"/>
            <ac:spMk id="2" creationId="{CE95011A-2407-C029-7DCD-6BCFCC1AD0D3}"/>
          </ac:spMkLst>
        </pc:spChg>
        <pc:spChg chg="mod">
          <ac:chgData name="البوربوينت الإسلامي" userId="8292d700421e9dbf" providerId="LiveId" clId="{87D3B627-75AE-4572-B170-8C2F3A24602D}" dt="2024-09-06T02:46:17.753" v="454"/>
          <ac:spMkLst>
            <pc:docMk/>
            <pc:sldMk cId="38105479" sldId="290"/>
            <ac:spMk id="3" creationId="{48983B83-9CED-4007-A050-47201C80483A}"/>
          </ac:spMkLst>
        </pc:spChg>
        <pc:spChg chg="mod">
          <ac:chgData name="البوربوينت الإسلامي" userId="8292d700421e9dbf" providerId="LiveId" clId="{87D3B627-75AE-4572-B170-8C2F3A24602D}" dt="2024-09-06T02:49:37.875" v="562"/>
          <ac:spMkLst>
            <pc:docMk/>
            <pc:sldMk cId="38105479" sldId="290"/>
            <ac:spMk id="4" creationId="{C724140B-BD2B-A22F-EA3C-30F4820CFE36}"/>
          </ac:spMkLst>
        </pc:spChg>
        <pc:spChg chg="mod">
          <ac:chgData name="البوربوينت الإسلامي" userId="8292d700421e9dbf" providerId="LiveId" clId="{87D3B627-75AE-4572-B170-8C2F3A24602D}" dt="2024-09-06T02:55:53.228" v="658"/>
          <ac:spMkLst>
            <pc:docMk/>
            <pc:sldMk cId="38105479" sldId="290"/>
            <ac:spMk id="45" creationId="{7A42691C-9055-8BAC-F057-3E9AC29AC522}"/>
          </ac:spMkLst>
        </pc:spChg>
        <pc:spChg chg="mod">
          <ac:chgData name="البوربوينت الإسلامي" userId="8292d700421e9dbf" providerId="LiveId" clId="{87D3B627-75AE-4572-B170-8C2F3A24602D}" dt="2024-09-06T02:55:59.353" v="660"/>
          <ac:spMkLst>
            <pc:docMk/>
            <pc:sldMk cId="38105479" sldId="290"/>
            <ac:spMk id="60" creationId="{2129679A-30DD-A5C2-6D2C-98581353764D}"/>
          </ac:spMkLst>
        </pc:spChg>
        <pc:spChg chg="mod">
          <ac:chgData name="البوربوينت الإسلامي" userId="8292d700421e9dbf" providerId="LiveId" clId="{87D3B627-75AE-4572-B170-8C2F3A24602D}" dt="2024-09-06T02:56:09.856" v="663"/>
          <ac:spMkLst>
            <pc:docMk/>
            <pc:sldMk cId="38105479" sldId="290"/>
            <ac:spMk id="71" creationId="{4B89AD87-2B60-0AF2-2D80-70CCED589C7F}"/>
          </ac:spMkLst>
        </pc:spChg>
        <pc:spChg chg="mod">
          <ac:chgData name="البوربوينت الإسلامي" userId="8292d700421e9dbf" providerId="LiveId" clId="{87D3B627-75AE-4572-B170-8C2F3A24602D}" dt="2024-09-06T02:56:04.842" v="662"/>
          <ac:spMkLst>
            <pc:docMk/>
            <pc:sldMk cId="38105479" sldId="290"/>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1985485419" sldId="291"/>
        </pc:sldMkLst>
        <pc:spChg chg="mod">
          <ac:chgData name="البوربوينت الإسلامي" userId="8292d700421e9dbf" providerId="LiveId" clId="{87D3B627-75AE-4572-B170-8C2F3A24602D}" dt="2024-09-06T02:47:51.888" v="502"/>
          <ac:spMkLst>
            <pc:docMk/>
            <pc:sldMk cId="1985485419" sldId="291"/>
            <ac:spMk id="2" creationId="{CE95011A-2407-C029-7DCD-6BCFCC1AD0D3}"/>
          </ac:spMkLst>
        </pc:spChg>
        <pc:spChg chg="mod">
          <ac:chgData name="البوربوينت الإسلامي" userId="8292d700421e9dbf" providerId="LiveId" clId="{87D3B627-75AE-4572-B170-8C2F3A24602D}" dt="2024-09-06T02:46:21.767" v="458"/>
          <ac:spMkLst>
            <pc:docMk/>
            <pc:sldMk cId="1985485419" sldId="291"/>
            <ac:spMk id="3" creationId="{48983B83-9CED-4007-A050-47201C80483A}"/>
          </ac:spMkLst>
        </pc:spChg>
        <pc:spChg chg="mod">
          <ac:chgData name="البوربوينت الإسلامي" userId="8292d700421e9dbf" providerId="LiveId" clId="{87D3B627-75AE-4572-B170-8C2F3A24602D}" dt="2024-09-06T02:50:12.526" v="573"/>
          <ac:spMkLst>
            <pc:docMk/>
            <pc:sldMk cId="1985485419" sldId="291"/>
            <ac:spMk id="4" creationId="{C724140B-BD2B-A22F-EA3C-30F4820CFE36}"/>
          </ac:spMkLst>
        </pc:spChg>
        <pc:spChg chg="mod">
          <ac:chgData name="البوربوينت الإسلامي" userId="8292d700421e9dbf" providerId="LiveId" clId="{87D3B627-75AE-4572-B170-8C2F3A24602D}" dt="2024-09-06T02:56:48.032" v="671"/>
          <ac:spMkLst>
            <pc:docMk/>
            <pc:sldMk cId="1985485419" sldId="291"/>
            <ac:spMk id="45" creationId="{7A42691C-9055-8BAC-F057-3E9AC29AC522}"/>
          </ac:spMkLst>
        </pc:spChg>
        <pc:spChg chg="mod">
          <ac:chgData name="البوربوينت الإسلامي" userId="8292d700421e9dbf" providerId="LiveId" clId="{87D3B627-75AE-4572-B170-8C2F3A24602D}" dt="2024-09-06T02:56:55.478" v="673"/>
          <ac:spMkLst>
            <pc:docMk/>
            <pc:sldMk cId="1985485419" sldId="291"/>
            <ac:spMk id="60" creationId="{2129679A-30DD-A5C2-6D2C-98581353764D}"/>
          </ac:spMkLst>
        </pc:spChg>
        <pc:spChg chg="mod">
          <ac:chgData name="البوربوينت الإسلامي" userId="8292d700421e9dbf" providerId="LiveId" clId="{87D3B627-75AE-4572-B170-8C2F3A24602D}" dt="2024-09-06T02:57:10.906" v="680" actId="20577"/>
          <ac:spMkLst>
            <pc:docMk/>
            <pc:sldMk cId="1985485419" sldId="291"/>
            <ac:spMk id="71" creationId="{4B89AD87-2B60-0AF2-2D80-70CCED589C7F}"/>
          </ac:spMkLst>
        </pc:spChg>
        <pc:spChg chg="mod">
          <ac:chgData name="البوربوينت الإسلامي" userId="8292d700421e9dbf" providerId="LiveId" clId="{87D3B627-75AE-4572-B170-8C2F3A24602D}" dt="2024-09-06T02:57:03.640" v="676" actId="20577"/>
          <ac:spMkLst>
            <pc:docMk/>
            <pc:sldMk cId="1985485419" sldId="291"/>
            <ac:spMk id="77" creationId="{4B4AFAB6-3E2F-C6FD-7562-BFEAED9FBC0C}"/>
          </ac:spMkLst>
        </pc:spChg>
      </pc:sldChg>
      <pc:sldChg chg="modSp add mod ord replId modTransition">
        <pc:chgData name="البوربوينت الإسلامي" userId="8292d700421e9dbf" providerId="LiveId" clId="{87D3B627-75AE-4572-B170-8C2F3A24602D}" dt="2024-09-09T02:03:55.945" v="1657"/>
        <pc:sldMkLst>
          <pc:docMk/>
          <pc:sldMk cId="3567504978" sldId="292"/>
        </pc:sldMkLst>
        <pc:spChg chg="mod">
          <ac:chgData name="البوربوينت الإسلامي" userId="8292d700421e9dbf" providerId="LiveId" clId="{87D3B627-75AE-4572-B170-8C2F3A24602D}" dt="2024-09-06T02:47:57.456" v="506"/>
          <ac:spMkLst>
            <pc:docMk/>
            <pc:sldMk cId="3567504978" sldId="292"/>
            <ac:spMk id="2" creationId="{CE95011A-2407-C029-7DCD-6BCFCC1AD0D3}"/>
          </ac:spMkLst>
        </pc:spChg>
        <pc:spChg chg="mod">
          <ac:chgData name="البوربوينت الإسلامي" userId="8292d700421e9dbf" providerId="LiveId" clId="{87D3B627-75AE-4572-B170-8C2F3A24602D}" dt="2024-09-06T02:46:26.235" v="462"/>
          <ac:spMkLst>
            <pc:docMk/>
            <pc:sldMk cId="3567504978" sldId="292"/>
            <ac:spMk id="3" creationId="{48983B83-9CED-4007-A050-47201C80483A}"/>
          </ac:spMkLst>
        </pc:spChg>
        <pc:spChg chg="mod">
          <ac:chgData name="البوربوينت الإسلامي" userId="8292d700421e9dbf" providerId="LiveId" clId="{87D3B627-75AE-4572-B170-8C2F3A24602D}" dt="2024-09-06T02:50:18.504" v="577"/>
          <ac:spMkLst>
            <pc:docMk/>
            <pc:sldMk cId="3567504978" sldId="292"/>
            <ac:spMk id="4" creationId="{C724140B-BD2B-A22F-EA3C-30F4820CFE36}"/>
          </ac:spMkLst>
        </pc:spChg>
        <pc:spChg chg="mod">
          <ac:chgData name="البوربوينت الإسلامي" userId="8292d700421e9dbf" providerId="LiveId" clId="{87D3B627-75AE-4572-B170-8C2F3A24602D}" dt="2024-09-06T02:57:49.072" v="688"/>
          <ac:spMkLst>
            <pc:docMk/>
            <pc:sldMk cId="3567504978" sldId="292"/>
            <ac:spMk id="45" creationId="{7A42691C-9055-8BAC-F057-3E9AC29AC522}"/>
          </ac:spMkLst>
        </pc:spChg>
        <pc:spChg chg="mod">
          <ac:chgData name="البوربوينت الإسلامي" userId="8292d700421e9dbf" providerId="LiveId" clId="{87D3B627-75AE-4572-B170-8C2F3A24602D}" dt="2024-09-06T02:57:56.933" v="690"/>
          <ac:spMkLst>
            <pc:docMk/>
            <pc:sldMk cId="3567504978" sldId="292"/>
            <ac:spMk id="60" creationId="{2129679A-30DD-A5C2-6D2C-98581353764D}"/>
          </ac:spMkLst>
        </pc:spChg>
        <pc:spChg chg="mod">
          <ac:chgData name="البوربوينت الإسلامي" userId="8292d700421e9dbf" providerId="LiveId" clId="{87D3B627-75AE-4572-B170-8C2F3A24602D}" dt="2024-09-06T02:58:17.839" v="701" actId="20577"/>
          <ac:spMkLst>
            <pc:docMk/>
            <pc:sldMk cId="3567504978" sldId="292"/>
            <ac:spMk id="71" creationId="{4B89AD87-2B60-0AF2-2D80-70CCED589C7F}"/>
          </ac:spMkLst>
        </pc:spChg>
        <pc:spChg chg="mod">
          <ac:chgData name="البوربوينت الإسلامي" userId="8292d700421e9dbf" providerId="LiveId" clId="{87D3B627-75AE-4572-B170-8C2F3A24602D}" dt="2024-09-06T02:58:07.918" v="695"/>
          <ac:spMkLst>
            <pc:docMk/>
            <pc:sldMk cId="3567504978" sldId="292"/>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3230162235" sldId="293"/>
        </pc:sldMkLst>
        <pc:spChg chg="mod">
          <ac:chgData name="البوربوينت الإسلامي" userId="8292d700421e9dbf" providerId="LiveId" clId="{87D3B627-75AE-4572-B170-8C2F3A24602D}" dt="2024-09-06T02:47:54.786" v="504"/>
          <ac:spMkLst>
            <pc:docMk/>
            <pc:sldMk cId="3230162235" sldId="293"/>
            <ac:spMk id="2" creationId="{CE95011A-2407-C029-7DCD-6BCFCC1AD0D3}"/>
          </ac:spMkLst>
        </pc:spChg>
        <pc:spChg chg="mod">
          <ac:chgData name="البوربوينت الإسلامي" userId="8292d700421e9dbf" providerId="LiveId" clId="{87D3B627-75AE-4572-B170-8C2F3A24602D}" dt="2024-09-06T02:46:23.694" v="460"/>
          <ac:spMkLst>
            <pc:docMk/>
            <pc:sldMk cId="3230162235" sldId="293"/>
            <ac:spMk id="3" creationId="{48983B83-9CED-4007-A050-47201C80483A}"/>
          </ac:spMkLst>
        </pc:spChg>
        <pc:spChg chg="mod">
          <ac:chgData name="البوربوينت الإسلامي" userId="8292d700421e9dbf" providerId="LiveId" clId="{87D3B627-75AE-4572-B170-8C2F3A24602D}" dt="2024-09-06T02:50:15.902" v="575"/>
          <ac:spMkLst>
            <pc:docMk/>
            <pc:sldMk cId="3230162235" sldId="293"/>
            <ac:spMk id="4" creationId="{C724140B-BD2B-A22F-EA3C-30F4820CFE36}"/>
          </ac:spMkLst>
        </pc:spChg>
        <pc:spChg chg="mod">
          <ac:chgData name="البوربوينت الإسلامي" userId="8292d700421e9dbf" providerId="LiveId" clId="{87D3B627-75AE-4572-B170-8C2F3A24602D}" dt="2024-09-06T02:57:18.722" v="681"/>
          <ac:spMkLst>
            <pc:docMk/>
            <pc:sldMk cId="3230162235" sldId="293"/>
            <ac:spMk id="45" creationId="{7A42691C-9055-8BAC-F057-3E9AC29AC522}"/>
          </ac:spMkLst>
        </pc:spChg>
        <pc:spChg chg="mod">
          <ac:chgData name="البوربوينت الإسلامي" userId="8292d700421e9dbf" providerId="LiveId" clId="{87D3B627-75AE-4572-B170-8C2F3A24602D}" dt="2024-09-06T02:57:24.398" v="683"/>
          <ac:spMkLst>
            <pc:docMk/>
            <pc:sldMk cId="3230162235" sldId="293"/>
            <ac:spMk id="60" creationId="{2129679A-30DD-A5C2-6D2C-98581353764D}"/>
          </ac:spMkLst>
        </pc:spChg>
        <pc:spChg chg="mod">
          <ac:chgData name="البوربوينت الإسلامي" userId="8292d700421e9dbf" providerId="LiveId" clId="{87D3B627-75AE-4572-B170-8C2F3A24602D}" dt="2024-09-06T02:57:38.681" v="687"/>
          <ac:spMkLst>
            <pc:docMk/>
            <pc:sldMk cId="3230162235" sldId="293"/>
            <ac:spMk id="71" creationId="{4B89AD87-2B60-0AF2-2D80-70CCED589C7F}"/>
          </ac:spMkLst>
        </pc:spChg>
        <pc:spChg chg="mod">
          <ac:chgData name="البوربوينت الإسلامي" userId="8292d700421e9dbf" providerId="LiveId" clId="{87D3B627-75AE-4572-B170-8C2F3A24602D}" dt="2024-09-06T02:57:32.664" v="685"/>
          <ac:spMkLst>
            <pc:docMk/>
            <pc:sldMk cId="3230162235" sldId="293"/>
            <ac:spMk id="77" creationId="{4B4AFAB6-3E2F-C6FD-7562-BFEAED9FBC0C}"/>
          </ac:spMkLst>
        </pc:spChg>
      </pc:sldChg>
      <pc:sldChg chg="addSp delSp modSp add mod modTransition">
        <pc:chgData name="البوربوينت الإسلامي" userId="8292d700421e9dbf" providerId="LiveId" clId="{87D3B627-75AE-4572-B170-8C2F3A24602D}" dt="2024-09-09T02:03:55.945" v="1657"/>
        <pc:sldMkLst>
          <pc:docMk/>
          <pc:sldMk cId="2959614431" sldId="294"/>
        </pc:sldMkLst>
        <pc:spChg chg="mod">
          <ac:chgData name="البوربوينت الإسلامي" userId="8292d700421e9dbf" providerId="LiveId" clId="{87D3B627-75AE-4572-B170-8C2F3A24602D}" dt="2024-09-06T02:48:00.066" v="508"/>
          <ac:spMkLst>
            <pc:docMk/>
            <pc:sldMk cId="2959614431" sldId="294"/>
            <ac:spMk id="2" creationId="{CE95011A-2407-C029-7DCD-6BCFCC1AD0D3}"/>
          </ac:spMkLst>
        </pc:spChg>
        <pc:spChg chg="mod">
          <ac:chgData name="البوربوينت الإسلامي" userId="8292d700421e9dbf" providerId="LiveId" clId="{87D3B627-75AE-4572-B170-8C2F3A24602D}" dt="2024-09-06T02:46:27.750" v="464"/>
          <ac:spMkLst>
            <pc:docMk/>
            <pc:sldMk cId="2959614431" sldId="294"/>
            <ac:spMk id="3" creationId="{48983B83-9CED-4007-A050-47201C80483A}"/>
          </ac:spMkLst>
        </pc:spChg>
        <pc:spChg chg="mod">
          <ac:chgData name="البوربوينت الإسلامي" userId="8292d700421e9dbf" providerId="LiveId" clId="{87D3B627-75AE-4572-B170-8C2F3A24602D}" dt="2024-09-06T02:50:21.515" v="579"/>
          <ac:spMkLst>
            <pc:docMk/>
            <pc:sldMk cId="2959614431" sldId="294"/>
            <ac:spMk id="4" creationId="{C724140B-BD2B-A22F-EA3C-30F4820CFE36}"/>
          </ac:spMkLst>
        </pc:spChg>
        <pc:spChg chg="add">
          <ac:chgData name="البوربوينت الإسلامي" userId="8292d700421e9dbf" providerId="LiveId" clId="{87D3B627-75AE-4572-B170-8C2F3A24602D}" dt="2024-09-06T02:59:10.508" v="707"/>
          <ac:spMkLst>
            <pc:docMk/>
            <pc:sldMk cId="2959614431" sldId="294"/>
            <ac:spMk id="5" creationId="{C3EE3834-B2A2-21C6-B158-1292B18C74B4}"/>
          </ac:spMkLst>
        </pc:spChg>
        <pc:spChg chg="add del mod">
          <ac:chgData name="البوربوينت الإسلامي" userId="8292d700421e9dbf" providerId="LiveId" clId="{87D3B627-75AE-4572-B170-8C2F3A24602D}" dt="2024-09-08T16:33:49.807" v="1629" actId="478"/>
          <ac:spMkLst>
            <pc:docMk/>
            <pc:sldMk cId="2959614431" sldId="294"/>
            <ac:spMk id="6" creationId="{5C24E39B-627D-967C-D98E-4C723C931600}"/>
          </ac:spMkLst>
        </pc:spChg>
        <pc:spChg chg="mod">
          <ac:chgData name="البوربوينت الإسلامي" userId="8292d700421e9dbf" providerId="LiveId" clId="{87D3B627-75AE-4572-B170-8C2F3A24602D}" dt="2024-09-06T02:58:28.341" v="702"/>
          <ac:spMkLst>
            <pc:docMk/>
            <pc:sldMk cId="2959614431" sldId="294"/>
            <ac:spMk id="45" creationId="{7A42691C-9055-8BAC-F057-3E9AC29AC522}"/>
          </ac:spMkLst>
        </pc:spChg>
        <pc:spChg chg="mod">
          <ac:chgData name="البوربوينت الإسلامي" userId="8292d700421e9dbf" providerId="LiveId" clId="{87D3B627-75AE-4572-B170-8C2F3A24602D}" dt="2024-09-06T02:58:51.790" v="704"/>
          <ac:spMkLst>
            <pc:docMk/>
            <pc:sldMk cId="2959614431" sldId="294"/>
            <ac:spMk id="60" creationId="{2129679A-30DD-A5C2-6D2C-98581353764D}"/>
          </ac:spMkLst>
        </pc:spChg>
        <pc:spChg chg="mod">
          <ac:chgData name="البوربوينت الإسلامي" userId="8292d700421e9dbf" providerId="LiveId" clId="{87D3B627-75AE-4572-B170-8C2F3A24602D}" dt="2024-09-06T03:05:01.020" v="715" actId="20577"/>
          <ac:spMkLst>
            <pc:docMk/>
            <pc:sldMk cId="2959614431" sldId="294"/>
            <ac:spMk id="71" creationId="{4B89AD87-2B60-0AF2-2D80-70CCED589C7F}"/>
          </ac:spMkLst>
        </pc:spChg>
        <pc:spChg chg="mod">
          <ac:chgData name="البوربوينت الإسلامي" userId="8292d700421e9dbf" providerId="LiveId" clId="{87D3B627-75AE-4572-B170-8C2F3A24602D}" dt="2024-09-06T02:58:58.767" v="706"/>
          <ac:spMkLst>
            <pc:docMk/>
            <pc:sldMk cId="2959614431" sldId="294"/>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859420272" sldId="295"/>
        </pc:sldMkLst>
        <pc:spChg chg="mod">
          <ac:chgData name="البوربوينت الإسلامي" userId="8292d700421e9dbf" providerId="LiveId" clId="{87D3B627-75AE-4572-B170-8C2F3A24602D}" dt="2024-09-06T02:48:02.967" v="510"/>
          <ac:spMkLst>
            <pc:docMk/>
            <pc:sldMk cId="859420272" sldId="295"/>
            <ac:spMk id="2" creationId="{CE95011A-2407-C029-7DCD-6BCFCC1AD0D3}"/>
          </ac:spMkLst>
        </pc:spChg>
        <pc:spChg chg="mod">
          <ac:chgData name="البوربوينت الإسلامي" userId="8292d700421e9dbf" providerId="LiveId" clId="{87D3B627-75AE-4572-B170-8C2F3A24602D}" dt="2024-09-06T02:46:29.916" v="466"/>
          <ac:spMkLst>
            <pc:docMk/>
            <pc:sldMk cId="859420272" sldId="295"/>
            <ac:spMk id="3" creationId="{48983B83-9CED-4007-A050-47201C80483A}"/>
          </ac:spMkLst>
        </pc:spChg>
        <pc:spChg chg="mod">
          <ac:chgData name="البوربوينت الإسلامي" userId="8292d700421e9dbf" providerId="LiveId" clId="{87D3B627-75AE-4572-B170-8C2F3A24602D}" dt="2024-09-06T02:50:23.761" v="581"/>
          <ac:spMkLst>
            <pc:docMk/>
            <pc:sldMk cId="859420272" sldId="295"/>
            <ac:spMk id="4" creationId="{C724140B-BD2B-A22F-EA3C-30F4820CFE36}"/>
          </ac:spMkLst>
        </pc:spChg>
        <pc:spChg chg="mod">
          <ac:chgData name="البوربوينت الإسلامي" userId="8292d700421e9dbf" providerId="LiveId" clId="{87D3B627-75AE-4572-B170-8C2F3A24602D}" dt="2024-09-06T03:05:18.407" v="716"/>
          <ac:spMkLst>
            <pc:docMk/>
            <pc:sldMk cId="859420272" sldId="295"/>
            <ac:spMk id="45" creationId="{7A42691C-9055-8BAC-F057-3E9AC29AC522}"/>
          </ac:spMkLst>
        </pc:spChg>
        <pc:spChg chg="mod">
          <ac:chgData name="البوربوينت الإسلامي" userId="8292d700421e9dbf" providerId="LiveId" clId="{87D3B627-75AE-4572-B170-8C2F3A24602D}" dt="2024-09-06T03:05:26.222" v="718"/>
          <ac:spMkLst>
            <pc:docMk/>
            <pc:sldMk cId="859420272" sldId="295"/>
            <ac:spMk id="60" creationId="{2129679A-30DD-A5C2-6D2C-98581353764D}"/>
          </ac:spMkLst>
        </pc:spChg>
        <pc:spChg chg="mod">
          <ac:chgData name="البوربوينت الإسلامي" userId="8292d700421e9dbf" providerId="LiveId" clId="{87D3B627-75AE-4572-B170-8C2F3A24602D}" dt="2024-09-06T03:05:40.185" v="724" actId="20577"/>
          <ac:spMkLst>
            <pc:docMk/>
            <pc:sldMk cId="859420272" sldId="295"/>
            <ac:spMk id="71" creationId="{4B89AD87-2B60-0AF2-2D80-70CCED589C7F}"/>
          </ac:spMkLst>
        </pc:spChg>
        <pc:spChg chg="mod">
          <ac:chgData name="البوربوينت الإسلامي" userId="8292d700421e9dbf" providerId="LiveId" clId="{87D3B627-75AE-4572-B170-8C2F3A24602D}" dt="2024-09-06T03:05:33.706" v="720"/>
          <ac:spMkLst>
            <pc:docMk/>
            <pc:sldMk cId="859420272" sldId="295"/>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1341677599" sldId="296"/>
        </pc:sldMkLst>
        <pc:spChg chg="mod">
          <ac:chgData name="البوربوينت الإسلامي" userId="8292d700421e9dbf" providerId="LiveId" clId="{87D3B627-75AE-4572-B170-8C2F3A24602D}" dt="2024-09-06T02:48:06.276" v="512"/>
          <ac:spMkLst>
            <pc:docMk/>
            <pc:sldMk cId="1341677599" sldId="296"/>
            <ac:spMk id="2" creationId="{CE95011A-2407-C029-7DCD-6BCFCC1AD0D3}"/>
          </ac:spMkLst>
        </pc:spChg>
        <pc:spChg chg="mod">
          <ac:chgData name="البوربوينت الإسلامي" userId="8292d700421e9dbf" providerId="LiveId" clId="{87D3B627-75AE-4572-B170-8C2F3A24602D}" dt="2024-09-06T02:46:31.850" v="468"/>
          <ac:spMkLst>
            <pc:docMk/>
            <pc:sldMk cId="1341677599" sldId="296"/>
            <ac:spMk id="3" creationId="{48983B83-9CED-4007-A050-47201C80483A}"/>
          </ac:spMkLst>
        </pc:spChg>
        <pc:spChg chg="mod">
          <ac:chgData name="البوربوينت الإسلامي" userId="8292d700421e9dbf" providerId="LiveId" clId="{87D3B627-75AE-4572-B170-8C2F3A24602D}" dt="2024-09-06T02:50:26.153" v="583"/>
          <ac:spMkLst>
            <pc:docMk/>
            <pc:sldMk cId="1341677599" sldId="296"/>
            <ac:spMk id="4" creationId="{C724140B-BD2B-A22F-EA3C-30F4820CFE36}"/>
          </ac:spMkLst>
        </pc:spChg>
        <pc:spChg chg="mod">
          <ac:chgData name="البوربوينت الإسلامي" userId="8292d700421e9dbf" providerId="LiveId" clId="{87D3B627-75AE-4572-B170-8C2F3A24602D}" dt="2024-09-06T03:05:58.149" v="732" actId="20577"/>
          <ac:spMkLst>
            <pc:docMk/>
            <pc:sldMk cId="1341677599" sldId="296"/>
            <ac:spMk id="45" creationId="{7A42691C-9055-8BAC-F057-3E9AC29AC522}"/>
          </ac:spMkLst>
        </pc:spChg>
        <pc:spChg chg="mod">
          <ac:chgData name="البوربوينت الإسلامي" userId="8292d700421e9dbf" providerId="LiveId" clId="{87D3B627-75AE-4572-B170-8C2F3A24602D}" dt="2024-09-06T03:06:06.273" v="734"/>
          <ac:spMkLst>
            <pc:docMk/>
            <pc:sldMk cId="1341677599" sldId="296"/>
            <ac:spMk id="60" creationId="{2129679A-30DD-A5C2-6D2C-98581353764D}"/>
          </ac:spMkLst>
        </pc:spChg>
        <pc:spChg chg="mod">
          <ac:chgData name="البوربوينت الإسلامي" userId="8292d700421e9dbf" providerId="LiveId" clId="{87D3B627-75AE-4572-B170-8C2F3A24602D}" dt="2024-09-06T03:06:21.246" v="738"/>
          <ac:spMkLst>
            <pc:docMk/>
            <pc:sldMk cId="1341677599" sldId="296"/>
            <ac:spMk id="71" creationId="{4B89AD87-2B60-0AF2-2D80-70CCED589C7F}"/>
          </ac:spMkLst>
        </pc:spChg>
        <pc:spChg chg="mod">
          <ac:chgData name="البوربوينت الإسلامي" userId="8292d700421e9dbf" providerId="LiveId" clId="{87D3B627-75AE-4572-B170-8C2F3A24602D}" dt="2024-09-06T03:06:13.708" v="736"/>
          <ac:spMkLst>
            <pc:docMk/>
            <pc:sldMk cId="1341677599" sldId="296"/>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409572778" sldId="297"/>
        </pc:sldMkLst>
        <pc:spChg chg="mod">
          <ac:chgData name="البوربوينت الإسلامي" userId="8292d700421e9dbf" providerId="LiveId" clId="{87D3B627-75AE-4572-B170-8C2F3A24602D}" dt="2024-09-06T02:48:15.418" v="518"/>
          <ac:spMkLst>
            <pc:docMk/>
            <pc:sldMk cId="409572778" sldId="297"/>
            <ac:spMk id="2" creationId="{CE95011A-2407-C029-7DCD-6BCFCC1AD0D3}"/>
          </ac:spMkLst>
        </pc:spChg>
        <pc:spChg chg="mod">
          <ac:chgData name="البوربوينت الإسلامي" userId="8292d700421e9dbf" providerId="LiveId" clId="{87D3B627-75AE-4572-B170-8C2F3A24602D}" dt="2024-09-06T02:46:34.034" v="470"/>
          <ac:spMkLst>
            <pc:docMk/>
            <pc:sldMk cId="409572778" sldId="297"/>
            <ac:spMk id="3" creationId="{48983B83-9CED-4007-A050-47201C80483A}"/>
          </ac:spMkLst>
        </pc:spChg>
        <pc:spChg chg="mod">
          <ac:chgData name="البوربوينت الإسلامي" userId="8292d700421e9dbf" providerId="LiveId" clId="{87D3B627-75AE-4572-B170-8C2F3A24602D}" dt="2024-09-06T02:50:28.951" v="585"/>
          <ac:spMkLst>
            <pc:docMk/>
            <pc:sldMk cId="409572778" sldId="297"/>
            <ac:spMk id="4" creationId="{C724140B-BD2B-A22F-EA3C-30F4820CFE36}"/>
          </ac:spMkLst>
        </pc:spChg>
        <pc:spChg chg="mod">
          <ac:chgData name="البوربوينت الإسلامي" userId="8292d700421e9dbf" providerId="LiveId" clId="{87D3B627-75AE-4572-B170-8C2F3A24602D}" dt="2024-09-06T03:06:33.933" v="739"/>
          <ac:spMkLst>
            <pc:docMk/>
            <pc:sldMk cId="409572778" sldId="297"/>
            <ac:spMk id="45" creationId="{7A42691C-9055-8BAC-F057-3E9AC29AC522}"/>
          </ac:spMkLst>
        </pc:spChg>
        <pc:spChg chg="mod">
          <ac:chgData name="البوربوينت الإسلامي" userId="8292d700421e9dbf" providerId="LiveId" clId="{87D3B627-75AE-4572-B170-8C2F3A24602D}" dt="2024-09-06T03:06:41.374" v="741"/>
          <ac:spMkLst>
            <pc:docMk/>
            <pc:sldMk cId="409572778" sldId="297"/>
            <ac:spMk id="60" creationId="{2129679A-30DD-A5C2-6D2C-98581353764D}"/>
          </ac:spMkLst>
        </pc:spChg>
        <pc:spChg chg="mod">
          <ac:chgData name="البوربوينت الإسلامي" userId="8292d700421e9dbf" providerId="LiveId" clId="{87D3B627-75AE-4572-B170-8C2F3A24602D}" dt="2024-09-06T03:06:57.422" v="745"/>
          <ac:spMkLst>
            <pc:docMk/>
            <pc:sldMk cId="409572778" sldId="297"/>
            <ac:spMk id="71" creationId="{4B89AD87-2B60-0AF2-2D80-70CCED589C7F}"/>
          </ac:spMkLst>
        </pc:spChg>
        <pc:spChg chg="mod">
          <ac:chgData name="البوربوينت الإسلامي" userId="8292d700421e9dbf" providerId="LiveId" clId="{87D3B627-75AE-4572-B170-8C2F3A24602D}" dt="2024-09-06T03:06:50.814" v="743"/>
          <ac:spMkLst>
            <pc:docMk/>
            <pc:sldMk cId="409572778" sldId="297"/>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3672680987" sldId="298"/>
        </pc:sldMkLst>
        <pc:spChg chg="mod">
          <ac:chgData name="البوربوينت الإسلامي" userId="8292d700421e9dbf" providerId="LiveId" clId="{87D3B627-75AE-4572-B170-8C2F3A24602D}" dt="2024-09-06T02:48:19.155" v="520"/>
          <ac:spMkLst>
            <pc:docMk/>
            <pc:sldMk cId="3672680987" sldId="298"/>
            <ac:spMk id="2" creationId="{CE95011A-2407-C029-7DCD-6BCFCC1AD0D3}"/>
          </ac:spMkLst>
        </pc:spChg>
        <pc:spChg chg="mod">
          <ac:chgData name="البوربوينت الإسلامي" userId="8292d700421e9dbf" providerId="LiveId" clId="{87D3B627-75AE-4572-B170-8C2F3A24602D}" dt="2024-09-06T02:46:36.033" v="472"/>
          <ac:spMkLst>
            <pc:docMk/>
            <pc:sldMk cId="3672680987" sldId="298"/>
            <ac:spMk id="3" creationId="{48983B83-9CED-4007-A050-47201C80483A}"/>
          </ac:spMkLst>
        </pc:spChg>
        <pc:spChg chg="mod">
          <ac:chgData name="البوربوينت الإسلامي" userId="8292d700421e9dbf" providerId="LiveId" clId="{87D3B627-75AE-4572-B170-8C2F3A24602D}" dt="2024-09-06T02:50:33.836" v="587"/>
          <ac:spMkLst>
            <pc:docMk/>
            <pc:sldMk cId="3672680987" sldId="298"/>
            <ac:spMk id="4" creationId="{C724140B-BD2B-A22F-EA3C-30F4820CFE36}"/>
          </ac:spMkLst>
        </pc:spChg>
        <pc:spChg chg="mod">
          <ac:chgData name="البوربوينت الإسلامي" userId="8292d700421e9dbf" providerId="LiveId" clId="{87D3B627-75AE-4572-B170-8C2F3A24602D}" dt="2024-09-06T03:07:06.709" v="746"/>
          <ac:spMkLst>
            <pc:docMk/>
            <pc:sldMk cId="3672680987" sldId="298"/>
            <ac:spMk id="45" creationId="{7A42691C-9055-8BAC-F057-3E9AC29AC522}"/>
          </ac:spMkLst>
        </pc:spChg>
        <pc:spChg chg="mod">
          <ac:chgData name="البوربوينت الإسلامي" userId="8292d700421e9dbf" providerId="LiveId" clId="{87D3B627-75AE-4572-B170-8C2F3A24602D}" dt="2024-09-06T03:07:14.368" v="748"/>
          <ac:spMkLst>
            <pc:docMk/>
            <pc:sldMk cId="3672680987" sldId="298"/>
            <ac:spMk id="60" creationId="{2129679A-30DD-A5C2-6D2C-98581353764D}"/>
          </ac:spMkLst>
        </pc:spChg>
        <pc:spChg chg="mod">
          <ac:chgData name="البوربوينت الإسلامي" userId="8292d700421e9dbf" providerId="LiveId" clId="{87D3B627-75AE-4572-B170-8C2F3A24602D}" dt="2024-09-06T03:07:34.018" v="763" actId="20577"/>
          <ac:spMkLst>
            <pc:docMk/>
            <pc:sldMk cId="3672680987" sldId="298"/>
            <ac:spMk id="71" creationId="{4B89AD87-2B60-0AF2-2D80-70CCED589C7F}"/>
          </ac:spMkLst>
        </pc:spChg>
        <pc:spChg chg="mod">
          <ac:chgData name="البوربوينت الإسلامي" userId="8292d700421e9dbf" providerId="LiveId" clId="{87D3B627-75AE-4572-B170-8C2F3A24602D}" dt="2024-09-06T03:07:21.509" v="750"/>
          <ac:spMkLst>
            <pc:docMk/>
            <pc:sldMk cId="3672680987" sldId="298"/>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1622488078" sldId="299"/>
        </pc:sldMkLst>
        <pc:spChg chg="mod">
          <ac:chgData name="البوربوينت الإسلامي" userId="8292d700421e9dbf" providerId="LiveId" clId="{87D3B627-75AE-4572-B170-8C2F3A24602D}" dt="2024-09-06T02:48:21.825" v="522"/>
          <ac:spMkLst>
            <pc:docMk/>
            <pc:sldMk cId="1622488078" sldId="299"/>
            <ac:spMk id="2" creationId="{CE95011A-2407-C029-7DCD-6BCFCC1AD0D3}"/>
          </ac:spMkLst>
        </pc:spChg>
        <pc:spChg chg="mod">
          <ac:chgData name="البوربوينت الإسلامي" userId="8292d700421e9dbf" providerId="LiveId" clId="{87D3B627-75AE-4572-B170-8C2F3A24602D}" dt="2024-09-06T02:46:40.115" v="474"/>
          <ac:spMkLst>
            <pc:docMk/>
            <pc:sldMk cId="1622488078" sldId="299"/>
            <ac:spMk id="3" creationId="{48983B83-9CED-4007-A050-47201C80483A}"/>
          </ac:spMkLst>
        </pc:spChg>
        <pc:spChg chg="mod">
          <ac:chgData name="البوربوينت الإسلامي" userId="8292d700421e9dbf" providerId="LiveId" clId="{87D3B627-75AE-4572-B170-8C2F3A24602D}" dt="2024-09-06T02:50:36.327" v="589"/>
          <ac:spMkLst>
            <pc:docMk/>
            <pc:sldMk cId="1622488078" sldId="299"/>
            <ac:spMk id="4" creationId="{C724140B-BD2B-A22F-EA3C-30F4820CFE36}"/>
          </ac:spMkLst>
        </pc:spChg>
        <pc:spChg chg="mod">
          <ac:chgData name="البوربوينت الإسلامي" userId="8292d700421e9dbf" providerId="LiveId" clId="{87D3B627-75AE-4572-B170-8C2F3A24602D}" dt="2024-09-06T03:07:46.888" v="764"/>
          <ac:spMkLst>
            <pc:docMk/>
            <pc:sldMk cId="1622488078" sldId="299"/>
            <ac:spMk id="45" creationId="{7A42691C-9055-8BAC-F057-3E9AC29AC522}"/>
          </ac:spMkLst>
        </pc:spChg>
        <pc:spChg chg="mod">
          <ac:chgData name="البوربوينت الإسلامي" userId="8292d700421e9dbf" providerId="LiveId" clId="{87D3B627-75AE-4572-B170-8C2F3A24602D}" dt="2024-09-06T03:07:52.593" v="766"/>
          <ac:spMkLst>
            <pc:docMk/>
            <pc:sldMk cId="1622488078" sldId="299"/>
            <ac:spMk id="60" creationId="{2129679A-30DD-A5C2-6D2C-98581353764D}"/>
          </ac:spMkLst>
        </pc:spChg>
        <pc:spChg chg="mod">
          <ac:chgData name="البوربوينت الإسلامي" userId="8292d700421e9dbf" providerId="LiveId" clId="{87D3B627-75AE-4572-B170-8C2F3A24602D}" dt="2024-09-06T03:08:04.730" v="770"/>
          <ac:spMkLst>
            <pc:docMk/>
            <pc:sldMk cId="1622488078" sldId="299"/>
            <ac:spMk id="71" creationId="{4B89AD87-2B60-0AF2-2D80-70CCED589C7F}"/>
          </ac:spMkLst>
        </pc:spChg>
        <pc:spChg chg="mod">
          <ac:chgData name="البوربوينت الإسلامي" userId="8292d700421e9dbf" providerId="LiveId" clId="{87D3B627-75AE-4572-B170-8C2F3A24602D}" dt="2024-09-06T03:07:58.936" v="768"/>
          <ac:spMkLst>
            <pc:docMk/>
            <pc:sldMk cId="1622488078" sldId="299"/>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1928730985" sldId="300"/>
        </pc:sldMkLst>
        <pc:spChg chg="mod">
          <ac:chgData name="البوربوينت الإسلامي" userId="8292d700421e9dbf" providerId="LiveId" clId="{87D3B627-75AE-4572-B170-8C2F3A24602D}" dt="2024-09-06T02:48:24.535" v="524"/>
          <ac:spMkLst>
            <pc:docMk/>
            <pc:sldMk cId="1928730985" sldId="300"/>
            <ac:spMk id="2" creationId="{CE95011A-2407-C029-7DCD-6BCFCC1AD0D3}"/>
          </ac:spMkLst>
        </pc:spChg>
        <pc:spChg chg="mod">
          <ac:chgData name="البوربوينت الإسلامي" userId="8292d700421e9dbf" providerId="LiveId" clId="{87D3B627-75AE-4572-B170-8C2F3A24602D}" dt="2024-09-06T02:46:42.160" v="476"/>
          <ac:spMkLst>
            <pc:docMk/>
            <pc:sldMk cId="1928730985" sldId="300"/>
            <ac:spMk id="3" creationId="{48983B83-9CED-4007-A050-47201C80483A}"/>
          </ac:spMkLst>
        </pc:spChg>
        <pc:spChg chg="mod">
          <ac:chgData name="البوربوينت الإسلامي" userId="8292d700421e9dbf" providerId="LiveId" clId="{87D3B627-75AE-4572-B170-8C2F3A24602D}" dt="2024-09-06T02:50:38.770" v="591"/>
          <ac:spMkLst>
            <pc:docMk/>
            <pc:sldMk cId="1928730985" sldId="300"/>
            <ac:spMk id="4" creationId="{C724140B-BD2B-A22F-EA3C-30F4820CFE36}"/>
          </ac:spMkLst>
        </pc:spChg>
        <pc:spChg chg="mod">
          <ac:chgData name="البوربوينت الإسلامي" userId="8292d700421e9dbf" providerId="LiveId" clId="{87D3B627-75AE-4572-B170-8C2F3A24602D}" dt="2024-09-06T03:08:15.667" v="771"/>
          <ac:spMkLst>
            <pc:docMk/>
            <pc:sldMk cId="1928730985" sldId="300"/>
            <ac:spMk id="45" creationId="{7A42691C-9055-8BAC-F057-3E9AC29AC522}"/>
          </ac:spMkLst>
        </pc:spChg>
        <pc:spChg chg="mod">
          <ac:chgData name="البوربوينت الإسلامي" userId="8292d700421e9dbf" providerId="LiveId" clId="{87D3B627-75AE-4572-B170-8C2F3A24602D}" dt="2024-09-06T03:08:23.065" v="773"/>
          <ac:spMkLst>
            <pc:docMk/>
            <pc:sldMk cId="1928730985" sldId="300"/>
            <ac:spMk id="60" creationId="{2129679A-30DD-A5C2-6D2C-98581353764D}"/>
          </ac:spMkLst>
        </pc:spChg>
        <pc:spChg chg="mod">
          <ac:chgData name="البوربوينت الإسلامي" userId="8292d700421e9dbf" providerId="LiveId" clId="{87D3B627-75AE-4572-B170-8C2F3A24602D}" dt="2024-09-06T03:08:36.966" v="777"/>
          <ac:spMkLst>
            <pc:docMk/>
            <pc:sldMk cId="1928730985" sldId="300"/>
            <ac:spMk id="71" creationId="{4B89AD87-2B60-0AF2-2D80-70CCED589C7F}"/>
          </ac:spMkLst>
        </pc:spChg>
        <pc:spChg chg="mod">
          <ac:chgData name="البوربوينت الإسلامي" userId="8292d700421e9dbf" providerId="LiveId" clId="{87D3B627-75AE-4572-B170-8C2F3A24602D}" dt="2024-09-06T03:08:29.558" v="775"/>
          <ac:spMkLst>
            <pc:docMk/>
            <pc:sldMk cId="1928730985" sldId="300"/>
            <ac:spMk id="77" creationId="{4B4AFAB6-3E2F-C6FD-7562-BFEAED9FBC0C}"/>
          </ac:spMkLst>
        </pc:spChg>
      </pc:sldChg>
      <pc:sldChg chg="addSp modSp add mod replId modTransition">
        <pc:chgData name="البوربوينت الإسلامي" userId="8292d700421e9dbf" providerId="LiveId" clId="{87D3B627-75AE-4572-B170-8C2F3A24602D}" dt="2024-09-09T02:03:55.945" v="1657"/>
        <pc:sldMkLst>
          <pc:docMk/>
          <pc:sldMk cId="1736653639" sldId="301"/>
        </pc:sldMkLst>
        <pc:spChg chg="mod">
          <ac:chgData name="البوربوينت الإسلامي" userId="8292d700421e9dbf" providerId="LiveId" clId="{87D3B627-75AE-4572-B170-8C2F3A24602D}" dt="2024-09-06T02:48:27.533" v="526"/>
          <ac:spMkLst>
            <pc:docMk/>
            <pc:sldMk cId="1736653639" sldId="301"/>
            <ac:spMk id="2" creationId="{CE95011A-2407-C029-7DCD-6BCFCC1AD0D3}"/>
          </ac:spMkLst>
        </pc:spChg>
        <pc:spChg chg="mod">
          <ac:chgData name="البوربوينت الإسلامي" userId="8292d700421e9dbf" providerId="LiveId" clId="{87D3B627-75AE-4572-B170-8C2F3A24602D}" dt="2024-09-06T02:46:44.476" v="478"/>
          <ac:spMkLst>
            <pc:docMk/>
            <pc:sldMk cId="1736653639" sldId="301"/>
            <ac:spMk id="3" creationId="{48983B83-9CED-4007-A050-47201C80483A}"/>
          </ac:spMkLst>
        </pc:spChg>
        <pc:spChg chg="mod">
          <ac:chgData name="البوربوينت الإسلامي" userId="8292d700421e9dbf" providerId="LiveId" clId="{87D3B627-75AE-4572-B170-8C2F3A24602D}" dt="2024-09-06T02:50:45.265" v="597"/>
          <ac:spMkLst>
            <pc:docMk/>
            <pc:sldMk cId="1736653639" sldId="301"/>
            <ac:spMk id="4" creationId="{C724140B-BD2B-A22F-EA3C-30F4820CFE36}"/>
          </ac:spMkLst>
        </pc:spChg>
        <pc:spChg chg="add">
          <ac:chgData name="البوربوينت الإسلامي" userId="8292d700421e9dbf" providerId="LiveId" clId="{87D3B627-75AE-4572-B170-8C2F3A24602D}" dt="2024-09-06T03:08:57.742" v="779"/>
          <ac:spMkLst>
            <pc:docMk/>
            <pc:sldMk cId="1736653639" sldId="301"/>
            <ac:spMk id="5" creationId="{104CBF0B-56B5-50F8-0484-CE9315B8A0A7}"/>
          </ac:spMkLst>
        </pc:spChg>
        <pc:spChg chg="mod">
          <ac:chgData name="البوربوينت الإسلامي" userId="8292d700421e9dbf" providerId="LiveId" clId="{87D3B627-75AE-4572-B170-8C2F3A24602D}" dt="2024-09-06T03:24:49.434" v="888" actId="6549"/>
          <ac:spMkLst>
            <pc:docMk/>
            <pc:sldMk cId="1736653639" sldId="301"/>
            <ac:spMk id="45" creationId="{7A42691C-9055-8BAC-F057-3E9AC29AC522}"/>
          </ac:spMkLst>
        </pc:spChg>
        <pc:spChg chg="mod">
          <ac:chgData name="البوربوينت الإسلامي" userId="8292d700421e9dbf" providerId="LiveId" clId="{87D3B627-75AE-4572-B170-8C2F3A24602D}" dt="2024-09-06T03:24:10.353" v="875" actId="20577"/>
          <ac:spMkLst>
            <pc:docMk/>
            <pc:sldMk cId="1736653639" sldId="301"/>
            <ac:spMk id="60" creationId="{2129679A-30DD-A5C2-6D2C-98581353764D}"/>
          </ac:spMkLst>
        </pc:spChg>
        <pc:spChg chg="mod">
          <ac:chgData name="البوربوينت الإسلامي" userId="8292d700421e9dbf" providerId="LiveId" clId="{87D3B627-75AE-4572-B170-8C2F3A24602D}" dt="2024-09-06T03:24:22.828" v="885" actId="20577"/>
          <ac:spMkLst>
            <pc:docMk/>
            <pc:sldMk cId="1736653639" sldId="301"/>
            <ac:spMk id="71" creationId="{4B89AD87-2B60-0AF2-2D80-70CCED589C7F}"/>
          </ac:spMkLst>
        </pc:spChg>
        <pc:spChg chg="mod">
          <ac:chgData name="البوربوينت الإسلامي" userId="8292d700421e9dbf" providerId="LiveId" clId="{87D3B627-75AE-4572-B170-8C2F3A24602D}" dt="2024-09-06T03:24:17.752" v="877" actId="20577"/>
          <ac:spMkLst>
            <pc:docMk/>
            <pc:sldMk cId="1736653639" sldId="301"/>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1123156159" sldId="302"/>
        </pc:sldMkLst>
        <pc:spChg chg="mod">
          <ac:chgData name="البوربوينت الإسلامي" userId="8292d700421e9dbf" providerId="LiveId" clId="{87D3B627-75AE-4572-B170-8C2F3A24602D}" dt="2024-09-06T02:48:29.972" v="528"/>
          <ac:spMkLst>
            <pc:docMk/>
            <pc:sldMk cId="1123156159" sldId="302"/>
            <ac:spMk id="2" creationId="{CE95011A-2407-C029-7DCD-6BCFCC1AD0D3}"/>
          </ac:spMkLst>
        </pc:spChg>
        <pc:spChg chg="mod">
          <ac:chgData name="البوربوينت الإسلامي" userId="8292d700421e9dbf" providerId="LiveId" clId="{87D3B627-75AE-4572-B170-8C2F3A24602D}" dt="2024-09-06T02:46:47.273" v="480"/>
          <ac:spMkLst>
            <pc:docMk/>
            <pc:sldMk cId="1123156159" sldId="302"/>
            <ac:spMk id="3" creationId="{48983B83-9CED-4007-A050-47201C80483A}"/>
          </ac:spMkLst>
        </pc:spChg>
        <pc:spChg chg="mod">
          <ac:chgData name="البوربوينت الإسلامي" userId="8292d700421e9dbf" providerId="LiveId" clId="{87D3B627-75AE-4572-B170-8C2F3A24602D}" dt="2024-09-06T02:50:48.560" v="599"/>
          <ac:spMkLst>
            <pc:docMk/>
            <pc:sldMk cId="1123156159" sldId="302"/>
            <ac:spMk id="4" creationId="{C724140B-BD2B-A22F-EA3C-30F4820CFE36}"/>
          </ac:spMkLst>
        </pc:spChg>
        <pc:spChg chg="mod">
          <ac:chgData name="البوربوينت الإسلامي" userId="8292d700421e9dbf" providerId="LiveId" clId="{87D3B627-75AE-4572-B170-8C2F3A24602D}" dt="2024-09-06T03:09:35.081" v="786"/>
          <ac:spMkLst>
            <pc:docMk/>
            <pc:sldMk cId="1123156159" sldId="302"/>
            <ac:spMk id="45" creationId="{7A42691C-9055-8BAC-F057-3E9AC29AC522}"/>
          </ac:spMkLst>
        </pc:spChg>
        <pc:spChg chg="mod">
          <ac:chgData name="البوربوينت الإسلامي" userId="8292d700421e9dbf" providerId="LiveId" clId="{87D3B627-75AE-4572-B170-8C2F3A24602D}" dt="2024-09-06T03:09:42.364" v="788"/>
          <ac:spMkLst>
            <pc:docMk/>
            <pc:sldMk cId="1123156159" sldId="302"/>
            <ac:spMk id="60" creationId="{2129679A-30DD-A5C2-6D2C-98581353764D}"/>
          </ac:spMkLst>
        </pc:spChg>
        <pc:spChg chg="mod">
          <ac:chgData name="البوربوينت الإسلامي" userId="8292d700421e9dbf" providerId="LiveId" clId="{87D3B627-75AE-4572-B170-8C2F3A24602D}" dt="2024-09-06T03:09:56.437" v="795" actId="20577"/>
          <ac:spMkLst>
            <pc:docMk/>
            <pc:sldMk cId="1123156159" sldId="302"/>
            <ac:spMk id="71" creationId="{4B89AD87-2B60-0AF2-2D80-70CCED589C7F}"/>
          </ac:spMkLst>
        </pc:spChg>
        <pc:spChg chg="mod">
          <ac:chgData name="البوربوينت الإسلامي" userId="8292d700421e9dbf" providerId="LiveId" clId="{87D3B627-75AE-4572-B170-8C2F3A24602D}" dt="2024-09-06T03:09:48.545" v="790"/>
          <ac:spMkLst>
            <pc:docMk/>
            <pc:sldMk cId="1123156159" sldId="302"/>
            <ac:spMk id="77" creationId="{4B4AFAB6-3E2F-C6FD-7562-BFEAED9FBC0C}"/>
          </ac:spMkLst>
        </pc:spChg>
      </pc:sldChg>
      <pc:sldChg chg="modSp add mod replId modTransition">
        <pc:chgData name="البوربوينت الإسلامي" userId="8292d700421e9dbf" providerId="LiveId" clId="{87D3B627-75AE-4572-B170-8C2F3A24602D}" dt="2024-09-09T02:03:55.945" v="1657"/>
        <pc:sldMkLst>
          <pc:docMk/>
          <pc:sldMk cId="1873872775" sldId="303"/>
        </pc:sldMkLst>
        <pc:spChg chg="mod">
          <ac:chgData name="البوربوينت الإسلامي" userId="8292d700421e9dbf" providerId="LiveId" clId="{87D3B627-75AE-4572-B170-8C2F3A24602D}" dt="2024-09-06T02:48:32.738" v="530"/>
          <ac:spMkLst>
            <pc:docMk/>
            <pc:sldMk cId="1873872775" sldId="303"/>
            <ac:spMk id="2" creationId="{CE95011A-2407-C029-7DCD-6BCFCC1AD0D3}"/>
          </ac:spMkLst>
        </pc:spChg>
        <pc:spChg chg="mod">
          <ac:chgData name="البوربوينت الإسلامي" userId="8292d700421e9dbf" providerId="LiveId" clId="{87D3B627-75AE-4572-B170-8C2F3A24602D}" dt="2024-09-06T02:46:49.935" v="482"/>
          <ac:spMkLst>
            <pc:docMk/>
            <pc:sldMk cId="1873872775" sldId="303"/>
            <ac:spMk id="3" creationId="{48983B83-9CED-4007-A050-47201C80483A}"/>
          </ac:spMkLst>
        </pc:spChg>
        <pc:spChg chg="mod">
          <ac:chgData name="البوربوينت الإسلامي" userId="8292d700421e9dbf" providerId="LiveId" clId="{87D3B627-75AE-4572-B170-8C2F3A24602D}" dt="2024-09-06T02:50:51.140" v="601"/>
          <ac:spMkLst>
            <pc:docMk/>
            <pc:sldMk cId="1873872775" sldId="303"/>
            <ac:spMk id="4" creationId="{C724140B-BD2B-A22F-EA3C-30F4820CFE36}"/>
          </ac:spMkLst>
        </pc:spChg>
        <pc:spChg chg="mod">
          <ac:chgData name="البوربوينت الإسلامي" userId="8292d700421e9dbf" providerId="LiveId" clId="{87D3B627-75AE-4572-B170-8C2F3A24602D}" dt="2024-09-06T03:26:52" v="926" actId="20577"/>
          <ac:spMkLst>
            <pc:docMk/>
            <pc:sldMk cId="1873872775" sldId="303"/>
            <ac:spMk id="45" creationId="{7A42691C-9055-8BAC-F057-3E9AC29AC522}"/>
          </ac:spMkLst>
        </pc:spChg>
        <pc:spChg chg="mod">
          <ac:chgData name="البوربوينت الإسلامي" userId="8292d700421e9dbf" providerId="LiveId" clId="{87D3B627-75AE-4572-B170-8C2F3A24602D}" dt="2024-09-06T03:27:03.052" v="941" actId="20577"/>
          <ac:spMkLst>
            <pc:docMk/>
            <pc:sldMk cId="1873872775" sldId="303"/>
            <ac:spMk id="60" creationId="{2129679A-30DD-A5C2-6D2C-98581353764D}"/>
          </ac:spMkLst>
        </pc:spChg>
        <pc:spChg chg="mod">
          <ac:chgData name="البوربوينت الإسلامي" userId="8292d700421e9dbf" providerId="LiveId" clId="{87D3B627-75AE-4572-B170-8C2F3A24602D}" dt="2024-09-06T03:27:52.843" v="945"/>
          <ac:spMkLst>
            <pc:docMk/>
            <pc:sldMk cId="1873872775" sldId="303"/>
            <ac:spMk id="71" creationId="{4B89AD87-2B60-0AF2-2D80-70CCED589C7F}"/>
          </ac:spMkLst>
        </pc:spChg>
        <pc:spChg chg="mod">
          <ac:chgData name="البوربوينت الإسلامي" userId="8292d700421e9dbf" providerId="LiveId" clId="{87D3B627-75AE-4572-B170-8C2F3A24602D}" dt="2024-09-06T03:27:36.081" v="944"/>
          <ac:spMkLst>
            <pc:docMk/>
            <pc:sldMk cId="1873872775" sldId="303"/>
            <ac:spMk id="77" creationId="{4B4AFAB6-3E2F-C6FD-7562-BFEAED9FBC0C}"/>
          </ac:spMkLst>
        </pc:spChg>
      </pc:sldChg>
      <pc:sldChg chg="modSp add mod ord modTransition">
        <pc:chgData name="البوربوينت الإسلامي" userId="8292d700421e9dbf" providerId="LiveId" clId="{87D3B627-75AE-4572-B170-8C2F3A24602D}" dt="2024-09-09T02:03:55.945" v="1657"/>
        <pc:sldMkLst>
          <pc:docMk/>
          <pc:sldMk cId="3774115694" sldId="304"/>
        </pc:sldMkLst>
        <pc:spChg chg="mod">
          <ac:chgData name="البوربوينت الإسلامي" userId="8292d700421e9dbf" providerId="LiveId" clId="{87D3B627-75AE-4572-B170-8C2F3A24602D}" dt="2024-09-06T02:48:52.941" v="542"/>
          <ac:spMkLst>
            <pc:docMk/>
            <pc:sldMk cId="3774115694" sldId="304"/>
            <ac:spMk id="2" creationId="{CE95011A-2407-C029-7DCD-6BCFCC1AD0D3}"/>
          </ac:spMkLst>
        </pc:spChg>
        <pc:spChg chg="mod">
          <ac:chgData name="البوربوينت الإسلامي" userId="8292d700421e9dbf" providerId="LiveId" clId="{87D3B627-75AE-4572-B170-8C2F3A24602D}" dt="2024-09-06T02:46:56.109" v="486"/>
          <ac:spMkLst>
            <pc:docMk/>
            <pc:sldMk cId="3774115694" sldId="304"/>
            <ac:spMk id="3" creationId="{48983B83-9CED-4007-A050-47201C80483A}"/>
          </ac:spMkLst>
        </pc:spChg>
        <pc:spChg chg="mod">
          <ac:chgData name="البوربوينت الإسلامي" userId="8292d700421e9dbf" providerId="LiveId" clId="{87D3B627-75AE-4572-B170-8C2F3A24602D}" dt="2024-09-06T02:50:57.239" v="605"/>
          <ac:spMkLst>
            <pc:docMk/>
            <pc:sldMk cId="3774115694" sldId="304"/>
            <ac:spMk id="4" creationId="{C724140B-BD2B-A22F-EA3C-30F4820CFE36}"/>
          </ac:spMkLst>
        </pc:spChg>
        <pc:spChg chg="mod">
          <ac:chgData name="البوربوينت الإسلامي" userId="8292d700421e9dbf" providerId="LiveId" clId="{87D3B627-75AE-4572-B170-8C2F3A24602D}" dt="2024-09-06T03:31:39.979" v="947" actId="6549"/>
          <ac:spMkLst>
            <pc:docMk/>
            <pc:sldMk cId="3774115694" sldId="304"/>
            <ac:spMk id="45" creationId="{7A42691C-9055-8BAC-F057-3E9AC29AC522}"/>
          </ac:spMkLst>
        </pc:spChg>
        <pc:spChg chg="mod">
          <ac:chgData name="البوربوينت الإسلامي" userId="8292d700421e9dbf" providerId="LiveId" clId="{87D3B627-75AE-4572-B170-8C2F3A24602D}" dt="2024-09-06T03:31:47.755" v="953" actId="20577"/>
          <ac:spMkLst>
            <pc:docMk/>
            <pc:sldMk cId="3774115694" sldId="304"/>
            <ac:spMk id="60" creationId="{2129679A-30DD-A5C2-6D2C-98581353764D}"/>
          </ac:spMkLst>
        </pc:spChg>
        <pc:spChg chg="mod">
          <ac:chgData name="البوربوينت الإسلامي" userId="8292d700421e9dbf" providerId="LiveId" clId="{87D3B627-75AE-4572-B170-8C2F3A24602D}" dt="2024-09-06T03:31:57.486" v="967" actId="20577"/>
          <ac:spMkLst>
            <pc:docMk/>
            <pc:sldMk cId="3774115694" sldId="304"/>
            <ac:spMk id="71" creationId="{4B89AD87-2B60-0AF2-2D80-70CCED589C7F}"/>
          </ac:spMkLst>
        </pc:spChg>
        <pc:spChg chg="mod">
          <ac:chgData name="البوربوينت الإسلامي" userId="8292d700421e9dbf" providerId="LiveId" clId="{87D3B627-75AE-4572-B170-8C2F3A24602D}" dt="2024-09-06T03:31:53.216" v="958" actId="20577"/>
          <ac:spMkLst>
            <pc:docMk/>
            <pc:sldMk cId="3774115694" sldId="304"/>
            <ac:spMk id="77" creationId="{4B4AFAB6-3E2F-C6FD-7562-BFEAED9FBC0C}"/>
          </ac:spMkLst>
        </pc:spChg>
      </pc:sldChg>
      <pc:sldChg chg="modSp add mod ord modTransition">
        <pc:chgData name="البوربوينت الإسلامي" userId="8292d700421e9dbf" providerId="LiveId" clId="{87D3B627-75AE-4572-B170-8C2F3A24602D}" dt="2024-09-09T02:03:55.945" v="1657"/>
        <pc:sldMkLst>
          <pc:docMk/>
          <pc:sldMk cId="2455840139" sldId="305"/>
        </pc:sldMkLst>
        <pc:spChg chg="mod">
          <ac:chgData name="البوربوينت الإسلامي" userId="8292d700421e9dbf" providerId="LiveId" clId="{87D3B627-75AE-4572-B170-8C2F3A24602D}" dt="2024-09-06T03:54:22.198" v="972" actId="20577"/>
          <ac:spMkLst>
            <pc:docMk/>
            <pc:sldMk cId="2455840139" sldId="305"/>
            <ac:spMk id="45" creationId="{7A42691C-9055-8BAC-F057-3E9AC29AC522}"/>
          </ac:spMkLst>
        </pc:spChg>
        <pc:spChg chg="mod">
          <ac:chgData name="البوربوينت الإسلامي" userId="8292d700421e9dbf" providerId="LiveId" clId="{87D3B627-75AE-4572-B170-8C2F3A24602D}" dt="2024-09-06T03:55:05.375" v="984" actId="20577"/>
          <ac:spMkLst>
            <pc:docMk/>
            <pc:sldMk cId="2455840139" sldId="305"/>
            <ac:spMk id="60" creationId="{2129679A-30DD-A5C2-6D2C-98581353764D}"/>
          </ac:spMkLst>
        </pc:spChg>
        <pc:spChg chg="mod">
          <ac:chgData name="البوربوينت الإسلامي" userId="8292d700421e9dbf" providerId="LiveId" clId="{87D3B627-75AE-4572-B170-8C2F3A24602D}" dt="2024-09-06T03:55:16.805" v="996" actId="20577"/>
          <ac:spMkLst>
            <pc:docMk/>
            <pc:sldMk cId="2455840139" sldId="305"/>
            <ac:spMk id="71" creationId="{4B89AD87-2B60-0AF2-2D80-70CCED589C7F}"/>
          </ac:spMkLst>
        </pc:spChg>
        <pc:spChg chg="mod">
          <ac:chgData name="البوربوينت الإسلامي" userId="8292d700421e9dbf" providerId="LiveId" clId="{87D3B627-75AE-4572-B170-8C2F3A24602D}" dt="2024-09-06T03:55:10.135" v="989" actId="20577"/>
          <ac:spMkLst>
            <pc:docMk/>
            <pc:sldMk cId="2455840139" sldId="305"/>
            <ac:spMk id="77" creationId="{4B4AFAB6-3E2F-C6FD-7562-BFEAED9FBC0C}"/>
          </ac:spMkLst>
        </pc:spChg>
      </pc:sldChg>
      <pc:sldChg chg="modSp add mod ord modTransition">
        <pc:chgData name="البوربوينت الإسلامي" userId="8292d700421e9dbf" providerId="LiveId" clId="{87D3B627-75AE-4572-B170-8C2F3A24602D}" dt="2024-09-09T02:03:55.945" v="1657"/>
        <pc:sldMkLst>
          <pc:docMk/>
          <pc:sldMk cId="1245022317" sldId="306"/>
        </pc:sldMkLst>
        <pc:spChg chg="mod">
          <ac:chgData name="البوربوينت الإسلامي" userId="8292d700421e9dbf" providerId="LiveId" clId="{87D3B627-75AE-4572-B170-8C2F3A24602D}" dt="2024-09-06T04:23:50.783" v="1000" actId="20577"/>
          <ac:spMkLst>
            <pc:docMk/>
            <pc:sldMk cId="1245022317" sldId="306"/>
            <ac:spMk id="45" creationId="{7A42691C-9055-8BAC-F057-3E9AC29AC522}"/>
          </ac:spMkLst>
        </pc:spChg>
        <pc:spChg chg="mod">
          <ac:chgData name="البوربوينت الإسلامي" userId="8292d700421e9dbf" providerId="LiveId" clId="{87D3B627-75AE-4572-B170-8C2F3A24602D}" dt="2024-09-06T04:24:02.695" v="1006" actId="20577"/>
          <ac:spMkLst>
            <pc:docMk/>
            <pc:sldMk cId="1245022317" sldId="306"/>
            <ac:spMk id="60" creationId="{2129679A-30DD-A5C2-6D2C-98581353764D}"/>
          </ac:spMkLst>
        </pc:spChg>
        <pc:spChg chg="mod">
          <ac:chgData name="البوربوينت الإسلامي" userId="8292d700421e9dbf" providerId="LiveId" clId="{87D3B627-75AE-4572-B170-8C2F3A24602D}" dt="2024-09-06T04:24:11.421" v="1021" actId="20577"/>
          <ac:spMkLst>
            <pc:docMk/>
            <pc:sldMk cId="1245022317" sldId="306"/>
            <ac:spMk id="71" creationId="{4B89AD87-2B60-0AF2-2D80-70CCED589C7F}"/>
          </ac:spMkLst>
        </pc:spChg>
        <pc:spChg chg="mod">
          <ac:chgData name="البوربوينت الإسلامي" userId="8292d700421e9dbf" providerId="LiveId" clId="{87D3B627-75AE-4572-B170-8C2F3A24602D}" dt="2024-09-06T04:24:06.704" v="1012" actId="20577"/>
          <ac:spMkLst>
            <pc:docMk/>
            <pc:sldMk cId="1245022317" sldId="306"/>
            <ac:spMk id="77" creationId="{4B4AFAB6-3E2F-C6FD-7562-BFEAED9FBC0C}"/>
          </ac:spMkLst>
        </pc:spChg>
      </pc:sldChg>
      <pc:sldChg chg="addSp delSp modSp add mod ord modTransition modClrScheme delAnim modAnim chgLayout">
        <pc:chgData name="البوربوينت الإسلامي" userId="8292d700421e9dbf" providerId="LiveId" clId="{87D3B627-75AE-4572-B170-8C2F3A24602D}" dt="2024-09-09T02:01:58.549" v="1651" actId="478"/>
        <pc:sldMkLst>
          <pc:docMk/>
          <pc:sldMk cId="1312007530" sldId="307"/>
        </pc:sldMkLst>
        <pc:spChg chg="add mod">
          <ac:chgData name="البوربوينت الإسلامي" userId="8292d700421e9dbf" providerId="LiveId" clId="{87D3B627-75AE-4572-B170-8C2F3A24602D}" dt="2024-09-08T15:36:31.053" v="1137" actId="208"/>
          <ac:spMkLst>
            <pc:docMk/>
            <pc:sldMk cId="1312007530" sldId="307"/>
            <ac:spMk id="2" creationId="{9B55BCF5-9798-7B8C-BE1A-0D3F8A2028F8}"/>
          </ac:spMkLst>
        </pc:spChg>
        <pc:spChg chg="add del mod ord">
          <ac:chgData name="البوربوينت الإسلامي" userId="8292d700421e9dbf" providerId="LiveId" clId="{87D3B627-75AE-4572-B170-8C2F3A24602D}" dt="2024-09-09T02:01:58.549" v="1651" actId="478"/>
          <ac:spMkLst>
            <pc:docMk/>
            <pc:sldMk cId="1312007530" sldId="307"/>
            <ac:spMk id="3" creationId="{370F324E-79A0-B2B8-2DF0-6187E7C085BD}"/>
          </ac:spMkLst>
        </pc:spChg>
        <pc:spChg chg="mod">
          <ac:chgData name="البوربوينت الإسلامي" userId="8292d700421e9dbf" providerId="LiveId" clId="{87D3B627-75AE-4572-B170-8C2F3A24602D}" dt="2024-09-06T04:29:26.634" v="1133" actId="20577"/>
          <ac:spMkLst>
            <pc:docMk/>
            <pc:sldMk cId="1312007530" sldId="307"/>
            <ac:spMk id="12" creationId="{8C46C246-96BA-6DC8-3C83-7EA779497B6A}"/>
          </ac:spMkLst>
        </pc:spChg>
        <pc:spChg chg="del">
          <ac:chgData name="البوربوينت الإسلامي" userId="8292d700421e9dbf" providerId="LiveId" clId="{87D3B627-75AE-4572-B170-8C2F3A24602D}" dt="2024-09-06T04:25:54.336" v="1031" actId="478"/>
          <ac:spMkLst>
            <pc:docMk/>
            <pc:sldMk cId="1312007530" sldId="307"/>
            <ac:spMk id="13" creationId="{21BC2461-032D-668C-1F59-B9C7F69DFA2B}"/>
          </ac:spMkLst>
        </pc:spChg>
        <pc:picChg chg="mod">
          <ac:chgData name="البوربوينت الإسلامي" userId="8292d700421e9dbf" providerId="LiveId" clId="{87D3B627-75AE-4572-B170-8C2F3A24602D}" dt="2024-09-06T04:29:09.275" v="1130" actId="1076"/>
          <ac:picMkLst>
            <pc:docMk/>
            <pc:sldMk cId="1312007530" sldId="307"/>
            <ac:picMk id="9" creationId="{33818B81-83AA-2DAC-123C-FF53FCF93182}"/>
          </ac:picMkLst>
        </pc:picChg>
      </pc:sldChg>
      <pc:sldChg chg="addSp delSp modSp add mod modTransition delAnim">
        <pc:chgData name="البوربوينت الإسلامي" userId="8292d700421e9dbf" providerId="LiveId" clId="{87D3B627-75AE-4572-B170-8C2F3A24602D}" dt="2024-09-09T02:06:18.700" v="1661"/>
        <pc:sldMkLst>
          <pc:docMk/>
          <pc:sldMk cId="753285575" sldId="308"/>
        </pc:sldMkLst>
        <pc:spChg chg="del">
          <ac:chgData name="البوربوينت الإسلامي" userId="8292d700421e9dbf" providerId="LiveId" clId="{87D3B627-75AE-4572-B170-8C2F3A24602D}" dt="2024-09-09T02:06:15.252" v="1659" actId="478"/>
          <ac:spMkLst>
            <pc:docMk/>
            <pc:sldMk cId="753285575" sldId="308"/>
            <ac:spMk id="2" creationId="{CE95011A-2407-C029-7DCD-6BCFCC1AD0D3}"/>
          </ac:spMkLst>
        </pc:spChg>
        <pc:spChg chg="del">
          <ac:chgData name="البوربوينت الإسلامي" userId="8292d700421e9dbf" providerId="LiveId" clId="{87D3B627-75AE-4572-B170-8C2F3A24602D}" dt="2024-09-09T02:06:15.252" v="1659" actId="478"/>
          <ac:spMkLst>
            <pc:docMk/>
            <pc:sldMk cId="753285575" sldId="308"/>
            <ac:spMk id="3" creationId="{48983B83-9CED-4007-A050-47201C80483A}"/>
          </ac:spMkLst>
        </pc:spChg>
        <pc:spChg chg="del">
          <ac:chgData name="البوربوينت الإسلامي" userId="8292d700421e9dbf" providerId="LiveId" clId="{87D3B627-75AE-4572-B170-8C2F3A24602D}" dt="2024-09-09T02:06:15.252" v="1659" actId="478"/>
          <ac:spMkLst>
            <pc:docMk/>
            <pc:sldMk cId="753285575" sldId="308"/>
            <ac:spMk id="4" creationId="{C724140B-BD2B-A22F-EA3C-30F4820CFE36}"/>
          </ac:spMkLst>
        </pc:spChg>
        <pc:grpChg chg="del">
          <ac:chgData name="البوربوينت الإسلامي" userId="8292d700421e9dbf" providerId="LiveId" clId="{87D3B627-75AE-4572-B170-8C2F3A24602D}" dt="2024-09-09T02:06:15.252" v="1659" actId="478"/>
          <ac:grpSpMkLst>
            <pc:docMk/>
            <pc:sldMk cId="753285575" sldId="308"/>
            <ac:grpSpMk id="53" creationId="{2E8079FA-0411-6DDF-06A9-4BB9F37001CC}"/>
          </ac:grpSpMkLst>
        </pc:grpChg>
        <pc:grpChg chg="del">
          <ac:chgData name="البوربوينت الإسلامي" userId="8292d700421e9dbf" providerId="LiveId" clId="{87D3B627-75AE-4572-B170-8C2F3A24602D}" dt="2024-09-09T02:06:15.252" v="1659" actId="478"/>
          <ac:grpSpMkLst>
            <pc:docMk/>
            <pc:sldMk cId="753285575" sldId="308"/>
            <ac:grpSpMk id="66" creationId="{CBDF4E76-5172-FA9D-CF05-995D4E5E3EA9}"/>
          </ac:grpSpMkLst>
        </pc:grpChg>
        <pc:grpChg chg="del">
          <ac:chgData name="البوربوينت الإسلامي" userId="8292d700421e9dbf" providerId="LiveId" clId="{87D3B627-75AE-4572-B170-8C2F3A24602D}" dt="2024-09-09T02:06:15.252" v="1659" actId="478"/>
          <ac:grpSpMkLst>
            <pc:docMk/>
            <pc:sldMk cId="753285575" sldId="308"/>
            <ac:grpSpMk id="67" creationId="{B113F58A-C4E3-F82D-0263-A47C3A5C1617}"/>
          </ac:grpSpMkLst>
        </pc:grpChg>
        <pc:grpChg chg="del">
          <ac:chgData name="البوربوينت الإسلامي" userId="8292d700421e9dbf" providerId="LiveId" clId="{87D3B627-75AE-4572-B170-8C2F3A24602D}" dt="2024-09-09T02:06:15.252" v="1659" actId="478"/>
          <ac:grpSpMkLst>
            <pc:docMk/>
            <pc:sldMk cId="753285575" sldId="308"/>
            <ac:grpSpMk id="73" creationId="{169AC184-03FE-746C-34C5-768242818FCC}"/>
          </ac:grpSpMkLst>
        </pc:grpChg>
        <pc:picChg chg="add del mod">
          <ac:chgData name="البوربوينت الإسلامي" userId="8292d700421e9dbf" providerId="LiveId" clId="{87D3B627-75AE-4572-B170-8C2F3A24602D}" dt="2024-09-09T02:01:23.016" v="1645" actId="21"/>
          <ac:picMkLst>
            <pc:docMk/>
            <pc:sldMk cId="753285575" sldId="308"/>
            <ac:picMk id="5" creationId="{7F4A4300-A954-533E-80B5-D9ADE2044C2C}"/>
          </ac:picMkLst>
        </pc:picChg>
      </pc:sldChg>
      <pc:sldChg chg="addSp delSp modSp add mod modTransition setBg delAnim modAnim">
        <pc:chgData name="البوربوينت الإسلامي" userId="8292d700421e9dbf" providerId="LiveId" clId="{87D3B627-75AE-4572-B170-8C2F3A24602D}" dt="2024-09-09T02:07:58.853" v="1749"/>
        <pc:sldMkLst>
          <pc:docMk/>
          <pc:sldMk cId="2278929975" sldId="309"/>
        </pc:sldMkLst>
        <pc:spChg chg="del">
          <ac:chgData name="البوربوينت الإسلامي" userId="8292d700421e9dbf" providerId="LiveId" clId="{87D3B627-75AE-4572-B170-8C2F3A24602D}" dt="2024-09-08T15:45:11.943" v="1179" actId="478"/>
          <ac:spMkLst>
            <pc:docMk/>
            <pc:sldMk cId="2278929975" sldId="309"/>
            <ac:spMk id="5" creationId="{34E08970-05CD-CF27-9828-18A8DDAB9ADC}"/>
          </ac:spMkLst>
        </pc:spChg>
        <pc:spChg chg="del">
          <ac:chgData name="البوربوينت الإسلامي" userId="8292d700421e9dbf" providerId="LiveId" clId="{87D3B627-75AE-4572-B170-8C2F3A24602D}" dt="2024-09-08T15:45:11.943" v="1179" actId="478"/>
          <ac:spMkLst>
            <pc:docMk/>
            <pc:sldMk cId="2278929975" sldId="309"/>
            <ac:spMk id="6" creationId="{9E00ECF6-C719-C37B-513E-A3B683C22497}"/>
          </ac:spMkLst>
        </pc:spChg>
        <pc:spChg chg="add del mod">
          <ac:chgData name="البوربوينت الإسلامي" userId="8292d700421e9dbf" providerId="LiveId" clId="{87D3B627-75AE-4572-B170-8C2F3A24602D}" dt="2024-09-08T15:51:31.829" v="1278" actId="478"/>
          <ac:spMkLst>
            <pc:docMk/>
            <pc:sldMk cId="2278929975" sldId="309"/>
            <ac:spMk id="8" creationId="{34E08970-05CD-CF27-9828-18A8DDAB9ADC}"/>
          </ac:spMkLst>
        </pc:spChg>
        <pc:spChg chg="add del mod">
          <ac:chgData name="البوربوينت الإسلامي" userId="8292d700421e9dbf" providerId="LiveId" clId="{87D3B627-75AE-4572-B170-8C2F3A24602D}" dt="2024-09-08T15:51:31.829" v="1278" actId="478"/>
          <ac:spMkLst>
            <pc:docMk/>
            <pc:sldMk cId="2278929975" sldId="309"/>
            <ac:spMk id="9" creationId="{0F0CF852-6CC1-0E4A-3F3B-16F47B328C82}"/>
          </ac:spMkLst>
        </pc:spChg>
        <pc:spChg chg="add del mod">
          <ac:chgData name="البوربوينت الإسلامي" userId="8292d700421e9dbf" providerId="LiveId" clId="{87D3B627-75AE-4572-B170-8C2F3A24602D}" dt="2024-09-09T02:07:30.197" v="1735" actId="478"/>
          <ac:spMkLst>
            <pc:docMk/>
            <pc:sldMk cId="2278929975" sldId="309"/>
            <ac:spMk id="12" creationId="{9E00ECF6-C719-C37B-513E-A3B683C22497}"/>
          </ac:spMkLst>
        </pc:spChg>
        <pc:spChg chg="add del mod">
          <ac:chgData name="البوربوينت الإسلامي" userId="8292d700421e9dbf" providerId="LiveId" clId="{87D3B627-75AE-4572-B170-8C2F3A24602D}" dt="2024-09-09T02:07:30.197" v="1735" actId="478"/>
          <ac:spMkLst>
            <pc:docMk/>
            <pc:sldMk cId="2278929975" sldId="309"/>
            <ac:spMk id="14" creationId="{8C2FCA8D-5538-2CFB-A818-A39FACDEDA43}"/>
          </ac:spMkLst>
        </pc:spChg>
        <pc:picChg chg="add del mod">
          <ac:chgData name="البوربوينت الإسلامي" userId="8292d700421e9dbf" providerId="LiveId" clId="{87D3B627-75AE-4572-B170-8C2F3A24602D}" dt="2024-09-08T15:51:44.672" v="1281" actId="21"/>
          <ac:picMkLst>
            <pc:docMk/>
            <pc:sldMk cId="2278929975" sldId="309"/>
            <ac:picMk id="3" creationId="{07349B47-C0A3-705F-A548-805E703A6DE7}"/>
          </ac:picMkLst>
        </pc:picChg>
        <pc:picChg chg="add del mod ord">
          <ac:chgData name="البوربوينت الإسلامي" userId="8292d700421e9dbf" providerId="LiveId" clId="{87D3B627-75AE-4572-B170-8C2F3A24602D}" dt="2024-09-08T15:51:44.672" v="1281" actId="21"/>
          <ac:picMkLst>
            <pc:docMk/>
            <pc:sldMk cId="2278929975" sldId="309"/>
            <ac:picMk id="7" creationId="{DFE70BAF-639C-104A-6F3A-CD9B1A4CCB8F}"/>
          </ac:picMkLst>
        </pc:picChg>
        <pc:picChg chg="add del">
          <ac:chgData name="البوربوينت الإسلامي" userId="8292d700421e9dbf" providerId="LiveId" clId="{87D3B627-75AE-4572-B170-8C2F3A24602D}" dt="2024-09-08T15:51:20.579" v="1276" actId="21"/>
          <ac:picMkLst>
            <pc:docMk/>
            <pc:sldMk cId="2278929975" sldId="309"/>
            <ac:picMk id="10" creationId="{CBE93A17-9788-7060-425B-892C3178FA68}"/>
          </ac:picMkLst>
        </pc:picChg>
        <pc:picChg chg="add del">
          <ac:chgData name="البوربوينت الإسلامي" userId="8292d700421e9dbf" providerId="LiveId" clId="{87D3B627-75AE-4572-B170-8C2F3A24602D}" dt="2024-09-08T15:51:47.376" v="1283" actId="21"/>
          <ac:picMkLst>
            <pc:docMk/>
            <pc:sldMk cId="2278929975" sldId="309"/>
            <ac:picMk id="11" creationId="{BDF8203A-0F06-3077-5949-F9CA87ED6132}"/>
          </ac:picMkLst>
        </pc:picChg>
        <pc:picChg chg="add del mod">
          <ac:chgData name="البوربوينت الإسلامي" userId="8292d700421e9dbf" providerId="LiveId" clId="{87D3B627-75AE-4572-B170-8C2F3A24602D}" dt="2024-09-09T02:01:16.242" v="1644" actId="478"/>
          <ac:picMkLst>
            <pc:docMk/>
            <pc:sldMk cId="2278929975" sldId="309"/>
            <ac:picMk id="13" creationId="{466B862B-DC19-E3D4-94C6-4CDFCEEBDFEB}"/>
          </ac:picMkLst>
        </pc:picChg>
      </pc:sldChg>
      <pc:sldChg chg="addSp delSp modSp add mod modTransition modAnim">
        <pc:chgData name="البوربوينت الإسلامي" userId="8292d700421e9dbf" providerId="LiveId" clId="{87D3B627-75AE-4572-B170-8C2F3A24602D}" dt="2024-09-09T02:03:47.100" v="1655"/>
        <pc:sldMkLst>
          <pc:docMk/>
          <pc:sldMk cId="4111402691" sldId="310"/>
        </pc:sldMkLst>
        <pc:spChg chg="add mod">
          <ac:chgData name="البوربوينت الإسلامي" userId="8292d700421e9dbf" providerId="LiveId" clId="{87D3B627-75AE-4572-B170-8C2F3A24602D}" dt="2024-09-08T16:31:16.005" v="1624"/>
          <ac:spMkLst>
            <pc:docMk/>
            <pc:sldMk cId="4111402691" sldId="310"/>
            <ac:spMk id="3" creationId="{111813A2-754C-2D58-58B5-DEDDF918C1B3}"/>
          </ac:spMkLst>
        </pc:spChg>
        <pc:spChg chg="mod">
          <ac:chgData name="البوربوينت الإسلامي" userId="8292d700421e9dbf" providerId="LiveId" clId="{87D3B627-75AE-4572-B170-8C2F3A24602D}" dt="2024-09-08T16:12:46.573" v="1357"/>
          <ac:spMkLst>
            <pc:docMk/>
            <pc:sldMk cId="4111402691" sldId="310"/>
            <ac:spMk id="12" creationId="{9E00ECF6-C719-C37B-513E-A3B683C22497}"/>
          </ac:spMkLst>
        </pc:spChg>
        <pc:picChg chg="add del mod">
          <ac:chgData name="البوربوينت الإسلامي" userId="8292d700421e9dbf" providerId="LiveId" clId="{87D3B627-75AE-4572-B170-8C2F3A24602D}" dt="2024-09-09T02:01:14.612" v="1643" actId="478"/>
          <ac:picMkLst>
            <pc:docMk/>
            <pc:sldMk cId="4111402691" sldId="310"/>
            <ac:picMk id="2" creationId="{FCB1CF7F-2939-DF9E-885A-0CFDEA7057DB}"/>
          </ac:picMkLst>
        </pc:picChg>
      </pc:sldChg>
      <pc:sldChg chg="addSp delSp modSp add mod modTransition modAnim">
        <pc:chgData name="البوربوينت الإسلامي" userId="8292d700421e9dbf" providerId="LiveId" clId="{87D3B627-75AE-4572-B170-8C2F3A24602D}" dt="2024-09-09T02:03:47.100" v="1655"/>
        <pc:sldMkLst>
          <pc:docMk/>
          <pc:sldMk cId="1447735297" sldId="311"/>
        </pc:sldMkLst>
        <pc:spChg chg="add mod">
          <ac:chgData name="البوربوينت الإسلامي" userId="8292d700421e9dbf" providerId="LiveId" clId="{87D3B627-75AE-4572-B170-8C2F3A24602D}" dt="2024-09-08T16:31:18.062" v="1625"/>
          <ac:spMkLst>
            <pc:docMk/>
            <pc:sldMk cId="1447735297" sldId="311"/>
            <ac:spMk id="3" creationId="{22B8DA80-8967-0D00-3F10-927A2D199EB7}"/>
          </ac:spMkLst>
        </pc:spChg>
        <pc:spChg chg="mod">
          <ac:chgData name="البوربوينت الإسلامي" userId="8292d700421e9dbf" providerId="LiveId" clId="{87D3B627-75AE-4572-B170-8C2F3A24602D}" dt="2024-09-08T16:12:56.634" v="1360" actId="255"/>
          <ac:spMkLst>
            <pc:docMk/>
            <pc:sldMk cId="1447735297" sldId="311"/>
            <ac:spMk id="12" creationId="{9E00ECF6-C719-C37B-513E-A3B683C22497}"/>
          </ac:spMkLst>
        </pc:spChg>
        <pc:picChg chg="add del mod">
          <ac:chgData name="البوربوينت الإسلامي" userId="8292d700421e9dbf" providerId="LiveId" clId="{87D3B627-75AE-4572-B170-8C2F3A24602D}" dt="2024-09-09T02:01:13.063" v="1642" actId="478"/>
          <ac:picMkLst>
            <pc:docMk/>
            <pc:sldMk cId="1447735297" sldId="311"/>
            <ac:picMk id="2" creationId="{B5B002F8-E0CB-0E0A-3895-8F1974471EA9}"/>
          </ac:picMkLst>
        </pc:picChg>
      </pc:sldChg>
      <pc:sldChg chg="addSp delSp modSp add mod modTransition modAnim">
        <pc:chgData name="البوربوينت الإسلامي" userId="8292d700421e9dbf" providerId="LiveId" clId="{87D3B627-75AE-4572-B170-8C2F3A24602D}" dt="2024-09-09T02:03:47.100" v="1655"/>
        <pc:sldMkLst>
          <pc:docMk/>
          <pc:sldMk cId="4374279" sldId="312"/>
        </pc:sldMkLst>
        <pc:spChg chg="add mod">
          <ac:chgData name="البوربوينت الإسلامي" userId="8292d700421e9dbf" providerId="LiveId" clId="{87D3B627-75AE-4572-B170-8C2F3A24602D}" dt="2024-09-08T16:31:19.378" v="1626"/>
          <ac:spMkLst>
            <pc:docMk/>
            <pc:sldMk cId="4374279" sldId="312"/>
            <ac:spMk id="3" creationId="{F33CE330-EE48-1567-6840-905A773D2189}"/>
          </ac:spMkLst>
        </pc:spChg>
        <pc:spChg chg="mod">
          <ac:chgData name="البوربوينت الإسلامي" userId="8292d700421e9dbf" providerId="LiveId" clId="{87D3B627-75AE-4572-B170-8C2F3A24602D}" dt="2024-09-08T16:13:14.060" v="1365" actId="6549"/>
          <ac:spMkLst>
            <pc:docMk/>
            <pc:sldMk cId="4374279" sldId="312"/>
            <ac:spMk id="12" creationId="{9E00ECF6-C719-C37B-513E-A3B683C22497}"/>
          </ac:spMkLst>
        </pc:spChg>
        <pc:picChg chg="add del mod">
          <ac:chgData name="البوربوينت الإسلامي" userId="8292d700421e9dbf" providerId="LiveId" clId="{87D3B627-75AE-4572-B170-8C2F3A24602D}" dt="2024-09-09T02:01:11.689" v="1641" actId="478"/>
          <ac:picMkLst>
            <pc:docMk/>
            <pc:sldMk cId="4374279" sldId="312"/>
            <ac:picMk id="2" creationId="{6E25E466-85EE-FDC8-67F5-87B9FF2BDA8F}"/>
          </ac:picMkLst>
        </pc:picChg>
      </pc:sldChg>
      <pc:sldChg chg="addSp delSp modSp add mod modTransition delAnim modAnim">
        <pc:chgData name="البوربوينت الإسلامي" userId="8292d700421e9dbf" providerId="LiveId" clId="{87D3B627-75AE-4572-B170-8C2F3A24602D}" dt="2024-09-09T02:03:47.100" v="1655"/>
        <pc:sldMkLst>
          <pc:docMk/>
          <pc:sldMk cId="1312295802" sldId="313"/>
        </pc:sldMkLst>
        <pc:spChg chg="add del mod ord">
          <ac:chgData name="البوربوينت الإسلامي" userId="8292d700421e9dbf" providerId="LiveId" clId="{87D3B627-75AE-4572-B170-8C2F3A24602D}" dt="2024-09-08T16:26:04.061" v="1550" actId="21"/>
          <ac:spMkLst>
            <pc:docMk/>
            <pc:sldMk cId="1312295802" sldId="313"/>
            <ac:spMk id="4" creationId="{3FA01A14-66E6-C38E-3301-E614EE1238E5}"/>
          </ac:spMkLst>
        </pc:spChg>
        <pc:spChg chg="add del mod">
          <ac:chgData name="البوربوينت الإسلامي" userId="8292d700421e9dbf" providerId="LiveId" clId="{87D3B627-75AE-4572-B170-8C2F3A24602D}" dt="2024-09-08T16:24:37.263" v="1494" actId="21"/>
          <ac:spMkLst>
            <pc:docMk/>
            <pc:sldMk cId="1312295802" sldId="313"/>
            <ac:spMk id="5" creationId="{06D7A798-93A1-62BF-2C11-E5E274BBE384}"/>
          </ac:spMkLst>
        </pc:spChg>
        <pc:spChg chg="add del mod">
          <ac:chgData name="البوربوينت الإسلامي" userId="8292d700421e9dbf" providerId="LiveId" clId="{87D3B627-75AE-4572-B170-8C2F3A24602D}" dt="2024-09-08T16:24:37.263" v="1494" actId="21"/>
          <ac:spMkLst>
            <pc:docMk/>
            <pc:sldMk cId="1312295802" sldId="313"/>
            <ac:spMk id="6" creationId="{86A8B816-7633-848A-20FE-ED2238493488}"/>
          </ac:spMkLst>
        </pc:spChg>
        <pc:spChg chg="add del mod modVis">
          <ac:chgData name="البوربوينت الإسلامي" userId="8292d700421e9dbf" providerId="LiveId" clId="{87D3B627-75AE-4572-B170-8C2F3A24602D}" dt="2024-09-08T16:24:37.263" v="1494" actId="21"/>
          <ac:spMkLst>
            <pc:docMk/>
            <pc:sldMk cId="1312295802" sldId="313"/>
            <ac:spMk id="7" creationId="{9BF189B8-D867-6421-B4E7-10C940A4F2D1}"/>
          </ac:spMkLst>
        </pc:spChg>
        <pc:spChg chg="add del mod">
          <ac:chgData name="البوربوينت الإسلامي" userId="8292d700421e9dbf" providerId="LiveId" clId="{87D3B627-75AE-4572-B170-8C2F3A24602D}" dt="2024-09-08T16:24:37.263" v="1494" actId="21"/>
          <ac:spMkLst>
            <pc:docMk/>
            <pc:sldMk cId="1312295802" sldId="313"/>
            <ac:spMk id="8" creationId="{053CDD48-1B96-4ABB-0C9F-1442F57AC289}"/>
          </ac:spMkLst>
        </pc:spChg>
        <pc:spChg chg="add del mod">
          <ac:chgData name="البوربوينت الإسلامي" userId="8292d700421e9dbf" providerId="LiveId" clId="{87D3B627-75AE-4572-B170-8C2F3A24602D}" dt="2024-09-08T16:31:33.465" v="1628" actId="478"/>
          <ac:spMkLst>
            <pc:docMk/>
            <pc:sldMk cId="1312295802" sldId="313"/>
            <ac:spMk id="11" creationId="{971649DB-A972-E5DD-8DA0-A23E1FB77755}"/>
          </ac:spMkLst>
        </pc:spChg>
        <pc:spChg chg="mod">
          <ac:chgData name="البوربوينت الإسلامي" userId="8292d700421e9dbf" providerId="LiveId" clId="{87D3B627-75AE-4572-B170-8C2F3A24602D}" dt="2024-09-08T16:14:40.262" v="1382" actId="20577"/>
          <ac:spMkLst>
            <pc:docMk/>
            <pc:sldMk cId="1312295802" sldId="313"/>
            <ac:spMk id="12" creationId="{9E00ECF6-C719-C37B-513E-A3B683C22497}"/>
          </ac:spMkLst>
        </pc:spChg>
        <pc:picChg chg="add del mod">
          <ac:chgData name="البوربوينت الإسلامي" userId="8292d700421e9dbf" providerId="LiveId" clId="{87D3B627-75AE-4572-B170-8C2F3A24602D}" dt="2024-09-08T16:24:37.263" v="1494" actId="21"/>
          <ac:picMkLst>
            <pc:docMk/>
            <pc:sldMk cId="1312295802" sldId="313"/>
            <ac:picMk id="3" creationId="{5E513058-576A-3204-1BF8-90C7F36C1A70}"/>
          </ac:picMkLst>
        </pc:picChg>
        <pc:picChg chg="add del mod">
          <ac:chgData name="البوربوينت الإسلامي" userId="8292d700421e9dbf" providerId="LiveId" clId="{87D3B627-75AE-4572-B170-8C2F3A24602D}" dt="2024-09-08T16:26:04.061" v="1550" actId="21"/>
          <ac:picMkLst>
            <pc:docMk/>
            <pc:sldMk cId="1312295802" sldId="313"/>
            <ac:picMk id="9" creationId="{785D5AD5-8E73-23D2-B728-8E3784A60D93}"/>
          </ac:picMkLst>
        </pc:picChg>
        <pc:picChg chg="add del mod">
          <ac:chgData name="البوربوينت الإسلامي" userId="8292d700421e9dbf" providerId="LiveId" clId="{87D3B627-75AE-4572-B170-8C2F3A24602D}" dt="2024-09-09T02:01:10.521" v="1640" actId="478"/>
          <ac:picMkLst>
            <pc:docMk/>
            <pc:sldMk cId="1312295802" sldId="313"/>
            <ac:picMk id="10" creationId="{3BDE532D-9382-439B-F109-6F94AED7959B}"/>
          </ac:picMkLst>
        </pc:picChg>
      </pc:sldChg>
      <pc:sldChg chg="add del">
        <pc:chgData name="البوربوينت الإسلامي" userId="8292d700421e9dbf" providerId="LiveId" clId="{87D3B627-75AE-4572-B170-8C2F3A24602D}" dt="2024-09-08T16:15:21.517" v="1384" actId="2890"/>
        <pc:sldMkLst>
          <pc:docMk/>
          <pc:sldMk cId="2307756907" sldId="314"/>
        </pc:sldMkLst>
      </pc:sldChg>
      <pc:sldChg chg="addSp delSp modSp add del mod ord modTransition modClrScheme delAnim modAnim chgLayout">
        <pc:chgData name="البوربوينت الإسلامي" userId="8292d700421e9dbf" providerId="LiveId" clId="{87D3B627-75AE-4572-B170-8C2F3A24602D}" dt="2024-09-09T02:03:36.756" v="1653"/>
        <pc:sldMkLst>
          <pc:docMk/>
          <pc:sldMk cId="3455805358" sldId="314"/>
        </pc:sldMkLst>
        <pc:spChg chg="add del mod ord">
          <ac:chgData name="البوربوينت الإسلامي" userId="8292d700421e9dbf" providerId="LiveId" clId="{87D3B627-75AE-4572-B170-8C2F3A24602D}" dt="2024-09-09T02:01:41.633" v="1648" actId="478"/>
          <ac:spMkLst>
            <pc:docMk/>
            <pc:sldMk cId="3455805358" sldId="314"/>
            <ac:spMk id="2" creationId="{52D91526-E087-37D5-20ED-D41FBFE16404}"/>
          </ac:spMkLst>
        </pc:spChg>
        <pc:spChg chg="del">
          <ac:chgData name="البوربوينت الإسلامي" userId="8292d700421e9dbf" providerId="LiveId" clId="{87D3B627-75AE-4572-B170-8C2F3A24602D}" dt="2024-09-08T16:15:43.580" v="1389" actId="478"/>
          <ac:spMkLst>
            <pc:docMk/>
            <pc:sldMk cId="3455805358" sldId="314"/>
            <ac:spMk id="2" creationId="{CE95011A-2407-C029-7DCD-6BCFCC1AD0D3}"/>
          </ac:spMkLst>
        </pc:spChg>
        <pc:spChg chg="del">
          <ac:chgData name="البوربوينت الإسلامي" userId="8292d700421e9dbf" providerId="LiveId" clId="{87D3B627-75AE-4572-B170-8C2F3A24602D}" dt="2024-09-08T16:15:41.887" v="1388" actId="478"/>
          <ac:spMkLst>
            <pc:docMk/>
            <pc:sldMk cId="3455805358" sldId="314"/>
            <ac:spMk id="3" creationId="{48983B83-9CED-4007-A050-47201C80483A}"/>
          </ac:spMkLst>
        </pc:spChg>
        <pc:spChg chg="del">
          <ac:chgData name="البوربوينت الإسلامي" userId="8292d700421e9dbf" providerId="LiveId" clId="{87D3B627-75AE-4572-B170-8C2F3A24602D}" dt="2024-09-08T16:15:43.580" v="1389" actId="478"/>
          <ac:spMkLst>
            <pc:docMk/>
            <pc:sldMk cId="3455805358" sldId="314"/>
            <ac:spMk id="4" creationId="{C724140B-BD2B-A22F-EA3C-30F4820CFE36}"/>
          </ac:spMkLst>
        </pc:spChg>
        <pc:spChg chg="mod">
          <ac:chgData name="البوربوينت الإسلامي" userId="8292d700421e9dbf" providerId="LiveId" clId="{87D3B627-75AE-4572-B170-8C2F3A24602D}" dt="2024-09-08T16:28:00.539" v="1603" actId="165"/>
          <ac:spMkLst>
            <pc:docMk/>
            <pc:sldMk cId="3455805358" sldId="314"/>
            <ac:spMk id="6" creationId="{C49D084C-8BDE-6558-F528-E6CED5A1DF2D}"/>
          </ac:spMkLst>
        </pc:spChg>
        <pc:spChg chg="mod">
          <ac:chgData name="البوربوينت الإسلامي" userId="8292d700421e9dbf" providerId="LiveId" clId="{87D3B627-75AE-4572-B170-8C2F3A24602D}" dt="2024-09-08T16:28:00.539" v="1603" actId="165"/>
          <ac:spMkLst>
            <pc:docMk/>
            <pc:sldMk cId="3455805358" sldId="314"/>
            <ac:spMk id="7" creationId="{D25FBF7A-FF21-EF88-76FD-2F43BD7E1C3A}"/>
          </ac:spMkLst>
        </pc:spChg>
        <pc:spChg chg="mod">
          <ac:chgData name="البوربوينت الإسلامي" userId="8292d700421e9dbf" providerId="LiveId" clId="{87D3B627-75AE-4572-B170-8C2F3A24602D}" dt="2024-09-08T16:28:00.539" v="1603" actId="165"/>
          <ac:spMkLst>
            <pc:docMk/>
            <pc:sldMk cId="3455805358" sldId="314"/>
            <ac:spMk id="8" creationId="{5CEBBA5A-18BE-1F8F-E1BD-C48B573EB888}"/>
          </ac:spMkLst>
        </pc:spChg>
        <pc:spChg chg="mod">
          <ac:chgData name="البوربوينت الإسلامي" userId="8292d700421e9dbf" providerId="LiveId" clId="{87D3B627-75AE-4572-B170-8C2F3A24602D}" dt="2024-09-08T16:28:00.539" v="1603" actId="165"/>
          <ac:spMkLst>
            <pc:docMk/>
            <pc:sldMk cId="3455805358" sldId="314"/>
            <ac:spMk id="9" creationId="{0AFDF57C-F670-48C0-8CAD-AA11D3F1B5D7}"/>
          </ac:spMkLst>
        </pc:spChg>
        <pc:spChg chg="mod">
          <ac:chgData name="البوربوينت الإسلامي" userId="8292d700421e9dbf" providerId="LiveId" clId="{87D3B627-75AE-4572-B170-8C2F3A24602D}" dt="2024-09-08T16:28:00.539" v="1603" actId="165"/>
          <ac:spMkLst>
            <pc:docMk/>
            <pc:sldMk cId="3455805358" sldId="314"/>
            <ac:spMk id="10" creationId="{86C47349-5E5A-8CEA-8CBC-128E596D582F}"/>
          </ac:spMkLst>
        </pc:spChg>
        <pc:spChg chg="mod">
          <ac:chgData name="البوربوينت الإسلامي" userId="8292d700421e9dbf" providerId="LiveId" clId="{87D3B627-75AE-4572-B170-8C2F3A24602D}" dt="2024-09-08T16:28:00.539" v="1603" actId="165"/>
          <ac:spMkLst>
            <pc:docMk/>
            <pc:sldMk cId="3455805358" sldId="314"/>
            <ac:spMk id="11" creationId="{A3F766D9-6543-79A9-03FD-514571583681}"/>
          </ac:spMkLst>
        </pc:spChg>
        <pc:spChg chg="mod">
          <ac:chgData name="البوربوينت الإسلامي" userId="8292d700421e9dbf" providerId="LiveId" clId="{87D3B627-75AE-4572-B170-8C2F3A24602D}" dt="2024-09-08T16:28:00.539" v="1603" actId="165"/>
          <ac:spMkLst>
            <pc:docMk/>
            <pc:sldMk cId="3455805358" sldId="314"/>
            <ac:spMk id="12" creationId="{9B4433E0-3FF7-8106-2B08-7CC0B83BCEB3}"/>
          </ac:spMkLst>
        </pc:spChg>
        <pc:spChg chg="mod">
          <ac:chgData name="البوربوينت الإسلامي" userId="8292d700421e9dbf" providerId="LiveId" clId="{87D3B627-75AE-4572-B170-8C2F3A24602D}" dt="2024-09-08T16:28:00.539" v="1603" actId="165"/>
          <ac:spMkLst>
            <pc:docMk/>
            <pc:sldMk cId="3455805358" sldId="314"/>
            <ac:spMk id="13" creationId="{3A7188D7-2F2D-7AFD-E89D-CAD1FAB3938B}"/>
          </ac:spMkLst>
        </pc:spChg>
        <pc:spChg chg="mod">
          <ac:chgData name="البوربوينت الإسلامي" userId="8292d700421e9dbf" providerId="LiveId" clId="{87D3B627-75AE-4572-B170-8C2F3A24602D}" dt="2024-09-08T16:28:00.539" v="1603" actId="165"/>
          <ac:spMkLst>
            <pc:docMk/>
            <pc:sldMk cId="3455805358" sldId="314"/>
            <ac:spMk id="14" creationId="{115A5BAC-07E6-CC4A-8E43-FF5DA2CB614B}"/>
          </ac:spMkLst>
        </pc:spChg>
        <pc:spChg chg="mod">
          <ac:chgData name="البوربوينت الإسلامي" userId="8292d700421e9dbf" providerId="LiveId" clId="{87D3B627-75AE-4572-B170-8C2F3A24602D}" dt="2024-09-08T16:28:00.539" v="1603" actId="165"/>
          <ac:spMkLst>
            <pc:docMk/>
            <pc:sldMk cId="3455805358" sldId="314"/>
            <ac:spMk id="16" creationId="{D1ACB7E6-E6E2-27FE-F657-91B1DDF5ED7C}"/>
          </ac:spMkLst>
        </pc:spChg>
        <pc:spChg chg="mod">
          <ac:chgData name="البوربوينت الإسلامي" userId="8292d700421e9dbf" providerId="LiveId" clId="{87D3B627-75AE-4572-B170-8C2F3A24602D}" dt="2024-09-08T16:28:00.539" v="1603" actId="165"/>
          <ac:spMkLst>
            <pc:docMk/>
            <pc:sldMk cId="3455805358" sldId="314"/>
            <ac:spMk id="17" creationId="{74458FCD-E642-A9F8-F554-E65EDA3381DC}"/>
          </ac:spMkLst>
        </pc:spChg>
        <pc:spChg chg="mod">
          <ac:chgData name="البوربوينت الإسلامي" userId="8292d700421e9dbf" providerId="LiveId" clId="{87D3B627-75AE-4572-B170-8C2F3A24602D}" dt="2024-09-08T16:28:00.539" v="1603" actId="165"/>
          <ac:spMkLst>
            <pc:docMk/>
            <pc:sldMk cId="3455805358" sldId="314"/>
            <ac:spMk id="18" creationId="{1E575661-24EA-63BF-0D68-F44332AF633C}"/>
          </ac:spMkLst>
        </pc:spChg>
        <pc:spChg chg="mod">
          <ac:chgData name="البوربوينت الإسلامي" userId="8292d700421e9dbf" providerId="LiveId" clId="{87D3B627-75AE-4572-B170-8C2F3A24602D}" dt="2024-09-08T16:28:00.539" v="1603" actId="165"/>
          <ac:spMkLst>
            <pc:docMk/>
            <pc:sldMk cId="3455805358" sldId="314"/>
            <ac:spMk id="19" creationId="{2E42E1D6-A436-3CDC-0127-EC415B8E6E9D}"/>
          </ac:spMkLst>
        </pc:spChg>
        <pc:spChg chg="mod">
          <ac:chgData name="البوربوينت الإسلامي" userId="8292d700421e9dbf" providerId="LiveId" clId="{87D3B627-75AE-4572-B170-8C2F3A24602D}" dt="2024-09-08T16:28:00.539" v="1603" actId="165"/>
          <ac:spMkLst>
            <pc:docMk/>
            <pc:sldMk cId="3455805358" sldId="314"/>
            <ac:spMk id="20" creationId="{063E0D1C-9A79-3D33-937F-3A0F43BF4384}"/>
          </ac:spMkLst>
        </pc:spChg>
        <pc:spChg chg="mod">
          <ac:chgData name="البوربوينت الإسلامي" userId="8292d700421e9dbf" providerId="LiveId" clId="{87D3B627-75AE-4572-B170-8C2F3A24602D}" dt="2024-09-08T16:28:00.539" v="1603" actId="165"/>
          <ac:spMkLst>
            <pc:docMk/>
            <pc:sldMk cId="3455805358" sldId="314"/>
            <ac:spMk id="21" creationId="{95DBD04D-DD77-AFA5-263D-19A6DC53C0BD}"/>
          </ac:spMkLst>
        </pc:spChg>
        <pc:spChg chg="mod">
          <ac:chgData name="البوربوينت الإسلامي" userId="8292d700421e9dbf" providerId="LiveId" clId="{87D3B627-75AE-4572-B170-8C2F3A24602D}" dt="2024-09-08T16:28:00.539" v="1603" actId="165"/>
          <ac:spMkLst>
            <pc:docMk/>
            <pc:sldMk cId="3455805358" sldId="314"/>
            <ac:spMk id="22" creationId="{FC45BD5D-6F98-141E-6BEE-5BE5FE5BC0D6}"/>
          </ac:spMkLst>
        </pc:spChg>
        <pc:spChg chg="mod">
          <ac:chgData name="البوربوينت الإسلامي" userId="8292d700421e9dbf" providerId="LiveId" clId="{87D3B627-75AE-4572-B170-8C2F3A24602D}" dt="2024-09-08T16:28:00.539" v="1603" actId="165"/>
          <ac:spMkLst>
            <pc:docMk/>
            <pc:sldMk cId="3455805358" sldId="314"/>
            <ac:spMk id="23" creationId="{D0DC909C-DCE3-7B47-A36A-41D60D773BB3}"/>
          </ac:spMkLst>
        </pc:spChg>
        <pc:spChg chg="mod">
          <ac:chgData name="البوربوينت الإسلامي" userId="8292d700421e9dbf" providerId="LiveId" clId="{87D3B627-75AE-4572-B170-8C2F3A24602D}" dt="2024-09-08T16:28:00.539" v="1603" actId="165"/>
          <ac:spMkLst>
            <pc:docMk/>
            <pc:sldMk cId="3455805358" sldId="314"/>
            <ac:spMk id="24" creationId="{33CF41E6-5981-EFA4-5967-A7D79C8BA6E4}"/>
          </ac:spMkLst>
        </pc:spChg>
        <pc:spChg chg="mod">
          <ac:chgData name="البوربوينت الإسلامي" userId="8292d700421e9dbf" providerId="LiveId" clId="{87D3B627-75AE-4572-B170-8C2F3A24602D}" dt="2024-09-08T16:16:08.783" v="1426" actId="20577"/>
          <ac:spMkLst>
            <pc:docMk/>
            <pc:sldMk cId="3455805358" sldId="314"/>
            <ac:spMk id="60" creationId="{2129679A-30DD-A5C2-6D2C-98581353764D}"/>
          </ac:spMkLst>
        </pc:spChg>
        <pc:spChg chg="mod">
          <ac:chgData name="البوربوينت الإسلامي" userId="8292d700421e9dbf" providerId="LiveId" clId="{87D3B627-75AE-4572-B170-8C2F3A24602D}" dt="2024-09-08T16:16:02.525" v="1418" actId="20577"/>
          <ac:spMkLst>
            <pc:docMk/>
            <pc:sldMk cId="3455805358" sldId="314"/>
            <ac:spMk id="77" creationId="{4B4AFAB6-3E2F-C6FD-7562-BFEAED9FBC0C}"/>
          </ac:spMkLst>
        </pc:spChg>
        <pc:grpChg chg="add mod topLvl">
          <ac:chgData name="البوربوينت الإسلامي" userId="8292d700421e9dbf" providerId="LiveId" clId="{87D3B627-75AE-4572-B170-8C2F3A24602D}" dt="2024-09-08T16:29:21.527" v="1613" actId="962"/>
          <ac:grpSpMkLst>
            <pc:docMk/>
            <pc:sldMk cId="3455805358" sldId="314"/>
            <ac:grpSpMk id="5" creationId="{53A87A9C-FA64-B401-EA5C-6987CD395F04}"/>
          </ac:grpSpMkLst>
        </pc:grpChg>
        <pc:grpChg chg="add mod topLvl">
          <ac:chgData name="البوربوينت الإسلامي" userId="8292d700421e9dbf" providerId="LiveId" clId="{87D3B627-75AE-4572-B170-8C2F3A24602D}" dt="2024-09-08T16:29:25.950" v="1614" actId="962"/>
          <ac:grpSpMkLst>
            <pc:docMk/>
            <pc:sldMk cId="3455805358" sldId="314"/>
            <ac:grpSpMk id="15" creationId="{305BD242-3FE2-7043-466C-A22D357BF16B}"/>
          </ac:grpSpMkLst>
        </pc:grpChg>
        <pc:grpChg chg="add del mod">
          <ac:chgData name="البوربوينت الإسلامي" userId="8292d700421e9dbf" providerId="LiveId" clId="{87D3B627-75AE-4572-B170-8C2F3A24602D}" dt="2024-09-08T16:28:00.539" v="1603" actId="165"/>
          <ac:grpSpMkLst>
            <pc:docMk/>
            <pc:sldMk cId="3455805358" sldId="314"/>
            <ac:grpSpMk id="25" creationId="{D7B77B25-BA26-EE84-05AE-7DCC1F8DCA02}"/>
          </ac:grpSpMkLst>
        </pc:grpChg>
        <pc:grpChg chg="del">
          <ac:chgData name="البوربوينت الإسلامي" userId="8292d700421e9dbf" providerId="LiveId" clId="{87D3B627-75AE-4572-B170-8C2F3A24602D}" dt="2024-09-08T16:15:41.887" v="1388" actId="478"/>
          <ac:grpSpMkLst>
            <pc:docMk/>
            <pc:sldMk cId="3455805358" sldId="314"/>
            <ac:grpSpMk id="53" creationId="{2E8079FA-0411-6DDF-06A9-4BB9F37001CC}"/>
          </ac:grpSpMkLst>
        </pc:grpChg>
        <pc:grpChg chg="del mod">
          <ac:chgData name="البوربوينت الإسلامي" userId="8292d700421e9dbf" providerId="LiveId" clId="{87D3B627-75AE-4572-B170-8C2F3A24602D}" dt="2024-09-08T16:27:17.761" v="1580" actId="478"/>
          <ac:grpSpMkLst>
            <pc:docMk/>
            <pc:sldMk cId="3455805358" sldId="314"/>
            <ac:grpSpMk id="66" creationId="{CBDF4E76-5172-FA9D-CF05-995D4E5E3EA9}"/>
          </ac:grpSpMkLst>
        </pc:grpChg>
        <pc:grpChg chg="del">
          <ac:chgData name="البوربوينت الإسلامي" userId="8292d700421e9dbf" providerId="LiveId" clId="{87D3B627-75AE-4572-B170-8C2F3A24602D}" dt="2024-09-08T16:15:41.887" v="1388" actId="478"/>
          <ac:grpSpMkLst>
            <pc:docMk/>
            <pc:sldMk cId="3455805358" sldId="314"/>
            <ac:grpSpMk id="67" creationId="{B113F58A-C4E3-F82D-0263-A47C3A5C1617}"/>
          </ac:grpSpMkLst>
        </pc:grpChg>
        <pc:grpChg chg="del mod">
          <ac:chgData name="البوربوينت الإسلامي" userId="8292d700421e9dbf" providerId="LiveId" clId="{87D3B627-75AE-4572-B170-8C2F3A24602D}" dt="2024-09-08T16:27:17.761" v="1580" actId="478"/>
          <ac:grpSpMkLst>
            <pc:docMk/>
            <pc:sldMk cId="3455805358" sldId="314"/>
            <ac:grpSpMk id="73" creationId="{169AC184-03FE-746C-34C5-768242818FCC}"/>
          </ac:grpSpMkLst>
        </pc:grpChg>
      </pc:sldChg>
      <pc:sldChg chg="add">
        <pc:chgData name="البوربوينت الإسلامي" userId="8292d700421e9dbf" providerId="LiveId" clId="{87D3B627-75AE-4572-B170-8C2F3A24602D}" dt="2024-09-09T02:06:09.540" v="1658" actId="2890"/>
        <pc:sldMkLst>
          <pc:docMk/>
          <pc:sldMk cId="1370035196" sldId="315"/>
        </pc:sldMkLst>
      </pc:sldChg>
      <pc:sldChg chg="add ord">
        <pc:chgData name="البوربوينت الإسلامي" userId="8292d700421e9dbf" providerId="LiveId" clId="{87D3B627-75AE-4572-B170-8C2F3A24602D}" dt="2024-09-09T02:06:24.186" v="1664"/>
        <pc:sldMkLst>
          <pc:docMk/>
          <pc:sldMk cId="3885172676" sldId="316"/>
        </pc:sldMkLst>
      </pc:sldChg>
      <pc:sldChg chg="add ord">
        <pc:chgData name="البوربوينت الإسلامي" userId="8292d700421e9dbf" providerId="LiveId" clId="{87D3B627-75AE-4572-B170-8C2F3A24602D}" dt="2024-09-09T02:06:26.329" v="1667"/>
        <pc:sldMkLst>
          <pc:docMk/>
          <pc:sldMk cId="1003518016" sldId="317"/>
        </pc:sldMkLst>
      </pc:sldChg>
      <pc:sldChg chg="add ord">
        <pc:chgData name="البوربوينت الإسلامي" userId="8292d700421e9dbf" providerId="LiveId" clId="{87D3B627-75AE-4572-B170-8C2F3A24602D}" dt="2024-09-09T02:06:28.344" v="1670"/>
        <pc:sldMkLst>
          <pc:docMk/>
          <pc:sldMk cId="635198167" sldId="318"/>
        </pc:sldMkLst>
      </pc:sldChg>
      <pc:sldChg chg="add ord">
        <pc:chgData name="البوربوينت الإسلامي" userId="8292d700421e9dbf" providerId="LiveId" clId="{87D3B627-75AE-4572-B170-8C2F3A24602D}" dt="2024-09-09T02:06:31.531" v="1673"/>
        <pc:sldMkLst>
          <pc:docMk/>
          <pc:sldMk cId="1329351285" sldId="319"/>
        </pc:sldMkLst>
      </pc:sldChg>
      <pc:sldChg chg="add ord">
        <pc:chgData name="البوربوينت الإسلامي" userId="8292d700421e9dbf" providerId="LiveId" clId="{87D3B627-75AE-4572-B170-8C2F3A24602D}" dt="2024-09-09T02:06:32.707" v="1676"/>
        <pc:sldMkLst>
          <pc:docMk/>
          <pc:sldMk cId="93413687" sldId="320"/>
        </pc:sldMkLst>
      </pc:sldChg>
      <pc:sldChg chg="add ord">
        <pc:chgData name="البوربوينت الإسلامي" userId="8292d700421e9dbf" providerId="LiveId" clId="{87D3B627-75AE-4572-B170-8C2F3A24602D}" dt="2024-09-09T02:06:35.404" v="1679"/>
        <pc:sldMkLst>
          <pc:docMk/>
          <pc:sldMk cId="311372556" sldId="321"/>
        </pc:sldMkLst>
      </pc:sldChg>
      <pc:sldChg chg="add ord">
        <pc:chgData name="البوربوينت الإسلامي" userId="8292d700421e9dbf" providerId="LiveId" clId="{87D3B627-75AE-4572-B170-8C2F3A24602D}" dt="2024-09-09T02:06:36.818" v="1682"/>
        <pc:sldMkLst>
          <pc:docMk/>
          <pc:sldMk cId="523074695" sldId="322"/>
        </pc:sldMkLst>
      </pc:sldChg>
      <pc:sldChg chg="add ord">
        <pc:chgData name="البوربوينت الإسلامي" userId="8292d700421e9dbf" providerId="LiveId" clId="{87D3B627-75AE-4572-B170-8C2F3A24602D}" dt="2024-09-09T02:06:39.762" v="1685"/>
        <pc:sldMkLst>
          <pc:docMk/>
          <pc:sldMk cId="2558246399" sldId="323"/>
        </pc:sldMkLst>
      </pc:sldChg>
      <pc:sldChg chg="add ord">
        <pc:chgData name="البوربوينت الإسلامي" userId="8292d700421e9dbf" providerId="LiveId" clId="{87D3B627-75AE-4572-B170-8C2F3A24602D}" dt="2024-09-09T02:06:41.072" v="1688"/>
        <pc:sldMkLst>
          <pc:docMk/>
          <pc:sldMk cId="317187334" sldId="324"/>
        </pc:sldMkLst>
      </pc:sldChg>
      <pc:sldChg chg="add ord">
        <pc:chgData name="البوربوينت الإسلامي" userId="8292d700421e9dbf" providerId="LiveId" clId="{87D3B627-75AE-4572-B170-8C2F3A24602D}" dt="2024-09-09T02:06:44.091" v="1691"/>
        <pc:sldMkLst>
          <pc:docMk/>
          <pc:sldMk cId="3647135492" sldId="325"/>
        </pc:sldMkLst>
      </pc:sldChg>
      <pc:sldChg chg="add ord">
        <pc:chgData name="البوربوينت الإسلامي" userId="8292d700421e9dbf" providerId="LiveId" clId="{87D3B627-75AE-4572-B170-8C2F3A24602D}" dt="2024-09-09T02:06:46.059" v="1694"/>
        <pc:sldMkLst>
          <pc:docMk/>
          <pc:sldMk cId="1120560394" sldId="326"/>
        </pc:sldMkLst>
      </pc:sldChg>
      <pc:sldChg chg="add ord">
        <pc:chgData name="البوربوينت الإسلامي" userId="8292d700421e9dbf" providerId="LiveId" clId="{87D3B627-75AE-4572-B170-8C2F3A24602D}" dt="2024-09-09T02:06:47.597" v="1697"/>
        <pc:sldMkLst>
          <pc:docMk/>
          <pc:sldMk cId="922725152" sldId="327"/>
        </pc:sldMkLst>
      </pc:sldChg>
      <pc:sldChg chg="add ord">
        <pc:chgData name="البوربوينت الإسلامي" userId="8292d700421e9dbf" providerId="LiveId" clId="{87D3B627-75AE-4572-B170-8C2F3A24602D}" dt="2024-09-09T02:06:49.788" v="1700"/>
        <pc:sldMkLst>
          <pc:docMk/>
          <pc:sldMk cId="113682939" sldId="328"/>
        </pc:sldMkLst>
      </pc:sldChg>
      <pc:sldChg chg="add ord">
        <pc:chgData name="البوربوينت الإسلامي" userId="8292d700421e9dbf" providerId="LiveId" clId="{87D3B627-75AE-4572-B170-8C2F3A24602D}" dt="2024-09-09T02:06:51.808" v="1703"/>
        <pc:sldMkLst>
          <pc:docMk/>
          <pc:sldMk cId="3195973081" sldId="329"/>
        </pc:sldMkLst>
      </pc:sldChg>
      <pc:sldChg chg="add ord">
        <pc:chgData name="البوربوينت الإسلامي" userId="8292d700421e9dbf" providerId="LiveId" clId="{87D3B627-75AE-4572-B170-8C2F3A24602D}" dt="2024-09-09T02:06:54.919" v="1706"/>
        <pc:sldMkLst>
          <pc:docMk/>
          <pc:sldMk cId="2643821002" sldId="330"/>
        </pc:sldMkLst>
      </pc:sldChg>
      <pc:sldChg chg="add ord">
        <pc:chgData name="البوربوينت الإسلامي" userId="8292d700421e9dbf" providerId="LiveId" clId="{87D3B627-75AE-4572-B170-8C2F3A24602D}" dt="2024-09-09T02:06:57.510" v="1709"/>
        <pc:sldMkLst>
          <pc:docMk/>
          <pc:sldMk cId="2999974290" sldId="331"/>
        </pc:sldMkLst>
      </pc:sldChg>
      <pc:sldChg chg="add ord">
        <pc:chgData name="البوربوينت الإسلامي" userId="8292d700421e9dbf" providerId="LiveId" clId="{87D3B627-75AE-4572-B170-8C2F3A24602D}" dt="2024-09-09T02:07:00.001" v="1712"/>
        <pc:sldMkLst>
          <pc:docMk/>
          <pc:sldMk cId="1667073414" sldId="332"/>
        </pc:sldMkLst>
      </pc:sldChg>
      <pc:sldChg chg="add ord">
        <pc:chgData name="البوربوينت الإسلامي" userId="8292d700421e9dbf" providerId="LiveId" clId="{87D3B627-75AE-4572-B170-8C2F3A24602D}" dt="2024-09-09T02:07:07.294" v="1715"/>
        <pc:sldMkLst>
          <pc:docMk/>
          <pc:sldMk cId="1127994284" sldId="333"/>
        </pc:sldMkLst>
      </pc:sldChg>
      <pc:sldChg chg="add ord">
        <pc:chgData name="البوربوينت الإسلامي" userId="8292d700421e9dbf" providerId="LiveId" clId="{87D3B627-75AE-4572-B170-8C2F3A24602D}" dt="2024-09-09T02:07:08.811" v="1718"/>
        <pc:sldMkLst>
          <pc:docMk/>
          <pc:sldMk cId="983089898" sldId="334"/>
        </pc:sldMkLst>
      </pc:sldChg>
      <pc:sldChg chg="add ord">
        <pc:chgData name="البوربوينت الإسلامي" userId="8292d700421e9dbf" providerId="LiveId" clId="{87D3B627-75AE-4572-B170-8C2F3A24602D}" dt="2024-09-09T02:07:10.506" v="1721"/>
        <pc:sldMkLst>
          <pc:docMk/>
          <pc:sldMk cId="48935135" sldId="335"/>
        </pc:sldMkLst>
      </pc:sldChg>
      <pc:sldChg chg="add ord">
        <pc:chgData name="البوربوينت الإسلامي" userId="8292d700421e9dbf" providerId="LiveId" clId="{87D3B627-75AE-4572-B170-8C2F3A24602D}" dt="2024-09-09T02:07:14.279" v="1724"/>
        <pc:sldMkLst>
          <pc:docMk/>
          <pc:sldMk cId="2689075623" sldId="336"/>
        </pc:sldMkLst>
      </pc:sldChg>
      <pc:sldChg chg="add ord">
        <pc:chgData name="البوربوينت الإسلامي" userId="8292d700421e9dbf" providerId="LiveId" clId="{87D3B627-75AE-4572-B170-8C2F3A24602D}" dt="2024-09-09T02:07:15.703" v="1727"/>
        <pc:sldMkLst>
          <pc:docMk/>
          <pc:sldMk cId="3366977123" sldId="337"/>
        </pc:sldMkLst>
      </pc:sldChg>
      <pc:sldChg chg="add ord">
        <pc:chgData name="البوربوينت الإسلامي" userId="8292d700421e9dbf" providerId="LiveId" clId="{87D3B627-75AE-4572-B170-8C2F3A24602D}" dt="2024-09-09T02:07:18.121" v="1730"/>
        <pc:sldMkLst>
          <pc:docMk/>
          <pc:sldMk cId="2095642377" sldId="338"/>
        </pc:sldMkLst>
      </pc:sldChg>
      <pc:sldChg chg="add ord">
        <pc:chgData name="البوربوينت الإسلامي" userId="8292d700421e9dbf" providerId="LiveId" clId="{87D3B627-75AE-4572-B170-8C2F3A24602D}" dt="2024-09-09T02:07:20.346" v="1733"/>
        <pc:sldMkLst>
          <pc:docMk/>
          <pc:sldMk cId="382165528" sldId="339"/>
        </pc:sldMkLst>
      </pc:sldChg>
      <pc:sldChg chg="add">
        <pc:chgData name="البوربوينت الإسلامي" userId="8292d700421e9dbf" providerId="LiveId" clId="{87D3B627-75AE-4572-B170-8C2F3A24602D}" dt="2024-09-09T02:07:25.627" v="1734" actId="2890"/>
        <pc:sldMkLst>
          <pc:docMk/>
          <pc:sldMk cId="3157033119" sldId="340"/>
        </pc:sldMkLst>
      </pc:sldChg>
      <pc:sldChg chg="add ord modTransition">
        <pc:chgData name="البوربوينت الإسلامي" userId="8292d700421e9dbf" providerId="LiveId" clId="{87D3B627-75AE-4572-B170-8C2F3A24602D}" dt="2024-09-09T02:08:06.911" v="1751"/>
        <pc:sldMkLst>
          <pc:docMk/>
          <pc:sldMk cId="3389269651" sldId="341"/>
        </pc:sldMkLst>
      </pc:sldChg>
      <pc:sldChg chg="add ord modTransition">
        <pc:chgData name="البوربوينت الإسلامي" userId="8292d700421e9dbf" providerId="LiveId" clId="{87D3B627-75AE-4572-B170-8C2F3A24602D}" dt="2024-09-09T02:08:06.911" v="1751"/>
        <pc:sldMkLst>
          <pc:docMk/>
          <pc:sldMk cId="2833533147" sldId="342"/>
        </pc:sldMkLst>
      </pc:sldChg>
      <pc:sldChg chg="add ord modTransition">
        <pc:chgData name="البوربوينت الإسلامي" userId="8292d700421e9dbf" providerId="LiveId" clId="{87D3B627-75AE-4572-B170-8C2F3A24602D}" dt="2024-09-09T02:08:06.911" v="1751"/>
        <pc:sldMkLst>
          <pc:docMk/>
          <pc:sldMk cId="1430078691" sldId="343"/>
        </pc:sldMkLst>
      </pc:sldChg>
      <pc:sldChg chg="add ord modTransition">
        <pc:chgData name="البوربوينت الإسلامي" userId="8292d700421e9dbf" providerId="LiveId" clId="{87D3B627-75AE-4572-B170-8C2F3A24602D}" dt="2024-09-09T02:08:06.911" v="1751"/>
        <pc:sldMkLst>
          <pc:docMk/>
          <pc:sldMk cId="3090471561" sldId="344"/>
        </pc:sldMkLst>
      </pc:sldChg>
      <pc:sldMasterChg chg="modSldLayout">
        <pc:chgData name="البوربوينت الإسلامي" userId="8292d700421e9dbf" providerId="LiveId" clId="{87D3B627-75AE-4572-B170-8C2F3A24602D}" dt="2024-09-09T02:01:26.060" v="1646"/>
        <pc:sldMasterMkLst>
          <pc:docMk/>
          <pc:sldMasterMk cId="1208361079" sldId="2147483648"/>
        </pc:sldMasterMkLst>
        <pc:sldLayoutChg chg="addSp modSp">
          <pc:chgData name="البوربوينت الإسلامي" userId="8292d700421e9dbf" providerId="LiveId" clId="{87D3B627-75AE-4572-B170-8C2F3A24602D}" dt="2024-09-09T02:01:26.060" v="1646"/>
          <pc:sldLayoutMkLst>
            <pc:docMk/>
            <pc:sldMasterMk cId="1208361079" sldId="2147483648"/>
            <pc:sldLayoutMk cId="4186955681" sldId="2147483655"/>
          </pc:sldLayoutMkLst>
          <pc:picChg chg="add mod">
            <ac:chgData name="البوربوينت الإسلامي" userId="8292d700421e9dbf" providerId="LiveId" clId="{87D3B627-75AE-4572-B170-8C2F3A24602D}" dt="2024-09-09T02:01:26.060" v="1646"/>
            <ac:picMkLst>
              <pc:docMk/>
              <pc:sldMasterMk cId="1208361079" sldId="2147483648"/>
              <pc:sldLayoutMk cId="4186955681" sldId="2147483655"/>
              <ac:picMk id="5" creationId="{7F4A4300-A954-533E-80B5-D9ADE2044C2C}"/>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FA6D7B7-5383-4910-8260-355909214667}" type="datetimeFigureOut">
              <a:rPr lang="ar-JO" smtClean="0"/>
              <a:t>15/10/1446</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5EED99E-E6B5-4AC5-86A0-DADEAD17DE24}" type="slidenum">
              <a:rPr lang="ar-JO" smtClean="0"/>
              <a:t>‹#›</a:t>
            </a:fld>
            <a:endParaRPr lang="ar-JO"/>
          </a:p>
        </p:txBody>
      </p:sp>
    </p:spTree>
    <p:extLst>
      <p:ext uri="{BB962C8B-B14F-4D97-AF65-F5344CB8AC3E}">
        <p14:creationId xmlns:p14="http://schemas.microsoft.com/office/powerpoint/2010/main" val="4512891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a:t>
            </a:fld>
            <a:endParaRPr lang="ar-JO"/>
          </a:p>
        </p:txBody>
      </p:sp>
    </p:spTree>
    <p:extLst>
      <p:ext uri="{BB962C8B-B14F-4D97-AF65-F5344CB8AC3E}">
        <p14:creationId xmlns:p14="http://schemas.microsoft.com/office/powerpoint/2010/main" val="1571610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12</a:t>
            </a:fld>
            <a:endParaRPr lang="ar-JO"/>
          </a:p>
        </p:txBody>
      </p:sp>
    </p:spTree>
    <p:extLst>
      <p:ext uri="{BB962C8B-B14F-4D97-AF65-F5344CB8AC3E}">
        <p14:creationId xmlns:p14="http://schemas.microsoft.com/office/powerpoint/2010/main" val="360465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13</a:t>
            </a:fld>
            <a:endParaRPr lang="ar-JO"/>
          </a:p>
        </p:txBody>
      </p:sp>
    </p:spTree>
    <p:extLst>
      <p:ext uri="{BB962C8B-B14F-4D97-AF65-F5344CB8AC3E}">
        <p14:creationId xmlns:p14="http://schemas.microsoft.com/office/powerpoint/2010/main" val="47130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14</a:t>
            </a:fld>
            <a:endParaRPr lang="ar-JO"/>
          </a:p>
        </p:txBody>
      </p:sp>
    </p:spTree>
    <p:extLst>
      <p:ext uri="{BB962C8B-B14F-4D97-AF65-F5344CB8AC3E}">
        <p14:creationId xmlns:p14="http://schemas.microsoft.com/office/powerpoint/2010/main" val="41103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15</a:t>
            </a:fld>
            <a:endParaRPr lang="ar-JO"/>
          </a:p>
        </p:txBody>
      </p:sp>
    </p:spTree>
    <p:extLst>
      <p:ext uri="{BB962C8B-B14F-4D97-AF65-F5344CB8AC3E}">
        <p14:creationId xmlns:p14="http://schemas.microsoft.com/office/powerpoint/2010/main" val="421133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16</a:t>
            </a:fld>
            <a:endParaRPr lang="ar-JO"/>
          </a:p>
        </p:txBody>
      </p:sp>
    </p:spTree>
    <p:extLst>
      <p:ext uri="{BB962C8B-B14F-4D97-AF65-F5344CB8AC3E}">
        <p14:creationId xmlns:p14="http://schemas.microsoft.com/office/powerpoint/2010/main" val="164484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17</a:t>
            </a:fld>
            <a:endParaRPr lang="ar-JO"/>
          </a:p>
        </p:txBody>
      </p:sp>
    </p:spTree>
    <p:extLst>
      <p:ext uri="{BB962C8B-B14F-4D97-AF65-F5344CB8AC3E}">
        <p14:creationId xmlns:p14="http://schemas.microsoft.com/office/powerpoint/2010/main" val="865256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18</a:t>
            </a:fld>
            <a:endParaRPr lang="ar-JO"/>
          </a:p>
        </p:txBody>
      </p:sp>
    </p:spTree>
    <p:extLst>
      <p:ext uri="{BB962C8B-B14F-4D97-AF65-F5344CB8AC3E}">
        <p14:creationId xmlns:p14="http://schemas.microsoft.com/office/powerpoint/2010/main" val="141594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19</a:t>
            </a:fld>
            <a:endParaRPr lang="ar-JO"/>
          </a:p>
        </p:txBody>
      </p:sp>
    </p:spTree>
    <p:extLst>
      <p:ext uri="{BB962C8B-B14F-4D97-AF65-F5344CB8AC3E}">
        <p14:creationId xmlns:p14="http://schemas.microsoft.com/office/powerpoint/2010/main" val="2554400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20</a:t>
            </a:fld>
            <a:endParaRPr lang="ar-JO"/>
          </a:p>
        </p:txBody>
      </p:sp>
    </p:spTree>
    <p:extLst>
      <p:ext uri="{BB962C8B-B14F-4D97-AF65-F5344CB8AC3E}">
        <p14:creationId xmlns:p14="http://schemas.microsoft.com/office/powerpoint/2010/main" val="143169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21</a:t>
            </a:fld>
            <a:endParaRPr lang="ar-JO"/>
          </a:p>
        </p:txBody>
      </p:sp>
    </p:spTree>
    <p:extLst>
      <p:ext uri="{BB962C8B-B14F-4D97-AF65-F5344CB8AC3E}">
        <p14:creationId xmlns:p14="http://schemas.microsoft.com/office/powerpoint/2010/main" val="309534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a:t>
            </a:fld>
            <a:endParaRPr lang="ar-JO"/>
          </a:p>
        </p:txBody>
      </p:sp>
    </p:spTree>
    <p:extLst>
      <p:ext uri="{BB962C8B-B14F-4D97-AF65-F5344CB8AC3E}">
        <p14:creationId xmlns:p14="http://schemas.microsoft.com/office/powerpoint/2010/main" val="103948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22</a:t>
            </a:fld>
            <a:endParaRPr lang="ar-JO"/>
          </a:p>
        </p:txBody>
      </p:sp>
    </p:spTree>
    <p:extLst>
      <p:ext uri="{BB962C8B-B14F-4D97-AF65-F5344CB8AC3E}">
        <p14:creationId xmlns:p14="http://schemas.microsoft.com/office/powerpoint/2010/main" val="1026463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23</a:t>
            </a:fld>
            <a:endParaRPr lang="ar-JO"/>
          </a:p>
        </p:txBody>
      </p:sp>
    </p:spTree>
    <p:extLst>
      <p:ext uri="{BB962C8B-B14F-4D97-AF65-F5344CB8AC3E}">
        <p14:creationId xmlns:p14="http://schemas.microsoft.com/office/powerpoint/2010/main" val="381710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24</a:t>
            </a:fld>
            <a:endParaRPr lang="ar-JO"/>
          </a:p>
        </p:txBody>
      </p:sp>
    </p:spTree>
    <p:extLst>
      <p:ext uri="{BB962C8B-B14F-4D97-AF65-F5344CB8AC3E}">
        <p14:creationId xmlns:p14="http://schemas.microsoft.com/office/powerpoint/2010/main" val="2582987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25</a:t>
            </a:fld>
            <a:endParaRPr lang="ar-JO"/>
          </a:p>
        </p:txBody>
      </p:sp>
    </p:spTree>
    <p:extLst>
      <p:ext uri="{BB962C8B-B14F-4D97-AF65-F5344CB8AC3E}">
        <p14:creationId xmlns:p14="http://schemas.microsoft.com/office/powerpoint/2010/main" val="1767547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26</a:t>
            </a:fld>
            <a:endParaRPr lang="ar-JO"/>
          </a:p>
        </p:txBody>
      </p:sp>
    </p:spTree>
    <p:extLst>
      <p:ext uri="{BB962C8B-B14F-4D97-AF65-F5344CB8AC3E}">
        <p14:creationId xmlns:p14="http://schemas.microsoft.com/office/powerpoint/2010/main" val="3415555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27</a:t>
            </a:fld>
            <a:endParaRPr lang="ar-JO"/>
          </a:p>
        </p:txBody>
      </p:sp>
    </p:spTree>
    <p:extLst>
      <p:ext uri="{BB962C8B-B14F-4D97-AF65-F5344CB8AC3E}">
        <p14:creationId xmlns:p14="http://schemas.microsoft.com/office/powerpoint/2010/main" val="3433261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28</a:t>
            </a:fld>
            <a:endParaRPr lang="ar-JO"/>
          </a:p>
        </p:txBody>
      </p:sp>
    </p:spTree>
    <p:extLst>
      <p:ext uri="{BB962C8B-B14F-4D97-AF65-F5344CB8AC3E}">
        <p14:creationId xmlns:p14="http://schemas.microsoft.com/office/powerpoint/2010/main" val="1228569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29</a:t>
            </a:fld>
            <a:endParaRPr lang="ar-JO"/>
          </a:p>
        </p:txBody>
      </p:sp>
    </p:spTree>
    <p:extLst>
      <p:ext uri="{BB962C8B-B14F-4D97-AF65-F5344CB8AC3E}">
        <p14:creationId xmlns:p14="http://schemas.microsoft.com/office/powerpoint/2010/main" val="4190364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30</a:t>
            </a:fld>
            <a:endParaRPr lang="ar-JO"/>
          </a:p>
        </p:txBody>
      </p:sp>
    </p:spTree>
    <p:extLst>
      <p:ext uri="{BB962C8B-B14F-4D97-AF65-F5344CB8AC3E}">
        <p14:creationId xmlns:p14="http://schemas.microsoft.com/office/powerpoint/2010/main" val="2674336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31</a:t>
            </a:fld>
            <a:endParaRPr lang="ar-JO"/>
          </a:p>
        </p:txBody>
      </p:sp>
    </p:spTree>
    <p:extLst>
      <p:ext uri="{BB962C8B-B14F-4D97-AF65-F5344CB8AC3E}">
        <p14:creationId xmlns:p14="http://schemas.microsoft.com/office/powerpoint/2010/main" val="88455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a:t>
            </a:fld>
            <a:endParaRPr lang="ar-JO"/>
          </a:p>
        </p:txBody>
      </p:sp>
    </p:spTree>
    <p:extLst>
      <p:ext uri="{BB962C8B-B14F-4D97-AF65-F5344CB8AC3E}">
        <p14:creationId xmlns:p14="http://schemas.microsoft.com/office/powerpoint/2010/main" val="2619703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32</a:t>
            </a:fld>
            <a:endParaRPr lang="ar-JO"/>
          </a:p>
        </p:txBody>
      </p:sp>
    </p:spTree>
    <p:extLst>
      <p:ext uri="{BB962C8B-B14F-4D97-AF65-F5344CB8AC3E}">
        <p14:creationId xmlns:p14="http://schemas.microsoft.com/office/powerpoint/2010/main" val="1538092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33</a:t>
            </a:fld>
            <a:endParaRPr lang="ar-JO"/>
          </a:p>
        </p:txBody>
      </p:sp>
    </p:spTree>
    <p:extLst>
      <p:ext uri="{BB962C8B-B14F-4D97-AF65-F5344CB8AC3E}">
        <p14:creationId xmlns:p14="http://schemas.microsoft.com/office/powerpoint/2010/main" val="138412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34</a:t>
            </a:fld>
            <a:endParaRPr lang="ar-JO"/>
          </a:p>
        </p:txBody>
      </p:sp>
    </p:spTree>
    <p:extLst>
      <p:ext uri="{BB962C8B-B14F-4D97-AF65-F5344CB8AC3E}">
        <p14:creationId xmlns:p14="http://schemas.microsoft.com/office/powerpoint/2010/main" val="438114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35</a:t>
            </a:fld>
            <a:endParaRPr lang="ar-JO"/>
          </a:p>
        </p:txBody>
      </p:sp>
    </p:spTree>
    <p:extLst>
      <p:ext uri="{BB962C8B-B14F-4D97-AF65-F5344CB8AC3E}">
        <p14:creationId xmlns:p14="http://schemas.microsoft.com/office/powerpoint/2010/main" val="1620490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36</a:t>
            </a:fld>
            <a:endParaRPr lang="ar-JO"/>
          </a:p>
        </p:txBody>
      </p:sp>
    </p:spTree>
    <p:extLst>
      <p:ext uri="{BB962C8B-B14F-4D97-AF65-F5344CB8AC3E}">
        <p14:creationId xmlns:p14="http://schemas.microsoft.com/office/powerpoint/2010/main" val="1325772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37</a:t>
            </a:fld>
            <a:endParaRPr lang="ar-JO"/>
          </a:p>
        </p:txBody>
      </p:sp>
    </p:spTree>
    <p:extLst>
      <p:ext uri="{BB962C8B-B14F-4D97-AF65-F5344CB8AC3E}">
        <p14:creationId xmlns:p14="http://schemas.microsoft.com/office/powerpoint/2010/main" val="62241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38</a:t>
            </a:fld>
            <a:endParaRPr lang="ar-JO"/>
          </a:p>
        </p:txBody>
      </p:sp>
    </p:spTree>
    <p:extLst>
      <p:ext uri="{BB962C8B-B14F-4D97-AF65-F5344CB8AC3E}">
        <p14:creationId xmlns:p14="http://schemas.microsoft.com/office/powerpoint/2010/main" val="3927498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39</a:t>
            </a:fld>
            <a:endParaRPr lang="ar-JO"/>
          </a:p>
        </p:txBody>
      </p:sp>
    </p:spTree>
    <p:extLst>
      <p:ext uri="{BB962C8B-B14F-4D97-AF65-F5344CB8AC3E}">
        <p14:creationId xmlns:p14="http://schemas.microsoft.com/office/powerpoint/2010/main" val="1314715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40</a:t>
            </a:fld>
            <a:endParaRPr lang="ar-JO"/>
          </a:p>
        </p:txBody>
      </p:sp>
    </p:spTree>
    <p:extLst>
      <p:ext uri="{BB962C8B-B14F-4D97-AF65-F5344CB8AC3E}">
        <p14:creationId xmlns:p14="http://schemas.microsoft.com/office/powerpoint/2010/main" val="4023458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41</a:t>
            </a:fld>
            <a:endParaRPr lang="ar-JO"/>
          </a:p>
        </p:txBody>
      </p:sp>
    </p:spTree>
    <p:extLst>
      <p:ext uri="{BB962C8B-B14F-4D97-AF65-F5344CB8AC3E}">
        <p14:creationId xmlns:p14="http://schemas.microsoft.com/office/powerpoint/2010/main" val="2870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6</a:t>
            </a:fld>
            <a:endParaRPr lang="ar-JO"/>
          </a:p>
        </p:txBody>
      </p:sp>
    </p:spTree>
    <p:extLst>
      <p:ext uri="{BB962C8B-B14F-4D97-AF65-F5344CB8AC3E}">
        <p14:creationId xmlns:p14="http://schemas.microsoft.com/office/powerpoint/2010/main" val="3960137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42</a:t>
            </a:fld>
            <a:endParaRPr lang="ar-JO"/>
          </a:p>
        </p:txBody>
      </p:sp>
    </p:spTree>
    <p:extLst>
      <p:ext uri="{BB962C8B-B14F-4D97-AF65-F5344CB8AC3E}">
        <p14:creationId xmlns:p14="http://schemas.microsoft.com/office/powerpoint/2010/main" val="1042942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43</a:t>
            </a:fld>
            <a:endParaRPr lang="ar-JO"/>
          </a:p>
        </p:txBody>
      </p:sp>
    </p:spTree>
    <p:extLst>
      <p:ext uri="{BB962C8B-B14F-4D97-AF65-F5344CB8AC3E}">
        <p14:creationId xmlns:p14="http://schemas.microsoft.com/office/powerpoint/2010/main" val="2055790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44</a:t>
            </a:fld>
            <a:endParaRPr lang="ar-JO"/>
          </a:p>
        </p:txBody>
      </p:sp>
    </p:spTree>
    <p:extLst>
      <p:ext uri="{BB962C8B-B14F-4D97-AF65-F5344CB8AC3E}">
        <p14:creationId xmlns:p14="http://schemas.microsoft.com/office/powerpoint/2010/main" val="3199494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45</a:t>
            </a:fld>
            <a:endParaRPr lang="ar-JO"/>
          </a:p>
        </p:txBody>
      </p:sp>
    </p:spTree>
    <p:extLst>
      <p:ext uri="{BB962C8B-B14F-4D97-AF65-F5344CB8AC3E}">
        <p14:creationId xmlns:p14="http://schemas.microsoft.com/office/powerpoint/2010/main" val="2091349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46</a:t>
            </a:fld>
            <a:endParaRPr lang="ar-JO"/>
          </a:p>
        </p:txBody>
      </p:sp>
    </p:spTree>
    <p:extLst>
      <p:ext uri="{BB962C8B-B14F-4D97-AF65-F5344CB8AC3E}">
        <p14:creationId xmlns:p14="http://schemas.microsoft.com/office/powerpoint/2010/main" val="3265327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47</a:t>
            </a:fld>
            <a:endParaRPr lang="ar-JO"/>
          </a:p>
        </p:txBody>
      </p:sp>
    </p:spTree>
    <p:extLst>
      <p:ext uri="{BB962C8B-B14F-4D97-AF65-F5344CB8AC3E}">
        <p14:creationId xmlns:p14="http://schemas.microsoft.com/office/powerpoint/2010/main" val="940307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48</a:t>
            </a:fld>
            <a:endParaRPr lang="ar-JO"/>
          </a:p>
        </p:txBody>
      </p:sp>
    </p:spTree>
    <p:extLst>
      <p:ext uri="{BB962C8B-B14F-4D97-AF65-F5344CB8AC3E}">
        <p14:creationId xmlns:p14="http://schemas.microsoft.com/office/powerpoint/2010/main" val="2077949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49</a:t>
            </a:fld>
            <a:endParaRPr lang="ar-JO"/>
          </a:p>
        </p:txBody>
      </p:sp>
    </p:spTree>
    <p:extLst>
      <p:ext uri="{BB962C8B-B14F-4D97-AF65-F5344CB8AC3E}">
        <p14:creationId xmlns:p14="http://schemas.microsoft.com/office/powerpoint/2010/main" val="2150661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50</a:t>
            </a:fld>
            <a:endParaRPr lang="ar-JO"/>
          </a:p>
        </p:txBody>
      </p:sp>
    </p:spTree>
    <p:extLst>
      <p:ext uri="{BB962C8B-B14F-4D97-AF65-F5344CB8AC3E}">
        <p14:creationId xmlns:p14="http://schemas.microsoft.com/office/powerpoint/2010/main" val="1678892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51</a:t>
            </a:fld>
            <a:endParaRPr lang="ar-JO"/>
          </a:p>
        </p:txBody>
      </p:sp>
    </p:spTree>
    <p:extLst>
      <p:ext uri="{BB962C8B-B14F-4D97-AF65-F5344CB8AC3E}">
        <p14:creationId xmlns:p14="http://schemas.microsoft.com/office/powerpoint/2010/main" val="240994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7</a:t>
            </a:fld>
            <a:endParaRPr lang="ar-JO"/>
          </a:p>
        </p:txBody>
      </p:sp>
    </p:spTree>
    <p:extLst>
      <p:ext uri="{BB962C8B-B14F-4D97-AF65-F5344CB8AC3E}">
        <p14:creationId xmlns:p14="http://schemas.microsoft.com/office/powerpoint/2010/main" val="3358640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52</a:t>
            </a:fld>
            <a:endParaRPr lang="ar-JO"/>
          </a:p>
        </p:txBody>
      </p:sp>
    </p:spTree>
    <p:extLst>
      <p:ext uri="{BB962C8B-B14F-4D97-AF65-F5344CB8AC3E}">
        <p14:creationId xmlns:p14="http://schemas.microsoft.com/office/powerpoint/2010/main" val="4017918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53</a:t>
            </a:fld>
            <a:endParaRPr lang="ar-JO"/>
          </a:p>
        </p:txBody>
      </p:sp>
    </p:spTree>
    <p:extLst>
      <p:ext uri="{BB962C8B-B14F-4D97-AF65-F5344CB8AC3E}">
        <p14:creationId xmlns:p14="http://schemas.microsoft.com/office/powerpoint/2010/main" val="15554231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54</a:t>
            </a:fld>
            <a:endParaRPr lang="ar-JO"/>
          </a:p>
        </p:txBody>
      </p:sp>
    </p:spTree>
    <p:extLst>
      <p:ext uri="{BB962C8B-B14F-4D97-AF65-F5344CB8AC3E}">
        <p14:creationId xmlns:p14="http://schemas.microsoft.com/office/powerpoint/2010/main" val="912759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55</a:t>
            </a:fld>
            <a:endParaRPr lang="ar-JO"/>
          </a:p>
        </p:txBody>
      </p:sp>
    </p:spTree>
    <p:extLst>
      <p:ext uri="{BB962C8B-B14F-4D97-AF65-F5344CB8AC3E}">
        <p14:creationId xmlns:p14="http://schemas.microsoft.com/office/powerpoint/2010/main" val="3090310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56</a:t>
            </a:fld>
            <a:endParaRPr lang="ar-JO"/>
          </a:p>
        </p:txBody>
      </p:sp>
    </p:spTree>
    <p:extLst>
      <p:ext uri="{BB962C8B-B14F-4D97-AF65-F5344CB8AC3E}">
        <p14:creationId xmlns:p14="http://schemas.microsoft.com/office/powerpoint/2010/main" val="2673781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57</a:t>
            </a:fld>
            <a:endParaRPr lang="ar-JO"/>
          </a:p>
        </p:txBody>
      </p:sp>
    </p:spTree>
    <p:extLst>
      <p:ext uri="{BB962C8B-B14F-4D97-AF65-F5344CB8AC3E}">
        <p14:creationId xmlns:p14="http://schemas.microsoft.com/office/powerpoint/2010/main" val="1423760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58</a:t>
            </a:fld>
            <a:endParaRPr lang="ar-JO"/>
          </a:p>
        </p:txBody>
      </p:sp>
    </p:spTree>
    <p:extLst>
      <p:ext uri="{BB962C8B-B14F-4D97-AF65-F5344CB8AC3E}">
        <p14:creationId xmlns:p14="http://schemas.microsoft.com/office/powerpoint/2010/main" val="3823244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59</a:t>
            </a:fld>
            <a:endParaRPr lang="ar-JO"/>
          </a:p>
        </p:txBody>
      </p:sp>
    </p:spTree>
    <p:extLst>
      <p:ext uri="{BB962C8B-B14F-4D97-AF65-F5344CB8AC3E}">
        <p14:creationId xmlns:p14="http://schemas.microsoft.com/office/powerpoint/2010/main" val="3261801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60</a:t>
            </a:fld>
            <a:endParaRPr lang="ar-JO"/>
          </a:p>
        </p:txBody>
      </p:sp>
    </p:spTree>
    <p:extLst>
      <p:ext uri="{BB962C8B-B14F-4D97-AF65-F5344CB8AC3E}">
        <p14:creationId xmlns:p14="http://schemas.microsoft.com/office/powerpoint/2010/main" val="2212375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61</a:t>
            </a:fld>
            <a:endParaRPr lang="ar-JO"/>
          </a:p>
        </p:txBody>
      </p:sp>
    </p:spTree>
    <p:extLst>
      <p:ext uri="{BB962C8B-B14F-4D97-AF65-F5344CB8AC3E}">
        <p14:creationId xmlns:p14="http://schemas.microsoft.com/office/powerpoint/2010/main" val="253834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8</a:t>
            </a:fld>
            <a:endParaRPr lang="ar-JO"/>
          </a:p>
        </p:txBody>
      </p:sp>
    </p:spTree>
    <p:extLst>
      <p:ext uri="{BB962C8B-B14F-4D97-AF65-F5344CB8AC3E}">
        <p14:creationId xmlns:p14="http://schemas.microsoft.com/office/powerpoint/2010/main" val="4564741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62</a:t>
            </a:fld>
            <a:endParaRPr lang="ar-JO"/>
          </a:p>
        </p:txBody>
      </p:sp>
    </p:spTree>
    <p:extLst>
      <p:ext uri="{BB962C8B-B14F-4D97-AF65-F5344CB8AC3E}">
        <p14:creationId xmlns:p14="http://schemas.microsoft.com/office/powerpoint/2010/main" val="4272866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63</a:t>
            </a:fld>
            <a:endParaRPr lang="ar-JO"/>
          </a:p>
        </p:txBody>
      </p:sp>
    </p:spTree>
    <p:extLst>
      <p:ext uri="{BB962C8B-B14F-4D97-AF65-F5344CB8AC3E}">
        <p14:creationId xmlns:p14="http://schemas.microsoft.com/office/powerpoint/2010/main" val="146782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9</a:t>
            </a:fld>
            <a:endParaRPr lang="ar-JO"/>
          </a:p>
        </p:txBody>
      </p:sp>
    </p:spTree>
    <p:extLst>
      <p:ext uri="{BB962C8B-B14F-4D97-AF65-F5344CB8AC3E}">
        <p14:creationId xmlns:p14="http://schemas.microsoft.com/office/powerpoint/2010/main" val="11333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10</a:t>
            </a:fld>
            <a:endParaRPr lang="ar-JO"/>
          </a:p>
        </p:txBody>
      </p:sp>
    </p:spTree>
    <p:extLst>
      <p:ext uri="{BB962C8B-B14F-4D97-AF65-F5344CB8AC3E}">
        <p14:creationId xmlns:p14="http://schemas.microsoft.com/office/powerpoint/2010/main" val="208198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05EED99E-E6B5-4AC5-86A0-DADEAD17DE24}" type="slidenum">
              <a:rPr lang="ar-JO" smtClean="0"/>
              <a:t>11</a:t>
            </a:fld>
            <a:endParaRPr lang="ar-JO"/>
          </a:p>
        </p:txBody>
      </p:sp>
    </p:spTree>
    <p:extLst>
      <p:ext uri="{BB962C8B-B14F-4D97-AF65-F5344CB8AC3E}">
        <p14:creationId xmlns:p14="http://schemas.microsoft.com/office/powerpoint/2010/main" val="23706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75BDAC-FE0B-85DA-F07B-A400894AB87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E99AF2F0-52B3-39CB-0073-7026EFE18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E6A53D7D-4686-CF3D-5720-E9E79357C457}"/>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DCFD43C0-49BC-8BA4-89F2-9662861D22BD}"/>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FADFC119-F02D-4AAB-D0FA-1059731C5938}"/>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15343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3A51A8-08C8-B1D5-5446-A65D402E649F}"/>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4AAE4ADE-A42D-7594-B88E-E970C416B6D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EBD5205D-25C8-2D1D-DD8B-4057E712C7FE}"/>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C813CD0F-22CD-2811-E6DB-D1F6F5DB7922}"/>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26DAA784-E714-B533-0D9D-EEE8F9545B51}"/>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104060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1A94B17-5479-1F37-CB75-D9A252EDB16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C797450C-9304-17BC-59DB-631CB0F969D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7526D2FD-0F66-531D-C5C6-7AD3BADDA7DC}"/>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DD3C2CEC-3BDF-FFBD-40C5-EA1B3E5A47E7}"/>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97A08DAD-E198-9FB4-D6CF-5F6B3F0E9E20}"/>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81837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15/10/1446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5749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70E994-C31D-3539-8BC2-C2931528BB22}"/>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FCDCA915-0911-1F5D-CE07-E54A695EA2D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C034060-1213-4DE8-E6D5-B578C36E3ABB}"/>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B8E4E441-6C8E-907F-1944-93E2593E3432}"/>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BF223AFB-FCAC-9429-6EF1-3CB2178569C3}"/>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220800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480D29-4BF8-7657-7700-0F5ADF649DB5}"/>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89F782B0-9CCA-143C-263A-77B507B2F6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AF5AED7-AF27-C2F6-70FC-75E3A8753C6F}"/>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9F1E8964-66B9-9FF8-D596-D637D997F956}"/>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0A2D28B0-7118-4B61-37A5-85B8CB6AC365}"/>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220714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F5F871-89BE-F322-E3B1-9EEE9AA28A0A}"/>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139A35C1-61E7-16BE-8DCD-D41D7BE7C6AC}"/>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15B297B4-782F-2236-E093-97FB89CAB33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BFFE06C1-AB30-300F-731D-0D9A3C96B5B7}"/>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6" name="عنصر نائب للتذييل 5">
            <a:extLst>
              <a:ext uri="{FF2B5EF4-FFF2-40B4-BE49-F238E27FC236}">
                <a16:creationId xmlns:a16="http://schemas.microsoft.com/office/drawing/2014/main" id="{58788456-EF23-B771-3153-661D5FB2A5EB}"/>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0DCA678C-448D-A284-7866-094CE7EE4A07}"/>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425461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0AFB1A-F9A3-EE09-8C97-834EE516C91C}"/>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A60B3160-51C3-A5C9-2189-0802F3A09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0ABC602-310B-B077-AB09-DB9A97A9F05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157937B4-68FB-CA46-4962-06F53C39E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E174A1B-B918-21C1-1173-1D26544DE17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32544758-CA65-0751-D3BE-54435E0D1D6C}"/>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8" name="عنصر نائب للتذييل 7">
            <a:extLst>
              <a:ext uri="{FF2B5EF4-FFF2-40B4-BE49-F238E27FC236}">
                <a16:creationId xmlns:a16="http://schemas.microsoft.com/office/drawing/2014/main" id="{013A053F-37D6-CA05-1F65-CAAD2466A648}"/>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2B83C89F-D7C9-3510-9304-3E7463FB4982}"/>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107307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B9491D-0702-1213-B991-EBDA1469B12F}"/>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548EB762-CFED-883B-2618-C7AC549447F9}"/>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4" name="عنصر نائب للتذييل 3">
            <a:extLst>
              <a:ext uri="{FF2B5EF4-FFF2-40B4-BE49-F238E27FC236}">
                <a16:creationId xmlns:a16="http://schemas.microsoft.com/office/drawing/2014/main" id="{01D1B002-9158-FD8C-230A-2D7873710EB3}"/>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A9DE2054-4118-77F5-E12E-622BA5DBDBC6}"/>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340774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14AC989-CA5D-A72E-08F3-AD634D53F08B}"/>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3" name="عنصر نائب للتذييل 2">
            <a:extLst>
              <a:ext uri="{FF2B5EF4-FFF2-40B4-BE49-F238E27FC236}">
                <a16:creationId xmlns:a16="http://schemas.microsoft.com/office/drawing/2014/main" id="{06C935DC-44F2-FFE6-6A76-BDFB682E9821}"/>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BCDADE33-E5EC-4AD1-FC1C-6DB00DA3FDC3}"/>
              </a:ext>
            </a:extLst>
          </p:cNvPr>
          <p:cNvSpPr>
            <a:spLocks noGrp="1"/>
          </p:cNvSpPr>
          <p:nvPr>
            <p:ph type="sldNum" sz="quarter" idx="12"/>
          </p:nvPr>
        </p:nvSpPr>
        <p:spPr/>
        <p:txBody>
          <a:bodyPr/>
          <a:lstStyle/>
          <a:p>
            <a:fld id="{98DA73E0-0C89-4400-8822-6CBE1C1C98F7}" type="slidenum">
              <a:rPr lang="ar-JO" smtClean="0"/>
              <a:t>‹#›</a:t>
            </a:fld>
            <a:endParaRPr lang="ar-JO"/>
          </a:p>
        </p:txBody>
      </p:sp>
      <p:pic>
        <p:nvPicPr>
          <p:cNvPr id="5" name="صورة 4">
            <a:hlinkClick r:id="rId2" action="ppaction://hlinksldjump"/>
            <a:extLst>
              <a:ext uri="{FF2B5EF4-FFF2-40B4-BE49-F238E27FC236}">
                <a16:creationId xmlns:a16="http://schemas.microsoft.com/office/drawing/2014/main" id="{7F4A4300-A954-533E-80B5-D9ADE2044C2C}"/>
              </a:ext>
            </a:extLst>
          </p:cNvPr>
          <p:cNvPicPr>
            <a:picLocks noChangeAspect="1"/>
          </p:cNvPicPr>
          <p:nvPr userDrawn="1"/>
        </p:nvPicPr>
        <p:blipFill>
          <a:blip r:embed="rId3"/>
          <a:stretch>
            <a:fillRect/>
          </a:stretch>
        </p:blipFill>
        <p:spPr>
          <a:xfrm>
            <a:off x="9379200" y="487800"/>
            <a:ext cx="1597290" cy="670618"/>
          </a:xfrm>
          <a:prstGeom prst="rect">
            <a:avLst/>
          </a:prstGeom>
        </p:spPr>
      </p:pic>
    </p:spTree>
    <p:extLst>
      <p:ext uri="{BB962C8B-B14F-4D97-AF65-F5344CB8AC3E}">
        <p14:creationId xmlns:p14="http://schemas.microsoft.com/office/powerpoint/2010/main" val="418695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BA26B5-2699-F061-4F95-F215E61D92E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96B6B6F8-3E28-81E9-09F2-1164AB0E7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F848EA5C-E686-D8CE-D0BE-5E4FF5AA7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1F08E08-E5EF-AD89-C6AA-25C9301754CD}"/>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6" name="عنصر نائب للتذييل 5">
            <a:extLst>
              <a:ext uri="{FF2B5EF4-FFF2-40B4-BE49-F238E27FC236}">
                <a16:creationId xmlns:a16="http://schemas.microsoft.com/office/drawing/2014/main" id="{BD8CA76B-A52A-B64F-856F-F9C2D83BEB94}"/>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00C558F9-F722-A1FC-03CE-94BC20202814}"/>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421027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36B3B3-D33A-21BC-D4A7-CB7D152E7DF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84A32F03-6C89-6DD5-DB03-1D300ED0E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D71DE8F9-851A-8D8D-49B0-33CBCBC90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A810061-2C9C-241C-6356-23BF8E65CE67}"/>
              </a:ext>
            </a:extLst>
          </p:cNvPr>
          <p:cNvSpPr>
            <a:spLocks noGrp="1"/>
          </p:cNvSpPr>
          <p:nvPr>
            <p:ph type="dt" sz="half" idx="10"/>
          </p:nvPr>
        </p:nvSpPr>
        <p:spPr/>
        <p:txBody>
          <a:bodyPr/>
          <a:lstStyle/>
          <a:p>
            <a:fld id="{B709B34E-578A-4961-8B68-03B54211D472}" type="datetimeFigureOut">
              <a:rPr lang="ar-JO" smtClean="0"/>
              <a:t>15/10/1446</a:t>
            </a:fld>
            <a:endParaRPr lang="ar-JO"/>
          </a:p>
        </p:txBody>
      </p:sp>
      <p:sp>
        <p:nvSpPr>
          <p:cNvPr id="6" name="عنصر نائب للتذييل 5">
            <a:extLst>
              <a:ext uri="{FF2B5EF4-FFF2-40B4-BE49-F238E27FC236}">
                <a16:creationId xmlns:a16="http://schemas.microsoft.com/office/drawing/2014/main" id="{C8BEE7B8-10C6-5326-C9FC-5B8DD2445CCF}"/>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3529FB11-C44A-587F-4284-15CB4E4DA1AB}"/>
              </a:ext>
            </a:extLst>
          </p:cNvPr>
          <p:cNvSpPr>
            <a:spLocks noGrp="1"/>
          </p:cNvSpPr>
          <p:nvPr>
            <p:ph type="sldNum" sz="quarter" idx="12"/>
          </p:nvPr>
        </p:nvSpPr>
        <p:spPr/>
        <p:txBody>
          <a:bodyPr/>
          <a:lstStyle/>
          <a:p>
            <a:fld id="{98DA73E0-0C89-4400-8822-6CBE1C1C98F7}" type="slidenum">
              <a:rPr lang="ar-JO" smtClean="0"/>
              <a:t>‹#›</a:t>
            </a:fld>
            <a:endParaRPr lang="ar-JO"/>
          </a:p>
        </p:txBody>
      </p:sp>
    </p:spTree>
    <p:extLst>
      <p:ext uri="{BB962C8B-B14F-4D97-AF65-F5344CB8AC3E}">
        <p14:creationId xmlns:p14="http://schemas.microsoft.com/office/powerpoint/2010/main" val="387575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00316F8-4646-1E51-2DB0-88611057112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47D831B9-5CAB-BA4F-4A37-B575BAE55D2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7F4CD8DB-1411-7604-1613-B8A62F4310D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B709B34E-578A-4961-8B68-03B54211D472}"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57075760-C311-FD18-AC55-B13642B14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E0A98047-5397-0F34-5B8D-24E5D6E9BA2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98DA73E0-0C89-4400-8822-6CBE1C1C98F7}" type="slidenum">
              <a:rPr lang="ar-JO" smtClean="0"/>
              <a:t>‹#›</a:t>
            </a:fld>
            <a:endParaRPr lang="ar-JO"/>
          </a:p>
        </p:txBody>
      </p:sp>
    </p:spTree>
    <p:extLst>
      <p:ext uri="{BB962C8B-B14F-4D97-AF65-F5344CB8AC3E}">
        <p14:creationId xmlns:p14="http://schemas.microsoft.com/office/powerpoint/2010/main" val="120836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15/10/1446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498566456"/>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slide" Target="slide14.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3568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078691"/>
      </p:ext>
    </p:extLst>
  </p:cSld>
  <p:clrMapOvr>
    <a:masterClrMapping/>
  </p:clrMapOvr>
  <p:transition spd="slow" advClick="0" advTm="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9E00ECF6-C719-C37B-513E-A3B683C22497}"/>
              </a:ext>
            </a:extLst>
          </p:cNvPr>
          <p:cNvSpPr txBox="1"/>
          <p:nvPr/>
        </p:nvSpPr>
        <p:spPr>
          <a:xfrm>
            <a:off x="2060400" y="1305341"/>
            <a:ext cx="8071200" cy="4478149"/>
          </a:xfrm>
          <a:prstGeom prst="rect">
            <a:avLst/>
          </a:prstGeom>
          <a:noFill/>
        </p:spPr>
        <p:txBody>
          <a:bodyPr wrap="square" rtlCol="1" anchor="ctr">
            <a:spAutoFit/>
          </a:bodyPr>
          <a:lstStyle/>
          <a:p>
            <a:pPr algn="just">
              <a:spcAft>
                <a:spcPts val="1800"/>
              </a:spcAft>
            </a:pPr>
            <a:r>
              <a:rPr lang="ar-JO" sz="4000" b="1" dirty="0">
                <a:latin typeface="Arabic Typesetting" panose="03020402040406030203" pitchFamily="66" charset="-78"/>
                <a:cs typeface="Arabic Typesetting" panose="03020402040406030203" pitchFamily="66" charset="-78"/>
              </a:rPr>
              <a:t>دروس وعبر من سيرة النبي:</a:t>
            </a:r>
          </a:p>
          <a:p>
            <a:pPr indent="457200" algn="just">
              <a:spcAft>
                <a:spcPts val="1200"/>
              </a:spcAft>
            </a:pPr>
            <a:r>
              <a:rPr lang="ar-JO" sz="4000" dirty="0">
                <a:latin typeface="Arabic Typesetting" panose="03020402040406030203" pitchFamily="66" charset="-78"/>
                <a:cs typeface="Arabic Typesetting" panose="03020402040406030203" pitchFamily="66" charset="-78"/>
              </a:rPr>
              <a:t>تُعد سيرة النبي محمد صلى الله عليه وسلم مصدر إلهام للمسلمين في حياتهم اليومية. من أبرز الدروس والعبر:</a:t>
            </a:r>
          </a:p>
          <a:p>
            <a:pPr indent="457200" algn="just">
              <a:spcAft>
                <a:spcPts val="1200"/>
              </a:spcAft>
            </a:pPr>
            <a:r>
              <a:rPr lang="ar-JO" sz="4000" b="1" dirty="0">
                <a:latin typeface="Arabic Typesetting" panose="03020402040406030203" pitchFamily="66" charset="-78"/>
                <a:cs typeface="Arabic Typesetting" panose="03020402040406030203" pitchFamily="66" charset="-78"/>
              </a:rPr>
              <a:t>التواضع</a:t>
            </a:r>
            <a:r>
              <a:rPr lang="ar-JO" sz="4000" dirty="0">
                <a:latin typeface="Arabic Typesetting" panose="03020402040406030203" pitchFamily="66" charset="-78"/>
                <a:cs typeface="Arabic Typesetting" panose="03020402040406030203" pitchFamily="66" charset="-78"/>
              </a:rPr>
              <a:t>: كان النبي مثالاً للتواضع في التعامل مع الآخرين.</a:t>
            </a:r>
          </a:p>
          <a:p>
            <a:pPr indent="457200" algn="just">
              <a:spcAft>
                <a:spcPts val="1200"/>
              </a:spcAft>
            </a:pPr>
            <a:r>
              <a:rPr lang="ar-JO" sz="4000" b="1" dirty="0">
                <a:latin typeface="Arabic Typesetting" panose="03020402040406030203" pitchFamily="66" charset="-78"/>
                <a:cs typeface="Arabic Typesetting" panose="03020402040406030203" pitchFamily="66" charset="-78"/>
              </a:rPr>
              <a:t>الرحمة</a:t>
            </a:r>
            <a:r>
              <a:rPr lang="ar-JO" sz="4000" dirty="0">
                <a:latin typeface="Arabic Typesetting" panose="03020402040406030203" pitchFamily="66" charset="-78"/>
                <a:cs typeface="Arabic Typesetting" panose="03020402040406030203" pitchFamily="66" charset="-78"/>
              </a:rPr>
              <a:t>: كان رحيمًا بالناس والحيوانات على حد سواء.</a:t>
            </a:r>
          </a:p>
          <a:p>
            <a:pPr indent="457200" algn="just">
              <a:spcAft>
                <a:spcPts val="1200"/>
              </a:spcAft>
            </a:pPr>
            <a:r>
              <a:rPr lang="ar-JO" sz="4000" b="1" dirty="0">
                <a:latin typeface="Arabic Typesetting" panose="03020402040406030203" pitchFamily="66" charset="-78"/>
                <a:cs typeface="Arabic Typesetting" panose="03020402040406030203" pitchFamily="66" charset="-78"/>
              </a:rPr>
              <a:t>العدالة</a:t>
            </a:r>
            <a:r>
              <a:rPr lang="ar-JO" sz="4000" dirty="0">
                <a:latin typeface="Arabic Typesetting" panose="03020402040406030203" pitchFamily="66" charset="-78"/>
                <a:cs typeface="Arabic Typesetting" panose="03020402040406030203" pitchFamily="66" charset="-78"/>
              </a:rPr>
              <a:t>: عُرف النبي بعدله وإنصافه بين الناس.</a:t>
            </a:r>
          </a:p>
        </p:txBody>
      </p:sp>
      <p:sp>
        <p:nvSpPr>
          <p:cNvPr id="3" name="سهم: بشكل رتبة عسكرية 2">
            <a:hlinkClick r:id="" action="ppaction://hlinkshowjump?jump=nextslide"/>
            <a:extLst>
              <a:ext uri="{FF2B5EF4-FFF2-40B4-BE49-F238E27FC236}">
                <a16:creationId xmlns:a16="http://schemas.microsoft.com/office/drawing/2014/main" id="{F33CE330-EE48-1567-6840-905A773D2189}"/>
              </a:ext>
            </a:extLst>
          </p:cNvPr>
          <p:cNvSpPr/>
          <p:nvPr/>
        </p:nvSpPr>
        <p:spPr>
          <a:xfrm flipH="1">
            <a:off x="2607600" y="5823000"/>
            <a:ext cx="478800" cy="478800"/>
          </a:xfrm>
          <a:prstGeom prst="chevron">
            <a:avLst/>
          </a:prstGeom>
          <a:solidFill>
            <a:srgbClr val="009A90"/>
          </a:solidFill>
          <a:ln>
            <a:solidFill>
              <a:srgbClr val="FFDD8D"/>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dirty="0">
              <a:solidFill>
                <a:schemeClr val="tx1"/>
              </a:solidFill>
            </a:endParaRPr>
          </a:p>
        </p:txBody>
      </p:sp>
    </p:spTree>
    <p:extLst>
      <p:ext uri="{BB962C8B-B14F-4D97-AF65-F5344CB8AC3E}">
        <p14:creationId xmlns:p14="http://schemas.microsoft.com/office/powerpoint/2010/main" val="43742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70"/>
                                  </p:iterate>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6171"/>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471561"/>
      </p:ext>
    </p:extLst>
  </p:cSld>
  <p:clrMapOvr>
    <a:masterClrMapping/>
  </p:clrMapOvr>
  <p:transition spd="slow" advClick="0" advTm="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9E00ECF6-C719-C37B-513E-A3B683C22497}"/>
              </a:ext>
            </a:extLst>
          </p:cNvPr>
          <p:cNvSpPr txBox="1"/>
          <p:nvPr/>
        </p:nvSpPr>
        <p:spPr>
          <a:xfrm>
            <a:off x="2060400" y="1843950"/>
            <a:ext cx="8071200" cy="3400931"/>
          </a:xfrm>
          <a:prstGeom prst="rect">
            <a:avLst/>
          </a:prstGeom>
          <a:noFill/>
        </p:spPr>
        <p:txBody>
          <a:bodyPr wrap="square" rtlCol="1" anchor="ctr">
            <a:spAutoFit/>
          </a:bodyPr>
          <a:lstStyle/>
          <a:p>
            <a:pPr algn="just">
              <a:spcAft>
                <a:spcPts val="1800"/>
              </a:spcAft>
            </a:pPr>
            <a:r>
              <a:rPr lang="ar-JO" sz="4000" b="1" dirty="0">
                <a:latin typeface="Arabic Typesetting" panose="03020402040406030203" pitchFamily="66" charset="-78"/>
                <a:cs typeface="Arabic Typesetting" panose="03020402040406030203" pitchFamily="66" charset="-78"/>
              </a:rPr>
              <a:t>الخاتمة:</a:t>
            </a:r>
          </a:p>
          <a:p>
            <a:pPr indent="457200" algn="just">
              <a:spcAft>
                <a:spcPts val="1200"/>
              </a:spcAft>
            </a:pPr>
            <a:r>
              <a:rPr lang="ar-JO" sz="4000" dirty="0">
                <a:latin typeface="Arabic Typesetting" panose="03020402040406030203" pitchFamily="66" charset="-78"/>
                <a:cs typeface="Arabic Typesetting" panose="03020402040406030203" pitchFamily="66" charset="-78"/>
              </a:rPr>
              <a:t>نختم هذا العرض بتذكر أهمية اتباع تعاليم النبي محمد صلى الله عليه وسلم والعمل بها في حياتنا اليومية. نسأل الله أن يجعل هذه الذكرى سببًا لزيادة المحبة والتآخي بين المسلمين، وأن يعم السلام والبركة على الأمة الإسلامية. آمين.</a:t>
            </a:r>
          </a:p>
        </p:txBody>
      </p:sp>
    </p:spTree>
    <p:extLst>
      <p:ext uri="{BB962C8B-B14F-4D97-AF65-F5344CB8AC3E}">
        <p14:creationId xmlns:p14="http://schemas.microsoft.com/office/powerpoint/2010/main" val="13122958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70"/>
                                  </p:iterate>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285575"/>
      </p:ext>
    </p:extLst>
  </p:cSld>
  <p:clrMapOvr>
    <a:masterClrMapping/>
  </p:clrMapOvr>
  <p:transition spd="slow" advClick="0" advTm="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في أي عام وُلد النبي محمد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عام الفيل</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عام 50 قبل الهجرة</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عام 40 قبل الهجرة</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3700351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172676"/>
      </p:ext>
    </p:extLst>
  </p:cSld>
  <p:clrMapOvr>
    <a:masterClrMapping/>
  </p:clrMapOvr>
  <p:transition spd="slow" advClick="0" advTm="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في أي شهر هجري وُلد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ربيع الأول</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رمضان</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محرم</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24886416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518016"/>
      </p:ext>
    </p:extLst>
  </p:cSld>
  <p:clrMapOvr>
    <a:masterClrMapping/>
  </p:clrMapOvr>
  <p:transition spd="slow" advClick="0" advTm="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في أي يوم من أيام الأسبوع وُلد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18917" y="4113000"/>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الإثنين</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الأحد</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الجمعة</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30996483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3818B81-83AA-2DAC-123C-FF53FCF931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4526" y="947161"/>
            <a:ext cx="2762948" cy="2090880"/>
          </a:xfrm>
          <a:prstGeom prst="rect">
            <a:avLst/>
          </a:prstGeom>
          <a:effectLst>
            <a:outerShdw blurRad="50800" dist="38100" dir="5400000" algn="t" rotWithShape="0">
              <a:prstClr val="black">
                <a:alpha val="40000"/>
              </a:prstClr>
            </a:outerShdw>
          </a:effectLst>
        </p:spPr>
      </p:pic>
      <p:sp>
        <p:nvSpPr>
          <p:cNvPr id="12" name="مربع نص 11">
            <a:extLst>
              <a:ext uri="{FF2B5EF4-FFF2-40B4-BE49-F238E27FC236}">
                <a16:creationId xmlns:a16="http://schemas.microsoft.com/office/drawing/2014/main" id="{8C46C246-96BA-6DC8-3C83-7EA779497B6A}"/>
              </a:ext>
            </a:extLst>
          </p:cNvPr>
          <p:cNvSpPr txBox="1"/>
          <p:nvPr/>
        </p:nvSpPr>
        <p:spPr>
          <a:xfrm>
            <a:off x="4382231" y="3907800"/>
            <a:ext cx="3427541" cy="461665"/>
          </a:xfrm>
          <a:prstGeom prst="rect">
            <a:avLst/>
          </a:prstGeom>
          <a:noFill/>
        </p:spPr>
        <p:txBody>
          <a:bodyPr wrap="none" rtlCol="1" anchor="ctr">
            <a:spAutoFit/>
          </a:bodyPr>
          <a:lstStyle/>
          <a:p>
            <a:pPr algn="ctr"/>
            <a:r>
              <a:rPr lang="ar-JO" sz="2400" b="1" dirty="0">
                <a:effectLst>
                  <a:outerShdw blurRad="101600" dist="63500" dir="2700000" algn="tl">
                    <a:srgbClr val="000000">
                      <a:alpha val="65000"/>
                    </a:srgbClr>
                  </a:outerShdw>
                </a:effectLst>
                <a:latin typeface="A Jannat LT" panose="01000000000000000000" pitchFamily="2" charset="-78"/>
                <a:cs typeface="A Jannat LT" panose="01000000000000000000" pitchFamily="2" charset="-78"/>
              </a:rPr>
              <a:t>قناة البوربوينت الإسلامي</a:t>
            </a:r>
          </a:p>
        </p:txBody>
      </p:sp>
      <p:sp>
        <p:nvSpPr>
          <p:cNvPr id="13" name="مربع نص 12">
            <a:extLst>
              <a:ext uri="{FF2B5EF4-FFF2-40B4-BE49-F238E27FC236}">
                <a16:creationId xmlns:a16="http://schemas.microsoft.com/office/drawing/2014/main" id="{21BC2461-032D-668C-1F59-B9C7F69DFA2B}"/>
              </a:ext>
            </a:extLst>
          </p:cNvPr>
          <p:cNvSpPr txBox="1"/>
          <p:nvPr/>
        </p:nvSpPr>
        <p:spPr>
          <a:xfrm>
            <a:off x="3556691" y="4392409"/>
            <a:ext cx="5078634" cy="461665"/>
          </a:xfrm>
          <a:prstGeom prst="rect">
            <a:avLst/>
          </a:prstGeom>
          <a:noFill/>
        </p:spPr>
        <p:txBody>
          <a:bodyPr wrap="none" rtlCol="1" anchor="ctr">
            <a:spAutoFit/>
          </a:bodyPr>
          <a:lstStyle/>
          <a:p>
            <a:pPr algn="ctr"/>
            <a:r>
              <a:rPr lang="en-US" sz="2400" b="1" dirty="0" err="1">
                <a:effectLst>
                  <a:outerShdw blurRad="101600" dist="63500" dir="2700000" algn="tl">
                    <a:srgbClr val="000000">
                      <a:alpha val="65000"/>
                    </a:srgbClr>
                  </a:outerShdw>
                </a:effectLst>
                <a:latin typeface="A Jannat LT" panose="01000000000000000000" pitchFamily="2" charset="-78"/>
                <a:cs typeface="A Jannat LT" panose="01000000000000000000" pitchFamily="2" charset="-78"/>
              </a:rPr>
              <a:t>youtube.com</a:t>
            </a:r>
            <a:r>
              <a:rPr lang="en-US" sz="2400" b="1" dirty="0">
                <a:effectLst>
                  <a:outerShdw blurRad="101600" dist="63500" dir="2700000" algn="tl">
                    <a:srgbClr val="000000">
                      <a:alpha val="65000"/>
                    </a:srgbClr>
                  </a:outerShdw>
                </a:effectLst>
                <a:latin typeface="A Jannat LT" panose="01000000000000000000" pitchFamily="2" charset="-78"/>
                <a:cs typeface="A Jannat LT" panose="01000000000000000000" pitchFamily="2" charset="-78"/>
              </a:rPr>
              <a:t>/@</a:t>
            </a:r>
            <a:r>
              <a:rPr lang="en-US" sz="2400" b="1" dirty="0" err="1">
                <a:effectLst>
                  <a:outerShdw blurRad="101600" dist="63500" dir="2700000" algn="tl">
                    <a:srgbClr val="000000">
                      <a:alpha val="65000"/>
                    </a:srgbClr>
                  </a:outerShdw>
                </a:effectLst>
                <a:latin typeface="A Jannat LT" panose="01000000000000000000" pitchFamily="2" charset="-78"/>
                <a:cs typeface="A Jannat LT" panose="01000000000000000000" pitchFamily="2" charset="-78"/>
              </a:rPr>
              <a:t>IslamicPowerPoint</a:t>
            </a:r>
            <a:endParaRPr lang="ar-JO" sz="2400" b="1" dirty="0">
              <a:effectLst>
                <a:outerShdw blurRad="101600" dist="63500" dir="2700000" algn="tl">
                  <a:srgbClr val="000000">
                    <a:alpha val="65000"/>
                  </a:srgbClr>
                </a:outerShdw>
              </a:effectLst>
              <a:latin typeface="A Jannat LT" panose="01000000000000000000" pitchFamily="2" charset="-78"/>
              <a:cs typeface="A Jannat LT" panose="01000000000000000000" pitchFamily="2" charset="-78"/>
            </a:endParaRPr>
          </a:p>
        </p:txBody>
      </p:sp>
      <p:sp>
        <p:nvSpPr>
          <p:cNvPr id="2" name="دبوس زينة 1">
            <a:hlinkClick r:id="" action="ppaction://hlinkshowjump?jump=nextslide"/>
            <a:extLst>
              <a:ext uri="{FF2B5EF4-FFF2-40B4-BE49-F238E27FC236}">
                <a16:creationId xmlns:a16="http://schemas.microsoft.com/office/drawing/2014/main" id="{57582214-20B7-553E-BC49-8C295CB9C804}"/>
              </a:ext>
            </a:extLst>
          </p:cNvPr>
          <p:cNvSpPr/>
          <p:nvPr/>
        </p:nvSpPr>
        <p:spPr>
          <a:xfrm>
            <a:off x="5412000" y="5910120"/>
            <a:ext cx="1368000" cy="570000"/>
          </a:xfrm>
          <a:prstGeom prst="plaque">
            <a:avLst/>
          </a:prstGeom>
          <a:solidFill>
            <a:srgbClr val="8B735B"/>
          </a:solidFill>
          <a:ln>
            <a:solidFill>
              <a:srgbClr val="463A2E"/>
            </a:solidFill>
          </a:ln>
          <a:effectLst>
            <a:outerShdw blurRad="50800" dist="38100" dir="5400000" algn="t" rotWithShape="0">
              <a:prstClr val="black">
                <a:alpha val="40000"/>
              </a:prstClr>
            </a:outerShdw>
          </a:effectLst>
          <a:scene3d>
            <a:camera prst="orthographicFront"/>
            <a:lightRig rig="soft" dir="t"/>
          </a:scene3d>
          <a:sp3d prstMaterial="matte">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000" b="1" dirty="0">
                <a:solidFill>
                  <a:sysClr val="windowText" lastClr="000000"/>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دخول</a:t>
            </a:r>
          </a:p>
        </p:txBody>
      </p:sp>
    </p:spTree>
    <p:extLst>
      <p:ext uri="{BB962C8B-B14F-4D97-AF65-F5344CB8AC3E}">
        <p14:creationId xmlns:p14="http://schemas.microsoft.com/office/powerpoint/2010/main" val="29242223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par>
                          <p:cTn id="10" fill="hold">
                            <p:stCondLst>
                              <p:cond delay="1500"/>
                            </p:stCondLst>
                            <p:childTnLst>
                              <p:par>
                                <p:cTn id="11" presetID="22" presetClass="entr" presetSubtype="1"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1000"/>
                                        <p:tgtEl>
                                          <p:spTgt spid="12"/>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000"/>
                                        <p:tgtEl>
                                          <p:spTgt spid="13"/>
                                        </p:tgtEl>
                                      </p:cBhvr>
                                    </p:animEffect>
                                  </p:childTnLst>
                                </p:cTn>
                              </p:par>
                            </p:childTnLst>
                          </p:cTn>
                        </p:par>
                        <p:par>
                          <p:cTn id="17" fill="hold">
                            <p:stCondLst>
                              <p:cond delay="3500"/>
                            </p:stCondLst>
                            <p:childTnLst>
                              <p:par>
                                <p:cTn id="18" presetID="42" presetClass="entr" presetSubtype="0" fill="hold" grpId="0" nodeType="after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98167"/>
      </p:ext>
    </p:extLst>
  </p:cSld>
  <p:clrMapOvr>
    <a:masterClrMapping/>
  </p:clrMapOvr>
  <p:transition spd="slow" advClick="0" advTm="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rtl="0"/>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اسم والد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عبد الله</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أبو طالب</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عبد المطلب</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35366304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351285"/>
      </p:ext>
    </p:extLst>
  </p:cSld>
  <p:clrMapOvr>
    <a:masterClrMapping/>
  </p:clrMapOvr>
  <p:transition spd="slow" advClick="0" advTm="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اسم والدة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آمنة بنت وهب</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فاطمة بنت أسد</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خديجة بنت خويلد</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2019545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13687"/>
      </p:ext>
    </p:extLst>
  </p:cSld>
  <p:clrMapOvr>
    <a:masterClrMapping/>
  </p:clrMapOvr>
  <p:transition spd="slow" advClick="0" advTm="0">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في أي مدينة وُلد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مكة</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الطائف</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يثرب</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8082101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72556"/>
      </p:ext>
    </p:extLst>
  </p:cSld>
  <p:clrMapOvr>
    <a:masterClrMapping/>
  </p:clrMapOvr>
  <p:transition spd="slow" advClick="0" advTm="0">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اسم جد النبي صلى الله عليه وسلم الذي تكفل به بعد وفاة والده؟</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عبد المطلب</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حمزة</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أبو طالب</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381054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074695"/>
      </p:ext>
    </p:extLst>
  </p:cSld>
  <p:clrMapOvr>
    <a:masterClrMapping/>
  </p:clrMapOvr>
  <p:transition spd="slow" advClick="0" advTm="0">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اسم أول مرضعة للنبي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ثويبة مولاة أبي لهب</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خولة بنت حكيم</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أم أيمن</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7797058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نبذة">
            <a:extLst>
              <a:ext uri="{FF2B5EF4-FFF2-40B4-BE49-F238E27FC236}">
                <a16:creationId xmlns:a16="http://schemas.microsoft.com/office/drawing/2014/main" id="{53A87A9C-FA64-B401-EA5C-6987CD395F04}"/>
              </a:ext>
            </a:extLst>
          </p:cNvPr>
          <p:cNvGrpSpPr/>
          <p:nvPr/>
        </p:nvGrpSpPr>
        <p:grpSpPr>
          <a:xfrm>
            <a:off x="4402251" y="2054714"/>
            <a:ext cx="3387498" cy="1305886"/>
            <a:chOff x="3018000" y="1924200"/>
            <a:chExt cx="6156000" cy="3009601"/>
          </a:xfrm>
        </p:grpSpPr>
        <p:sp>
          <p:nvSpPr>
            <p:cNvPr id="6" name="شكل حر: شكل 5">
              <a:extLst>
                <a:ext uri="{FF2B5EF4-FFF2-40B4-BE49-F238E27FC236}">
                  <a16:creationId xmlns:a16="http://schemas.microsoft.com/office/drawing/2014/main" id="{C49D084C-8BDE-6558-F528-E6CED5A1DF2D}"/>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 name="شكل حر: شكل 6">
              <a:extLst>
                <a:ext uri="{FF2B5EF4-FFF2-40B4-BE49-F238E27FC236}">
                  <a16:creationId xmlns:a16="http://schemas.microsoft.com/office/drawing/2014/main" id="{D25FBF7A-FF21-EF88-76FD-2F43BD7E1C3A}"/>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8" name="شكل حر: شكل 7">
              <a:extLst>
                <a:ext uri="{FF2B5EF4-FFF2-40B4-BE49-F238E27FC236}">
                  <a16:creationId xmlns:a16="http://schemas.microsoft.com/office/drawing/2014/main" id="{5CEBBA5A-18BE-1F8F-E1BD-C48B573EB888}"/>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9" name="شكل حر: شكل 8">
              <a:extLst>
                <a:ext uri="{FF2B5EF4-FFF2-40B4-BE49-F238E27FC236}">
                  <a16:creationId xmlns:a16="http://schemas.microsoft.com/office/drawing/2014/main" id="{0AFDF57C-F670-48C0-8CAD-AA11D3F1B5D7}"/>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0" name="شكل حر: شكل 9">
              <a:extLst>
                <a:ext uri="{FF2B5EF4-FFF2-40B4-BE49-F238E27FC236}">
                  <a16:creationId xmlns:a16="http://schemas.microsoft.com/office/drawing/2014/main" id="{86C47349-5E5A-8CEA-8CBC-128E596D582F}"/>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1" name="شكل حر: شكل 10">
              <a:hlinkClick r:id="rId4" action="ppaction://hlinksldjump"/>
              <a:extLst>
                <a:ext uri="{FF2B5EF4-FFF2-40B4-BE49-F238E27FC236}">
                  <a16:creationId xmlns:a16="http://schemas.microsoft.com/office/drawing/2014/main" id="{A3F766D9-6543-79A9-03FD-514571583681}"/>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0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نبذة عن المولد النبوي</a:t>
              </a:r>
            </a:p>
          </p:txBody>
        </p:sp>
        <p:sp>
          <p:nvSpPr>
            <p:cNvPr id="12" name="شكل حر: شكل 11">
              <a:extLst>
                <a:ext uri="{FF2B5EF4-FFF2-40B4-BE49-F238E27FC236}">
                  <a16:creationId xmlns:a16="http://schemas.microsoft.com/office/drawing/2014/main" id="{9B4433E0-3FF7-8106-2B08-7CC0B83BCEB3}"/>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3" name="شكل حر: شكل 12">
              <a:extLst>
                <a:ext uri="{FF2B5EF4-FFF2-40B4-BE49-F238E27FC236}">
                  <a16:creationId xmlns:a16="http://schemas.microsoft.com/office/drawing/2014/main" id="{3A7188D7-2F2D-7AFD-E89D-CAD1FAB3938B}"/>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4" name="شكل حر: شكل 13">
              <a:extLst>
                <a:ext uri="{FF2B5EF4-FFF2-40B4-BE49-F238E27FC236}">
                  <a16:creationId xmlns:a16="http://schemas.microsoft.com/office/drawing/2014/main" id="{115A5BAC-07E6-CC4A-8E43-FF5DA2CB614B}"/>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15" name="مسابقة">
            <a:extLst>
              <a:ext uri="{FF2B5EF4-FFF2-40B4-BE49-F238E27FC236}">
                <a16:creationId xmlns:a16="http://schemas.microsoft.com/office/drawing/2014/main" id="{305BD242-3FE2-7043-466C-A22D357BF16B}"/>
              </a:ext>
            </a:extLst>
          </p:cNvPr>
          <p:cNvGrpSpPr/>
          <p:nvPr/>
        </p:nvGrpSpPr>
        <p:grpSpPr>
          <a:xfrm>
            <a:off x="4402251" y="3497400"/>
            <a:ext cx="3387498" cy="1305886"/>
            <a:chOff x="3018000" y="1924200"/>
            <a:chExt cx="6156000" cy="3009601"/>
          </a:xfrm>
        </p:grpSpPr>
        <p:sp>
          <p:nvSpPr>
            <p:cNvPr id="16" name="شكل حر: شكل 15">
              <a:extLst>
                <a:ext uri="{FF2B5EF4-FFF2-40B4-BE49-F238E27FC236}">
                  <a16:creationId xmlns:a16="http://schemas.microsoft.com/office/drawing/2014/main" id="{D1ACB7E6-E6E2-27FE-F657-91B1DDF5ED7C}"/>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7" name="شكل حر: شكل 16">
              <a:extLst>
                <a:ext uri="{FF2B5EF4-FFF2-40B4-BE49-F238E27FC236}">
                  <a16:creationId xmlns:a16="http://schemas.microsoft.com/office/drawing/2014/main" id="{74458FCD-E642-A9F8-F554-E65EDA3381DC}"/>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8" name="شكل حر: شكل 17">
              <a:extLst>
                <a:ext uri="{FF2B5EF4-FFF2-40B4-BE49-F238E27FC236}">
                  <a16:creationId xmlns:a16="http://schemas.microsoft.com/office/drawing/2014/main" id="{1E575661-24EA-63BF-0D68-F44332AF633C}"/>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9" name="شكل حر: شكل 18">
              <a:extLst>
                <a:ext uri="{FF2B5EF4-FFF2-40B4-BE49-F238E27FC236}">
                  <a16:creationId xmlns:a16="http://schemas.microsoft.com/office/drawing/2014/main" id="{2E42E1D6-A436-3CDC-0127-EC415B8E6E9D}"/>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20" name="شكل حر: شكل 19">
              <a:extLst>
                <a:ext uri="{FF2B5EF4-FFF2-40B4-BE49-F238E27FC236}">
                  <a16:creationId xmlns:a16="http://schemas.microsoft.com/office/drawing/2014/main" id="{063E0D1C-9A79-3D33-937F-3A0F43BF4384}"/>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21" name="شكل حر: شكل 20">
              <a:hlinkClick r:id="rId5" action="ppaction://hlinksldjump"/>
              <a:extLst>
                <a:ext uri="{FF2B5EF4-FFF2-40B4-BE49-F238E27FC236}">
                  <a16:creationId xmlns:a16="http://schemas.microsoft.com/office/drawing/2014/main" id="{95DBD04D-DD77-AFA5-263D-19A6DC53C0BD}"/>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0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مسابقة المولد النبوي</a:t>
              </a:r>
            </a:p>
          </p:txBody>
        </p:sp>
        <p:sp>
          <p:nvSpPr>
            <p:cNvPr id="22" name="شكل حر: شكل 21">
              <a:extLst>
                <a:ext uri="{FF2B5EF4-FFF2-40B4-BE49-F238E27FC236}">
                  <a16:creationId xmlns:a16="http://schemas.microsoft.com/office/drawing/2014/main" id="{FC45BD5D-6F98-141E-6BEE-5BE5FE5BC0D6}"/>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23" name="شكل حر: شكل 22">
              <a:extLst>
                <a:ext uri="{FF2B5EF4-FFF2-40B4-BE49-F238E27FC236}">
                  <a16:creationId xmlns:a16="http://schemas.microsoft.com/office/drawing/2014/main" id="{D0DC909C-DCE3-7B47-A36A-41D60D773BB3}"/>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24" name="شكل حر: شكل 23">
              <a:extLst>
                <a:ext uri="{FF2B5EF4-FFF2-40B4-BE49-F238E27FC236}">
                  <a16:creationId xmlns:a16="http://schemas.microsoft.com/office/drawing/2014/main" id="{33CF41E6-5981-EFA4-5967-A7D79C8BA6E4}"/>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0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Tree>
    <p:extLst>
      <p:ext uri="{BB962C8B-B14F-4D97-AF65-F5344CB8AC3E}">
        <p14:creationId xmlns:p14="http://schemas.microsoft.com/office/powerpoint/2010/main" val="3455805358"/>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246399"/>
      </p:ext>
    </p:extLst>
  </p:cSld>
  <p:clrMapOvr>
    <a:masterClrMapping/>
  </p:clrMapOvr>
  <p:transition spd="slow" advClick="0" advTm="0">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كم كان عمر النبي صلى الله عليه وسلم عندما توفيت أمه؟</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6 سنوات</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10 سنوات</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8 سنوات</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9854854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7334"/>
      </p:ext>
    </p:extLst>
  </p:cSld>
  <p:clrMapOvr>
    <a:masterClrMapping/>
  </p:clrMapOvr>
  <p:transition spd="slow" advClick="0" advTm="0">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من الذي كفل النبي صلى الله عليه وسلم بعد وفاة جده عبد المطلب؟</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عمه أبو طالب</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عمه حمزة</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عمه العباس</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32301622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135492"/>
      </p:ext>
    </p:extLst>
  </p:cSld>
  <p:clrMapOvr>
    <a:masterClrMapping/>
  </p:clrMapOvr>
  <p:transition spd="slow" advClick="0" advTm="0">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ماذا كان عمل النبي صلى الله عليه وسلم في شبابه؟</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رعي الغنم</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حدَّاد</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الزراعة</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35675049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560394"/>
      </p:ext>
    </p:extLst>
  </p:cSld>
  <p:clrMapOvr>
    <a:masterClrMapping/>
  </p:clrMapOvr>
  <p:transition spd="slow" advClick="0" advTm="0">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هو اسم الغار الذي كان يتعبد فيه النبي صلى الله عليه وسلم قبل البعثة؟</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غار حراء</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غار النشاب</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غار ثور</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
        <p:nvSpPr>
          <p:cNvPr id="5" name="Rectangle 1">
            <a:extLst>
              <a:ext uri="{FF2B5EF4-FFF2-40B4-BE49-F238E27FC236}">
                <a16:creationId xmlns:a16="http://schemas.microsoft.com/office/drawing/2014/main" id="{C3EE3834-B2A2-21C6-B158-1292B18C7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JO" altLang="ar-J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ar-JO" sz="1800" b="0" i="0" u="none" strike="noStrike" cap="none" normalizeH="0" baseline="0">
                <a:ln>
                  <a:noFill/>
                </a:ln>
                <a:solidFill>
                  <a:schemeClr val="tx1"/>
                </a:solidFill>
                <a:effectLst/>
                <a:latin typeface="Arial" panose="020B0604020202020204" pitchFamily="34" charset="0"/>
                <a:cs typeface="Arial" panose="020B0604020202020204" pitchFamily="34" charset="0"/>
              </a:rPr>
              <a:t>غار ثور</a:t>
            </a:r>
            <a:endParaRPr kumimoji="0" lang="ar-JO" altLang="ar-J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ar-JO" altLang="ar-J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96144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725152"/>
      </p:ext>
    </p:extLst>
  </p:cSld>
  <p:clrMapOvr>
    <a:masterClrMapping/>
  </p:clrMapOvr>
  <p:transition spd="slow" advClick="0" advTm="0">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في أي سنة توفي والد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قبل ولادته</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عندما كان عمره 10 سنوات</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عندما كان عمره 5 سنوات</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8594202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929975"/>
      </p:ext>
    </p:extLst>
  </p:cSld>
  <p:clrMapOvr>
    <a:masterClrMapping/>
  </p:clrMapOvr>
  <p:transition spd="slow" advClick="0" advTm="0">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82939"/>
      </p:ext>
    </p:extLst>
  </p:cSld>
  <p:clrMapOvr>
    <a:masterClrMapping/>
  </p:clrMapOvr>
  <p:transition spd="slow" advClick="0" advTm="0">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هو نسب والدة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آمنة بنت وهب من بني زهرة</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آمنة بنت وهب من بني مخزوم</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آمنة بنت وهب من بني هاشم</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3416775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973081"/>
      </p:ext>
    </p:extLst>
  </p:cSld>
  <p:clrMapOvr>
    <a:masterClrMapping/>
  </p:clrMapOvr>
  <p:transition spd="slow" advClick="0" advTm="0">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هي الكنية التي كان يُكنى بها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أبو القاسم</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أبو إبراهيم</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أبو عبد الله</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4095727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821002"/>
      </p:ext>
    </p:extLst>
  </p:cSld>
  <p:clrMapOvr>
    <a:masterClrMapping/>
  </p:clrMapOvr>
  <p:transition spd="slow" advClick="0" advTm="0">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ماذا كان يُلقب النبي صلى الله عليه وسلم قبل البعثة؟</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الصادق الأمين</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الحافظ الأمين</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سيد المرسلين</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36726809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974290"/>
      </p:ext>
    </p:extLst>
  </p:cSld>
  <p:clrMapOvr>
    <a:masterClrMapping/>
  </p:clrMapOvr>
  <p:transition spd="slow" advClick="0" advTm="0">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من كان أول من آمن بالنبي صلى الله عليه وسلم من الرجال؟</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أبو بكر الصديق</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عثمان بن عفان</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عمر بن الخطاب</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6224880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073414"/>
      </p:ext>
    </p:extLst>
  </p:cSld>
  <p:clrMapOvr>
    <a:masterClrMapping/>
  </p:clrMapOvr>
  <p:transition spd="slow" advClick="0" advTm="0">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من كان أول من آمن بالنبي صلى الله عليه وسلم من النساء؟</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خديجة بنت خويلد</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فاطمة بنت محمد</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عائشة بنت أبي بكر</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9287309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9E00ECF6-C719-C37B-513E-A3B683C22497}"/>
              </a:ext>
            </a:extLst>
          </p:cNvPr>
          <p:cNvSpPr txBox="1"/>
          <p:nvPr/>
        </p:nvSpPr>
        <p:spPr>
          <a:xfrm>
            <a:off x="2060400" y="1728535"/>
            <a:ext cx="8071200" cy="3400931"/>
          </a:xfrm>
          <a:prstGeom prst="rect">
            <a:avLst/>
          </a:prstGeom>
          <a:noFill/>
        </p:spPr>
        <p:txBody>
          <a:bodyPr wrap="square" rtlCol="1" anchor="ctr">
            <a:spAutoFit/>
          </a:bodyPr>
          <a:lstStyle/>
          <a:p>
            <a:pPr algn="just">
              <a:spcAft>
                <a:spcPts val="1800"/>
              </a:spcAft>
            </a:pPr>
            <a:r>
              <a:rPr lang="ar-JO" sz="4000" b="1" dirty="0">
                <a:latin typeface="Arabic Typesetting" panose="03020402040406030203" pitchFamily="66" charset="-78"/>
                <a:cs typeface="Arabic Typesetting" panose="03020402040406030203" pitchFamily="66" charset="-78"/>
              </a:rPr>
              <a:t>نبذة عن المولد النبوي:</a:t>
            </a:r>
          </a:p>
          <a:p>
            <a:pPr indent="457200" algn="just">
              <a:spcAft>
                <a:spcPts val="1200"/>
              </a:spcAft>
            </a:pPr>
            <a:r>
              <a:rPr lang="ar-JO" sz="4000" dirty="0">
                <a:latin typeface="Arabic Typesetting" panose="03020402040406030203" pitchFamily="66" charset="-78"/>
                <a:cs typeface="Arabic Typesetting" panose="03020402040406030203" pitchFamily="66" charset="-78"/>
              </a:rPr>
              <a:t>يُعتبر المولد النبوي الشريف من المناسبات المهمة في الإسلام، حيث يحتفل المسلمون بذكرى مولد النبي محمد صلى الله عليه وسلم في 12 ربيع الأول من كل عام. يُعد هذا اليوم فرصة للتذكير بسيرة النبي صلى الله عليه وسلم وأخلاقه وتعاليمه.</a:t>
            </a:r>
          </a:p>
        </p:txBody>
      </p:sp>
      <p:sp>
        <p:nvSpPr>
          <p:cNvPr id="14" name="سهم: بشكل رتبة عسكرية 13">
            <a:hlinkClick r:id="" action="ppaction://hlinkshowjump?jump=nextslide"/>
            <a:extLst>
              <a:ext uri="{FF2B5EF4-FFF2-40B4-BE49-F238E27FC236}">
                <a16:creationId xmlns:a16="http://schemas.microsoft.com/office/drawing/2014/main" id="{8C2FCA8D-5538-2CFB-A818-A39FACDEDA43}"/>
              </a:ext>
            </a:extLst>
          </p:cNvPr>
          <p:cNvSpPr/>
          <p:nvPr/>
        </p:nvSpPr>
        <p:spPr>
          <a:xfrm flipH="1">
            <a:off x="2607600" y="5823000"/>
            <a:ext cx="478800" cy="478800"/>
          </a:xfrm>
          <a:prstGeom prst="chevron">
            <a:avLst/>
          </a:prstGeom>
          <a:solidFill>
            <a:srgbClr val="009A90"/>
          </a:solidFill>
          <a:ln>
            <a:solidFill>
              <a:srgbClr val="FFDD8D"/>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dirty="0">
              <a:solidFill>
                <a:schemeClr val="tx1"/>
              </a:solidFill>
            </a:endParaRPr>
          </a:p>
        </p:txBody>
      </p:sp>
    </p:spTree>
    <p:extLst>
      <p:ext uri="{BB962C8B-B14F-4D97-AF65-F5344CB8AC3E}">
        <p14:creationId xmlns:p14="http://schemas.microsoft.com/office/powerpoint/2010/main" val="31570331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70"/>
                                  </p:iterate>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4211"/>
                            </p:stCondLst>
                            <p:childTnLst>
                              <p:par>
                                <p:cTn id="8" presetID="22" presetClass="entr" presetSubtype="2"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994284"/>
      </p:ext>
    </p:extLst>
  </p:cSld>
  <p:clrMapOvr>
    <a:masterClrMapping/>
  </p:clrMapOvr>
  <p:transition spd="slow" advClick="0" advTm="0">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كم كان يبلغ رسول الله صلى الله عليه وسلم من العمر عندما خرج للتجارة مع عمه أبو طالب؟</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12 عام</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10 أعوام</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14 عام</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
        <p:nvSpPr>
          <p:cNvPr id="5" name="Rectangle 1">
            <a:extLst>
              <a:ext uri="{FF2B5EF4-FFF2-40B4-BE49-F238E27FC236}">
                <a16:creationId xmlns:a16="http://schemas.microsoft.com/office/drawing/2014/main" id="{104CBF0B-56B5-50F8-0484-CE9315B8A0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JO" altLang="ar-J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ar-JO" sz="1800" b="0" i="0" u="none" strike="noStrike" cap="none" normalizeH="0" baseline="0">
                <a:ln>
                  <a:noFill/>
                </a:ln>
                <a:solidFill>
                  <a:schemeClr val="tx1"/>
                </a:solidFill>
                <a:effectLst/>
                <a:latin typeface="Arial" panose="020B0604020202020204" pitchFamily="34" charset="0"/>
                <a:cs typeface="Arial" panose="020B0604020202020204" pitchFamily="34" charset="0"/>
              </a:rPr>
              <a:t>أم أيمن</a:t>
            </a:r>
            <a:endParaRPr kumimoji="0" lang="ar-JO" altLang="ar-J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ar-JO" altLang="ar-J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66536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089898"/>
      </p:ext>
    </p:extLst>
  </p:cSld>
  <p:clrMapOvr>
    <a:masterClrMapping/>
  </p:clrMapOvr>
  <p:transition spd="slow" advClick="0" advTm="0">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كم كان عمر النبي صلى الله عليه وسلم عند زواجه من السيدة خديجة؟</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826164"/>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25 سنة</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35 سنة</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112997"/>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30 سنة</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1231561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750" fill="hold"/>
                                        <p:tgtEl>
                                          <p:spTgt spid="73"/>
                                        </p:tgtEl>
                                        <p:attrNameLst>
                                          <p:attrName>ppt_x</p:attrName>
                                        </p:attrNameLst>
                                      </p:cBhvr>
                                      <p:tavLst>
                                        <p:tav tm="0">
                                          <p:val>
                                            <p:strVal val="#ppt_x"/>
                                          </p:val>
                                        </p:tav>
                                        <p:tav tm="100000">
                                          <p:val>
                                            <p:strVal val="#ppt_x"/>
                                          </p:val>
                                        </p:tav>
                                      </p:tavLst>
                                    </p:anim>
                                    <p:anim calcmode="lin" valueType="num">
                                      <p:cBhvr additive="base">
                                        <p:cTn id="14" dur="75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750" fill="hold"/>
                                        <p:tgtEl>
                                          <p:spTgt spid="66"/>
                                        </p:tgtEl>
                                        <p:attrNameLst>
                                          <p:attrName>ppt_x</p:attrName>
                                        </p:attrNameLst>
                                      </p:cBhvr>
                                      <p:tavLst>
                                        <p:tav tm="0">
                                          <p:val>
                                            <p:strVal val="#ppt_x"/>
                                          </p:val>
                                        </p:tav>
                                        <p:tav tm="100000">
                                          <p:val>
                                            <p:strVal val="#ppt_x"/>
                                          </p:val>
                                        </p:tav>
                                      </p:tavLst>
                                    </p:anim>
                                    <p:anim calcmode="lin" valueType="num">
                                      <p:cBhvr additive="base">
                                        <p:cTn id="18" dur="750" fill="hold"/>
                                        <p:tgtEl>
                                          <p:spTgt spid="66"/>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35135"/>
      </p:ext>
    </p:extLst>
  </p:cSld>
  <p:clrMapOvr>
    <a:masterClrMapping/>
  </p:clrMapOvr>
  <p:transition spd="slow" advClick="0" advTm="0">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من أول زوجات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خديجة بنت خويلد</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جويرية بنت الحارث</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سودة بنت زمعة</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8738727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075623"/>
      </p:ext>
    </p:extLst>
  </p:cSld>
  <p:clrMapOvr>
    <a:masterClrMapping/>
  </p:clrMapOvr>
  <p:transition spd="slow" advClick="0" advTm="0">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ما هو اسم القابلة التي ولّدت السيدة آمنة بالنبي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الشفاء بنت عوف</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زينب بنت جحش</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هند بنت عتبة</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3761149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977123"/>
      </p:ext>
    </p:extLst>
  </p:cSld>
  <p:clrMapOvr>
    <a:masterClrMapping/>
  </p:clrMapOvr>
  <p:transition spd="slow" advClick="0" advTm="0">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كم مرة اعتمر النبي صلى الله عليه وسلم؟</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4 مرات</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مرة واحدة</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مرتين</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37741156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9651"/>
      </p:ext>
    </p:extLst>
  </p:cSld>
  <p:clrMapOvr>
    <a:masterClrMapping/>
  </p:clrMapOvr>
  <p:transition spd="slow" advClick="0" advTm="0">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642377"/>
      </p:ext>
    </p:extLst>
  </p:cSld>
  <p:clrMapOvr>
    <a:masterClrMapping/>
  </p:clrMapOvr>
  <p:transition spd="slow" advClick="0" advTm="0">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كم مكث الرسول صلى الله عليه وسلم في باديه بني سعد؟</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5539331"/>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4 سنوات</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4112997"/>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3 سنوات</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سنتين</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24558401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750" fill="hold"/>
                                        <p:tgtEl>
                                          <p:spTgt spid="67"/>
                                        </p:tgtEl>
                                        <p:attrNameLst>
                                          <p:attrName>ppt_x</p:attrName>
                                        </p:attrNameLst>
                                      </p:cBhvr>
                                      <p:tavLst>
                                        <p:tav tm="0">
                                          <p:val>
                                            <p:strVal val="#ppt_x"/>
                                          </p:val>
                                        </p:tav>
                                        <p:tav tm="100000">
                                          <p:val>
                                            <p:strVal val="#ppt_x"/>
                                          </p:val>
                                        </p:tav>
                                      </p:tavLst>
                                    </p:anim>
                                    <p:anim calcmode="lin" valueType="num">
                                      <p:cBhvr additive="base">
                                        <p:cTn id="14" dur="75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750" fill="hold"/>
                                        <p:tgtEl>
                                          <p:spTgt spid="66"/>
                                        </p:tgtEl>
                                        <p:attrNameLst>
                                          <p:attrName>ppt_x</p:attrName>
                                        </p:attrNameLst>
                                      </p:cBhvr>
                                      <p:tavLst>
                                        <p:tav tm="0">
                                          <p:val>
                                            <p:strVal val="#ppt_x"/>
                                          </p:val>
                                        </p:tav>
                                        <p:tav tm="100000">
                                          <p:val>
                                            <p:strVal val="#ppt_x"/>
                                          </p:val>
                                        </p:tav>
                                      </p:tavLst>
                                    </p:anim>
                                    <p:anim calcmode="lin" valueType="num">
                                      <p:cBhvr additive="base">
                                        <p:cTn id="22"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65528"/>
      </p:ext>
    </p:extLst>
  </p:cSld>
  <p:clrMapOvr>
    <a:masterClrMapping/>
  </p:clrMapOvr>
  <p:transition spd="slow" advClick="0" advTm="0">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53" name="سؤال">
            <a:extLst>
              <a:ext uri="{FF2B5EF4-FFF2-40B4-BE49-F238E27FC236}">
                <a16:creationId xmlns:a16="http://schemas.microsoft.com/office/drawing/2014/main" id="{2E8079FA-0411-6DDF-06A9-4BB9F37001CC}"/>
              </a:ext>
            </a:extLst>
          </p:cNvPr>
          <p:cNvGrpSpPr/>
          <p:nvPr/>
        </p:nvGrpSpPr>
        <p:grpSpPr>
          <a:xfrm>
            <a:off x="3094386" y="767686"/>
            <a:ext cx="6003228" cy="2934914"/>
            <a:chOff x="3018000" y="1924200"/>
            <a:chExt cx="6156000" cy="3009601"/>
          </a:xfrm>
        </p:grpSpPr>
        <p:sp>
          <p:nvSpPr>
            <p:cNvPr id="52" name="شكل حر: شكل 51">
              <a:extLst>
                <a:ext uri="{FF2B5EF4-FFF2-40B4-BE49-F238E27FC236}">
                  <a16:creationId xmlns:a16="http://schemas.microsoft.com/office/drawing/2014/main" id="{42B2743E-85D3-B9DD-4C7E-441CEDB09B11}"/>
                </a:ext>
              </a:extLst>
            </p:cNvPr>
            <p:cNvSpPr/>
            <p:nvPr/>
          </p:nvSpPr>
          <p:spPr>
            <a:xfrm>
              <a:off x="3018000" y="1924201"/>
              <a:ext cx="586470" cy="586471"/>
            </a:xfrm>
            <a:custGeom>
              <a:avLst/>
              <a:gdLst>
                <a:gd name="connsiteX0" fmla="*/ 508418 w 586470"/>
                <a:gd name="connsiteY0" fmla="*/ 0 h 586471"/>
                <a:gd name="connsiteX1" fmla="*/ 581252 w 586470"/>
                <a:gd name="connsiteY1" fmla="*/ 0 h 586471"/>
                <a:gd name="connsiteX2" fmla="*/ 586470 w 586470"/>
                <a:gd name="connsiteY2" fmla="*/ 54443 h 586471"/>
                <a:gd name="connsiteX3" fmla="*/ 430642 w 586470"/>
                <a:gd name="connsiteY3" fmla="*/ 430643 h 586471"/>
                <a:gd name="connsiteX4" fmla="*/ 54442 w 586470"/>
                <a:gd name="connsiteY4" fmla="*/ 586471 h 586471"/>
                <a:gd name="connsiteX5" fmla="*/ 0 w 586470"/>
                <a:gd name="connsiteY5" fmla="*/ 581253 h 586471"/>
                <a:gd name="connsiteX6" fmla="*/ 0 w 586470"/>
                <a:gd name="connsiteY6" fmla="*/ 508420 h 586471"/>
                <a:gd name="connsiteX7" fmla="*/ 28403 w 586470"/>
                <a:gd name="connsiteY7" fmla="*/ 507394 h 586471"/>
                <a:gd name="connsiteX8" fmla="*/ 350929 w 586470"/>
                <a:gd name="connsiteY8" fmla="*/ 350930 h 586471"/>
                <a:gd name="connsiteX9" fmla="*/ 507393 w 586470"/>
                <a:gd name="connsiteY9" fmla="*/ 28404 h 586471"/>
                <a:gd name="connsiteX10" fmla="*/ 508418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08418" y="0"/>
                  </a:moveTo>
                  <a:lnTo>
                    <a:pt x="581252" y="0"/>
                  </a:lnTo>
                  <a:lnTo>
                    <a:pt x="586470" y="54443"/>
                  </a:lnTo>
                  <a:cubicBezTo>
                    <a:pt x="586470" y="190601"/>
                    <a:pt x="534527" y="326759"/>
                    <a:pt x="430642" y="430643"/>
                  </a:cubicBezTo>
                  <a:cubicBezTo>
                    <a:pt x="326758" y="534528"/>
                    <a:pt x="190600" y="586471"/>
                    <a:pt x="54442" y="586471"/>
                  </a:cubicBezTo>
                  <a:lnTo>
                    <a:pt x="0" y="581253"/>
                  </a:lnTo>
                  <a:lnTo>
                    <a:pt x="0" y="508420"/>
                  </a:lnTo>
                  <a:lnTo>
                    <a:pt x="28403" y="507394"/>
                  </a:lnTo>
                  <a:cubicBezTo>
                    <a:pt x="147256" y="493310"/>
                    <a:pt x="261502" y="440357"/>
                    <a:pt x="350929" y="350930"/>
                  </a:cubicBezTo>
                  <a:cubicBezTo>
                    <a:pt x="440356" y="261503"/>
                    <a:pt x="493309" y="147257"/>
                    <a:pt x="507393" y="28404"/>
                  </a:cubicBezTo>
                  <a:lnTo>
                    <a:pt x="508418"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1" name="شكل حر: شكل 50">
              <a:extLst>
                <a:ext uri="{FF2B5EF4-FFF2-40B4-BE49-F238E27FC236}">
                  <a16:creationId xmlns:a16="http://schemas.microsoft.com/office/drawing/2014/main" id="{0C9D822D-121A-DEE9-F6B2-AC843362AD71}"/>
                </a:ext>
              </a:extLst>
            </p:cNvPr>
            <p:cNvSpPr/>
            <p:nvPr/>
          </p:nvSpPr>
          <p:spPr>
            <a:xfrm>
              <a:off x="8587530" y="1924201"/>
              <a:ext cx="586470" cy="586471"/>
            </a:xfrm>
            <a:custGeom>
              <a:avLst/>
              <a:gdLst>
                <a:gd name="connsiteX0" fmla="*/ 5219 w 586470"/>
                <a:gd name="connsiteY0" fmla="*/ 0 h 586471"/>
                <a:gd name="connsiteX1" fmla="*/ 78052 w 586470"/>
                <a:gd name="connsiteY1" fmla="*/ 0 h 586471"/>
                <a:gd name="connsiteX2" fmla="*/ 79077 w 586470"/>
                <a:gd name="connsiteY2" fmla="*/ 28404 h 586471"/>
                <a:gd name="connsiteX3" fmla="*/ 235541 w 586470"/>
                <a:gd name="connsiteY3" fmla="*/ 350930 h 586471"/>
                <a:gd name="connsiteX4" fmla="*/ 558067 w 586470"/>
                <a:gd name="connsiteY4" fmla="*/ 507394 h 586471"/>
                <a:gd name="connsiteX5" fmla="*/ 586470 w 586470"/>
                <a:gd name="connsiteY5" fmla="*/ 508420 h 586471"/>
                <a:gd name="connsiteX6" fmla="*/ 586470 w 586470"/>
                <a:gd name="connsiteY6" fmla="*/ 581253 h 586471"/>
                <a:gd name="connsiteX7" fmla="*/ 532029 w 586470"/>
                <a:gd name="connsiteY7" fmla="*/ 586471 h 586471"/>
                <a:gd name="connsiteX8" fmla="*/ 155828 w 586470"/>
                <a:gd name="connsiteY8" fmla="*/ 430643 h 586471"/>
                <a:gd name="connsiteX9" fmla="*/ 1 w 586470"/>
                <a:gd name="connsiteY9" fmla="*/ 54443 h 586471"/>
                <a:gd name="connsiteX10" fmla="*/ 5219 w 586470"/>
                <a:gd name="connsiteY10" fmla="*/ 0 h 5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1">
                  <a:moveTo>
                    <a:pt x="5219" y="0"/>
                  </a:moveTo>
                  <a:lnTo>
                    <a:pt x="78052" y="0"/>
                  </a:lnTo>
                  <a:lnTo>
                    <a:pt x="79077" y="28404"/>
                  </a:lnTo>
                  <a:cubicBezTo>
                    <a:pt x="93161" y="147257"/>
                    <a:pt x="146114" y="261503"/>
                    <a:pt x="235541" y="350930"/>
                  </a:cubicBezTo>
                  <a:cubicBezTo>
                    <a:pt x="324968" y="440357"/>
                    <a:pt x="439214" y="493310"/>
                    <a:pt x="558067" y="507394"/>
                  </a:cubicBezTo>
                  <a:lnTo>
                    <a:pt x="586470" y="508420"/>
                  </a:lnTo>
                  <a:lnTo>
                    <a:pt x="586470" y="581253"/>
                  </a:lnTo>
                  <a:lnTo>
                    <a:pt x="532029" y="586471"/>
                  </a:lnTo>
                  <a:cubicBezTo>
                    <a:pt x="395871" y="586471"/>
                    <a:pt x="259713" y="534528"/>
                    <a:pt x="155828" y="430643"/>
                  </a:cubicBezTo>
                  <a:cubicBezTo>
                    <a:pt x="51943" y="326759"/>
                    <a:pt x="0" y="190601"/>
                    <a:pt x="1" y="54443"/>
                  </a:cubicBezTo>
                  <a:lnTo>
                    <a:pt x="5219"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50" name="شكل حر: شكل 49">
              <a:extLst>
                <a:ext uri="{FF2B5EF4-FFF2-40B4-BE49-F238E27FC236}">
                  <a16:creationId xmlns:a16="http://schemas.microsoft.com/office/drawing/2014/main" id="{8C0E8BCB-D984-FFC5-BCE2-8D71E8901A1A}"/>
                </a:ext>
              </a:extLst>
            </p:cNvPr>
            <p:cNvSpPr/>
            <p:nvPr/>
          </p:nvSpPr>
          <p:spPr>
            <a:xfrm>
              <a:off x="3018000" y="4347330"/>
              <a:ext cx="586470" cy="586470"/>
            </a:xfrm>
            <a:custGeom>
              <a:avLst/>
              <a:gdLst>
                <a:gd name="connsiteX0" fmla="*/ 54442 w 586470"/>
                <a:gd name="connsiteY0" fmla="*/ 0 h 586470"/>
                <a:gd name="connsiteX1" fmla="*/ 430642 w 586470"/>
                <a:gd name="connsiteY1" fmla="*/ 155827 h 586470"/>
                <a:gd name="connsiteX2" fmla="*/ 586470 w 586470"/>
                <a:gd name="connsiteY2" fmla="*/ 532028 h 586470"/>
                <a:gd name="connsiteX3" fmla="*/ 581252 w 586470"/>
                <a:gd name="connsiteY3" fmla="*/ 586470 h 586470"/>
                <a:gd name="connsiteX4" fmla="*/ 508418 w 586470"/>
                <a:gd name="connsiteY4" fmla="*/ 586470 h 586470"/>
                <a:gd name="connsiteX5" fmla="*/ 507393 w 586470"/>
                <a:gd name="connsiteY5" fmla="*/ 558067 h 586470"/>
                <a:gd name="connsiteX6" fmla="*/ 350929 w 586470"/>
                <a:gd name="connsiteY6" fmla="*/ 235541 h 586470"/>
                <a:gd name="connsiteX7" fmla="*/ 28403 w 586470"/>
                <a:gd name="connsiteY7" fmla="*/ 79076 h 586470"/>
                <a:gd name="connsiteX8" fmla="*/ 0 w 586470"/>
                <a:gd name="connsiteY8" fmla="*/ 78051 h 586470"/>
                <a:gd name="connsiteX9" fmla="*/ 0 w 586470"/>
                <a:gd name="connsiteY9" fmla="*/ 5218 h 586470"/>
                <a:gd name="connsiteX10" fmla="*/ 54442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4442" y="0"/>
                  </a:moveTo>
                  <a:cubicBezTo>
                    <a:pt x="190600" y="0"/>
                    <a:pt x="326758" y="51942"/>
                    <a:pt x="430642" y="155827"/>
                  </a:cubicBezTo>
                  <a:cubicBezTo>
                    <a:pt x="534527" y="259712"/>
                    <a:pt x="586470" y="395870"/>
                    <a:pt x="586470" y="532028"/>
                  </a:cubicBezTo>
                  <a:lnTo>
                    <a:pt x="581252" y="586470"/>
                  </a:lnTo>
                  <a:lnTo>
                    <a:pt x="508418" y="586470"/>
                  </a:lnTo>
                  <a:lnTo>
                    <a:pt x="507393" y="558067"/>
                  </a:lnTo>
                  <a:cubicBezTo>
                    <a:pt x="493309" y="439215"/>
                    <a:pt x="440356" y="324968"/>
                    <a:pt x="350929" y="235541"/>
                  </a:cubicBezTo>
                  <a:cubicBezTo>
                    <a:pt x="261502" y="146114"/>
                    <a:pt x="147256" y="93160"/>
                    <a:pt x="28403" y="79076"/>
                  </a:cubicBezTo>
                  <a:lnTo>
                    <a:pt x="0" y="78051"/>
                  </a:lnTo>
                  <a:lnTo>
                    <a:pt x="0" y="5218"/>
                  </a:lnTo>
                  <a:lnTo>
                    <a:pt x="54442"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9" name="شكل حر: شكل 48">
              <a:extLst>
                <a:ext uri="{FF2B5EF4-FFF2-40B4-BE49-F238E27FC236}">
                  <a16:creationId xmlns:a16="http://schemas.microsoft.com/office/drawing/2014/main" id="{C86D5544-95BC-A6B9-D561-0635BA881678}"/>
                </a:ext>
              </a:extLst>
            </p:cNvPr>
            <p:cNvSpPr/>
            <p:nvPr/>
          </p:nvSpPr>
          <p:spPr>
            <a:xfrm>
              <a:off x="8587530" y="4347330"/>
              <a:ext cx="586470" cy="586470"/>
            </a:xfrm>
            <a:custGeom>
              <a:avLst/>
              <a:gdLst>
                <a:gd name="connsiteX0" fmla="*/ 532029 w 586470"/>
                <a:gd name="connsiteY0" fmla="*/ 0 h 586470"/>
                <a:gd name="connsiteX1" fmla="*/ 586470 w 586470"/>
                <a:gd name="connsiteY1" fmla="*/ 5218 h 586470"/>
                <a:gd name="connsiteX2" fmla="*/ 586470 w 586470"/>
                <a:gd name="connsiteY2" fmla="*/ 78051 h 586470"/>
                <a:gd name="connsiteX3" fmla="*/ 558067 w 586470"/>
                <a:gd name="connsiteY3" fmla="*/ 79076 h 586470"/>
                <a:gd name="connsiteX4" fmla="*/ 235541 w 586470"/>
                <a:gd name="connsiteY4" fmla="*/ 235541 h 586470"/>
                <a:gd name="connsiteX5" fmla="*/ 79077 w 586470"/>
                <a:gd name="connsiteY5" fmla="*/ 558067 h 586470"/>
                <a:gd name="connsiteX6" fmla="*/ 78052 w 586470"/>
                <a:gd name="connsiteY6" fmla="*/ 586470 h 586470"/>
                <a:gd name="connsiteX7" fmla="*/ 5219 w 586470"/>
                <a:gd name="connsiteY7" fmla="*/ 586470 h 586470"/>
                <a:gd name="connsiteX8" fmla="*/ 1 w 586470"/>
                <a:gd name="connsiteY8" fmla="*/ 532028 h 586470"/>
                <a:gd name="connsiteX9" fmla="*/ 155828 w 586470"/>
                <a:gd name="connsiteY9" fmla="*/ 155827 h 586470"/>
                <a:gd name="connsiteX10" fmla="*/ 532029 w 586470"/>
                <a:gd name="connsiteY10" fmla="*/ 0 h 58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470" h="586470">
                  <a:moveTo>
                    <a:pt x="532029" y="0"/>
                  </a:moveTo>
                  <a:lnTo>
                    <a:pt x="586470" y="5218"/>
                  </a:lnTo>
                  <a:lnTo>
                    <a:pt x="586470" y="78051"/>
                  </a:lnTo>
                  <a:lnTo>
                    <a:pt x="558067" y="79076"/>
                  </a:lnTo>
                  <a:cubicBezTo>
                    <a:pt x="439214" y="93160"/>
                    <a:pt x="324968" y="146114"/>
                    <a:pt x="235541" y="235541"/>
                  </a:cubicBezTo>
                  <a:cubicBezTo>
                    <a:pt x="146114" y="324968"/>
                    <a:pt x="93161" y="439215"/>
                    <a:pt x="79077" y="558067"/>
                  </a:cubicBezTo>
                  <a:lnTo>
                    <a:pt x="78052" y="586470"/>
                  </a:lnTo>
                  <a:lnTo>
                    <a:pt x="5219" y="586470"/>
                  </a:lnTo>
                  <a:lnTo>
                    <a:pt x="1" y="532028"/>
                  </a:lnTo>
                  <a:cubicBezTo>
                    <a:pt x="0" y="395870"/>
                    <a:pt x="51943" y="259712"/>
                    <a:pt x="155828" y="155827"/>
                  </a:cubicBezTo>
                  <a:cubicBezTo>
                    <a:pt x="259713" y="51942"/>
                    <a:pt x="395871" y="0"/>
                    <a:pt x="532029" y="0"/>
                  </a:cubicBez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6" name="شكل حر: شكل 45">
              <a:extLst>
                <a:ext uri="{FF2B5EF4-FFF2-40B4-BE49-F238E27FC236}">
                  <a16:creationId xmlns:a16="http://schemas.microsoft.com/office/drawing/2014/main" id="{31C3EF6E-B11C-59CF-4ECB-198C6781C61D}"/>
                </a:ext>
              </a:extLst>
            </p:cNvPr>
            <p:cNvSpPr/>
            <p:nvPr/>
          </p:nvSpPr>
          <p:spPr>
            <a:xfrm>
              <a:off x="3018000" y="1924200"/>
              <a:ext cx="508418" cy="508420"/>
            </a:xfrm>
            <a:custGeom>
              <a:avLst/>
              <a:gdLst>
                <a:gd name="connsiteX0" fmla="*/ 360099 w 508418"/>
                <a:gd name="connsiteY0" fmla="*/ 0 h 508420"/>
                <a:gd name="connsiteX1" fmla="*/ 508418 w 508418"/>
                <a:gd name="connsiteY1" fmla="*/ 0 h 508420"/>
                <a:gd name="connsiteX2" fmla="*/ 507393 w 508418"/>
                <a:gd name="connsiteY2" fmla="*/ 28404 h 508420"/>
                <a:gd name="connsiteX3" fmla="*/ 350929 w 508418"/>
                <a:gd name="connsiteY3" fmla="*/ 350930 h 508420"/>
                <a:gd name="connsiteX4" fmla="*/ 28403 w 508418"/>
                <a:gd name="connsiteY4" fmla="*/ 507394 h 508420"/>
                <a:gd name="connsiteX5" fmla="*/ 0 w 508418"/>
                <a:gd name="connsiteY5" fmla="*/ 508420 h 508420"/>
                <a:gd name="connsiteX6" fmla="*/ 0 w 508418"/>
                <a:gd name="connsiteY6" fmla="*/ 360099 h 508420"/>
                <a:gd name="connsiteX7" fmla="*/ 360099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360099" y="0"/>
                  </a:moveTo>
                  <a:lnTo>
                    <a:pt x="508418" y="0"/>
                  </a:lnTo>
                  <a:lnTo>
                    <a:pt x="507393" y="28404"/>
                  </a:lnTo>
                  <a:cubicBezTo>
                    <a:pt x="493309" y="147257"/>
                    <a:pt x="440356" y="261503"/>
                    <a:pt x="350929" y="350930"/>
                  </a:cubicBezTo>
                  <a:cubicBezTo>
                    <a:pt x="261502" y="440357"/>
                    <a:pt x="147256" y="493310"/>
                    <a:pt x="28403" y="507394"/>
                  </a:cubicBezTo>
                  <a:lnTo>
                    <a:pt x="0" y="508420"/>
                  </a:lnTo>
                  <a:lnTo>
                    <a:pt x="0" y="360099"/>
                  </a:lnTo>
                  <a:cubicBezTo>
                    <a:pt x="0" y="161222"/>
                    <a:pt x="161222" y="0"/>
                    <a:pt x="360099"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45" name="شكل حر: شكل 44">
              <a:extLst>
                <a:ext uri="{FF2B5EF4-FFF2-40B4-BE49-F238E27FC236}">
                  <a16:creationId xmlns:a16="http://schemas.microsoft.com/office/drawing/2014/main" id="{7A42691C-9055-8BAC-F057-3E9AC29AC522}"/>
                </a:ext>
              </a:extLst>
            </p:cNvPr>
            <p:cNvSpPr/>
            <p:nvPr/>
          </p:nvSpPr>
          <p:spPr>
            <a:xfrm>
              <a:off x="3018000" y="1924200"/>
              <a:ext cx="6156000" cy="3009600"/>
            </a:xfrm>
            <a:custGeom>
              <a:avLst/>
              <a:gdLst>
                <a:gd name="connsiteX0" fmla="*/ 581252 w 6156000"/>
                <a:gd name="connsiteY0" fmla="*/ 0 h 3009600"/>
                <a:gd name="connsiteX1" fmla="*/ 5574749 w 6156000"/>
                <a:gd name="connsiteY1" fmla="*/ 0 h 3009600"/>
                <a:gd name="connsiteX2" fmla="*/ 5569531 w 6156000"/>
                <a:gd name="connsiteY2" fmla="*/ 54443 h 3009600"/>
                <a:gd name="connsiteX3" fmla="*/ 5725358 w 6156000"/>
                <a:gd name="connsiteY3" fmla="*/ 430643 h 3009600"/>
                <a:gd name="connsiteX4" fmla="*/ 6101559 w 6156000"/>
                <a:gd name="connsiteY4" fmla="*/ 586471 h 3009600"/>
                <a:gd name="connsiteX5" fmla="*/ 6156000 w 6156000"/>
                <a:gd name="connsiteY5" fmla="*/ 581253 h 3009600"/>
                <a:gd name="connsiteX6" fmla="*/ 6156000 w 6156000"/>
                <a:gd name="connsiteY6" fmla="*/ 2428348 h 3009600"/>
                <a:gd name="connsiteX7" fmla="*/ 6101559 w 6156000"/>
                <a:gd name="connsiteY7" fmla="*/ 2423130 h 3009600"/>
                <a:gd name="connsiteX8" fmla="*/ 5725358 w 6156000"/>
                <a:gd name="connsiteY8" fmla="*/ 2578957 h 3009600"/>
                <a:gd name="connsiteX9" fmla="*/ 5569531 w 6156000"/>
                <a:gd name="connsiteY9" fmla="*/ 2955158 h 3009600"/>
                <a:gd name="connsiteX10" fmla="*/ 5574749 w 6156000"/>
                <a:gd name="connsiteY10" fmla="*/ 3009600 h 3009600"/>
                <a:gd name="connsiteX11" fmla="*/ 581252 w 6156000"/>
                <a:gd name="connsiteY11" fmla="*/ 3009600 h 3009600"/>
                <a:gd name="connsiteX12" fmla="*/ 586470 w 6156000"/>
                <a:gd name="connsiteY12" fmla="*/ 2955158 h 3009600"/>
                <a:gd name="connsiteX13" fmla="*/ 430642 w 6156000"/>
                <a:gd name="connsiteY13" fmla="*/ 2578957 h 3009600"/>
                <a:gd name="connsiteX14" fmla="*/ 54442 w 6156000"/>
                <a:gd name="connsiteY14" fmla="*/ 2423130 h 3009600"/>
                <a:gd name="connsiteX15" fmla="*/ 0 w 6156000"/>
                <a:gd name="connsiteY15" fmla="*/ 2428348 h 3009600"/>
                <a:gd name="connsiteX16" fmla="*/ 0 w 6156000"/>
                <a:gd name="connsiteY16" fmla="*/ 581253 h 3009600"/>
                <a:gd name="connsiteX17" fmla="*/ 54442 w 6156000"/>
                <a:gd name="connsiteY17" fmla="*/ 586471 h 3009600"/>
                <a:gd name="connsiteX18" fmla="*/ 430642 w 6156000"/>
                <a:gd name="connsiteY18" fmla="*/ 430643 h 3009600"/>
                <a:gd name="connsiteX19" fmla="*/ 586470 w 6156000"/>
                <a:gd name="connsiteY19" fmla="*/ 54443 h 3009600"/>
                <a:gd name="connsiteX20" fmla="*/ 581252 w 6156000"/>
                <a:gd name="connsiteY20" fmla="*/ 0 h 30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6000" h="3009600">
                  <a:moveTo>
                    <a:pt x="581252" y="0"/>
                  </a:moveTo>
                  <a:lnTo>
                    <a:pt x="5574749" y="0"/>
                  </a:lnTo>
                  <a:lnTo>
                    <a:pt x="5569531" y="54443"/>
                  </a:lnTo>
                  <a:cubicBezTo>
                    <a:pt x="5569530" y="190601"/>
                    <a:pt x="5621473" y="326759"/>
                    <a:pt x="5725358" y="430643"/>
                  </a:cubicBezTo>
                  <a:cubicBezTo>
                    <a:pt x="5829243" y="534528"/>
                    <a:pt x="5965401" y="586471"/>
                    <a:pt x="6101559" y="586471"/>
                  </a:cubicBezTo>
                  <a:lnTo>
                    <a:pt x="6156000" y="581253"/>
                  </a:lnTo>
                  <a:lnTo>
                    <a:pt x="6156000" y="2428348"/>
                  </a:lnTo>
                  <a:lnTo>
                    <a:pt x="6101559" y="2423130"/>
                  </a:lnTo>
                  <a:cubicBezTo>
                    <a:pt x="5965401" y="2423130"/>
                    <a:pt x="5829243" y="2475072"/>
                    <a:pt x="5725358" y="2578957"/>
                  </a:cubicBezTo>
                  <a:cubicBezTo>
                    <a:pt x="5621473" y="2682842"/>
                    <a:pt x="5569530" y="2819000"/>
                    <a:pt x="5569531" y="2955158"/>
                  </a:cubicBezTo>
                  <a:lnTo>
                    <a:pt x="5574749" y="3009600"/>
                  </a:lnTo>
                  <a:lnTo>
                    <a:pt x="581252" y="3009600"/>
                  </a:lnTo>
                  <a:lnTo>
                    <a:pt x="586470" y="2955158"/>
                  </a:lnTo>
                  <a:cubicBezTo>
                    <a:pt x="586470" y="2819000"/>
                    <a:pt x="534527" y="2682842"/>
                    <a:pt x="430642" y="2578957"/>
                  </a:cubicBezTo>
                  <a:cubicBezTo>
                    <a:pt x="326758" y="2475072"/>
                    <a:pt x="190600" y="2423130"/>
                    <a:pt x="54442" y="2423130"/>
                  </a:cubicBezTo>
                  <a:lnTo>
                    <a:pt x="0" y="2428348"/>
                  </a:lnTo>
                  <a:lnTo>
                    <a:pt x="0" y="581253"/>
                  </a:lnTo>
                  <a:lnTo>
                    <a:pt x="54442" y="586471"/>
                  </a:lnTo>
                  <a:cubicBezTo>
                    <a:pt x="190600" y="586471"/>
                    <a:pt x="326758" y="534528"/>
                    <a:pt x="430642" y="430643"/>
                  </a:cubicBezTo>
                  <a:cubicBezTo>
                    <a:pt x="534527" y="326759"/>
                    <a:pt x="586470" y="190601"/>
                    <a:pt x="586470" y="54443"/>
                  </a:cubicBezTo>
                  <a:lnTo>
                    <a:pt x="581252"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lIns="360000" rIns="360000" rtlCol="1" anchor="ctr">
              <a:noAutofit/>
            </a:bodyPr>
            <a:lstStyle/>
            <a:p>
              <a:pPr algn="ctr"/>
              <a:r>
                <a:rPr lang="ar-JO" sz="2400" dirty="0">
                  <a:ln w="3175">
                    <a:noFill/>
                  </a:ln>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كم مرة ذكر النبي صلى الله عليه وسلم باسمه في القرآن ؟</a:t>
              </a:r>
            </a:p>
          </p:txBody>
        </p:sp>
        <p:sp>
          <p:nvSpPr>
            <p:cNvPr id="44" name="شكل حر: شكل 43">
              <a:extLst>
                <a:ext uri="{FF2B5EF4-FFF2-40B4-BE49-F238E27FC236}">
                  <a16:creationId xmlns:a16="http://schemas.microsoft.com/office/drawing/2014/main" id="{19D0354C-4F95-410B-D147-A79BB5E664E5}"/>
                </a:ext>
              </a:extLst>
            </p:cNvPr>
            <p:cNvSpPr/>
            <p:nvPr/>
          </p:nvSpPr>
          <p:spPr>
            <a:xfrm>
              <a:off x="8665582" y="1924200"/>
              <a:ext cx="508418" cy="508420"/>
            </a:xfrm>
            <a:custGeom>
              <a:avLst/>
              <a:gdLst>
                <a:gd name="connsiteX0" fmla="*/ 0 w 508418"/>
                <a:gd name="connsiteY0" fmla="*/ 0 h 508420"/>
                <a:gd name="connsiteX1" fmla="*/ 148319 w 508418"/>
                <a:gd name="connsiteY1" fmla="*/ 0 h 508420"/>
                <a:gd name="connsiteX2" fmla="*/ 508418 w 508418"/>
                <a:gd name="connsiteY2" fmla="*/ 360099 h 508420"/>
                <a:gd name="connsiteX3" fmla="*/ 508418 w 508418"/>
                <a:gd name="connsiteY3" fmla="*/ 508420 h 508420"/>
                <a:gd name="connsiteX4" fmla="*/ 480015 w 508418"/>
                <a:gd name="connsiteY4" fmla="*/ 507394 h 508420"/>
                <a:gd name="connsiteX5" fmla="*/ 157489 w 508418"/>
                <a:gd name="connsiteY5" fmla="*/ 350930 h 508420"/>
                <a:gd name="connsiteX6" fmla="*/ 1025 w 508418"/>
                <a:gd name="connsiteY6" fmla="*/ 28404 h 508420"/>
                <a:gd name="connsiteX7" fmla="*/ 0 w 508418"/>
                <a:gd name="connsiteY7" fmla="*/ 0 h 50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20">
                  <a:moveTo>
                    <a:pt x="0" y="0"/>
                  </a:moveTo>
                  <a:lnTo>
                    <a:pt x="148319" y="0"/>
                  </a:lnTo>
                  <a:cubicBezTo>
                    <a:pt x="347196" y="0"/>
                    <a:pt x="508418" y="161222"/>
                    <a:pt x="508418" y="360099"/>
                  </a:cubicBezTo>
                  <a:lnTo>
                    <a:pt x="508418" y="508420"/>
                  </a:lnTo>
                  <a:lnTo>
                    <a:pt x="480015" y="507394"/>
                  </a:lnTo>
                  <a:cubicBezTo>
                    <a:pt x="361162" y="493310"/>
                    <a:pt x="246916" y="440357"/>
                    <a:pt x="157489" y="350930"/>
                  </a:cubicBezTo>
                  <a:cubicBezTo>
                    <a:pt x="68062" y="261503"/>
                    <a:pt x="15109" y="147257"/>
                    <a:pt x="1025" y="28404"/>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9" name="شكل حر: شكل 38">
              <a:extLst>
                <a:ext uri="{FF2B5EF4-FFF2-40B4-BE49-F238E27FC236}">
                  <a16:creationId xmlns:a16="http://schemas.microsoft.com/office/drawing/2014/main" id="{0EAC6949-5E8F-D7BF-4D59-48EEEC27BF72}"/>
                </a:ext>
              </a:extLst>
            </p:cNvPr>
            <p:cNvSpPr/>
            <p:nvPr/>
          </p:nvSpPr>
          <p:spPr>
            <a:xfrm>
              <a:off x="3018000" y="4425382"/>
              <a:ext cx="508418" cy="508419"/>
            </a:xfrm>
            <a:custGeom>
              <a:avLst/>
              <a:gdLst>
                <a:gd name="connsiteX0" fmla="*/ 0 w 508418"/>
                <a:gd name="connsiteY0" fmla="*/ 0 h 508419"/>
                <a:gd name="connsiteX1" fmla="*/ 28403 w 508418"/>
                <a:gd name="connsiteY1" fmla="*/ 1025 h 508419"/>
                <a:gd name="connsiteX2" fmla="*/ 350929 w 508418"/>
                <a:gd name="connsiteY2" fmla="*/ 157490 h 508419"/>
                <a:gd name="connsiteX3" fmla="*/ 507393 w 508418"/>
                <a:gd name="connsiteY3" fmla="*/ 480016 h 508419"/>
                <a:gd name="connsiteX4" fmla="*/ 508418 w 508418"/>
                <a:gd name="connsiteY4" fmla="*/ 508419 h 508419"/>
                <a:gd name="connsiteX5" fmla="*/ 360099 w 508418"/>
                <a:gd name="connsiteY5" fmla="*/ 508419 h 508419"/>
                <a:gd name="connsiteX6" fmla="*/ 0 w 508418"/>
                <a:gd name="connsiteY6" fmla="*/ 148320 h 508419"/>
                <a:gd name="connsiteX7" fmla="*/ 0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0" y="0"/>
                  </a:moveTo>
                  <a:lnTo>
                    <a:pt x="28403" y="1025"/>
                  </a:lnTo>
                  <a:cubicBezTo>
                    <a:pt x="147256" y="15109"/>
                    <a:pt x="261502" y="68063"/>
                    <a:pt x="350929" y="157490"/>
                  </a:cubicBezTo>
                  <a:cubicBezTo>
                    <a:pt x="440356" y="246917"/>
                    <a:pt x="493309" y="361164"/>
                    <a:pt x="507393" y="480016"/>
                  </a:cubicBezTo>
                  <a:lnTo>
                    <a:pt x="508418" y="508419"/>
                  </a:lnTo>
                  <a:lnTo>
                    <a:pt x="360099" y="508419"/>
                  </a:lnTo>
                  <a:cubicBezTo>
                    <a:pt x="161222" y="508419"/>
                    <a:pt x="0" y="347197"/>
                    <a:pt x="0" y="148320"/>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38" name="شكل حر: شكل 37">
              <a:extLst>
                <a:ext uri="{FF2B5EF4-FFF2-40B4-BE49-F238E27FC236}">
                  <a16:creationId xmlns:a16="http://schemas.microsoft.com/office/drawing/2014/main" id="{660C076E-1BB3-9724-013A-4BA6A4ADF8B6}"/>
                </a:ext>
              </a:extLst>
            </p:cNvPr>
            <p:cNvSpPr/>
            <p:nvPr/>
          </p:nvSpPr>
          <p:spPr>
            <a:xfrm>
              <a:off x="8665582" y="4425382"/>
              <a:ext cx="508418" cy="508419"/>
            </a:xfrm>
            <a:custGeom>
              <a:avLst/>
              <a:gdLst>
                <a:gd name="connsiteX0" fmla="*/ 508418 w 508418"/>
                <a:gd name="connsiteY0" fmla="*/ 0 h 508419"/>
                <a:gd name="connsiteX1" fmla="*/ 508418 w 508418"/>
                <a:gd name="connsiteY1" fmla="*/ 148320 h 508419"/>
                <a:gd name="connsiteX2" fmla="*/ 148319 w 508418"/>
                <a:gd name="connsiteY2" fmla="*/ 508419 h 508419"/>
                <a:gd name="connsiteX3" fmla="*/ 0 w 508418"/>
                <a:gd name="connsiteY3" fmla="*/ 508419 h 508419"/>
                <a:gd name="connsiteX4" fmla="*/ 1025 w 508418"/>
                <a:gd name="connsiteY4" fmla="*/ 480016 h 508419"/>
                <a:gd name="connsiteX5" fmla="*/ 157489 w 508418"/>
                <a:gd name="connsiteY5" fmla="*/ 157490 h 508419"/>
                <a:gd name="connsiteX6" fmla="*/ 480015 w 508418"/>
                <a:gd name="connsiteY6" fmla="*/ 1025 h 508419"/>
                <a:gd name="connsiteX7" fmla="*/ 508418 w 508418"/>
                <a:gd name="connsiteY7" fmla="*/ 0 h 50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418" h="508419">
                  <a:moveTo>
                    <a:pt x="508418" y="0"/>
                  </a:moveTo>
                  <a:lnTo>
                    <a:pt x="508418" y="148320"/>
                  </a:lnTo>
                  <a:cubicBezTo>
                    <a:pt x="508418" y="347197"/>
                    <a:pt x="347196" y="508419"/>
                    <a:pt x="148319" y="508419"/>
                  </a:cubicBezTo>
                  <a:lnTo>
                    <a:pt x="0" y="508419"/>
                  </a:lnTo>
                  <a:lnTo>
                    <a:pt x="1025" y="480016"/>
                  </a:lnTo>
                  <a:cubicBezTo>
                    <a:pt x="15109" y="361164"/>
                    <a:pt x="68062" y="246917"/>
                    <a:pt x="157489" y="157490"/>
                  </a:cubicBezTo>
                  <a:cubicBezTo>
                    <a:pt x="246916" y="68063"/>
                    <a:pt x="361162" y="15109"/>
                    <a:pt x="480015" y="1025"/>
                  </a:cubicBezTo>
                  <a:lnTo>
                    <a:pt x="508418"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4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6" name="صحيح">
            <a:extLst>
              <a:ext uri="{FF2B5EF4-FFF2-40B4-BE49-F238E27FC236}">
                <a16:creationId xmlns:a16="http://schemas.microsoft.com/office/drawing/2014/main" id="{CBDF4E76-5172-FA9D-CF05-995D4E5E3EA9}"/>
              </a:ext>
            </a:extLst>
          </p:cNvPr>
          <p:cNvGrpSpPr/>
          <p:nvPr/>
        </p:nvGrpSpPr>
        <p:grpSpPr>
          <a:xfrm>
            <a:off x="3056194" y="4112997"/>
            <a:ext cx="6079614" cy="547200"/>
            <a:chOff x="3056194" y="4256138"/>
            <a:chExt cx="6079614" cy="547200"/>
          </a:xfrm>
        </p:grpSpPr>
        <p:sp>
          <p:nvSpPr>
            <p:cNvPr id="65" name="شكل حر: شكل 64">
              <a:extLst>
                <a:ext uri="{FF2B5EF4-FFF2-40B4-BE49-F238E27FC236}">
                  <a16:creationId xmlns:a16="http://schemas.microsoft.com/office/drawing/2014/main" id="{17F80F47-4324-C1C9-8306-0B534534E590}"/>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4" name="شكل حر: شكل 63">
              <a:extLst>
                <a:ext uri="{FF2B5EF4-FFF2-40B4-BE49-F238E27FC236}">
                  <a16:creationId xmlns:a16="http://schemas.microsoft.com/office/drawing/2014/main" id="{F2466CF5-5F9F-2C5D-CFD7-A76FCF263E5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1" name="شكل حر: شكل 60">
              <a:extLst>
                <a:ext uri="{FF2B5EF4-FFF2-40B4-BE49-F238E27FC236}">
                  <a16:creationId xmlns:a16="http://schemas.microsoft.com/office/drawing/2014/main" id="{6C6C310C-5F74-AB3D-B5D5-80B15274F3F6}"/>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0" name="شكل حر: شكل 59">
              <a:extLst>
                <a:ext uri="{FF2B5EF4-FFF2-40B4-BE49-F238E27FC236}">
                  <a16:creationId xmlns:a16="http://schemas.microsoft.com/office/drawing/2014/main" id="{2129679A-30DD-A5C2-6D2C-98581353764D}"/>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4 مرات</a:t>
              </a:r>
            </a:p>
          </p:txBody>
        </p:sp>
        <p:sp>
          <p:nvSpPr>
            <p:cNvPr id="59" name="شكل حر: شكل 58">
              <a:extLst>
                <a:ext uri="{FF2B5EF4-FFF2-40B4-BE49-F238E27FC236}">
                  <a16:creationId xmlns:a16="http://schemas.microsoft.com/office/drawing/2014/main" id="{C1C20115-FF63-D504-1E5D-5AD98113B3DD}"/>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67" name="خطأ 1">
            <a:extLst>
              <a:ext uri="{FF2B5EF4-FFF2-40B4-BE49-F238E27FC236}">
                <a16:creationId xmlns:a16="http://schemas.microsoft.com/office/drawing/2014/main" id="{B113F58A-C4E3-F82D-0263-A47C3A5C1617}"/>
              </a:ext>
            </a:extLst>
          </p:cNvPr>
          <p:cNvGrpSpPr/>
          <p:nvPr/>
        </p:nvGrpSpPr>
        <p:grpSpPr>
          <a:xfrm>
            <a:off x="3056194" y="5539331"/>
            <a:ext cx="6079614" cy="547200"/>
            <a:chOff x="3056194" y="4256138"/>
            <a:chExt cx="6079614" cy="547200"/>
          </a:xfrm>
        </p:grpSpPr>
        <p:sp>
          <p:nvSpPr>
            <p:cNvPr id="68" name="شكل حر: شكل 67">
              <a:extLst>
                <a:ext uri="{FF2B5EF4-FFF2-40B4-BE49-F238E27FC236}">
                  <a16:creationId xmlns:a16="http://schemas.microsoft.com/office/drawing/2014/main" id="{36E5061E-B5BC-8C01-7F40-87C63258A39F}"/>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69" name="شكل حر: شكل 68">
              <a:extLst>
                <a:ext uri="{FF2B5EF4-FFF2-40B4-BE49-F238E27FC236}">
                  <a16:creationId xmlns:a16="http://schemas.microsoft.com/office/drawing/2014/main" id="{FA52AC78-B0A3-954C-596B-9D0AD85D9476}"/>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0" name="شكل حر: شكل 69">
              <a:extLst>
                <a:ext uri="{FF2B5EF4-FFF2-40B4-BE49-F238E27FC236}">
                  <a16:creationId xmlns:a16="http://schemas.microsoft.com/office/drawing/2014/main" id="{EC7EDAC2-2AD8-3687-3248-3C42A5CA0412}"/>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1" name="شكل حر: شكل 70">
              <a:extLst>
                <a:ext uri="{FF2B5EF4-FFF2-40B4-BE49-F238E27FC236}">
                  <a16:creationId xmlns:a16="http://schemas.microsoft.com/office/drawing/2014/main" id="{4B89AD87-2B60-0AF2-2D80-70CCED589C7F}"/>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مرة واحدة</a:t>
              </a:r>
            </a:p>
          </p:txBody>
        </p:sp>
        <p:sp>
          <p:nvSpPr>
            <p:cNvPr id="72" name="شكل حر: شكل 71">
              <a:extLst>
                <a:ext uri="{FF2B5EF4-FFF2-40B4-BE49-F238E27FC236}">
                  <a16:creationId xmlns:a16="http://schemas.microsoft.com/office/drawing/2014/main" id="{5AF36E29-6F0B-2946-CF64-F2B407BD5D08}"/>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grpSp>
        <p:nvGrpSpPr>
          <p:cNvPr id="73" name="خطأ 2">
            <a:extLst>
              <a:ext uri="{FF2B5EF4-FFF2-40B4-BE49-F238E27FC236}">
                <a16:creationId xmlns:a16="http://schemas.microsoft.com/office/drawing/2014/main" id="{169AC184-03FE-746C-34C5-768242818FCC}"/>
              </a:ext>
            </a:extLst>
          </p:cNvPr>
          <p:cNvGrpSpPr/>
          <p:nvPr/>
        </p:nvGrpSpPr>
        <p:grpSpPr>
          <a:xfrm>
            <a:off x="3056194" y="4826164"/>
            <a:ext cx="6079614" cy="547200"/>
            <a:chOff x="3056194" y="4256138"/>
            <a:chExt cx="6079614" cy="547200"/>
          </a:xfrm>
        </p:grpSpPr>
        <p:sp>
          <p:nvSpPr>
            <p:cNvPr id="74" name="شكل حر: شكل 73">
              <a:extLst>
                <a:ext uri="{FF2B5EF4-FFF2-40B4-BE49-F238E27FC236}">
                  <a16:creationId xmlns:a16="http://schemas.microsoft.com/office/drawing/2014/main" id="{40E1FDF8-1821-02BE-F973-4E01284CA073}"/>
                </a:ext>
              </a:extLst>
            </p:cNvPr>
            <p:cNvSpPr/>
            <p:nvPr/>
          </p:nvSpPr>
          <p:spPr>
            <a:xfrm>
              <a:off x="3171299" y="4256138"/>
              <a:ext cx="161948" cy="547200"/>
            </a:xfrm>
            <a:custGeom>
              <a:avLst/>
              <a:gdLst>
                <a:gd name="connsiteX0" fmla="*/ 0 w 161948"/>
                <a:gd name="connsiteY0" fmla="*/ 0 h 547200"/>
                <a:gd name="connsiteX1" fmla="*/ 84038 w 161948"/>
                <a:gd name="connsiteY1" fmla="*/ 0 h 547200"/>
                <a:gd name="connsiteX2" fmla="*/ 120139 w 161948"/>
                <a:gd name="connsiteY2" fmla="*/ 66511 h 547200"/>
                <a:gd name="connsiteX3" fmla="*/ 161948 w 161948"/>
                <a:gd name="connsiteY3" fmla="*/ 273600 h 547200"/>
                <a:gd name="connsiteX4" fmla="*/ 120139 w 161948"/>
                <a:gd name="connsiteY4" fmla="*/ 480689 h 547200"/>
                <a:gd name="connsiteX5" fmla="*/ 84038 w 161948"/>
                <a:gd name="connsiteY5" fmla="*/ 547200 h 547200"/>
                <a:gd name="connsiteX6" fmla="*/ 0 w 161948"/>
                <a:gd name="connsiteY6" fmla="*/ 547200 h 547200"/>
                <a:gd name="connsiteX7" fmla="*/ 1786 w 161948"/>
                <a:gd name="connsiteY7" fmla="*/ 544650 h 547200"/>
                <a:gd name="connsiteX8" fmla="*/ 74615 w 161948"/>
                <a:gd name="connsiteY8" fmla="*/ 273600 h 547200"/>
                <a:gd name="connsiteX9" fmla="*/ 1786 w 161948"/>
                <a:gd name="connsiteY9" fmla="*/ 2550 h 547200"/>
                <a:gd name="connsiteX10" fmla="*/ 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0" y="0"/>
                  </a:moveTo>
                  <a:lnTo>
                    <a:pt x="84038" y="0"/>
                  </a:lnTo>
                  <a:lnTo>
                    <a:pt x="120139" y="66511"/>
                  </a:lnTo>
                  <a:cubicBezTo>
                    <a:pt x="147061" y="130162"/>
                    <a:pt x="161948" y="200142"/>
                    <a:pt x="161948" y="273600"/>
                  </a:cubicBezTo>
                  <a:cubicBezTo>
                    <a:pt x="161948" y="347058"/>
                    <a:pt x="147061" y="417039"/>
                    <a:pt x="120139" y="480689"/>
                  </a:cubicBezTo>
                  <a:lnTo>
                    <a:pt x="84038" y="547200"/>
                  </a:lnTo>
                  <a:lnTo>
                    <a:pt x="0" y="547200"/>
                  </a:lnTo>
                  <a:lnTo>
                    <a:pt x="1786" y="544650"/>
                  </a:lnTo>
                  <a:cubicBezTo>
                    <a:pt x="48280" y="464503"/>
                    <a:pt x="74615" y="371690"/>
                    <a:pt x="74615" y="273600"/>
                  </a:cubicBezTo>
                  <a:cubicBezTo>
                    <a:pt x="74615" y="175511"/>
                    <a:pt x="48280" y="82698"/>
                    <a:pt x="1786" y="2550"/>
                  </a:cubicBezTo>
                  <a:lnTo>
                    <a:pt x="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5" name="شكل حر: شكل 74">
              <a:extLst>
                <a:ext uri="{FF2B5EF4-FFF2-40B4-BE49-F238E27FC236}">
                  <a16:creationId xmlns:a16="http://schemas.microsoft.com/office/drawing/2014/main" id="{7CACAD7A-6B3B-C880-0BB4-5A6F1DEE6295}"/>
                </a:ext>
              </a:extLst>
            </p:cNvPr>
            <p:cNvSpPr/>
            <p:nvPr/>
          </p:nvSpPr>
          <p:spPr>
            <a:xfrm>
              <a:off x="8858753" y="4256138"/>
              <a:ext cx="161948" cy="547200"/>
            </a:xfrm>
            <a:custGeom>
              <a:avLst/>
              <a:gdLst>
                <a:gd name="connsiteX0" fmla="*/ 77910 w 161948"/>
                <a:gd name="connsiteY0" fmla="*/ 0 h 547200"/>
                <a:gd name="connsiteX1" fmla="*/ 161948 w 161948"/>
                <a:gd name="connsiteY1" fmla="*/ 0 h 547200"/>
                <a:gd name="connsiteX2" fmla="*/ 160162 w 161948"/>
                <a:gd name="connsiteY2" fmla="*/ 2550 h 547200"/>
                <a:gd name="connsiteX3" fmla="*/ 87333 w 161948"/>
                <a:gd name="connsiteY3" fmla="*/ 273600 h 547200"/>
                <a:gd name="connsiteX4" fmla="*/ 160162 w 161948"/>
                <a:gd name="connsiteY4" fmla="*/ 544650 h 547200"/>
                <a:gd name="connsiteX5" fmla="*/ 161948 w 161948"/>
                <a:gd name="connsiteY5" fmla="*/ 547200 h 547200"/>
                <a:gd name="connsiteX6" fmla="*/ 77910 w 161948"/>
                <a:gd name="connsiteY6" fmla="*/ 547200 h 547200"/>
                <a:gd name="connsiteX7" fmla="*/ 41809 w 161948"/>
                <a:gd name="connsiteY7" fmla="*/ 480689 h 547200"/>
                <a:gd name="connsiteX8" fmla="*/ 0 w 161948"/>
                <a:gd name="connsiteY8" fmla="*/ 273600 h 547200"/>
                <a:gd name="connsiteX9" fmla="*/ 41809 w 161948"/>
                <a:gd name="connsiteY9" fmla="*/ 66511 h 547200"/>
                <a:gd name="connsiteX10" fmla="*/ 77910 w 161948"/>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48" h="547200">
                  <a:moveTo>
                    <a:pt x="77910" y="0"/>
                  </a:moveTo>
                  <a:lnTo>
                    <a:pt x="161948" y="0"/>
                  </a:lnTo>
                  <a:lnTo>
                    <a:pt x="160162" y="2550"/>
                  </a:lnTo>
                  <a:cubicBezTo>
                    <a:pt x="113668" y="82698"/>
                    <a:pt x="87333" y="175511"/>
                    <a:pt x="87333" y="273600"/>
                  </a:cubicBezTo>
                  <a:cubicBezTo>
                    <a:pt x="87333" y="371690"/>
                    <a:pt x="113668" y="464503"/>
                    <a:pt x="160162" y="544650"/>
                  </a:cubicBezTo>
                  <a:lnTo>
                    <a:pt x="161948" y="547200"/>
                  </a:lnTo>
                  <a:lnTo>
                    <a:pt x="77910" y="547200"/>
                  </a:lnTo>
                  <a:lnTo>
                    <a:pt x="41809" y="480689"/>
                  </a:lnTo>
                  <a:cubicBezTo>
                    <a:pt x="14887" y="417039"/>
                    <a:pt x="0" y="347058"/>
                    <a:pt x="0" y="273600"/>
                  </a:cubicBezTo>
                  <a:cubicBezTo>
                    <a:pt x="0" y="200142"/>
                    <a:pt x="14887" y="130162"/>
                    <a:pt x="41809" y="66511"/>
                  </a:cubicBezTo>
                  <a:lnTo>
                    <a:pt x="77910" y="0"/>
                  </a:lnTo>
                  <a:close/>
                </a:path>
              </a:pathLst>
            </a:custGeom>
            <a:solidFill>
              <a:srgbClr val="D5B97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6" name="شكل حر: شكل 75">
              <a:extLst>
                <a:ext uri="{FF2B5EF4-FFF2-40B4-BE49-F238E27FC236}">
                  <a16:creationId xmlns:a16="http://schemas.microsoft.com/office/drawing/2014/main" id="{308E74D1-1626-E6D4-8700-722D4AA2917B}"/>
                </a:ext>
              </a:extLst>
            </p:cNvPr>
            <p:cNvSpPr/>
            <p:nvPr/>
          </p:nvSpPr>
          <p:spPr>
            <a:xfrm>
              <a:off x="3056194" y="4256138"/>
              <a:ext cx="189721" cy="547200"/>
            </a:xfrm>
            <a:custGeom>
              <a:avLst/>
              <a:gdLst>
                <a:gd name="connsiteX0" fmla="*/ 91202 w 189721"/>
                <a:gd name="connsiteY0" fmla="*/ 0 h 547200"/>
                <a:gd name="connsiteX1" fmla="*/ 115106 w 189721"/>
                <a:gd name="connsiteY1" fmla="*/ 0 h 547200"/>
                <a:gd name="connsiteX2" fmla="*/ 116892 w 189721"/>
                <a:gd name="connsiteY2" fmla="*/ 2550 h 547200"/>
                <a:gd name="connsiteX3" fmla="*/ 189721 w 189721"/>
                <a:gd name="connsiteY3" fmla="*/ 273600 h 547200"/>
                <a:gd name="connsiteX4" fmla="*/ 116892 w 189721"/>
                <a:gd name="connsiteY4" fmla="*/ 544650 h 547200"/>
                <a:gd name="connsiteX5" fmla="*/ 115106 w 189721"/>
                <a:gd name="connsiteY5" fmla="*/ 547200 h 547200"/>
                <a:gd name="connsiteX6" fmla="*/ 91202 w 189721"/>
                <a:gd name="connsiteY6" fmla="*/ 547200 h 547200"/>
                <a:gd name="connsiteX7" fmla="*/ 0 w 189721"/>
                <a:gd name="connsiteY7" fmla="*/ 455998 h 547200"/>
                <a:gd name="connsiteX8" fmla="*/ 0 w 189721"/>
                <a:gd name="connsiteY8" fmla="*/ 91202 h 547200"/>
                <a:gd name="connsiteX9" fmla="*/ 91202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91202" y="0"/>
                  </a:moveTo>
                  <a:lnTo>
                    <a:pt x="115106" y="0"/>
                  </a:lnTo>
                  <a:lnTo>
                    <a:pt x="116892" y="2550"/>
                  </a:lnTo>
                  <a:cubicBezTo>
                    <a:pt x="163386" y="82698"/>
                    <a:pt x="189721" y="175511"/>
                    <a:pt x="189721" y="273600"/>
                  </a:cubicBezTo>
                  <a:cubicBezTo>
                    <a:pt x="189721" y="371690"/>
                    <a:pt x="163386" y="464503"/>
                    <a:pt x="116892" y="544650"/>
                  </a:cubicBezTo>
                  <a:lnTo>
                    <a:pt x="115106" y="547200"/>
                  </a:lnTo>
                  <a:lnTo>
                    <a:pt x="91202" y="547200"/>
                  </a:lnTo>
                  <a:cubicBezTo>
                    <a:pt x="40833" y="547200"/>
                    <a:pt x="0" y="506367"/>
                    <a:pt x="0" y="455998"/>
                  </a:cubicBezTo>
                  <a:lnTo>
                    <a:pt x="0" y="91202"/>
                  </a:lnTo>
                  <a:cubicBezTo>
                    <a:pt x="0" y="40833"/>
                    <a:pt x="40833" y="0"/>
                    <a:pt x="91202" y="0"/>
                  </a:cubicBez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77" name="شكل حر: شكل 76">
              <a:extLst>
                <a:ext uri="{FF2B5EF4-FFF2-40B4-BE49-F238E27FC236}">
                  <a16:creationId xmlns:a16="http://schemas.microsoft.com/office/drawing/2014/main" id="{4B4AFAB6-3E2F-C6FD-7562-BFEAED9FBC0C}"/>
                </a:ext>
              </a:extLst>
            </p:cNvPr>
            <p:cNvSpPr/>
            <p:nvPr/>
          </p:nvSpPr>
          <p:spPr>
            <a:xfrm>
              <a:off x="3255337" y="4256138"/>
              <a:ext cx="5681326" cy="547200"/>
            </a:xfrm>
            <a:custGeom>
              <a:avLst/>
              <a:gdLst>
                <a:gd name="connsiteX0" fmla="*/ 0 w 5681326"/>
                <a:gd name="connsiteY0" fmla="*/ 0 h 547200"/>
                <a:gd name="connsiteX1" fmla="*/ 5681326 w 5681326"/>
                <a:gd name="connsiteY1" fmla="*/ 0 h 547200"/>
                <a:gd name="connsiteX2" fmla="*/ 5645225 w 5681326"/>
                <a:gd name="connsiteY2" fmla="*/ 66511 h 547200"/>
                <a:gd name="connsiteX3" fmla="*/ 5603416 w 5681326"/>
                <a:gd name="connsiteY3" fmla="*/ 273600 h 547200"/>
                <a:gd name="connsiteX4" fmla="*/ 5645225 w 5681326"/>
                <a:gd name="connsiteY4" fmla="*/ 480689 h 547200"/>
                <a:gd name="connsiteX5" fmla="*/ 5681326 w 5681326"/>
                <a:gd name="connsiteY5" fmla="*/ 547200 h 547200"/>
                <a:gd name="connsiteX6" fmla="*/ 0 w 5681326"/>
                <a:gd name="connsiteY6" fmla="*/ 547200 h 547200"/>
                <a:gd name="connsiteX7" fmla="*/ 36101 w 5681326"/>
                <a:gd name="connsiteY7" fmla="*/ 480689 h 547200"/>
                <a:gd name="connsiteX8" fmla="*/ 77910 w 5681326"/>
                <a:gd name="connsiteY8" fmla="*/ 273600 h 547200"/>
                <a:gd name="connsiteX9" fmla="*/ 36101 w 5681326"/>
                <a:gd name="connsiteY9" fmla="*/ 66511 h 547200"/>
                <a:gd name="connsiteX10" fmla="*/ 0 w 5681326"/>
                <a:gd name="connsiteY10"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1326" h="547200">
                  <a:moveTo>
                    <a:pt x="0" y="0"/>
                  </a:moveTo>
                  <a:lnTo>
                    <a:pt x="5681326" y="0"/>
                  </a:lnTo>
                  <a:lnTo>
                    <a:pt x="5645225" y="66511"/>
                  </a:lnTo>
                  <a:cubicBezTo>
                    <a:pt x="5618303" y="130162"/>
                    <a:pt x="5603416" y="200142"/>
                    <a:pt x="5603416" y="273600"/>
                  </a:cubicBezTo>
                  <a:cubicBezTo>
                    <a:pt x="5603416" y="347058"/>
                    <a:pt x="5618303" y="417039"/>
                    <a:pt x="5645225" y="480689"/>
                  </a:cubicBezTo>
                  <a:lnTo>
                    <a:pt x="5681326" y="547200"/>
                  </a:lnTo>
                  <a:lnTo>
                    <a:pt x="0" y="547200"/>
                  </a:lnTo>
                  <a:lnTo>
                    <a:pt x="36101" y="480689"/>
                  </a:lnTo>
                  <a:cubicBezTo>
                    <a:pt x="63023" y="417039"/>
                    <a:pt x="77910" y="347058"/>
                    <a:pt x="77910" y="273600"/>
                  </a:cubicBezTo>
                  <a:cubicBezTo>
                    <a:pt x="77910" y="200142"/>
                    <a:pt x="63023" y="130162"/>
                    <a:pt x="36101" y="66511"/>
                  </a:cubicBezTo>
                  <a:lnTo>
                    <a:pt x="0"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r>
                <a:rPr lang="ar-JO" sz="2200" dirty="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3 مرات</a:t>
              </a:r>
            </a:p>
          </p:txBody>
        </p:sp>
        <p:sp>
          <p:nvSpPr>
            <p:cNvPr id="78" name="شكل حر: شكل 77">
              <a:extLst>
                <a:ext uri="{FF2B5EF4-FFF2-40B4-BE49-F238E27FC236}">
                  <a16:creationId xmlns:a16="http://schemas.microsoft.com/office/drawing/2014/main" id="{DE5D5E55-2FEC-0018-E465-D0D759FB787F}"/>
                </a:ext>
              </a:extLst>
            </p:cNvPr>
            <p:cNvSpPr/>
            <p:nvPr/>
          </p:nvSpPr>
          <p:spPr>
            <a:xfrm>
              <a:off x="8946087" y="4256138"/>
              <a:ext cx="189721" cy="547200"/>
            </a:xfrm>
            <a:custGeom>
              <a:avLst/>
              <a:gdLst>
                <a:gd name="connsiteX0" fmla="*/ 74615 w 189721"/>
                <a:gd name="connsiteY0" fmla="*/ 0 h 547200"/>
                <a:gd name="connsiteX1" fmla="*/ 98519 w 189721"/>
                <a:gd name="connsiteY1" fmla="*/ 0 h 547200"/>
                <a:gd name="connsiteX2" fmla="*/ 189721 w 189721"/>
                <a:gd name="connsiteY2" fmla="*/ 91202 h 547200"/>
                <a:gd name="connsiteX3" fmla="*/ 189721 w 189721"/>
                <a:gd name="connsiteY3" fmla="*/ 455998 h 547200"/>
                <a:gd name="connsiteX4" fmla="*/ 98519 w 189721"/>
                <a:gd name="connsiteY4" fmla="*/ 547200 h 547200"/>
                <a:gd name="connsiteX5" fmla="*/ 74615 w 189721"/>
                <a:gd name="connsiteY5" fmla="*/ 547200 h 547200"/>
                <a:gd name="connsiteX6" fmla="*/ 72829 w 189721"/>
                <a:gd name="connsiteY6" fmla="*/ 544650 h 547200"/>
                <a:gd name="connsiteX7" fmla="*/ 0 w 189721"/>
                <a:gd name="connsiteY7" fmla="*/ 273600 h 547200"/>
                <a:gd name="connsiteX8" fmla="*/ 72829 w 189721"/>
                <a:gd name="connsiteY8" fmla="*/ 2550 h 547200"/>
                <a:gd name="connsiteX9" fmla="*/ 74615 w 189721"/>
                <a:gd name="connsiteY9"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21" h="547200">
                  <a:moveTo>
                    <a:pt x="74615" y="0"/>
                  </a:moveTo>
                  <a:lnTo>
                    <a:pt x="98519" y="0"/>
                  </a:lnTo>
                  <a:cubicBezTo>
                    <a:pt x="148888" y="0"/>
                    <a:pt x="189721" y="40833"/>
                    <a:pt x="189721" y="91202"/>
                  </a:cubicBezTo>
                  <a:lnTo>
                    <a:pt x="189721" y="455998"/>
                  </a:lnTo>
                  <a:cubicBezTo>
                    <a:pt x="189721" y="506367"/>
                    <a:pt x="148888" y="547200"/>
                    <a:pt x="98519" y="547200"/>
                  </a:cubicBezTo>
                  <a:lnTo>
                    <a:pt x="74615" y="547200"/>
                  </a:lnTo>
                  <a:lnTo>
                    <a:pt x="72829" y="544650"/>
                  </a:lnTo>
                  <a:cubicBezTo>
                    <a:pt x="26335" y="464503"/>
                    <a:pt x="0" y="371690"/>
                    <a:pt x="0" y="273600"/>
                  </a:cubicBezTo>
                  <a:cubicBezTo>
                    <a:pt x="0" y="175511"/>
                    <a:pt x="26335" y="82698"/>
                    <a:pt x="72829" y="2550"/>
                  </a:cubicBezTo>
                  <a:lnTo>
                    <a:pt x="74615" y="0"/>
                  </a:lnTo>
                  <a:close/>
                </a:path>
              </a:pathLst>
            </a:custGeom>
            <a:solidFill>
              <a:srgbClr val="C3B89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90500" h="38100"/>
            </a:sp3d>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sz="2200">
                <a:solidFill>
                  <a:schemeClr val="tx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grpSp>
      <p:sp>
        <p:nvSpPr>
          <p:cNvPr id="2" name="رسالة خطأ">
            <a:extLst>
              <a:ext uri="{FF2B5EF4-FFF2-40B4-BE49-F238E27FC236}">
                <a16:creationId xmlns:a16="http://schemas.microsoft.com/office/drawing/2014/main" id="{CE95011A-2407-C029-7DCD-6BCFCC1AD0D3}"/>
              </a:ext>
            </a:extLst>
          </p:cNvPr>
          <p:cNvSpPr/>
          <p:nvPr/>
        </p:nvSpPr>
        <p:spPr>
          <a:xfrm>
            <a:off x="4946880" y="2989434"/>
            <a:ext cx="2298240" cy="879132"/>
          </a:xfrm>
          <a:prstGeom prst="roundRect">
            <a:avLst>
              <a:gd name="adj" fmla="val 22301"/>
            </a:avLst>
          </a:prstGeom>
          <a:solidFill>
            <a:srgbClr val="820000"/>
          </a:solidFill>
          <a:ln>
            <a:noFill/>
          </a:ln>
          <a:effectLst>
            <a:outerShdw blurRad="50800" dist="38100" dir="8460000" algn="ctr">
              <a:srgbClr val="000000">
                <a:alpha val="28000"/>
              </a:srgb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خطأ!</a:t>
            </a:r>
          </a:p>
        </p:txBody>
      </p:sp>
      <p:sp>
        <p:nvSpPr>
          <p:cNvPr id="4" name="التالي">
            <a:hlinkClick r:id="" action="ppaction://hlinkshowjump?jump=nextslide"/>
            <a:extLst>
              <a:ext uri="{FF2B5EF4-FFF2-40B4-BE49-F238E27FC236}">
                <a16:creationId xmlns:a16="http://schemas.microsoft.com/office/drawing/2014/main" id="{C724140B-BD2B-A22F-EA3C-30F4820CFE36}"/>
              </a:ext>
            </a:extLst>
          </p:cNvPr>
          <p:cNvSpPr/>
          <p:nvPr/>
        </p:nvSpPr>
        <p:spPr>
          <a:xfrm>
            <a:off x="4946880" y="2989434"/>
            <a:ext cx="2298240" cy="879132"/>
          </a:xfrm>
          <a:prstGeom prst="roundRect">
            <a:avLst>
              <a:gd name="adj" fmla="val 22301"/>
            </a:avLst>
          </a:prstGeom>
          <a:solidFill>
            <a:srgbClr val="AE8B34"/>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b="1" dirty="0">
                <a:effectLst>
                  <a:outerShdw blurRad="38100" dist="38100" dir="2700000" algn="tl">
                    <a:srgbClr val="000000">
                      <a:alpha val="43137"/>
                    </a:srgbClr>
                  </a:outerShdw>
                </a:effectLst>
              </a:rPr>
              <a:t>التالي!</a:t>
            </a:r>
          </a:p>
        </p:txBody>
      </p:sp>
      <p:sp>
        <p:nvSpPr>
          <p:cNvPr id="3" name="رسالة صحيح">
            <a:extLst>
              <a:ext uri="{FF2B5EF4-FFF2-40B4-BE49-F238E27FC236}">
                <a16:creationId xmlns:a16="http://schemas.microsoft.com/office/drawing/2014/main" id="{48983B83-9CED-4007-A050-47201C80483A}"/>
              </a:ext>
            </a:extLst>
          </p:cNvPr>
          <p:cNvSpPr/>
          <p:nvPr/>
        </p:nvSpPr>
        <p:spPr>
          <a:xfrm>
            <a:off x="4946880" y="2989434"/>
            <a:ext cx="2298240" cy="879132"/>
          </a:xfrm>
          <a:prstGeom prst="roundRect">
            <a:avLst>
              <a:gd name="adj" fmla="val 22301"/>
            </a:avLst>
          </a:prstGeom>
          <a:solidFill>
            <a:srgbClr val="004C00"/>
          </a:solidFill>
          <a:ln>
            <a:noFill/>
          </a:ln>
          <a:effectLst>
            <a:outerShdw blurRad="50800" dist="38100" dir="8100000" algn="tr" rotWithShape="0">
              <a:prstClr val="black">
                <a:alpha val="40000"/>
              </a:prstClr>
            </a:outerShdw>
          </a:effectLst>
          <a:scene3d>
            <a:camera prst="orthographicFront">
              <a:rot lat="0" lon="0" rev="0"/>
            </a:camera>
            <a:lightRig rig="soft" dir="t"/>
          </a:scene3d>
          <a:sp3d prstMaterial="matte">
            <a:bevelT w="88900" h="88900"/>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3200" b="1" dirty="0">
                <a:effectLst>
                  <a:outerShdw blurRad="38100" dist="38100" dir="2700000" algn="tl">
                    <a:srgbClr val="000000">
                      <a:alpha val="43137"/>
                    </a:srgbClr>
                  </a:outerShdw>
                </a:effectLst>
              </a:rPr>
              <a:t>صحيح!</a:t>
            </a:r>
          </a:p>
        </p:txBody>
      </p:sp>
    </p:spTree>
    <p:extLst>
      <p:ext uri="{BB962C8B-B14F-4D97-AF65-F5344CB8AC3E}">
        <p14:creationId xmlns:p14="http://schemas.microsoft.com/office/powerpoint/2010/main" val="12450223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750" fill="hold"/>
                                        <p:tgtEl>
                                          <p:spTgt spid="53"/>
                                        </p:tgtEl>
                                        <p:attrNameLst>
                                          <p:attrName>ppt_w</p:attrName>
                                        </p:attrNameLst>
                                      </p:cBhvr>
                                      <p:tavLst>
                                        <p:tav tm="0">
                                          <p:val>
                                            <p:fltVal val="0"/>
                                          </p:val>
                                        </p:tav>
                                        <p:tav tm="100000">
                                          <p:val>
                                            <p:strVal val="#ppt_w"/>
                                          </p:val>
                                        </p:tav>
                                      </p:tavLst>
                                    </p:anim>
                                    <p:anim calcmode="lin" valueType="num">
                                      <p:cBhvr>
                                        <p:cTn id="8" dur="750" fill="hold"/>
                                        <p:tgtEl>
                                          <p:spTgt spid="53"/>
                                        </p:tgtEl>
                                        <p:attrNameLst>
                                          <p:attrName>ppt_h</p:attrName>
                                        </p:attrNameLst>
                                      </p:cBhvr>
                                      <p:tavLst>
                                        <p:tav tm="0">
                                          <p:val>
                                            <p:fltVal val="0"/>
                                          </p:val>
                                        </p:tav>
                                        <p:tav tm="100000">
                                          <p:val>
                                            <p:strVal val="#ppt_h"/>
                                          </p:val>
                                        </p:tav>
                                      </p:tavLst>
                                    </p:anim>
                                    <p:animEffect transition="in" filter="fade">
                                      <p:cBhvr>
                                        <p:cTn id="9" dur="750"/>
                                        <p:tgtEl>
                                          <p:spTgt spid="53"/>
                                        </p:tgtEl>
                                      </p:cBhvr>
                                    </p:animEffect>
                                  </p:childTnLst>
                                </p:cTn>
                              </p:par>
                            </p:childTnLst>
                          </p:cTn>
                        </p:par>
                        <p:par>
                          <p:cTn id="10" fill="hold">
                            <p:stCondLst>
                              <p:cond delay="750"/>
                            </p:stCondLst>
                            <p:childTnLst>
                              <p:par>
                                <p:cTn id="11" presetID="2" presetClass="entr" presetSubtype="4" decel="53333"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par>
                                <p:cTn id="15" presetID="2" presetClass="entr" presetSubtype="4" decel="53333" fill="hold" nodeType="withEffect">
                                  <p:stCondLst>
                                    <p:cond delay="25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750" fill="hold"/>
                                        <p:tgtEl>
                                          <p:spTgt spid="73"/>
                                        </p:tgtEl>
                                        <p:attrNameLst>
                                          <p:attrName>ppt_x</p:attrName>
                                        </p:attrNameLst>
                                      </p:cBhvr>
                                      <p:tavLst>
                                        <p:tav tm="0">
                                          <p:val>
                                            <p:strVal val="#ppt_x"/>
                                          </p:val>
                                        </p:tav>
                                        <p:tav tm="100000">
                                          <p:val>
                                            <p:strVal val="#ppt_x"/>
                                          </p:val>
                                        </p:tav>
                                      </p:tavLst>
                                    </p:anim>
                                    <p:anim calcmode="lin" valueType="num">
                                      <p:cBhvr additive="base">
                                        <p:cTn id="18" dur="75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decel="53333" fill="hold" nodeType="withEffect">
                                  <p:stCondLst>
                                    <p:cond delay="50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750" fill="hold"/>
                                        <p:tgtEl>
                                          <p:spTgt spid="67"/>
                                        </p:tgtEl>
                                        <p:attrNameLst>
                                          <p:attrName>ppt_x</p:attrName>
                                        </p:attrNameLst>
                                      </p:cBhvr>
                                      <p:tavLst>
                                        <p:tav tm="0">
                                          <p:val>
                                            <p:strVal val="#ppt_x"/>
                                          </p:val>
                                        </p:tav>
                                        <p:tav tm="100000">
                                          <p:val>
                                            <p:strVal val="#ppt_x"/>
                                          </p:val>
                                        </p:tav>
                                      </p:tavLst>
                                    </p:anim>
                                    <p:anim calcmode="lin" valueType="num">
                                      <p:cBhvr additive="base">
                                        <p:cTn id="22" dur="7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7"/>
                    </p:tgtEl>
                  </p:cond>
                </p:stCondLst>
                <p:endSync evt="end" delay="0">
                  <p:rtn val="all"/>
                </p:endSync>
                <p:childTnLst>
                  <p:par>
                    <p:cTn id="24" fill="hold">
                      <p:stCondLst>
                        <p:cond delay="0"/>
                      </p:stCondLst>
                      <p:childTnLst>
                        <p:par>
                          <p:cTn id="25" fill="hold">
                            <p:stCondLst>
                              <p:cond delay="0"/>
                            </p:stCondLst>
                            <p:childTnLst>
                              <p:par>
                                <p:cTn id="26" presetID="2" presetClass="entr" presetSubtype="2" decel="29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750" fill="hold"/>
                                        <p:tgtEl>
                                          <p:spTgt spid="2"/>
                                        </p:tgtEl>
                                        <p:attrNameLst>
                                          <p:attrName>ppt_x</p:attrName>
                                        </p:attrNameLst>
                                      </p:cBhvr>
                                      <p:tavLst>
                                        <p:tav tm="0">
                                          <p:val>
                                            <p:strVal val="1+#ppt_w/2"/>
                                          </p:val>
                                        </p:tav>
                                        <p:tav tm="100000">
                                          <p:val>
                                            <p:strVal val="#ppt_x"/>
                                          </p:val>
                                        </p:tav>
                                      </p:tavLst>
                                    </p:anim>
                                    <p:anim calcmode="lin" valueType="num">
                                      <p:cBhvr additive="base">
                                        <p:cTn id="29"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rong Answer Buzzer Version 1.wav"/>
                                        </p:tgtEl>
                                      </p:cMediaNode>
                                    </p:audio>
                                  </p:subTnLst>
                                </p:cTn>
                              </p:par>
                            </p:childTnLst>
                          </p:cTn>
                        </p:par>
                        <p:par>
                          <p:cTn id="30" fill="hold">
                            <p:stCondLst>
                              <p:cond delay="750"/>
                            </p:stCondLst>
                            <p:childTnLst>
                              <p:par>
                                <p:cTn id="31" presetID="2" presetClass="exit" presetSubtype="8" accel="44000" fill="hold" grpId="1" nodeType="afterEffect">
                                  <p:stCondLst>
                                    <p:cond delay="1000"/>
                                  </p:stCondLst>
                                  <p:childTnLst>
                                    <p:anim calcmode="lin" valueType="num">
                                      <p:cBhvr additive="base">
                                        <p:cTn id="32" dur="750"/>
                                        <p:tgtEl>
                                          <p:spTgt spid="2"/>
                                        </p:tgtEl>
                                        <p:attrNameLst>
                                          <p:attrName>ppt_x</p:attrName>
                                        </p:attrNameLst>
                                      </p:cBhvr>
                                      <p:tavLst>
                                        <p:tav tm="0">
                                          <p:val>
                                            <p:strVal val="ppt_x"/>
                                          </p:val>
                                        </p:tav>
                                        <p:tav tm="100000">
                                          <p:val>
                                            <p:strVal val="0-ppt_w/2"/>
                                          </p:val>
                                        </p:tav>
                                      </p:tavLst>
                                    </p:anim>
                                    <p:anim calcmode="lin" valueType="num">
                                      <p:cBhvr additive="base">
                                        <p:cTn id="33" dur="750"/>
                                        <p:tgtEl>
                                          <p:spTgt spid="2"/>
                                        </p:tgtEl>
                                        <p:attrNameLst>
                                          <p:attrName>ppt_y</p:attrName>
                                        </p:attrNameLst>
                                      </p:cBhvr>
                                      <p:tavLst>
                                        <p:tav tm="0">
                                          <p:val>
                                            <p:strVal val="ppt_y"/>
                                          </p:val>
                                        </p:tav>
                                        <p:tav tm="100000">
                                          <p:val>
                                            <p:strVal val="ppt_y"/>
                                          </p:val>
                                        </p:tav>
                                      </p:tavLst>
                                    </p:anim>
                                    <p:set>
                                      <p:cBhvr>
                                        <p:cTn id="34"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7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decel="58667"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1+#ppt_w/2"/>
                                          </p:val>
                                        </p:tav>
                                        <p:tav tm="100000">
                                          <p:val>
                                            <p:strVal val="#ppt_x"/>
                                          </p:val>
                                        </p:tav>
                                      </p:tavLst>
                                    </p:anim>
                                    <p:anim calcmode="lin" valueType="num">
                                      <p:cBhvr additive="base">
                                        <p:cTn id="41" dur="75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Answer Buzzer Version 1.wav"/>
                                        </p:tgtEl>
                                      </p:cMediaNode>
                                    </p:audio>
                                  </p:subTnLst>
                                </p:cTn>
                              </p:par>
                            </p:childTnLst>
                          </p:cTn>
                        </p:par>
                        <p:par>
                          <p:cTn id="42" fill="hold">
                            <p:stCondLst>
                              <p:cond delay="750"/>
                            </p:stCondLst>
                            <p:childTnLst>
                              <p:par>
                                <p:cTn id="43" presetID="2" presetClass="exit" presetSubtype="8" accel="58667" fill="hold" grpId="3" nodeType="afterEffect">
                                  <p:stCondLst>
                                    <p:cond delay="1000"/>
                                  </p:stCondLst>
                                  <p:childTnLst>
                                    <p:anim calcmode="lin" valueType="num">
                                      <p:cBhvr additive="base">
                                        <p:cTn id="44" dur="750"/>
                                        <p:tgtEl>
                                          <p:spTgt spid="2"/>
                                        </p:tgtEl>
                                        <p:attrNameLst>
                                          <p:attrName>ppt_x</p:attrName>
                                        </p:attrNameLst>
                                      </p:cBhvr>
                                      <p:tavLst>
                                        <p:tav tm="0">
                                          <p:val>
                                            <p:strVal val="ppt_x"/>
                                          </p:val>
                                        </p:tav>
                                        <p:tav tm="100000">
                                          <p:val>
                                            <p:strVal val="0-ppt_w/2"/>
                                          </p:val>
                                        </p:tav>
                                      </p:tavLst>
                                    </p:anim>
                                    <p:anim calcmode="lin" valueType="num">
                                      <p:cBhvr additive="base">
                                        <p:cTn id="45" dur="750"/>
                                        <p:tgtEl>
                                          <p:spTgt spid="2"/>
                                        </p:tgtEl>
                                        <p:attrNameLst>
                                          <p:attrName>ppt_y</p:attrName>
                                        </p:attrNameLst>
                                      </p:cBhvr>
                                      <p:tavLst>
                                        <p:tav tm="0">
                                          <p:val>
                                            <p:strVal val="ppt_y"/>
                                          </p:val>
                                        </p:tav>
                                        <p:tav tm="100000">
                                          <p:val>
                                            <p:strVal val="ppt_y"/>
                                          </p:val>
                                        </p:tav>
                                      </p:tavLst>
                                    </p:anim>
                                    <p:set>
                                      <p:cBhvr>
                                        <p:cTn id="46" dur="1" fill="hold">
                                          <p:stCondLst>
                                            <p:cond delay="7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7" restart="whenNotActive" fill="hold" evtFilter="cancelBubble" nodeType="interactiveSeq">
                <p:stCondLst>
                  <p:cond evt="onClick" delay="0">
                    <p:tgtEl>
                      <p:spTgt spid="66"/>
                    </p:tgtEl>
                  </p:cond>
                </p:stCondLst>
                <p:endSync evt="end" delay="0">
                  <p:rtn val="all"/>
                </p:endSync>
                <p:childTnLst>
                  <p:par>
                    <p:cTn id="48" fill="hold">
                      <p:stCondLst>
                        <p:cond delay="0"/>
                      </p:stCondLst>
                      <p:childTnLst>
                        <p:par>
                          <p:cTn id="49" fill="hold">
                            <p:stCondLst>
                              <p:cond delay="0"/>
                            </p:stCondLst>
                            <p:childTnLst>
                              <p:par>
                                <p:cTn id="50" presetID="2" presetClass="entr" presetSubtype="2" decel="2900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750" fill="hold"/>
                                        <p:tgtEl>
                                          <p:spTgt spid="3"/>
                                        </p:tgtEl>
                                        <p:attrNameLst>
                                          <p:attrName>ppt_x</p:attrName>
                                        </p:attrNameLst>
                                      </p:cBhvr>
                                      <p:tavLst>
                                        <p:tav tm="0">
                                          <p:val>
                                            <p:strVal val="1+#ppt_w/2"/>
                                          </p:val>
                                        </p:tav>
                                        <p:tav tm="100000">
                                          <p:val>
                                            <p:strVal val="#ppt_x"/>
                                          </p:val>
                                        </p:tav>
                                      </p:tavLst>
                                    </p:anim>
                                    <p:anim calcmode="lin" valueType="num">
                                      <p:cBhvr additive="base">
                                        <p:cTn id="53" dur="75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rrect Answer Bell Chime Version 1.wav"/>
                                        </p:tgtEl>
                                      </p:cMediaNode>
                                    </p:audio>
                                  </p:sub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3"/>
                                        </p:tgtEl>
                                      </p:cBhvr>
                                    </p:animEffect>
                                    <p:set>
                                      <p:cBhvr>
                                        <p:cTn id="62" dur="1" fill="hold">
                                          <p:stCondLst>
                                            <p:cond delay="499"/>
                                          </p:stCondLst>
                                        </p:cTn>
                                        <p:tgtEl>
                                          <p:spTgt spid="7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childTnLst>
                          </p:cTn>
                        </p:par>
                        <p:par>
                          <p:cTn id="66" fill="hold">
                            <p:stCondLst>
                              <p:cond delay="750"/>
                            </p:stCondLst>
                            <p:childTnLst>
                              <p:par>
                                <p:cTn id="67" presetID="53" presetClass="entr" presetSubtype="16" fill="hold" grpId="0" nodeType="afterEffect">
                                  <p:stCondLst>
                                    <p:cond delay="200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xit" presetSubtype="32" fill="hold" grpId="1" nodeType="withEffect">
                                  <p:stCondLst>
                                    <p:cond delay="200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2" grpId="0" animBg="1"/>
      <p:bldP spid="2" grpId="1" animBg="1"/>
      <p:bldP spid="2" grpId="2" animBg="1"/>
      <p:bldP spid="2" grpId="3" animBg="1"/>
      <p:bldP spid="4" grpId="0" animBg="1"/>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3818B81-83AA-2DAC-123C-FF53FCF931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48800" y="761400"/>
            <a:ext cx="1094400" cy="828194"/>
          </a:xfrm>
          <a:prstGeom prst="rect">
            <a:avLst/>
          </a:prstGeom>
          <a:effectLst>
            <a:outerShdw blurRad="50800" dist="38100" dir="5400000" algn="t" rotWithShape="0">
              <a:prstClr val="black">
                <a:alpha val="40000"/>
              </a:prstClr>
            </a:outerShdw>
          </a:effectLst>
        </p:spPr>
      </p:pic>
      <p:sp>
        <p:nvSpPr>
          <p:cNvPr id="12" name="مربع نص 11">
            <a:extLst>
              <a:ext uri="{FF2B5EF4-FFF2-40B4-BE49-F238E27FC236}">
                <a16:creationId xmlns:a16="http://schemas.microsoft.com/office/drawing/2014/main" id="{8C46C246-96BA-6DC8-3C83-7EA779497B6A}"/>
              </a:ext>
            </a:extLst>
          </p:cNvPr>
          <p:cNvSpPr txBox="1"/>
          <p:nvPr/>
        </p:nvSpPr>
        <p:spPr>
          <a:xfrm>
            <a:off x="3690534" y="2403000"/>
            <a:ext cx="4810932" cy="584775"/>
          </a:xfrm>
          <a:prstGeom prst="rect">
            <a:avLst/>
          </a:prstGeom>
          <a:noFill/>
        </p:spPr>
        <p:txBody>
          <a:bodyPr wrap="none" rtlCol="1" anchor="ctr">
            <a:spAutoFit/>
          </a:bodyPr>
          <a:lstStyle/>
          <a:p>
            <a:pPr algn="ctr"/>
            <a:r>
              <a:rPr lang="ar-JO" sz="3200" b="1" dirty="0">
                <a:effectLst>
                  <a:outerShdw blurRad="101600" dist="63500" dir="2700000" algn="tl">
                    <a:srgbClr val="000000">
                      <a:alpha val="65000"/>
                    </a:srgbClr>
                  </a:outerShdw>
                </a:effectLst>
                <a:latin typeface="A Jannat LT" panose="01000000000000000000" pitchFamily="2" charset="-78"/>
                <a:cs typeface="A Jannat LT" panose="01000000000000000000" pitchFamily="2" charset="-78"/>
              </a:rPr>
              <a:t>انتهت المسابقة، شكرًا لكم.</a:t>
            </a:r>
          </a:p>
        </p:txBody>
      </p:sp>
      <p:sp>
        <p:nvSpPr>
          <p:cNvPr id="2" name="دبوس زينة 1">
            <a:hlinkClick r:id="" action="ppaction://hlinkshowjump?jump=endshow"/>
            <a:extLst>
              <a:ext uri="{FF2B5EF4-FFF2-40B4-BE49-F238E27FC236}">
                <a16:creationId xmlns:a16="http://schemas.microsoft.com/office/drawing/2014/main" id="{9B55BCF5-9798-7B8C-BE1A-0D3F8A2028F8}"/>
              </a:ext>
            </a:extLst>
          </p:cNvPr>
          <p:cNvSpPr/>
          <p:nvPr/>
        </p:nvSpPr>
        <p:spPr>
          <a:xfrm>
            <a:off x="5412000" y="5910120"/>
            <a:ext cx="1368000" cy="570000"/>
          </a:xfrm>
          <a:prstGeom prst="plaque">
            <a:avLst/>
          </a:prstGeom>
          <a:solidFill>
            <a:srgbClr val="8B735B"/>
          </a:solidFill>
          <a:ln>
            <a:solidFill>
              <a:srgbClr val="463A2E"/>
            </a:solidFill>
          </a:ln>
          <a:effectLst>
            <a:outerShdw blurRad="50800" dist="38100" dir="5400000" algn="t" rotWithShape="0">
              <a:prstClr val="black">
                <a:alpha val="40000"/>
              </a:prstClr>
            </a:outerShdw>
          </a:effectLst>
          <a:scene3d>
            <a:camera prst="orthographicFront"/>
            <a:lightRig rig="soft" dir="t"/>
          </a:scene3d>
          <a:sp3d prstMaterial="matte">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000" b="1" dirty="0">
                <a:solidFill>
                  <a:sysClr val="windowText" lastClr="000000"/>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خروج</a:t>
            </a:r>
          </a:p>
        </p:txBody>
      </p:sp>
    </p:spTree>
    <p:extLst>
      <p:ext uri="{BB962C8B-B14F-4D97-AF65-F5344CB8AC3E}">
        <p14:creationId xmlns:p14="http://schemas.microsoft.com/office/powerpoint/2010/main" val="13120075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fltVal val="0"/>
                                          </p:val>
                                        </p:tav>
                                        <p:tav tm="100000">
                                          <p:val>
                                            <p:strVal val="#ppt_w"/>
                                          </p:val>
                                        </p:tav>
                                      </p:tavLst>
                                    </p:anim>
                                    <p:anim calcmode="lin" valueType="num">
                                      <p:cBhvr>
                                        <p:cTn id="8" dur="1500" fill="hold"/>
                                        <p:tgtEl>
                                          <p:spTgt spid="12"/>
                                        </p:tgtEl>
                                        <p:attrNameLst>
                                          <p:attrName>ppt_h</p:attrName>
                                        </p:attrNameLst>
                                      </p:cBhvr>
                                      <p:tavLst>
                                        <p:tav tm="0">
                                          <p:val>
                                            <p:fltVal val="0"/>
                                          </p:val>
                                        </p:tav>
                                        <p:tav tm="100000">
                                          <p:val>
                                            <p:strVal val="#ppt_h"/>
                                          </p:val>
                                        </p:tav>
                                      </p:tavLst>
                                    </p:anim>
                                    <p:animEffect transition="in" filter="fade">
                                      <p:cBhvr>
                                        <p:cTn id="9" dur="1500"/>
                                        <p:tgtEl>
                                          <p:spTgt spid="12"/>
                                        </p:tgtEl>
                                      </p:cBhvr>
                                    </p:animEffect>
                                  </p:childTnLst>
                                </p:cTn>
                              </p:par>
                            </p:childTnLst>
                          </p:cTn>
                        </p:par>
                        <p:par>
                          <p:cTn id="10" fill="hold">
                            <p:stCondLst>
                              <p:cond delay="1500"/>
                            </p:stCondLst>
                            <p:childTnLst>
                              <p:par>
                                <p:cTn id="11" presetID="42" presetClass="entr" presetSubtype="0" fill="hold" grpId="0" nodeType="after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9E00ECF6-C719-C37B-513E-A3B683C22497}"/>
              </a:ext>
            </a:extLst>
          </p:cNvPr>
          <p:cNvSpPr txBox="1"/>
          <p:nvPr/>
        </p:nvSpPr>
        <p:spPr>
          <a:xfrm>
            <a:off x="2060400" y="1728535"/>
            <a:ext cx="8071200" cy="3400931"/>
          </a:xfrm>
          <a:prstGeom prst="rect">
            <a:avLst/>
          </a:prstGeom>
          <a:noFill/>
        </p:spPr>
        <p:txBody>
          <a:bodyPr wrap="square" rtlCol="1" anchor="ctr">
            <a:spAutoFit/>
          </a:bodyPr>
          <a:lstStyle/>
          <a:p>
            <a:pPr algn="just">
              <a:spcAft>
                <a:spcPts val="1800"/>
              </a:spcAft>
            </a:pPr>
            <a:r>
              <a:rPr lang="ar-JO" sz="4000" b="1" dirty="0">
                <a:latin typeface="Arabic Typesetting" panose="03020402040406030203" pitchFamily="66" charset="-78"/>
                <a:cs typeface="Arabic Typesetting" panose="03020402040406030203" pitchFamily="66" charset="-78"/>
              </a:rPr>
              <a:t>مولد النبي ونشأته:</a:t>
            </a:r>
          </a:p>
          <a:p>
            <a:pPr indent="457200" algn="just">
              <a:spcAft>
                <a:spcPts val="1200"/>
              </a:spcAft>
            </a:pPr>
            <a:r>
              <a:rPr lang="ar-JO" sz="4000" dirty="0">
                <a:latin typeface="Arabic Typesetting" panose="03020402040406030203" pitchFamily="66" charset="-78"/>
                <a:cs typeface="Arabic Typesetting" panose="03020402040406030203" pitchFamily="66" charset="-78"/>
              </a:rPr>
              <a:t>وُلد النبي محمد صلى الله عليه وسلم في مكة المكرمة في عام الفيل، في بيت عبد الله بن عبد المطلب وآمنة بنت وهب. نشأ في بيئة قريش، وتربى على مكارم الأخلاق والنبل منذ صغره، وكان يُعرف بالصادق الأمين.</a:t>
            </a:r>
          </a:p>
        </p:txBody>
      </p:sp>
      <p:sp>
        <p:nvSpPr>
          <p:cNvPr id="3" name="سهم: بشكل رتبة عسكرية 2">
            <a:hlinkClick r:id="" action="ppaction://hlinkshowjump?jump=nextslide"/>
            <a:extLst>
              <a:ext uri="{FF2B5EF4-FFF2-40B4-BE49-F238E27FC236}">
                <a16:creationId xmlns:a16="http://schemas.microsoft.com/office/drawing/2014/main" id="{111813A2-754C-2D58-58B5-DEDDF918C1B3}"/>
              </a:ext>
            </a:extLst>
          </p:cNvPr>
          <p:cNvSpPr/>
          <p:nvPr/>
        </p:nvSpPr>
        <p:spPr>
          <a:xfrm flipH="1">
            <a:off x="2607600" y="5823000"/>
            <a:ext cx="478800" cy="478800"/>
          </a:xfrm>
          <a:prstGeom prst="chevron">
            <a:avLst/>
          </a:prstGeom>
          <a:solidFill>
            <a:srgbClr val="009A90"/>
          </a:solidFill>
          <a:ln>
            <a:solidFill>
              <a:srgbClr val="FFDD8D"/>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dirty="0">
              <a:solidFill>
                <a:schemeClr val="tx1"/>
              </a:solidFill>
            </a:endParaRPr>
          </a:p>
        </p:txBody>
      </p:sp>
    </p:spTree>
    <p:extLst>
      <p:ext uri="{BB962C8B-B14F-4D97-AF65-F5344CB8AC3E}">
        <p14:creationId xmlns:p14="http://schemas.microsoft.com/office/powerpoint/2010/main" val="41114026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70"/>
                                  </p:iterate>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2041"/>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533147"/>
      </p:ext>
    </p:extLst>
  </p:cSld>
  <p:clrMapOvr>
    <a:masterClrMapping/>
  </p:clrMapOvr>
  <p:transition spd="slow" advClick="0" advTm="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9E00ECF6-C719-C37B-513E-A3B683C22497}"/>
              </a:ext>
            </a:extLst>
          </p:cNvPr>
          <p:cNvSpPr txBox="1"/>
          <p:nvPr/>
        </p:nvSpPr>
        <p:spPr>
          <a:xfrm>
            <a:off x="2060400" y="1859340"/>
            <a:ext cx="8071200" cy="2785378"/>
          </a:xfrm>
          <a:prstGeom prst="rect">
            <a:avLst/>
          </a:prstGeom>
          <a:noFill/>
        </p:spPr>
        <p:txBody>
          <a:bodyPr wrap="square" rtlCol="1" anchor="ctr">
            <a:spAutoFit/>
          </a:bodyPr>
          <a:lstStyle/>
          <a:p>
            <a:pPr algn="just">
              <a:spcAft>
                <a:spcPts val="1800"/>
              </a:spcAft>
            </a:pPr>
            <a:r>
              <a:rPr lang="ar-JO" sz="4000" b="1" dirty="0">
                <a:latin typeface="Arabic Typesetting" panose="03020402040406030203" pitchFamily="66" charset="-78"/>
                <a:cs typeface="Arabic Typesetting" panose="03020402040406030203" pitchFamily="66" charset="-78"/>
              </a:rPr>
              <a:t>الاحتفال بالمولد النبوي:</a:t>
            </a:r>
          </a:p>
          <a:p>
            <a:pPr indent="457200" algn="just">
              <a:spcAft>
                <a:spcPts val="1200"/>
              </a:spcAft>
            </a:pPr>
            <a:r>
              <a:rPr lang="ar-JO" sz="4000" dirty="0">
                <a:latin typeface="Arabic Typesetting" panose="03020402040406030203" pitchFamily="66" charset="-78"/>
                <a:cs typeface="Arabic Typesetting" panose="03020402040406030203" pitchFamily="66" charset="-78"/>
              </a:rPr>
              <a:t>يحتفل المسلمون بالمولد النبوي الشريف في مختلف أنحاء العالم بطرق متنوعة، تشمل إقامة الصلوات والتسبيحات، تقديم المواعظ والخطب الدينية، وإنشاد الأناشيد التي تمدح النبي وتذكر بأخلاقه العظيمة.</a:t>
            </a:r>
          </a:p>
        </p:txBody>
      </p:sp>
      <p:sp>
        <p:nvSpPr>
          <p:cNvPr id="3" name="سهم: بشكل رتبة عسكرية 2">
            <a:hlinkClick r:id="" action="ppaction://hlinkshowjump?jump=nextslide"/>
            <a:extLst>
              <a:ext uri="{FF2B5EF4-FFF2-40B4-BE49-F238E27FC236}">
                <a16:creationId xmlns:a16="http://schemas.microsoft.com/office/drawing/2014/main" id="{22B8DA80-8967-0D00-3F10-927A2D199EB7}"/>
              </a:ext>
            </a:extLst>
          </p:cNvPr>
          <p:cNvSpPr/>
          <p:nvPr/>
        </p:nvSpPr>
        <p:spPr>
          <a:xfrm flipH="1">
            <a:off x="2607600" y="5823000"/>
            <a:ext cx="478800" cy="478800"/>
          </a:xfrm>
          <a:prstGeom prst="chevron">
            <a:avLst/>
          </a:prstGeom>
          <a:solidFill>
            <a:srgbClr val="009A90"/>
          </a:solidFill>
          <a:ln>
            <a:solidFill>
              <a:srgbClr val="FFDD8D"/>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JO" dirty="0">
              <a:solidFill>
                <a:schemeClr val="tx1"/>
              </a:solidFill>
            </a:endParaRPr>
          </a:p>
        </p:txBody>
      </p:sp>
    </p:spTree>
    <p:extLst>
      <p:ext uri="{BB962C8B-B14F-4D97-AF65-F5344CB8AC3E}">
        <p14:creationId xmlns:p14="http://schemas.microsoft.com/office/powerpoint/2010/main" val="14477352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70"/>
                                  </p:iterate>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2741"/>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TotalTime>
  <Words>1000</Words>
  <Application>Microsoft Office PowerPoint</Application>
  <PresentationFormat>شاشة عريضة</PresentationFormat>
  <Paragraphs>265</Paragraphs>
  <Slides>64</Slides>
  <Notes>61</Notes>
  <HiddenSlides>1</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64</vt:i4>
      </vt:variant>
    </vt:vector>
  </HeadingPairs>
  <TitlesOfParts>
    <vt:vector size="73" baseType="lpstr">
      <vt:lpstr>A Jannat LT</vt:lpstr>
      <vt:lpstr>Aptos</vt:lpstr>
      <vt:lpstr>Aptos Display</vt:lpstr>
      <vt:lpstr>Arabic Typesetting</vt:lpstr>
      <vt:lpstr>Arial</vt:lpstr>
      <vt:lpstr>Calibri</vt:lpstr>
      <vt:lpstr>Calibri Light</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مسابقة المولد النبوي 1446 هـ 2024 م</dc:title>
  <dc:creator>قناة البوربوينت الإسلامي</dc:creator>
  <cp:lastModifiedBy>قناة البوربوينت الإسلامي</cp:lastModifiedBy>
  <cp:revision>2</cp:revision>
  <dcterms:created xsi:type="dcterms:W3CDTF">2024-09-04T15:09:43Z</dcterms:created>
  <dcterms:modified xsi:type="dcterms:W3CDTF">2025-04-13T17:58:49Z</dcterms:modified>
</cp:coreProperties>
</file>