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60" r:id="rId3"/>
    <p:sldId id="256" r:id="rId4"/>
    <p:sldId id="292" r:id="rId5"/>
    <p:sldId id="258" r:id="rId6"/>
    <p:sldId id="298" r:id="rId7"/>
    <p:sldId id="295" r:id="rId8"/>
    <p:sldId id="283" r:id="rId9"/>
    <p:sldId id="308" r:id="rId10"/>
    <p:sldId id="325" r:id="rId11"/>
    <p:sldId id="289" r:id="rId12"/>
    <p:sldId id="286" r:id="rId13"/>
    <p:sldId id="288" r:id="rId14"/>
    <p:sldId id="323" r:id="rId15"/>
    <p:sldId id="284" r:id="rId16"/>
    <p:sldId id="294" r:id="rId17"/>
    <p:sldId id="296" r:id="rId18"/>
    <p:sldId id="327" r:id="rId19"/>
    <p:sldId id="293" r:id="rId20"/>
    <p:sldId id="310" r:id="rId21"/>
    <p:sldId id="299" r:id="rId22"/>
    <p:sldId id="300" r:id="rId23"/>
    <p:sldId id="301" r:id="rId24"/>
    <p:sldId id="318" r:id="rId25"/>
    <p:sldId id="302" r:id="rId26"/>
    <p:sldId id="303" r:id="rId27"/>
    <p:sldId id="304" r:id="rId28"/>
    <p:sldId id="305" r:id="rId29"/>
    <p:sldId id="324" r:id="rId30"/>
    <p:sldId id="307" r:id="rId31"/>
    <p:sldId id="309" r:id="rId32"/>
    <p:sldId id="287" r:id="rId33"/>
    <p:sldId id="311" r:id="rId34"/>
    <p:sldId id="312" r:id="rId35"/>
    <p:sldId id="313" r:id="rId36"/>
    <p:sldId id="285" r:id="rId37"/>
    <p:sldId id="314" r:id="rId38"/>
    <p:sldId id="344" r:id="rId39"/>
    <p:sldId id="316" r:id="rId40"/>
    <p:sldId id="297" r:id="rId41"/>
    <p:sldId id="317" r:id="rId42"/>
    <p:sldId id="319" r:id="rId43"/>
    <p:sldId id="320" r:id="rId44"/>
    <p:sldId id="321" r:id="rId45"/>
    <p:sldId id="322" r:id="rId46"/>
    <p:sldId id="326" r:id="rId47"/>
    <p:sldId id="291" r:id="rId48"/>
    <p:sldId id="290" r:id="rId49"/>
    <p:sldId id="328" r:id="rId50"/>
    <p:sldId id="329" r:id="rId51"/>
    <p:sldId id="330" r:id="rId52"/>
    <p:sldId id="331" r:id="rId53"/>
    <p:sldId id="332" r:id="rId54"/>
    <p:sldId id="334" r:id="rId55"/>
    <p:sldId id="335" r:id="rId56"/>
    <p:sldId id="336" r:id="rId57"/>
    <p:sldId id="337" r:id="rId58"/>
    <p:sldId id="315" r:id="rId59"/>
    <p:sldId id="338" r:id="rId60"/>
    <p:sldId id="340" r:id="rId61"/>
    <p:sldId id="341" r:id="rId62"/>
    <p:sldId id="343" r:id="rId63"/>
    <p:sldId id="345" r:id="rId64"/>
    <p:sldId id="342" r:id="rId65"/>
  </p:sldIdLst>
  <p:sldSz cx="12192000" cy="6858000"/>
  <p:notesSz cx="6858000" cy="9144000"/>
  <p:embeddedFontLst>
    <p:embeddedFont>
      <p:font typeface="A Jannat LT" panose="01000000000000000000" pitchFamily="2" charset="-78"/>
      <p:regular r:id="rId66"/>
      <p:bold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57610698-E503-48EC-AC76-336ABCC5C537}">
          <p14:sldIdLst>
            <p14:sldId id="260"/>
            <p14:sldId id="256"/>
          </p14:sldIdLst>
        </p14:section>
        <p14:section name="الأسئلة" id="{277814B0-A18F-4649-B249-C7A4DF3E981B}">
          <p14:sldIdLst>
            <p14:sldId id="292"/>
            <p14:sldId id="258"/>
            <p14:sldId id="298"/>
            <p14:sldId id="295"/>
            <p14:sldId id="283"/>
            <p14:sldId id="308"/>
            <p14:sldId id="325"/>
            <p14:sldId id="289"/>
            <p14:sldId id="286"/>
            <p14:sldId id="288"/>
            <p14:sldId id="323"/>
            <p14:sldId id="284"/>
            <p14:sldId id="294"/>
            <p14:sldId id="296"/>
            <p14:sldId id="327"/>
            <p14:sldId id="293"/>
            <p14:sldId id="310"/>
            <p14:sldId id="299"/>
            <p14:sldId id="300"/>
            <p14:sldId id="301"/>
            <p14:sldId id="318"/>
            <p14:sldId id="302"/>
            <p14:sldId id="303"/>
            <p14:sldId id="304"/>
            <p14:sldId id="305"/>
            <p14:sldId id="324"/>
            <p14:sldId id="307"/>
            <p14:sldId id="309"/>
            <p14:sldId id="287"/>
            <p14:sldId id="311"/>
            <p14:sldId id="312"/>
            <p14:sldId id="313"/>
            <p14:sldId id="285"/>
            <p14:sldId id="314"/>
            <p14:sldId id="344"/>
            <p14:sldId id="316"/>
            <p14:sldId id="297"/>
            <p14:sldId id="317"/>
            <p14:sldId id="319"/>
            <p14:sldId id="320"/>
            <p14:sldId id="321"/>
            <p14:sldId id="322"/>
            <p14:sldId id="326"/>
            <p14:sldId id="291"/>
            <p14:sldId id="290"/>
            <p14:sldId id="328"/>
            <p14:sldId id="329"/>
            <p14:sldId id="330"/>
            <p14:sldId id="331"/>
            <p14:sldId id="332"/>
            <p14:sldId id="334"/>
            <p14:sldId id="335"/>
            <p14:sldId id="336"/>
            <p14:sldId id="337"/>
            <p14:sldId id="315"/>
            <p14:sldId id="338"/>
            <p14:sldId id="340"/>
            <p14:sldId id="341"/>
            <p14:sldId id="343"/>
            <p14:sldId id="345"/>
          </p14:sldIdLst>
        </p14:section>
        <p14:section name="النهاية" id="{1EF7EBD6-A005-4277-BCD4-3EA1EB584195}">
          <p14:sldIdLst>
            <p14:sldId id="342"/>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41A"/>
    <a:srgbClr val="EBD7C3"/>
    <a:srgbClr val="7E542A"/>
    <a:srgbClr val="C9A580"/>
    <a:srgbClr val="51361B"/>
    <a:srgbClr val="D1AB85"/>
    <a:srgbClr val="CFA780"/>
    <a:srgbClr val="E9D3BD"/>
    <a:srgbClr val="D9B28B"/>
    <a:srgbClr val="CC97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736" autoAdjust="0"/>
    <p:restoredTop sz="94660"/>
  </p:normalViewPr>
  <p:slideViewPr>
    <p:cSldViewPr snapToGrid="0">
      <p:cViewPr varScale="1">
        <p:scale>
          <a:sx n="70" d="100"/>
          <a:sy n="70" d="100"/>
        </p:scale>
        <p:origin x="494" y="278"/>
      </p:cViewPr>
      <p:guideLst>
        <p:guide pos="3840"/>
        <p:guide orient="horz" pos="2160"/>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9D3BD"/>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 name="Rectangle 2"/>
          <p:cNvSpPr/>
          <p:nvPr userDrawn="1"/>
        </p:nvSpPr>
        <p:spPr>
          <a:xfrm rot="5400000">
            <a:off x="2637971" y="-2667000"/>
            <a:ext cx="6916058" cy="12192000"/>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l="-38398" r="-38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Tree>
    <p:extLst>
      <p:ext uri="{BB962C8B-B14F-4D97-AF65-F5344CB8AC3E}">
        <p14:creationId xmlns:p14="http://schemas.microsoft.com/office/powerpoint/2010/main" val="161223211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D9F1501D-F331-4FEA-84F7-3E5F07ED9E10}"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31374183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D9F1501D-F331-4FEA-84F7-3E5F07ED9E10}"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412521221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2085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D9F1501D-F331-4FEA-84F7-3E5F07ED9E10}"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33759153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1501D-F331-4FEA-84F7-3E5F07ED9E10}"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324989133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D9F1501D-F331-4FEA-84F7-3E5F07ED9E10}"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227777831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D9F1501D-F331-4FEA-84F7-3E5F07ED9E10}" type="datetimeFigureOut">
              <a:rPr lang="ar-JO" smtClean="0"/>
              <a:t>15/10/1446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97645185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D9F1501D-F331-4FEA-84F7-3E5F07ED9E10}" type="datetimeFigureOut">
              <a:rPr lang="ar-JO" smtClean="0"/>
              <a:t>15/10/1446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99464890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9D3BD"/>
        </a:solidFill>
        <a:effectLst/>
      </p:bgPr>
    </p:bg>
    <p:spTree>
      <p:nvGrpSpPr>
        <p:cNvPr id="1" name=""/>
        <p:cNvGrpSpPr/>
        <p:nvPr/>
      </p:nvGrpSpPr>
      <p:grpSpPr>
        <a:xfrm>
          <a:off x="0" y="0"/>
          <a:ext cx="0" cy="0"/>
          <a:chOff x="0" y="0"/>
          <a:chExt cx="0" cy="0"/>
        </a:xfrm>
      </p:grpSpPr>
      <p:sp>
        <p:nvSpPr>
          <p:cNvPr id="5" name="Rectangle 4"/>
          <p:cNvSpPr/>
          <p:nvPr userDrawn="1"/>
        </p:nvSpPr>
        <p:spPr>
          <a:xfrm rot="5400000">
            <a:off x="2637971" y="-2667000"/>
            <a:ext cx="6916058" cy="12192000"/>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l="-38398" r="-38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grpSp>
        <p:nvGrpSpPr>
          <p:cNvPr id="539" name="Group 538"/>
          <p:cNvGrpSpPr/>
          <p:nvPr userDrawn="1"/>
        </p:nvGrpSpPr>
        <p:grpSpPr>
          <a:xfrm>
            <a:off x="0" y="-7271"/>
            <a:ext cx="12192000" cy="471727"/>
            <a:chOff x="0" y="-7271"/>
            <a:chExt cx="12192000" cy="471727"/>
          </a:xfrm>
        </p:grpSpPr>
        <p:sp>
          <p:nvSpPr>
            <p:cNvPr id="366" name="Freeform 365"/>
            <p:cNvSpPr/>
            <p:nvPr userDrawn="1"/>
          </p:nvSpPr>
          <p:spPr>
            <a:xfrm>
              <a:off x="0" y="-7271"/>
              <a:ext cx="12192000" cy="471727"/>
            </a:xfrm>
            <a:custGeom>
              <a:avLst/>
              <a:gdLst>
                <a:gd name="connsiteX0" fmla="*/ 0 w 12192000"/>
                <a:gd name="connsiteY0" fmla="*/ 0 h 471727"/>
                <a:gd name="connsiteX1" fmla="*/ 12192000 w 12192000"/>
                <a:gd name="connsiteY1" fmla="*/ 0 h 471727"/>
                <a:gd name="connsiteX2" fmla="*/ 12192000 w 12192000"/>
                <a:gd name="connsiteY2" fmla="*/ 471727 h 471727"/>
                <a:gd name="connsiteX3" fmla="*/ 0 w 12192000"/>
                <a:gd name="connsiteY3" fmla="*/ 471727 h 471727"/>
                <a:gd name="connsiteX4" fmla="*/ 0 w 12192000"/>
                <a:gd name="connsiteY4" fmla="*/ 0 h 471727"/>
                <a:gd name="connsiteX5" fmla="*/ 293440 w 12192000"/>
                <a:gd name="connsiteY5" fmla="*/ 54533 h 471727"/>
                <a:gd name="connsiteX6" fmla="*/ 241396 w 12192000"/>
                <a:gd name="connsiteY6" fmla="*/ 110218 h 471727"/>
                <a:gd name="connsiteX7" fmla="*/ 165220 w 12192000"/>
                <a:gd name="connsiteY7" fmla="*/ 107643 h 471727"/>
                <a:gd name="connsiteX8" fmla="*/ 167795 w 12192000"/>
                <a:gd name="connsiteY8" fmla="*/ 183819 h 471727"/>
                <a:gd name="connsiteX9" fmla="*/ 112110 w 12192000"/>
                <a:gd name="connsiteY9" fmla="*/ 235863 h 471727"/>
                <a:gd name="connsiteX10" fmla="*/ 167795 w 12192000"/>
                <a:gd name="connsiteY10" fmla="*/ 287907 h 471727"/>
                <a:gd name="connsiteX11" fmla="*/ 165220 w 12192000"/>
                <a:gd name="connsiteY11" fmla="*/ 364083 h 471727"/>
                <a:gd name="connsiteX12" fmla="*/ 241396 w 12192000"/>
                <a:gd name="connsiteY12" fmla="*/ 361508 h 471727"/>
                <a:gd name="connsiteX13" fmla="*/ 293440 w 12192000"/>
                <a:gd name="connsiteY13" fmla="*/ 417193 h 471727"/>
                <a:gd name="connsiteX14" fmla="*/ 345484 w 12192000"/>
                <a:gd name="connsiteY14" fmla="*/ 361508 h 471727"/>
                <a:gd name="connsiteX15" fmla="*/ 421660 w 12192000"/>
                <a:gd name="connsiteY15" fmla="*/ 364083 h 471727"/>
                <a:gd name="connsiteX16" fmla="*/ 419085 w 12192000"/>
                <a:gd name="connsiteY16" fmla="*/ 287907 h 471727"/>
                <a:gd name="connsiteX17" fmla="*/ 474770 w 12192000"/>
                <a:gd name="connsiteY17" fmla="*/ 235863 h 471727"/>
                <a:gd name="connsiteX18" fmla="*/ 530455 w 12192000"/>
                <a:gd name="connsiteY18" fmla="*/ 287907 h 471727"/>
                <a:gd name="connsiteX19" fmla="*/ 527880 w 12192000"/>
                <a:gd name="connsiteY19" fmla="*/ 364083 h 471727"/>
                <a:gd name="connsiteX20" fmla="*/ 604056 w 12192000"/>
                <a:gd name="connsiteY20" fmla="*/ 361508 h 471727"/>
                <a:gd name="connsiteX21" fmla="*/ 656100 w 12192000"/>
                <a:gd name="connsiteY21" fmla="*/ 417193 h 471727"/>
                <a:gd name="connsiteX22" fmla="*/ 708144 w 12192000"/>
                <a:gd name="connsiteY22" fmla="*/ 361508 h 471727"/>
                <a:gd name="connsiteX23" fmla="*/ 784320 w 12192000"/>
                <a:gd name="connsiteY23" fmla="*/ 364083 h 471727"/>
                <a:gd name="connsiteX24" fmla="*/ 781745 w 12192000"/>
                <a:gd name="connsiteY24" fmla="*/ 287907 h 471727"/>
                <a:gd name="connsiteX25" fmla="*/ 837430 w 12192000"/>
                <a:gd name="connsiteY25" fmla="*/ 235863 h 471727"/>
                <a:gd name="connsiteX26" fmla="*/ 893115 w 12192000"/>
                <a:gd name="connsiteY26" fmla="*/ 287907 h 471727"/>
                <a:gd name="connsiteX27" fmla="*/ 890540 w 12192000"/>
                <a:gd name="connsiteY27" fmla="*/ 364083 h 471727"/>
                <a:gd name="connsiteX28" fmla="*/ 966716 w 12192000"/>
                <a:gd name="connsiteY28" fmla="*/ 361508 h 471727"/>
                <a:gd name="connsiteX29" fmla="*/ 1018760 w 12192000"/>
                <a:gd name="connsiteY29" fmla="*/ 417193 h 471727"/>
                <a:gd name="connsiteX30" fmla="*/ 1070804 w 12192000"/>
                <a:gd name="connsiteY30" fmla="*/ 361508 h 471727"/>
                <a:gd name="connsiteX31" fmla="*/ 1146980 w 12192000"/>
                <a:gd name="connsiteY31" fmla="*/ 364083 h 471727"/>
                <a:gd name="connsiteX32" fmla="*/ 1144405 w 12192000"/>
                <a:gd name="connsiteY32" fmla="*/ 287907 h 471727"/>
                <a:gd name="connsiteX33" fmla="*/ 1200090 w 12192000"/>
                <a:gd name="connsiteY33" fmla="*/ 235863 h 471727"/>
                <a:gd name="connsiteX34" fmla="*/ 1255775 w 12192000"/>
                <a:gd name="connsiteY34" fmla="*/ 287907 h 471727"/>
                <a:gd name="connsiteX35" fmla="*/ 1253200 w 12192000"/>
                <a:gd name="connsiteY35" fmla="*/ 364083 h 471727"/>
                <a:gd name="connsiteX36" fmla="*/ 1329376 w 12192000"/>
                <a:gd name="connsiteY36" fmla="*/ 361508 h 471727"/>
                <a:gd name="connsiteX37" fmla="*/ 1381420 w 12192000"/>
                <a:gd name="connsiteY37" fmla="*/ 417193 h 471727"/>
                <a:gd name="connsiteX38" fmla="*/ 1433464 w 12192000"/>
                <a:gd name="connsiteY38" fmla="*/ 361508 h 471727"/>
                <a:gd name="connsiteX39" fmla="*/ 1509640 w 12192000"/>
                <a:gd name="connsiteY39" fmla="*/ 364083 h 471727"/>
                <a:gd name="connsiteX40" fmla="*/ 1507065 w 12192000"/>
                <a:gd name="connsiteY40" fmla="*/ 287907 h 471727"/>
                <a:gd name="connsiteX41" fmla="*/ 1562750 w 12192000"/>
                <a:gd name="connsiteY41" fmla="*/ 235863 h 471727"/>
                <a:gd name="connsiteX42" fmla="*/ 1618435 w 12192000"/>
                <a:gd name="connsiteY42" fmla="*/ 287907 h 471727"/>
                <a:gd name="connsiteX43" fmla="*/ 1615860 w 12192000"/>
                <a:gd name="connsiteY43" fmla="*/ 364083 h 471727"/>
                <a:gd name="connsiteX44" fmla="*/ 1692036 w 12192000"/>
                <a:gd name="connsiteY44" fmla="*/ 361508 h 471727"/>
                <a:gd name="connsiteX45" fmla="*/ 1744080 w 12192000"/>
                <a:gd name="connsiteY45" fmla="*/ 417193 h 471727"/>
                <a:gd name="connsiteX46" fmla="*/ 1796124 w 12192000"/>
                <a:gd name="connsiteY46" fmla="*/ 361508 h 471727"/>
                <a:gd name="connsiteX47" fmla="*/ 1872300 w 12192000"/>
                <a:gd name="connsiteY47" fmla="*/ 364083 h 471727"/>
                <a:gd name="connsiteX48" fmla="*/ 1869725 w 12192000"/>
                <a:gd name="connsiteY48" fmla="*/ 287907 h 471727"/>
                <a:gd name="connsiteX49" fmla="*/ 1925410 w 12192000"/>
                <a:gd name="connsiteY49" fmla="*/ 235863 h 471727"/>
                <a:gd name="connsiteX50" fmla="*/ 1981095 w 12192000"/>
                <a:gd name="connsiteY50" fmla="*/ 287907 h 471727"/>
                <a:gd name="connsiteX51" fmla="*/ 1978520 w 12192000"/>
                <a:gd name="connsiteY51" fmla="*/ 364083 h 471727"/>
                <a:gd name="connsiteX52" fmla="*/ 2054696 w 12192000"/>
                <a:gd name="connsiteY52" fmla="*/ 361508 h 471727"/>
                <a:gd name="connsiteX53" fmla="*/ 2106740 w 12192000"/>
                <a:gd name="connsiteY53" fmla="*/ 417193 h 471727"/>
                <a:gd name="connsiteX54" fmla="*/ 2158784 w 12192000"/>
                <a:gd name="connsiteY54" fmla="*/ 361508 h 471727"/>
                <a:gd name="connsiteX55" fmla="*/ 2234960 w 12192000"/>
                <a:gd name="connsiteY55" fmla="*/ 364083 h 471727"/>
                <a:gd name="connsiteX56" fmla="*/ 2232385 w 12192000"/>
                <a:gd name="connsiteY56" fmla="*/ 287907 h 471727"/>
                <a:gd name="connsiteX57" fmla="*/ 2288070 w 12192000"/>
                <a:gd name="connsiteY57" fmla="*/ 235863 h 471727"/>
                <a:gd name="connsiteX58" fmla="*/ 2343755 w 12192000"/>
                <a:gd name="connsiteY58" fmla="*/ 287907 h 471727"/>
                <a:gd name="connsiteX59" fmla="*/ 2341180 w 12192000"/>
                <a:gd name="connsiteY59" fmla="*/ 364083 h 471727"/>
                <a:gd name="connsiteX60" fmla="*/ 2417356 w 12192000"/>
                <a:gd name="connsiteY60" fmla="*/ 361508 h 471727"/>
                <a:gd name="connsiteX61" fmla="*/ 2469400 w 12192000"/>
                <a:gd name="connsiteY61" fmla="*/ 417193 h 471727"/>
                <a:gd name="connsiteX62" fmla="*/ 2521444 w 12192000"/>
                <a:gd name="connsiteY62" fmla="*/ 361508 h 471727"/>
                <a:gd name="connsiteX63" fmla="*/ 2597620 w 12192000"/>
                <a:gd name="connsiteY63" fmla="*/ 364083 h 471727"/>
                <a:gd name="connsiteX64" fmla="*/ 2595045 w 12192000"/>
                <a:gd name="connsiteY64" fmla="*/ 287907 h 471727"/>
                <a:gd name="connsiteX65" fmla="*/ 2650730 w 12192000"/>
                <a:gd name="connsiteY65" fmla="*/ 235863 h 471727"/>
                <a:gd name="connsiteX66" fmla="*/ 2706415 w 12192000"/>
                <a:gd name="connsiteY66" fmla="*/ 287907 h 471727"/>
                <a:gd name="connsiteX67" fmla="*/ 2703840 w 12192000"/>
                <a:gd name="connsiteY67" fmla="*/ 364083 h 471727"/>
                <a:gd name="connsiteX68" fmla="*/ 2780016 w 12192000"/>
                <a:gd name="connsiteY68" fmla="*/ 361508 h 471727"/>
                <a:gd name="connsiteX69" fmla="*/ 2832060 w 12192000"/>
                <a:gd name="connsiteY69" fmla="*/ 417193 h 471727"/>
                <a:gd name="connsiteX70" fmla="*/ 2884104 w 12192000"/>
                <a:gd name="connsiteY70" fmla="*/ 361508 h 471727"/>
                <a:gd name="connsiteX71" fmla="*/ 2960280 w 12192000"/>
                <a:gd name="connsiteY71" fmla="*/ 364083 h 471727"/>
                <a:gd name="connsiteX72" fmla="*/ 2957705 w 12192000"/>
                <a:gd name="connsiteY72" fmla="*/ 287907 h 471727"/>
                <a:gd name="connsiteX73" fmla="*/ 3013390 w 12192000"/>
                <a:gd name="connsiteY73" fmla="*/ 235863 h 471727"/>
                <a:gd name="connsiteX74" fmla="*/ 3069075 w 12192000"/>
                <a:gd name="connsiteY74" fmla="*/ 287907 h 471727"/>
                <a:gd name="connsiteX75" fmla="*/ 3066500 w 12192000"/>
                <a:gd name="connsiteY75" fmla="*/ 364083 h 471727"/>
                <a:gd name="connsiteX76" fmla="*/ 3142676 w 12192000"/>
                <a:gd name="connsiteY76" fmla="*/ 361508 h 471727"/>
                <a:gd name="connsiteX77" fmla="*/ 3194720 w 12192000"/>
                <a:gd name="connsiteY77" fmla="*/ 417193 h 471727"/>
                <a:gd name="connsiteX78" fmla="*/ 3246764 w 12192000"/>
                <a:gd name="connsiteY78" fmla="*/ 361508 h 471727"/>
                <a:gd name="connsiteX79" fmla="*/ 3322940 w 12192000"/>
                <a:gd name="connsiteY79" fmla="*/ 364083 h 471727"/>
                <a:gd name="connsiteX80" fmla="*/ 3320365 w 12192000"/>
                <a:gd name="connsiteY80" fmla="*/ 287907 h 471727"/>
                <a:gd name="connsiteX81" fmla="*/ 3376050 w 12192000"/>
                <a:gd name="connsiteY81" fmla="*/ 235863 h 471727"/>
                <a:gd name="connsiteX82" fmla="*/ 3431735 w 12192000"/>
                <a:gd name="connsiteY82" fmla="*/ 287907 h 471727"/>
                <a:gd name="connsiteX83" fmla="*/ 3429160 w 12192000"/>
                <a:gd name="connsiteY83" fmla="*/ 364083 h 471727"/>
                <a:gd name="connsiteX84" fmla="*/ 3505336 w 12192000"/>
                <a:gd name="connsiteY84" fmla="*/ 361508 h 471727"/>
                <a:gd name="connsiteX85" fmla="*/ 3557380 w 12192000"/>
                <a:gd name="connsiteY85" fmla="*/ 417193 h 471727"/>
                <a:gd name="connsiteX86" fmla="*/ 3609424 w 12192000"/>
                <a:gd name="connsiteY86" fmla="*/ 361508 h 471727"/>
                <a:gd name="connsiteX87" fmla="*/ 3685600 w 12192000"/>
                <a:gd name="connsiteY87" fmla="*/ 364083 h 471727"/>
                <a:gd name="connsiteX88" fmla="*/ 3683025 w 12192000"/>
                <a:gd name="connsiteY88" fmla="*/ 287907 h 471727"/>
                <a:gd name="connsiteX89" fmla="*/ 3738710 w 12192000"/>
                <a:gd name="connsiteY89" fmla="*/ 235863 h 471727"/>
                <a:gd name="connsiteX90" fmla="*/ 3794395 w 12192000"/>
                <a:gd name="connsiteY90" fmla="*/ 287907 h 471727"/>
                <a:gd name="connsiteX91" fmla="*/ 3791820 w 12192000"/>
                <a:gd name="connsiteY91" fmla="*/ 364083 h 471727"/>
                <a:gd name="connsiteX92" fmla="*/ 3867996 w 12192000"/>
                <a:gd name="connsiteY92" fmla="*/ 361508 h 471727"/>
                <a:gd name="connsiteX93" fmla="*/ 3920040 w 12192000"/>
                <a:gd name="connsiteY93" fmla="*/ 417193 h 471727"/>
                <a:gd name="connsiteX94" fmla="*/ 3972084 w 12192000"/>
                <a:gd name="connsiteY94" fmla="*/ 361508 h 471727"/>
                <a:gd name="connsiteX95" fmla="*/ 4048260 w 12192000"/>
                <a:gd name="connsiteY95" fmla="*/ 364083 h 471727"/>
                <a:gd name="connsiteX96" fmla="*/ 4045685 w 12192000"/>
                <a:gd name="connsiteY96" fmla="*/ 287907 h 471727"/>
                <a:gd name="connsiteX97" fmla="*/ 4101370 w 12192000"/>
                <a:gd name="connsiteY97" fmla="*/ 235863 h 471727"/>
                <a:gd name="connsiteX98" fmla="*/ 4157055 w 12192000"/>
                <a:gd name="connsiteY98" fmla="*/ 287907 h 471727"/>
                <a:gd name="connsiteX99" fmla="*/ 4154480 w 12192000"/>
                <a:gd name="connsiteY99" fmla="*/ 364083 h 471727"/>
                <a:gd name="connsiteX100" fmla="*/ 4230656 w 12192000"/>
                <a:gd name="connsiteY100" fmla="*/ 361508 h 471727"/>
                <a:gd name="connsiteX101" fmla="*/ 4282700 w 12192000"/>
                <a:gd name="connsiteY101" fmla="*/ 417193 h 471727"/>
                <a:gd name="connsiteX102" fmla="*/ 4334744 w 12192000"/>
                <a:gd name="connsiteY102" fmla="*/ 361508 h 471727"/>
                <a:gd name="connsiteX103" fmla="*/ 4410920 w 12192000"/>
                <a:gd name="connsiteY103" fmla="*/ 364083 h 471727"/>
                <a:gd name="connsiteX104" fmla="*/ 4408345 w 12192000"/>
                <a:gd name="connsiteY104" fmla="*/ 287907 h 471727"/>
                <a:gd name="connsiteX105" fmla="*/ 4464030 w 12192000"/>
                <a:gd name="connsiteY105" fmla="*/ 235863 h 471727"/>
                <a:gd name="connsiteX106" fmla="*/ 4519715 w 12192000"/>
                <a:gd name="connsiteY106" fmla="*/ 287907 h 471727"/>
                <a:gd name="connsiteX107" fmla="*/ 4517140 w 12192000"/>
                <a:gd name="connsiteY107" fmla="*/ 364083 h 471727"/>
                <a:gd name="connsiteX108" fmla="*/ 4593316 w 12192000"/>
                <a:gd name="connsiteY108" fmla="*/ 361508 h 471727"/>
                <a:gd name="connsiteX109" fmla="*/ 4645360 w 12192000"/>
                <a:gd name="connsiteY109" fmla="*/ 417193 h 471727"/>
                <a:gd name="connsiteX110" fmla="*/ 4697404 w 12192000"/>
                <a:gd name="connsiteY110" fmla="*/ 361508 h 471727"/>
                <a:gd name="connsiteX111" fmla="*/ 4773580 w 12192000"/>
                <a:gd name="connsiteY111" fmla="*/ 364083 h 471727"/>
                <a:gd name="connsiteX112" fmla="*/ 4771005 w 12192000"/>
                <a:gd name="connsiteY112" fmla="*/ 287907 h 471727"/>
                <a:gd name="connsiteX113" fmla="*/ 4826690 w 12192000"/>
                <a:gd name="connsiteY113" fmla="*/ 235863 h 471727"/>
                <a:gd name="connsiteX114" fmla="*/ 4882375 w 12192000"/>
                <a:gd name="connsiteY114" fmla="*/ 287907 h 471727"/>
                <a:gd name="connsiteX115" fmla="*/ 4879800 w 12192000"/>
                <a:gd name="connsiteY115" fmla="*/ 364083 h 471727"/>
                <a:gd name="connsiteX116" fmla="*/ 4955976 w 12192000"/>
                <a:gd name="connsiteY116" fmla="*/ 361508 h 471727"/>
                <a:gd name="connsiteX117" fmla="*/ 5008020 w 12192000"/>
                <a:gd name="connsiteY117" fmla="*/ 417193 h 471727"/>
                <a:gd name="connsiteX118" fmla="*/ 5060064 w 12192000"/>
                <a:gd name="connsiteY118" fmla="*/ 361508 h 471727"/>
                <a:gd name="connsiteX119" fmla="*/ 5136240 w 12192000"/>
                <a:gd name="connsiteY119" fmla="*/ 364083 h 471727"/>
                <a:gd name="connsiteX120" fmla="*/ 5133665 w 12192000"/>
                <a:gd name="connsiteY120" fmla="*/ 287907 h 471727"/>
                <a:gd name="connsiteX121" fmla="*/ 5189350 w 12192000"/>
                <a:gd name="connsiteY121" fmla="*/ 235863 h 471727"/>
                <a:gd name="connsiteX122" fmla="*/ 5245035 w 12192000"/>
                <a:gd name="connsiteY122" fmla="*/ 287907 h 471727"/>
                <a:gd name="connsiteX123" fmla="*/ 5242460 w 12192000"/>
                <a:gd name="connsiteY123" fmla="*/ 364083 h 471727"/>
                <a:gd name="connsiteX124" fmla="*/ 5318636 w 12192000"/>
                <a:gd name="connsiteY124" fmla="*/ 361508 h 471727"/>
                <a:gd name="connsiteX125" fmla="*/ 5370680 w 12192000"/>
                <a:gd name="connsiteY125" fmla="*/ 417193 h 471727"/>
                <a:gd name="connsiteX126" fmla="*/ 5422724 w 12192000"/>
                <a:gd name="connsiteY126" fmla="*/ 361508 h 471727"/>
                <a:gd name="connsiteX127" fmla="*/ 5498900 w 12192000"/>
                <a:gd name="connsiteY127" fmla="*/ 364083 h 471727"/>
                <a:gd name="connsiteX128" fmla="*/ 5496325 w 12192000"/>
                <a:gd name="connsiteY128" fmla="*/ 287907 h 471727"/>
                <a:gd name="connsiteX129" fmla="*/ 5552010 w 12192000"/>
                <a:gd name="connsiteY129" fmla="*/ 235863 h 471727"/>
                <a:gd name="connsiteX130" fmla="*/ 5607695 w 12192000"/>
                <a:gd name="connsiteY130" fmla="*/ 287907 h 471727"/>
                <a:gd name="connsiteX131" fmla="*/ 5605120 w 12192000"/>
                <a:gd name="connsiteY131" fmla="*/ 364083 h 471727"/>
                <a:gd name="connsiteX132" fmla="*/ 5681296 w 12192000"/>
                <a:gd name="connsiteY132" fmla="*/ 361508 h 471727"/>
                <a:gd name="connsiteX133" fmla="*/ 5733340 w 12192000"/>
                <a:gd name="connsiteY133" fmla="*/ 417193 h 471727"/>
                <a:gd name="connsiteX134" fmla="*/ 5785384 w 12192000"/>
                <a:gd name="connsiteY134" fmla="*/ 361508 h 471727"/>
                <a:gd name="connsiteX135" fmla="*/ 5861560 w 12192000"/>
                <a:gd name="connsiteY135" fmla="*/ 364083 h 471727"/>
                <a:gd name="connsiteX136" fmla="*/ 5858985 w 12192000"/>
                <a:gd name="connsiteY136" fmla="*/ 287907 h 471727"/>
                <a:gd name="connsiteX137" fmla="*/ 5914670 w 12192000"/>
                <a:gd name="connsiteY137" fmla="*/ 235863 h 471727"/>
                <a:gd name="connsiteX138" fmla="*/ 5970355 w 12192000"/>
                <a:gd name="connsiteY138" fmla="*/ 287907 h 471727"/>
                <a:gd name="connsiteX139" fmla="*/ 5967780 w 12192000"/>
                <a:gd name="connsiteY139" fmla="*/ 364083 h 471727"/>
                <a:gd name="connsiteX140" fmla="*/ 6043956 w 12192000"/>
                <a:gd name="connsiteY140" fmla="*/ 361508 h 471727"/>
                <a:gd name="connsiteX141" fmla="*/ 6096000 w 12192000"/>
                <a:gd name="connsiteY141" fmla="*/ 417193 h 471727"/>
                <a:gd name="connsiteX142" fmla="*/ 6148044 w 12192000"/>
                <a:gd name="connsiteY142" fmla="*/ 361508 h 471727"/>
                <a:gd name="connsiteX143" fmla="*/ 6224220 w 12192000"/>
                <a:gd name="connsiteY143" fmla="*/ 364083 h 471727"/>
                <a:gd name="connsiteX144" fmla="*/ 6221645 w 12192000"/>
                <a:gd name="connsiteY144" fmla="*/ 287907 h 471727"/>
                <a:gd name="connsiteX145" fmla="*/ 6277330 w 12192000"/>
                <a:gd name="connsiteY145" fmla="*/ 235863 h 471727"/>
                <a:gd name="connsiteX146" fmla="*/ 6333015 w 12192000"/>
                <a:gd name="connsiteY146" fmla="*/ 287907 h 471727"/>
                <a:gd name="connsiteX147" fmla="*/ 6330440 w 12192000"/>
                <a:gd name="connsiteY147" fmla="*/ 364083 h 471727"/>
                <a:gd name="connsiteX148" fmla="*/ 6406616 w 12192000"/>
                <a:gd name="connsiteY148" fmla="*/ 361508 h 471727"/>
                <a:gd name="connsiteX149" fmla="*/ 6458660 w 12192000"/>
                <a:gd name="connsiteY149" fmla="*/ 417193 h 471727"/>
                <a:gd name="connsiteX150" fmla="*/ 6510704 w 12192000"/>
                <a:gd name="connsiteY150" fmla="*/ 361508 h 471727"/>
                <a:gd name="connsiteX151" fmla="*/ 6586880 w 12192000"/>
                <a:gd name="connsiteY151" fmla="*/ 364083 h 471727"/>
                <a:gd name="connsiteX152" fmla="*/ 6584305 w 12192000"/>
                <a:gd name="connsiteY152" fmla="*/ 287907 h 471727"/>
                <a:gd name="connsiteX153" fmla="*/ 6639990 w 12192000"/>
                <a:gd name="connsiteY153" fmla="*/ 235863 h 471727"/>
                <a:gd name="connsiteX154" fmla="*/ 6695675 w 12192000"/>
                <a:gd name="connsiteY154" fmla="*/ 287907 h 471727"/>
                <a:gd name="connsiteX155" fmla="*/ 6693100 w 12192000"/>
                <a:gd name="connsiteY155" fmla="*/ 364083 h 471727"/>
                <a:gd name="connsiteX156" fmla="*/ 6769276 w 12192000"/>
                <a:gd name="connsiteY156" fmla="*/ 361508 h 471727"/>
                <a:gd name="connsiteX157" fmla="*/ 6821320 w 12192000"/>
                <a:gd name="connsiteY157" fmla="*/ 417193 h 471727"/>
                <a:gd name="connsiteX158" fmla="*/ 6873364 w 12192000"/>
                <a:gd name="connsiteY158" fmla="*/ 361508 h 471727"/>
                <a:gd name="connsiteX159" fmla="*/ 6949540 w 12192000"/>
                <a:gd name="connsiteY159" fmla="*/ 364083 h 471727"/>
                <a:gd name="connsiteX160" fmla="*/ 6946965 w 12192000"/>
                <a:gd name="connsiteY160" fmla="*/ 287907 h 471727"/>
                <a:gd name="connsiteX161" fmla="*/ 7002650 w 12192000"/>
                <a:gd name="connsiteY161" fmla="*/ 235863 h 471727"/>
                <a:gd name="connsiteX162" fmla="*/ 7058335 w 12192000"/>
                <a:gd name="connsiteY162" fmla="*/ 287907 h 471727"/>
                <a:gd name="connsiteX163" fmla="*/ 7055760 w 12192000"/>
                <a:gd name="connsiteY163" fmla="*/ 364083 h 471727"/>
                <a:gd name="connsiteX164" fmla="*/ 7131936 w 12192000"/>
                <a:gd name="connsiteY164" fmla="*/ 361508 h 471727"/>
                <a:gd name="connsiteX165" fmla="*/ 7183980 w 12192000"/>
                <a:gd name="connsiteY165" fmla="*/ 417193 h 471727"/>
                <a:gd name="connsiteX166" fmla="*/ 7236024 w 12192000"/>
                <a:gd name="connsiteY166" fmla="*/ 361508 h 471727"/>
                <a:gd name="connsiteX167" fmla="*/ 7312200 w 12192000"/>
                <a:gd name="connsiteY167" fmla="*/ 364083 h 471727"/>
                <a:gd name="connsiteX168" fmla="*/ 7309625 w 12192000"/>
                <a:gd name="connsiteY168" fmla="*/ 287907 h 471727"/>
                <a:gd name="connsiteX169" fmla="*/ 7365310 w 12192000"/>
                <a:gd name="connsiteY169" fmla="*/ 235863 h 471727"/>
                <a:gd name="connsiteX170" fmla="*/ 7420995 w 12192000"/>
                <a:gd name="connsiteY170" fmla="*/ 287907 h 471727"/>
                <a:gd name="connsiteX171" fmla="*/ 7418420 w 12192000"/>
                <a:gd name="connsiteY171" fmla="*/ 364083 h 471727"/>
                <a:gd name="connsiteX172" fmla="*/ 7494596 w 12192000"/>
                <a:gd name="connsiteY172" fmla="*/ 361508 h 471727"/>
                <a:gd name="connsiteX173" fmla="*/ 7546640 w 12192000"/>
                <a:gd name="connsiteY173" fmla="*/ 417193 h 471727"/>
                <a:gd name="connsiteX174" fmla="*/ 7598684 w 12192000"/>
                <a:gd name="connsiteY174" fmla="*/ 361508 h 471727"/>
                <a:gd name="connsiteX175" fmla="*/ 7674860 w 12192000"/>
                <a:gd name="connsiteY175" fmla="*/ 364083 h 471727"/>
                <a:gd name="connsiteX176" fmla="*/ 7672285 w 12192000"/>
                <a:gd name="connsiteY176" fmla="*/ 287907 h 471727"/>
                <a:gd name="connsiteX177" fmla="*/ 7727970 w 12192000"/>
                <a:gd name="connsiteY177" fmla="*/ 235863 h 471727"/>
                <a:gd name="connsiteX178" fmla="*/ 7783655 w 12192000"/>
                <a:gd name="connsiteY178" fmla="*/ 287907 h 471727"/>
                <a:gd name="connsiteX179" fmla="*/ 7781080 w 12192000"/>
                <a:gd name="connsiteY179" fmla="*/ 364083 h 471727"/>
                <a:gd name="connsiteX180" fmla="*/ 7857256 w 12192000"/>
                <a:gd name="connsiteY180" fmla="*/ 361508 h 471727"/>
                <a:gd name="connsiteX181" fmla="*/ 7909300 w 12192000"/>
                <a:gd name="connsiteY181" fmla="*/ 417193 h 471727"/>
                <a:gd name="connsiteX182" fmla="*/ 7961344 w 12192000"/>
                <a:gd name="connsiteY182" fmla="*/ 361508 h 471727"/>
                <a:gd name="connsiteX183" fmla="*/ 8037520 w 12192000"/>
                <a:gd name="connsiteY183" fmla="*/ 364083 h 471727"/>
                <a:gd name="connsiteX184" fmla="*/ 8034945 w 12192000"/>
                <a:gd name="connsiteY184" fmla="*/ 287907 h 471727"/>
                <a:gd name="connsiteX185" fmla="*/ 8090630 w 12192000"/>
                <a:gd name="connsiteY185" fmla="*/ 235863 h 471727"/>
                <a:gd name="connsiteX186" fmla="*/ 8146315 w 12192000"/>
                <a:gd name="connsiteY186" fmla="*/ 287907 h 471727"/>
                <a:gd name="connsiteX187" fmla="*/ 8143740 w 12192000"/>
                <a:gd name="connsiteY187" fmla="*/ 364083 h 471727"/>
                <a:gd name="connsiteX188" fmla="*/ 8219916 w 12192000"/>
                <a:gd name="connsiteY188" fmla="*/ 361508 h 471727"/>
                <a:gd name="connsiteX189" fmla="*/ 8271960 w 12192000"/>
                <a:gd name="connsiteY189" fmla="*/ 417193 h 471727"/>
                <a:gd name="connsiteX190" fmla="*/ 8324004 w 12192000"/>
                <a:gd name="connsiteY190" fmla="*/ 361508 h 471727"/>
                <a:gd name="connsiteX191" fmla="*/ 8400180 w 12192000"/>
                <a:gd name="connsiteY191" fmla="*/ 364083 h 471727"/>
                <a:gd name="connsiteX192" fmla="*/ 8397605 w 12192000"/>
                <a:gd name="connsiteY192" fmla="*/ 287907 h 471727"/>
                <a:gd name="connsiteX193" fmla="*/ 8453290 w 12192000"/>
                <a:gd name="connsiteY193" fmla="*/ 235863 h 471727"/>
                <a:gd name="connsiteX194" fmla="*/ 8508975 w 12192000"/>
                <a:gd name="connsiteY194" fmla="*/ 287907 h 471727"/>
                <a:gd name="connsiteX195" fmla="*/ 8506400 w 12192000"/>
                <a:gd name="connsiteY195" fmla="*/ 364083 h 471727"/>
                <a:gd name="connsiteX196" fmla="*/ 8582576 w 12192000"/>
                <a:gd name="connsiteY196" fmla="*/ 361508 h 471727"/>
                <a:gd name="connsiteX197" fmla="*/ 8634620 w 12192000"/>
                <a:gd name="connsiteY197" fmla="*/ 417193 h 471727"/>
                <a:gd name="connsiteX198" fmla="*/ 8686664 w 12192000"/>
                <a:gd name="connsiteY198" fmla="*/ 361508 h 471727"/>
                <a:gd name="connsiteX199" fmla="*/ 8762840 w 12192000"/>
                <a:gd name="connsiteY199" fmla="*/ 364083 h 471727"/>
                <a:gd name="connsiteX200" fmla="*/ 8760265 w 12192000"/>
                <a:gd name="connsiteY200" fmla="*/ 287907 h 471727"/>
                <a:gd name="connsiteX201" fmla="*/ 8815950 w 12192000"/>
                <a:gd name="connsiteY201" fmla="*/ 235863 h 471727"/>
                <a:gd name="connsiteX202" fmla="*/ 8871635 w 12192000"/>
                <a:gd name="connsiteY202" fmla="*/ 287907 h 471727"/>
                <a:gd name="connsiteX203" fmla="*/ 8869060 w 12192000"/>
                <a:gd name="connsiteY203" fmla="*/ 364083 h 471727"/>
                <a:gd name="connsiteX204" fmla="*/ 8945236 w 12192000"/>
                <a:gd name="connsiteY204" fmla="*/ 361508 h 471727"/>
                <a:gd name="connsiteX205" fmla="*/ 8997280 w 12192000"/>
                <a:gd name="connsiteY205" fmla="*/ 417193 h 471727"/>
                <a:gd name="connsiteX206" fmla="*/ 9049324 w 12192000"/>
                <a:gd name="connsiteY206" fmla="*/ 361508 h 471727"/>
                <a:gd name="connsiteX207" fmla="*/ 9125500 w 12192000"/>
                <a:gd name="connsiteY207" fmla="*/ 364083 h 471727"/>
                <a:gd name="connsiteX208" fmla="*/ 9122925 w 12192000"/>
                <a:gd name="connsiteY208" fmla="*/ 287907 h 471727"/>
                <a:gd name="connsiteX209" fmla="*/ 9178610 w 12192000"/>
                <a:gd name="connsiteY209" fmla="*/ 235863 h 471727"/>
                <a:gd name="connsiteX210" fmla="*/ 9234295 w 12192000"/>
                <a:gd name="connsiteY210" fmla="*/ 287907 h 471727"/>
                <a:gd name="connsiteX211" fmla="*/ 9231720 w 12192000"/>
                <a:gd name="connsiteY211" fmla="*/ 364083 h 471727"/>
                <a:gd name="connsiteX212" fmla="*/ 9307896 w 12192000"/>
                <a:gd name="connsiteY212" fmla="*/ 361508 h 471727"/>
                <a:gd name="connsiteX213" fmla="*/ 9359940 w 12192000"/>
                <a:gd name="connsiteY213" fmla="*/ 417193 h 471727"/>
                <a:gd name="connsiteX214" fmla="*/ 9411984 w 12192000"/>
                <a:gd name="connsiteY214" fmla="*/ 361508 h 471727"/>
                <a:gd name="connsiteX215" fmla="*/ 9488160 w 12192000"/>
                <a:gd name="connsiteY215" fmla="*/ 364083 h 471727"/>
                <a:gd name="connsiteX216" fmla="*/ 9485585 w 12192000"/>
                <a:gd name="connsiteY216" fmla="*/ 287907 h 471727"/>
                <a:gd name="connsiteX217" fmla="*/ 9541270 w 12192000"/>
                <a:gd name="connsiteY217" fmla="*/ 235863 h 471727"/>
                <a:gd name="connsiteX218" fmla="*/ 9596955 w 12192000"/>
                <a:gd name="connsiteY218" fmla="*/ 287907 h 471727"/>
                <a:gd name="connsiteX219" fmla="*/ 9594380 w 12192000"/>
                <a:gd name="connsiteY219" fmla="*/ 364083 h 471727"/>
                <a:gd name="connsiteX220" fmla="*/ 9670556 w 12192000"/>
                <a:gd name="connsiteY220" fmla="*/ 361508 h 471727"/>
                <a:gd name="connsiteX221" fmla="*/ 9722600 w 12192000"/>
                <a:gd name="connsiteY221" fmla="*/ 417193 h 471727"/>
                <a:gd name="connsiteX222" fmla="*/ 9774644 w 12192000"/>
                <a:gd name="connsiteY222" fmla="*/ 361508 h 471727"/>
                <a:gd name="connsiteX223" fmla="*/ 9850820 w 12192000"/>
                <a:gd name="connsiteY223" fmla="*/ 364083 h 471727"/>
                <a:gd name="connsiteX224" fmla="*/ 9848245 w 12192000"/>
                <a:gd name="connsiteY224" fmla="*/ 287907 h 471727"/>
                <a:gd name="connsiteX225" fmla="*/ 9903930 w 12192000"/>
                <a:gd name="connsiteY225" fmla="*/ 235863 h 471727"/>
                <a:gd name="connsiteX226" fmla="*/ 9959615 w 12192000"/>
                <a:gd name="connsiteY226" fmla="*/ 287907 h 471727"/>
                <a:gd name="connsiteX227" fmla="*/ 9957040 w 12192000"/>
                <a:gd name="connsiteY227" fmla="*/ 364083 h 471727"/>
                <a:gd name="connsiteX228" fmla="*/ 10033216 w 12192000"/>
                <a:gd name="connsiteY228" fmla="*/ 361508 h 471727"/>
                <a:gd name="connsiteX229" fmla="*/ 10085260 w 12192000"/>
                <a:gd name="connsiteY229" fmla="*/ 417193 h 471727"/>
                <a:gd name="connsiteX230" fmla="*/ 10137304 w 12192000"/>
                <a:gd name="connsiteY230" fmla="*/ 361508 h 471727"/>
                <a:gd name="connsiteX231" fmla="*/ 10213480 w 12192000"/>
                <a:gd name="connsiteY231" fmla="*/ 364083 h 471727"/>
                <a:gd name="connsiteX232" fmla="*/ 10210905 w 12192000"/>
                <a:gd name="connsiteY232" fmla="*/ 287907 h 471727"/>
                <a:gd name="connsiteX233" fmla="*/ 10266590 w 12192000"/>
                <a:gd name="connsiteY233" fmla="*/ 235863 h 471727"/>
                <a:gd name="connsiteX234" fmla="*/ 10322275 w 12192000"/>
                <a:gd name="connsiteY234" fmla="*/ 287907 h 471727"/>
                <a:gd name="connsiteX235" fmla="*/ 10319700 w 12192000"/>
                <a:gd name="connsiteY235" fmla="*/ 364083 h 471727"/>
                <a:gd name="connsiteX236" fmla="*/ 10395876 w 12192000"/>
                <a:gd name="connsiteY236" fmla="*/ 361508 h 471727"/>
                <a:gd name="connsiteX237" fmla="*/ 10447920 w 12192000"/>
                <a:gd name="connsiteY237" fmla="*/ 417193 h 471727"/>
                <a:gd name="connsiteX238" fmla="*/ 10499964 w 12192000"/>
                <a:gd name="connsiteY238" fmla="*/ 361508 h 471727"/>
                <a:gd name="connsiteX239" fmla="*/ 10576140 w 12192000"/>
                <a:gd name="connsiteY239" fmla="*/ 364083 h 471727"/>
                <a:gd name="connsiteX240" fmla="*/ 10573565 w 12192000"/>
                <a:gd name="connsiteY240" fmla="*/ 287907 h 471727"/>
                <a:gd name="connsiteX241" fmla="*/ 10629250 w 12192000"/>
                <a:gd name="connsiteY241" fmla="*/ 235863 h 471727"/>
                <a:gd name="connsiteX242" fmla="*/ 10684935 w 12192000"/>
                <a:gd name="connsiteY242" fmla="*/ 287907 h 471727"/>
                <a:gd name="connsiteX243" fmla="*/ 10682360 w 12192000"/>
                <a:gd name="connsiteY243" fmla="*/ 364083 h 471727"/>
                <a:gd name="connsiteX244" fmla="*/ 10758536 w 12192000"/>
                <a:gd name="connsiteY244" fmla="*/ 361508 h 471727"/>
                <a:gd name="connsiteX245" fmla="*/ 10810580 w 12192000"/>
                <a:gd name="connsiteY245" fmla="*/ 417193 h 471727"/>
                <a:gd name="connsiteX246" fmla="*/ 10862624 w 12192000"/>
                <a:gd name="connsiteY246" fmla="*/ 361508 h 471727"/>
                <a:gd name="connsiteX247" fmla="*/ 10938800 w 12192000"/>
                <a:gd name="connsiteY247" fmla="*/ 364083 h 471727"/>
                <a:gd name="connsiteX248" fmla="*/ 10936225 w 12192000"/>
                <a:gd name="connsiteY248" fmla="*/ 287907 h 471727"/>
                <a:gd name="connsiteX249" fmla="*/ 10991910 w 12192000"/>
                <a:gd name="connsiteY249" fmla="*/ 235863 h 471727"/>
                <a:gd name="connsiteX250" fmla="*/ 11047595 w 12192000"/>
                <a:gd name="connsiteY250" fmla="*/ 287907 h 471727"/>
                <a:gd name="connsiteX251" fmla="*/ 11045020 w 12192000"/>
                <a:gd name="connsiteY251" fmla="*/ 364083 h 471727"/>
                <a:gd name="connsiteX252" fmla="*/ 11121196 w 12192000"/>
                <a:gd name="connsiteY252" fmla="*/ 361508 h 471727"/>
                <a:gd name="connsiteX253" fmla="*/ 11173240 w 12192000"/>
                <a:gd name="connsiteY253" fmla="*/ 417193 h 471727"/>
                <a:gd name="connsiteX254" fmla="*/ 11225284 w 12192000"/>
                <a:gd name="connsiteY254" fmla="*/ 361508 h 471727"/>
                <a:gd name="connsiteX255" fmla="*/ 11301460 w 12192000"/>
                <a:gd name="connsiteY255" fmla="*/ 364083 h 471727"/>
                <a:gd name="connsiteX256" fmla="*/ 11298885 w 12192000"/>
                <a:gd name="connsiteY256" fmla="*/ 287907 h 471727"/>
                <a:gd name="connsiteX257" fmla="*/ 11354570 w 12192000"/>
                <a:gd name="connsiteY257" fmla="*/ 235863 h 471727"/>
                <a:gd name="connsiteX258" fmla="*/ 11410255 w 12192000"/>
                <a:gd name="connsiteY258" fmla="*/ 287907 h 471727"/>
                <a:gd name="connsiteX259" fmla="*/ 11407680 w 12192000"/>
                <a:gd name="connsiteY259" fmla="*/ 364083 h 471727"/>
                <a:gd name="connsiteX260" fmla="*/ 11483856 w 12192000"/>
                <a:gd name="connsiteY260" fmla="*/ 361508 h 471727"/>
                <a:gd name="connsiteX261" fmla="*/ 11535900 w 12192000"/>
                <a:gd name="connsiteY261" fmla="*/ 417193 h 471727"/>
                <a:gd name="connsiteX262" fmla="*/ 11587944 w 12192000"/>
                <a:gd name="connsiteY262" fmla="*/ 361508 h 471727"/>
                <a:gd name="connsiteX263" fmla="*/ 11664120 w 12192000"/>
                <a:gd name="connsiteY263" fmla="*/ 364083 h 471727"/>
                <a:gd name="connsiteX264" fmla="*/ 11661545 w 12192000"/>
                <a:gd name="connsiteY264" fmla="*/ 287907 h 471727"/>
                <a:gd name="connsiteX265" fmla="*/ 11717230 w 12192000"/>
                <a:gd name="connsiteY265" fmla="*/ 235863 h 471727"/>
                <a:gd name="connsiteX266" fmla="*/ 11772915 w 12192000"/>
                <a:gd name="connsiteY266" fmla="*/ 287907 h 471727"/>
                <a:gd name="connsiteX267" fmla="*/ 11770340 w 12192000"/>
                <a:gd name="connsiteY267" fmla="*/ 364083 h 471727"/>
                <a:gd name="connsiteX268" fmla="*/ 11846516 w 12192000"/>
                <a:gd name="connsiteY268" fmla="*/ 361508 h 471727"/>
                <a:gd name="connsiteX269" fmla="*/ 11898560 w 12192000"/>
                <a:gd name="connsiteY269" fmla="*/ 417193 h 471727"/>
                <a:gd name="connsiteX270" fmla="*/ 11950604 w 12192000"/>
                <a:gd name="connsiteY270" fmla="*/ 361508 h 471727"/>
                <a:gd name="connsiteX271" fmla="*/ 12026780 w 12192000"/>
                <a:gd name="connsiteY271" fmla="*/ 364083 h 471727"/>
                <a:gd name="connsiteX272" fmla="*/ 12024205 w 12192000"/>
                <a:gd name="connsiteY272" fmla="*/ 287907 h 471727"/>
                <a:gd name="connsiteX273" fmla="*/ 12079890 w 12192000"/>
                <a:gd name="connsiteY273" fmla="*/ 235863 h 471727"/>
                <a:gd name="connsiteX274" fmla="*/ 12024205 w 12192000"/>
                <a:gd name="connsiteY274" fmla="*/ 183819 h 471727"/>
                <a:gd name="connsiteX275" fmla="*/ 12026780 w 12192000"/>
                <a:gd name="connsiteY275" fmla="*/ 107643 h 471727"/>
                <a:gd name="connsiteX276" fmla="*/ 11950604 w 12192000"/>
                <a:gd name="connsiteY276" fmla="*/ 110218 h 471727"/>
                <a:gd name="connsiteX277" fmla="*/ 11898560 w 12192000"/>
                <a:gd name="connsiteY277" fmla="*/ 54533 h 471727"/>
                <a:gd name="connsiteX278" fmla="*/ 11846516 w 12192000"/>
                <a:gd name="connsiteY278" fmla="*/ 110218 h 471727"/>
                <a:gd name="connsiteX279" fmla="*/ 11770340 w 12192000"/>
                <a:gd name="connsiteY279" fmla="*/ 107643 h 471727"/>
                <a:gd name="connsiteX280" fmla="*/ 11772915 w 12192000"/>
                <a:gd name="connsiteY280" fmla="*/ 183819 h 471727"/>
                <a:gd name="connsiteX281" fmla="*/ 11717230 w 12192000"/>
                <a:gd name="connsiteY281" fmla="*/ 235863 h 471727"/>
                <a:gd name="connsiteX282" fmla="*/ 11661545 w 12192000"/>
                <a:gd name="connsiteY282" fmla="*/ 183819 h 471727"/>
                <a:gd name="connsiteX283" fmla="*/ 11664120 w 12192000"/>
                <a:gd name="connsiteY283" fmla="*/ 107643 h 471727"/>
                <a:gd name="connsiteX284" fmla="*/ 11587944 w 12192000"/>
                <a:gd name="connsiteY284" fmla="*/ 110218 h 471727"/>
                <a:gd name="connsiteX285" fmla="*/ 11535900 w 12192000"/>
                <a:gd name="connsiteY285" fmla="*/ 54533 h 471727"/>
                <a:gd name="connsiteX286" fmla="*/ 11483856 w 12192000"/>
                <a:gd name="connsiteY286" fmla="*/ 110218 h 471727"/>
                <a:gd name="connsiteX287" fmla="*/ 11407680 w 12192000"/>
                <a:gd name="connsiteY287" fmla="*/ 107643 h 471727"/>
                <a:gd name="connsiteX288" fmla="*/ 11410255 w 12192000"/>
                <a:gd name="connsiteY288" fmla="*/ 183819 h 471727"/>
                <a:gd name="connsiteX289" fmla="*/ 11354570 w 12192000"/>
                <a:gd name="connsiteY289" fmla="*/ 235863 h 471727"/>
                <a:gd name="connsiteX290" fmla="*/ 11298885 w 12192000"/>
                <a:gd name="connsiteY290" fmla="*/ 183819 h 471727"/>
                <a:gd name="connsiteX291" fmla="*/ 11301460 w 12192000"/>
                <a:gd name="connsiteY291" fmla="*/ 107643 h 471727"/>
                <a:gd name="connsiteX292" fmla="*/ 11225284 w 12192000"/>
                <a:gd name="connsiteY292" fmla="*/ 110218 h 471727"/>
                <a:gd name="connsiteX293" fmla="*/ 11173240 w 12192000"/>
                <a:gd name="connsiteY293" fmla="*/ 54533 h 471727"/>
                <a:gd name="connsiteX294" fmla="*/ 11121196 w 12192000"/>
                <a:gd name="connsiteY294" fmla="*/ 110218 h 471727"/>
                <a:gd name="connsiteX295" fmla="*/ 11045020 w 12192000"/>
                <a:gd name="connsiteY295" fmla="*/ 107643 h 471727"/>
                <a:gd name="connsiteX296" fmla="*/ 11047595 w 12192000"/>
                <a:gd name="connsiteY296" fmla="*/ 183819 h 471727"/>
                <a:gd name="connsiteX297" fmla="*/ 10991910 w 12192000"/>
                <a:gd name="connsiteY297" fmla="*/ 235863 h 471727"/>
                <a:gd name="connsiteX298" fmla="*/ 10936225 w 12192000"/>
                <a:gd name="connsiteY298" fmla="*/ 183819 h 471727"/>
                <a:gd name="connsiteX299" fmla="*/ 10938800 w 12192000"/>
                <a:gd name="connsiteY299" fmla="*/ 107643 h 471727"/>
                <a:gd name="connsiteX300" fmla="*/ 10862624 w 12192000"/>
                <a:gd name="connsiteY300" fmla="*/ 110218 h 471727"/>
                <a:gd name="connsiteX301" fmla="*/ 10810580 w 12192000"/>
                <a:gd name="connsiteY301" fmla="*/ 54533 h 471727"/>
                <a:gd name="connsiteX302" fmla="*/ 10758536 w 12192000"/>
                <a:gd name="connsiteY302" fmla="*/ 110218 h 471727"/>
                <a:gd name="connsiteX303" fmla="*/ 10682360 w 12192000"/>
                <a:gd name="connsiteY303" fmla="*/ 107643 h 471727"/>
                <a:gd name="connsiteX304" fmla="*/ 10684935 w 12192000"/>
                <a:gd name="connsiteY304" fmla="*/ 183819 h 471727"/>
                <a:gd name="connsiteX305" fmla="*/ 10629250 w 12192000"/>
                <a:gd name="connsiteY305" fmla="*/ 235863 h 471727"/>
                <a:gd name="connsiteX306" fmla="*/ 10573565 w 12192000"/>
                <a:gd name="connsiteY306" fmla="*/ 183819 h 471727"/>
                <a:gd name="connsiteX307" fmla="*/ 10576140 w 12192000"/>
                <a:gd name="connsiteY307" fmla="*/ 107643 h 471727"/>
                <a:gd name="connsiteX308" fmla="*/ 10499964 w 12192000"/>
                <a:gd name="connsiteY308" fmla="*/ 110218 h 471727"/>
                <a:gd name="connsiteX309" fmla="*/ 10447920 w 12192000"/>
                <a:gd name="connsiteY309" fmla="*/ 54533 h 471727"/>
                <a:gd name="connsiteX310" fmla="*/ 10395876 w 12192000"/>
                <a:gd name="connsiteY310" fmla="*/ 110218 h 471727"/>
                <a:gd name="connsiteX311" fmla="*/ 10319700 w 12192000"/>
                <a:gd name="connsiteY311" fmla="*/ 107643 h 471727"/>
                <a:gd name="connsiteX312" fmla="*/ 10322275 w 12192000"/>
                <a:gd name="connsiteY312" fmla="*/ 183819 h 471727"/>
                <a:gd name="connsiteX313" fmla="*/ 10266590 w 12192000"/>
                <a:gd name="connsiteY313" fmla="*/ 235863 h 471727"/>
                <a:gd name="connsiteX314" fmla="*/ 10210905 w 12192000"/>
                <a:gd name="connsiteY314" fmla="*/ 183819 h 471727"/>
                <a:gd name="connsiteX315" fmla="*/ 10213480 w 12192000"/>
                <a:gd name="connsiteY315" fmla="*/ 107643 h 471727"/>
                <a:gd name="connsiteX316" fmla="*/ 10137304 w 12192000"/>
                <a:gd name="connsiteY316" fmla="*/ 110218 h 471727"/>
                <a:gd name="connsiteX317" fmla="*/ 10085260 w 12192000"/>
                <a:gd name="connsiteY317" fmla="*/ 54533 h 471727"/>
                <a:gd name="connsiteX318" fmla="*/ 10033216 w 12192000"/>
                <a:gd name="connsiteY318" fmla="*/ 110218 h 471727"/>
                <a:gd name="connsiteX319" fmla="*/ 9957040 w 12192000"/>
                <a:gd name="connsiteY319" fmla="*/ 107643 h 471727"/>
                <a:gd name="connsiteX320" fmla="*/ 9959615 w 12192000"/>
                <a:gd name="connsiteY320" fmla="*/ 183819 h 471727"/>
                <a:gd name="connsiteX321" fmla="*/ 9903930 w 12192000"/>
                <a:gd name="connsiteY321" fmla="*/ 235863 h 471727"/>
                <a:gd name="connsiteX322" fmla="*/ 9848245 w 12192000"/>
                <a:gd name="connsiteY322" fmla="*/ 183819 h 471727"/>
                <a:gd name="connsiteX323" fmla="*/ 9850820 w 12192000"/>
                <a:gd name="connsiteY323" fmla="*/ 107643 h 471727"/>
                <a:gd name="connsiteX324" fmla="*/ 9774644 w 12192000"/>
                <a:gd name="connsiteY324" fmla="*/ 110218 h 471727"/>
                <a:gd name="connsiteX325" fmla="*/ 9722600 w 12192000"/>
                <a:gd name="connsiteY325" fmla="*/ 54533 h 471727"/>
                <a:gd name="connsiteX326" fmla="*/ 9670556 w 12192000"/>
                <a:gd name="connsiteY326" fmla="*/ 110218 h 471727"/>
                <a:gd name="connsiteX327" fmla="*/ 9594380 w 12192000"/>
                <a:gd name="connsiteY327" fmla="*/ 107643 h 471727"/>
                <a:gd name="connsiteX328" fmla="*/ 9596955 w 12192000"/>
                <a:gd name="connsiteY328" fmla="*/ 183819 h 471727"/>
                <a:gd name="connsiteX329" fmla="*/ 9541270 w 12192000"/>
                <a:gd name="connsiteY329" fmla="*/ 235863 h 471727"/>
                <a:gd name="connsiteX330" fmla="*/ 9485585 w 12192000"/>
                <a:gd name="connsiteY330" fmla="*/ 183819 h 471727"/>
                <a:gd name="connsiteX331" fmla="*/ 9488160 w 12192000"/>
                <a:gd name="connsiteY331" fmla="*/ 107643 h 471727"/>
                <a:gd name="connsiteX332" fmla="*/ 9411984 w 12192000"/>
                <a:gd name="connsiteY332" fmla="*/ 110218 h 471727"/>
                <a:gd name="connsiteX333" fmla="*/ 9359940 w 12192000"/>
                <a:gd name="connsiteY333" fmla="*/ 54533 h 471727"/>
                <a:gd name="connsiteX334" fmla="*/ 9307896 w 12192000"/>
                <a:gd name="connsiteY334" fmla="*/ 110218 h 471727"/>
                <a:gd name="connsiteX335" fmla="*/ 9231720 w 12192000"/>
                <a:gd name="connsiteY335" fmla="*/ 107643 h 471727"/>
                <a:gd name="connsiteX336" fmla="*/ 9234295 w 12192000"/>
                <a:gd name="connsiteY336" fmla="*/ 183819 h 471727"/>
                <a:gd name="connsiteX337" fmla="*/ 9178610 w 12192000"/>
                <a:gd name="connsiteY337" fmla="*/ 235863 h 471727"/>
                <a:gd name="connsiteX338" fmla="*/ 9122925 w 12192000"/>
                <a:gd name="connsiteY338" fmla="*/ 183819 h 471727"/>
                <a:gd name="connsiteX339" fmla="*/ 9125500 w 12192000"/>
                <a:gd name="connsiteY339" fmla="*/ 107643 h 471727"/>
                <a:gd name="connsiteX340" fmla="*/ 9049324 w 12192000"/>
                <a:gd name="connsiteY340" fmla="*/ 110218 h 471727"/>
                <a:gd name="connsiteX341" fmla="*/ 8997280 w 12192000"/>
                <a:gd name="connsiteY341" fmla="*/ 54533 h 471727"/>
                <a:gd name="connsiteX342" fmla="*/ 8945236 w 12192000"/>
                <a:gd name="connsiteY342" fmla="*/ 110218 h 471727"/>
                <a:gd name="connsiteX343" fmla="*/ 8869060 w 12192000"/>
                <a:gd name="connsiteY343" fmla="*/ 107643 h 471727"/>
                <a:gd name="connsiteX344" fmla="*/ 8871635 w 12192000"/>
                <a:gd name="connsiteY344" fmla="*/ 183819 h 471727"/>
                <a:gd name="connsiteX345" fmla="*/ 8815950 w 12192000"/>
                <a:gd name="connsiteY345" fmla="*/ 235863 h 471727"/>
                <a:gd name="connsiteX346" fmla="*/ 8760265 w 12192000"/>
                <a:gd name="connsiteY346" fmla="*/ 183819 h 471727"/>
                <a:gd name="connsiteX347" fmla="*/ 8762840 w 12192000"/>
                <a:gd name="connsiteY347" fmla="*/ 107643 h 471727"/>
                <a:gd name="connsiteX348" fmla="*/ 8686664 w 12192000"/>
                <a:gd name="connsiteY348" fmla="*/ 110218 h 471727"/>
                <a:gd name="connsiteX349" fmla="*/ 8634620 w 12192000"/>
                <a:gd name="connsiteY349" fmla="*/ 54533 h 471727"/>
                <a:gd name="connsiteX350" fmla="*/ 8582576 w 12192000"/>
                <a:gd name="connsiteY350" fmla="*/ 110218 h 471727"/>
                <a:gd name="connsiteX351" fmla="*/ 8506400 w 12192000"/>
                <a:gd name="connsiteY351" fmla="*/ 107643 h 471727"/>
                <a:gd name="connsiteX352" fmla="*/ 8508975 w 12192000"/>
                <a:gd name="connsiteY352" fmla="*/ 183819 h 471727"/>
                <a:gd name="connsiteX353" fmla="*/ 8453290 w 12192000"/>
                <a:gd name="connsiteY353" fmla="*/ 235863 h 471727"/>
                <a:gd name="connsiteX354" fmla="*/ 8397605 w 12192000"/>
                <a:gd name="connsiteY354" fmla="*/ 183819 h 471727"/>
                <a:gd name="connsiteX355" fmla="*/ 8400180 w 12192000"/>
                <a:gd name="connsiteY355" fmla="*/ 107643 h 471727"/>
                <a:gd name="connsiteX356" fmla="*/ 8324004 w 12192000"/>
                <a:gd name="connsiteY356" fmla="*/ 110218 h 471727"/>
                <a:gd name="connsiteX357" fmla="*/ 8271960 w 12192000"/>
                <a:gd name="connsiteY357" fmla="*/ 54533 h 471727"/>
                <a:gd name="connsiteX358" fmla="*/ 8219916 w 12192000"/>
                <a:gd name="connsiteY358" fmla="*/ 110218 h 471727"/>
                <a:gd name="connsiteX359" fmla="*/ 8143740 w 12192000"/>
                <a:gd name="connsiteY359" fmla="*/ 107643 h 471727"/>
                <a:gd name="connsiteX360" fmla="*/ 8146315 w 12192000"/>
                <a:gd name="connsiteY360" fmla="*/ 183819 h 471727"/>
                <a:gd name="connsiteX361" fmla="*/ 8090630 w 12192000"/>
                <a:gd name="connsiteY361" fmla="*/ 235863 h 471727"/>
                <a:gd name="connsiteX362" fmla="*/ 8034945 w 12192000"/>
                <a:gd name="connsiteY362" fmla="*/ 183819 h 471727"/>
                <a:gd name="connsiteX363" fmla="*/ 8037520 w 12192000"/>
                <a:gd name="connsiteY363" fmla="*/ 107643 h 471727"/>
                <a:gd name="connsiteX364" fmla="*/ 7961344 w 12192000"/>
                <a:gd name="connsiteY364" fmla="*/ 110218 h 471727"/>
                <a:gd name="connsiteX365" fmla="*/ 7909300 w 12192000"/>
                <a:gd name="connsiteY365" fmla="*/ 54533 h 471727"/>
                <a:gd name="connsiteX366" fmla="*/ 7857256 w 12192000"/>
                <a:gd name="connsiteY366" fmla="*/ 110218 h 471727"/>
                <a:gd name="connsiteX367" fmla="*/ 7781080 w 12192000"/>
                <a:gd name="connsiteY367" fmla="*/ 107643 h 471727"/>
                <a:gd name="connsiteX368" fmla="*/ 7783655 w 12192000"/>
                <a:gd name="connsiteY368" fmla="*/ 183819 h 471727"/>
                <a:gd name="connsiteX369" fmla="*/ 7727970 w 12192000"/>
                <a:gd name="connsiteY369" fmla="*/ 235863 h 471727"/>
                <a:gd name="connsiteX370" fmla="*/ 7672285 w 12192000"/>
                <a:gd name="connsiteY370" fmla="*/ 183819 h 471727"/>
                <a:gd name="connsiteX371" fmla="*/ 7674860 w 12192000"/>
                <a:gd name="connsiteY371" fmla="*/ 107643 h 471727"/>
                <a:gd name="connsiteX372" fmla="*/ 7598684 w 12192000"/>
                <a:gd name="connsiteY372" fmla="*/ 110218 h 471727"/>
                <a:gd name="connsiteX373" fmla="*/ 7546640 w 12192000"/>
                <a:gd name="connsiteY373" fmla="*/ 54533 h 471727"/>
                <a:gd name="connsiteX374" fmla="*/ 7494596 w 12192000"/>
                <a:gd name="connsiteY374" fmla="*/ 110218 h 471727"/>
                <a:gd name="connsiteX375" fmla="*/ 7418420 w 12192000"/>
                <a:gd name="connsiteY375" fmla="*/ 107643 h 471727"/>
                <a:gd name="connsiteX376" fmla="*/ 7420995 w 12192000"/>
                <a:gd name="connsiteY376" fmla="*/ 183819 h 471727"/>
                <a:gd name="connsiteX377" fmla="*/ 7365310 w 12192000"/>
                <a:gd name="connsiteY377" fmla="*/ 235863 h 471727"/>
                <a:gd name="connsiteX378" fmla="*/ 7309625 w 12192000"/>
                <a:gd name="connsiteY378" fmla="*/ 183819 h 471727"/>
                <a:gd name="connsiteX379" fmla="*/ 7312200 w 12192000"/>
                <a:gd name="connsiteY379" fmla="*/ 107643 h 471727"/>
                <a:gd name="connsiteX380" fmla="*/ 7236024 w 12192000"/>
                <a:gd name="connsiteY380" fmla="*/ 110218 h 471727"/>
                <a:gd name="connsiteX381" fmla="*/ 7183980 w 12192000"/>
                <a:gd name="connsiteY381" fmla="*/ 54533 h 471727"/>
                <a:gd name="connsiteX382" fmla="*/ 7131936 w 12192000"/>
                <a:gd name="connsiteY382" fmla="*/ 110218 h 471727"/>
                <a:gd name="connsiteX383" fmla="*/ 7055760 w 12192000"/>
                <a:gd name="connsiteY383" fmla="*/ 107643 h 471727"/>
                <a:gd name="connsiteX384" fmla="*/ 7058335 w 12192000"/>
                <a:gd name="connsiteY384" fmla="*/ 183819 h 471727"/>
                <a:gd name="connsiteX385" fmla="*/ 7002650 w 12192000"/>
                <a:gd name="connsiteY385" fmla="*/ 235863 h 471727"/>
                <a:gd name="connsiteX386" fmla="*/ 6946965 w 12192000"/>
                <a:gd name="connsiteY386" fmla="*/ 183819 h 471727"/>
                <a:gd name="connsiteX387" fmla="*/ 6949540 w 12192000"/>
                <a:gd name="connsiteY387" fmla="*/ 107643 h 471727"/>
                <a:gd name="connsiteX388" fmla="*/ 6873364 w 12192000"/>
                <a:gd name="connsiteY388" fmla="*/ 110218 h 471727"/>
                <a:gd name="connsiteX389" fmla="*/ 6821320 w 12192000"/>
                <a:gd name="connsiteY389" fmla="*/ 54533 h 471727"/>
                <a:gd name="connsiteX390" fmla="*/ 6769276 w 12192000"/>
                <a:gd name="connsiteY390" fmla="*/ 110218 h 471727"/>
                <a:gd name="connsiteX391" fmla="*/ 6693100 w 12192000"/>
                <a:gd name="connsiteY391" fmla="*/ 107643 h 471727"/>
                <a:gd name="connsiteX392" fmla="*/ 6695675 w 12192000"/>
                <a:gd name="connsiteY392" fmla="*/ 183819 h 471727"/>
                <a:gd name="connsiteX393" fmla="*/ 6639990 w 12192000"/>
                <a:gd name="connsiteY393" fmla="*/ 235863 h 471727"/>
                <a:gd name="connsiteX394" fmla="*/ 6584305 w 12192000"/>
                <a:gd name="connsiteY394" fmla="*/ 183819 h 471727"/>
                <a:gd name="connsiteX395" fmla="*/ 6586880 w 12192000"/>
                <a:gd name="connsiteY395" fmla="*/ 107643 h 471727"/>
                <a:gd name="connsiteX396" fmla="*/ 6510704 w 12192000"/>
                <a:gd name="connsiteY396" fmla="*/ 110218 h 471727"/>
                <a:gd name="connsiteX397" fmla="*/ 6458660 w 12192000"/>
                <a:gd name="connsiteY397" fmla="*/ 54533 h 471727"/>
                <a:gd name="connsiteX398" fmla="*/ 6406616 w 12192000"/>
                <a:gd name="connsiteY398" fmla="*/ 110218 h 471727"/>
                <a:gd name="connsiteX399" fmla="*/ 6330440 w 12192000"/>
                <a:gd name="connsiteY399" fmla="*/ 107643 h 471727"/>
                <a:gd name="connsiteX400" fmla="*/ 6333015 w 12192000"/>
                <a:gd name="connsiteY400" fmla="*/ 183819 h 471727"/>
                <a:gd name="connsiteX401" fmla="*/ 6277330 w 12192000"/>
                <a:gd name="connsiteY401" fmla="*/ 235863 h 471727"/>
                <a:gd name="connsiteX402" fmla="*/ 6221645 w 12192000"/>
                <a:gd name="connsiteY402" fmla="*/ 183819 h 471727"/>
                <a:gd name="connsiteX403" fmla="*/ 6224220 w 12192000"/>
                <a:gd name="connsiteY403" fmla="*/ 107643 h 471727"/>
                <a:gd name="connsiteX404" fmla="*/ 6148044 w 12192000"/>
                <a:gd name="connsiteY404" fmla="*/ 110218 h 471727"/>
                <a:gd name="connsiteX405" fmla="*/ 6096000 w 12192000"/>
                <a:gd name="connsiteY405" fmla="*/ 54533 h 471727"/>
                <a:gd name="connsiteX406" fmla="*/ 6043956 w 12192000"/>
                <a:gd name="connsiteY406" fmla="*/ 110218 h 471727"/>
                <a:gd name="connsiteX407" fmla="*/ 5967780 w 12192000"/>
                <a:gd name="connsiteY407" fmla="*/ 107643 h 471727"/>
                <a:gd name="connsiteX408" fmla="*/ 5970355 w 12192000"/>
                <a:gd name="connsiteY408" fmla="*/ 183819 h 471727"/>
                <a:gd name="connsiteX409" fmla="*/ 5914670 w 12192000"/>
                <a:gd name="connsiteY409" fmla="*/ 235863 h 471727"/>
                <a:gd name="connsiteX410" fmla="*/ 5858985 w 12192000"/>
                <a:gd name="connsiteY410" fmla="*/ 183819 h 471727"/>
                <a:gd name="connsiteX411" fmla="*/ 5861560 w 12192000"/>
                <a:gd name="connsiteY411" fmla="*/ 107643 h 471727"/>
                <a:gd name="connsiteX412" fmla="*/ 5785384 w 12192000"/>
                <a:gd name="connsiteY412" fmla="*/ 110218 h 471727"/>
                <a:gd name="connsiteX413" fmla="*/ 5733340 w 12192000"/>
                <a:gd name="connsiteY413" fmla="*/ 54533 h 471727"/>
                <a:gd name="connsiteX414" fmla="*/ 5681296 w 12192000"/>
                <a:gd name="connsiteY414" fmla="*/ 110218 h 471727"/>
                <a:gd name="connsiteX415" fmla="*/ 5605120 w 12192000"/>
                <a:gd name="connsiteY415" fmla="*/ 107643 h 471727"/>
                <a:gd name="connsiteX416" fmla="*/ 5607695 w 12192000"/>
                <a:gd name="connsiteY416" fmla="*/ 183819 h 471727"/>
                <a:gd name="connsiteX417" fmla="*/ 5552010 w 12192000"/>
                <a:gd name="connsiteY417" fmla="*/ 235863 h 471727"/>
                <a:gd name="connsiteX418" fmla="*/ 5496325 w 12192000"/>
                <a:gd name="connsiteY418" fmla="*/ 183819 h 471727"/>
                <a:gd name="connsiteX419" fmla="*/ 5498900 w 12192000"/>
                <a:gd name="connsiteY419" fmla="*/ 107643 h 471727"/>
                <a:gd name="connsiteX420" fmla="*/ 5422724 w 12192000"/>
                <a:gd name="connsiteY420" fmla="*/ 110218 h 471727"/>
                <a:gd name="connsiteX421" fmla="*/ 5370680 w 12192000"/>
                <a:gd name="connsiteY421" fmla="*/ 54533 h 471727"/>
                <a:gd name="connsiteX422" fmla="*/ 5318636 w 12192000"/>
                <a:gd name="connsiteY422" fmla="*/ 110218 h 471727"/>
                <a:gd name="connsiteX423" fmla="*/ 5242460 w 12192000"/>
                <a:gd name="connsiteY423" fmla="*/ 107643 h 471727"/>
                <a:gd name="connsiteX424" fmla="*/ 5245035 w 12192000"/>
                <a:gd name="connsiteY424" fmla="*/ 183819 h 471727"/>
                <a:gd name="connsiteX425" fmla="*/ 5189350 w 12192000"/>
                <a:gd name="connsiteY425" fmla="*/ 235863 h 471727"/>
                <a:gd name="connsiteX426" fmla="*/ 5133665 w 12192000"/>
                <a:gd name="connsiteY426" fmla="*/ 183819 h 471727"/>
                <a:gd name="connsiteX427" fmla="*/ 5136240 w 12192000"/>
                <a:gd name="connsiteY427" fmla="*/ 107643 h 471727"/>
                <a:gd name="connsiteX428" fmla="*/ 5060064 w 12192000"/>
                <a:gd name="connsiteY428" fmla="*/ 110218 h 471727"/>
                <a:gd name="connsiteX429" fmla="*/ 5008020 w 12192000"/>
                <a:gd name="connsiteY429" fmla="*/ 54533 h 471727"/>
                <a:gd name="connsiteX430" fmla="*/ 4955976 w 12192000"/>
                <a:gd name="connsiteY430" fmla="*/ 110218 h 471727"/>
                <a:gd name="connsiteX431" fmla="*/ 4879800 w 12192000"/>
                <a:gd name="connsiteY431" fmla="*/ 107643 h 471727"/>
                <a:gd name="connsiteX432" fmla="*/ 4882375 w 12192000"/>
                <a:gd name="connsiteY432" fmla="*/ 183819 h 471727"/>
                <a:gd name="connsiteX433" fmla="*/ 4826690 w 12192000"/>
                <a:gd name="connsiteY433" fmla="*/ 235863 h 471727"/>
                <a:gd name="connsiteX434" fmla="*/ 4771005 w 12192000"/>
                <a:gd name="connsiteY434" fmla="*/ 183819 h 471727"/>
                <a:gd name="connsiteX435" fmla="*/ 4773580 w 12192000"/>
                <a:gd name="connsiteY435" fmla="*/ 107643 h 471727"/>
                <a:gd name="connsiteX436" fmla="*/ 4697404 w 12192000"/>
                <a:gd name="connsiteY436" fmla="*/ 110218 h 471727"/>
                <a:gd name="connsiteX437" fmla="*/ 4645360 w 12192000"/>
                <a:gd name="connsiteY437" fmla="*/ 54533 h 471727"/>
                <a:gd name="connsiteX438" fmla="*/ 4593316 w 12192000"/>
                <a:gd name="connsiteY438" fmla="*/ 110218 h 471727"/>
                <a:gd name="connsiteX439" fmla="*/ 4517140 w 12192000"/>
                <a:gd name="connsiteY439" fmla="*/ 107643 h 471727"/>
                <a:gd name="connsiteX440" fmla="*/ 4519715 w 12192000"/>
                <a:gd name="connsiteY440" fmla="*/ 183819 h 471727"/>
                <a:gd name="connsiteX441" fmla="*/ 4464030 w 12192000"/>
                <a:gd name="connsiteY441" fmla="*/ 235863 h 471727"/>
                <a:gd name="connsiteX442" fmla="*/ 4408345 w 12192000"/>
                <a:gd name="connsiteY442" fmla="*/ 183819 h 471727"/>
                <a:gd name="connsiteX443" fmla="*/ 4410920 w 12192000"/>
                <a:gd name="connsiteY443" fmla="*/ 107643 h 471727"/>
                <a:gd name="connsiteX444" fmla="*/ 4334744 w 12192000"/>
                <a:gd name="connsiteY444" fmla="*/ 110218 h 471727"/>
                <a:gd name="connsiteX445" fmla="*/ 4282700 w 12192000"/>
                <a:gd name="connsiteY445" fmla="*/ 54533 h 471727"/>
                <a:gd name="connsiteX446" fmla="*/ 4230656 w 12192000"/>
                <a:gd name="connsiteY446" fmla="*/ 110218 h 471727"/>
                <a:gd name="connsiteX447" fmla="*/ 4154480 w 12192000"/>
                <a:gd name="connsiteY447" fmla="*/ 107643 h 471727"/>
                <a:gd name="connsiteX448" fmla="*/ 4157055 w 12192000"/>
                <a:gd name="connsiteY448" fmla="*/ 183819 h 471727"/>
                <a:gd name="connsiteX449" fmla="*/ 4101370 w 12192000"/>
                <a:gd name="connsiteY449" fmla="*/ 235863 h 471727"/>
                <a:gd name="connsiteX450" fmla="*/ 4045685 w 12192000"/>
                <a:gd name="connsiteY450" fmla="*/ 183819 h 471727"/>
                <a:gd name="connsiteX451" fmla="*/ 4048260 w 12192000"/>
                <a:gd name="connsiteY451" fmla="*/ 107643 h 471727"/>
                <a:gd name="connsiteX452" fmla="*/ 3972084 w 12192000"/>
                <a:gd name="connsiteY452" fmla="*/ 110218 h 471727"/>
                <a:gd name="connsiteX453" fmla="*/ 3920040 w 12192000"/>
                <a:gd name="connsiteY453" fmla="*/ 54533 h 471727"/>
                <a:gd name="connsiteX454" fmla="*/ 3867996 w 12192000"/>
                <a:gd name="connsiteY454" fmla="*/ 110218 h 471727"/>
                <a:gd name="connsiteX455" fmla="*/ 3791820 w 12192000"/>
                <a:gd name="connsiteY455" fmla="*/ 107643 h 471727"/>
                <a:gd name="connsiteX456" fmla="*/ 3794395 w 12192000"/>
                <a:gd name="connsiteY456" fmla="*/ 183819 h 471727"/>
                <a:gd name="connsiteX457" fmla="*/ 3738710 w 12192000"/>
                <a:gd name="connsiteY457" fmla="*/ 235863 h 471727"/>
                <a:gd name="connsiteX458" fmla="*/ 3683025 w 12192000"/>
                <a:gd name="connsiteY458" fmla="*/ 183819 h 471727"/>
                <a:gd name="connsiteX459" fmla="*/ 3685600 w 12192000"/>
                <a:gd name="connsiteY459" fmla="*/ 107643 h 471727"/>
                <a:gd name="connsiteX460" fmla="*/ 3609424 w 12192000"/>
                <a:gd name="connsiteY460" fmla="*/ 110218 h 471727"/>
                <a:gd name="connsiteX461" fmla="*/ 3557380 w 12192000"/>
                <a:gd name="connsiteY461" fmla="*/ 54533 h 471727"/>
                <a:gd name="connsiteX462" fmla="*/ 3505336 w 12192000"/>
                <a:gd name="connsiteY462" fmla="*/ 110218 h 471727"/>
                <a:gd name="connsiteX463" fmla="*/ 3429160 w 12192000"/>
                <a:gd name="connsiteY463" fmla="*/ 107643 h 471727"/>
                <a:gd name="connsiteX464" fmla="*/ 3431735 w 12192000"/>
                <a:gd name="connsiteY464" fmla="*/ 183819 h 471727"/>
                <a:gd name="connsiteX465" fmla="*/ 3376050 w 12192000"/>
                <a:gd name="connsiteY465" fmla="*/ 235863 h 471727"/>
                <a:gd name="connsiteX466" fmla="*/ 3320365 w 12192000"/>
                <a:gd name="connsiteY466" fmla="*/ 183819 h 471727"/>
                <a:gd name="connsiteX467" fmla="*/ 3322940 w 12192000"/>
                <a:gd name="connsiteY467" fmla="*/ 107643 h 471727"/>
                <a:gd name="connsiteX468" fmla="*/ 3246764 w 12192000"/>
                <a:gd name="connsiteY468" fmla="*/ 110218 h 471727"/>
                <a:gd name="connsiteX469" fmla="*/ 3194720 w 12192000"/>
                <a:gd name="connsiteY469" fmla="*/ 54533 h 471727"/>
                <a:gd name="connsiteX470" fmla="*/ 3142676 w 12192000"/>
                <a:gd name="connsiteY470" fmla="*/ 110218 h 471727"/>
                <a:gd name="connsiteX471" fmla="*/ 3066500 w 12192000"/>
                <a:gd name="connsiteY471" fmla="*/ 107643 h 471727"/>
                <a:gd name="connsiteX472" fmla="*/ 3069075 w 12192000"/>
                <a:gd name="connsiteY472" fmla="*/ 183819 h 471727"/>
                <a:gd name="connsiteX473" fmla="*/ 3013390 w 12192000"/>
                <a:gd name="connsiteY473" fmla="*/ 235863 h 471727"/>
                <a:gd name="connsiteX474" fmla="*/ 2957705 w 12192000"/>
                <a:gd name="connsiteY474" fmla="*/ 183819 h 471727"/>
                <a:gd name="connsiteX475" fmla="*/ 2960280 w 12192000"/>
                <a:gd name="connsiteY475" fmla="*/ 107643 h 471727"/>
                <a:gd name="connsiteX476" fmla="*/ 2884104 w 12192000"/>
                <a:gd name="connsiteY476" fmla="*/ 110218 h 471727"/>
                <a:gd name="connsiteX477" fmla="*/ 2832060 w 12192000"/>
                <a:gd name="connsiteY477" fmla="*/ 54533 h 471727"/>
                <a:gd name="connsiteX478" fmla="*/ 2780016 w 12192000"/>
                <a:gd name="connsiteY478" fmla="*/ 110218 h 471727"/>
                <a:gd name="connsiteX479" fmla="*/ 2703840 w 12192000"/>
                <a:gd name="connsiteY479" fmla="*/ 107643 h 471727"/>
                <a:gd name="connsiteX480" fmla="*/ 2706415 w 12192000"/>
                <a:gd name="connsiteY480" fmla="*/ 183819 h 471727"/>
                <a:gd name="connsiteX481" fmla="*/ 2650730 w 12192000"/>
                <a:gd name="connsiteY481" fmla="*/ 235863 h 471727"/>
                <a:gd name="connsiteX482" fmla="*/ 2595045 w 12192000"/>
                <a:gd name="connsiteY482" fmla="*/ 183819 h 471727"/>
                <a:gd name="connsiteX483" fmla="*/ 2597620 w 12192000"/>
                <a:gd name="connsiteY483" fmla="*/ 107643 h 471727"/>
                <a:gd name="connsiteX484" fmla="*/ 2521444 w 12192000"/>
                <a:gd name="connsiteY484" fmla="*/ 110218 h 471727"/>
                <a:gd name="connsiteX485" fmla="*/ 2469400 w 12192000"/>
                <a:gd name="connsiteY485" fmla="*/ 54533 h 471727"/>
                <a:gd name="connsiteX486" fmla="*/ 2417356 w 12192000"/>
                <a:gd name="connsiteY486" fmla="*/ 110218 h 471727"/>
                <a:gd name="connsiteX487" fmla="*/ 2341180 w 12192000"/>
                <a:gd name="connsiteY487" fmla="*/ 107643 h 471727"/>
                <a:gd name="connsiteX488" fmla="*/ 2343755 w 12192000"/>
                <a:gd name="connsiteY488" fmla="*/ 183819 h 471727"/>
                <a:gd name="connsiteX489" fmla="*/ 2288070 w 12192000"/>
                <a:gd name="connsiteY489" fmla="*/ 235863 h 471727"/>
                <a:gd name="connsiteX490" fmla="*/ 2232385 w 12192000"/>
                <a:gd name="connsiteY490" fmla="*/ 183819 h 471727"/>
                <a:gd name="connsiteX491" fmla="*/ 2234960 w 12192000"/>
                <a:gd name="connsiteY491" fmla="*/ 107643 h 471727"/>
                <a:gd name="connsiteX492" fmla="*/ 2158784 w 12192000"/>
                <a:gd name="connsiteY492" fmla="*/ 110218 h 471727"/>
                <a:gd name="connsiteX493" fmla="*/ 2106740 w 12192000"/>
                <a:gd name="connsiteY493" fmla="*/ 54533 h 471727"/>
                <a:gd name="connsiteX494" fmla="*/ 2054696 w 12192000"/>
                <a:gd name="connsiteY494" fmla="*/ 110218 h 471727"/>
                <a:gd name="connsiteX495" fmla="*/ 1978520 w 12192000"/>
                <a:gd name="connsiteY495" fmla="*/ 107643 h 471727"/>
                <a:gd name="connsiteX496" fmla="*/ 1981095 w 12192000"/>
                <a:gd name="connsiteY496" fmla="*/ 183819 h 471727"/>
                <a:gd name="connsiteX497" fmla="*/ 1925410 w 12192000"/>
                <a:gd name="connsiteY497" fmla="*/ 235863 h 471727"/>
                <a:gd name="connsiteX498" fmla="*/ 1869725 w 12192000"/>
                <a:gd name="connsiteY498" fmla="*/ 183819 h 471727"/>
                <a:gd name="connsiteX499" fmla="*/ 1872300 w 12192000"/>
                <a:gd name="connsiteY499" fmla="*/ 107643 h 471727"/>
                <a:gd name="connsiteX500" fmla="*/ 1796124 w 12192000"/>
                <a:gd name="connsiteY500" fmla="*/ 110218 h 471727"/>
                <a:gd name="connsiteX501" fmla="*/ 1744080 w 12192000"/>
                <a:gd name="connsiteY501" fmla="*/ 54533 h 471727"/>
                <a:gd name="connsiteX502" fmla="*/ 1692036 w 12192000"/>
                <a:gd name="connsiteY502" fmla="*/ 110218 h 471727"/>
                <a:gd name="connsiteX503" fmla="*/ 1615860 w 12192000"/>
                <a:gd name="connsiteY503" fmla="*/ 107643 h 471727"/>
                <a:gd name="connsiteX504" fmla="*/ 1618435 w 12192000"/>
                <a:gd name="connsiteY504" fmla="*/ 183819 h 471727"/>
                <a:gd name="connsiteX505" fmla="*/ 1562750 w 12192000"/>
                <a:gd name="connsiteY505" fmla="*/ 235863 h 471727"/>
                <a:gd name="connsiteX506" fmla="*/ 1507065 w 12192000"/>
                <a:gd name="connsiteY506" fmla="*/ 183819 h 471727"/>
                <a:gd name="connsiteX507" fmla="*/ 1509640 w 12192000"/>
                <a:gd name="connsiteY507" fmla="*/ 107643 h 471727"/>
                <a:gd name="connsiteX508" fmla="*/ 1433464 w 12192000"/>
                <a:gd name="connsiteY508" fmla="*/ 110218 h 471727"/>
                <a:gd name="connsiteX509" fmla="*/ 1381420 w 12192000"/>
                <a:gd name="connsiteY509" fmla="*/ 54533 h 471727"/>
                <a:gd name="connsiteX510" fmla="*/ 1329376 w 12192000"/>
                <a:gd name="connsiteY510" fmla="*/ 110218 h 471727"/>
                <a:gd name="connsiteX511" fmla="*/ 1253200 w 12192000"/>
                <a:gd name="connsiteY511" fmla="*/ 107643 h 471727"/>
                <a:gd name="connsiteX512" fmla="*/ 1255775 w 12192000"/>
                <a:gd name="connsiteY512" fmla="*/ 183819 h 471727"/>
                <a:gd name="connsiteX513" fmla="*/ 1200090 w 12192000"/>
                <a:gd name="connsiteY513" fmla="*/ 235863 h 471727"/>
                <a:gd name="connsiteX514" fmla="*/ 1144405 w 12192000"/>
                <a:gd name="connsiteY514" fmla="*/ 183819 h 471727"/>
                <a:gd name="connsiteX515" fmla="*/ 1146980 w 12192000"/>
                <a:gd name="connsiteY515" fmla="*/ 107643 h 471727"/>
                <a:gd name="connsiteX516" fmla="*/ 1070804 w 12192000"/>
                <a:gd name="connsiteY516" fmla="*/ 110218 h 471727"/>
                <a:gd name="connsiteX517" fmla="*/ 1018760 w 12192000"/>
                <a:gd name="connsiteY517" fmla="*/ 54533 h 471727"/>
                <a:gd name="connsiteX518" fmla="*/ 966716 w 12192000"/>
                <a:gd name="connsiteY518" fmla="*/ 110218 h 471727"/>
                <a:gd name="connsiteX519" fmla="*/ 890540 w 12192000"/>
                <a:gd name="connsiteY519" fmla="*/ 107643 h 471727"/>
                <a:gd name="connsiteX520" fmla="*/ 893115 w 12192000"/>
                <a:gd name="connsiteY520" fmla="*/ 183819 h 471727"/>
                <a:gd name="connsiteX521" fmla="*/ 837430 w 12192000"/>
                <a:gd name="connsiteY521" fmla="*/ 235863 h 471727"/>
                <a:gd name="connsiteX522" fmla="*/ 781745 w 12192000"/>
                <a:gd name="connsiteY522" fmla="*/ 183819 h 471727"/>
                <a:gd name="connsiteX523" fmla="*/ 784320 w 12192000"/>
                <a:gd name="connsiteY523" fmla="*/ 107643 h 471727"/>
                <a:gd name="connsiteX524" fmla="*/ 708144 w 12192000"/>
                <a:gd name="connsiteY524" fmla="*/ 110218 h 471727"/>
                <a:gd name="connsiteX525" fmla="*/ 656100 w 12192000"/>
                <a:gd name="connsiteY525" fmla="*/ 54533 h 471727"/>
                <a:gd name="connsiteX526" fmla="*/ 604056 w 12192000"/>
                <a:gd name="connsiteY526" fmla="*/ 110218 h 471727"/>
                <a:gd name="connsiteX527" fmla="*/ 527880 w 12192000"/>
                <a:gd name="connsiteY527" fmla="*/ 107643 h 471727"/>
                <a:gd name="connsiteX528" fmla="*/ 530455 w 12192000"/>
                <a:gd name="connsiteY528" fmla="*/ 183819 h 471727"/>
                <a:gd name="connsiteX529" fmla="*/ 474770 w 12192000"/>
                <a:gd name="connsiteY529" fmla="*/ 235863 h 471727"/>
                <a:gd name="connsiteX530" fmla="*/ 419085 w 12192000"/>
                <a:gd name="connsiteY530" fmla="*/ 183819 h 471727"/>
                <a:gd name="connsiteX531" fmla="*/ 421660 w 12192000"/>
                <a:gd name="connsiteY531" fmla="*/ 107643 h 471727"/>
                <a:gd name="connsiteX532" fmla="*/ 345484 w 12192000"/>
                <a:gd name="connsiteY532" fmla="*/ 110218 h 471727"/>
                <a:gd name="connsiteX533" fmla="*/ 293440 w 12192000"/>
                <a:gd name="connsiteY533" fmla="*/ 54533 h 4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Lst>
              <a:rect l="l" t="t" r="r" b="b"/>
              <a:pathLst>
                <a:path w="12192000" h="471727">
                  <a:moveTo>
                    <a:pt x="0" y="0"/>
                  </a:moveTo>
                  <a:lnTo>
                    <a:pt x="12192000" y="0"/>
                  </a:lnTo>
                  <a:lnTo>
                    <a:pt x="12192000" y="471727"/>
                  </a:lnTo>
                  <a:lnTo>
                    <a:pt x="0" y="471727"/>
                  </a:lnTo>
                  <a:lnTo>
                    <a:pt x="0" y="0"/>
                  </a:lnTo>
                  <a:close/>
                  <a:moveTo>
                    <a:pt x="293440" y="54533"/>
                  </a:moveTo>
                  <a:lnTo>
                    <a:pt x="241396" y="110218"/>
                  </a:lnTo>
                  <a:lnTo>
                    <a:pt x="165220" y="107643"/>
                  </a:lnTo>
                  <a:cubicBezTo>
                    <a:pt x="166078" y="133035"/>
                    <a:pt x="166937" y="158427"/>
                    <a:pt x="167795" y="183819"/>
                  </a:cubicBezTo>
                  <a:lnTo>
                    <a:pt x="112110" y="235863"/>
                  </a:lnTo>
                  <a:lnTo>
                    <a:pt x="167795" y="287907"/>
                  </a:lnTo>
                  <a:cubicBezTo>
                    <a:pt x="166937" y="313299"/>
                    <a:pt x="166078" y="338691"/>
                    <a:pt x="165220" y="364083"/>
                  </a:cubicBezTo>
                  <a:lnTo>
                    <a:pt x="241396" y="361508"/>
                  </a:lnTo>
                  <a:lnTo>
                    <a:pt x="293440" y="417193"/>
                  </a:lnTo>
                  <a:lnTo>
                    <a:pt x="345484" y="361508"/>
                  </a:lnTo>
                  <a:lnTo>
                    <a:pt x="421660" y="364083"/>
                  </a:lnTo>
                  <a:cubicBezTo>
                    <a:pt x="420802" y="338691"/>
                    <a:pt x="419943" y="313299"/>
                    <a:pt x="419085" y="287907"/>
                  </a:cubicBezTo>
                  <a:lnTo>
                    <a:pt x="474770" y="235863"/>
                  </a:lnTo>
                  <a:lnTo>
                    <a:pt x="530455" y="287907"/>
                  </a:lnTo>
                  <a:cubicBezTo>
                    <a:pt x="529597" y="313299"/>
                    <a:pt x="528738" y="338691"/>
                    <a:pt x="527880" y="364083"/>
                  </a:cubicBezTo>
                  <a:lnTo>
                    <a:pt x="604056" y="361508"/>
                  </a:lnTo>
                  <a:lnTo>
                    <a:pt x="656100" y="417193"/>
                  </a:lnTo>
                  <a:lnTo>
                    <a:pt x="708144" y="361508"/>
                  </a:lnTo>
                  <a:lnTo>
                    <a:pt x="784320" y="364083"/>
                  </a:lnTo>
                  <a:cubicBezTo>
                    <a:pt x="783462" y="338691"/>
                    <a:pt x="782603" y="313299"/>
                    <a:pt x="781745" y="287907"/>
                  </a:cubicBezTo>
                  <a:lnTo>
                    <a:pt x="837430" y="235863"/>
                  </a:lnTo>
                  <a:lnTo>
                    <a:pt x="893115" y="287907"/>
                  </a:lnTo>
                  <a:cubicBezTo>
                    <a:pt x="892257" y="313299"/>
                    <a:pt x="891398" y="338691"/>
                    <a:pt x="890540" y="364083"/>
                  </a:cubicBezTo>
                  <a:lnTo>
                    <a:pt x="966716" y="361508"/>
                  </a:lnTo>
                  <a:lnTo>
                    <a:pt x="1018760" y="417193"/>
                  </a:lnTo>
                  <a:lnTo>
                    <a:pt x="1070804" y="361508"/>
                  </a:lnTo>
                  <a:lnTo>
                    <a:pt x="1146980" y="364083"/>
                  </a:lnTo>
                  <a:cubicBezTo>
                    <a:pt x="1146122" y="338691"/>
                    <a:pt x="1145263" y="313299"/>
                    <a:pt x="1144405" y="287907"/>
                  </a:cubicBezTo>
                  <a:lnTo>
                    <a:pt x="1200090" y="235863"/>
                  </a:lnTo>
                  <a:lnTo>
                    <a:pt x="1255775" y="287907"/>
                  </a:lnTo>
                  <a:cubicBezTo>
                    <a:pt x="1254917" y="313299"/>
                    <a:pt x="1254058" y="338691"/>
                    <a:pt x="1253200" y="364083"/>
                  </a:cubicBezTo>
                  <a:lnTo>
                    <a:pt x="1329376" y="361508"/>
                  </a:lnTo>
                  <a:lnTo>
                    <a:pt x="1381420" y="417193"/>
                  </a:lnTo>
                  <a:lnTo>
                    <a:pt x="1433464" y="361508"/>
                  </a:lnTo>
                  <a:lnTo>
                    <a:pt x="1509640" y="364083"/>
                  </a:lnTo>
                  <a:cubicBezTo>
                    <a:pt x="1508782" y="338691"/>
                    <a:pt x="1507923" y="313299"/>
                    <a:pt x="1507065" y="287907"/>
                  </a:cubicBezTo>
                  <a:lnTo>
                    <a:pt x="1562750" y="235863"/>
                  </a:lnTo>
                  <a:lnTo>
                    <a:pt x="1618435" y="287907"/>
                  </a:lnTo>
                  <a:cubicBezTo>
                    <a:pt x="1617577" y="313299"/>
                    <a:pt x="1616718" y="338691"/>
                    <a:pt x="1615860" y="364083"/>
                  </a:cubicBezTo>
                  <a:lnTo>
                    <a:pt x="1692036" y="361508"/>
                  </a:lnTo>
                  <a:lnTo>
                    <a:pt x="1744080" y="417193"/>
                  </a:lnTo>
                  <a:lnTo>
                    <a:pt x="1796124" y="361508"/>
                  </a:lnTo>
                  <a:lnTo>
                    <a:pt x="1872300" y="364083"/>
                  </a:lnTo>
                  <a:cubicBezTo>
                    <a:pt x="1871442" y="338691"/>
                    <a:pt x="1870583" y="313299"/>
                    <a:pt x="1869725" y="287907"/>
                  </a:cubicBezTo>
                  <a:lnTo>
                    <a:pt x="1925410" y="235863"/>
                  </a:lnTo>
                  <a:lnTo>
                    <a:pt x="1981095" y="287907"/>
                  </a:lnTo>
                  <a:cubicBezTo>
                    <a:pt x="1980237" y="313299"/>
                    <a:pt x="1979378" y="338691"/>
                    <a:pt x="1978520" y="364083"/>
                  </a:cubicBezTo>
                  <a:lnTo>
                    <a:pt x="2054696" y="361508"/>
                  </a:lnTo>
                  <a:lnTo>
                    <a:pt x="2106740" y="417193"/>
                  </a:lnTo>
                  <a:lnTo>
                    <a:pt x="2158784" y="361508"/>
                  </a:lnTo>
                  <a:lnTo>
                    <a:pt x="2234960" y="364083"/>
                  </a:lnTo>
                  <a:cubicBezTo>
                    <a:pt x="2234102" y="338691"/>
                    <a:pt x="2233243" y="313299"/>
                    <a:pt x="2232385" y="287907"/>
                  </a:cubicBezTo>
                  <a:lnTo>
                    <a:pt x="2288070" y="235863"/>
                  </a:lnTo>
                  <a:lnTo>
                    <a:pt x="2343755" y="287907"/>
                  </a:lnTo>
                  <a:cubicBezTo>
                    <a:pt x="2342897" y="313299"/>
                    <a:pt x="2342038" y="338691"/>
                    <a:pt x="2341180" y="364083"/>
                  </a:cubicBezTo>
                  <a:lnTo>
                    <a:pt x="2417356" y="361508"/>
                  </a:lnTo>
                  <a:lnTo>
                    <a:pt x="2469400" y="417193"/>
                  </a:lnTo>
                  <a:lnTo>
                    <a:pt x="2521444" y="361508"/>
                  </a:lnTo>
                  <a:lnTo>
                    <a:pt x="2597620" y="364083"/>
                  </a:lnTo>
                  <a:cubicBezTo>
                    <a:pt x="2596762" y="338691"/>
                    <a:pt x="2595903" y="313299"/>
                    <a:pt x="2595045" y="287907"/>
                  </a:cubicBezTo>
                  <a:lnTo>
                    <a:pt x="2650730" y="235863"/>
                  </a:lnTo>
                  <a:lnTo>
                    <a:pt x="2706415" y="287907"/>
                  </a:lnTo>
                  <a:cubicBezTo>
                    <a:pt x="2705557" y="313299"/>
                    <a:pt x="2704698" y="338691"/>
                    <a:pt x="2703840" y="364083"/>
                  </a:cubicBezTo>
                  <a:lnTo>
                    <a:pt x="2780016" y="361508"/>
                  </a:lnTo>
                  <a:lnTo>
                    <a:pt x="2832060" y="417193"/>
                  </a:lnTo>
                  <a:lnTo>
                    <a:pt x="2884104" y="361508"/>
                  </a:lnTo>
                  <a:lnTo>
                    <a:pt x="2960280" y="364083"/>
                  </a:lnTo>
                  <a:cubicBezTo>
                    <a:pt x="2959422" y="338691"/>
                    <a:pt x="2958563" y="313299"/>
                    <a:pt x="2957705" y="287907"/>
                  </a:cubicBezTo>
                  <a:lnTo>
                    <a:pt x="3013390" y="235863"/>
                  </a:lnTo>
                  <a:lnTo>
                    <a:pt x="3069075" y="287907"/>
                  </a:lnTo>
                  <a:cubicBezTo>
                    <a:pt x="3068217" y="313299"/>
                    <a:pt x="3067358" y="338691"/>
                    <a:pt x="3066500" y="364083"/>
                  </a:cubicBezTo>
                  <a:lnTo>
                    <a:pt x="3142676" y="361508"/>
                  </a:lnTo>
                  <a:lnTo>
                    <a:pt x="3194720" y="417193"/>
                  </a:lnTo>
                  <a:lnTo>
                    <a:pt x="3246764" y="361508"/>
                  </a:lnTo>
                  <a:lnTo>
                    <a:pt x="3322940" y="364083"/>
                  </a:lnTo>
                  <a:cubicBezTo>
                    <a:pt x="3322082" y="338691"/>
                    <a:pt x="3321223" y="313299"/>
                    <a:pt x="3320365" y="287907"/>
                  </a:cubicBezTo>
                  <a:lnTo>
                    <a:pt x="3376050" y="235863"/>
                  </a:lnTo>
                  <a:lnTo>
                    <a:pt x="3431735" y="287907"/>
                  </a:lnTo>
                  <a:cubicBezTo>
                    <a:pt x="3430877" y="313299"/>
                    <a:pt x="3430018" y="338691"/>
                    <a:pt x="3429160" y="364083"/>
                  </a:cubicBezTo>
                  <a:lnTo>
                    <a:pt x="3505336" y="361508"/>
                  </a:lnTo>
                  <a:lnTo>
                    <a:pt x="3557380" y="417193"/>
                  </a:lnTo>
                  <a:lnTo>
                    <a:pt x="3609424" y="361508"/>
                  </a:lnTo>
                  <a:lnTo>
                    <a:pt x="3685600" y="364083"/>
                  </a:lnTo>
                  <a:cubicBezTo>
                    <a:pt x="3684742" y="338691"/>
                    <a:pt x="3683883" y="313299"/>
                    <a:pt x="3683025" y="287907"/>
                  </a:cubicBezTo>
                  <a:lnTo>
                    <a:pt x="3738710" y="235863"/>
                  </a:lnTo>
                  <a:lnTo>
                    <a:pt x="3794395" y="287907"/>
                  </a:lnTo>
                  <a:cubicBezTo>
                    <a:pt x="3793537" y="313299"/>
                    <a:pt x="3792678" y="338691"/>
                    <a:pt x="3791820" y="364083"/>
                  </a:cubicBezTo>
                  <a:lnTo>
                    <a:pt x="3867996" y="361508"/>
                  </a:lnTo>
                  <a:lnTo>
                    <a:pt x="3920040" y="417193"/>
                  </a:lnTo>
                  <a:lnTo>
                    <a:pt x="3972084" y="361508"/>
                  </a:lnTo>
                  <a:lnTo>
                    <a:pt x="4048260" y="364083"/>
                  </a:lnTo>
                  <a:cubicBezTo>
                    <a:pt x="4047402" y="338691"/>
                    <a:pt x="4046543" y="313299"/>
                    <a:pt x="4045685" y="287907"/>
                  </a:cubicBezTo>
                  <a:lnTo>
                    <a:pt x="4101370" y="235863"/>
                  </a:lnTo>
                  <a:lnTo>
                    <a:pt x="4157055" y="287907"/>
                  </a:lnTo>
                  <a:cubicBezTo>
                    <a:pt x="4156197" y="313299"/>
                    <a:pt x="4155338" y="338691"/>
                    <a:pt x="4154480" y="364083"/>
                  </a:cubicBezTo>
                  <a:lnTo>
                    <a:pt x="4230656" y="361508"/>
                  </a:lnTo>
                  <a:lnTo>
                    <a:pt x="4282700" y="417193"/>
                  </a:lnTo>
                  <a:lnTo>
                    <a:pt x="4334744" y="361508"/>
                  </a:lnTo>
                  <a:lnTo>
                    <a:pt x="4410920" y="364083"/>
                  </a:lnTo>
                  <a:cubicBezTo>
                    <a:pt x="4410062" y="338691"/>
                    <a:pt x="4409203" y="313299"/>
                    <a:pt x="4408345" y="287907"/>
                  </a:cubicBezTo>
                  <a:lnTo>
                    <a:pt x="4464030" y="235863"/>
                  </a:lnTo>
                  <a:lnTo>
                    <a:pt x="4519715" y="287907"/>
                  </a:lnTo>
                  <a:cubicBezTo>
                    <a:pt x="4518857" y="313299"/>
                    <a:pt x="4517998" y="338691"/>
                    <a:pt x="4517140" y="364083"/>
                  </a:cubicBezTo>
                  <a:lnTo>
                    <a:pt x="4593316" y="361508"/>
                  </a:lnTo>
                  <a:lnTo>
                    <a:pt x="4645360" y="417193"/>
                  </a:lnTo>
                  <a:lnTo>
                    <a:pt x="4697404" y="361508"/>
                  </a:lnTo>
                  <a:lnTo>
                    <a:pt x="4773580" y="364083"/>
                  </a:lnTo>
                  <a:cubicBezTo>
                    <a:pt x="4772722" y="338691"/>
                    <a:pt x="4771863" y="313299"/>
                    <a:pt x="4771005" y="287907"/>
                  </a:cubicBezTo>
                  <a:lnTo>
                    <a:pt x="4826690" y="235863"/>
                  </a:lnTo>
                  <a:lnTo>
                    <a:pt x="4882375" y="287907"/>
                  </a:lnTo>
                  <a:cubicBezTo>
                    <a:pt x="4881517" y="313299"/>
                    <a:pt x="4880658" y="338691"/>
                    <a:pt x="4879800" y="364083"/>
                  </a:cubicBezTo>
                  <a:lnTo>
                    <a:pt x="4955976" y="361508"/>
                  </a:lnTo>
                  <a:lnTo>
                    <a:pt x="5008020" y="417193"/>
                  </a:lnTo>
                  <a:lnTo>
                    <a:pt x="5060064" y="361508"/>
                  </a:lnTo>
                  <a:lnTo>
                    <a:pt x="5136240" y="364083"/>
                  </a:lnTo>
                  <a:cubicBezTo>
                    <a:pt x="5135382" y="338691"/>
                    <a:pt x="5134523" y="313299"/>
                    <a:pt x="5133665" y="287907"/>
                  </a:cubicBezTo>
                  <a:lnTo>
                    <a:pt x="5189350" y="235863"/>
                  </a:lnTo>
                  <a:lnTo>
                    <a:pt x="5245035" y="287907"/>
                  </a:lnTo>
                  <a:cubicBezTo>
                    <a:pt x="5244177" y="313299"/>
                    <a:pt x="5243318" y="338691"/>
                    <a:pt x="5242460" y="364083"/>
                  </a:cubicBezTo>
                  <a:lnTo>
                    <a:pt x="5318636" y="361508"/>
                  </a:lnTo>
                  <a:lnTo>
                    <a:pt x="5370680" y="417193"/>
                  </a:lnTo>
                  <a:lnTo>
                    <a:pt x="5422724" y="361508"/>
                  </a:lnTo>
                  <a:lnTo>
                    <a:pt x="5498900" y="364083"/>
                  </a:lnTo>
                  <a:cubicBezTo>
                    <a:pt x="5498042" y="338691"/>
                    <a:pt x="5497183" y="313299"/>
                    <a:pt x="5496325" y="287907"/>
                  </a:cubicBezTo>
                  <a:lnTo>
                    <a:pt x="5552010" y="235863"/>
                  </a:lnTo>
                  <a:lnTo>
                    <a:pt x="5607695" y="287907"/>
                  </a:lnTo>
                  <a:cubicBezTo>
                    <a:pt x="5606837" y="313299"/>
                    <a:pt x="5605978" y="338691"/>
                    <a:pt x="5605120" y="364083"/>
                  </a:cubicBezTo>
                  <a:lnTo>
                    <a:pt x="5681296" y="361508"/>
                  </a:lnTo>
                  <a:lnTo>
                    <a:pt x="5733340" y="417193"/>
                  </a:lnTo>
                  <a:lnTo>
                    <a:pt x="5785384" y="361508"/>
                  </a:lnTo>
                  <a:lnTo>
                    <a:pt x="5861560" y="364083"/>
                  </a:lnTo>
                  <a:cubicBezTo>
                    <a:pt x="5860702" y="338691"/>
                    <a:pt x="5859843" y="313299"/>
                    <a:pt x="5858985" y="287907"/>
                  </a:cubicBezTo>
                  <a:lnTo>
                    <a:pt x="5914670" y="235863"/>
                  </a:lnTo>
                  <a:lnTo>
                    <a:pt x="5970355" y="287907"/>
                  </a:lnTo>
                  <a:cubicBezTo>
                    <a:pt x="5969497" y="313299"/>
                    <a:pt x="5968638" y="338691"/>
                    <a:pt x="5967780" y="364083"/>
                  </a:cubicBezTo>
                  <a:lnTo>
                    <a:pt x="6043956" y="361508"/>
                  </a:lnTo>
                  <a:lnTo>
                    <a:pt x="6096000" y="417193"/>
                  </a:lnTo>
                  <a:lnTo>
                    <a:pt x="6148044" y="361508"/>
                  </a:lnTo>
                  <a:lnTo>
                    <a:pt x="6224220" y="364083"/>
                  </a:lnTo>
                  <a:cubicBezTo>
                    <a:pt x="6223362" y="338691"/>
                    <a:pt x="6222503" y="313299"/>
                    <a:pt x="6221645" y="287907"/>
                  </a:cubicBezTo>
                  <a:lnTo>
                    <a:pt x="6277330" y="235863"/>
                  </a:lnTo>
                  <a:lnTo>
                    <a:pt x="6333015" y="287907"/>
                  </a:lnTo>
                  <a:cubicBezTo>
                    <a:pt x="6332157" y="313299"/>
                    <a:pt x="6331298" y="338691"/>
                    <a:pt x="6330440" y="364083"/>
                  </a:cubicBezTo>
                  <a:lnTo>
                    <a:pt x="6406616" y="361508"/>
                  </a:lnTo>
                  <a:lnTo>
                    <a:pt x="6458660" y="417193"/>
                  </a:lnTo>
                  <a:lnTo>
                    <a:pt x="6510704" y="361508"/>
                  </a:lnTo>
                  <a:lnTo>
                    <a:pt x="6586880" y="364083"/>
                  </a:lnTo>
                  <a:cubicBezTo>
                    <a:pt x="6586022" y="338691"/>
                    <a:pt x="6585163" y="313299"/>
                    <a:pt x="6584305" y="287907"/>
                  </a:cubicBezTo>
                  <a:lnTo>
                    <a:pt x="6639990" y="235863"/>
                  </a:lnTo>
                  <a:lnTo>
                    <a:pt x="6695675" y="287907"/>
                  </a:lnTo>
                  <a:cubicBezTo>
                    <a:pt x="6694817" y="313299"/>
                    <a:pt x="6693958" y="338691"/>
                    <a:pt x="6693100" y="364083"/>
                  </a:cubicBezTo>
                  <a:lnTo>
                    <a:pt x="6769276" y="361508"/>
                  </a:lnTo>
                  <a:lnTo>
                    <a:pt x="6821320" y="417193"/>
                  </a:lnTo>
                  <a:lnTo>
                    <a:pt x="6873364" y="361508"/>
                  </a:lnTo>
                  <a:lnTo>
                    <a:pt x="6949540" y="364083"/>
                  </a:lnTo>
                  <a:cubicBezTo>
                    <a:pt x="6948682" y="338691"/>
                    <a:pt x="6947823" y="313299"/>
                    <a:pt x="6946965" y="287907"/>
                  </a:cubicBezTo>
                  <a:lnTo>
                    <a:pt x="7002650" y="235863"/>
                  </a:lnTo>
                  <a:lnTo>
                    <a:pt x="7058335" y="287907"/>
                  </a:lnTo>
                  <a:cubicBezTo>
                    <a:pt x="7057477" y="313299"/>
                    <a:pt x="7056618" y="338691"/>
                    <a:pt x="7055760" y="364083"/>
                  </a:cubicBezTo>
                  <a:lnTo>
                    <a:pt x="7131936" y="361508"/>
                  </a:lnTo>
                  <a:lnTo>
                    <a:pt x="7183980" y="417193"/>
                  </a:lnTo>
                  <a:lnTo>
                    <a:pt x="7236024" y="361508"/>
                  </a:lnTo>
                  <a:lnTo>
                    <a:pt x="7312200" y="364083"/>
                  </a:lnTo>
                  <a:cubicBezTo>
                    <a:pt x="7311342" y="338691"/>
                    <a:pt x="7310483" y="313299"/>
                    <a:pt x="7309625" y="287907"/>
                  </a:cubicBezTo>
                  <a:lnTo>
                    <a:pt x="7365310" y="235863"/>
                  </a:lnTo>
                  <a:lnTo>
                    <a:pt x="7420995" y="287907"/>
                  </a:lnTo>
                  <a:cubicBezTo>
                    <a:pt x="7420137" y="313299"/>
                    <a:pt x="7419278" y="338691"/>
                    <a:pt x="7418420" y="364083"/>
                  </a:cubicBezTo>
                  <a:lnTo>
                    <a:pt x="7494596" y="361508"/>
                  </a:lnTo>
                  <a:lnTo>
                    <a:pt x="7546640" y="417193"/>
                  </a:lnTo>
                  <a:lnTo>
                    <a:pt x="7598684" y="361508"/>
                  </a:lnTo>
                  <a:lnTo>
                    <a:pt x="7674860" y="364083"/>
                  </a:lnTo>
                  <a:cubicBezTo>
                    <a:pt x="7674002" y="338691"/>
                    <a:pt x="7673143" y="313299"/>
                    <a:pt x="7672285" y="287907"/>
                  </a:cubicBezTo>
                  <a:lnTo>
                    <a:pt x="7727970" y="235863"/>
                  </a:lnTo>
                  <a:lnTo>
                    <a:pt x="7783655" y="287907"/>
                  </a:lnTo>
                  <a:cubicBezTo>
                    <a:pt x="7782797" y="313299"/>
                    <a:pt x="7781938" y="338691"/>
                    <a:pt x="7781080" y="364083"/>
                  </a:cubicBezTo>
                  <a:lnTo>
                    <a:pt x="7857256" y="361508"/>
                  </a:lnTo>
                  <a:lnTo>
                    <a:pt x="7909300" y="417193"/>
                  </a:lnTo>
                  <a:lnTo>
                    <a:pt x="7961344" y="361508"/>
                  </a:lnTo>
                  <a:lnTo>
                    <a:pt x="8037520" y="364083"/>
                  </a:lnTo>
                  <a:cubicBezTo>
                    <a:pt x="8036662" y="338691"/>
                    <a:pt x="8035803" y="313299"/>
                    <a:pt x="8034945" y="287907"/>
                  </a:cubicBezTo>
                  <a:lnTo>
                    <a:pt x="8090630" y="235863"/>
                  </a:lnTo>
                  <a:lnTo>
                    <a:pt x="8146315" y="287907"/>
                  </a:lnTo>
                  <a:cubicBezTo>
                    <a:pt x="8145457" y="313299"/>
                    <a:pt x="8144598" y="338691"/>
                    <a:pt x="8143740" y="364083"/>
                  </a:cubicBezTo>
                  <a:lnTo>
                    <a:pt x="8219916" y="361508"/>
                  </a:lnTo>
                  <a:lnTo>
                    <a:pt x="8271960" y="417193"/>
                  </a:lnTo>
                  <a:lnTo>
                    <a:pt x="8324004" y="361508"/>
                  </a:lnTo>
                  <a:lnTo>
                    <a:pt x="8400180" y="364083"/>
                  </a:lnTo>
                  <a:cubicBezTo>
                    <a:pt x="8399322" y="338691"/>
                    <a:pt x="8398463" y="313299"/>
                    <a:pt x="8397605" y="287907"/>
                  </a:cubicBezTo>
                  <a:lnTo>
                    <a:pt x="8453290" y="235863"/>
                  </a:lnTo>
                  <a:lnTo>
                    <a:pt x="8508975" y="287907"/>
                  </a:lnTo>
                  <a:cubicBezTo>
                    <a:pt x="8508117" y="313299"/>
                    <a:pt x="8507258" y="338691"/>
                    <a:pt x="8506400" y="364083"/>
                  </a:cubicBezTo>
                  <a:lnTo>
                    <a:pt x="8582576" y="361508"/>
                  </a:lnTo>
                  <a:lnTo>
                    <a:pt x="8634620" y="417193"/>
                  </a:lnTo>
                  <a:lnTo>
                    <a:pt x="8686664" y="361508"/>
                  </a:lnTo>
                  <a:lnTo>
                    <a:pt x="8762840" y="364083"/>
                  </a:lnTo>
                  <a:cubicBezTo>
                    <a:pt x="8761982" y="338691"/>
                    <a:pt x="8761123" y="313299"/>
                    <a:pt x="8760265" y="287907"/>
                  </a:cubicBezTo>
                  <a:lnTo>
                    <a:pt x="8815950" y="235863"/>
                  </a:lnTo>
                  <a:lnTo>
                    <a:pt x="8871635" y="287907"/>
                  </a:lnTo>
                  <a:cubicBezTo>
                    <a:pt x="8870777" y="313299"/>
                    <a:pt x="8869918" y="338691"/>
                    <a:pt x="8869060" y="364083"/>
                  </a:cubicBezTo>
                  <a:lnTo>
                    <a:pt x="8945236" y="361508"/>
                  </a:lnTo>
                  <a:lnTo>
                    <a:pt x="8997280" y="417193"/>
                  </a:lnTo>
                  <a:lnTo>
                    <a:pt x="9049324" y="361508"/>
                  </a:lnTo>
                  <a:lnTo>
                    <a:pt x="9125500" y="364083"/>
                  </a:lnTo>
                  <a:cubicBezTo>
                    <a:pt x="9124642" y="338691"/>
                    <a:pt x="9123783" y="313299"/>
                    <a:pt x="9122925" y="287907"/>
                  </a:cubicBezTo>
                  <a:lnTo>
                    <a:pt x="9178610" y="235863"/>
                  </a:lnTo>
                  <a:lnTo>
                    <a:pt x="9234295" y="287907"/>
                  </a:lnTo>
                  <a:cubicBezTo>
                    <a:pt x="9233437" y="313299"/>
                    <a:pt x="9232578" y="338691"/>
                    <a:pt x="9231720" y="364083"/>
                  </a:cubicBezTo>
                  <a:lnTo>
                    <a:pt x="9307896" y="361508"/>
                  </a:lnTo>
                  <a:lnTo>
                    <a:pt x="9359940" y="417193"/>
                  </a:lnTo>
                  <a:lnTo>
                    <a:pt x="9411984" y="361508"/>
                  </a:lnTo>
                  <a:lnTo>
                    <a:pt x="9488160" y="364083"/>
                  </a:lnTo>
                  <a:cubicBezTo>
                    <a:pt x="9487302" y="338691"/>
                    <a:pt x="9486443" y="313299"/>
                    <a:pt x="9485585" y="287907"/>
                  </a:cubicBezTo>
                  <a:lnTo>
                    <a:pt x="9541270" y="235863"/>
                  </a:lnTo>
                  <a:lnTo>
                    <a:pt x="9596955" y="287907"/>
                  </a:lnTo>
                  <a:cubicBezTo>
                    <a:pt x="9596097" y="313299"/>
                    <a:pt x="9595238" y="338691"/>
                    <a:pt x="9594380" y="364083"/>
                  </a:cubicBezTo>
                  <a:lnTo>
                    <a:pt x="9670556" y="361508"/>
                  </a:lnTo>
                  <a:lnTo>
                    <a:pt x="9722600" y="417193"/>
                  </a:lnTo>
                  <a:lnTo>
                    <a:pt x="9774644" y="361508"/>
                  </a:lnTo>
                  <a:lnTo>
                    <a:pt x="9850820" y="364083"/>
                  </a:lnTo>
                  <a:cubicBezTo>
                    <a:pt x="9849962" y="338691"/>
                    <a:pt x="9849103" y="313299"/>
                    <a:pt x="9848245" y="287907"/>
                  </a:cubicBezTo>
                  <a:lnTo>
                    <a:pt x="9903930" y="235863"/>
                  </a:lnTo>
                  <a:lnTo>
                    <a:pt x="9959615" y="287907"/>
                  </a:lnTo>
                  <a:cubicBezTo>
                    <a:pt x="9958757" y="313299"/>
                    <a:pt x="9957898" y="338691"/>
                    <a:pt x="9957040" y="364083"/>
                  </a:cubicBezTo>
                  <a:lnTo>
                    <a:pt x="10033216" y="361508"/>
                  </a:lnTo>
                  <a:lnTo>
                    <a:pt x="10085260" y="417193"/>
                  </a:lnTo>
                  <a:lnTo>
                    <a:pt x="10137304" y="361508"/>
                  </a:lnTo>
                  <a:lnTo>
                    <a:pt x="10213480" y="364083"/>
                  </a:lnTo>
                  <a:cubicBezTo>
                    <a:pt x="10212622" y="338691"/>
                    <a:pt x="10211763" y="313299"/>
                    <a:pt x="10210905" y="287907"/>
                  </a:cubicBezTo>
                  <a:lnTo>
                    <a:pt x="10266590" y="235863"/>
                  </a:lnTo>
                  <a:lnTo>
                    <a:pt x="10322275" y="287907"/>
                  </a:lnTo>
                  <a:cubicBezTo>
                    <a:pt x="10321417" y="313299"/>
                    <a:pt x="10320558" y="338691"/>
                    <a:pt x="10319700" y="364083"/>
                  </a:cubicBezTo>
                  <a:lnTo>
                    <a:pt x="10395876" y="361508"/>
                  </a:lnTo>
                  <a:lnTo>
                    <a:pt x="10447920" y="417193"/>
                  </a:lnTo>
                  <a:lnTo>
                    <a:pt x="10499964" y="361508"/>
                  </a:lnTo>
                  <a:lnTo>
                    <a:pt x="10576140" y="364083"/>
                  </a:lnTo>
                  <a:cubicBezTo>
                    <a:pt x="10575282" y="338691"/>
                    <a:pt x="10574423" y="313299"/>
                    <a:pt x="10573565" y="287907"/>
                  </a:cubicBezTo>
                  <a:lnTo>
                    <a:pt x="10629250" y="235863"/>
                  </a:lnTo>
                  <a:lnTo>
                    <a:pt x="10684935" y="287907"/>
                  </a:lnTo>
                  <a:cubicBezTo>
                    <a:pt x="10684077" y="313299"/>
                    <a:pt x="10683218" y="338691"/>
                    <a:pt x="10682360" y="364083"/>
                  </a:cubicBezTo>
                  <a:lnTo>
                    <a:pt x="10758536" y="361508"/>
                  </a:lnTo>
                  <a:lnTo>
                    <a:pt x="10810580" y="417193"/>
                  </a:lnTo>
                  <a:lnTo>
                    <a:pt x="10862624" y="361508"/>
                  </a:lnTo>
                  <a:lnTo>
                    <a:pt x="10938800" y="364083"/>
                  </a:lnTo>
                  <a:cubicBezTo>
                    <a:pt x="10937942" y="338691"/>
                    <a:pt x="10937083" y="313299"/>
                    <a:pt x="10936225" y="287907"/>
                  </a:cubicBezTo>
                  <a:lnTo>
                    <a:pt x="10991910" y="235863"/>
                  </a:lnTo>
                  <a:lnTo>
                    <a:pt x="11047595" y="287907"/>
                  </a:lnTo>
                  <a:cubicBezTo>
                    <a:pt x="11046737" y="313299"/>
                    <a:pt x="11045878" y="338691"/>
                    <a:pt x="11045020" y="364083"/>
                  </a:cubicBezTo>
                  <a:lnTo>
                    <a:pt x="11121196" y="361508"/>
                  </a:lnTo>
                  <a:lnTo>
                    <a:pt x="11173240" y="417193"/>
                  </a:lnTo>
                  <a:lnTo>
                    <a:pt x="11225284" y="361508"/>
                  </a:lnTo>
                  <a:lnTo>
                    <a:pt x="11301460" y="364083"/>
                  </a:lnTo>
                  <a:cubicBezTo>
                    <a:pt x="11300602" y="338691"/>
                    <a:pt x="11299743" y="313299"/>
                    <a:pt x="11298885" y="287907"/>
                  </a:cubicBezTo>
                  <a:lnTo>
                    <a:pt x="11354570" y="235863"/>
                  </a:lnTo>
                  <a:lnTo>
                    <a:pt x="11410255" y="287907"/>
                  </a:lnTo>
                  <a:cubicBezTo>
                    <a:pt x="11409397" y="313299"/>
                    <a:pt x="11408538" y="338691"/>
                    <a:pt x="11407680" y="364083"/>
                  </a:cubicBezTo>
                  <a:lnTo>
                    <a:pt x="11483856" y="361508"/>
                  </a:lnTo>
                  <a:lnTo>
                    <a:pt x="11535900" y="417193"/>
                  </a:lnTo>
                  <a:lnTo>
                    <a:pt x="11587944" y="361508"/>
                  </a:lnTo>
                  <a:lnTo>
                    <a:pt x="11664120" y="364083"/>
                  </a:lnTo>
                  <a:cubicBezTo>
                    <a:pt x="11663262" y="338691"/>
                    <a:pt x="11662403" y="313299"/>
                    <a:pt x="11661545" y="287907"/>
                  </a:cubicBezTo>
                  <a:lnTo>
                    <a:pt x="11717230" y="235863"/>
                  </a:lnTo>
                  <a:lnTo>
                    <a:pt x="11772915" y="287907"/>
                  </a:lnTo>
                  <a:cubicBezTo>
                    <a:pt x="11772057" y="313299"/>
                    <a:pt x="11771198" y="338691"/>
                    <a:pt x="11770340" y="364083"/>
                  </a:cubicBezTo>
                  <a:lnTo>
                    <a:pt x="11846516" y="361508"/>
                  </a:lnTo>
                  <a:lnTo>
                    <a:pt x="11898560" y="417193"/>
                  </a:lnTo>
                  <a:lnTo>
                    <a:pt x="11950604" y="361508"/>
                  </a:lnTo>
                  <a:lnTo>
                    <a:pt x="12026780" y="364083"/>
                  </a:lnTo>
                  <a:cubicBezTo>
                    <a:pt x="12025922" y="338691"/>
                    <a:pt x="12025063" y="313299"/>
                    <a:pt x="12024205" y="287907"/>
                  </a:cubicBezTo>
                  <a:lnTo>
                    <a:pt x="12079890" y="235863"/>
                  </a:lnTo>
                  <a:lnTo>
                    <a:pt x="12024205" y="183819"/>
                  </a:lnTo>
                  <a:cubicBezTo>
                    <a:pt x="12025063" y="158427"/>
                    <a:pt x="12025922" y="133035"/>
                    <a:pt x="12026780" y="107643"/>
                  </a:cubicBezTo>
                  <a:lnTo>
                    <a:pt x="11950604" y="110218"/>
                  </a:lnTo>
                  <a:lnTo>
                    <a:pt x="11898560" y="54533"/>
                  </a:lnTo>
                  <a:lnTo>
                    <a:pt x="11846516" y="110218"/>
                  </a:lnTo>
                  <a:lnTo>
                    <a:pt x="11770340" y="107643"/>
                  </a:lnTo>
                  <a:cubicBezTo>
                    <a:pt x="11771198" y="133035"/>
                    <a:pt x="11772057" y="158427"/>
                    <a:pt x="11772915" y="183819"/>
                  </a:cubicBezTo>
                  <a:lnTo>
                    <a:pt x="11717230" y="235863"/>
                  </a:lnTo>
                  <a:lnTo>
                    <a:pt x="11661545" y="183819"/>
                  </a:lnTo>
                  <a:cubicBezTo>
                    <a:pt x="11662403" y="158427"/>
                    <a:pt x="11663262" y="133035"/>
                    <a:pt x="11664120" y="107643"/>
                  </a:cubicBezTo>
                  <a:lnTo>
                    <a:pt x="11587944" y="110218"/>
                  </a:lnTo>
                  <a:lnTo>
                    <a:pt x="11535900" y="54533"/>
                  </a:lnTo>
                  <a:lnTo>
                    <a:pt x="11483856" y="110218"/>
                  </a:lnTo>
                  <a:lnTo>
                    <a:pt x="11407680" y="107643"/>
                  </a:lnTo>
                  <a:cubicBezTo>
                    <a:pt x="11408538" y="133035"/>
                    <a:pt x="11409397" y="158427"/>
                    <a:pt x="11410255" y="183819"/>
                  </a:cubicBezTo>
                  <a:lnTo>
                    <a:pt x="11354570" y="235863"/>
                  </a:lnTo>
                  <a:lnTo>
                    <a:pt x="11298885" y="183819"/>
                  </a:lnTo>
                  <a:cubicBezTo>
                    <a:pt x="11299743" y="158427"/>
                    <a:pt x="11300602" y="133035"/>
                    <a:pt x="11301460" y="107643"/>
                  </a:cubicBezTo>
                  <a:lnTo>
                    <a:pt x="11225284" y="110218"/>
                  </a:lnTo>
                  <a:lnTo>
                    <a:pt x="11173240" y="54533"/>
                  </a:lnTo>
                  <a:lnTo>
                    <a:pt x="11121196" y="110218"/>
                  </a:lnTo>
                  <a:lnTo>
                    <a:pt x="11045020" y="107643"/>
                  </a:lnTo>
                  <a:cubicBezTo>
                    <a:pt x="11045878" y="133035"/>
                    <a:pt x="11046737" y="158427"/>
                    <a:pt x="11047595" y="183819"/>
                  </a:cubicBezTo>
                  <a:lnTo>
                    <a:pt x="10991910" y="235863"/>
                  </a:lnTo>
                  <a:lnTo>
                    <a:pt x="10936225" y="183819"/>
                  </a:lnTo>
                  <a:cubicBezTo>
                    <a:pt x="10937083" y="158427"/>
                    <a:pt x="10937942" y="133035"/>
                    <a:pt x="10938800" y="107643"/>
                  </a:cubicBezTo>
                  <a:lnTo>
                    <a:pt x="10862624" y="110218"/>
                  </a:lnTo>
                  <a:lnTo>
                    <a:pt x="10810580" y="54533"/>
                  </a:lnTo>
                  <a:lnTo>
                    <a:pt x="10758536" y="110218"/>
                  </a:lnTo>
                  <a:lnTo>
                    <a:pt x="10682360" y="107643"/>
                  </a:lnTo>
                  <a:cubicBezTo>
                    <a:pt x="10683218" y="133035"/>
                    <a:pt x="10684077" y="158427"/>
                    <a:pt x="10684935" y="183819"/>
                  </a:cubicBezTo>
                  <a:lnTo>
                    <a:pt x="10629250" y="235863"/>
                  </a:lnTo>
                  <a:lnTo>
                    <a:pt x="10573565" y="183819"/>
                  </a:lnTo>
                  <a:cubicBezTo>
                    <a:pt x="10574423" y="158427"/>
                    <a:pt x="10575282" y="133035"/>
                    <a:pt x="10576140" y="107643"/>
                  </a:cubicBezTo>
                  <a:lnTo>
                    <a:pt x="10499964" y="110218"/>
                  </a:lnTo>
                  <a:lnTo>
                    <a:pt x="10447920" y="54533"/>
                  </a:lnTo>
                  <a:lnTo>
                    <a:pt x="10395876" y="110218"/>
                  </a:lnTo>
                  <a:lnTo>
                    <a:pt x="10319700" y="107643"/>
                  </a:lnTo>
                  <a:cubicBezTo>
                    <a:pt x="10320558" y="133035"/>
                    <a:pt x="10321417" y="158427"/>
                    <a:pt x="10322275" y="183819"/>
                  </a:cubicBezTo>
                  <a:lnTo>
                    <a:pt x="10266590" y="235863"/>
                  </a:lnTo>
                  <a:lnTo>
                    <a:pt x="10210905" y="183819"/>
                  </a:lnTo>
                  <a:cubicBezTo>
                    <a:pt x="10211763" y="158427"/>
                    <a:pt x="10212622" y="133035"/>
                    <a:pt x="10213480" y="107643"/>
                  </a:cubicBezTo>
                  <a:lnTo>
                    <a:pt x="10137304" y="110218"/>
                  </a:lnTo>
                  <a:lnTo>
                    <a:pt x="10085260" y="54533"/>
                  </a:lnTo>
                  <a:lnTo>
                    <a:pt x="10033216" y="110218"/>
                  </a:lnTo>
                  <a:lnTo>
                    <a:pt x="9957040" y="107643"/>
                  </a:lnTo>
                  <a:cubicBezTo>
                    <a:pt x="9957898" y="133035"/>
                    <a:pt x="9958757" y="158427"/>
                    <a:pt x="9959615" y="183819"/>
                  </a:cubicBezTo>
                  <a:lnTo>
                    <a:pt x="9903930" y="235863"/>
                  </a:lnTo>
                  <a:lnTo>
                    <a:pt x="9848245" y="183819"/>
                  </a:lnTo>
                  <a:cubicBezTo>
                    <a:pt x="9849103" y="158427"/>
                    <a:pt x="9849962" y="133035"/>
                    <a:pt x="9850820" y="107643"/>
                  </a:cubicBezTo>
                  <a:lnTo>
                    <a:pt x="9774644" y="110218"/>
                  </a:lnTo>
                  <a:lnTo>
                    <a:pt x="9722600" y="54533"/>
                  </a:lnTo>
                  <a:lnTo>
                    <a:pt x="9670556" y="110218"/>
                  </a:lnTo>
                  <a:lnTo>
                    <a:pt x="9594380" y="107643"/>
                  </a:lnTo>
                  <a:cubicBezTo>
                    <a:pt x="9595238" y="133035"/>
                    <a:pt x="9596097" y="158427"/>
                    <a:pt x="9596955" y="183819"/>
                  </a:cubicBezTo>
                  <a:lnTo>
                    <a:pt x="9541270" y="235863"/>
                  </a:lnTo>
                  <a:lnTo>
                    <a:pt x="9485585" y="183819"/>
                  </a:lnTo>
                  <a:cubicBezTo>
                    <a:pt x="9486443" y="158427"/>
                    <a:pt x="9487302" y="133035"/>
                    <a:pt x="9488160" y="107643"/>
                  </a:cubicBezTo>
                  <a:lnTo>
                    <a:pt x="9411984" y="110218"/>
                  </a:lnTo>
                  <a:lnTo>
                    <a:pt x="9359940" y="54533"/>
                  </a:lnTo>
                  <a:lnTo>
                    <a:pt x="9307896" y="110218"/>
                  </a:lnTo>
                  <a:lnTo>
                    <a:pt x="9231720" y="107643"/>
                  </a:lnTo>
                  <a:cubicBezTo>
                    <a:pt x="9232578" y="133035"/>
                    <a:pt x="9233437" y="158427"/>
                    <a:pt x="9234295" y="183819"/>
                  </a:cubicBezTo>
                  <a:lnTo>
                    <a:pt x="9178610" y="235863"/>
                  </a:lnTo>
                  <a:lnTo>
                    <a:pt x="9122925" y="183819"/>
                  </a:lnTo>
                  <a:cubicBezTo>
                    <a:pt x="9123783" y="158427"/>
                    <a:pt x="9124642" y="133035"/>
                    <a:pt x="9125500" y="107643"/>
                  </a:cubicBezTo>
                  <a:lnTo>
                    <a:pt x="9049324" y="110218"/>
                  </a:lnTo>
                  <a:lnTo>
                    <a:pt x="8997280" y="54533"/>
                  </a:lnTo>
                  <a:lnTo>
                    <a:pt x="8945236" y="110218"/>
                  </a:lnTo>
                  <a:lnTo>
                    <a:pt x="8869060" y="107643"/>
                  </a:lnTo>
                  <a:cubicBezTo>
                    <a:pt x="8869918" y="133035"/>
                    <a:pt x="8870777" y="158427"/>
                    <a:pt x="8871635" y="183819"/>
                  </a:cubicBezTo>
                  <a:lnTo>
                    <a:pt x="8815950" y="235863"/>
                  </a:lnTo>
                  <a:lnTo>
                    <a:pt x="8760265" y="183819"/>
                  </a:lnTo>
                  <a:cubicBezTo>
                    <a:pt x="8761123" y="158427"/>
                    <a:pt x="8761982" y="133035"/>
                    <a:pt x="8762840" y="107643"/>
                  </a:cubicBezTo>
                  <a:lnTo>
                    <a:pt x="8686664" y="110218"/>
                  </a:lnTo>
                  <a:lnTo>
                    <a:pt x="8634620" y="54533"/>
                  </a:lnTo>
                  <a:lnTo>
                    <a:pt x="8582576" y="110218"/>
                  </a:lnTo>
                  <a:lnTo>
                    <a:pt x="8506400" y="107643"/>
                  </a:lnTo>
                  <a:cubicBezTo>
                    <a:pt x="8507258" y="133035"/>
                    <a:pt x="8508117" y="158427"/>
                    <a:pt x="8508975" y="183819"/>
                  </a:cubicBezTo>
                  <a:lnTo>
                    <a:pt x="8453290" y="235863"/>
                  </a:lnTo>
                  <a:lnTo>
                    <a:pt x="8397605" y="183819"/>
                  </a:lnTo>
                  <a:cubicBezTo>
                    <a:pt x="8398463" y="158427"/>
                    <a:pt x="8399322" y="133035"/>
                    <a:pt x="8400180" y="107643"/>
                  </a:cubicBezTo>
                  <a:lnTo>
                    <a:pt x="8324004" y="110218"/>
                  </a:lnTo>
                  <a:lnTo>
                    <a:pt x="8271960" y="54533"/>
                  </a:lnTo>
                  <a:lnTo>
                    <a:pt x="8219916" y="110218"/>
                  </a:lnTo>
                  <a:lnTo>
                    <a:pt x="8143740" y="107643"/>
                  </a:lnTo>
                  <a:cubicBezTo>
                    <a:pt x="8144598" y="133035"/>
                    <a:pt x="8145457" y="158427"/>
                    <a:pt x="8146315" y="183819"/>
                  </a:cubicBezTo>
                  <a:lnTo>
                    <a:pt x="8090630" y="235863"/>
                  </a:lnTo>
                  <a:lnTo>
                    <a:pt x="8034945" y="183819"/>
                  </a:lnTo>
                  <a:cubicBezTo>
                    <a:pt x="8035803" y="158427"/>
                    <a:pt x="8036662" y="133035"/>
                    <a:pt x="8037520" y="107643"/>
                  </a:cubicBezTo>
                  <a:lnTo>
                    <a:pt x="7961344" y="110218"/>
                  </a:lnTo>
                  <a:lnTo>
                    <a:pt x="7909300" y="54533"/>
                  </a:lnTo>
                  <a:lnTo>
                    <a:pt x="7857256" y="110218"/>
                  </a:lnTo>
                  <a:lnTo>
                    <a:pt x="7781080" y="107643"/>
                  </a:lnTo>
                  <a:cubicBezTo>
                    <a:pt x="7781938" y="133035"/>
                    <a:pt x="7782797" y="158427"/>
                    <a:pt x="7783655" y="183819"/>
                  </a:cubicBezTo>
                  <a:lnTo>
                    <a:pt x="7727970" y="235863"/>
                  </a:lnTo>
                  <a:lnTo>
                    <a:pt x="7672285" y="183819"/>
                  </a:lnTo>
                  <a:cubicBezTo>
                    <a:pt x="7673143" y="158427"/>
                    <a:pt x="7674002" y="133035"/>
                    <a:pt x="7674860" y="107643"/>
                  </a:cubicBezTo>
                  <a:lnTo>
                    <a:pt x="7598684" y="110218"/>
                  </a:lnTo>
                  <a:lnTo>
                    <a:pt x="7546640" y="54533"/>
                  </a:lnTo>
                  <a:lnTo>
                    <a:pt x="7494596" y="110218"/>
                  </a:lnTo>
                  <a:lnTo>
                    <a:pt x="7418420" y="107643"/>
                  </a:lnTo>
                  <a:cubicBezTo>
                    <a:pt x="7419278" y="133035"/>
                    <a:pt x="7420137" y="158427"/>
                    <a:pt x="7420995" y="183819"/>
                  </a:cubicBezTo>
                  <a:lnTo>
                    <a:pt x="7365310" y="235863"/>
                  </a:lnTo>
                  <a:lnTo>
                    <a:pt x="7309625" y="183819"/>
                  </a:lnTo>
                  <a:cubicBezTo>
                    <a:pt x="7310483" y="158427"/>
                    <a:pt x="7311342" y="133035"/>
                    <a:pt x="7312200" y="107643"/>
                  </a:cubicBezTo>
                  <a:lnTo>
                    <a:pt x="7236024" y="110218"/>
                  </a:lnTo>
                  <a:lnTo>
                    <a:pt x="7183980" y="54533"/>
                  </a:lnTo>
                  <a:lnTo>
                    <a:pt x="7131936" y="110218"/>
                  </a:lnTo>
                  <a:lnTo>
                    <a:pt x="7055760" y="107643"/>
                  </a:lnTo>
                  <a:cubicBezTo>
                    <a:pt x="7056618" y="133035"/>
                    <a:pt x="7057477" y="158427"/>
                    <a:pt x="7058335" y="183819"/>
                  </a:cubicBezTo>
                  <a:lnTo>
                    <a:pt x="7002650" y="235863"/>
                  </a:lnTo>
                  <a:lnTo>
                    <a:pt x="6946965" y="183819"/>
                  </a:lnTo>
                  <a:cubicBezTo>
                    <a:pt x="6947823" y="158427"/>
                    <a:pt x="6948682" y="133035"/>
                    <a:pt x="6949540" y="107643"/>
                  </a:cubicBezTo>
                  <a:lnTo>
                    <a:pt x="6873364" y="110218"/>
                  </a:lnTo>
                  <a:lnTo>
                    <a:pt x="6821320" y="54533"/>
                  </a:lnTo>
                  <a:lnTo>
                    <a:pt x="6769276" y="110218"/>
                  </a:lnTo>
                  <a:lnTo>
                    <a:pt x="6693100" y="107643"/>
                  </a:lnTo>
                  <a:cubicBezTo>
                    <a:pt x="6693958" y="133035"/>
                    <a:pt x="6694817" y="158427"/>
                    <a:pt x="6695675" y="183819"/>
                  </a:cubicBezTo>
                  <a:lnTo>
                    <a:pt x="6639990" y="235863"/>
                  </a:lnTo>
                  <a:lnTo>
                    <a:pt x="6584305" y="183819"/>
                  </a:lnTo>
                  <a:cubicBezTo>
                    <a:pt x="6585163" y="158427"/>
                    <a:pt x="6586022" y="133035"/>
                    <a:pt x="6586880" y="107643"/>
                  </a:cubicBezTo>
                  <a:lnTo>
                    <a:pt x="6510704" y="110218"/>
                  </a:lnTo>
                  <a:lnTo>
                    <a:pt x="6458660" y="54533"/>
                  </a:lnTo>
                  <a:lnTo>
                    <a:pt x="6406616" y="110218"/>
                  </a:lnTo>
                  <a:lnTo>
                    <a:pt x="6330440" y="107643"/>
                  </a:lnTo>
                  <a:cubicBezTo>
                    <a:pt x="6331298" y="133035"/>
                    <a:pt x="6332157" y="158427"/>
                    <a:pt x="6333015" y="183819"/>
                  </a:cubicBezTo>
                  <a:lnTo>
                    <a:pt x="6277330" y="235863"/>
                  </a:lnTo>
                  <a:lnTo>
                    <a:pt x="6221645" y="183819"/>
                  </a:lnTo>
                  <a:cubicBezTo>
                    <a:pt x="6222503" y="158427"/>
                    <a:pt x="6223362" y="133035"/>
                    <a:pt x="6224220" y="107643"/>
                  </a:cubicBezTo>
                  <a:lnTo>
                    <a:pt x="6148044" y="110218"/>
                  </a:lnTo>
                  <a:lnTo>
                    <a:pt x="6096000" y="54533"/>
                  </a:lnTo>
                  <a:lnTo>
                    <a:pt x="6043956" y="110218"/>
                  </a:lnTo>
                  <a:lnTo>
                    <a:pt x="5967780" y="107643"/>
                  </a:lnTo>
                  <a:cubicBezTo>
                    <a:pt x="5968638" y="133035"/>
                    <a:pt x="5969497" y="158427"/>
                    <a:pt x="5970355" y="183819"/>
                  </a:cubicBezTo>
                  <a:lnTo>
                    <a:pt x="5914670" y="235863"/>
                  </a:lnTo>
                  <a:lnTo>
                    <a:pt x="5858985" y="183819"/>
                  </a:lnTo>
                  <a:cubicBezTo>
                    <a:pt x="5859843" y="158427"/>
                    <a:pt x="5860702" y="133035"/>
                    <a:pt x="5861560" y="107643"/>
                  </a:cubicBezTo>
                  <a:lnTo>
                    <a:pt x="5785384" y="110218"/>
                  </a:lnTo>
                  <a:lnTo>
                    <a:pt x="5733340" y="54533"/>
                  </a:lnTo>
                  <a:lnTo>
                    <a:pt x="5681296" y="110218"/>
                  </a:lnTo>
                  <a:lnTo>
                    <a:pt x="5605120" y="107643"/>
                  </a:lnTo>
                  <a:cubicBezTo>
                    <a:pt x="5605978" y="133035"/>
                    <a:pt x="5606837" y="158427"/>
                    <a:pt x="5607695" y="183819"/>
                  </a:cubicBezTo>
                  <a:lnTo>
                    <a:pt x="5552010" y="235863"/>
                  </a:lnTo>
                  <a:lnTo>
                    <a:pt x="5496325" y="183819"/>
                  </a:lnTo>
                  <a:cubicBezTo>
                    <a:pt x="5497183" y="158427"/>
                    <a:pt x="5498042" y="133035"/>
                    <a:pt x="5498900" y="107643"/>
                  </a:cubicBezTo>
                  <a:lnTo>
                    <a:pt x="5422724" y="110218"/>
                  </a:lnTo>
                  <a:lnTo>
                    <a:pt x="5370680" y="54533"/>
                  </a:lnTo>
                  <a:lnTo>
                    <a:pt x="5318636" y="110218"/>
                  </a:lnTo>
                  <a:lnTo>
                    <a:pt x="5242460" y="107643"/>
                  </a:lnTo>
                  <a:cubicBezTo>
                    <a:pt x="5243318" y="133035"/>
                    <a:pt x="5244177" y="158427"/>
                    <a:pt x="5245035" y="183819"/>
                  </a:cubicBezTo>
                  <a:lnTo>
                    <a:pt x="5189350" y="235863"/>
                  </a:lnTo>
                  <a:lnTo>
                    <a:pt x="5133665" y="183819"/>
                  </a:lnTo>
                  <a:cubicBezTo>
                    <a:pt x="5134523" y="158427"/>
                    <a:pt x="5135382" y="133035"/>
                    <a:pt x="5136240" y="107643"/>
                  </a:cubicBezTo>
                  <a:lnTo>
                    <a:pt x="5060064" y="110218"/>
                  </a:lnTo>
                  <a:lnTo>
                    <a:pt x="5008020" y="54533"/>
                  </a:lnTo>
                  <a:lnTo>
                    <a:pt x="4955976" y="110218"/>
                  </a:lnTo>
                  <a:lnTo>
                    <a:pt x="4879800" y="107643"/>
                  </a:lnTo>
                  <a:cubicBezTo>
                    <a:pt x="4880658" y="133035"/>
                    <a:pt x="4881517" y="158427"/>
                    <a:pt x="4882375" y="183819"/>
                  </a:cubicBezTo>
                  <a:lnTo>
                    <a:pt x="4826690" y="235863"/>
                  </a:lnTo>
                  <a:lnTo>
                    <a:pt x="4771005" y="183819"/>
                  </a:lnTo>
                  <a:cubicBezTo>
                    <a:pt x="4771863" y="158427"/>
                    <a:pt x="4772722" y="133035"/>
                    <a:pt x="4773580" y="107643"/>
                  </a:cubicBezTo>
                  <a:lnTo>
                    <a:pt x="4697404" y="110218"/>
                  </a:lnTo>
                  <a:lnTo>
                    <a:pt x="4645360" y="54533"/>
                  </a:lnTo>
                  <a:lnTo>
                    <a:pt x="4593316" y="110218"/>
                  </a:lnTo>
                  <a:lnTo>
                    <a:pt x="4517140" y="107643"/>
                  </a:lnTo>
                  <a:cubicBezTo>
                    <a:pt x="4517998" y="133035"/>
                    <a:pt x="4518857" y="158427"/>
                    <a:pt x="4519715" y="183819"/>
                  </a:cubicBezTo>
                  <a:lnTo>
                    <a:pt x="4464030" y="235863"/>
                  </a:lnTo>
                  <a:lnTo>
                    <a:pt x="4408345" y="183819"/>
                  </a:lnTo>
                  <a:cubicBezTo>
                    <a:pt x="4409203" y="158427"/>
                    <a:pt x="4410062" y="133035"/>
                    <a:pt x="4410920" y="107643"/>
                  </a:cubicBezTo>
                  <a:lnTo>
                    <a:pt x="4334744" y="110218"/>
                  </a:lnTo>
                  <a:lnTo>
                    <a:pt x="4282700" y="54533"/>
                  </a:lnTo>
                  <a:lnTo>
                    <a:pt x="4230656" y="110218"/>
                  </a:lnTo>
                  <a:lnTo>
                    <a:pt x="4154480" y="107643"/>
                  </a:lnTo>
                  <a:cubicBezTo>
                    <a:pt x="4155338" y="133035"/>
                    <a:pt x="4156197" y="158427"/>
                    <a:pt x="4157055" y="183819"/>
                  </a:cubicBezTo>
                  <a:lnTo>
                    <a:pt x="4101370" y="235863"/>
                  </a:lnTo>
                  <a:lnTo>
                    <a:pt x="4045685" y="183819"/>
                  </a:lnTo>
                  <a:cubicBezTo>
                    <a:pt x="4046543" y="158427"/>
                    <a:pt x="4047402" y="133035"/>
                    <a:pt x="4048260" y="107643"/>
                  </a:cubicBezTo>
                  <a:lnTo>
                    <a:pt x="3972084" y="110218"/>
                  </a:lnTo>
                  <a:lnTo>
                    <a:pt x="3920040" y="54533"/>
                  </a:lnTo>
                  <a:lnTo>
                    <a:pt x="3867996" y="110218"/>
                  </a:lnTo>
                  <a:lnTo>
                    <a:pt x="3791820" y="107643"/>
                  </a:lnTo>
                  <a:cubicBezTo>
                    <a:pt x="3792678" y="133035"/>
                    <a:pt x="3793537" y="158427"/>
                    <a:pt x="3794395" y="183819"/>
                  </a:cubicBezTo>
                  <a:lnTo>
                    <a:pt x="3738710" y="235863"/>
                  </a:lnTo>
                  <a:lnTo>
                    <a:pt x="3683025" y="183819"/>
                  </a:lnTo>
                  <a:cubicBezTo>
                    <a:pt x="3683883" y="158427"/>
                    <a:pt x="3684742" y="133035"/>
                    <a:pt x="3685600" y="107643"/>
                  </a:cubicBezTo>
                  <a:lnTo>
                    <a:pt x="3609424" y="110218"/>
                  </a:lnTo>
                  <a:lnTo>
                    <a:pt x="3557380" y="54533"/>
                  </a:lnTo>
                  <a:lnTo>
                    <a:pt x="3505336" y="110218"/>
                  </a:lnTo>
                  <a:lnTo>
                    <a:pt x="3429160" y="107643"/>
                  </a:lnTo>
                  <a:cubicBezTo>
                    <a:pt x="3430018" y="133035"/>
                    <a:pt x="3430877" y="158427"/>
                    <a:pt x="3431735" y="183819"/>
                  </a:cubicBezTo>
                  <a:lnTo>
                    <a:pt x="3376050" y="235863"/>
                  </a:lnTo>
                  <a:lnTo>
                    <a:pt x="3320365" y="183819"/>
                  </a:lnTo>
                  <a:cubicBezTo>
                    <a:pt x="3321223" y="158427"/>
                    <a:pt x="3322082" y="133035"/>
                    <a:pt x="3322940" y="107643"/>
                  </a:cubicBezTo>
                  <a:lnTo>
                    <a:pt x="3246764" y="110218"/>
                  </a:lnTo>
                  <a:lnTo>
                    <a:pt x="3194720" y="54533"/>
                  </a:lnTo>
                  <a:lnTo>
                    <a:pt x="3142676" y="110218"/>
                  </a:lnTo>
                  <a:lnTo>
                    <a:pt x="3066500" y="107643"/>
                  </a:lnTo>
                  <a:cubicBezTo>
                    <a:pt x="3067358" y="133035"/>
                    <a:pt x="3068217" y="158427"/>
                    <a:pt x="3069075" y="183819"/>
                  </a:cubicBezTo>
                  <a:lnTo>
                    <a:pt x="3013390" y="235863"/>
                  </a:lnTo>
                  <a:lnTo>
                    <a:pt x="2957705" y="183819"/>
                  </a:lnTo>
                  <a:cubicBezTo>
                    <a:pt x="2958563" y="158427"/>
                    <a:pt x="2959422" y="133035"/>
                    <a:pt x="2960280" y="107643"/>
                  </a:cubicBezTo>
                  <a:lnTo>
                    <a:pt x="2884104" y="110218"/>
                  </a:lnTo>
                  <a:lnTo>
                    <a:pt x="2832060" y="54533"/>
                  </a:lnTo>
                  <a:lnTo>
                    <a:pt x="2780016" y="110218"/>
                  </a:lnTo>
                  <a:lnTo>
                    <a:pt x="2703840" y="107643"/>
                  </a:lnTo>
                  <a:cubicBezTo>
                    <a:pt x="2704698" y="133035"/>
                    <a:pt x="2705557" y="158427"/>
                    <a:pt x="2706415" y="183819"/>
                  </a:cubicBezTo>
                  <a:lnTo>
                    <a:pt x="2650730" y="235863"/>
                  </a:lnTo>
                  <a:lnTo>
                    <a:pt x="2595045" y="183819"/>
                  </a:lnTo>
                  <a:cubicBezTo>
                    <a:pt x="2595903" y="158427"/>
                    <a:pt x="2596762" y="133035"/>
                    <a:pt x="2597620" y="107643"/>
                  </a:cubicBezTo>
                  <a:lnTo>
                    <a:pt x="2521444" y="110218"/>
                  </a:lnTo>
                  <a:lnTo>
                    <a:pt x="2469400" y="54533"/>
                  </a:lnTo>
                  <a:lnTo>
                    <a:pt x="2417356" y="110218"/>
                  </a:lnTo>
                  <a:lnTo>
                    <a:pt x="2341180" y="107643"/>
                  </a:lnTo>
                  <a:cubicBezTo>
                    <a:pt x="2342038" y="133035"/>
                    <a:pt x="2342897" y="158427"/>
                    <a:pt x="2343755" y="183819"/>
                  </a:cubicBezTo>
                  <a:lnTo>
                    <a:pt x="2288070" y="235863"/>
                  </a:lnTo>
                  <a:lnTo>
                    <a:pt x="2232385" y="183819"/>
                  </a:lnTo>
                  <a:cubicBezTo>
                    <a:pt x="2233243" y="158427"/>
                    <a:pt x="2234102" y="133035"/>
                    <a:pt x="2234960" y="107643"/>
                  </a:cubicBezTo>
                  <a:lnTo>
                    <a:pt x="2158784" y="110218"/>
                  </a:lnTo>
                  <a:lnTo>
                    <a:pt x="2106740" y="54533"/>
                  </a:lnTo>
                  <a:lnTo>
                    <a:pt x="2054696" y="110218"/>
                  </a:lnTo>
                  <a:lnTo>
                    <a:pt x="1978520" y="107643"/>
                  </a:lnTo>
                  <a:cubicBezTo>
                    <a:pt x="1979378" y="133035"/>
                    <a:pt x="1980237" y="158427"/>
                    <a:pt x="1981095" y="183819"/>
                  </a:cubicBezTo>
                  <a:lnTo>
                    <a:pt x="1925410" y="235863"/>
                  </a:lnTo>
                  <a:lnTo>
                    <a:pt x="1869725" y="183819"/>
                  </a:lnTo>
                  <a:cubicBezTo>
                    <a:pt x="1870583" y="158427"/>
                    <a:pt x="1871442" y="133035"/>
                    <a:pt x="1872300" y="107643"/>
                  </a:cubicBezTo>
                  <a:lnTo>
                    <a:pt x="1796124" y="110218"/>
                  </a:lnTo>
                  <a:lnTo>
                    <a:pt x="1744080" y="54533"/>
                  </a:lnTo>
                  <a:lnTo>
                    <a:pt x="1692036" y="110218"/>
                  </a:lnTo>
                  <a:lnTo>
                    <a:pt x="1615860" y="107643"/>
                  </a:lnTo>
                  <a:cubicBezTo>
                    <a:pt x="1616718" y="133035"/>
                    <a:pt x="1617577" y="158427"/>
                    <a:pt x="1618435" y="183819"/>
                  </a:cubicBezTo>
                  <a:lnTo>
                    <a:pt x="1562750" y="235863"/>
                  </a:lnTo>
                  <a:lnTo>
                    <a:pt x="1507065" y="183819"/>
                  </a:lnTo>
                  <a:cubicBezTo>
                    <a:pt x="1507923" y="158427"/>
                    <a:pt x="1508782" y="133035"/>
                    <a:pt x="1509640" y="107643"/>
                  </a:cubicBezTo>
                  <a:lnTo>
                    <a:pt x="1433464" y="110218"/>
                  </a:lnTo>
                  <a:lnTo>
                    <a:pt x="1381420" y="54533"/>
                  </a:lnTo>
                  <a:lnTo>
                    <a:pt x="1329376" y="110218"/>
                  </a:lnTo>
                  <a:lnTo>
                    <a:pt x="1253200" y="107643"/>
                  </a:lnTo>
                  <a:cubicBezTo>
                    <a:pt x="1254058" y="133035"/>
                    <a:pt x="1254917" y="158427"/>
                    <a:pt x="1255775" y="183819"/>
                  </a:cubicBezTo>
                  <a:lnTo>
                    <a:pt x="1200090" y="235863"/>
                  </a:lnTo>
                  <a:lnTo>
                    <a:pt x="1144405" y="183819"/>
                  </a:lnTo>
                  <a:cubicBezTo>
                    <a:pt x="1145263" y="158427"/>
                    <a:pt x="1146122" y="133035"/>
                    <a:pt x="1146980" y="107643"/>
                  </a:cubicBezTo>
                  <a:lnTo>
                    <a:pt x="1070804" y="110218"/>
                  </a:lnTo>
                  <a:lnTo>
                    <a:pt x="1018760" y="54533"/>
                  </a:lnTo>
                  <a:lnTo>
                    <a:pt x="966716" y="110218"/>
                  </a:lnTo>
                  <a:lnTo>
                    <a:pt x="890540" y="107643"/>
                  </a:lnTo>
                  <a:cubicBezTo>
                    <a:pt x="891398" y="133035"/>
                    <a:pt x="892257" y="158427"/>
                    <a:pt x="893115" y="183819"/>
                  </a:cubicBezTo>
                  <a:lnTo>
                    <a:pt x="837430" y="235863"/>
                  </a:lnTo>
                  <a:lnTo>
                    <a:pt x="781745" y="183819"/>
                  </a:lnTo>
                  <a:cubicBezTo>
                    <a:pt x="782603" y="158427"/>
                    <a:pt x="783462" y="133035"/>
                    <a:pt x="784320" y="107643"/>
                  </a:cubicBezTo>
                  <a:lnTo>
                    <a:pt x="708144" y="110218"/>
                  </a:lnTo>
                  <a:lnTo>
                    <a:pt x="656100" y="54533"/>
                  </a:lnTo>
                  <a:lnTo>
                    <a:pt x="604056" y="110218"/>
                  </a:lnTo>
                  <a:lnTo>
                    <a:pt x="527880" y="107643"/>
                  </a:lnTo>
                  <a:cubicBezTo>
                    <a:pt x="528738" y="133035"/>
                    <a:pt x="529597" y="158427"/>
                    <a:pt x="530455" y="183819"/>
                  </a:cubicBezTo>
                  <a:lnTo>
                    <a:pt x="474770" y="235863"/>
                  </a:lnTo>
                  <a:lnTo>
                    <a:pt x="419085" y="183819"/>
                  </a:lnTo>
                  <a:cubicBezTo>
                    <a:pt x="419943" y="158427"/>
                    <a:pt x="420802" y="133035"/>
                    <a:pt x="421660" y="107643"/>
                  </a:cubicBezTo>
                  <a:lnTo>
                    <a:pt x="345484" y="110218"/>
                  </a:lnTo>
                  <a:lnTo>
                    <a:pt x="293440" y="54533"/>
                  </a:ln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8" name="Freeform 537"/>
            <p:cNvSpPr/>
            <p:nvPr userDrawn="1"/>
          </p:nvSpPr>
          <p:spPr>
            <a:xfrm>
              <a:off x="1672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7" name="Freeform 536"/>
            <p:cNvSpPr/>
            <p:nvPr userDrawn="1"/>
          </p:nvSpPr>
          <p:spPr>
            <a:xfrm>
              <a:off x="5298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6" name="Freeform 535"/>
            <p:cNvSpPr/>
            <p:nvPr userDrawn="1"/>
          </p:nvSpPr>
          <p:spPr>
            <a:xfrm>
              <a:off x="8925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5" name="Freeform 534"/>
            <p:cNvSpPr/>
            <p:nvPr userDrawn="1"/>
          </p:nvSpPr>
          <p:spPr>
            <a:xfrm>
              <a:off x="12552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4" name="Freeform 533"/>
            <p:cNvSpPr/>
            <p:nvPr userDrawn="1"/>
          </p:nvSpPr>
          <p:spPr>
            <a:xfrm>
              <a:off x="16178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3" name="Freeform 532"/>
            <p:cNvSpPr/>
            <p:nvPr userDrawn="1"/>
          </p:nvSpPr>
          <p:spPr>
            <a:xfrm>
              <a:off x="19805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2" name="Freeform 531"/>
            <p:cNvSpPr/>
            <p:nvPr userDrawn="1"/>
          </p:nvSpPr>
          <p:spPr>
            <a:xfrm>
              <a:off x="23431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1" name="Freeform 530"/>
            <p:cNvSpPr/>
            <p:nvPr userDrawn="1"/>
          </p:nvSpPr>
          <p:spPr>
            <a:xfrm>
              <a:off x="27058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30" name="Freeform 529"/>
            <p:cNvSpPr/>
            <p:nvPr userDrawn="1"/>
          </p:nvSpPr>
          <p:spPr>
            <a:xfrm>
              <a:off x="30685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9" name="Freeform 528"/>
            <p:cNvSpPr/>
            <p:nvPr userDrawn="1"/>
          </p:nvSpPr>
          <p:spPr>
            <a:xfrm>
              <a:off x="34311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8" name="Freeform 527"/>
            <p:cNvSpPr/>
            <p:nvPr userDrawn="1"/>
          </p:nvSpPr>
          <p:spPr>
            <a:xfrm>
              <a:off x="37938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7" name="Freeform 526"/>
            <p:cNvSpPr/>
            <p:nvPr userDrawn="1"/>
          </p:nvSpPr>
          <p:spPr>
            <a:xfrm>
              <a:off x="41564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6" name="Freeform 525"/>
            <p:cNvSpPr/>
            <p:nvPr userDrawn="1"/>
          </p:nvSpPr>
          <p:spPr>
            <a:xfrm>
              <a:off x="45191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5" name="Freeform 524"/>
            <p:cNvSpPr/>
            <p:nvPr userDrawn="1"/>
          </p:nvSpPr>
          <p:spPr>
            <a:xfrm>
              <a:off x="48818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4" name="Freeform 523"/>
            <p:cNvSpPr/>
            <p:nvPr userDrawn="1"/>
          </p:nvSpPr>
          <p:spPr>
            <a:xfrm>
              <a:off x="52444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3" name="Freeform 522"/>
            <p:cNvSpPr/>
            <p:nvPr userDrawn="1"/>
          </p:nvSpPr>
          <p:spPr>
            <a:xfrm>
              <a:off x="56071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2" name="Freeform 521"/>
            <p:cNvSpPr/>
            <p:nvPr userDrawn="1"/>
          </p:nvSpPr>
          <p:spPr>
            <a:xfrm>
              <a:off x="59697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1" name="Freeform 520"/>
            <p:cNvSpPr/>
            <p:nvPr userDrawn="1"/>
          </p:nvSpPr>
          <p:spPr>
            <a:xfrm>
              <a:off x="63324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20" name="Freeform 519"/>
            <p:cNvSpPr/>
            <p:nvPr userDrawn="1"/>
          </p:nvSpPr>
          <p:spPr>
            <a:xfrm>
              <a:off x="66951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9" name="Freeform 518"/>
            <p:cNvSpPr/>
            <p:nvPr userDrawn="1"/>
          </p:nvSpPr>
          <p:spPr>
            <a:xfrm>
              <a:off x="70577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8" name="Freeform 517"/>
            <p:cNvSpPr/>
            <p:nvPr userDrawn="1"/>
          </p:nvSpPr>
          <p:spPr>
            <a:xfrm>
              <a:off x="74204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7" name="Freeform 516"/>
            <p:cNvSpPr/>
            <p:nvPr userDrawn="1"/>
          </p:nvSpPr>
          <p:spPr>
            <a:xfrm>
              <a:off x="77830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6" name="Freeform 515"/>
            <p:cNvSpPr/>
            <p:nvPr userDrawn="1"/>
          </p:nvSpPr>
          <p:spPr>
            <a:xfrm>
              <a:off x="81457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5" name="Freeform 514"/>
            <p:cNvSpPr/>
            <p:nvPr userDrawn="1"/>
          </p:nvSpPr>
          <p:spPr>
            <a:xfrm>
              <a:off x="85084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4" name="Freeform 513"/>
            <p:cNvSpPr/>
            <p:nvPr userDrawn="1"/>
          </p:nvSpPr>
          <p:spPr>
            <a:xfrm>
              <a:off x="88710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3" name="Freeform 512"/>
            <p:cNvSpPr/>
            <p:nvPr userDrawn="1"/>
          </p:nvSpPr>
          <p:spPr>
            <a:xfrm>
              <a:off x="92337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2" name="Freeform 511"/>
            <p:cNvSpPr/>
            <p:nvPr userDrawn="1"/>
          </p:nvSpPr>
          <p:spPr>
            <a:xfrm>
              <a:off x="95963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1" name="Freeform 510"/>
            <p:cNvSpPr/>
            <p:nvPr userDrawn="1"/>
          </p:nvSpPr>
          <p:spPr>
            <a:xfrm>
              <a:off x="99590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10" name="Freeform 509"/>
            <p:cNvSpPr/>
            <p:nvPr userDrawn="1"/>
          </p:nvSpPr>
          <p:spPr>
            <a:xfrm>
              <a:off x="103217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9" name="Freeform 508"/>
            <p:cNvSpPr/>
            <p:nvPr userDrawn="1"/>
          </p:nvSpPr>
          <p:spPr>
            <a:xfrm>
              <a:off x="106843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8" name="Freeform 507"/>
            <p:cNvSpPr/>
            <p:nvPr userDrawn="1"/>
          </p:nvSpPr>
          <p:spPr>
            <a:xfrm>
              <a:off x="110470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7" name="Freeform 506"/>
            <p:cNvSpPr/>
            <p:nvPr userDrawn="1"/>
          </p:nvSpPr>
          <p:spPr>
            <a:xfrm>
              <a:off x="114096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6" name="Freeform 505"/>
            <p:cNvSpPr/>
            <p:nvPr userDrawn="1"/>
          </p:nvSpPr>
          <p:spPr>
            <a:xfrm>
              <a:off x="117723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5" name="Freeform 504"/>
            <p:cNvSpPr/>
            <p:nvPr userDrawn="1"/>
          </p:nvSpPr>
          <p:spPr>
            <a:xfrm>
              <a:off x="1121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4" name="Freeform 503"/>
            <p:cNvSpPr/>
            <p:nvPr userDrawn="1"/>
          </p:nvSpPr>
          <p:spPr>
            <a:xfrm>
              <a:off x="4747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3" name="Freeform 502"/>
            <p:cNvSpPr/>
            <p:nvPr userDrawn="1"/>
          </p:nvSpPr>
          <p:spPr>
            <a:xfrm>
              <a:off x="8374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2" name="Freeform 501"/>
            <p:cNvSpPr/>
            <p:nvPr userDrawn="1"/>
          </p:nvSpPr>
          <p:spPr>
            <a:xfrm>
              <a:off x="12000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1" name="Freeform 500"/>
            <p:cNvSpPr/>
            <p:nvPr userDrawn="1"/>
          </p:nvSpPr>
          <p:spPr>
            <a:xfrm>
              <a:off x="15627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00" name="Freeform 499"/>
            <p:cNvSpPr/>
            <p:nvPr userDrawn="1"/>
          </p:nvSpPr>
          <p:spPr>
            <a:xfrm>
              <a:off x="19254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9" name="Freeform 498"/>
            <p:cNvSpPr/>
            <p:nvPr userDrawn="1"/>
          </p:nvSpPr>
          <p:spPr>
            <a:xfrm>
              <a:off x="22880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8" name="Freeform 497"/>
            <p:cNvSpPr/>
            <p:nvPr userDrawn="1"/>
          </p:nvSpPr>
          <p:spPr>
            <a:xfrm>
              <a:off x="26507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7" name="Freeform 496"/>
            <p:cNvSpPr/>
            <p:nvPr userDrawn="1"/>
          </p:nvSpPr>
          <p:spPr>
            <a:xfrm>
              <a:off x="30133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6" name="Freeform 495"/>
            <p:cNvSpPr/>
            <p:nvPr userDrawn="1"/>
          </p:nvSpPr>
          <p:spPr>
            <a:xfrm>
              <a:off x="33760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5" name="Freeform 494"/>
            <p:cNvSpPr/>
            <p:nvPr userDrawn="1"/>
          </p:nvSpPr>
          <p:spPr>
            <a:xfrm>
              <a:off x="37387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4" name="Freeform 493"/>
            <p:cNvSpPr/>
            <p:nvPr userDrawn="1"/>
          </p:nvSpPr>
          <p:spPr>
            <a:xfrm>
              <a:off x="41013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3" name="Freeform 492"/>
            <p:cNvSpPr/>
            <p:nvPr userDrawn="1"/>
          </p:nvSpPr>
          <p:spPr>
            <a:xfrm>
              <a:off x="44640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2" name="Freeform 491"/>
            <p:cNvSpPr/>
            <p:nvPr userDrawn="1"/>
          </p:nvSpPr>
          <p:spPr>
            <a:xfrm>
              <a:off x="48266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1" name="Freeform 490"/>
            <p:cNvSpPr/>
            <p:nvPr userDrawn="1"/>
          </p:nvSpPr>
          <p:spPr>
            <a:xfrm>
              <a:off x="51893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90" name="Freeform 489"/>
            <p:cNvSpPr/>
            <p:nvPr userDrawn="1"/>
          </p:nvSpPr>
          <p:spPr>
            <a:xfrm>
              <a:off x="55520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9" name="Freeform 488"/>
            <p:cNvSpPr/>
            <p:nvPr userDrawn="1"/>
          </p:nvSpPr>
          <p:spPr>
            <a:xfrm>
              <a:off x="59146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8" name="Freeform 487"/>
            <p:cNvSpPr/>
            <p:nvPr userDrawn="1"/>
          </p:nvSpPr>
          <p:spPr>
            <a:xfrm>
              <a:off x="62773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7" name="Freeform 486"/>
            <p:cNvSpPr/>
            <p:nvPr userDrawn="1"/>
          </p:nvSpPr>
          <p:spPr>
            <a:xfrm>
              <a:off x="66399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6" name="Freeform 485"/>
            <p:cNvSpPr/>
            <p:nvPr userDrawn="1"/>
          </p:nvSpPr>
          <p:spPr>
            <a:xfrm>
              <a:off x="70026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5" name="Freeform 484"/>
            <p:cNvSpPr/>
            <p:nvPr userDrawn="1"/>
          </p:nvSpPr>
          <p:spPr>
            <a:xfrm>
              <a:off x="73653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4" name="Freeform 483"/>
            <p:cNvSpPr/>
            <p:nvPr userDrawn="1"/>
          </p:nvSpPr>
          <p:spPr>
            <a:xfrm>
              <a:off x="77279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3" name="Freeform 482"/>
            <p:cNvSpPr/>
            <p:nvPr userDrawn="1"/>
          </p:nvSpPr>
          <p:spPr>
            <a:xfrm>
              <a:off x="80906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2" name="Freeform 481"/>
            <p:cNvSpPr/>
            <p:nvPr userDrawn="1"/>
          </p:nvSpPr>
          <p:spPr>
            <a:xfrm>
              <a:off x="84532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1" name="Freeform 480"/>
            <p:cNvSpPr/>
            <p:nvPr userDrawn="1"/>
          </p:nvSpPr>
          <p:spPr>
            <a:xfrm>
              <a:off x="88159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80" name="Freeform 479"/>
            <p:cNvSpPr/>
            <p:nvPr userDrawn="1"/>
          </p:nvSpPr>
          <p:spPr>
            <a:xfrm>
              <a:off x="91786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9" name="Freeform 478"/>
            <p:cNvSpPr/>
            <p:nvPr userDrawn="1"/>
          </p:nvSpPr>
          <p:spPr>
            <a:xfrm>
              <a:off x="95412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8" name="Freeform 477"/>
            <p:cNvSpPr/>
            <p:nvPr userDrawn="1"/>
          </p:nvSpPr>
          <p:spPr>
            <a:xfrm>
              <a:off x="99039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7" name="Freeform 476"/>
            <p:cNvSpPr/>
            <p:nvPr userDrawn="1"/>
          </p:nvSpPr>
          <p:spPr>
            <a:xfrm>
              <a:off x="102665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6" name="Freeform 475"/>
            <p:cNvSpPr/>
            <p:nvPr userDrawn="1"/>
          </p:nvSpPr>
          <p:spPr>
            <a:xfrm>
              <a:off x="106292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5" name="Freeform 474"/>
            <p:cNvSpPr/>
            <p:nvPr userDrawn="1"/>
          </p:nvSpPr>
          <p:spPr>
            <a:xfrm>
              <a:off x="109919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4" name="Freeform 473"/>
            <p:cNvSpPr/>
            <p:nvPr userDrawn="1"/>
          </p:nvSpPr>
          <p:spPr>
            <a:xfrm>
              <a:off x="113545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73" name="Freeform 472"/>
            <p:cNvSpPr/>
            <p:nvPr userDrawn="1"/>
          </p:nvSpPr>
          <p:spPr>
            <a:xfrm>
              <a:off x="117172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540" name="Group 539"/>
          <p:cNvGrpSpPr/>
          <p:nvPr userDrawn="1"/>
        </p:nvGrpSpPr>
        <p:grpSpPr>
          <a:xfrm>
            <a:off x="0" y="6386273"/>
            <a:ext cx="12192000" cy="471727"/>
            <a:chOff x="0" y="-7271"/>
            <a:chExt cx="12192000" cy="471727"/>
          </a:xfrm>
        </p:grpSpPr>
        <p:sp>
          <p:nvSpPr>
            <p:cNvPr id="541" name="Freeform 540"/>
            <p:cNvSpPr/>
            <p:nvPr userDrawn="1"/>
          </p:nvSpPr>
          <p:spPr>
            <a:xfrm>
              <a:off x="0" y="-7271"/>
              <a:ext cx="12192000" cy="471727"/>
            </a:xfrm>
            <a:custGeom>
              <a:avLst/>
              <a:gdLst>
                <a:gd name="connsiteX0" fmla="*/ 0 w 12192000"/>
                <a:gd name="connsiteY0" fmla="*/ 0 h 471727"/>
                <a:gd name="connsiteX1" fmla="*/ 12192000 w 12192000"/>
                <a:gd name="connsiteY1" fmla="*/ 0 h 471727"/>
                <a:gd name="connsiteX2" fmla="*/ 12192000 w 12192000"/>
                <a:gd name="connsiteY2" fmla="*/ 471727 h 471727"/>
                <a:gd name="connsiteX3" fmla="*/ 0 w 12192000"/>
                <a:gd name="connsiteY3" fmla="*/ 471727 h 471727"/>
                <a:gd name="connsiteX4" fmla="*/ 0 w 12192000"/>
                <a:gd name="connsiteY4" fmla="*/ 0 h 471727"/>
                <a:gd name="connsiteX5" fmla="*/ 293440 w 12192000"/>
                <a:gd name="connsiteY5" fmla="*/ 54533 h 471727"/>
                <a:gd name="connsiteX6" fmla="*/ 241396 w 12192000"/>
                <a:gd name="connsiteY6" fmla="*/ 110218 h 471727"/>
                <a:gd name="connsiteX7" fmla="*/ 165220 w 12192000"/>
                <a:gd name="connsiteY7" fmla="*/ 107643 h 471727"/>
                <a:gd name="connsiteX8" fmla="*/ 167795 w 12192000"/>
                <a:gd name="connsiteY8" fmla="*/ 183819 h 471727"/>
                <a:gd name="connsiteX9" fmla="*/ 112110 w 12192000"/>
                <a:gd name="connsiteY9" fmla="*/ 235863 h 471727"/>
                <a:gd name="connsiteX10" fmla="*/ 167795 w 12192000"/>
                <a:gd name="connsiteY10" fmla="*/ 287907 h 471727"/>
                <a:gd name="connsiteX11" fmla="*/ 165220 w 12192000"/>
                <a:gd name="connsiteY11" fmla="*/ 364083 h 471727"/>
                <a:gd name="connsiteX12" fmla="*/ 241396 w 12192000"/>
                <a:gd name="connsiteY12" fmla="*/ 361508 h 471727"/>
                <a:gd name="connsiteX13" fmla="*/ 293440 w 12192000"/>
                <a:gd name="connsiteY13" fmla="*/ 417193 h 471727"/>
                <a:gd name="connsiteX14" fmla="*/ 345484 w 12192000"/>
                <a:gd name="connsiteY14" fmla="*/ 361508 h 471727"/>
                <a:gd name="connsiteX15" fmla="*/ 421660 w 12192000"/>
                <a:gd name="connsiteY15" fmla="*/ 364083 h 471727"/>
                <a:gd name="connsiteX16" fmla="*/ 419085 w 12192000"/>
                <a:gd name="connsiteY16" fmla="*/ 287907 h 471727"/>
                <a:gd name="connsiteX17" fmla="*/ 474770 w 12192000"/>
                <a:gd name="connsiteY17" fmla="*/ 235863 h 471727"/>
                <a:gd name="connsiteX18" fmla="*/ 530455 w 12192000"/>
                <a:gd name="connsiteY18" fmla="*/ 287907 h 471727"/>
                <a:gd name="connsiteX19" fmla="*/ 527880 w 12192000"/>
                <a:gd name="connsiteY19" fmla="*/ 364083 h 471727"/>
                <a:gd name="connsiteX20" fmla="*/ 604056 w 12192000"/>
                <a:gd name="connsiteY20" fmla="*/ 361508 h 471727"/>
                <a:gd name="connsiteX21" fmla="*/ 656100 w 12192000"/>
                <a:gd name="connsiteY21" fmla="*/ 417193 h 471727"/>
                <a:gd name="connsiteX22" fmla="*/ 708144 w 12192000"/>
                <a:gd name="connsiteY22" fmla="*/ 361508 h 471727"/>
                <a:gd name="connsiteX23" fmla="*/ 784320 w 12192000"/>
                <a:gd name="connsiteY23" fmla="*/ 364083 h 471727"/>
                <a:gd name="connsiteX24" fmla="*/ 781745 w 12192000"/>
                <a:gd name="connsiteY24" fmla="*/ 287907 h 471727"/>
                <a:gd name="connsiteX25" fmla="*/ 837430 w 12192000"/>
                <a:gd name="connsiteY25" fmla="*/ 235863 h 471727"/>
                <a:gd name="connsiteX26" fmla="*/ 893115 w 12192000"/>
                <a:gd name="connsiteY26" fmla="*/ 287907 h 471727"/>
                <a:gd name="connsiteX27" fmla="*/ 890540 w 12192000"/>
                <a:gd name="connsiteY27" fmla="*/ 364083 h 471727"/>
                <a:gd name="connsiteX28" fmla="*/ 966716 w 12192000"/>
                <a:gd name="connsiteY28" fmla="*/ 361508 h 471727"/>
                <a:gd name="connsiteX29" fmla="*/ 1018760 w 12192000"/>
                <a:gd name="connsiteY29" fmla="*/ 417193 h 471727"/>
                <a:gd name="connsiteX30" fmla="*/ 1070804 w 12192000"/>
                <a:gd name="connsiteY30" fmla="*/ 361508 h 471727"/>
                <a:gd name="connsiteX31" fmla="*/ 1146980 w 12192000"/>
                <a:gd name="connsiteY31" fmla="*/ 364083 h 471727"/>
                <a:gd name="connsiteX32" fmla="*/ 1144405 w 12192000"/>
                <a:gd name="connsiteY32" fmla="*/ 287907 h 471727"/>
                <a:gd name="connsiteX33" fmla="*/ 1200090 w 12192000"/>
                <a:gd name="connsiteY33" fmla="*/ 235863 h 471727"/>
                <a:gd name="connsiteX34" fmla="*/ 1255775 w 12192000"/>
                <a:gd name="connsiteY34" fmla="*/ 287907 h 471727"/>
                <a:gd name="connsiteX35" fmla="*/ 1253200 w 12192000"/>
                <a:gd name="connsiteY35" fmla="*/ 364083 h 471727"/>
                <a:gd name="connsiteX36" fmla="*/ 1329376 w 12192000"/>
                <a:gd name="connsiteY36" fmla="*/ 361508 h 471727"/>
                <a:gd name="connsiteX37" fmla="*/ 1381420 w 12192000"/>
                <a:gd name="connsiteY37" fmla="*/ 417193 h 471727"/>
                <a:gd name="connsiteX38" fmla="*/ 1433464 w 12192000"/>
                <a:gd name="connsiteY38" fmla="*/ 361508 h 471727"/>
                <a:gd name="connsiteX39" fmla="*/ 1509640 w 12192000"/>
                <a:gd name="connsiteY39" fmla="*/ 364083 h 471727"/>
                <a:gd name="connsiteX40" fmla="*/ 1507065 w 12192000"/>
                <a:gd name="connsiteY40" fmla="*/ 287907 h 471727"/>
                <a:gd name="connsiteX41" fmla="*/ 1562750 w 12192000"/>
                <a:gd name="connsiteY41" fmla="*/ 235863 h 471727"/>
                <a:gd name="connsiteX42" fmla="*/ 1618435 w 12192000"/>
                <a:gd name="connsiteY42" fmla="*/ 287907 h 471727"/>
                <a:gd name="connsiteX43" fmla="*/ 1615860 w 12192000"/>
                <a:gd name="connsiteY43" fmla="*/ 364083 h 471727"/>
                <a:gd name="connsiteX44" fmla="*/ 1692036 w 12192000"/>
                <a:gd name="connsiteY44" fmla="*/ 361508 h 471727"/>
                <a:gd name="connsiteX45" fmla="*/ 1744080 w 12192000"/>
                <a:gd name="connsiteY45" fmla="*/ 417193 h 471727"/>
                <a:gd name="connsiteX46" fmla="*/ 1796124 w 12192000"/>
                <a:gd name="connsiteY46" fmla="*/ 361508 h 471727"/>
                <a:gd name="connsiteX47" fmla="*/ 1872300 w 12192000"/>
                <a:gd name="connsiteY47" fmla="*/ 364083 h 471727"/>
                <a:gd name="connsiteX48" fmla="*/ 1869725 w 12192000"/>
                <a:gd name="connsiteY48" fmla="*/ 287907 h 471727"/>
                <a:gd name="connsiteX49" fmla="*/ 1925410 w 12192000"/>
                <a:gd name="connsiteY49" fmla="*/ 235863 h 471727"/>
                <a:gd name="connsiteX50" fmla="*/ 1981095 w 12192000"/>
                <a:gd name="connsiteY50" fmla="*/ 287907 h 471727"/>
                <a:gd name="connsiteX51" fmla="*/ 1978520 w 12192000"/>
                <a:gd name="connsiteY51" fmla="*/ 364083 h 471727"/>
                <a:gd name="connsiteX52" fmla="*/ 2054696 w 12192000"/>
                <a:gd name="connsiteY52" fmla="*/ 361508 h 471727"/>
                <a:gd name="connsiteX53" fmla="*/ 2106740 w 12192000"/>
                <a:gd name="connsiteY53" fmla="*/ 417193 h 471727"/>
                <a:gd name="connsiteX54" fmla="*/ 2158784 w 12192000"/>
                <a:gd name="connsiteY54" fmla="*/ 361508 h 471727"/>
                <a:gd name="connsiteX55" fmla="*/ 2234960 w 12192000"/>
                <a:gd name="connsiteY55" fmla="*/ 364083 h 471727"/>
                <a:gd name="connsiteX56" fmla="*/ 2232385 w 12192000"/>
                <a:gd name="connsiteY56" fmla="*/ 287907 h 471727"/>
                <a:gd name="connsiteX57" fmla="*/ 2288070 w 12192000"/>
                <a:gd name="connsiteY57" fmla="*/ 235863 h 471727"/>
                <a:gd name="connsiteX58" fmla="*/ 2343755 w 12192000"/>
                <a:gd name="connsiteY58" fmla="*/ 287907 h 471727"/>
                <a:gd name="connsiteX59" fmla="*/ 2341180 w 12192000"/>
                <a:gd name="connsiteY59" fmla="*/ 364083 h 471727"/>
                <a:gd name="connsiteX60" fmla="*/ 2417356 w 12192000"/>
                <a:gd name="connsiteY60" fmla="*/ 361508 h 471727"/>
                <a:gd name="connsiteX61" fmla="*/ 2469400 w 12192000"/>
                <a:gd name="connsiteY61" fmla="*/ 417193 h 471727"/>
                <a:gd name="connsiteX62" fmla="*/ 2521444 w 12192000"/>
                <a:gd name="connsiteY62" fmla="*/ 361508 h 471727"/>
                <a:gd name="connsiteX63" fmla="*/ 2597620 w 12192000"/>
                <a:gd name="connsiteY63" fmla="*/ 364083 h 471727"/>
                <a:gd name="connsiteX64" fmla="*/ 2595045 w 12192000"/>
                <a:gd name="connsiteY64" fmla="*/ 287907 h 471727"/>
                <a:gd name="connsiteX65" fmla="*/ 2650730 w 12192000"/>
                <a:gd name="connsiteY65" fmla="*/ 235863 h 471727"/>
                <a:gd name="connsiteX66" fmla="*/ 2706415 w 12192000"/>
                <a:gd name="connsiteY66" fmla="*/ 287907 h 471727"/>
                <a:gd name="connsiteX67" fmla="*/ 2703840 w 12192000"/>
                <a:gd name="connsiteY67" fmla="*/ 364083 h 471727"/>
                <a:gd name="connsiteX68" fmla="*/ 2780016 w 12192000"/>
                <a:gd name="connsiteY68" fmla="*/ 361508 h 471727"/>
                <a:gd name="connsiteX69" fmla="*/ 2832060 w 12192000"/>
                <a:gd name="connsiteY69" fmla="*/ 417193 h 471727"/>
                <a:gd name="connsiteX70" fmla="*/ 2884104 w 12192000"/>
                <a:gd name="connsiteY70" fmla="*/ 361508 h 471727"/>
                <a:gd name="connsiteX71" fmla="*/ 2960280 w 12192000"/>
                <a:gd name="connsiteY71" fmla="*/ 364083 h 471727"/>
                <a:gd name="connsiteX72" fmla="*/ 2957705 w 12192000"/>
                <a:gd name="connsiteY72" fmla="*/ 287907 h 471727"/>
                <a:gd name="connsiteX73" fmla="*/ 3013390 w 12192000"/>
                <a:gd name="connsiteY73" fmla="*/ 235863 h 471727"/>
                <a:gd name="connsiteX74" fmla="*/ 3069075 w 12192000"/>
                <a:gd name="connsiteY74" fmla="*/ 287907 h 471727"/>
                <a:gd name="connsiteX75" fmla="*/ 3066500 w 12192000"/>
                <a:gd name="connsiteY75" fmla="*/ 364083 h 471727"/>
                <a:gd name="connsiteX76" fmla="*/ 3142676 w 12192000"/>
                <a:gd name="connsiteY76" fmla="*/ 361508 h 471727"/>
                <a:gd name="connsiteX77" fmla="*/ 3194720 w 12192000"/>
                <a:gd name="connsiteY77" fmla="*/ 417193 h 471727"/>
                <a:gd name="connsiteX78" fmla="*/ 3246764 w 12192000"/>
                <a:gd name="connsiteY78" fmla="*/ 361508 h 471727"/>
                <a:gd name="connsiteX79" fmla="*/ 3322940 w 12192000"/>
                <a:gd name="connsiteY79" fmla="*/ 364083 h 471727"/>
                <a:gd name="connsiteX80" fmla="*/ 3320365 w 12192000"/>
                <a:gd name="connsiteY80" fmla="*/ 287907 h 471727"/>
                <a:gd name="connsiteX81" fmla="*/ 3376050 w 12192000"/>
                <a:gd name="connsiteY81" fmla="*/ 235863 h 471727"/>
                <a:gd name="connsiteX82" fmla="*/ 3431735 w 12192000"/>
                <a:gd name="connsiteY82" fmla="*/ 287907 h 471727"/>
                <a:gd name="connsiteX83" fmla="*/ 3429160 w 12192000"/>
                <a:gd name="connsiteY83" fmla="*/ 364083 h 471727"/>
                <a:gd name="connsiteX84" fmla="*/ 3505336 w 12192000"/>
                <a:gd name="connsiteY84" fmla="*/ 361508 h 471727"/>
                <a:gd name="connsiteX85" fmla="*/ 3557380 w 12192000"/>
                <a:gd name="connsiteY85" fmla="*/ 417193 h 471727"/>
                <a:gd name="connsiteX86" fmla="*/ 3609424 w 12192000"/>
                <a:gd name="connsiteY86" fmla="*/ 361508 h 471727"/>
                <a:gd name="connsiteX87" fmla="*/ 3685600 w 12192000"/>
                <a:gd name="connsiteY87" fmla="*/ 364083 h 471727"/>
                <a:gd name="connsiteX88" fmla="*/ 3683025 w 12192000"/>
                <a:gd name="connsiteY88" fmla="*/ 287907 h 471727"/>
                <a:gd name="connsiteX89" fmla="*/ 3738710 w 12192000"/>
                <a:gd name="connsiteY89" fmla="*/ 235863 h 471727"/>
                <a:gd name="connsiteX90" fmla="*/ 3794395 w 12192000"/>
                <a:gd name="connsiteY90" fmla="*/ 287907 h 471727"/>
                <a:gd name="connsiteX91" fmla="*/ 3791820 w 12192000"/>
                <a:gd name="connsiteY91" fmla="*/ 364083 h 471727"/>
                <a:gd name="connsiteX92" fmla="*/ 3867996 w 12192000"/>
                <a:gd name="connsiteY92" fmla="*/ 361508 h 471727"/>
                <a:gd name="connsiteX93" fmla="*/ 3920040 w 12192000"/>
                <a:gd name="connsiteY93" fmla="*/ 417193 h 471727"/>
                <a:gd name="connsiteX94" fmla="*/ 3972084 w 12192000"/>
                <a:gd name="connsiteY94" fmla="*/ 361508 h 471727"/>
                <a:gd name="connsiteX95" fmla="*/ 4048260 w 12192000"/>
                <a:gd name="connsiteY95" fmla="*/ 364083 h 471727"/>
                <a:gd name="connsiteX96" fmla="*/ 4045685 w 12192000"/>
                <a:gd name="connsiteY96" fmla="*/ 287907 h 471727"/>
                <a:gd name="connsiteX97" fmla="*/ 4101370 w 12192000"/>
                <a:gd name="connsiteY97" fmla="*/ 235863 h 471727"/>
                <a:gd name="connsiteX98" fmla="*/ 4157055 w 12192000"/>
                <a:gd name="connsiteY98" fmla="*/ 287907 h 471727"/>
                <a:gd name="connsiteX99" fmla="*/ 4154480 w 12192000"/>
                <a:gd name="connsiteY99" fmla="*/ 364083 h 471727"/>
                <a:gd name="connsiteX100" fmla="*/ 4230656 w 12192000"/>
                <a:gd name="connsiteY100" fmla="*/ 361508 h 471727"/>
                <a:gd name="connsiteX101" fmla="*/ 4282700 w 12192000"/>
                <a:gd name="connsiteY101" fmla="*/ 417193 h 471727"/>
                <a:gd name="connsiteX102" fmla="*/ 4334744 w 12192000"/>
                <a:gd name="connsiteY102" fmla="*/ 361508 h 471727"/>
                <a:gd name="connsiteX103" fmla="*/ 4410920 w 12192000"/>
                <a:gd name="connsiteY103" fmla="*/ 364083 h 471727"/>
                <a:gd name="connsiteX104" fmla="*/ 4408345 w 12192000"/>
                <a:gd name="connsiteY104" fmla="*/ 287907 h 471727"/>
                <a:gd name="connsiteX105" fmla="*/ 4464030 w 12192000"/>
                <a:gd name="connsiteY105" fmla="*/ 235863 h 471727"/>
                <a:gd name="connsiteX106" fmla="*/ 4519715 w 12192000"/>
                <a:gd name="connsiteY106" fmla="*/ 287907 h 471727"/>
                <a:gd name="connsiteX107" fmla="*/ 4517140 w 12192000"/>
                <a:gd name="connsiteY107" fmla="*/ 364083 h 471727"/>
                <a:gd name="connsiteX108" fmla="*/ 4593316 w 12192000"/>
                <a:gd name="connsiteY108" fmla="*/ 361508 h 471727"/>
                <a:gd name="connsiteX109" fmla="*/ 4645360 w 12192000"/>
                <a:gd name="connsiteY109" fmla="*/ 417193 h 471727"/>
                <a:gd name="connsiteX110" fmla="*/ 4697404 w 12192000"/>
                <a:gd name="connsiteY110" fmla="*/ 361508 h 471727"/>
                <a:gd name="connsiteX111" fmla="*/ 4773580 w 12192000"/>
                <a:gd name="connsiteY111" fmla="*/ 364083 h 471727"/>
                <a:gd name="connsiteX112" fmla="*/ 4771005 w 12192000"/>
                <a:gd name="connsiteY112" fmla="*/ 287907 h 471727"/>
                <a:gd name="connsiteX113" fmla="*/ 4826690 w 12192000"/>
                <a:gd name="connsiteY113" fmla="*/ 235863 h 471727"/>
                <a:gd name="connsiteX114" fmla="*/ 4882375 w 12192000"/>
                <a:gd name="connsiteY114" fmla="*/ 287907 h 471727"/>
                <a:gd name="connsiteX115" fmla="*/ 4879800 w 12192000"/>
                <a:gd name="connsiteY115" fmla="*/ 364083 h 471727"/>
                <a:gd name="connsiteX116" fmla="*/ 4955976 w 12192000"/>
                <a:gd name="connsiteY116" fmla="*/ 361508 h 471727"/>
                <a:gd name="connsiteX117" fmla="*/ 5008020 w 12192000"/>
                <a:gd name="connsiteY117" fmla="*/ 417193 h 471727"/>
                <a:gd name="connsiteX118" fmla="*/ 5060064 w 12192000"/>
                <a:gd name="connsiteY118" fmla="*/ 361508 h 471727"/>
                <a:gd name="connsiteX119" fmla="*/ 5136240 w 12192000"/>
                <a:gd name="connsiteY119" fmla="*/ 364083 h 471727"/>
                <a:gd name="connsiteX120" fmla="*/ 5133665 w 12192000"/>
                <a:gd name="connsiteY120" fmla="*/ 287907 h 471727"/>
                <a:gd name="connsiteX121" fmla="*/ 5189350 w 12192000"/>
                <a:gd name="connsiteY121" fmla="*/ 235863 h 471727"/>
                <a:gd name="connsiteX122" fmla="*/ 5245035 w 12192000"/>
                <a:gd name="connsiteY122" fmla="*/ 287907 h 471727"/>
                <a:gd name="connsiteX123" fmla="*/ 5242460 w 12192000"/>
                <a:gd name="connsiteY123" fmla="*/ 364083 h 471727"/>
                <a:gd name="connsiteX124" fmla="*/ 5318636 w 12192000"/>
                <a:gd name="connsiteY124" fmla="*/ 361508 h 471727"/>
                <a:gd name="connsiteX125" fmla="*/ 5370680 w 12192000"/>
                <a:gd name="connsiteY125" fmla="*/ 417193 h 471727"/>
                <a:gd name="connsiteX126" fmla="*/ 5422724 w 12192000"/>
                <a:gd name="connsiteY126" fmla="*/ 361508 h 471727"/>
                <a:gd name="connsiteX127" fmla="*/ 5498900 w 12192000"/>
                <a:gd name="connsiteY127" fmla="*/ 364083 h 471727"/>
                <a:gd name="connsiteX128" fmla="*/ 5496325 w 12192000"/>
                <a:gd name="connsiteY128" fmla="*/ 287907 h 471727"/>
                <a:gd name="connsiteX129" fmla="*/ 5552010 w 12192000"/>
                <a:gd name="connsiteY129" fmla="*/ 235863 h 471727"/>
                <a:gd name="connsiteX130" fmla="*/ 5607695 w 12192000"/>
                <a:gd name="connsiteY130" fmla="*/ 287907 h 471727"/>
                <a:gd name="connsiteX131" fmla="*/ 5605120 w 12192000"/>
                <a:gd name="connsiteY131" fmla="*/ 364083 h 471727"/>
                <a:gd name="connsiteX132" fmla="*/ 5681296 w 12192000"/>
                <a:gd name="connsiteY132" fmla="*/ 361508 h 471727"/>
                <a:gd name="connsiteX133" fmla="*/ 5733340 w 12192000"/>
                <a:gd name="connsiteY133" fmla="*/ 417193 h 471727"/>
                <a:gd name="connsiteX134" fmla="*/ 5785384 w 12192000"/>
                <a:gd name="connsiteY134" fmla="*/ 361508 h 471727"/>
                <a:gd name="connsiteX135" fmla="*/ 5861560 w 12192000"/>
                <a:gd name="connsiteY135" fmla="*/ 364083 h 471727"/>
                <a:gd name="connsiteX136" fmla="*/ 5858985 w 12192000"/>
                <a:gd name="connsiteY136" fmla="*/ 287907 h 471727"/>
                <a:gd name="connsiteX137" fmla="*/ 5914670 w 12192000"/>
                <a:gd name="connsiteY137" fmla="*/ 235863 h 471727"/>
                <a:gd name="connsiteX138" fmla="*/ 5970355 w 12192000"/>
                <a:gd name="connsiteY138" fmla="*/ 287907 h 471727"/>
                <a:gd name="connsiteX139" fmla="*/ 5967780 w 12192000"/>
                <a:gd name="connsiteY139" fmla="*/ 364083 h 471727"/>
                <a:gd name="connsiteX140" fmla="*/ 6043956 w 12192000"/>
                <a:gd name="connsiteY140" fmla="*/ 361508 h 471727"/>
                <a:gd name="connsiteX141" fmla="*/ 6096000 w 12192000"/>
                <a:gd name="connsiteY141" fmla="*/ 417193 h 471727"/>
                <a:gd name="connsiteX142" fmla="*/ 6148044 w 12192000"/>
                <a:gd name="connsiteY142" fmla="*/ 361508 h 471727"/>
                <a:gd name="connsiteX143" fmla="*/ 6224220 w 12192000"/>
                <a:gd name="connsiteY143" fmla="*/ 364083 h 471727"/>
                <a:gd name="connsiteX144" fmla="*/ 6221645 w 12192000"/>
                <a:gd name="connsiteY144" fmla="*/ 287907 h 471727"/>
                <a:gd name="connsiteX145" fmla="*/ 6277330 w 12192000"/>
                <a:gd name="connsiteY145" fmla="*/ 235863 h 471727"/>
                <a:gd name="connsiteX146" fmla="*/ 6333015 w 12192000"/>
                <a:gd name="connsiteY146" fmla="*/ 287907 h 471727"/>
                <a:gd name="connsiteX147" fmla="*/ 6330440 w 12192000"/>
                <a:gd name="connsiteY147" fmla="*/ 364083 h 471727"/>
                <a:gd name="connsiteX148" fmla="*/ 6406616 w 12192000"/>
                <a:gd name="connsiteY148" fmla="*/ 361508 h 471727"/>
                <a:gd name="connsiteX149" fmla="*/ 6458660 w 12192000"/>
                <a:gd name="connsiteY149" fmla="*/ 417193 h 471727"/>
                <a:gd name="connsiteX150" fmla="*/ 6510704 w 12192000"/>
                <a:gd name="connsiteY150" fmla="*/ 361508 h 471727"/>
                <a:gd name="connsiteX151" fmla="*/ 6586880 w 12192000"/>
                <a:gd name="connsiteY151" fmla="*/ 364083 h 471727"/>
                <a:gd name="connsiteX152" fmla="*/ 6584305 w 12192000"/>
                <a:gd name="connsiteY152" fmla="*/ 287907 h 471727"/>
                <a:gd name="connsiteX153" fmla="*/ 6639990 w 12192000"/>
                <a:gd name="connsiteY153" fmla="*/ 235863 h 471727"/>
                <a:gd name="connsiteX154" fmla="*/ 6695675 w 12192000"/>
                <a:gd name="connsiteY154" fmla="*/ 287907 h 471727"/>
                <a:gd name="connsiteX155" fmla="*/ 6693100 w 12192000"/>
                <a:gd name="connsiteY155" fmla="*/ 364083 h 471727"/>
                <a:gd name="connsiteX156" fmla="*/ 6769276 w 12192000"/>
                <a:gd name="connsiteY156" fmla="*/ 361508 h 471727"/>
                <a:gd name="connsiteX157" fmla="*/ 6821320 w 12192000"/>
                <a:gd name="connsiteY157" fmla="*/ 417193 h 471727"/>
                <a:gd name="connsiteX158" fmla="*/ 6873364 w 12192000"/>
                <a:gd name="connsiteY158" fmla="*/ 361508 h 471727"/>
                <a:gd name="connsiteX159" fmla="*/ 6949540 w 12192000"/>
                <a:gd name="connsiteY159" fmla="*/ 364083 h 471727"/>
                <a:gd name="connsiteX160" fmla="*/ 6946965 w 12192000"/>
                <a:gd name="connsiteY160" fmla="*/ 287907 h 471727"/>
                <a:gd name="connsiteX161" fmla="*/ 7002650 w 12192000"/>
                <a:gd name="connsiteY161" fmla="*/ 235863 h 471727"/>
                <a:gd name="connsiteX162" fmla="*/ 7058335 w 12192000"/>
                <a:gd name="connsiteY162" fmla="*/ 287907 h 471727"/>
                <a:gd name="connsiteX163" fmla="*/ 7055760 w 12192000"/>
                <a:gd name="connsiteY163" fmla="*/ 364083 h 471727"/>
                <a:gd name="connsiteX164" fmla="*/ 7131936 w 12192000"/>
                <a:gd name="connsiteY164" fmla="*/ 361508 h 471727"/>
                <a:gd name="connsiteX165" fmla="*/ 7183980 w 12192000"/>
                <a:gd name="connsiteY165" fmla="*/ 417193 h 471727"/>
                <a:gd name="connsiteX166" fmla="*/ 7236024 w 12192000"/>
                <a:gd name="connsiteY166" fmla="*/ 361508 h 471727"/>
                <a:gd name="connsiteX167" fmla="*/ 7312200 w 12192000"/>
                <a:gd name="connsiteY167" fmla="*/ 364083 h 471727"/>
                <a:gd name="connsiteX168" fmla="*/ 7309625 w 12192000"/>
                <a:gd name="connsiteY168" fmla="*/ 287907 h 471727"/>
                <a:gd name="connsiteX169" fmla="*/ 7365310 w 12192000"/>
                <a:gd name="connsiteY169" fmla="*/ 235863 h 471727"/>
                <a:gd name="connsiteX170" fmla="*/ 7420995 w 12192000"/>
                <a:gd name="connsiteY170" fmla="*/ 287907 h 471727"/>
                <a:gd name="connsiteX171" fmla="*/ 7418420 w 12192000"/>
                <a:gd name="connsiteY171" fmla="*/ 364083 h 471727"/>
                <a:gd name="connsiteX172" fmla="*/ 7494596 w 12192000"/>
                <a:gd name="connsiteY172" fmla="*/ 361508 h 471727"/>
                <a:gd name="connsiteX173" fmla="*/ 7546640 w 12192000"/>
                <a:gd name="connsiteY173" fmla="*/ 417193 h 471727"/>
                <a:gd name="connsiteX174" fmla="*/ 7598684 w 12192000"/>
                <a:gd name="connsiteY174" fmla="*/ 361508 h 471727"/>
                <a:gd name="connsiteX175" fmla="*/ 7674860 w 12192000"/>
                <a:gd name="connsiteY175" fmla="*/ 364083 h 471727"/>
                <a:gd name="connsiteX176" fmla="*/ 7672285 w 12192000"/>
                <a:gd name="connsiteY176" fmla="*/ 287907 h 471727"/>
                <a:gd name="connsiteX177" fmla="*/ 7727970 w 12192000"/>
                <a:gd name="connsiteY177" fmla="*/ 235863 h 471727"/>
                <a:gd name="connsiteX178" fmla="*/ 7783655 w 12192000"/>
                <a:gd name="connsiteY178" fmla="*/ 287907 h 471727"/>
                <a:gd name="connsiteX179" fmla="*/ 7781080 w 12192000"/>
                <a:gd name="connsiteY179" fmla="*/ 364083 h 471727"/>
                <a:gd name="connsiteX180" fmla="*/ 7857256 w 12192000"/>
                <a:gd name="connsiteY180" fmla="*/ 361508 h 471727"/>
                <a:gd name="connsiteX181" fmla="*/ 7909300 w 12192000"/>
                <a:gd name="connsiteY181" fmla="*/ 417193 h 471727"/>
                <a:gd name="connsiteX182" fmla="*/ 7961344 w 12192000"/>
                <a:gd name="connsiteY182" fmla="*/ 361508 h 471727"/>
                <a:gd name="connsiteX183" fmla="*/ 8037520 w 12192000"/>
                <a:gd name="connsiteY183" fmla="*/ 364083 h 471727"/>
                <a:gd name="connsiteX184" fmla="*/ 8034945 w 12192000"/>
                <a:gd name="connsiteY184" fmla="*/ 287907 h 471727"/>
                <a:gd name="connsiteX185" fmla="*/ 8090630 w 12192000"/>
                <a:gd name="connsiteY185" fmla="*/ 235863 h 471727"/>
                <a:gd name="connsiteX186" fmla="*/ 8146315 w 12192000"/>
                <a:gd name="connsiteY186" fmla="*/ 287907 h 471727"/>
                <a:gd name="connsiteX187" fmla="*/ 8143740 w 12192000"/>
                <a:gd name="connsiteY187" fmla="*/ 364083 h 471727"/>
                <a:gd name="connsiteX188" fmla="*/ 8219916 w 12192000"/>
                <a:gd name="connsiteY188" fmla="*/ 361508 h 471727"/>
                <a:gd name="connsiteX189" fmla="*/ 8271960 w 12192000"/>
                <a:gd name="connsiteY189" fmla="*/ 417193 h 471727"/>
                <a:gd name="connsiteX190" fmla="*/ 8324004 w 12192000"/>
                <a:gd name="connsiteY190" fmla="*/ 361508 h 471727"/>
                <a:gd name="connsiteX191" fmla="*/ 8400180 w 12192000"/>
                <a:gd name="connsiteY191" fmla="*/ 364083 h 471727"/>
                <a:gd name="connsiteX192" fmla="*/ 8397605 w 12192000"/>
                <a:gd name="connsiteY192" fmla="*/ 287907 h 471727"/>
                <a:gd name="connsiteX193" fmla="*/ 8453290 w 12192000"/>
                <a:gd name="connsiteY193" fmla="*/ 235863 h 471727"/>
                <a:gd name="connsiteX194" fmla="*/ 8508975 w 12192000"/>
                <a:gd name="connsiteY194" fmla="*/ 287907 h 471727"/>
                <a:gd name="connsiteX195" fmla="*/ 8506400 w 12192000"/>
                <a:gd name="connsiteY195" fmla="*/ 364083 h 471727"/>
                <a:gd name="connsiteX196" fmla="*/ 8582576 w 12192000"/>
                <a:gd name="connsiteY196" fmla="*/ 361508 h 471727"/>
                <a:gd name="connsiteX197" fmla="*/ 8634620 w 12192000"/>
                <a:gd name="connsiteY197" fmla="*/ 417193 h 471727"/>
                <a:gd name="connsiteX198" fmla="*/ 8686664 w 12192000"/>
                <a:gd name="connsiteY198" fmla="*/ 361508 h 471727"/>
                <a:gd name="connsiteX199" fmla="*/ 8762840 w 12192000"/>
                <a:gd name="connsiteY199" fmla="*/ 364083 h 471727"/>
                <a:gd name="connsiteX200" fmla="*/ 8760265 w 12192000"/>
                <a:gd name="connsiteY200" fmla="*/ 287907 h 471727"/>
                <a:gd name="connsiteX201" fmla="*/ 8815950 w 12192000"/>
                <a:gd name="connsiteY201" fmla="*/ 235863 h 471727"/>
                <a:gd name="connsiteX202" fmla="*/ 8871635 w 12192000"/>
                <a:gd name="connsiteY202" fmla="*/ 287907 h 471727"/>
                <a:gd name="connsiteX203" fmla="*/ 8869060 w 12192000"/>
                <a:gd name="connsiteY203" fmla="*/ 364083 h 471727"/>
                <a:gd name="connsiteX204" fmla="*/ 8945236 w 12192000"/>
                <a:gd name="connsiteY204" fmla="*/ 361508 h 471727"/>
                <a:gd name="connsiteX205" fmla="*/ 8997280 w 12192000"/>
                <a:gd name="connsiteY205" fmla="*/ 417193 h 471727"/>
                <a:gd name="connsiteX206" fmla="*/ 9049324 w 12192000"/>
                <a:gd name="connsiteY206" fmla="*/ 361508 h 471727"/>
                <a:gd name="connsiteX207" fmla="*/ 9125500 w 12192000"/>
                <a:gd name="connsiteY207" fmla="*/ 364083 h 471727"/>
                <a:gd name="connsiteX208" fmla="*/ 9122925 w 12192000"/>
                <a:gd name="connsiteY208" fmla="*/ 287907 h 471727"/>
                <a:gd name="connsiteX209" fmla="*/ 9178610 w 12192000"/>
                <a:gd name="connsiteY209" fmla="*/ 235863 h 471727"/>
                <a:gd name="connsiteX210" fmla="*/ 9234295 w 12192000"/>
                <a:gd name="connsiteY210" fmla="*/ 287907 h 471727"/>
                <a:gd name="connsiteX211" fmla="*/ 9231720 w 12192000"/>
                <a:gd name="connsiteY211" fmla="*/ 364083 h 471727"/>
                <a:gd name="connsiteX212" fmla="*/ 9307896 w 12192000"/>
                <a:gd name="connsiteY212" fmla="*/ 361508 h 471727"/>
                <a:gd name="connsiteX213" fmla="*/ 9359940 w 12192000"/>
                <a:gd name="connsiteY213" fmla="*/ 417193 h 471727"/>
                <a:gd name="connsiteX214" fmla="*/ 9411984 w 12192000"/>
                <a:gd name="connsiteY214" fmla="*/ 361508 h 471727"/>
                <a:gd name="connsiteX215" fmla="*/ 9488160 w 12192000"/>
                <a:gd name="connsiteY215" fmla="*/ 364083 h 471727"/>
                <a:gd name="connsiteX216" fmla="*/ 9485585 w 12192000"/>
                <a:gd name="connsiteY216" fmla="*/ 287907 h 471727"/>
                <a:gd name="connsiteX217" fmla="*/ 9541270 w 12192000"/>
                <a:gd name="connsiteY217" fmla="*/ 235863 h 471727"/>
                <a:gd name="connsiteX218" fmla="*/ 9596955 w 12192000"/>
                <a:gd name="connsiteY218" fmla="*/ 287907 h 471727"/>
                <a:gd name="connsiteX219" fmla="*/ 9594380 w 12192000"/>
                <a:gd name="connsiteY219" fmla="*/ 364083 h 471727"/>
                <a:gd name="connsiteX220" fmla="*/ 9670556 w 12192000"/>
                <a:gd name="connsiteY220" fmla="*/ 361508 h 471727"/>
                <a:gd name="connsiteX221" fmla="*/ 9722600 w 12192000"/>
                <a:gd name="connsiteY221" fmla="*/ 417193 h 471727"/>
                <a:gd name="connsiteX222" fmla="*/ 9774644 w 12192000"/>
                <a:gd name="connsiteY222" fmla="*/ 361508 h 471727"/>
                <a:gd name="connsiteX223" fmla="*/ 9850820 w 12192000"/>
                <a:gd name="connsiteY223" fmla="*/ 364083 h 471727"/>
                <a:gd name="connsiteX224" fmla="*/ 9848245 w 12192000"/>
                <a:gd name="connsiteY224" fmla="*/ 287907 h 471727"/>
                <a:gd name="connsiteX225" fmla="*/ 9903930 w 12192000"/>
                <a:gd name="connsiteY225" fmla="*/ 235863 h 471727"/>
                <a:gd name="connsiteX226" fmla="*/ 9959615 w 12192000"/>
                <a:gd name="connsiteY226" fmla="*/ 287907 h 471727"/>
                <a:gd name="connsiteX227" fmla="*/ 9957040 w 12192000"/>
                <a:gd name="connsiteY227" fmla="*/ 364083 h 471727"/>
                <a:gd name="connsiteX228" fmla="*/ 10033216 w 12192000"/>
                <a:gd name="connsiteY228" fmla="*/ 361508 h 471727"/>
                <a:gd name="connsiteX229" fmla="*/ 10085260 w 12192000"/>
                <a:gd name="connsiteY229" fmla="*/ 417193 h 471727"/>
                <a:gd name="connsiteX230" fmla="*/ 10137304 w 12192000"/>
                <a:gd name="connsiteY230" fmla="*/ 361508 h 471727"/>
                <a:gd name="connsiteX231" fmla="*/ 10213480 w 12192000"/>
                <a:gd name="connsiteY231" fmla="*/ 364083 h 471727"/>
                <a:gd name="connsiteX232" fmla="*/ 10210905 w 12192000"/>
                <a:gd name="connsiteY232" fmla="*/ 287907 h 471727"/>
                <a:gd name="connsiteX233" fmla="*/ 10266590 w 12192000"/>
                <a:gd name="connsiteY233" fmla="*/ 235863 h 471727"/>
                <a:gd name="connsiteX234" fmla="*/ 10322275 w 12192000"/>
                <a:gd name="connsiteY234" fmla="*/ 287907 h 471727"/>
                <a:gd name="connsiteX235" fmla="*/ 10319700 w 12192000"/>
                <a:gd name="connsiteY235" fmla="*/ 364083 h 471727"/>
                <a:gd name="connsiteX236" fmla="*/ 10395876 w 12192000"/>
                <a:gd name="connsiteY236" fmla="*/ 361508 h 471727"/>
                <a:gd name="connsiteX237" fmla="*/ 10447920 w 12192000"/>
                <a:gd name="connsiteY237" fmla="*/ 417193 h 471727"/>
                <a:gd name="connsiteX238" fmla="*/ 10499964 w 12192000"/>
                <a:gd name="connsiteY238" fmla="*/ 361508 h 471727"/>
                <a:gd name="connsiteX239" fmla="*/ 10576140 w 12192000"/>
                <a:gd name="connsiteY239" fmla="*/ 364083 h 471727"/>
                <a:gd name="connsiteX240" fmla="*/ 10573565 w 12192000"/>
                <a:gd name="connsiteY240" fmla="*/ 287907 h 471727"/>
                <a:gd name="connsiteX241" fmla="*/ 10629250 w 12192000"/>
                <a:gd name="connsiteY241" fmla="*/ 235863 h 471727"/>
                <a:gd name="connsiteX242" fmla="*/ 10684935 w 12192000"/>
                <a:gd name="connsiteY242" fmla="*/ 287907 h 471727"/>
                <a:gd name="connsiteX243" fmla="*/ 10682360 w 12192000"/>
                <a:gd name="connsiteY243" fmla="*/ 364083 h 471727"/>
                <a:gd name="connsiteX244" fmla="*/ 10758536 w 12192000"/>
                <a:gd name="connsiteY244" fmla="*/ 361508 h 471727"/>
                <a:gd name="connsiteX245" fmla="*/ 10810580 w 12192000"/>
                <a:gd name="connsiteY245" fmla="*/ 417193 h 471727"/>
                <a:gd name="connsiteX246" fmla="*/ 10862624 w 12192000"/>
                <a:gd name="connsiteY246" fmla="*/ 361508 h 471727"/>
                <a:gd name="connsiteX247" fmla="*/ 10938800 w 12192000"/>
                <a:gd name="connsiteY247" fmla="*/ 364083 h 471727"/>
                <a:gd name="connsiteX248" fmla="*/ 10936225 w 12192000"/>
                <a:gd name="connsiteY248" fmla="*/ 287907 h 471727"/>
                <a:gd name="connsiteX249" fmla="*/ 10991910 w 12192000"/>
                <a:gd name="connsiteY249" fmla="*/ 235863 h 471727"/>
                <a:gd name="connsiteX250" fmla="*/ 11047595 w 12192000"/>
                <a:gd name="connsiteY250" fmla="*/ 287907 h 471727"/>
                <a:gd name="connsiteX251" fmla="*/ 11045020 w 12192000"/>
                <a:gd name="connsiteY251" fmla="*/ 364083 h 471727"/>
                <a:gd name="connsiteX252" fmla="*/ 11121196 w 12192000"/>
                <a:gd name="connsiteY252" fmla="*/ 361508 h 471727"/>
                <a:gd name="connsiteX253" fmla="*/ 11173240 w 12192000"/>
                <a:gd name="connsiteY253" fmla="*/ 417193 h 471727"/>
                <a:gd name="connsiteX254" fmla="*/ 11225284 w 12192000"/>
                <a:gd name="connsiteY254" fmla="*/ 361508 h 471727"/>
                <a:gd name="connsiteX255" fmla="*/ 11301460 w 12192000"/>
                <a:gd name="connsiteY255" fmla="*/ 364083 h 471727"/>
                <a:gd name="connsiteX256" fmla="*/ 11298885 w 12192000"/>
                <a:gd name="connsiteY256" fmla="*/ 287907 h 471727"/>
                <a:gd name="connsiteX257" fmla="*/ 11354570 w 12192000"/>
                <a:gd name="connsiteY257" fmla="*/ 235863 h 471727"/>
                <a:gd name="connsiteX258" fmla="*/ 11410255 w 12192000"/>
                <a:gd name="connsiteY258" fmla="*/ 287907 h 471727"/>
                <a:gd name="connsiteX259" fmla="*/ 11407680 w 12192000"/>
                <a:gd name="connsiteY259" fmla="*/ 364083 h 471727"/>
                <a:gd name="connsiteX260" fmla="*/ 11483856 w 12192000"/>
                <a:gd name="connsiteY260" fmla="*/ 361508 h 471727"/>
                <a:gd name="connsiteX261" fmla="*/ 11535900 w 12192000"/>
                <a:gd name="connsiteY261" fmla="*/ 417193 h 471727"/>
                <a:gd name="connsiteX262" fmla="*/ 11587944 w 12192000"/>
                <a:gd name="connsiteY262" fmla="*/ 361508 h 471727"/>
                <a:gd name="connsiteX263" fmla="*/ 11664120 w 12192000"/>
                <a:gd name="connsiteY263" fmla="*/ 364083 h 471727"/>
                <a:gd name="connsiteX264" fmla="*/ 11661545 w 12192000"/>
                <a:gd name="connsiteY264" fmla="*/ 287907 h 471727"/>
                <a:gd name="connsiteX265" fmla="*/ 11717230 w 12192000"/>
                <a:gd name="connsiteY265" fmla="*/ 235863 h 471727"/>
                <a:gd name="connsiteX266" fmla="*/ 11772915 w 12192000"/>
                <a:gd name="connsiteY266" fmla="*/ 287907 h 471727"/>
                <a:gd name="connsiteX267" fmla="*/ 11770340 w 12192000"/>
                <a:gd name="connsiteY267" fmla="*/ 364083 h 471727"/>
                <a:gd name="connsiteX268" fmla="*/ 11846516 w 12192000"/>
                <a:gd name="connsiteY268" fmla="*/ 361508 h 471727"/>
                <a:gd name="connsiteX269" fmla="*/ 11898560 w 12192000"/>
                <a:gd name="connsiteY269" fmla="*/ 417193 h 471727"/>
                <a:gd name="connsiteX270" fmla="*/ 11950604 w 12192000"/>
                <a:gd name="connsiteY270" fmla="*/ 361508 h 471727"/>
                <a:gd name="connsiteX271" fmla="*/ 12026780 w 12192000"/>
                <a:gd name="connsiteY271" fmla="*/ 364083 h 471727"/>
                <a:gd name="connsiteX272" fmla="*/ 12024205 w 12192000"/>
                <a:gd name="connsiteY272" fmla="*/ 287907 h 471727"/>
                <a:gd name="connsiteX273" fmla="*/ 12079890 w 12192000"/>
                <a:gd name="connsiteY273" fmla="*/ 235863 h 471727"/>
                <a:gd name="connsiteX274" fmla="*/ 12024205 w 12192000"/>
                <a:gd name="connsiteY274" fmla="*/ 183819 h 471727"/>
                <a:gd name="connsiteX275" fmla="*/ 12026780 w 12192000"/>
                <a:gd name="connsiteY275" fmla="*/ 107643 h 471727"/>
                <a:gd name="connsiteX276" fmla="*/ 11950604 w 12192000"/>
                <a:gd name="connsiteY276" fmla="*/ 110218 h 471727"/>
                <a:gd name="connsiteX277" fmla="*/ 11898560 w 12192000"/>
                <a:gd name="connsiteY277" fmla="*/ 54533 h 471727"/>
                <a:gd name="connsiteX278" fmla="*/ 11846516 w 12192000"/>
                <a:gd name="connsiteY278" fmla="*/ 110218 h 471727"/>
                <a:gd name="connsiteX279" fmla="*/ 11770340 w 12192000"/>
                <a:gd name="connsiteY279" fmla="*/ 107643 h 471727"/>
                <a:gd name="connsiteX280" fmla="*/ 11772915 w 12192000"/>
                <a:gd name="connsiteY280" fmla="*/ 183819 h 471727"/>
                <a:gd name="connsiteX281" fmla="*/ 11717230 w 12192000"/>
                <a:gd name="connsiteY281" fmla="*/ 235863 h 471727"/>
                <a:gd name="connsiteX282" fmla="*/ 11661545 w 12192000"/>
                <a:gd name="connsiteY282" fmla="*/ 183819 h 471727"/>
                <a:gd name="connsiteX283" fmla="*/ 11664120 w 12192000"/>
                <a:gd name="connsiteY283" fmla="*/ 107643 h 471727"/>
                <a:gd name="connsiteX284" fmla="*/ 11587944 w 12192000"/>
                <a:gd name="connsiteY284" fmla="*/ 110218 h 471727"/>
                <a:gd name="connsiteX285" fmla="*/ 11535900 w 12192000"/>
                <a:gd name="connsiteY285" fmla="*/ 54533 h 471727"/>
                <a:gd name="connsiteX286" fmla="*/ 11483856 w 12192000"/>
                <a:gd name="connsiteY286" fmla="*/ 110218 h 471727"/>
                <a:gd name="connsiteX287" fmla="*/ 11407680 w 12192000"/>
                <a:gd name="connsiteY287" fmla="*/ 107643 h 471727"/>
                <a:gd name="connsiteX288" fmla="*/ 11410255 w 12192000"/>
                <a:gd name="connsiteY288" fmla="*/ 183819 h 471727"/>
                <a:gd name="connsiteX289" fmla="*/ 11354570 w 12192000"/>
                <a:gd name="connsiteY289" fmla="*/ 235863 h 471727"/>
                <a:gd name="connsiteX290" fmla="*/ 11298885 w 12192000"/>
                <a:gd name="connsiteY290" fmla="*/ 183819 h 471727"/>
                <a:gd name="connsiteX291" fmla="*/ 11301460 w 12192000"/>
                <a:gd name="connsiteY291" fmla="*/ 107643 h 471727"/>
                <a:gd name="connsiteX292" fmla="*/ 11225284 w 12192000"/>
                <a:gd name="connsiteY292" fmla="*/ 110218 h 471727"/>
                <a:gd name="connsiteX293" fmla="*/ 11173240 w 12192000"/>
                <a:gd name="connsiteY293" fmla="*/ 54533 h 471727"/>
                <a:gd name="connsiteX294" fmla="*/ 11121196 w 12192000"/>
                <a:gd name="connsiteY294" fmla="*/ 110218 h 471727"/>
                <a:gd name="connsiteX295" fmla="*/ 11045020 w 12192000"/>
                <a:gd name="connsiteY295" fmla="*/ 107643 h 471727"/>
                <a:gd name="connsiteX296" fmla="*/ 11047595 w 12192000"/>
                <a:gd name="connsiteY296" fmla="*/ 183819 h 471727"/>
                <a:gd name="connsiteX297" fmla="*/ 10991910 w 12192000"/>
                <a:gd name="connsiteY297" fmla="*/ 235863 h 471727"/>
                <a:gd name="connsiteX298" fmla="*/ 10936225 w 12192000"/>
                <a:gd name="connsiteY298" fmla="*/ 183819 h 471727"/>
                <a:gd name="connsiteX299" fmla="*/ 10938800 w 12192000"/>
                <a:gd name="connsiteY299" fmla="*/ 107643 h 471727"/>
                <a:gd name="connsiteX300" fmla="*/ 10862624 w 12192000"/>
                <a:gd name="connsiteY300" fmla="*/ 110218 h 471727"/>
                <a:gd name="connsiteX301" fmla="*/ 10810580 w 12192000"/>
                <a:gd name="connsiteY301" fmla="*/ 54533 h 471727"/>
                <a:gd name="connsiteX302" fmla="*/ 10758536 w 12192000"/>
                <a:gd name="connsiteY302" fmla="*/ 110218 h 471727"/>
                <a:gd name="connsiteX303" fmla="*/ 10682360 w 12192000"/>
                <a:gd name="connsiteY303" fmla="*/ 107643 h 471727"/>
                <a:gd name="connsiteX304" fmla="*/ 10684935 w 12192000"/>
                <a:gd name="connsiteY304" fmla="*/ 183819 h 471727"/>
                <a:gd name="connsiteX305" fmla="*/ 10629250 w 12192000"/>
                <a:gd name="connsiteY305" fmla="*/ 235863 h 471727"/>
                <a:gd name="connsiteX306" fmla="*/ 10573565 w 12192000"/>
                <a:gd name="connsiteY306" fmla="*/ 183819 h 471727"/>
                <a:gd name="connsiteX307" fmla="*/ 10576140 w 12192000"/>
                <a:gd name="connsiteY307" fmla="*/ 107643 h 471727"/>
                <a:gd name="connsiteX308" fmla="*/ 10499964 w 12192000"/>
                <a:gd name="connsiteY308" fmla="*/ 110218 h 471727"/>
                <a:gd name="connsiteX309" fmla="*/ 10447920 w 12192000"/>
                <a:gd name="connsiteY309" fmla="*/ 54533 h 471727"/>
                <a:gd name="connsiteX310" fmla="*/ 10395876 w 12192000"/>
                <a:gd name="connsiteY310" fmla="*/ 110218 h 471727"/>
                <a:gd name="connsiteX311" fmla="*/ 10319700 w 12192000"/>
                <a:gd name="connsiteY311" fmla="*/ 107643 h 471727"/>
                <a:gd name="connsiteX312" fmla="*/ 10322275 w 12192000"/>
                <a:gd name="connsiteY312" fmla="*/ 183819 h 471727"/>
                <a:gd name="connsiteX313" fmla="*/ 10266590 w 12192000"/>
                <a:gd name="connsiteY313" fmla="*/ 235863 h 471727"/>
                <a:gd name="connsiteX314" fmla="*/ 10210905 w 12192000"/>
                <a:gd name="connsiteY314" fmla="*/ 183819 h 471727"/>
                <a:gd name="connsiteX315" fmla="*/ 10213480 w 12192000"/>
                <a:gd name="connsiteY315" fmla="*/ 107643 h 471727"/>
                <a:gd name="connsiteX316" fmla="*/ 10137304 w 12192000"/>
                <a:gd name="connsiteY316" fmla="*/ 110218 h 471727"/>
                <a:gd name="connsiteX317" fmla="*/ 10085260 w 12192000"/>
                <a:gd name="connsiteY317" fmla="*/ 54533 h 471727"/>
                <a:gd name="connsiteX318" fmla="*/ 10033216 w 12192000"/>
                <a:gd name="connsiteY318" fmla="*/ 110218 h 471727"/>
                <a:gd name="connsiteX319" fmla="*/ 9957040 w 12192000"/>
                <a:gd name="connsiteY319" fmla="*/ 107643 h 471727"/>
                <a:gd name="connsiteX320" fmla="*/ 9959615 w 12192000"/>
                <a:gd name="connsiteY320" fmla="*/ 183819 h 471727"/>
                <a:gd name="connsiteX321" fmla="*/ 9903930 w 12192000"/>
                <a:gd name="connsiteY321" fmla="*/ 235863 h 471727"/>
                <a:gd name="connsiteX322" fmla="*/ 9848245 w 12192000"/>
                <a:gd name="connsiteY322" fmla="*/ 183819 h 471727"/>
                <a:gd name="connsiteX323" fmla="*/ 9850820 w 12192000"/>
                <a:gd name="connsiteY323" fmla="*/ 107643 h 471727"/>
                <a:gd name="connsiteX324" fmla="*/ 9774644 w 12192000"/>
                <a:gd name="connsiteY324" fmla="*/ 110218 h 471727"/>
                <a:gd name="connsiteX325" fmla="*/ 9722600 w 12192000"/>
                <a:gd name="connsiteY325" fmla="*/ 54533 h 471727"/>
                <a:gd name="connsiteX326" fmla="*/ 9670556 w 12192000"/>
                <a:gd name="connsiteY326" fmla="*/ 110218 h 471727"/>
                <a:gd name="connsiteX327" fmla="*/ 9594380 w 12192000"/>
                <a:gd name="connsiteY327" fmla="*/ 107643 h 471727"/>
                <a:gd name="connsiteX328" fmla="*/ 9596955 w 12192000"/>
                <a:gd name="connsiteY328" fmla="*/ 183819 h 471727"/>
                <a:gd name="connsiteX329" fmla="*/ 9541270 w 12192000"/>
                <a:gd name="connsiteY329" fmla="*/ 235863 h 471727"/>
                <a:gd name="connsiteX330" fmla="*/ 9485585 w 12192000"/>
                <a:gd name="connsiteY330" fmla="*/ 183819 h 471727"/>
                <a:gd name="connsiteX331" fmla="*/ 9488160 w 12192000"/>
                <a:gd name="connsiteY331" fmla="*/ 107643 h 471727"/>
                <a:gd name="connsiteX332" fmla="*/ 9411984 w 12192000"/>
                <a:gd name="connsiteY332" fmla="*/ 110218 h 471727"/>
                <a:gd name="connsiteX333" fmla="*/ 9359940 w 12192000"/>
                <a:gd name="connsiteY333" fmla="*/ 54533 h 471727"/>
                <a:gd name="connsiteX334" fmla="*/ 9307896 w 12192000"/>
                <a:gd name="connsiteY334" fmla="*/ 110218 h 471727"/>
                <a:gd name="connsiteX335" fmla="*/ 9231720 w 12192000"/>
                <a:gd name="connsiteY335" fmla="*/ 107643 h 471727"/>
                <a:gd name="connsiteX336" fmla="*/ 9234295 w 12192000"/>
                <a:gd name="connsiteY336" fmla="*/ 183819 h 471727"/>
                <a:gd name="connsiteX337" fmla="*/ 9178610 w 12192000"/>
                <a:gd name="connsiteY337" fmla="*/ 235863 h 471727"/>
                <a:gd name="connsiteX338" fmla="*/ 9122925 w 12192000"/>
                <a:gd name="connsiteY338" fmla="*/ 183819 h 471727"/>
                <a:gd name="connsiteX339" fmla="*/ 9125500 w 12192000"/>
                <a:gd name="connsiteY339" fmla="*/ 107643 h 471727"/>
                <a:gd name="connsiteX340" fmla="*/ 9049324 w 12192000"/>
                <a:gd name="connsiteY340" fmla="*/ 110218 h 471727"/>
                <a:gd name="connsiteX341" fmla="*/ 8997280 w 12192000"/>
                <a:gd name="connsiteY341" fmla="*/ 54533 h 471727"/>
                <a:gd name="connsiteX342" fmla="*/ 8945236 w 12192000"/>
                <a:gd name="connsiteY342" fmla="*/ 110218 h 471727"/>
                <a:gd name="connsiteX343" fmla="*/ 8869060 w 12192000"/>
                <a:gd name="connsiteY343" fmla="*/ 107643 h 471727"/>
                <a:gd name="connsiteX344" fmla="*/ 8871635 w 12192000"/>
                <a:gd name="connsiteY344" fmla="*/ 183819 h 471727"/>
                <a:gd name="connsiteX345" fmla="*/ 8815950 w 12192000"/>
                <a:gd name="connsiteY345" fmla="*/ 235863 h 471727"/>
                <a:gd name="connsiteX346" fmla="*/ 8760265 w 12192000"/>
                <a:gd name="connsiteY346" fmla="*/ 183819 h 471727"/>
                <a:gd name="connsiteX347" fmla="*/ 8762840 w 12192000"/>
                <a:gd name="connsiteY347" fmla="*/ 107643 h 471727"/>
                <a:gd name="connsiteX348" fmla="*/ 8686664 w 12192000"/>
                <a:gd name="connsiteY348" fmla="*/ 110218 h 471727"/>
                <a:gd name="connsiteX349" fmla="*/ 8634620 w 12192000"/>
                <a:gd name="connsiteY349" fmla="*/ 54533 h 471727"/>
                <a:gd name="connsiteX350" fmla="*/ 8582576 w 12192000"/>
                <a:gd name="connsiteY350" fmla="*/ 110218 h 471727"/>
                <a:gd name="connsiteX351" fmla="*/ 8506400 w 12192000"/>
                <a:gd name="connsiteY351" fmla="*/ 107643 h 471727"/>
                <a:gd name="connsiteX352" fmla="*/ 8508975 w 12192000"/>
                <a:gd name="connsiteY352" fmla="*/ 183819 h 471727"/>
                <a:gd name="connsiteX353" fmla="*/ 8453290 w 12192000"/>
                <a:gd name="connsiteY353" fmla="*/ 235863 h 471727"/>
                <a:gd name="connsiteX354" fmla="*/ 8397605 w 12192000"/>
                <a:gd name="connsiteY354" fmla="*/ 183819 h 471727"/>
                <a:gd name="connsiteX355" fmla="*/ 8400180 w 12192000"/>
                <a:gd name="connsiteY355" fmla="*/ 107643 h 471727"/>
                <a:gd name="connsiteX356" fmla="*/ 8324004 w 12192000"/>
                <a:gd name="connsiteY356" fmla="*/ 110218 h 471727"/>
                <a:gd name="connsiteX357" fmla="*/ 8271960 w 12192000"/>
                <a:gd name="connsiteY357" fmla="*/ 54533 h 471727"/>
                <a:gd name="connsiteX358" fmla="*/ 8219916 w 12192000"/>
                <a:gd name="connsiteY358" fmla="*/ 110218 h 471727"/>
                <a:gd name="connsiteX359" fmla="*/ 8143740 w 12192000"/>
                <a:gd name="connsiteY359" fmla="*/ 107643 h 471727"/>
                <a:gd name="connsiteX360" fmla="*/ 8146315 w 12192000"/>
                <a:gd name="connsiteY360" fmla="*/ 183819 h 471727"/>
                <a:gd name="connsiteX361" fmla="*/ 8090630 w 12192000"/>
                <a:gd name="connsiteY361" fmla="*/ 235863 h 471727"/>
                <a:gd name="connsiteX362" fmla="*/ 8034945 w 12192000"/>
                <a:gd name="connsiteY362" fmla="*/ 183819 h 471727"/>
                <a:gd name="connsiteX363" fmla="*/ 8037520 w 12192000"/>
                <a:gd name="connsiteY363" fmla="*/ 107643 h 471727"/>
                <a:gd name="connsiteX364" fmla="*/ 7961344 w 12192000"/>
                <a:gd name="connsiteY364" fmla="*/ 110218 h 471727"/>
                <a:gd name="connsiteX365" fmla="*/ 7909300 w 12192000"/>
                <a:gd name="connsiteY365" fmla="*/ 54533 h 471727"/>
                <a:gd name="connsiteX366" fmla="*/ 7857256 w 12192000"/>
                <a:gd name="connsiteY366" fmla="*/ 110218 h 471727"/>
                <a:gd name="connsiteX367" fmla="*/ 7781080 w 12192000"/>
                <a:gd name="connsiteY367" fmla="*/ 107643 h 471727"/>
                <a:gd name="connsiteX368" fmla="*/ 7783655 w 12192000"/>
                <a:gd name="connsiteY368" fmla="*/ 183819 h 471727"/>
                <a:gd name="connsiteX369" fmla="*/ 7727970 w 12192000"/>
                <a:gd name="connsiteY369" fmla="*/ 235863 h 471727"/>
                <a:gd name="connsiteX370" fmla="*/ 7672285 w 12192000"/>
                <a:gd name="connsiteY370" fmla="*/ 183819 h 471727"/>
                <a:gd name="connsiteX371" fmla="*/ 7674860 w 12192000"/>
                <a:gd name="connsiteY371" fmla="*/ 107643 h 471727"/>
                <a:gd name="connsiteX372" fmla="*/ 7598684 w 12192000"/>
                <a:gd name="connsiteY372" fmla="*/ 110218 h 471727"/>
                <a:gd name="connsiteX373" fmla="*/ 7546640 w 12192000"/>
                <a:gd name="connsiteY373" fmla="*/ 54533 h 471727"/>
                <a:gd name="connsiteX374" fmla="*/ 7494596 w 12192000"/>
                <a:gd name="connsiteY374" fmla="*/ 110218 h 471727"/>
                <a:gd name="connsiteX375" fmla="*/ 7418420 w 12192000"/>
                <a:gd name="connsiteY375" fmla="*/ 107643 h 471727"/>
                <a:gd name="connsiteX376" fmla="*/ 7420995 w 12192000"/>
                <a:gd name="connsiteY376" fmla="*/ 183819 h 471727"/>
                <a:gd name="connsiteX377" fmla="*/ 7365310 w 12192000"/>
                <a:gd name="connsiteY377" fmla="*/ 235863 h 471727"/>
                <a:gd name="connsiteX378" fmla="*/ 7309625 w 12192000"/>
                <a:gd name="connsiteY378" fmla="*/ 183819 h 471727"/>
                <a:gd name="connsiteX379" fmla="*/ 7312200 w 12192000"/>
                <a:gd name="connsiteY379" fmla="*/ 107643 h 471727"/>
                <a:gd name="connsiteX380" fmla="*/ 7236024 w 12192000"/>
                <a:gd name="connsiteY380" fmla="*/ 110218 h 471727"/>
                <a:gd name="connsiteX381" fmla="*/ 7183980 w 12192000"/>
                <a:gd name="connsiteY381" fmla="*/ 54533 h 471727"/>
                <a:gd name="connsiteX382" fmla="*/ 7131936 w 12192000"/>
                <a:gd name="connsiteY382" fmla="*/ 110218 h 471727"/>
                <a:gd name="connsiteX383" fmla="*/ 7055760 w 12192000"/>
                <a:gd name="connsiteY383" fmla="*/ 107643 h 471727"/>
                <a:gd name="connsiteX384" fmla="*/ 7058335 w 12192000"/>
                <a:gd name="connsiteY384" fmla="*/ 183819 h 471727"/>
                <a:gd name="connsiteX385" fmla="*/ 7002650 w 12192000"/>
                <a:gd name="connsiteY385" fmla="*/ 235863 h 471727"/>
                <a:gd name="connsiteX386" fmla="*/ 6946965 w 12192000"/>
                <a:gd name="connsiteY386" fmla="*/ 183819 h 471727"/>
                <a:gd name="connsiteX387" fmla="*/ 6949540 w 12192000"/>
                <a:gd name="connsiteY387" fmla="*/ 107643 h 471727"/>
                <a:gd name="connsiteX388" fmla="*/ 6873364 w 12192000"/>
                <a:gd name="connsiteY388" fmla="*/ 110218 h 471727"/>
                <a:gd name="connsiteX389" fmla="*/ 6821320 w 12192000"/>
                <a:gd name="connsiteY389" fmla="*/ 54533 h 471727"/>
                <a:gd name="connsiteX390" fmla="*/ 6769276 w 12192000"/>
                <a:gd name="connsiteY390" fmla="*/ 110218 h 471727"/>
                <a:gd name="connsiteX391" fmla="*/ 6693100 w 12192000"/>
                <a:gd name="connsiteY391" fmla="*/ 107643 h 471727"/>
                <a:gd name="connsiteX392" fmla="*/ 6695675 w 12192000"/>
                <a:gd name="connsiteY392" fmla="*/ 183819 h 471727"/>
                <a:gd name="connsiteX393" fmla="*/ 6639990 w 12192000"/>
                <a:gd name="connsiteY393" fmla="*/ 235863 h 471727"/>
                <a:gd name="connsiteX394" fmla="*/ 6584305 w 12192000"/>
                <a:gd name="connsiteY394" fmla="*/ 183819 h 471727"/>
                <a:gd name="connsiteX395" fmla="*/ 6586880 w 12192000"/>
                <a:gd name="connsiteY395" fmla="*/ 107643 h 471727"/>
                <a:gd name="connsiteX396" fmla="*/ 6510704 w 12192000"/>
                <a:gd name="connsiteY396" fmla="*/ 110218 h 471727"/>
                <a:gd name="connsiteX397" fmla="*/ 6458660 w 12192000"/>
                <a:gd name="connsiteY397" fmla="*/ 54533 h 471727"/>
                <a:gd name="connsiteX398" fmla="*/ 6406616 w 12192000"/>
                <a:gd name="connsiteY398" fmla="*/ 110218 h 471727"/>
                <a:gd name="connsiteX399" fmla="*/ 6330440 w 12192000"/>
                <a:gd name="connsiteY399" fmla="*/ 107643 h 471727"/>
                <a:gd name="connsiteX400" fmla="*/ 6333015 w 12192000"/>
                <a:gd name="connsiteY400" fmla="*/ 183819 h 471727"/>
                <a:gd name="connsiteX401" fmla="*/ 6277330 w 12192000"/>
                <a:gd name="connsiteY401" fmla="*/ 235863 h 471727"/>
                <a:gd name="connsiteX402" fmla="*/ 6221645 w 12192000"/>
                <a:gd name="connsiteY402" fmla="*/ 183819 h 471727"/>
                <a:gd name="connsiteX403" fmla="*/ 6224220 w 12192000"/>
                <a:gd name="connsiteY403" fmla="*/ 107643 h 471727"/>
                <a:gd name="connsiteX404" fmla="*/ 6148044 w 12192000"/>
                <a:gd name="connsiteY404" fmla="*/ 110218 h 471727"/>
                <a:gd name="connsiteX405" fmla="*/ 6096000 w 12192000"/>
                <a:gd name="connsiteY405" fmla="*/ 54533 h 471727"/>
                <a:gd name="connsiteX406" fmla="*/ 6043956 w 12192000"/>
                <a:gd name="connsiteY406" fmla="*/ 110218 h 471727"/>
                <a:gd name="connsiteX407" fmla="*/ 5967780 w 12192000"/>
                <a:gd name="connsiteY407" fmla="*/ 107643 h 471727"/>
                <a:gd name="connsiteX408" fmla="*/ 5970355 w 12192000"/>
                <a:gd name="connsiteY408" fmla="*/ 183819 h 471727"/>
                <a:gd name="connsiteX409" fmla="*/ 5914670 w 12192000"/>
                <a:gd name="connsiteY409" fmla="*/ 235863 h 471727"/>
                <a:gd name="connsiteX410" fmla="*/ 5858985 w 12192000"/>
                <a:gd name="connsiteY410" fmla="*/ 183819 h 471727"/>
                <a:gd name="connsiteX411" fmla="*/ 5861560 w 12192000"/>
                <a:gd name="connsiteY411" fmla="*/ 107643 h 471727"/>
                <a:gd name="connsiteX412" fmla="*/ 5785384 w 12192000"/>
                <a:gd name="connsiteY412" fmla="*/ 110218 h 471727"/>
                <a:gd name="connsiteX413" fmla="*/ 5733340 w 12192000"/>
                <a:gd name="connsiteY413" fmla="*/ 54533 h 471727"/>
                <a:gd name="connsiteX414" fmla="*/ 5681296 w 12192000"/>
                <a:gd name="connsiteY414" fmla="*/ 110218 h 471727"/>
                <a:gd name="connsiteX415" fmla="*/ 5605120 w 12192000"/>
                <a:gd name="connsiteY415" fmla="*/ 107643 h 471727"/>
                <a:gd name="connsiteX416" fmla="*/ 5607695 w 12192000"/>
                <a:gd name="connsiteY416" fmla="*/ 183819 h 471727"/>
                <a:gd name="connsiteX417" fmla="*/ 5552010 w 12192000"/>
                <a:gd name="connsiteY417" fmla="*/ 235863 h 471727"/>
                <a:gd name="connsiteX418" fmla="*/ 5496325 w 12192000"/>
                <a:gd name="connsiteY418" fmla="*/ 183819 h 471727"/>
                <a:gd name="connsiteX419" fmla="*/ 5498900 w 12192000"/>
                <a:gd name="connsiteY419" fmla="*/ 107643 h 471727"/>
                <a:gd name="connsiteX420" fmla="*/ 5422724 w 12192000"/>
                <a:gd name="connsiteY420" fmla="*/ 110218 h 471727"/>
                <a:gd name="connsiteX421" fmla="*/ 5370680 w 12192000"/>
                <a:gd name="connsiteY421" fmla="*/ 54533 h 471727"/>
                <a:gd name="connsiteX422" fmla="*/ 5318636 w 12192000"/>
                <a:gd name="connsiteY422" fmla="*/ 110218 h 471727"/>
                <a:gd name="connsiteX423" fmla="*/ 5242460 w 12192000"/>
                <a:gd name="connsiteY423" fmla="*/ 107643 h 471727"/>
                <a:gd name="connsiteX424" fmla="*/ 5245035 w 12192000"/>
                <a:gd name="connsiteY424" fmla="*/ 183819 h 471727"/>
                <a:gd name="connsiteX425" fmla="*/ 5189350 w 12192000"/>
                <a:gd name="connsiteY425" fmla="*/ 235863 h 471727"/>
                <a:gd name="connsiteX426" fmla="*/ 5133665 w 12192000"/>
                <a:gd name="connsiteY426" fmla="*/ 183819 h 471727"/>
                <a:gd name="connsiteX427" fmla="*/ 5136240 w 12192000"/>
                <a:gd name="connsiteY427" fmla="*/ 107643 h 471727"/>
                <a:gd name="connsiteX428" fmla="*/ 5060064 w 12192000"/>
                <a:gd name="connsiteY428" fmla="*/ 110218 h 471727"/>
                <a:gd name="connsiteX429" fmla="*/ 5008020 w 12192000"/>
                <a:gd name="connsiteY429" fmla="*/ 54533 h 471727"/>
                <a:gd name="connsiteX430" fmla="*/ 4955976 w 12192000"/>
                <a:gd name="connsiteY430" fmla="*/ 110218 h 471727"/>
                <a:gd name="connsiteX431" fmla="*/ 4879800 w 12192000"/>
                <a:gd name="connsiteY431" fmla="*/ 107643 h 471727"/>
                <a:gd name="connsiteX432" fmla="*/ 4882375 w 12192000"/>
                <a:gd name="connsiteY432" fmla="*/ 183819 h 471727"/>
                <a:gd name="connsiteX433" fmla="*/ 4826690 w 12192000"/>
                <a:gd name="connsiteY433" fmla="*/ 235863 h 471727"/>
                <a:gd name="connsiteX434" fmla="*/ 4771005 w 12192000"/>
                <a:gd name="connsiteY434" fmla="*/ 183819 h 471727"/>
                <a:gd name="connsiteX435" fmla="*/ 4773580 w 12192000"/>
                <a:gd name="connsiteY435" fmla="*/ 107643 h 471727"/>
                <a:gd name="connsiteX436" fmla="*/ 4697404 w 12192000"/>
                <a:gd name="connsiteY436" fmla="*/ 110218 h 471727"/>
                <a:gd name="connsiteX437" fmla="*/ 4645360 w 12192000"/>
                <a:gd name="connsiteY437" fmla="*/ 54533 h 471727"/>
                <a:gd name="connsiteX438" fmla="*/ 4593316 w 12192000"/>
                <a:gd name="connsiteY438" fmla="*/ 110218 h 471727"/>
                <a:gd name="connsiteX439" fmla="*/ 4517140 w 12192000"/>
                <a:gd name="connsiteY439" fmla="*/ 107643 h 471727"/>
                <a:gd name="connsiteX440" fmla="*/ 4519715 w 12192000"/>
                <a:gd name="connsiteY440" fmla="*/ 183819 h 471727"/>
                <a:gd name="connsiteX441" fmla="*/ 4464030 w 12192000"/>
                <a:gd name="connsiteY441" fmla="*/ 235863 h 471727"/>
                <a:gd name="connsiteX442" fmla="*/ 4408345 w 12192000"/>
                <a:gd name="connsiteY442" fmla="*/ 183819 h 471727"/>
                <a:gd name="connsiteX443" fmla="*/ 4410920 w 12192000"/>
                <a:gd name="connsiteY443" fmla="*/ 107643 h 471727"/>
                <a:gd name="connsiteX444" fmla="*/ 4334744 w 12192000"/>
                <a:gd name="connsiteY444" fmla="*/ 110218 h 471727"/>
                <a:gd name="connsiteX445" fmla="*/ 4282700 w 12192000"/>
                <a:gd name="connsiteY445" fmla="*/ 54533 h 471727"/>
                <a:gd name="connsiteX446" fmla="*/ 4230656 w 12192000"/>
                <a:gd name="connsiteY446" fmla="*/ 110218 h 471727"/>
                <a:gd name="connsiteX447" fmla="*/ 4154480 w 12192000"/>
                <a:gd name="connsiteY447" fmla="*/ 107643 h 471727"/>
                <a:gd name="connsiteX448" fmla="*/ 4157055 w 12192000"/>
                <a:gd name="connsiteY448" fmla="*/ 183819 h 471727"/>
                <a:gd name="connsiteX449" fmla="*/ 4101370 w 12192000"/>
                <a:gd name="connsiteY449" fmla="*/ 235863 h 471727"/>
                <a:gd name="connsiteX450" fmla="*/ 4045685 w 12192000"/>
                <a:gd name="connsiteY450" fmla="*/ 183819 h 471727"/>
                <a:gd name="connsiteX451" fmla="*/ 4048260 w 12192000"/>
                <a:gd name="connsiteY451" fmla="*/ 107643 h 471727"/>
                <a:gd name="connsiteX452" fmla="*/ 3972084 w 12192000"/>
                <a:gd name="connsiteY452" fmla="*/ 110218 h 471727"/>
                <a:gd name="connsiteX453" fmla="*/ 3920040 w 12192000"/>
                <a:gd name="connsiteY453" fmla="*/ 54533 h 471727"/>
                <a:gd name="connsiteX454" fmla="*/ 3867996 w 12192000"/>
                <a:gd name="connsiteY454" fmla="*/ 110218 h 471727"/>
                <a:gd name="connsiteX455" fmla="*/ 3791820 w 12192000"/>
                <a:gd name="connsiteY455" fmla="*/ 107643 h 471727"/>
                <a:gd name="connsiteX456" fmla="*/ 3794395 w 12192000"/>
                <a:gd name="connsiteY456" fmla="*/ 183819 h 471727"/>
                <a:gd name="connsiteX457" fmla="*/ 3738710 w 12192000"/>
                <a:gd name="connsiteY457" fmla="*/ 235863 h 471727"/>
                <a:gd name="connsiteX458" fmla="*/ 3683025 w 12192000"/>
                <a:gd name="connsiteY458" fmla="*/ 183819 h 471727"/>
                <a:gd name="connsiteX459" fmla="*/ 3685600 w 12192000"/>
                <a:gd name="connsiteY459" fmla="*/ 107643 h 471727"/>
                <a:gd name="connsiteX460" fmla="*/ 3609424 w 12192000"/>
                <a:gd name="connsiteY460" fmla="*/ 110218 h 471727"/>
                <a:gd name="connsiteX461" fmla="*/ 3557380 w 12192000"/>
                <a:gd name="connsiteY461" fmla="*/ 54533 h 471727"/>
                <a:gd name="connsiteX462" fmla="*/ 3505336 w 12192000"/>
                <a:gd name="connsiteY462" fmla="*/ 110218 h 471727"/>
                <a:gd name="connsiteX463" fmla="*/ 3429160 w 12192000"/>
                <a:gd name="connsiteY463" fmla="*/ 107643 h 471727"/>
                <a:gd name="connsiteX464" fmla="*/ 3431735 w 12192000"/>
                <a:gd name="connsiteY464" fmla="*/ 183819 h 471727"/>
                <a:gd name="connsiteX465" fmla="*/ 3376050 w 12192000"/>
                <a:gd name="connsiteY465" fmla="*/ 235863 h 471727"/>
                <a:gd name="connsiteX466" fmla="*/ 3320365 w 12192000"/>
                <a:gd name="connsiteY466" fmla="*/ 183819 h 471727"/>
                <a:gd name="connsiteX467" fmla="*/ 3322940 w 12192000"/>
                <a:gd name="connsiteY467" fmla="*/ 107643 h 471727"/>
                <a:gd name="connsiteX468" fmla="*/ 3246764 w 12192000"/>
                <a:gd name="connsiteY468" fmla="*/ 110218 h 471727"/>
                <a:gd name="connsiteX469" fmla="*/ 3194720 w 12192000"/>
                <a:gd name="connsiteY469" fmla="*/ 54533 h 471727"/>
                <a:gd name="connsiteX470" fmla="*/ 3142676 w 12192000"/>
                <a:gd name="connsiteY470" fmla="*/ 110218 h 471727"/>
                <a:gd name="connsiteX471" fmla="*/ 3066500 w 12192000"/>
                <a:gd name="connsiteY471" fmla="*/ 107643 h 471727"/>
                <a:gd name="connsiteX472" fmla="*/ 3069075 w 12192000"/>
                <a:gd name="connsiteY472" fmla="*/ 183819 h 471727"/>
                <a:gd name="connsiteX473" fmla="*/ 3013390 w 12192000"/>
                <a:gd name="connsiteY473" fmla="*/ 235863 h 471727"/>
                <a:gd name="connsiteX474" fmla="*/ 2957705 w 12192000"/>
                <a:gd name="connsiteY474" fmla="*/ 183819 h 471727"/>
                <a:gd name="connsiteX475" fmla="*/ 2960280 w 12192000"/>
                <a:gd name="connsiteY475" fmla="*/ 107643 h 471727"/>
                <a:gd name="connsiteX476" fmla="*/ 2884104 w 12192000"/>
                <a:gd name="connsiteY476" fmla="*/ 110218 h 471727"/>
                <a:gd name="connsiteX477" fmla="*/ 2832060 w 12192000"/>
                <a:gd name="connsiteY477" fmla="*/ 54533 h 471727"/>
                <a:gd name="connsiteX478" fmla="*/ 2780016 w 12192000"/>
                <a:gd name="connsiteY478" fmla="*/ 110218 h 471727"/>
                <a:gd name="connsiteX479" fmla="*/ 2703840 w 12192000"/>
                <a:gd name="connsiteY479" fmla="*/ 107643 h 471727"/>
                <a:gd name="connsiteX480" fmla="*/ 2706415 w 12192000"/>
                <a:gd name="connsiteY480" fmla="*/ 183819 h 471727"/>
                <a:gd name="connsiteX481" fmla="*/ 2650730 w 12192000"/>
                <a:gd name="connsiteY481" fmla="*/ 235863 h 471727"/>
                <a:gd name="connsiteX482" fmla="*/ 2595045 w 12192000"/>
                <a:gd name="connsiteY482" fmla="*/ 183819 h 471727"/>
                <a:gd name="connsiteX483" fmla="*/ 2597620 w 12192000"/>
                <a:gd name="connsiteY483" fmla="*/ 107643 h 471727"/>
                <a:gd name="connsiteX484" fmla="*/ 2521444 w 12192000"/>
                <a:gd name="connsiteY484" fmla="*/ 110218 h 471727"/>
                <a:gd name="connsiteX485" fmla="*/ 2469400 w 12192000"/>
                <a:gd name="connsiteY485" fmla="*/ 54533 h 471727"/>
                <a:gd name="connsiteX486" fmla="*/ 2417356 w 12192000"/>
                <a:gd name="connsiteY486" fmla="*/ 110218 h 471727"/>
                <a:gd name="connsiteX487" fmla="*/ 2341180 w 12192000"/>
                <a:gd name="connsiteY487" fmla="*/ 107643 h 471727"/>
                <a:gd name="connsiteX488" fmla="*/ 2343755 w 12192000"/>
                <a:gd name="connsiteY488" fmla="*/ 183819 h 471727"/>
                <a:gd name="connsiteX489" fmla="*/ 2288070 w 12192000"/>
                <a:gd name="connsiteY489" fmla="*/ 235863 h 471727"/>
                <a:gd name="connsiteX490" fmla="*/ 2232385 w 12192000"/>
                <a:gd name="connsiteY490" fmla="*/ 183819 h 471727"/>
                <a:gd name="connsiteX491" fmla="*/ 2234960 w 12192000"/>
                <a:gd name="connsiteY491" fmla="*/ 107643 h 471727"/>
                <a:gd name="connsiteX492" fmla="*/ 2158784 w 12192000"/>
                <a:gd name="connsiteY492" fmla="*/ 110218 h 471727"/>
                <a:gd name="connsiteX493" fmla="*/ 2106740 w 12192000"/>
                <a:gd name="connsiteY493" fmla="*/ 54533 h 471727"/>
                <a:gd name="connsiteX494" fmla="*/ 2054696 w 12192000"/>
                <a:gd name="connsiteY494" fmla="*/ 110218 h 471727"/>
                <a:gd name="connsiteX495" fmla="*/ 1978520 w 12192000"/>
                <a:gd name="connsiteY495" fmla="*/ 107643 h 471727"/>
                <a:gd name="connsiteX496" fmla="*/ 1981095 w 12192000"/>
                <a:gd name="connsiteY496" fmla="*/ 183819 h 471727"/>
                <a:gd name="connsiteX497" fmla="*/ 1925410 w 12192000"/>
                <a:gd name="connsiteY497" fmla="*/ 235863 h 471727"/>
                <a:gd name="connsiteX498" fmla="*/ 1869725 w 12192000"/>
                <a:gd name="connsiteY498" fmla="*/ 183819 h 471727"/>
                <a:gd name="connsiteX499" fmla="*/ 1872300 w 12192000"/>
                <a:gd name="connsiteY499" fmla="*/ 107643 h 471727"/>
                <a:gd name="connsiteX500" fmla="*/ 1796124 w 12192000"/>
                <a:gd name="connsiteY500" fmla="*/ 110218 h 471727"/>
                <a:gd name="connsiteX501" fmla="*/ 1744080 w 12192000"/>
                <a:gd name="connsiteY501" fmla="*/ 54533 h 471727"/>
                <a:gd name="connsiteX502" fmla="*/ 1692036 w 12192000"/>
                <a:gd name="connsiteY502" fmla="*/ 110218 h 471727"/>
                <a:gd name="connsiteX503" fmla="*/ 1615860 w 12192000"/>
                <a:gd name="connsiteY503" fmla="*/ 107643 h 471727"/>
                <a:gd name="connsiteX504" fmla="*/ 1618435 w 12192000"/>
                <a:gd name="connsiteY504" fmla="*/ 183819 h 471727"/>
                <a:gd name="connsiteX505" fmla="*/ 1562750 w 12192000"/>
                <a:gd name="connsiteY505" fmla="*/ 235863 h 471727"/>
                <a:gd name="connsiteX506" fmla="*/ 1507065 w 12192000"/>
                <a:gd name="connsiteY506" fmla="*/ 183819 h 471727"/>
                <a:gd name="connsiteX507" fmla="*/ 1509640 w 12192000"/>
                <a:gd name="connsiteY507" fmla="*/ 107643 h 471727"/>
                <a:gd name="connsiteX508" fmla="*/ 1433464 w 12192000"/>
                <a:gd name="connsiteY508" fmla="*/ 110218 h 471727"/>
                <a:gd name="connsiteX509" fmla="*/ 1381420 w 12192000"/>
                <a:gd name="connsiteY509" fmla="*/ 54533 h 471727"/>
                <a:gd name="connsiteX510" fmla="*/ 1329376 w 12192000"/>
                <a:gd name="connsiteY510" fmla="*/ 110218 h 471727"/>
                <a:gd name="connsiteX511" fmla="*/ 1253200 w 12192000"/>
                <a:gd name="connsiteY511" fmla="*/ 107643 h 471727"/>
                <a:gd name="connsiteX512" fmla="*/ 1255775 w 12192000"/>
                <a:gd name="connsiteY512" fmla="*/ 183819 h 471727"/>
                <a:gd name="connsiteX513" fmla="*/ 1200090 w 12192000"/>
                <a:gd name="connsiteY513" fmla="*/ 235863 h 471727"/>
                <a:gd name="connsiteX514" fmla="*/ 1144405 w 12192000"/>
                <a:gd name="connsiteY514" fmla="*/ 183819 h 471727"/>
                <a:gd name="connsiteX515" fmla="*/ 1146980 w 12192000"/>
                <a:gd name="connsiteY515" fmla="*/ 107643 h 471727"/>
                <a:gd name="connsiteX516" fmla="*/ 1070804 w 12192000"/>
                <a:gd name="connsiteY516" fmla="*/ 110218 h 471727"/>
                <a:gd name="connsiteX517" fmla="*/ 1018760 w 12192000"/>
                <a:gd name="connsiteY517" fmla="*/ 54533 h 471727"/>
                <a:gd name="connsiteX518" fmla="*/ 966716 w 12192000"/>
                <a:gd name="connsiteY518" fmla="*/ 110218 h 471727"/>
                <a:gd name="connsiteX519" fmla="*/ 890540 w 12192000"/>
                <a:gd name="connsiteY519" fmla="*/ 107643 h 471727"/>
                <a:gd name="connsiteX520" fmla="*/ 893115 w 12192000"/>
                <a:gd name="connsiteY520" fmla="*/ 183819 h 471727"/>
                <a:gd name="connsiteX521" fmla="*/ 837430 w 12192000"/>
                <a:gd name="connsiteY521" fmla="*/ 235863 h 471727"/>
                <a:gd name="connsiteX522" fmla="*/ 781745 w 12192000"/>
                <a:gd name="connsiteY522" fmla="*/ 183819 h 471727"/>
                <a:gd name="connsiteX523" fmla="*/ 784320 w 12192000"/>
                <a:gd name="connsiteY523" fmla="*/ 107643 h 471727"/>
                <a:gd name="connsiteX524" fmla="*/ 708144 w 12192000"/>
                <a:gd name="connsiteY524" fmla="*/ 110218 h 471727"/>
                <a:gd name="connsiteX525" fmla="*/ 656100 w 12192000"/>
                <a:gd name="connsiteY525" fmla="*/ 54533 h 471727"/>
                <a:gd name="connsiteX526" fmla="*/ 604056 w 12192000"/>
                <a:gd name="connsiteY526" fmla="*/ 110218 h 471727"/>
                <a:gd name="connsiteX527" fmla="*/ 527880 w 12192000"/>
                <a:gd name="connsiteY527" fmla="*/ 107643 h 471727"/>
                <a:gd name="connsiteX528" fmla="*/ 530455 w 12192000"/>
                <a:gd name="connsiteY528" fmla="*/ 183819 h 471727"/>
                <a:gd name="connsiteX529" fmla="*/ 474770 w 12192000"/>
                <a:gd name="connsiteY529" fmla="*/ 235863 h 471727"/>
                <a:gd name="connsiteX530" fmla="*/ 419085 w 12192000"/>
                <a:gd name="connsiteY530" fmla="*/ 183819 h 471727"/>
                <a:gd name="connsiteX531" fmla="*/ 421660 w 12192000"/>
                <a:gd name="connsiteY531" fmla="*/ 107643 h 471727"/>
                <a:gd name="connsiteX532" fmla="*/ 345484 w 12192000"/>
                <a:gd name="connsiteY532" fmla="*/ 110218 h 471727"/>
                <a:gd name="connsiteX533" fmla="*/ 293440 w 12192000"/>
                <a:gd name="connsiteY533" fmla="*/ 54533 h 4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Lst>
              <a:rect l="l" t="t" r="r" b="b"/>
              <a:pathLst>
                <a:path w="12192000" h="471727">
                  <a:moveTo>
                    <a:pt x="0" y="0"/>
                  </a:moveTo>
                  <a:lnTo>
                    <a:pt x="12192000" y="0"/>
                  </a:lnTo>
                  <a:lnTo>
                    <a:pt x="12192000" y="471727"/>
                  </a:lnTo>
                  <a:lnTo>
                    <a:pt x="0" y="471727"/>
                  </a:lnTo>
                  <a:lnTo>
                    <a:pt x="0" y="0"/>
                  </a:lnTo>
                  <a:close/>
                  <a:moveTo>
                    <a:pt x="293440" y="54533"/>
                  </a:moveTo>
                  <a:lnTo>
                    <a:pt x="241396" y="110218"/>
                  </a:lnTo>
                  <a:lnTo>
                    <a:pt x="165220" y="107643"/>
                  </a:lnTo>
                  <a:cubicBezTo>
                    <a:pt x="166078" y="133035"/>
                    <a:pt x="166937" y="158427"/>
                    <a:pt x="167795" y="183819"/>
                  </a:cubicBezTo>
                  <a:lnTo>
                    <a:pt x="112110" y="235863"/>
                  </a:lnTo>
                  <a:lnTo>
                    <a:pt x="167795" y="287907"/>
                  </a:lnTo>
                  <a:cubicBezTo>
                    <a:pt x="166937" y="313299"/>
                    <a:pt x="166078" y="338691"/>
                    <a:pt x="165220" y="364083"/>
                  </a:cubicBezTo>
                  <a:lnTo>
                    <a:pt x="241396" y="361508"/>
                  </a:lnTo>
                  <a:lnTo>
                    <a:pt x="293440" y="417193"/>
                  </a:lnTo>
                  <a:lnTo>
                    <a:pt x="345484" y="361508"/>
                  </a:lnTo>
                  <a:lnTo>
                    <a:pt x="421660" y="364083"/>
                  </a:lnTo>
                  <a:cubicBezTo>
                    <a:pt x="420802" y="338691"/>
                    <a:pt x="419943" y="313299"/>
                    <a:pt x="419085" y="287907"/>
                  </a:cubicBezTo>
                  <a:lnTo>
                    <a:pt x="474770" y="235863"/>
                  </a:lnTo>
                  <a:lnTo>
                    <a:pt x="530455" y="287907"/>
                  </a:lnTo>
                  <a:cubicBezTo>
                    <a:pt x="529597" y="313299"/>
                    <a:pt x="528738" y="338691"/>
                    <a:pt x="527880" y="364083"/>
                  </a:cubicBezTo>
                  <a:lnTo>
                    <a:pt x="604056" y="361508"/>
                  </a:lnTo>
                  <a:lnTo>
                    <a:pt x="656100" y="417193"/>
                  </a:lnTo>
                  <a:lnTo>
                    <a:pt x="708144" y="361508"/>
                  </a:lnTo>
                  <a:lnTo>
                    <a:pt x="784320" y="364083"/>
                  </a:lnTo>
                  <a:cubicBezTo>
                    <a:pt x="783462" y="338691"/>
                    <a:pt x="782603" y="313299"/>
                    <a:pt x="781745" y="287907"/>
                  </a:cubicBezTo>
                  <a:lnTo>
                    <a:pt x="837430" y="235863"/>
                  </a:lnTo>
                  <a:lnTo>
                    <a:pt x="893115" y="287907"/>
                  </a:lnTo>
                  <a:cubicBezTo>
                    <a:pt x="892257" y="313299"/>
                    <a:pt x="891398" y="338691"/>
                    <a:pt x="890540" y="364083"/>
                  </a:cubicBezTo>
                  <a:lnTo>
                    <a:pt x="966716" y="361508"/>
                  </a:lnTo>
                  <a:lnTo>
                    <a:pt x="1018760" y="417193"/>
                  </a:lnTo>
                  <a:lnTo>
                    <a:pt x="1070804" y="361508"/>
                  </a:lnTo>
                  <a:lnTo>
                    <a:pt x="1146980" y="364083"/>
                  </a:lnTo>
                  <a:cubicBezTo>
                    <a:pt x="1146122" y="338691"/>
                    <a:pt x="1145263" y="313299"/>
                    <a:pt x="1144405" y="287907"/>
                  </a:cubicBezTo>
                  <a:lnTo>
                    <a:pt x="1200090" y="235863"/>
                  </a:lnTo>
                  <a:lnTo>
                    <a:pt x="1255775" y="287907"/>
                  </a:lnTo>
                  <a:cubicBezTo>
                    <a:pt x="1254917" y="313299"/>
                    <a:pt x="1254058" y="338691"/>
                    <a:pt x="1253200" y="364083"/>
                  </a:cubicBezTo>
                  <a:lnTo>
                    <a:pt x="1329376" y="361508"/>
                  </a:lnTo>
                  <a:lnTo>
                    <a:pt x="1381420" y="417193"/>
                  </a:lnTo>
                  <a:lnTo>
                    <a:pt x="1433464" y="361508"/>
                  </a:lnTo>
                  <a:lnTo>
                    <a:pt x="1509640" y="364083"/>
                  </a:lnTo>
                  <a:cubicBezTo>
                    <a:pt x="1508782" y="338691"/>
                    <a:pt x="1507923" y="313299"/>
                    <a:pt x="1507065" y="287907"/>
                  </a:cubicBezTo>
                  <a:lnTo>
                    <a:pt x="1562750" y="235863"/>
                  </a:lnTo>
                  <a:lnTo>
                    <a:pt x="1618435" y="287907"/>
                  </a:lnTo>
                  <a:cubicBezTo>
                    <a:pt x="1617577" y="313299"/>
                    <a:pt x="1616718" y="338691"/>
                    <a:pt x="1615860" y="364083"/>
                  </a:cubicBezTo>
                  <a:lnTo>
                    <a:pt x="1692036" y="361508"/>
                  </a:lnTo>
                  <a:lnTo>
                    <a:pt x="1744080" y="417193"/>
                  </a:lnTo>
                  <a:lnTo>
                    <a:pt x="1796124" y="361508"/>
                  </a:lnTo>
                  <a:lnTo>
                    <a:pt x="1872300" y="364083"/>
                  </a:lnTo>
                  <a:cubicBezTo>
                    <a:pt x="1871442" y="338691"/>
                    <a:pt x="1870583" y="313299"/>
                    <a:pt x="1869725" y="287907"/>
                  </a:cubicBezTo>
                  <a:lnTo>
                    <a:pt x="1925410" y="235863"/>
                  </a:lnTo>
                  <a:lnTo>
                    <a:pt x="1981095" y="287907"/>
                  </a:lnTo>
                  <a:cubicBezTo>
                    <a:pt x="1980237" y="313299"/>
                    <a:pt x="1979378" y="338691"/>
                    <a:pt x="1978520" y="364083"/>
                  </a:cubicBezTo>
                  <a:lnTo>
                    <a:pt x="2054696" y="361508"/>
                  </a:lnTo>
                  <a:lnTo>
                    <a:pt x="2106740" y="417193"/>
                  </a:lnTo>
                  <a:lnTo>
                    <a:pt x="2158784" y="361508"/>
                  </a:lnTo>
                  <a:lnTo>
                    <a:pt x="2234960" y="364083"/>
                  </a:lnTo>
                  <a:cubicBezTo>
                    <a:pt x="2234102" y="338691"/>
                    <a:pt x="2233243" y="313299"/>
                    <a:pt x="2232385" y="287907"/>
                  </a:cubicBezTo>
                  <a:lnTo>
                    <a:pt x="2288070" y="235863"/>
                  </a:lnTo>
                  <a:lnTo>
                    <a:pt x="2343755" y="287907"/>
                  </a:lnTo>
                  <a:cubicBezTo>
                    <a:pt x="2342897" y="313299"/>
                    <a:pt x="2342038" y="338691"/>
                    <a:pt x="2341180" y="364083"/>
                  </a:cubicBezTo>
                  <a:lnTo>
                    <a:pt x="2417356" y="361508"/>
                  </a:lnTo>
                  <a:lnTo>
                    <a:pt x="2469400" y="417193"/>
                  </a:lnTo>
                  <a:lnTo>
                    <a:pt x="2521444" y="361508"/>
                  </a:lnTo>
                  <a:lnTo>
                    <a:pt x="2597620" y="364083"/>
                  </a:lnTo>
                  <a:cubicBezTo>
                    <a:pt x="2596762" y="338691"/>
                    <a:pt x="2595903" y="313299"/>
                    <a:pt x="2595045" y="287907"/>
                  </a:cubicBezTo>
                  <a:lnTo>
                    <a:pt x="2650730" y="235863"/>
                  </a:lnTo>
                  <a:lnTo>
                    <a:pt x="2706415" y="287907"/>
                  </a:lnTo>
                  <a:cubicBezTo>
                    <a:pt x="2705557" y="313299"/>
                    <a:pt x="2704698" y="338691"/>
                    <a:pt x="2703840" y="364083"/>
                  </a:cubicBezTo>
                  <a:lnTo>
                    <a:pt x="2780016" y="361508"/>
                  </a:lnTo>
                  <a:lnTo>
                    <a:pt x="2832060" y="417193"/>
                  </a:lnTo>
                  <a:lnTo>
                    <a:pt x="2884104" y="361508"/>
                  </a:lnTo>
                  <a:lnTo>
                    <a:pt x="2960280" y="364083"/>
                  </a:lnTo>
                  <a:cubicBezTo>
                    <a:pt x="2959422" y="338691"/>
                    <a:pt x="2958563" y="313299"/>
                    <a:pt x="2957705" y="287907"/>
                  </a:cubicBezTo>
                  <a:lnTo>
                    <a:pt x="3013390" y="235863"/>
                  </a:lnTo>
                  <a:lnTo>
                    <a:pt x="3069075" y="287907"/>
                  </a:lnTo>
                  <a:cubicBezTo>
                    <a:pt x="3068217" y="313299"/>
                    <a:pt x="3067358" y="338691"/>
                    <a:pt x="3066500" y="364083"/>
                  </a:cubicBezTo>
                  <a:lnTo>
                    <a:pt x="3142676" y="361508"/>
                  </a:lnTo>
                  <a:lnTo>
                    <a:pt x="3194720" y="417193"/>
                  </a:lnTo>
                  <a:lnTo>
                    <a:pt x="3246764" y="361508"/>
                  </a:lnTo>
                  <a:lnTo>
                    <a:pt x="3322940" y="364083"/>
                  </a:lnTo>
                  <a:cubicBezTo>
                    <a:pt x="3322082" y="338691"/>
                    <a:pt x="3321223" y="313299"/>
                    <a:pt x="3320365" y="287907"/>
                  </a:cubicBezTo>
                  <a:lnTo>
                    <a:pt x="3376050" y="235863"/>
                  </a:lnTo>
                  <a:lnTo>
                    <a:pt x="3431735" y="287907"/>
                  </a:lnTo>
                  <a:cubicBezTo>
                    <a:pt x="3430877" y="313299"/>
                    <a:pt x="3430018" y="338691"/>
                    <a:pt x="3429160" y="364083"/>
                  </a:cubicBezTo>
                  <a:lnTo>
                    <a:pt x="3505336" y="361508"/>
                  </a:lnTo>
                  <a:lnTo>
                    <a:pt x="3557380" y="417193"/>
                  </a:lnTo>
                  <a:lnTo>
                    <a:pt x="3609424" y="361508"/>
                  </a:lnTo>
                  <a:lnTo>
                    <a:pt x="3685600" y="364083"/>
                  </a:lnTo>
                  <a:cubicBezTo>
                    <a:pt x="3684742" y="338691"/>
                    <a:pt x="3683883" y="313299"/>
                    <a:pt x="3683025" y="287907"/>
                  </a:cubicBezTo>
                  <a:lnTo>
                    <a:pt x="3738710" y="235863"/>
                  </a:lnTo>
                  <a:lnTo>
                    <a:pt x="3794395" y="287907"/>
                  </a:lnTo>
                  <a:cubicBezTo>
                    <a:pt x="3793537" y="313299"/>
                    <a:pt x="3792678" y="338691"/>
                    <a:pt x="3791820" y="364083"/>
                  </a:cubicBezTo>
                  <a:lnTo>
                    <a:pt x="3867996" y="361508"/>
                  </a:lnTo>
                  <a:lnTo>
                    <a:pt x="3920040" y="417193"/>
                  </a:lnTo>
                  <a:lnTo>
                    <a:pt x="3972084" y="361508"/>
                  </a:lnTo>
                  <a:lnTo>
                    <a:pt x="4048260" y="364083"/>
                  </a:lnTo>
                  <a:cubicBezTo>
                    <a:pt x="4047402" y="338691"/>
                    <a:pt x="4046543" y="313299"/>
                    <a:pt x="4045685" y="287907"/>
                  </a:cubicBezTo>
                  <a:lnTo>
                    <a:pt x="4101370" y="235863"/>
                  </a:lnTo>
                  <a:lnTo>
                    <a:pt x="4157055" y="287907"/>
                  </a:lnTo>
                  <a:cubicBezTo>
                    <a:pt x="4156197" y="313299"/>
                    <a:pt x="4155338" y="338691"/>
                    <a:pt x="4154480" y="364083"/>
                  </a:cubicBezTo>
                  <a:lnTo>
                    <a:pt x="4230656" y="361508"/>
                  </a:lnTo>
                  <a:lnTo>
                    <a:pt x="4282700" y="417193"/>
                  </a:lnTo>
                  <a:lnTo>
                    <a:pt x="4334744" y="361508"/>
                  </a:lnTo>
                  <a:lnTo>
                    <a:pt x="4410920" y="364083"/>
                  </a:lnTo>
                  <a:cubicBezTo>
                    <a:pt x="4410062" y="338691"/>
                    <a:pt x="4409203" y="313299"/>
                    <a:pt x="4408345" y="287907"/>
                  </a:cubicBezTo>
                  <a:lnTo>
                    <a:pt x="4464030" y="235863"/>
                  </a:lnTo>
                  <a:lnTo>
                    <a:pt x="4519715" y="287907"/>
                  </a:lnTo>
                  <a:cubicBezTo>
                    <a:pt x="4518857" y="313299"/>
                    <a:pt x="4517998" y="338691"/>
                    <a:pt x="4517140" y="364083"/>
                  </a:cubicBezTo>
                  <a:lnTo>
                    <a:pt x="4593316" y="361508"/>
                  </a:lnTo>
                  <a:lnTo>
                    <a:pt x="4645360" y="417193"/>
                  </a:lnTo>
                  <a:lnTo>
                    <a:pt x="4697404" y="361508"/>
                  </a:lnTo>
                  <a:lnTo>
                    <a:pt x="4773580" y="364083"/>
                  </a:lnTo>
                  <a:cubicBezTo>
                    <a:pt x="4772722" y="338691"/>
                    <a:pt x="4771863" y="313299"/>
                    <a:pt x="4771005" y="287907"/>
                  </a:cubicBezTo>
                  <a:lnTo>
                    <a:pt x="4826690" y="235863"/>
                  </a:lnTo>
                  <a:lnTo>
                    <a:pt x="4882375" y="287907"/>
                  </a:lnTo>
                  <a:cubicBezTo>
                    <a:pt x="4881517" y="313299"/>
                    <a:pt x="4880658" y="338691"/>
                    <a:pt x="4879800" y="364083"/>
                  </a:cubicBezTo>
                  <a:lnTo>
                    <a:pt x="4955976" y="361508"/>
                  </a:lnTo>
                  <a:lnTo>
                    <a:pt x="5008020" y="417193"/>
                  </a:lnTo>
                  <a:lnTo>
                    <a:pt x="5060064" y="361508"/>
                  </a:lnTo>
                  <a:lnTo>
                    <a:pt x="5136240" y="364083"/>
                  </a:lnTo>
                  <a:cubicBezTo>
                    <a:pt x="5135382" y="338691"/>
                    <a:pt x="5134523" y="313299"/>
                    <a:pt x="5133665" y="287907"/>
                  </a:cubicBezTo>
                  <a:lnTo>
                    <a:pt x="5189350" y="235863"/>
                  </a:lnTo>
                  <a:lnTo>
                    <a:pt x="5245035" y="287907"/>
                  </a:lnTo>
                  <a:cubicBezTo>
                    <a:pt x="5244177" y="313299"/>
                    <a:pt x="5243318" y="338691"/>
                    <a:pt x="5242460" y="364083"/>
                  </a:cubicBezTo>
                  <a:lnTo>
                    <a:pt x="5318636" y="361508"/>
                  </a:lnTo>
                  <a:lnTo>
                    <a:pt x="5370680" y="417193"/>
                  </a:lnTo>
                  <a:lnTo>
                    <a:pt x="5422724" y="361508"/>
                  </a:lnTo>
                  <a:lnTo>
                    <a:pt x="5498900" y="364083"/>
                  </a:lnTo>
                  <a:cubicBezTo>
                    <a:pt x="5498042" y="338691"/>
                    <a:pt x="5497183" y="313299"/>
                    <a:pt x="5496325" y="287907"/>
                  </a:cubicBezTo>
                  <a:lnTo>
                    <a:pt x="5552010" y="235863"/>
                  </a:lnTo>
                  <a:lnTo>
                    <a:pt x="5607695" y="287907"/>
                  </a:lnTo>
                  <a:cubicBezTo>
                    <a:pt x="5606837" y="313299"/>
                    <a:pt x="5605978" y="338691"/>
                    <a:pt x="5605120" y="364083"/>
                  </a:cubicBezTo>
                  <a:lnTo>
                    <a:pt x="5681296" y="361508"/>
                  </a:lnTo>
                  <a:lnTo>
                    <a:pt x="5733340" y="417193"/>
                  </a:lnTo>
                  <a:lnTo>
                    <a:pt x="5785384" y="361508"/>
                  </a:lnTo>
                  <a:lnTo>
                    <a:pt x="5861560" y="364083"/>
                  </a:lnTo>
                  <a:cubicBezTo>
                    <a:pt x="5860702" y="338691"/>
                    <a:pt x="5859843" y="313299"/>
                    <a:pt x="5858985" y="287907"/>
                  </a:cubicBezTo>
                  <a:lnTo>
                    <a:pt x="5914670" y="235863"/>
                  </a:lnTo>
                  <a:lnTo>
                    <a:pt x="5970355" y="287907"/>
                  </a:lnTo>
                  <a:cubicBezTo>
                    <a:pt x="5969497" y="313299"/>
                    <a:pt x="5968638" y="338691"/>
                    <a:pt x="5967780" y="364083"/>
                  </a:cubicBezTo>
                  <a:lnTo>
                    <a:pt x="6043956" y="361508"/>
                  </a:lnTo>
                  <a:lnTo>
                    <a:pt x="6096000" y="417193"/>
                  </a:lnTo>
                  <a:lnTo>
                    <a:pt x="6148044" y="361508"/>
                  </a:lnTo>
                  <a:lnTo>
                    <a:pt x="6224220" y="364083"/>
                  </a:lnTo>
                  <a:cubicBezTo>
                    <a:pt x="6223362" y="338691"/>
                    <a:pt x="6222503" y="313299"/>
                    <a:pt x="6221645" y="287907"/>
                  </a:cubicBezTo>
                  <a:lnTo>
                    <a:pt x="6277330" y="235863"/>
                  </a:lnTo>
                  <a:lnTo>
                    <a:pt x="6333015" y="287907"/>
                  </a:lnTo>
                  <a:cubicBezTo>
                    <a:pt x="6332157" y="313299"/>
                    <a:pt x="6331298" y="338691"/>
                    <a:pt x="6330440" y="364083"/>
                  </a:cubicBezTo>
                  <a:lnTo>
                    <a:pt x="6406616" y="361508"/>
                  </a:lnTo>
                  <a:lnTo>
                    <a:pt x="6458660" y="417193"/>
                  </a:lnTo>
                  <a:lnTo>
                    <a:pt x="6510704" y="361508"/>
                  </a:lnTo>
                  <a:lnTo>
                    <a:pt x="6586880" y="364083"/>
                  </a:lnTo>
                  <a:cubicBezTo>
                    <a:pt x="6586022" y="338691"/>
                    <a:pt x="6585163" y="313299"/>
                    <a:pt x="6584305" y="287907"/>
                  </a:cubicBezTo>
                  <a:lnTo>
                    <a:pt x="6639990" y="235863"/>
                  </a:lnTo>
                  <a:lnTo>
                    <a:pt x="6695675" y="287907"/>
                  </a:lnTo>
                  <a:cubicBezTo>
                    <a:pt x="6694817" y="313299"/>
                    <a:pt x="6693958" y="338691"/>
                    <a:pt x="6693100" y="364083"/>
                  </a:cubicBezTo>
                  <a:lnTo>
                    <a:pt x="6769276" y="361508"/>
                  </a:lnTo>
                  <a:lnTo>
                    <a:pt x="6821320" y="417193"/>
                  </a:lnTo>
                  <a:lnTo>
                    <a:pt x="6873364" y="361508"/>
                  </a:lnTo>
                  <a:lnTo>
                    <a:pt x="6949540" y="364083"/>
                  </a:lnTo>
                  <a:cubicBezTo>
                    <a:pt x="6948682" y="338691"/>
                    <a:pt x="6947823" y="313299"/>
                    <a:pt x="6946965" y="287907"/>
                  </a:cubicBezTo>
                  <a:lnTo>
                    <a:pt x="7002650" y="235863"/>
                  </a:lnTo>
                  <a:lnTo>
                    <a:pt x="7058335" y="287907"/>
                  </a:lnTo>
                  <a:cubicBezTo>
                    <a:pt x="7057477" y="313299"/>
                    <a:pt x="7056618" y="338691"/>
                    <a:pt x="7055760" y="364083"/>
                  </a:cubicBezTo>
                  <a:lnTo>
                    <a:pt x="7131936" y="361508"/>
                  </a:lnTo>
                  <a:lnTo>
                    <a:pt x="7183980" y="417193"/>
                  </a:lnTo>
                  <a:lnTo>
                    <a:pt x="7236024" y="361508"/>
                  </a:lnTo>
                  <a:lnTo>
                    <a:pt x="7312200" y="364083"/>
                  </a:lnTo>
                  <a:cubicBezTo>
                    <a:pt x="7311342" y="338691"/>
                    <a:pt x="7310483" y="313299"/>
                    <a:pt x="7309625" y="287907"/>
                  </a:cubicBezTo>
                  <a:lnTo>
                    <a:pt x="7365310" y="235863"/>
                  </a:lnTo>
                  <a:lnTo>
                    <a:pt x="7420995" y="287907"/>
                  </a:lnTo>
                  <a:cubicBezTo>
                    <a:pt x="7420137" y="313299"/>
                    <a:pt x="7419278" y="338691"/>
                    <a:pt x="7418420" y="364083"/>
                  </a:cubicBezTo>
                  <a:lnTo>
                    <a:pt x="7494596" y="361508"/>
                  </a:lnTo>
                  <a:lnTo>
                    <a:pt x="7546640" y="417193"/>
                  </a:lnTo>
                  <a:lnTo>
                    <a:pt x="7598684" y="361508"/>
                  </a:lnTo>
                  <a:lnTo>
                    <a:pt x="7674860" y="364083"/>
                  </a:lnTo>
                  <a:cubicBezTo>
                    <a:pt x="7674002" y="338691"/>
                    <a:pt x="7673143" y="313299"/>
                    <a:pt x="7672285" y="287907"/>
                  </a:cubicBezTo>
                  <a:lnTo>
                    <a:pt x="7727970" y="235863"/>
                  </a:lnTo>
                  <a:lnTo>
                    <a:pt x="7783655" y="287907"/>
                  </a:lnTo>
                  <a:cubicBezTo>
                    <a:pt x="7782797" y="313299"/>
                    <a:pt x="7781938" y="338691"/>
                    <a:pt x="7781080" y="364083"/>
                  </a:cubicBezTo>
                  <a:lnTo>
                    <a:pt x="7857256" y="361508"/>
                  </a:lnTo>
                  <a:lnTo>
                    <a:pt x="7909300" y="417193"/>
                  </a:lnTo>
                  <a:lnTo>
                    <a:pt x="7961344" y="361508"/>
                  </a:lnTo>
                  <a:lnTo>
                    <a:pt x="8037520" y="364083"/>
                  </a:lnTo>
                  <a:cubicBezTo>
                    <a:pt x="8036662" y="338691"/>
                    <a:pt x="8035803" y="313299"/>
                    <a:pt x="8034945" y="287907"/>
                  </a:cubicBezTo>
                  <a:lnTo>
                    <a:pt x="8090630" y="235863"/>
                  </a:lnTo>
                  <a:lnTo>
                    <a:pt x="8146315" y="287907"/>
                  </a:lnTo>
                  <a:cubicBezTo>
                    <a:pt x="8145457" y="313299"/>
                    <a:pt x="8144598" y="338691"/>
                    <a:pt x="8143740" y="364083"/>
                  </a:cubicBezTo>
                  <a:lnTo>
                    <a:pt x="8219916" y="361508"/>
                  </a:lnTo>
                  <a:lnTo>
                    <a:pt x="8271960" y="417193"/>
                  </a:lnTo>
                  <a:lnTo>
                    <a:pt x="8324004" y="361508"/>
                  </a:lnTo>
                  <a:lnTo>
                    <a:pt x="8400180" y="364083"/>
                  </a:lnTo>
                  <a:cubicBezTo>
                    <a:pt x="8399322" y="338691"/>
                    <a:pt x="8398463" y="313299"/>
                    <a:pt x="8397605" y="287907"/>
                  </a:cubicBezTo>
                  <a:lnTo>
                    <a:pt x="8453290" y="235863"/>
                  </a:lnTo>
                  <a:lnTo>
                    <a:pt x="8508975" y="287907"/>
                  </a:lnTo>
                  <a:cubicBezTo>
                    <a:pt x="8508117" y="313299"/>
                    <a:pt x="8507258" y="338691"/>
                    <a:pt x="8506400" y="364083"/>
                  </a:cubicBezTo>
                  <a:lnTo>
                    <a:pt x="8582576" y="361508"/>
                  </a:lnTo>
                  <a:lnTo>
                    <a:pt x="8634620" y="417193"/>
                  </a:lnTo>
                  <a:lnTo>
                    <a:pt x="8686664" y="361508"/>
                  </a:lnTo>
                  <a:lnTo>
                    <a:pt x="8762840" y="364083"/>
                  </a:lnTo>
                  <a:cubicBezTo>
                    <a:pt x="8761982" y="338691"/>
                    <a:pt x="8761123" y="313299"/>
                    <a:pt x="8760265" y="287907"/>
                  </a:cubicBezTo>
                  <a:lnTo>
                    <a:pt x="8815950" y="235863"/>
                  </a:lnTo>
                  <a:lnTo>
                    <a:pt x="8871635" y="287907"/>
                  </a:lnTo>
                  <a:cubicBezTo>
                    <a:pt x="8870777" y="313299"/>
                    <a:pt x="8869918" y="338691"/>
                    <a:pt x="8869060" y="364083"/>
                  </a:cubicBezTo>
                  <a:lnTo>
                    <a:pt x="8945236" y="361508"/>
                  </a:lnTo>
                  <a:lnTo>
                    <a:pt x="8997280" y="417193"/>
                  </a:lnTo>
                  <a:lnTo>
                    <a:pt x="9049324" y="361508"/>
                  </a:lnTo>
                  <a:lnTo>
                    <a:pt x="9125500" y="364083"/>
                  </a:lnTo>
                  <a:cubicBezTo>
                    <a:pt x="9124642" y="338691"/>
                    <a:pt x="9123783" y="313299"/>
                    <a:pt x="9122925" y="287907"/>
                  </a:cubicBezTo>
                  <a:lnTo>
                    <a:pt x="9178610" y="235863"/>
                  </a:lnTo>
                  <a:lnTo>
                    <a:pt x="9234295" y="287907"/>
                  </a:lnTo>
                  <a:cubicBezTo>
                    <a:pt x="9233437" y="313299"/>
                    <a:pt x="9232578" y="338691"/>
                    <a:pt x="9231720" y="364083"/>
                  </a:cubicBezTo>
                  <a:lnTo>
                    <a:pt x="9307896" y="361508"/>
                  </a:lnTo>
                  <a:lnTo>
                    <a:pt x="9359940" y="417193"/>
                  </a:lnTo>
                  <a:lnTo>
                    <a:pt x="9411984" y="361508"/>
                  </a:lnTo>
                  <a:lnTo>
                    <a:pt x="9488160" y="364083"/>
                  </a:lnTo>
                  <a:cubicBezTo>
                    <a:pt x="9487302" y="338691"/>
                    <a:pt x="9486443" y="313299"/>
                    <a:pt x="9485585" y="287907"/>
                  </a:cubicBezTo>
                  <a:lnTo>
                    <a:pt x="9541270" y="235863"/>
                  </a:lnTo>
                  <a:lnTo>
                    <a:pt x="9596955" y="287907"/>
                  </a:lnTo>
                  <a:cubicBezTo>
                    <a:pt x="9596097" y="313299"/>
                    <a:pt x="9595238" y="338691"/>
                    <a:pt x="9594380" y="364083"/>
                  </a:cubicBezTo>
                  <a:lnTo>
                    <a:pt x="9670556" y="361508"/>
                  </a:lnTo>
                  <a:lnTo>
                    <a:pt x="9722600" y="417193"/>
                  </a:lnTo>
                  <a:lnTo>
                    <a:pt x="9774644" y="361508"/>
                  </a:lnTo>
                  <a:lnTo>
                    <a:pt x="9850820" y="364083"/>
                  </a:lnTo>
                  <a:cubicBezTo>
                    <a:pt x="9849962" y="338691"/>
                    <a:pt x="9849103" y="313299"/>
                    <a:pt x="9848245" y="287907"/>
                  </a:cubicBezTo>
                  <a:lnTo>
                    <a:pt x="9903930" y="235863"/>
                  </a:lnTo>
                  <a:lnTo>
                    <a:pt x="9959615" y="287907"/>
                  </a:lnTo>
                  <a:cubicBezTo>
                    <a:pt x="9958757" y="313299"/>
                    <a:pt x="9957898" y="338691"/>
                    <a:pt x="9957040" y="364083"/>
                  </a:cubicBezTo>
                  <a:lnTo>
                    <a:pt x="10033216" y="361508"/>
                  </a:lnTo>
                  <a:lnTo>
                    <a:pt x="10085260" y="417193"/>
                  </a:lnTo>
                  <a:lnTo>
                    <a:pt x="10137304" y="361508"/>
                  </a:lnTo>
                  <a:lnTo>
                    <a:pt x="10213480" y="364083"/>
                  </a:lnTo>
                  <a:cubicBezTo>
                    <a:pt x="10212622" y="338691"/>
                    <a:pt x="10211763" y="313299"/>
                    <a:pt x="10210905" y="287907"/>
                  </a:cubicBezTo>
                  <a:lnTo>
                    <a:pt x="10266590" y="235863"/>
                  </a:lnTo>
                  <a:lnTo>
                    <a:pt x="10322275" y="287907"/>
                  </a:lnTo>
                  <a:cubicBezTo>
                    <a:pt x="10321417" y="313299"/>
                    <a:pt x="10320558" y="338691"/>
                    <a:pt x="10319700" y="364083"/>
                  </a:cubicBezTo>
                  <a:lnTo>
                    <a:pt x="10395876" y="361508"/>
                  </a:lnTo>
                  <a:lnTo>
                    <a:pt x="10447920" y="417193"/>
                  </a:lnTo>
                  <a:lnTo>
                    <a:pt x="10499964" y="361508"/>
                  </a:lnTo>
                  <a:lnTo>
                    <a:pt x="10576140" y="364083"/>
                  </a:lnTo>
                  <a:cubicBezTo>
                    <a:pt x="10575282" y="338691"/>
                    <a:pt x="10574423" y="313299"/>
                    <a:pt x="10573565" y="287907"/>
                  </a:cubicBezTo>
                  <a:lnTo>
                    <a:pt x="10629250" y="235863"/>
                  </a:lnTo>
                  <a:lnTo>
                    <a:pt x="10684935" y="287907"/>
                  </a:lnTo>
                  <a:cubicBezTo>
                    <a:pt x="10684077" y="313299"/>
                    <a:pt x="10683218" y="338691"/>
                    <a:pt x="10682360" y="364083"/>
                  </a:cubicBezTo>
                  <a:lnTo>
                    <a:pt x="10758536" y="361508"/>
                  </a:lnTo>
                  <a:lnTo>
                    <a:pt x="10810580" y="417193"/>
                  </a:lnTo>
                  <a:lnTo>
                    <a:pt x="10862624" y="361508"/>
                  </a:lnTo>
                  <a:lnTo>
                    <a:pt x="10938800" y="364083"/>
                  </a:lnTo>
                  <a:cubicBezTo>
                    <a:pt x="10937942" y="338691"/>
                    <a:pt x="10937083" y="313299"/>
                    <a:pt x="10936225" y="287907"/>
                  </a:cubicBezTo>
                  <a:lnTo>
                    <a:pt x="10991910" y="235863"/>
                  </a:lnTo>
                  <a:lnTo>
                    <a:pt x="11047595" y="287907"/>
                  </a:lnTo>
                  <a:cubicBezTo>
                    <a:pt x="11046737" y="313299"/>
                    <a:pt x="11045878" y="338691"/>
                    <a:pt x="11045020" y="364083"/>
                  </a:cubicBezTo>
                  <a:lnTo>
                    <a:pt x="11121196" y="361508"/>
                  </a:lnTo>
                  <a:lnTo>
                    <a:pt x="11173240" y="417193"/>
                  </a:lnTo>
                  <a:lnTo>
                    <a:pt x="11225284" y="361508"/>
                  </a:lnTo>
                  <a:lnTo>
                    <a:pt x="11301460" y="364083"/>
                  </a:lnTo>
                  <a:cubicBezTo>
                    <a:pt x="11300602" y="338691"/>
                    <a:pt x="11299743" y="313299"/>
                    <a:pt x="11298885" y="287907"/>
                  </a:cubicBezTo>
                  <a:lnTo>
                    <a:pt x="11354570" y="235863"/>
                  </a:lnTo>
                  <a:lnTo>
                    <a:pt x="11410255" y="287907"/>
                  </a:lnTo>
                  <a:cubicBezTo>
                    <a:pt x="11409397" y="313299"/>
                    <a:pt x="11408538" y="338691"/>
                    <a:pt x="11407680" y="364083"/>
                  </a:cubicBezTo>
                  <a:lnTo>
                    <a:pt x="11483856" y="361508"/>
                  </a:lnTo>
                  <a:lnTo>
                    <a:pt x="11535900" y="417193"/>
                  </a:lnTo>
                  <a:lnTo>
                    <a:pt x="11587944" y="361508"/>
                  </a:lnTo>
                  <a:lnTo>
                    <a:pt x="11664120" y="364083"/>
                  </a:lnTo>
                  <a:cubicBezTo>
                    <a:pt x="11663262" y="338691"/>
                    <a:pt x="11662403" y="313299"/>
                    <a:pt x="11661545" y="287907"/>
                  </a:cubicBezTo>
                  <a:lnTo>
                    <a:pt x="11717230" y="235863"/>
                  </a:lnTo>
                  <a:lnTo>
                    <a:pt x="11772915" y="287907"/>
                  </a:lnTo>
                  <a:cubicBezTo>
                    <a:pt x="11772057" y="313299"/>
                    <a:pt x="11771198" y="338691"/>
                    <a:pt x="11770340" y="364083"/>
                  </a:cubicBezTo>
                  <a:lnTo>
                    <a:pt x="11846516" y="361508"/>
                  </a:lnTo>
                  <a:lnTo>
                    <a:pt x="11898560" y="417193"/>
                  </a:lnTo>
                  <a:lnTo>
                    <a:pt x="11950604" y="361508"/>
                  </a:lnTo>
                  <a:lnTo>
                    <a:pt x="12026780" y="364083"/>
                  </a:lnTo>
                  <a:cubicBezTo>
                    <a:pt x="12025922" y="338691"/>
                    <a:pt x="12025063" y="313299"/>
                    <a:pt x="12024205" y="287907"/>
                  </a:cubicBezTo>
                  <a:lnTo>
                    <a:pt x="12079890" y="235863"/>
                  </a:lnTo>
                  <a:lnTo>
                    <a:pt x="12024205" y="183819"/>
                  </a:lnTo>
                  <a:cubicBezTo>
                    <a:pt x="12025063" y="158427"/>
                    <a:pt x="12025922" y="133035"/>
                    <a:pt x="12026780" y="107643"/>
                  </a:cubicBezTo>
                  <a:lnTo>
                    <a:pt x="11950604" y="110218"/>
                  </a:lnTo>
                  <a:lnTo>
                    <a:pt x="11898560" y="54533"/>
                  </a:lnTo>
                  <a:lnTo>
                    <a:pt x="11846516" y="110218"/>
                  </a:lnTo>
                  <a:lnTo>
                    <a:pt x="11770340" y="107643"/>
                  </a:lnTo>
                  <a:cubicBezTo>
                    <a:pt x="11771198" y="133035"/>
                    <a:pt x="11772057" y="158427"/>
                    <a:pt x="11772915" y="183819"/>
                  </a:cubicBezTo>
                  <a:lnTo>
                    <a:pt x="11717230" y="235863"/>
                  </a:lnTo>
                  <a:lnTo>
                    <a:pt x="11661545" y="183819"/>
                  </a:lnTo>
                  <a:cubicBezTo>
                    <a:pt x="11662403" y="158427"/>
                    <a:pt x="11663262" y="133035"/>
                    <a:pt x="11664120" y="107643"/>
                  </a:cubicBezTo>
                  <a:lnTo>
                    <a:pt x="11587944" y="110218"/>
                  </a:lnTo>
                  <a:lnTo>
                    <a:pt x="11535900" y="54533"/>
                  </a:lnTo>
                  <a:lnTo>
                    <a:pt x="11483856" y="110218"/>
                  </a:lnTo>
                  <a:lnTo>
                    <a:pt x="11407680" y="107643"/>
                  </a:lnTo>
                  <a:cubicBezTo>
                    <a:pt x="11408538" y="133035"/>
                    <a:pt x="11409397" y="158427"/>
                    <a:pt x="11410255" y="183819"/>
                  </a:cubicBezTo>
                  <a:lnTo>
                    <a:pt x="11354570" y="235863"/>
                  </a:lnTo>
                  <a:lnTo>
                    <a:pt x="11298885" y="183819"/>
                  </a:lnTo>
                  <a:cubicBezTo>
                    <a:pt x="11299743" y="158427"/>
                    <a:pt x="11300602" y="133035"/>
                    <a:pt x="11301460" y="107643"/>
                  </a:cubicBezTo>
                  <a:lnTo>
                    <a:pt x="11225284" y="110218"/>
                  </a:lnTo>
                  <a:lnTo>
                    <a:pt x="11173240" y="54533"/>
                  </a:lnTo>
                  <a:lnTo>
                    <a:pt x="11121196" y="110218"/>
                  </a:lnTo>
                  <a:lnTo>
                    <a:pt x="11045020" y="107643"/>
                  </a:lnTo>
                  <a:cubicBezTo>
                    <a:pt x="11045878" y="133035"/>
                    <a:pt x="11046737" y="158427"/>
                    <a:pt x="11047595" y="183819"/>
                  </a:cubicBezTo>
                  <a:lnTo>
                    <a:pt x="10991910" y="235863"/>
                  </a:lnTo>
                  <a:lnTo>
                    <a:pt x="10936225" y="183819"/>
                  </a:lnTo>
                  <a:cubicBezTo>
                    <a:pt x="10937083" y="158427"/>
                    <a:pt x="10937942" y="133035"/>
                    <a:pt x="10938800" y="107643"/>
                  </a:cubicBezTo>
                  <a:lnTo>
                    <a:pt x="10862624" y="110218"/>
                  </a:lnTo>
                  <a:lnTo>
                    <a:pt x="10810580" y="54533"/>
                  </a:lnTo>
                  <a:lnTo>
                    <a:pt x="10758536" y="110218"/>
                  </a:lnTo>
                  <a:lnTo>
                    <a:pt x="10682360" y="107643"/>
                  </a:lnTo>
                  <a:cubicBezTo>
                    <a:pt x="10683218" y="133035"/>
                    <a:pt x="10684077" y="158427"/>
                    <a:pt x="10684935" y="183819"/>
                  </a:cubicBezTo>
                  <a:lnTo>
                    <a:pt x="10629250" y="235863"/>
                  </a:lnTo>
                  <a:lnTo>
                    <a:pt x="10573565" y="183819"/>
                  </a:lnTo>
                  <a:cubicBezTo>
                    <a:pt x="10574423" y="158427"/>
                    <a:pt x="10575282" y="133035"/>
                    <a:pt x="10576140" y="107643"/>
                  </a:cubicBezTo>
                  <a:lnTo>
                    <a:pt x="10499964" y="110218"/>
                  </a:lnTo>
                  <a:lnTo>
                    <a:pt x="10447920" y="54533"/>
                  </a:lnTo>
                  <a:lnTo>
                    <a:pt x="10395876" y="110218"/>
                  </a:lnTo>
                  <a:lnTo>
                    <a:pt x="10319700" y="107643"/>
                  </a:lnTo>
                  <a:cubicBezTo>
                    <a:pt x="10320558" y="133035"/>
                    <a:pt x="10321417" y="158427"/>
                    <a:pt x="10322275" y="183819"/>
                  </a:cubicBezTo>
                  <a:lnTo>
                    <a:pt x="10266590" y="235863"/>
                  </a:lnTo>
                  <a:lnTo>
                    <a:pt x="10210905" y="183819"/>
                  </a:lnTo>
                  <a:cubicBezTo>
                    <a:pt x="10211763" y="158427"/>
                    <a:pt x="10212622" y="133035"/>
                    <a:pt x="10213480" y="107643"/>
                  </a:cubicBezTo>
                  <a:lnTo>
                    <a:pt x="10137304" y="110218"/>
                  </a:lnTo>
                  <a:lnTo>
                    <a:pt x="10085260" y="54533"/>
                  </a:lnTo>
                  <a:lnTo>
                    <a:pt x="10033216" y="110218"/>
                  </a:lnTo>
                  <a:lnTo>
                    <a:pt x="9957040" y="107643"/>
                  </a:lnTo>
                  <a:cubicBezTo>
                    <a:pt x="9957898" y="133035"/>
                    <a:pt x="9958757" y="158427"/>
                    <a:pt x="9959615" y="183819"/>
                  </a:cubicBezTo>
                  <a:lnTo>
                    <a:pt x="9903930" y="235863"/>
                  </a:lnTo>
                  <a:lnTo>
                    <a:pt x="9848245" y="183819"/>
                  </a:lnTo>
                  <a:cubicBezTo>
                    <a:pt x="9849103" y="158427"/>
                    <a:pt x="9849962" y="133035"/>
                    <a:pt x="9850820" y="107643"/>
                  </a:cubicBezTo>
                  <a:lnTo>
                    <a:pt x="9774644" y="110218"/>
                  </a:lnTo>
                  <a:lnTo>
                    <a:pt x="9722600" y="54533"/>
                  </a:lnTo>
                  <a:lnTo>
                    <a:pt x="9670556" y="110218"/>
                  </a:lnTo>
                  <a:lnTo>
                    <a:pt x="9594380" y="107643"/>
                  </a:lnTo>
                  <a:cubicBezTo>
                    <a:pt x="9595238" y="133035"/>
                    <a:pt x="9596097" y="158427"/>
                    <a:pt x="9596955" y="183819"/>
                  </a:cubicBezTo>
                  <a:lnTo>
                    <a:pt x="9541270" y="235863"/>
                  </a:lnTo>
                  <a:lnTo>
                    <a:pt x="9485585" y="183819"/>
                  </a:lnTo>
                  <a:cubicBezTo>
                    <a:pt x="9486443" y="158427"/>
                    <a:pt x="9487302" y="133035"/>
                    <a:pt x="9488160" y="107643"/>
                  </a:cubicBezTo>
                  <a:lnTo>
                    <a:pt x="9411984" y="110218"/>
                  </a:lnTo>
                  <a:lnTo>
                    <a:pt x="9359940" y="54533"/>
                  </a:lnTo>
                  <a:lnTo>
                    <a:pt x="9307896" y="110218"/>
                  </a:lnTo>
                  <a:lnTo>
                    <a:pt x="9231720" y="107643"/>
                  </a:lnTo>
                  <a:cubicBezTo>
                    <a:pt x="9232578" y="133035"/>
                    <a:pt x="9233437" y="158427"/>
                    <a:pt x="9234295" y="183819"/>
                  </a:cubicBezTo>
                  <a:lnTo>
                    <a:pt x="9178610" y="235863"/>
                  </a:lnTo>
                  <a:lnTo>
                    <a:pt x="9122925" y="183819"/>
                  </a:lnTo>
                  <a:cubicBezTo>
                    <a:pt x="9123783" y="158427"/>
                    <a:pt x="9124642" y="133035"/>
                    <a:pt x="9125500" y="107643"/>
                  </a:cubicBezTo>
                  <a:lnTo>
                    <a:pt x="9049324" y="110218"/>
                  </a:lnTo>
                  <a:lnTo>
                    <a:pt x="8997280" y="54533"/>
                  </a:lnTo>
                  <a:lnTo>
                    <a:pt x="8945236" y="110218"/>
                  </a:lnTo>
                  <a:lnTo>
                    <a:pt x="8869060" y="107643"/>
                  </a:lnTo>
                  <a:cubicBezTo>
                    <a:pt x="8869918" y="133035"/>
                    <a:pt x="8870777" y="158427"/>
                    <a:pt x="8871635" y="183819"/>
                  </a:cubicBezTo>
                  <a:lnTo>
                    <a:pt x="8815950" y="235863"/>
                  </a:lnTo>
                  <a:lnTo>
                    <a:pt x="8760265" y="183819"/>
                  </a:lnTo>
                  <a:cubicBezTo>
                    <a:pt x="8761123" y="158427"/>
                    <a:pt x="8761982" y="133035"/>
                    <a:pt x="8762840" y="107643"/>
                  </a:cubicBezTo>
                  <a:lnTo>
                    <a:pt x="8686664" y="110218"/>
                  </a:lnTo>
                  <a:lnTo>
                    <a:pt x="8634620" y="54533"/>
                  </a:lnTo>
                  <a:lnTo>
                    <a:pt x="8582576" y="110218"/>
                  </a:lnTo>
                  <a:lnTo>
                    <a:pt x="8506400" y="107643"/>
                  </a:lnTo>
                  <a:cubicBezTo>
                    <a:pt x="8507258" y="133035"/>
                    <a:pt x="8508117" y="158427"/>
                    <a:pt x="8508975" y="183819"/>
                  </a:cubicBezTo>
                  <a:lnTo>
                    <a:pt x="8453290" y="235863"/>
                  </a:lnTo>
                  <a:lnTo>
                    <a:pt x="8397605" y="183819"/>
                  </a:lnTo>
                  <a:cubicBezTo>
                    <a:pt x="8398463" y="158427"/>
                    <a:pt x="8399322" y="133035"/>
                    <a:pt x="8400180" y="107643"/>
                  </a:cubicBezTo>
                  <a:lnTo>
                    <a:pt x="8324004" y="110218"/>
                  </a:lnTo>
                  <a:lnTo>
                    <a:pt x="8271960" y="54533"/>
                  </a:lnTo>
                  <a:lnTo>
                    <a:pt x="8219916" y="110218"/>
                  </a:lnTo>
                  <a:lnTo>
                    <a:pt x="8143740" y="107643"/>
                  </a:lnTo>
                  <a:cubicBezTo>
                    <a:pt x="8144598" y="133035"/>
                    <a:pt x="8145457" y="158427"/>
                    <a:pt x="8146315" y="183819"/>
                  </a:cubicBezTo>
                  <a:lnTo>
                    <a:pt x="8090630" y="235863"/>
                  </a:lnTo>
                  <a:lnTo>
                    <a:pt x="8034945" y="183819"/>
                  </a:lnTo>
                  <a:cubicBezTo>
                    <a:pt x="8035803" y="158427"/>
                    <a:pt x="8036662" y="133035"/>
                    <a:pt x="8037520" y="107643"/>
                  </a:cubicBezTo>
                  <a:lnTo>
                    <a:pt x="7961344" y="110218"/>
                  </a:lnTo>
                  <a:lnTo>
                    <a:pt x="7909300" y="54533"/>
                  </a:lnTo>
                  <a:lnTo>
                    <a:pt x="7857256" y="110218"/>
                  </a:lnTo>
                  <a:lnTo>
                    <a:pt x="7781080" y="107643"/>
                  </a:lnTo>
                  <a:cubicBezTo>
                    <a:pt x="7781938" y="133035"/>
                    <a:pt x="7782797" y="158427"/>
                    <a:pt x="7783655" y="183819"/>
                  </a:cubicBezTo>
                  <a:lnTo>
                    <a:pt x="7727970" y="235863"/>
                  </a:lnTo>
                  <a:lnTo>
                    <a:pt x="7672285" y="183819"/>
                  </a:lnTo>
                  <a:cubicBezTo>
                    <a:pt x="7673143" y="158427"/>
                    <a:pt x="7674002" y="133035"/>
                    <a:pt x="7674860" y="107643"/>
                  </a:cubicBezTo>
                  <a:lnTo>
                    <a:pt x="7598684" y="110218"/>
                  </a:lnTo>
                  <a:lnTo>
                    <a:pt x="7546640" y="54533"/>
                  </a:lnTo>
                  <a:lnTo>
                    <a:pt x="7494596" y="110218"/>
                  </a:lnTo>
                  <a:lnTo>
                    <a:pt x="7418420" y="107643"/>
                  </a:lnTo>
                  <a:cubicBezTo>
                    <a:pt x="7419278" y="133035"/>
                    <a:pt x="7420137" y="158427"/>
                    <a:pt x="7420995" y="183819"/>
                  </a:cubicBezTo>
                  <a:lnTo>
                    <a:pt x="7365310" y="235863"/>
                  </a:lnTo>
                  <a:lnTo>
                    <a:pt x="7309625" y="183819"/>
                  </a:lnTo>
                  <a:cubicBezTo>
                    <a:pt x="7310483" y="158427"/>
                    <a:pt x="7311342" y="133035"/>
                    <a:pt x="7312200" y="107643"/>
                  </a:cubicBezTo>
                  <a:lnTo>
                    <a:pt x="7236024" y="110218"/>
                  </a:lnTo>
                  <a:lnTo>
                    <a:pt x="7183980" y="54533"/>
                  </a:lnTo>
                  <a:lnTo>
                    <a:pt x="7131936" y="110218"/>
                  </a:lnTo>
                  <a:lnTo>
                    <a:pt x="7055760" y="107643"/>
                  </a:lnTo>
                  <a:cubicBezTo>
                    <a:pt x="7056618" y="133035"/>
                    <a:pt x="7057477" y="158427"/>
                    <a:pt x="7058335" y="183819"/>
                  </a:cubicBezTo>
                  <a:lnTo>
                    <a:pt x="7002650" y="235863"/>
                  </a:lnTo>
                  <a:lnTo>
                    <a:pt x="6946965" y="183819"/>
                  </a:lnTo>
                  <a:cubicBezTo>
                    <a:pt x="6947823" y="158427"/>
                    <a:pt x="6948682" y="133035"/>
                    <a:pt x="6949540" y="107643"/>
                  </a:cubicBezTo>
                  <a:lnTo>
                    <a:pt x="6873364" y="110218"/>
                  </a:lnTo>
                  <a:lnTo>
                    <a:pt x="6821320" y="54533"/>
                  </a:lnTo>
                  <a:lnTo>
                    <a:pt x="6769276" y="110218"/>
                  </a:lnTo>
                  <a:lnTo>
                    <a:pt x="6693100" y="107643"/>
                  </a:lnTo>
                  <a:cubicBezTo>
                    <a:pt x="6693958" y="133035"/>
                    <a:pt x="6694817" y="158427"/>
                    <a:pt x="6695675" y="183819"/>
                  </a:cubicBezTo>
                  <a:lnTo>
                    <a:pt x="6639990" y="235863"/>
                  </a:lnTo>
                  <a:lnTo>
                    <a:pt x="6584305" y="183819"/>
                  </a:lnTo>
                  <a:cubicBezTo>
                    <a:pt x="6585163" y="158427"/>
                    <a:pt x="6586022" y="133035"/>
                    <a:pt x="6586880" y="107643"/>
                  </a:cubicBezTo>
                  <a:lnTo>
                    <a:pt x="6510704" y="110218"/>
                  </a:lnTo>
                  <a:lnTo>
                    <a:pt x="6458660" y="54533"/>
                  </a:lnTo>
                  <a:lnTo>
                    <a:pt x="6406616" y="110218"/>
                  </a:lnTo>
                  <a:lnTo>
                    <a:pt x="6330440" y="107643"/>
                  </a:lnTo>
                  <a:cubicBezTo>
                    <a:pt x="6331298" y="133035"/>
                    <a:pt x="6332157" y="158427"/>
                    <a:pt x="6333015" y="183819"/>
                  </a:cubicBezTo>
                  <a:lnTo>
                    <a:pt x="6277330" y="235863"/>
                  </a:lnTo>
                  <a:lnTo>
                    <a:pt x="6221645" y="183819"/>
                  </a:lnTo>
                  <a:cubicBezTo>
                    <a:pt x="6222503" y="158427"/>
                    <a:pt x="6223362" y="133035"/>
                    <a:pt x="6224220" y="107643"/>
                  </a:cubicBezTo>
                  <a:lnTo>
                    <a:pt x="6148044" y="110218"/>
                  </a:lnTo>
                  <a:lnTo>
                    <a:pt x="6096000" y="54533"/>
                  </a:lnTo>
                  <a:lnTo>
                    <a:pt x="6043956" y="110218"/>
                  </a:lnTo>
                  <a:lnTo>
                    <a:pt x="5967780" y="107643"/>
                  </a:lnTo>
                  <a:cubicBezTo>
                    <a:pt x="5968638" y="133035"/>
                    <a:pt x="5969497" y="158427"/>
                    <a:pt x="5970355" y="183819"/>
                  </a:cubicBezTo>
                  <a:lnTo>
                    <a:pt x="5914670" y="235863"/>
                  </a:lnTo>
                  <a:lnTo>
                    <a:pt x="5858985" y="183819"/>
                  </a:lnTo>
                  <a:cubicBezTo>
                    <a:pt x="5859843" y="158427"/>
                    <a:pt x="5860702" y="133035"/>
                    <a:pt x="5861560" y="107643"/>
                  </a:cubicBezTo>
                  <a:lnTo>
                    <a:pt x="5785384" y="110218"/>
                  </a:lnTo>
                  <a:lnTo>
                    <a:pt x="5733340" y="54533"/>
                  </a:lnTo>
                  <a:lnTo>
                    <a:pt x="5681296" y="110218"/>
                  </a:lnTo>
                  <a:lnTo>
                    <a:pt x="5605120" y="107643"/>
                  </a:lnTo>
                  <a:cubicBezTo>
                    <a:pt x="5605978" y="133035"/>
                    <a:pt x="5606837" y="158427"/>
                    <a:pt x="5607695" y="183819"/>
                  </a:cubicBezTo>
                  <a:lnTo>
                    <a:pt x="5552010" y="235863"/>
                  </a:lnTo>
                  <a:lnTo>
                    <a:pt x="5496325" y="183819"/>
                  </a:lnTo>
                  <a:cubicBezTo>
                    <a:pt x="5497183" y="158427"/>
                    <a:pt x="5498042" y="133035"/>
                    <a:pt x="5498900" y="107643"/>
                  </a:cubicBezTo>
                  <a:lnTo>
                    <a:pt x="5422724" y="110218"/>
                  </a:lnTo>
                  <a:lnTo>
                    <a:pt x="5370680" y="54533"/>
                  </a:lnTo>
                  <a:lnTo>
                    <a:pt x="5318636" y="110218"/>
                  </a:lnTo>
                  <a:lnTo>
                    <a:pt x="5242460" y="107643"/>
                  </a:lnTo>
                  <a:cubicBezTo>
                    <a:pt x="5243318" y="133035"/>
                    <a:pt x="5244177" y="158427"/>
                    <a:pt x="5245035" y="183819"/>
                  </a:cubicBezTo>
                  <a:lnTo>
                    <a:pt x="5189350" y="235863"/>
                  </a:lnTo>
                  <a:lnTo>
                    <a:pt x="5133665" y="183819"/>
                  </a:lnTo>
                  <a:cubicBezTo>
                    <a:pt x="5134523" y="158427"/>
                    <a:pt x="5135382" y="133035"/>
                    <a:pt x="5136240" y="107643"/>
                  </a:cubicBezTo>
                  <a:lnTo>
                    <a:pt x="5060064" y="110218"/>
                  </a:lnTo>
                  <a:lnTo>
                    <a:pt x="5008020" y="54533"/>
                  </a:lnTo>
                  <a:lnTo>
                    <a:pt x="4955976" y="110218"/>
                  </a:lnTo>
                  <a:lnTo>
                    <a:pt x="4879800" y="107643"/>
                  </a:lnTo>
                  <a:cubicBezTo>
                    <a:pt x="4880658" y="133035"/>
                    <a:pt x="4881517" y="158427"/>
                    <a:pt x="4882375" y="183819"/>
                  </a:cubicBezTo>
                  <a:lnTo>
                    <a:pt x="4826690" y="235863"/>
                  </a:lnTo>
                  <a:lnTo>
                    <a:pt x="4771005" y="183819"/>
                  </a:lnTo>
                  <a:cubicBezTo>
                    <a:pt x="4771863" y="158427"/>
                    <a:pt x="4772722" y="133035"/>
                    <a:pt x="4773580" y="107643"/>
                  </a:cubicBezTo>
                  <a:lnTo>
                    <a:pt x="4697404" y="110218"/>
                  </a:lnTo>
                  <a:lnTo>
                    <a:pt x="4645360" y="54533"/>
                  </a:lnTo>
                  <a:lnTo>
                    <a:pt x="4593316" y="110218"/>
                  </a:lnTo>
                  <a:lnTo>
                    <a:pt x="4517140" y="107643"/>
                  </a:lnTo>
                  <a:cubicBezTo>
                    <a:pt x="4517998" y="133035"/>
                    <a:pt x="4518857" y="158427"/>
                    <a:pt x="4519715" y="183819"/>
                  </a:cubicBezTo>
                  <a:lnTo>
                    <a:pt x="4464030" y="235863"/>
                  </a:lnTo>
                  <a:lnTo>
                    <a:pt x="4408345" y="183819"/>
                  </a:lnTo>
                  <a:cubicBezTo>
                    <a:pt x="4409203" y="158427"/>
                    <a:pt x="4410062" y="133035"/>
                    <a:pt x="4410920" y="107643"/>
                  </a:cubicBezTo>
                  <a:lnTo>
                    <a:pt x="4334744" y="110218"/>
                  </a:lnTo>
                  <a:lnTo>
                    <a:pt x="4282700" y="54533"/>
                  </a:lnTo>
                  <a:lnTo>
                    <a:pt x="4230656" y="110218"/>
                  </a:lnTo>
                  <a:lnTo>
                    <a:pt x="4154480" y="107643"/>
                  </a:lnTo>
                  <a:cubicBezTo>
                    <a:pt x="4155338" y="133035"/>
                    <a:pt x="4156197" y="158427"/>
                    <a:pt x="4157055" y="183819"/>
                  </a:cubicBezTo>
                  <a:lnTo>
                    <a:pt x="4101370" y="235863"/>
                  </a:lnTo>
                  <a:lnTo>
                    <a:pt x="4045685" y="183819"/>
                  </a:lnTo>
                  <a:cubicBezTo>
                    <a:pt x="4046543" y="158427"/>
                    <a:pt x="4047402" y="133035"/>
                    <a:pt x="4048260" y="107643"/>
                  </a:cubicBezTo>
                  <a:lnTo>
                    <a:pt x="3972084" y="110218"/>
                  </a:lnTo>
                  <a:lnTo>
                    <a:pt x="3920040" y="54533"/>
                  </a:lnTo>
                  <a:lnTo>
                    <a:pt x="3867996" y="110218"/>
                  </a:lnTo>
                  <a:lnTo>
                    <a:pt x="3791820" y="107643"/>
                  </a:lnTo>
                  <a:cubicBezTo>
                    <a:pt x="3792678" y="133035"/>
                    <a:pt x="3793537" y="158427"/>
                    <a:pt x="3794395" y="183819"/>
                  </a:cubicBezTo>
                  <a:lnTo>
                    <a:pt x="3738710" y="235863"/>
                  </a:lnTo>
                  <a:lnTo>
                    <a:pt x="3683025" y="183819"/>
                  </a:lnTo>
                  <a:cubicBezTo>
                    <a:pt x="3683883" y="158427"/>
                    <a:pt x="3684742" y="133035"/>
                    <a:pt x="3685600" y="107643"/>
                  </a:cubicBezTo>
                  <a:lnTo>
                    <a:pt x="3609424" y="110218"/>
                  </a:lnTo>
                  <a:lnTo>
                    <a:pt x="3557380" y="54533"/>
                  </a:lnTo>
                  <a:lnTo>
                    <a:pt x="3505336" y="110218"/>
                  </a:lnTo>
                  <a:lnTo>
                    <a:pt x="3429160" y="107643"/>
                  </a:lnTo>
                  <a:cubicBezTo>
                    <a:pt x="3430018" y="133035"/>
                    <a:pt x="3430877" y="158427"/>
                    <a:pt x="3431735" y="183819"/>
                  </a:cubicBezTo>
                  <a:lnTo>
                    <a:pt x="3376050" y="235863"/>
                  </a:lnTo>
                  <a:lnTo>
                    <a:pt x="3320365" y="183819"/>
                  </a:lnTo>
                  <a:cubicBezTo>
                    <a:pt x="3321223" y="158427"/>
                    <a:pt x="3322082" y="133035"/>
                    <a:pt x="3322940" y="107643"/>
                  </a:cubicBezTo>
                  <a:lnTo>
                    <a:pt x="3246764" y="110218"/>
                  </a:lnTo>
                  <a:lnTo>
                    <a:pt x="3194720" y="54533"/>
                  </a:lnTo>
                  <a:lnTo>
                    <a:pt x="3142676" y="110218"/>
                  </a:lnTo>
                  <a:lnTo>
                    <a:pt x="3066500" y="107643"/>
                  </a:lnTo>
                  <a:cubicBezTo>
                    <a:pt x="3067358" y="133035"/>
                    <a:pt x="3068217" y="158427"/>
                    <a:pt x="3069075" y="183819"/>
                  </a:cubicBezTo>
                  <a:lnTo>
                    <a:pt x="3013390" y="235863"/>
                  </a:lnTo>
                  <a:lnTo>
                    <a:pt x="2957705" y="183819"/>
                  </a:lnTo>
                  <a:cubicBezTo>
                    <a:pt x="2958563" y="158427"/>
                    <a:pt x="2959422" y="133035"/>
                    <a:pt x="2960280" y="107643"/>
                  </a:cubicBezTo>
                  <a:lnTo>
                    <a:pt x="2884104" y="110218"/>
                  </a:lnTo>
                  <a:lnTo>
                    <a:pt x="2832060" y="54533"/>
                  </a:lnTo>
                  <a:lnTo>
                    <a:pt x="2780016" y="110218"/>
                  </a:lnTo>
                  <a:lnTo>
                    <a:pt x="2703840" y="107643"/>
                  </a:lnTo>
                  <a:cubicBezTo>
                    <a:pt x="2704698" y="133035"/>
                    <a:pt x="2705557" y="158427"/>
                    <a:pt x="2706415" y="183819"/>
                  </a:cubicBezTo>
                  <a:lnTo>
                    <a:pt x="2650730" y="235863"/>
                  </a:lnTo>
                  <a:lnTo>
                    <a:pt x="2595045" y="183819"/>
                  </a:lnTo>
                  <a:cubicBezTo>
                    <a:pt x="2595903" y="158427"/>
                    <a:pt x="2596762" y="133035"/>
                    <a:pt x="2597620" y="107643"/>
                  </a:cubicBezTo>
                  <a:lnTo>
                    <a:pt x="2521444" y="110218"/>
                  </a:lnTo>
                  <a:lnTo>
                    <a:pt x="2469400" y="54533"/>
                  </a:lnTo>
                  <a:lnTo>
                    <a:pt x="2417356" y="110218"/>
                  </a:lnTo>
                  <a:lnTo>
                    <a:pt x="2341180" y="107643"/>
                  </a:lnTo>
                  <a:cubicBezTo>
                    <a:pt x="2342038" y="133035"/>
                    <a:pt x="2342897" y="158427"/>
                    <a:pt x="2343755" y="183819"/>
                  </a:cubicBezTo>
                  <a:lnTo>
                    <a:pt x="2288070" y="235863"/>
                  </a:lnTo>
                  <a:lnTo>
                    <a:pt x="2232385" y="183819"/>
                  </a:lnTo>
                  <a:cubicBezTo>
                    <a:pt x="2233243" y="158427"/>
                    <a:pt x="2234102" y="133035"/>
                    <a:pt x="2234960" y="107643"/>
                  </a:cubicBezTo>
                  <a:lnTo>
                    <a:pt x="2158784" y="110218"/>
                  </a:lnTo>
                  <a:lnTo>
                    <a:pt x="2106740" y="54533"/>
                  </a:lnTo>
                  <a:lnTo>
                    <a:pt x="2054696" y="110218"/>
                  </a:lnTo>
                  <a:lnTo>
                    <a:pt x="1978520" y="107643"/>
                  </a:lnTo>
                  <a:cubicBezTo>
                    <a:pt x="1979378" y="133035"/>
                    <a:pt x="1980237" y="158427"/>
                    <a:pt x="1981095" y="183819"/>
                  </a:cubicBezTo>
                  <a:lnTo>
                    <a:pt x="1925410" y="235863"/>
                  </a:lnTo>
                  <a:lnTo>
                    <a:pt x="1869725" y="183819"/>
                  </a:lnTo>
                  <a:cubicBezTo>
                    <a:pt x="1870583" y="158427"/>
                    <a:pt x="1871442" y="133035"/>
                    <a:pt x="1872300" y="107643"/>
                  </a:cubicBezTo>
                  <a:lnTo>
                    <a:pt x="1796124" y="110218"/>
                  </a:lnTo>
                  <a:lnTo>
                    <a:pt x="1744080" y="54533"/>
                  </a:lnTo>
                  <a:lnTo>
                    <a:pt x="1692036" y="110218"/>
                  </a:lnTo>
                  <a:lnTo>
                    <a:pt x="1615860" y="107643"/>
                  </a:lnTo>
                  <a:cubicBezTo>
                    <a:pt x="1616718" y="133035"/>
                    <a:pt x="1617577" y="158427"/>
                    <a:pt x="1618435" y="183819"/>
                  </a:cubicBezTo>
                  <a:lnTo>
                    <a:pt x="1562750" y="235863"/>
                  </a:lnTo>
                  <a:lnTo>
                    <a:pt x="1507065" y="183819"/>
                  </a:lnTo>
                  <a:cubicBezTo>
                    <a:pt x="1507923" y="158427"/>
                    <a:pt x="1508782" y="133035"/>
                    <a:pt x="1509640" y="107643"/>
                  </a:cubicBezTo>
                  <a:lnTo>
                    <a:pt x="1433464" y="110218"/>
                  </a:lnTo>
                  <a:lnTo>
                    <a:pt x="1381420" y="54533"/>
                  </a:lnTo>
                  <a:lnTo>
                    <a:pt x="1329376" y="110218"/>
                  </a:lnTo>
                  <a:lnTo>
                    <a:pt x="1253200" y="107643"/>
                  </a:lnTo>
                  <a:cubicBezTo>
                    <a:pt x="1254058" y="133035"/>
                    <a:pt x="1254917" y="158427"/>
                    <a:pt x="1255775" y="183819"/>
                  </a:cubicBezTo>
                  <a:lnTo>
                    <a:pt x="1200090" y="235863"/>
                  </a:lnTo>
                  <a:lnTo>
                    <a:pt x="1144405" y="183819"/>
                  </a:lnTo>
                  <a:cubicBezTo>
                    <a:pt x="1145263" y="158427"/>
                    <a:pt x="1146122" y="133035"/>
                    <a:pt x="1146980" y="107643"/>
                  </a:cubicBezTo>
                  <a:lnTo>
                    <a:pt x="1070804" y="110218"/>
                  </a:lnTo>
                  <a:lnTo>
                    <a:pt x="1018760" y="54533"/>
                  </a:lnTo>
                  <a:lnTo>
                    <a:pt x="966716" y="110218"/>
                  </a:lnTo>
                  <a:lnTo>
                    <a:pt x="890540" y="107643"/>
                  </a:lnTo>
                  <a:cubicBezTo>
                    <a:pt x="891398" y="133035"/>
                    <a:pt x="892257" y="158427"/>
                    <a:pt x="893115" y="183819"/>
                  </a:cubicBezTo>
                  <a:lnTo>
                    <a:pt x="837430" y="235863"/>
                  </a:lnTo>
                  <a:lnTo>
                    <a:pt x="781745" y="183819"/>
                  </a:lnTo>
                  <a:cubicBezTo>
                    <a:pt x="782603" y="158427"/>
                    <a:pt x="783462" y="133035"/>
                    <a:pt x="784320" y="107643"/>
                  </a:cubicBezTo>
                  <a:lnTo>
                    <a:pt x="708144" y="110218"/>
                  </a:lnTo>
                  <a:lnTo>
                    <a:pt x="656100" y="54533"/>
                  </a:lnTo>
                  <a:lnTo>
                    <a:pt x="604056" y="110218"/>
                  </a:lnTo>
                  <a:lnTo>
                    <a:pt x="527880" y="107643"/>
                  </a:lnTo>
                  <a:cubicBezTo>
                    <a:pt x="528738" y="133035"/>
                    <a:pt x="529597" y="158427"/>
                    <a:pt x="530455" y="183819"/>
                  </a:cubicBezTo>
                  <a:lnTo>
                    <a:pt x="474770" y="235863"/>
                  </a:lnTo>
                  <a:lnTo>
                    <a:pt x="419085" y="183819"/>
                  </a:lnTo>
                  <a:cubicBezTo>
                    <a:pt x="419943" y="158427"/>
                    <a:pt x="420802" y="133035"/>
                    <a:pt x="421660" y="107643"/>
                  </a:cubicBezTo>
                  <a:lnTo>
                    <a:pt x="345484" y="110218"/>
                  </a:lnTo>
                  <a:lnTo>
                    <a:pt x="293440" y="54533"/>
                  </a:ln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2" name="Freeform 541"/>
            <p:cNvSpPr/>
            <p:nvPr userDrawn="1"/>
          </p:nvSpPr>
          <p:spPr>
            <a:xfrm>
              <a:off x="1672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3" name="Freeform 542"/>
            <p:cNvSpPr/>
            <p:nvPr userDrawn="1"/>
          </p:nvSpPr>
          <p:spPr>
            <a:xfrm>
              <a:off x="5298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4" name="Freeform 543"/>
            <p:cNvSpPr/>
            <p:nvPr userDrawn="1"/>
          </p:nvSpPr>
          <p:spPr>
            <a:xfrm>
              <a:off x="8925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5" name="Freeform 544"/>
            <p:cNvSpPr/>
            <p:nvPr userDrawn="1"/>
          </p:nvSpPr>
          <p:spPr>
            <a:xfrm>
              <a:off x="12552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6" name="Freeform 545"/>
            <p:cNvSpPr/>
            <p:nvPr userDrawn="1"/>
          </p:nvSpPr>
          <p:spPr>
            <a:xfrm>
              <a:off x="16178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7" name="Freeform 546"/>
            <p:cNvSpPr/>
            <p:nvPr userDrawn="1"/>
          </p:nvSpPr>
          <p:spPr>
            <a:xfrm>
              <a:off x="19805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8" name="Freeform 547"/>
            <p:cNvSpPr/>
            <p:nvPr userDrawn="1"/>
          </p:nvSpPr>
          <p:spPr>
            <a:xfrm>
              <a:off x="23431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49" name="Freeform 548"/>
            <p:cNvSpPr/>
            <p:nvPr userDrawn="1"/>
          </p:nvSpPr>
          <p:spPr>
            <a:xfrm>
              <a:off x="27058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0" name="Freeform 549"/>
            <p:cNvSpPr/>
            <p:nvPr userDrawn="1"/>
          </p:nvSpPr>
          <p:spPr>
            <a:xfrm>
              <a:off x="30685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1" name="Freeform 550"/>
            <p:cNvSpPr/>
            <p:nvPr userDrawn="1"/>
          </p:nvSpPr>
          <p:spPr>
            <a:xfrm>
              <a:off x="34311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2" name="Freeform 551"/>
            <p:cNvSpPr/>
            <p:nvPr userDrawn="1"/>
          </p:nvSpPr>
          <p:spPr>
            <a:xfrm>
              <a:off x="37938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3" name="Freeform 552"/>
            <p:cNvSpPr/>
            <p:nvPr userDrawn="1"/>
          </p:nvSpPr>
          <p:spPr>
            <a:xfrm>
              <a:off x="41564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4" name="Freeform 553"/>
            <p:cNvSpPr/>
            <p:nvPr userDrawn="1"/>
          </p:nvSpPr>
          <p:spPr>
            <a:xfrm>
              <a:off x="45191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5" name="Freeform 554"/>
            <p:cNvSpPr/>
            <p:nvPr userDrawn="1"/>
          </p:nvSpPr>
          <p:spPr>
            <a:xfrm>
              <a:off x="48818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6" name="Freeform 555"/>
            <p:cNvSpPr/>
            <p:nvPr userDrawn="1"/>
          </p:nvSpPr>
          <p:spPr>
            <a:xfrm>
              <a:off x="52444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7" name="Freeform 556"/>
            <p:cNvSpPr/>
            <p:nvPr userDrawn="1"/>
          </p:nvSpPr>
          <p:spPr>
            <a:xfrm>
              <a:off x="56071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8" name="Freeform 557"/>
            <p:cNvSpPr/>
            <p:nvPr userDrawn="1"/>
          </p:nvSpPr>
          <p:spPr>
            <a:xfrm>
              <a:off x="59697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59" name="Freeform 558"/>
            <p:cNvSpPr/>
            <p:nvPr userDrawn="1"/>
          </p:nvSpPr>
          <p:spPr>
            <a:xfrm>
              <a:off x="63324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0" name="Freeform 559"/>
            <p:cNvSpPr/>
            <p:nvPr userDrawn="1"/>
          </p:nvSpPr>
          <p:spPr>
            <a:xfrm>
              <a:off x="66951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1" name="Freeform 560"/>
            <p:cNvSpPr/>
            <p:nvPr userDrawn="1"/>
          </p:nvSpPr>
          <p:spPr>
            <a:xfrm>
              <a:off x="70577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2" name="Freeform 561"/>
            <p:cNvSpPr/>
            <p:nvPr userDrawn="1"/>
          </p:nvSpPr>
          <p:spPr>
            <a:xfrm>
              <a:off x="74204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3" name="Freeform 562"/>
            <p:cNvSpPr/>
            <p:nvPr userDrawn="1"/>
          </p:nvSpPr>
          <p:spPr>
            <a:xfrm>
              <a:off x="77830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4" name="Freeform 563"/>
            <p:cNvSpPr/>
            <p:nvPr userDrawn="1"/>
          </p:nvSpPr>
          <p:spPr>
            <a:xfrm>
              <a:off x="81457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5" name="Freeform 564"/>
            <p:cNvSpPr/>
            <p:nvPr userDrawn="1"/>
          </p:nvSpPr>
          <p:spPr>
            <a:xfrm>
              <a:off x="85084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6" name="Freeform 565"/>
            <p:cNvSpPr/>
            <p:nvPr userDrawn="1"/>
          </p:nvSpPr>
          <p:spPr>
            <a:xfrm>
              <a:off x="88710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7" name="Freeform 566"/>
            <p:cNvSpPr/>
            <p:nvPr userDrawn="1"/>
          </p:nvSpPr>
          <p:spPr>
            <a:xfrm>
              <a:off x="92337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8" name="Freeform 567"/>
            <p:cNvSpPr/>
            <p:nvPr userDrawn="1"/>
          </p:nvSpPr>
          <p:spPr>
            <a:xfrm>
              <a:off x="95963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69" name="Freeform 568"/>
            <p:cNvSpPr/>
            <p:nvPr userDrawn="1"/>
          </p:nvSpPr>
          <p:spPr>
            <a:xfrm>
              <a:off x="99590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0" name="Freeform 569"/>
            <p:cNvSpPr/>
            <p:nvPr userDrawn="1"/>
          </p:nvSpPr>
          <p:spPr>
            <a:xfrm>
              <a:off x="1032170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1" name="Freeform 570"/>
            <p:cNvSpPr/>
            <p:nvPr userDrawn="1"/>
          </p:nvSpPr>
          <p:spPr>
            <a:xfrm>
              <a:off x="1068436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2" name="Freeform 571"/>
            <p:cNvSpPr/>
            <p:nvPr userDrawn="1"/>
          </p:nvSpPr>
          <p:spPr>
            <a:xfrm>
              <a:off x="1104702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3" name="Freeform 572"/>
            <p:cNvSpPr/>
            <p:nvPr userDrawn="1"/>
          </p:nvSpPr>
          <p:spPr>
            <a:xfrm>
              <a:off x="1140968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4" name="Freeform 573"/>
            <p:cNvSpPr/>
            <p:nvPr userDrawn="1"/>
          </p:nvSpPr>
          <p:spPr>
            <a:xfrm>
              <a:off x="11772346" y="102378"/>
              <a:ext cx="252428" cy="252428"/>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59 w 252428"/>
                <a:gd name="connsiteY11" fmla="*/ 162439 h 252428"/>
                <a:gd name="connsiteX12" fmla="*/ 0 w 252428"/>
                <a:gd name="connsiteY12" fmla="*/ 126214 h 252428"/>
                <a:gd name="connsiteX13" fmla="*/ 38759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59" y="162439"/>
                  </a:cubicBezTo>
                  <a:lnTo>
                    <a:pt x="0" y="126214"/>
                  </a:lnTo>
                  <a:lnTo>
                    <a:pt x="38759"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5" name="Freeform 574"/>
            <p:cNvSpPr/>
            <p:nvPr userDrawn="1"/>
          </p:nvSpPr>
          <p:spPr>
            <a:xfrm>
              <a:off x="1121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6" name="Freeform 575"/>
            <p:cNvSpPr/>
            <p:nvPr userDrawn="1"/>
          </p:nvSpPr>
          <p:spPr>
            <a:xfrm>
              <a:off x="4747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7" name="Freeform 576"/>
            <p:cNvSpPr/>
            <p:nvPr userDrawn="1"/>
          </p:nvSpPr>
          <p:spPr>
            <a:xfrm>
              <a:off x="8374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8" name="Freeform 577"/>
            <p:cNvSpPr/>
            <p:nvPr userDrawn="1"/>
          </p:nvSpPr>
          <p:spPr>
            <a:xfrm>
              <a:off x="12000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79" name="Freeform 578"/>
            <p:cNvSpPr/>
            <p:nvPr userDrawn="1"/>
          </p:nvSpPr>
          <p:spPr>
            <a:xfrm>
              <a:off x="15627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0" name="Freeform 579"/>
            <p:cNvSpPr/>
            <p:nvPr userDrawn="1"/>
          </p:nvSpPr>
          <p:spPr>
            <a:xfrm>
              <a:off x="19254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1" name="Freeform 580"/>
            <p:cNvSpPr/>
            <p:nvPr userDrawn="1"/>
          </p:nvSpPr>
          <p:spPr>
            <a:xfrm>
              <a:off x="22880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2" name="Freeform 581"/>
            <p:cNvSpPr/>
            <p:nvPr userDrawn="1"/>
          </p:nvSpPr>
          <p:spPr>
            <a:xfrm>
              <a:off x="26507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3" name="Freeform 582"/>
            <p:cNvSpPr/>
            <p:nvPr userDrawn="1"/>
          </p:nvSpPr>
          <p:spPr>
            <a:xfrm>
              <a:off x="30133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4" name="Freeform 583"/>
            <p:cNvSpPr/>
            <p:nvPr userDrawn="1"/>
          </p:nvSpPr>
          <p:spPr>
            <a:xfrm>
              <a:off x="33760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5" name="Freeform 584"/>
            <p:cNvSpPr/>
            <p:nvPr userDrawn="1"/>
          </p:nvSpPr>
          <p:spPr>
            <a:xfrm>
              <a:off x="37387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6" name="Freeform 585"/>
            <p:cNvSpPr/>
            <p:nvPr userDrawn="1"/>
          </p:nvSpPr>
          <p:spPr>
            <a:xfrm>
              <a:off x="41013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7" name="Freeform 586"/>
            <p:cNvSpPr/>
            <p:nvPr userDrawn="1"/>
          </p:nvSpPr>
          <p:spPr>
            <a:xfrm>
              <a:off x="44640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8" name="Freeform 587"/>
            <p:cNvSpPr/>
            <p:nvPr userDrawn="1"/>
          </p:nvSpPr>
          <p:spPr>
            <a:xfrm>
              <a:off x="48266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89" name="Freeform 588"/>
            <p:cNvSpPr/>
            <p:nvPr userDrawn="1"/>
          </p:nvSpPr>
          <p:spPr>
            <a:xfrm>
              <a:off x="51893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0" name="Freeform 589"/>
            <p:cNvSpPr/>
            <p:nvPr userDrawn="1"/>
          </p:nvSpPr>
          <p:spPr>
            <a:xfrm>
              <a:off x="55520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1" name="Freeform 590"/>
            <p:cNvSpPr/>
            <p:nvPr userDrawn="1"/>
          </p:nvSpPr>
          <p:spPr>
            <a:xfrm>
              <a:off x="59146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2" name="Freeform 591"/>
            <p:cNvSpPr/>
            <p:nvPr userDrawn="1"/>
          </p:nvSpPr>
          <p:spPr>
            <a:xfrm>
              <a:off x="62773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3" name="Freeform 592"/>
            <p:cNvSpPr/>
            <p:nvPr userDrawn="1"/>
          </p:nvSpPr>
          <p:spPr>
            <a:xfrm>
              <a:off x="66399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4" name="Freeform 593"/>
            <p:cNvSpPr/>
            <p:nvPr userDrawn="1"/>
          </p:nvSpPr>
          <p:spPr>
            <a:xfrm>
              <a:off x="70026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5" name="Freeform 594"/>
            <p:cNvSpPr/>
            <p:nvPr userDrawn="1"/>
          </p:nvSpPr>
          <p:spPr>
            <a:xfrm>
              <a:off x="73653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6" name="Freeform 595"/>
            <p:cNvSpPr/>
            <p:nvPr userDrawn="1"/>
          </p:nvSpPr>
          <p:spPr>
            <a:xfrm>
              <a:off x="77279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7" name="Freeform 596"/>
            <p:cNvSpPr/>
            <p:nvPr userDrawn="1"/>
          </p:nvSpPr>
          <p:spPr>
            <a:xfrm>
              <a:off x="80906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8" name="Freeform 597"/>
            <p:cNvSpPr/>
            <p:nvPr userDrawn="1"/>
          </p:nvSpPr>
          <p:spPr>
            <a:xfrm>
              <a:off x="84532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99" name="Freeform 598"/>
            <p:cNvSpPr/>
            <p:nvPr userDrawn="1"/>
          </p:nvSpPr>
          <p:spPr>
            <a:xfrm>
              <a:off x="88159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0" name="Freeform 599"/>
            <p:cNvSpPr/>
            <p:nvPr userDrawn="1"/>
          </p:nvSpPr>
          <p:spPr>
            <a:xfrm>
              <a:off x="91786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1" name="Freeform 600"/>
            <p:cNvSpPr/>
            <p:nvPr userDrawn="1"/>
          </p:nvSpPr>
          <p:spPr>
            <a:xfrm>
              <a:off x="95412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2" name="Freeform 601"/>
            <p:cNvSpPr/>
            <p:nvPr userDrawn="1"/>
          </p:nvSpPr>
          <p:spPr>
            <a:xfrm>
              <a:off x="99039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3" name="Freeform 602"/>
            <p:cNvSpPr/>
            <p:nvPr userDrawn="1"/>
          </p:nvSpPr>
          <p:spPr>
            <a:xfrm>
              <a:off x="1026659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4" name="Freeform 603"/>
            <p:cNvSpPr/>
            <p:nvPr userDrawn="1"/>
          </p:nvSpPr>
          <p:spPr>
            <a:xfrm>
              <a:off x="1062925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5" name="Freeform 604"/>
            <p:cNvSpPr/>
            <p:nvPr userDrawn="1"/>
          </p:nvSpPr>
          <p:spPr>
            <a:xfrm>
              <a:off x="1099191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6" name="Freeform 605"/>
            <p:cNvSpPr/>
            <p:nvPr userDrawn="1"/>
          </p:nvSpPr>
          <p:spPr>
            <a:xfrm>
              <a:off x="1135457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07" name="Freeform 606"/>
            <p:cNvSpPr/>
            <p:nvPr userDrawn="1"/>
          </p:nvSpPr>
          <p:spPr>
            <a:xfrm>
              <a:off x="11717230" y="47262"/>
              <a:ext cx="362660" cy="362660"/>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5 w 362660"/>
                <a:gd name="connsiteY20" fmla="*/ 145105 h 362660"/>
                <a:gd name="connsiteX21" fmla="*/ 55116 w 362660"/>
                <a:gd name="connsiteY21" fmla="*/ 181330 h 362660"/>
                <a:gd name="connsiteX22" fmla="*/ 93875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5" y="145105"/>
                  </a:cubicBezTo>
                  <a:lnTo>
                    <a:pt x="55116" y="181330"/>
                  </a:lnTo>
                  <a:lnTo>
                    <a:pt x="93875"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CC976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Tree>
    <p:extLst>
      <p:ext uri="{BB962C8B-B14F-4D97-AF65-F5344CB8AC3E}">
        <p14:creationId xmlns:p14="http://schemas.microsoft.com/office/powerpoint/2010/main" val="21634788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F1501D-F331-4FEA-84F7-3E5F07ED9E10}"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290618239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F1501D-F331-4FEA-84F7-3E5F07ED9E10}"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EBE659C-AE3A-4A40-AB7B-99DEAA2A88D6}" type="slidenum">
              <a:rPr lang="ar-JO" smtClean="0"/>
              <a:t>‹#›</a:t>
            </a:fld>
            <a:endParaRPr lang="ar-JO"/>
          </a:p>
        </p:txBody>
      </p:sp>
    </p:spTree>
    <p:extLst>
      <p:ext uri="{BB962C8B-B14F-4D97-AF65-F5344CB8AC3E}">
        <p14:creationId xmlns:p14="http://schemas.microsoft.com/office/powerpoint/2010/main" val="263189770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1501D-F331-4FEA-84F7-3E5F07ED9E10}" type="datetimeFigureOut">
              <a:rPr lang="ar-JO" smtClean="0"/>
              <a:t>15/10/1446</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E659C-AE3A-4A40-AB7B-99DEAA2A88D6}" type="slidenum">
              <a:rPr lang="ar-JO" smtClean="0"/>
              <a:t>‹#›</a:t>
            </a:fld>
            <a:endParaRPr lang="ar-JO"/>
          </a:p>
        </p:txBody>
      </p:sp>
    </p:spTree>
    <p:extLst>
      <p:ext uri="{BB962C8B-B14F-4D97-AF65-F5344CB8AC3E}">
        <p14:creationId xmlns:p14="http://schemas.microsoft.com/office/powerpoint/2010/main" val="2620589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2622121419"/>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1176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في أي سورة ورد قوله تعالى:</a:t>
            </a:r>
          </a:p>
          <a:p>
            <a:pPr algn="ctr" rtl="1">
              <a:spcAft>
                <a:spcPts val="1200"/>
              </a:spcAft>
            </a:pPr>
            <a:r>
              <a:rPr lang="ar-JO" sz="3200" dirty="0"/>
              <a:t>فَاعْفُوا وَاصْفَحُوا حَتَّى يَأْتِيَ اللَّهُ بِأَمْرِهِ إِنَّ اللَّهَ عَلَى كُلِّ شَيْءٍ قَدِيرٌ</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البقرة، آية 109.</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98914412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في أي سورة جاء ذكر الملكين هاروت وماروت؟</a:t>
            </a:r>
          </a:p>
        </p:txBody>
      </p:sp>
      <p:sp>
        <p:nvSpPr>
          <p:cNvPr id="3" name="TextBox 2"/>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البقرة، آية 102.</a:t>
            </a:r>
          </a:p>
          <a:p>
            <a:pPr algn="ctr" rtl="1"/>
            <a:r>
              <a:rPr lang="ar-JO" sz="3200" dirty="0">
                <a:solidFill>
                  <a:srgbClr val="990000"/>
                </a:solidFill>
              </a:rPr>
              <a:t>وَاتَّبَعُوا مَا تَتْلُو الشَّيَاطِينُ عَلَى مُلْكِ سُلَيْمَانَ وَمَا كَفَرَ سُلَيْمَانُ وَلَكِنَّ الشَّيَاطِينَ كَفَرُوا يُعَلِّمُونَ النَّاسَ السِّحْرَ وَمَا أُنْزِلَ عَلَى الْمَلَكَيْنِ بِبَابِلَ هَارُوتَ وَمَارُوتَ</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94380470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في أي سورة ورد قوله تعالى:</a:t>
            </a:r>
          </a:p>
          <a:p>
            <a:pPr algn="ctr" rtl="1">
              <a:spcAft>
                <a:spcPts val="1200"/>
              </a:spcAft>
            </a:pPr>
            <a:r>
              <a:rPr lang="ar-JO" sz="3200" dirty="0"/>
              <a:t>وَمَنْ يَتَبَدَّلِ الْكُفْرَ بِالْإِيمَانِ فَقَدْ ضَلَّ سَوَاءَ السَّبِيلِ </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البقرة، آية 108.</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6699728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ما السورة التى سُمِّيت باسم ركن من أركان الإسلام؟</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الحج.</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45204402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t>في أي سورة وردت هذه الآية:</a:t>
            </a:r>
          </a:p>
          <a:p>
            <a:pPr algn="ctr" rtl="1">
              <a:spcAft>
                <a:spcPts val="1200"/>
              </a:spcAft>
            </a:pPr>
            <a:r>
              <a:rPr lang="ar-JO" sz="3200" dirty="0"/>
              <a:t>بَلَى مَنْ أَسْلَمَ وَجْهَهُ لِلَّهِ وَهُوَ مُحْسِنٌ فَلَهُ أَجْرُهُ عِنْدَ رَبِّهِ وَلَا خَوْفٌ عَلَيْهِمْ وَلَا هُمْ يَحْزَنُونَ</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البقرة، آية 112.</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63913129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في أي سورة وردت قصة ابني آدم عليه السلام؟</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المائدة، الآيات 27-31.</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27939887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t>ما هي السورة التي ورد بها قوله تعالى:</a:t>
            </a:r>
          </a:p>
          <a:p>
            <a:pPr algn="ctr" rtl="1">
              <a:spcAft>
                <a:spcPts val="1200"/>
              </a:spcAft>
            </a:pPr>
            <a:r>
              <a:rPr lang="ar-JO" sz="3200" dirty="0"/>
              <a:t>وَإِنْ يَمْسَسْكَ اللَّهُ بِضُرٍّ فَلَا كَاشِفَ لَهُ إِلَّا هُوَ وَإِنْ يَمْسَسْكَ بِخَيْرٍ فَهُوَ عَلَى كُلِّ شَيْءٍ قَدِيرٌ</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الأنعام، آية 17.</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39485107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ما السور التى سُمِّيت باسم وقت من أوقات الصلاة؟</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سورتا الفجر والعصر.</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67087905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t>في أي سورة ورد قوله تعالى:</a:t>
            </a:r>
          </a:p>
          <a:p>
            <a:pPr algn="ctr" rtl="1">
              <a:spcAft>
                <a:spcPts val="1200"/>
              </a:spcAft>
            </a:pPr>
            <a:r>
              <a:rPr lang="ar-JO" sz="3200" dirty="0"/>
              <a:t>وَمَنْ يَعْمَلْ مِنَ الصَّالِحَاتِ مِنْ ذَكَرٍ أَوْ أُنْثَى وَهُوَ مُؤْمِنٌ فَأُولَئِكَ يَدْخُلُونَ الْجَنَّةَ وَلَا يُظْلَمُونَ نَقِيرًا</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النساء، آية 124.</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00328924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السورة التى تنتهى كل آياتها بحرف الدال؟</a:t>
            </a:r>
          </a:p>
        </p:txBody>
      </p:sp>
      <p:sp>
        <p:nvSpPr>
          <p:cNvPr id="3" name="TextBox 2"/>
          <p:cNvSpPr txBox="1"/>
          <p:nvPr/>
        </p:nvSpPr>
        <p:spPr>
          <a:xfrm>
            <a:off x="893738" y="2813447"/>
            <a:ext cx="10404526"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الإخلاص.</a:t>
            </a:r>
          </a:p>
          <a:p>
            <a:pPr algn="ctr" rtl="1">
              <a:spcAft>
                <a:spcPts val="1200"/>
              </a:spcAft>
            </a:pPr>
            <a:r>
              <a:rPr lang="ar-JO" sz="3200" dirty="0">
                <a:solidFill>
                  <a:srgbClr val="990000"/>
                </a:solidFill>
              </a:rPr>
              <a:t>قُلْ هُوَ اللَّهُ أَحَدٌ </a:t>
            </a:r>
            <a:r>
              <a:rPr lang="ar-JO" sz="2400" dirty="0">
                <a:solidFill>
                  <a:srgbClr val="990000"/>
                </a:solidFill>
              </a:rPr>
              <a:t>(</a:t>
            </a:r>
            <a:r>
              <a:rPr lang="ar-JO" sz="3200" dirty="0">
                <a:solidFill>
                  <a:srgbClr val="990000"/>
                </a:solidFill>
              </a:rPr>
              <a:t>1</a:t>
            </a:r>
            <a:r>
              <a:rPr lang="ar-JO" sz="2400" dirty="0">
                <a:solidFill>
                  <a:srgbClr val="990000"/>
                </a:solidFill>
              </a:rPr>
              <a:t>)</a:t>
            </a:r>
            <a:r>
              <a:rPr lang="ar-JO" sz="3200" dirty="0">
                <a:solidFill>
                  <a:srgbClr val="990000"/>
                </a:solidFill>
              </a:rPr>
              <a:t> اللَّهُ الصَّمَدُ </a:t>
            </a:r>
            <a:r>
              <a:rPr lang="ar-JO" sz="2400" dirty="0">
                <a:solidFill>
                  <a:srgbClr val="990000"/>
                </a:solidFill>
              </a:rPr>
              <a:t>(</a:t>
            </a:r>
            <a:r>
              <a:rPr lang="ar-JO" sz="3200" dirty="0">
                <a:solidFill>
                  <a:srgbClr val="990000"/>
                </a:solidFill>
              </a:rPr>
              <a:t>2</a:t>
            </a:r>
            <a:r>
              <a:rPr lang="ar-JO" sz="2400" dirty="0">
                <a:solidFill>
                  <a:srgbClr val="990000"/>
                </a:solidFill>
              </a:rPr>
              <a:t>)</a:t>
            </a:r>
            <a:r>
              <a:rPr lang="ar-JO" sz="3200" dirty="0">
                <a:solidFill>
                  <a:srgbClr val="990000"/>
                </a:solidFill>
              </a:rPr>
              <a:t> لَمْ يَلِدْ وَلَمْ يُولَدْ </a:t>
            </a:r>
            <a:r>
              <a:rPr lang="ar-JO" sz="2400" dirty="0">
                <a:solidFill>
                  <a:srgbClr val="990000"/>
                </a:solidFill>
              </a:rPr>
              <a:t>(</a:t>
            </a:r>
            <a:r>
              <a:rPr lang="ar-JO" sz="3200" dirty="0">
                <a:solidFill>
                  <a:srgbClr val="990000"/>
                </a:solidFill>
              </a:rPr>
              <a:t>3</a:t>
            </a:r>
            <a:r>
              <a:rPr lang="ar-JO" sz="2400" dirty="0">
                <a:solidFill>
                  <a:srgbClr val="990000"/>
                </a:solidFill>
              </a:rPr>
              <a:t>)</a:t>
            </a:r>
            <a:r>
              <a:rPr lang="ar-JO" sz="3200" dirty="0">
                <a:solidFill>
                  <a:srgbClr val="990000"/>
                </a:solidFill>
              </a:rPr>
              <a:t> وَلَمْ يَكُنْ لَهُ كُفُوًا أَحَدٌ </a:t>
            </a:r>
            <a:r>
              <a:rPr lang="ar-JO" sz="2400" dirty="0">
                <a:solidFill>
                  <a:srgbClr val="990000"/>
                </a:solidFill>
              </a:rPr>
              <a:t>(</a:t>
            </a:r>
            <a:r>
              <a:rPr lang="ar-JO" sz="3200" dirty="0">
                <a:solidFill>
                  <a:srgbClr val="990000"/>
                </a:solidFill>
              </a:rPr>
              <a:t>4</a:t>
            </a:r>
            <a:r>
              <a:rPr lang="ar-JO" sz="2400" dirty="0">
                <a:solidFill>
                  <a:srgbClr val="990000"/>
                </a:solidFill>
              </a:rPr>
              <a:t>)</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2594171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p:cNvGrpSpPr/>
          <p:nvPr/>
        </p:nvGrpSpPr>
        <p:grpSpPr>
          <a:xfrm>
            <a:off x="3936435" y="3056153"/>
            <a:ext cx="4319132" cy="745694"/>
            <a:chOff x="2901952" y="2355311"/>
            <a:chExt cx="6388097" cy="1102900"/>
          </a:xfrm>
        </p:grpSpPr>
        <p:sp>
          <p:nvSpPr>
            <p:cNvPr id="184" name="Freeform 183"/>
            <p:cNvSpPr/>
            <p:nvPr/>
          </p:nvSpPr>
          <p:spPr>
            <a:xfrm>
              <a:off x="3765066" y="2355311"/>
              <a:ext cx="688753" cy="794528"/>
            </a:xfrm>
            <a:custGeom>
              <a:avLst/>
              <a:gdLst/>
              <a:ahLst/>
              <a:cxnLst/>
              <a:rect l="l" t="t" r="r" b="b"/>
              <a:pathLst>
                <a:path w="688753" h="794528">
                  <a:moveTo>
                    <a:pt x="161076" y="0"/>
                  </a:moveTo>
                  <a:cubicBezTo>
                    <a:pt x="163751" y="14691"/>
                    <a:pt x="165089" y="36179"/>
                    <a:pt x="165089" y="64465"/>
                  </a:cubicBezTo>
                  <a:cubicBezTo>
                    <a:pt x="165089" y="80564"/>
                    <a:pt x="164391" y="137684"/>
                    <a:pt x="162994" y="235823"/>
                  </a:cubicBezTo>
                  <a:cubicBezTo>
                    <a:pt x="161596" y="333963"/>
                    <a:pt x="160898" y="412659"/>
                    <a:pt x="160898" y="471914"/>
                  </a:cubicBezTo>
                  <a:cubicBezTo>
                    <a:pt x="160898" y="571773"/>
                    <a:pt x="162417" y="623726"/>
                    <a:pt x="165456" y="627773"/>
                  </a:cubicBezTo>
                  <a:cubicBezTo>
                    <a:pt x="176323" y="643687"/>
                    <a:pt x="210290" y="651644"/>
                    <a:pt x="267357" y="651644"/>
                  </a:cubicBezTo>
                  <a:lnTo>
                    <a:pt x="303226" y="651644"/>
                  </a:lnTo>
                  <a:lnTo>
                    <a:pt x="385358" y="651644"/>
                  </a:lnTo>
                  <a:lnTo>
                    <a:pt x="376476" y="639447"/>
                  </a:lnTo>
                  <a:cubicBezTo>
                    <a:pt x="370896" y="630475"/>
                    <a:pt x="366157" y="620034"/>
                    <a:pt x="362258" y="608126"/>
                  </a:cubicBezTo>
                  <a:cubicBezTo>
                    <a:pt x="348835" y="571606"/>
                    <a:pt x="342123" y="537598"/>
                    <a:pt x="342123" y="506103"/>
                  </a:cubicBezTo>
                  <a:cubicBezTo>
                    <a:pt x="342123" y="459539"/>
                    <a:pt x="355083" y="422029"/>
                    <a:pt x="381004" y="393573"/>
                  </a:cubicBezTo>
                  <a:cubicBezTo>
                    <a:pt x="393924" y="380038"/>
                    <a:pt x="414174" y="373270"/>
                    <a:pt x="441756" y="373270"/>
                  </a:cubicBezTo>
                  <a:cubicBezTo>
                    <a:pt x="510023" y="371462"/>
                    <a:pt x="558867" y="382317"/>
                    <a:pt x="588286" y="405836"/>
                  </a:cubicBezTo>
                  <a:cubicBezTo>
                    <a:pt x="618677" y="424649"/>
                    <a:pt x="639913" y="445381"/>
                    <a:pt x="651995" y="468033"/>
                  </a:cubicBezTo>
                  <a:cubicBezTo>
                    <a:pt x="676501" y="513115"/>
                    <a:pt x="688753" y="553946"/>
                    <a:pt x="688753" y="590526"/>
                  </a:cubicBezTo>
                  <a:cubicBezTo>
                    <a:pt x="688753" y="612704"/>
                    <a:pt x="682627" y="642171"/>
                    <a:pt x="670374" y="678929"/>
                  </a:cubicBezTo>
                  <a:cubicBezTo>
                    <a:pt x="660086" y="710654"/>
                    <a:pt x="635459" y="740400"/>
                    <a:pt x="596492" y="768166"/>
                  </a:cubicBezTo>
                  <a:cubicBezTo>
                    <a:pt x="567725" y="785741"/>
                    <a:pt x="541403" y="794528"/>
                    <a:pt x="517528" y="794528"/>
                  </a:cubicBezTo>
                  <a:lnTo>
                    <a:pt x="303226" y="794528"/>
                  </a:lnTo>
                  <a:lnTo>
                    <a:pt x="231894" y="794528"/>
                  </a:lnTo>
                  <a:lnTo>
                    <a:pt x="164100" y="794528"/>
                  </a:lnTo>
                  <a:cubicBezTo>
                    <a:pt x="138172" y="794528"/>
                    <a:pt x="111958" y="785604"/>
                    <a:pt x="85459" y="767755"/>
                  </a:cubicBezTo>
                  <a:cubicBezTo>
                    <a:pt x="57440" y="747682"/>
                    <a:pt x="41088" y="734136"/>
                    <a:pt x="36404" y="727117"/>
                  </a:cubicBezTo>
                  <a:cubicBezTo>
                    <a:pt x="14952" y="699676"/>
                    <a:pt x="3237" y="659020"/>
                    <a:pt x="1258" y="605147"/>
                  </a:cubicBezTo>
                  <a:cubicBezTo>
                    <a:pt x="-1536" y="527391"/>
                    <a:pt x="324" y="422292"/>
                    <a:pt x="6840" y="289848"/>
                  </a:cubicBezTo>
                  <a:cubicBezTo>
                    <a:pt x="13881" y="177129"/>
                    <a:pt x="18988" y="113316"/>
                    <a:pt x="22161" y="98410"/>
                  </a:cubicBezTo>
                  <a:cubicBezTo>
                    <a:pt x="25333" y="83503"/>
                    <a:pt x="32646" y="76050"/>
                    <a:pt x="44098" y="76050"/>
                  </a:cubicBezTo>
                  <a:lnTo>
                    <a:pt x="53817" y="78247"/>
                  </a:lnTo>
                  <a:lnTo>
                    <a:pt x="55489" y="69424"/>
                  </a:lnTo>
                  <a:cubicBezTo>
                    <a:pt x="60140" y="46868"/>
                    <a:pt x="72157" y="35590"/>
                    <a:pt x="91540" y="35590"/>
                  </a:cubicBezTo>
                  <a:cubicBezTo>
                    <a:pt x="98549" y="35590"/>
                    <a:pt x="103979" y="36607"/>
                    <a:pt x="107832" y="38642"/>
                  </a:cubicBezTo>
                  <a:lnTo>
                    <a:pt x="112423" y="44803"/>
                  </a:lnTo>
                  <a:lnTo>
                    <a:pt x="112783" y="43129"/>
                  </a:lnTo>
                  <a:cubicBezTo>
                    <a:pt x="113696" y="39379"/>
                    <a:pt x="114850" y="35003"/>
                    <a:pt x="116246" y="30003"/>
                  </a:cubicBezTo>
                  <a:cubicBezTo>
                    <a:pt x="121827" y="10001"/>
                    <a:pt x="136771" y="0"/>
                    <a:pt x="161076" y="0"/>
                  </a:cubicBezTo>
                  <a:close/>
                  <a:moveTo>
                    <a:pt x="496592" y="501500"/>
                  </a:moveTo>
                  <a:cubicBezTo>
                    <a:pt x="489639" y="501500"/>
                    <a:pt x="485077" y="502764"/>
                    <a:pt x="482905" y="505291"/>
                  </a:cubicBezTo>
                  <a:cubicBezTo>
                    <a:pt x="473158" y="517388"/>
                    <a:pt x="468285" y="529519"/>
                    <a:pt x="468285" y="541682"/>
                  </a:cubicBezTo>
                  <a:cubicBezTo>
                    <a:pt x="468285" y="548027"/>
                    <a:pt x="473051" y="566436"/>
                    <a:pt x="482583" y="596908"/>
                  </a:cubicBezTo>
                  <a:cubicBezTo>
                    <a:pt x="487349" y="612144"/>
                    <a:pt x="490438" y="624210"/>
                    <a:pt x="491850" y="633107"/>
                  </a:cubicBezTo>
                  <a:lnTo>
                    <a:pt x="492531" y="641792"/>
                  </a:lnTo>
                  <a:lnTo>
                    <a:pt x="502081" y="638554"/>
                  </a:lnTo>
                  <a:cubicBezTo>
                    <a:pt x="507887" y="635645"/>
                    <a:pt x="512351" y="632252"/>
                    <a:pt x="515471" y="628373"/>
                  </a:cubicBezTo>
                  <a:cubicBezTo>
                    <a:pt x="534328" y="605328"/>
                    <a:pt x="543757" y="583643"/>
                    <a:pt x="543757" y="563319"/>
                  </a:cubicBezTo>
                  <a:cubicBezTo>
                    <a:pt x="543757" y="544143"/>
                    <a:pt x="537657" y="527491"/>
                    <a:pt x="525456" y="513363"/>
                  </a:cubicBezTo>
                  <a:cubicBezTo>
                    <a:pt x="512721" y="505454"/>
                    <a:pt x="503100" y="501500"/>
                    <a:pt x="496592" y="501500"/>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83" name="Freeform 182"/>
            <p:cNvSpPr/>
            <p:nvPr/>
          </p:nvSpPr>
          <p:spPr>
            <a:xfrm>
              <a:off x="4412082" y="2355311"/>
              <a:ext cx="1144089" cy="1102900"/>
            </a:xfrm>
            <a:custGeom>
              <a:avLst/>
              <a:gdLst/>
              <a:ahLst/>
              <a:cxnLst/>
              <a:rect l="l" t="t" r="r" b="b"/>
              <a:pathLst>
                <a:path w="1144089" h="1102900">
                  <a:moveTo>
                    <a:pt x="982415" y="0"/>
                  </a:moveTo>
                  <a:cubicBezTo>
                    <a:pt x="1007743" y="0"/>
                    <a:pt x="1023315" y="10001"/>
                    <a:pt x="1029130" y="30003"/>
                  </a:cubicBezTo>
                  <a:cubicBezTo>
                    <a:pt x="1030584" y="35003"/>
                    <a:pt x="1031738" y="39379"/>
                    <a:pt x="1032594" y="43129"/>
                  </a:cubicBezTo>
                  <a:lnTo>
                    <a:pt x="1033043" y="45648"/>
                  </a:lnTo>
                  <a:lnTo>
                    <a:pt x="1038549" y="38642"/>
                  </a:lnTo>
                  <a:cubicBezTo>
                    <a:pt x="1042298" y="36607"/>
                    <a:pt x="1047399" y="35590"/>
                    <a:pt x="1053852" y="35590"/>
                  </a:cubicBezTo>
                  <a:cubicBezTo>
                    <a:pt x="1073027" y="35590"/>
                    <a:pt x="1085058" y="46868"/>
                    <a:pt x="1089943" y="69424"/>
                  </a:cubicBezTo>
                  <a:lnTo>
                    <a:pt x="1091563" y="77980"/>
                  </a:lnTo>
                  <a:lnTo>
                    <a:pt x="1099204" y="76050"/>
                  </a:lnTo>
                  <a:cubicBezTo>
                    <a:pt x="1112257" y="76050"/>
                    <a:pt x="1120845" y="84960"/>
                    <a:pt x="1124966" y="102779"/>
                  </a:cubicBezTo>
                  <a:cubicBezTo>
                    <a:pt x="1127323" y="113972"/>
                    <a:pt x="1131315" y="176328"/>
                    <a:pt x="1136940" y="289848"/>
                  </a:cubicBezTo>
                  <a:cubicBezTo>
                    <a:pt x="1143938" y="422366"/>
                    <a:pt x="1145798" y="527465"/>
                    <a:pt x="1142522" y="605147"/>
                  </a:cubicBezTo>
                  <a:cubicBezTo>
                    <a:pt x="1140550" y="658886"/>
                    <a:pt x="1128839" y="699472"/>
                    <a:pt x="1107387" y="726905"/>
                  </a:cubicBezTo>
                  <a:cubicBezTo>
                    <a:pt x="1102851" y="733710"/>
                    <a:pt x="1086703" y="747586"/>
                    <a:pt x="1058944" y="768533"/>
                  </a:cubicBezTo>
                  <a:cubicBezTo>
                    <a:pt x="1033216" y="785863"/>
                    <a:pt x="1007099" y="794528"/>
                    <a:pt x="980592" y="794528"/>
                  </a:cubicBezTo>
                  <a:lnTo>
                    <a:pt x="912080" y="794528"/>
                  </a:lnTo>
                  <a:lnTo>
                    <a:pt x="842178" y="794528"/>
                  </a:lnTo>
                  <a:lnTo>
                    <a:pt x="769463" y="794528"/>
                  </a:lnTo>
                  <a:cubicBezTo>
                    <a:pt x="724707" y="794528"/>
                    <a:pt x="692033" y="786853"/>
                    <a:pt x="671442" y="771502"/>
                  </a:cubicBezTo>
                  <a:cubicBezTo>
                    <a:pt x="651666" y="786853"/>
                    <a:pt x="628758" y="794528"/>
                    <a:pt x="602719" y="794528"/>
                  </a:cubicBezTo>
                  <a:lnTo>
                    <a:pt x="452217" y="794528"/>
                  </a:lnTo>
                  <a:lnTo>
                    <a:pt x="354064" y="794528"/>
                  </a:lnTo>
                  <a:lnTo>
                    <a:pt x="325927" y="794528"/>
                  </a:lnTo>
                  <a:lnTo>
                    <a:pt x="307557" y="844998"/>
                  </a:lnTo>
                  <a:cubicBezTo>
                    <a:pt x="283170" y="897055"/>
                    <a:pt x="242783" y="948236"/>
                    <a:pt x="186396" y="998542"/>
                  </a:cubicBezTo>
                  <a:cubicBezTo>
                    <a:pt x="116920" y="1068114"/>
                    <a:pt x="71008" y="1102900"/>
                    <a:pt x="48660" y="1102900"/>
                  </a:cubicBezTo>
                  <a:cubicBezTo>
                    <a:pt x="29135" y="1102900"/>
                    <a:pt x="17183" y="1091040"/>
                    <a:pt x="12802" y="1067321"/>
                  </a:cubicBezTo>
                  <a:cubicBezTo>
                    <a:pt x="11868" y="1054779"/>
                    <a:pt x="14542" y="1046162"/>
                    <a:pt x="20824" y="1041470"/>
                  </a:cubicBezTo>
                  <a:cubicBezTo>
                    <a:pt x="27106" y="1036778"/>
                    <a:pt x="29780" y="1035507"/>
                    <a:pt x="28846" y="1037657"/>
                  </a:cubicBezTo>
                  <a:cubicBezTo>
                    <a:pt x="28846" y="1036967"/>
                    <a:pt x="28383" y="1035692"/>
                    <a:pt x="27457" y="1033832"/>
                  </a:cubicBezTo>
                  <a:lnTo>
                    <a:pt x="27457" y="1028728"/>
                  </a:lnTo>
                  <a:lnTo>
                    <a:pt x="21949" y="1027989"/>
                  </a:lnTo>
                  <a:cubicBezTo>
                    <a:pt x="15258" y="1026066"/>
                    <a:pt x="9989" y="1021257"/>
                    <a:pt x="6142" y="1013563"/>
                  </a:cubicBezTo>
                  <a:cubicBezTo>
                    <a:pt x="5572" y="1006929"/>
                    <a:pt x="6045" y="1001043"/>
                    <a:pt x="7561" y="995907"/>
                  </a:cubicBezTo>
                  <a:lnTo>
                    <a:pt x="11435" y="989268"/>
                  </a:lnTo>
                  <a:lnTo>
                    <a:pt x="7123" y="986097"/>
                  </a:lnTo>
                  <a:cubicBezTo>
                    <a:pt x="3530" y="982282"/>
                    <a:pt x="1235" y="977076"/>
                    <a:pt x="238" y="970479"/>
                  </a:cubicBezTo>
                  <a:cubicBezTo>
                    <a:pt x="-1622" y="957040"/>
                    <a:pt x="7451" y="942297"/>
                    <a:pt x="27457" y="926249"/>
                  </a:cubicBezTo>
                  <a:cubicBezTo>
                    <a:pt x="50946" y="910157"/>
                    <a:pt x="72511" y="894435"/>
                    <a:pt x="92150" y="879084"/>
                  </a:cubicBezTo>
                  <a:cubicBezTo>
                    <a:pt x="111789" y="863733"/>
                    <a:pt x="125155" y="853023"/>
                    <a:pt x="132249" y="846952"/>
                  </a:cubicBezTo>
                  <a:cubicBezTo>
                    <a:pt x="156539" y="823077"/>
                    <a:pt x="173628" y="796303"/>
                    <a:pt x="183516" y="766632"/>
                  </a:cubicBezTo>
                  <a:cubicBezTo>
                    <a:pt x="196688" y="725923"/>
                    <a:pt x="203273" y="664664"/>
                    <a:pt x="203273" y="582854"/>
                  </a:cubicBezTo>
                  <a:cubicBezTo>
                    <a:pt x="203273" y="544673"/>
                    <a:pt x="201239" y="500292"/>
                    <a:pt x="197169" y="449710"/>
                  </a:cubicBezTo>
                  <a:cubicBezTo>
                    <a:pt x="194256" y="398750"/>
                    <a:pt x="198011" y="373270"/>
                    <a:pt x="208433" y="373270"/>
                  </a:cubicBezTo>
                  <a:cubicBezTo>
                    <a:pt x="225207" y="373270"/>
                    <a:pt x="235688" y="382339"/>
                    <a:pt x="239876" y="400477"/>
                  </a:cubicBezTo>
                  <a:lnTo>
                    <a:pt x="242099" y="411722"/>
                  </a:lnTo>
                  <a:lnTo>
                    <a:pt x="244501" y="408762"/>
                  </a:lnTo>
                  <a:cubicBezTo>
                    <a:pt x="247959" y="406960"/>
                    <a:pt x="252680" y="406059"/>
                    <a:pt x="258666" y="406059"/>
                  </a:cubicBezTo>
                  <a:cubicBezTo>
                    <a:pt x="277553" y="406059"/>
                    <a:pt x="288856" y="416058"/>
                    <a:pt x="292577" y="436056"/>
                  </a:cubicBezTo>
                  <a:lnTo>
                    <a:pt x="293651" y="443020"/>
                  </a:lnTo>
                  <a:lnTo>
                    <a:pt x="299827" y="441638"/>
                  </a:lnTo>
                  <a:cubicBezTo>
                    <a:pt x="308171" y="441638"/>
                    <a:pt x="309290" y="444909"/>
                    <a:pt x="303183" y="451451"/>
                  </a:cubicBezTo>
                  <a:lnTo>
                    <a:pt x="295216" y="458591"/>
                  </a:lnTo>
                  <a:lnTo>
                    <a:pt x="295963" y="459983"/>
                  </a:lnTo>
                  <a:cubicBezTo>
                    <a:pt x="298555" y="466320"/>
                    <a:pt x="305033" y="488967"/>
                    <a:pt x="315398" y="527923"/>
                  </a:cubicBezTo>
                  <a:cubicBezTo>
                    <a:pt x="329218" y="579865"/>
                    <a:pt x="336496" y="621105"/>
                    <a:pt x="337229" y="651644"/>
                  </a:cubicBezTo>
                  <a:lnTo>
                    <a:pt x="354064" y="651644"/>
                  </a:lnTo>
                  <a:lnTo>
                    <a:pt x="452217" y="651644"/>
                  </a:lnTo>
                  <a:lnTo>
                    <a:pt x="470054" y="651644"/>
                  </a:lnTo>
                  <a:lnTo>
                    <a:pt x="467397" y="648466"/>
                  </a:lnTo>
                  <a:cubicBezTo>
                    <a:pt x="459750" y="637046"/>
                    <a:pt x="451974" y="618645"/>
                    <a:pt x="444069" y="593261"/>
                  </a:cubicBezTo>
                  <a:cubicBezTo>
                    <a:pt x="432439" y="567229"/>
                    <a:pt x="426624" y="538643"/>
                    <a:pt x="426624" y="507504"/>
                  </a:cubicBezTo>
                  <a:cubicBezTo>
                    <a:pt x="426624" y="459872"/>
                    <a:pt x="440411" y="421754"/>
                    <a:pt x="467985" y="393150"/>
                  </a:cubicBezTo>
                  <a:cubicBezTo>
                    <a:pt x="479970" y="381164"/>
                    <a:pt x="496622" y="374627"/>
                    <a:pt x="517940" y="373537"/>
                  </a:cubicBezTo>
                  <a:cubicBezTo>
                    <a:pt x="590507" y="370572"/>
                    <a:pt x="642816" y="380071"/>
                    <a:pt x="674867" y="402034"/>
                  </a:cubicBezTo>
                  <a:cubicBezTo>
                    <a:pt x="704523" y="423100"/>
                    <a:pt x="726386" y="448372"/>
                    <a:pt x="740455" y="477851"/>
                  </a:cubicBezTo>
                  <a:cubicBezTo>
                    <a:pt x="763248" y="515454"/>
                    <a:pt x="774644" y="552545"/>
                    <a:pt x="774644" y="589125"/>
                  </a:cubicBezTo>
                  <a:cubicBezTo>
                    <a:pt x="774644" y="611332"/>
                    <a:pt x="769526" y="632172"/>
                    <a:pt x="759290" y="651644"/>
                  </a:cubicBezTo>
                  <a:lnTo>
                    <a:pt x="842178" y="651644"/>
                  </a:lnTo>
                  <a:lnTo>
                    <a:pt x="876645" y="651644"/>
                  </a:lnTo>
                  <a:cubicBezTo>
                    <a:pt x="933579" y="651644"/>
                    <a:pt x="967324" y="644184"/>
                    <a:pt x="977879" y="629263"/>
                  </a:cubicBezTo>
                  <a:cubicBezTo>
                    <a:pt x="995320" y="604342"/>
                    <a:pt x="996833" y="394588"/>
                    <a:pt x="982415" y="0"/>
                  </a:cubicBezTo>
                  <a:close/>
                  <a:moveTo>
                    <a:pt x="582483" y="501500"/>
                  </a:moveTo>
                  <a:cubicBezTo>
                    <a:pt x="575315" y="501500"/>
                    <a:pt x="570034" y="503082"/>
                    <a:pt x="566639" y="506248"/>
                  </a:cubicBezTo>
                  <a:cubicBezTo>
                    <a:pt x="557863" y="516855"/>
                    <a:pt x="553475" y="528203"/>
                    <a:pt x="553475" y="540292"/>
                  </a:cubicBezTo>
                  <a:cubicBezTo>
                    <a:pt x="553475" y="553294"/>
                    <a:pt x="560917" y="579252"/>
                    <a:pt x="575801" y="618166"/>
                  </a:cubicBezTo>
                  <a:cubicBezTo>
                    <a:pt x="578358" y="624793"/>
                    <a:pt x="579934" y="630650"/>
                    <a:pt x="580529" y="635736"/>
                  </a:cubicBezTo>
                  <a:lnTo>
                    <a:pt x="580021" y="641412"/>
                  </a:lnTo>
                  <a:lnTo>
                    <a:pt x="587121" y="639092"/>
                  </a:lnTo>
                  <a:cubicBezTo>
                    <a:pt x="592922" y="636303"/>
                    <a:pt x="597410" y="633049"/>
                    <a:pt x="600584" y="629329"/>
                  </a:cubicBezTo>
                  <a:cubicBezTo>
                    <a:pt x="619960" y="605647"/>
                    <a:pt x="629648" y="584107"/>
                    <a:pt x="629648" y="564709"/>
                  </a:cubicBezTo>
                  <a:cubicBezTo>
                    <a:pt x="629648" y="544606"/>
                    <a:pt x="621390" y="527354"/>
                    <a:pt x="604876" y="512952"/>
                  </a:cubicBezTo>
                  <a:cubicBezTo>
                    <a:pt x="596789" y="505317"/>
                    <a:pt x="589325" y="501500"/>
                    <a:pt x="582483" y="501500"/>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82" name="Freeform 181"/>
            <p:cNvSpPr/>
            <p:nvPr/>
          </p:nvSpPr>
          <p:spPr>
            <a:xfrm>
              <a:off x="7698889" y="2355312"/>
              <a:ext cx="1591160" cy="797319"/>
            </a:xfrm>
            <a:custGeom>
              <a:avLst/>
              <a:gdLst/>
              <a:ahLst/>
              <a:cxnLst/>
              <a:rect l="l" t="t" r="r" b="b"/>
              <a:pathLst>
                <a:path w="1591160" h="797319">
                  <a:moveTo>
                    <a:pt x="161077" y="0"/>
                  </a:moveTo>
                  <a:cubicBezTo>
                    <a:pt x="163753" y="14691"/>
                    <a:pt x="165090" y="36179"/>
                    <a:pt x="165090" y="64465"/>
                  </a:cubicBezTo>
                  <a:cubicBezTo>
                    <a:pt x="165090" y="80564"/>
                    <a:pt x="164391" y="137684"/>
                    <a:pt x="162994" y="235823"/>
                  </a:cubicBezTo>
                  <a:cubicBezTo>
                    <a:pt x="161597" y="333963"/>
                    <a:pt x="160899" y="412659"/>
                    <a:pt x="160899" y="471914"/>
                  </a:cubicBezTo>
                  <a:cubicBezTo>
                    <a:pt x="160899" y="571773"/>
                    <a:pt x="162418" y="623726"/>
                    <a:pt x="165457" y="627773"/>
                  </a:cubicBezTo>
                  <a:cubicBezTo>
                    <a:pt x="176324" y="643687"/>
                    <a:pt x="210291" y="651644"/>
                    <a:pt x="267358" y="651644"/>
                  </a:cubicBezTo>
                  <a:lnTo>
                    <a:pt x="303227" y="651644"/>
                  </a:lnTo>
                  <a:lnTo>
                    <a:pt x="335604" y="651644"/>
                  </a:lnTo>
                  <a:cubicBezTo>
                    <a:pt x="335604" y="602063"/>
                    <a:pt x="336083" y="544755"/>
                    <a:pt x="337039" y="479719"/>
                  </a:cubicBezTo>
                  <a:cubicBezTo>
                    <a:pt x="342413" y="458986"/>
                    <a:pt x="352957" y="448620"/>
                    <a:pt x="368671" y="448620"/>
                  </a:cubicBezTo>
                  <a:lnTo>
                    <a:pt x="377780" y="450833"/>
                  </a:lnTo>
                  <a:lnTo>
                    <a:pt x="379539" y="442338"/>
                  </a:lnTo>
                  <a:cubicBezTo>
                    <a:pt x="384658" y="420012"/>
                    <a:pt x="396849" y="408849"/>
                    <a:pt x="416114" y="408849"/>
                  </a:cubicBezTo>
                  <a:cubicBezTo>
                    <a:pt x="423122" y="408849"/>
                    <a:pt x="428553" y="409867"/>
                    <a:pt x="432407" y="411901"/>
                  </a:cubicBezTo>
                  <a:lnTo>
                    <a:pt x="435994" y="416711"/>
                  </a:lnTo>
                  <a:lnTo>
                    <a:pt x="436053" y="416392"/>
                  </a:lnTo>
                  <a:cubicBezTo>
                    <a:pt x="436909" y="412642"/>
                    <a:pt x="438034" y="408268"/>
                    <a:pt x="439429" y="403268"/>
                  </a:cubicBezTo>
                  <a:cubicBezTo>
                    <a:pt x="445010" y="383269"/>
                    <a:pt x="455844" y="373270"/>
                    <a:pt x="471929" y="373270"/>
                  </a:cubicBezTo>
                  <a:cubicBezTo>
                    <a:pt x="491194" y="373270"/>
                    <a:pt x="495478" y="466062"/>
                    <a:pt x="484782" y="651644"/>
                  </a:cubicBezTo>
                  <a:lnTo>
                    <a:pt x="562222" y="651644"/>
                  </a:lnTo>
                  <a:lnTo>
                    <a:pt x="595844" y="651644"/>
                  </a:lnTo>
                  <a:cubicBezTo>
                    <a:pt x="586542" y="486097"/>
                    <a:pt x="588247" y="393306"/>
                    <a:pt x="600959" y="373270"/>
                  </a:cubicBezTo>
                  <a:cubicBezTo>
                    <a:pt x="622499" y="373270"/>
                    <a:pt x="636060" y="383269"/>
                    <a:pt x="641641" y="403268"/>
                  </a:cubicBezTo>
                  <a:cubicBezTo>
                    <a:pt x="643037" y="408268"/>
                    <a:pt x="644138" y="412642"/>
                    <a:pt x="644945" y="416392"/>
                  </a:cubicBezTo>
                  <a:lnTo>
                    <a:pt x="645281" y="418439"/>
                  </a:lnTo>
                  <a:lnTo>
                    <a:pt x="650317" y="411901"/>
                  </a:lnTo>
                  <a:cubicBezTo>
                    <a:pt x="654088" y="409867"/>
                    <a:pt x="659279" y="408849"/>
                    <a:pt x="665891" y="408849"/>
                  </a:cubicBezTo>
                  <a:cubicBezTo>
                    <a:pt x="685593" y="408849"/>
                    <a:pt x="697772" y="420012"/>
                    <a:pt x="702426" y="442338"/>
                  </a:cubicBezTo>
                  <a:lnTo>
                    <a:pt x="703914" y="450582"/>
                  </a:lnTo>
                  <a:lnTo>
                    <a:pt x="711932" y="448620"/>
                  </a:lnTo>
                  <a:cubicBezTo>
                    <a:pt x="728284" y="448620"/>
                    <a:pt x="738847" y="459376"/>
                    <a:pt x="743620" y="480886"/>
                  </a:cubicBezTo>
                  <a:cubicBezTo>
                    <a:pt x="743620" y="521602"/>
                    <a:pt x="743961" y="578522"/>
                    <a:pt x="744643" y="651644"/>
                  </a:cubicBezTo>
                  <a:lnTo>
                    <a:pt x="842820" y="651644"/>
                  </a:lnTo>
                  <a:cubicBezTo>
                    <a:pt x="834451" y="486297"/>
                    <a:pt x="835978" y="393506"/>
                    <a:pt x="847400" y="373270"/>
                  </a:cubicBezTo>
                  <a:cubicBezTo>
                    <a:pt x="870468" y="373270"/>
                    <a:pt x="884558" y="383269"/>
                    <a:pt x="889673" y="403268"/>
                  </a:cubicBezTo>
                  <a:cubicBezTo>
                    <a:pt x="890952" y="408268"/>
                    <a:pt x="891987" y="412642"/>
                    <a:pt x="892779" y="416392"/>
                  </a:cubicBezTo>
                  <a:lnTo>
                    <a:pt x="892946" y="417347"/>
                  </a:lnTo>
                  <a:lnTo>
                    <a:pt x="896933" y="411901"/>
                  </a:lnTo>
                  <a:cubicBezTo>
                    <a:pt x="900706" y="409867"/>
                    <a:pt x="906017" y="408849"/>
                    <a:pt x="912866" y="408849"/>
                  </a:cubicBezTo>
                  <a:cubicBezTo>
                    <a:pt x="932450" y="408849"/>
                    <a:pt x="944800" y="420012"/>
                    <a:pt x="949918" y="442338"/>
                  </a:cubicBezTo>
                  <a:lnTo>
                    <a:pt x="951656" y="450807"/>
                  </a:lnTo>
                  <a:lnTo>
                    <a:pt x="960309" y="448620"/>
                  </a:lnTo>
                  <a:cubicBezTo>
                    <a:pt x="980508" y="448620"/>
                    <a:pt x="990606" y="459642"/>
                    <a:pt x="990606" y="481687"/>
                  </a:cubicBezTo>
                  <a:cubicBezTo>
                    <a:pt x="990606" y="518393"/>
                    <a:pt x="991574" y="575045"/>
                    <a:pt x="993508" y="651644"/>
                  </a:cubicBezTo>
                  <a:lnTo>
                    <a:pt x="1033384" y="651644"/>
                  </a:lnTo>
                  <a:lnTo>
                    <a:pt x="1087042" y="651644"/>
                  </a:lnTo>
                  <a:cubicBezTo>
                    <a:pt x="1095863" y="649747"/>
                    <a:pt x="1105128" y="643946"/>
                    <a:pt x="1114838" y="634244"/>
                  </a:cubicBezTo>
                  <a:cubicBezTo>
                    <a:pt x="1142264" y="606811"/>
                    <a:pt x="1164676" y="558301"/>
                    <a:pt x="1182072" y="488714"/>
                  </a:cubicBezTo>
                  <a:cubicBezTo>
                    <a:pt x="1211929" y="409965"/>
                    <a:pt x="1269894" y="371098"/>
                    <a:pt x="1355966" y="372114"/>
                  </a:cubicBezTo>
                  <a:cubicBezTo>
                    <a:pt x="1393464" y="376865"/>
                    <a:pt x="1422725" y="383155"/>
                    <a:pt x="1443746" y="390982"/>
                  </a:cubicBezTo>
                  <a:cubicBezTo>
                    <a:pt x="1483721" y="407890"/>
                    <a:pt x="1516590" y="435486"/>
                    <a:pt x="1542356" y="473770"/>
                  </a:cubicBezTo>
                  <a:cubicBezTo>
                    <a:pt x="1568122" y="512055"/>
                    <a:pt x="1583784" y="552953"/>
                    <a:pt x="1589342" y="596463"/>
                  </a:cubicBezTo>
                  <a:cubicBezTo>
                    <a:pt x="1597230" y="666465"/>
                    <a:pt x="1579462" y="720835"/>
                    <a:pt x="1536040" y="759572"/>
                  </a:cubicBezTo>
                  <a:cubicBezTo>
                    <a:pt x="1521431" y="772617"/>
                    <a:pt x="1502956" y="782331"/>
                    <a:pt x="1480615" y="788713"/>
                  </a:cubicBezTo>
                  <a:cubicBezTo>
                    <a:pt x="1458260" y="794450"/>
                    <a:pt x="1437884" y="797319"/>
                    <a:pt x="1419486" y="797319"/>
                  </a:cubicBezTo>
                  <a:cubicBezTo>
                    <a:pt x="1372884" y="797319"/>
                    <a:pt x="1331950" y="780938"/>
                    <a:pt x="1296682" y="748175"/>
                  </a:cubicBezTo>
                  <a:cubicBezTo>
                    <a:pt x="1283684" y="735441"/>
                    <a:pt x="1273441" y="723228"/>
                    <a:pt x="1265952" y="711537"/>
                  </a:cubicBezTo>
                  <a:lnTo>
                    <a:pt x="1253630" y="682459"/>
                  </a:lnTo>
                  <a:lnTo>
                    <a:pt x="1248254" y="693188"/>
                  </a:lnTo>
                  <a:cubicBezTo>
                    <a:pt x="1241840" y="705643"/>
                    <a:pt x="1236408" y="715081"/>
                    <a:pt x="1231960" y="721502"/>
                  </a:cubicBezTo>
                  <a:cubicBezTo>
                    <a:pt x="1199688" y="770186"/>
                    <a:pt x="1162196" y="794528"/>
                    <a:pt x="1119486" y="794528"/>
                  </a:cubicBezTo>
                  <a:lnTo>
                    <a:pt x="1095254" y="794528"/>
                  </a:lnTo>
                  <a:lnTo>
                    <a:pt x="1033384" y="794528"/>
                  </a:lnTo>
                  <a:lnTo>
                    <a:pt x="562222" y="794528"/>
                  </a:lnTo>
                  <a:lnTo>
                    <a:pt x="480023" y="794528"/>
                  </a:lnTo>
                  <a:lnTo>
                    <a:pt x="303227" y="794528"/>
                  </a:lnTo>
                  <a:lnTo>
                    <a:pt x="234437" y="794528"/>
                  </a:lnTo>
                  <a:lnTo>
                    <a:pt x="164101" y="794528"/>
                  </a:lnTo>
                  <a:cubicBezTo>
                    <a:pt x="138173" y="794528"/>
                    <a:pt x="111959" y="785604"/>
                    <a:pt x="85460" y="767755"/>
                  </a:cubicBezTo>
                  <a:cubicBezTo>
                    <a:pt x="57441" y="747682"/>
                    <a:pt x="41089" y="734136"/>
                    <a:pt x="36405" y="727117"/>
                  </a:cubicBezTo>
                  <a:cubicBezTo>
                    <a:pt x="14954" y="699676"/>
                    <a:pt x="3238" y="659020"/>
                    <a:pt x="1259" y="605147"/>
                  </a:cubicBezTo>
                  <a:cubicBezTo>
                    <a:pt x="-1536" y="527391"/>
                    <a:pt x="325" y="422292"/>
                    <a:pt x="6841" y="289848"/>
                  </a:cubicBezTo>
                  <a:cubicBezTo>
                    <a:pt x="13883" y="177129"/>
                    <a:pt x="18989" y="113316"/>
                    <a:pt x="22162" y="98410"/>
                  </a:cubicBezTo>
                  <a:cubicBezTo>
                    <a:pt x="25334" y="83503"/>
                    <a:pt x="32647" y="76050"/>
                    <a:pt x="44099" y="76050"/>
                  </a:cubicBezTo>
                  <a:lnTo>
                    <a:pt x="53818" y="78247"/>
                  </a:lnTo>
                  <a:lnTo>
                    <a:pt x="55490" y="69424"/>
                  </a:lnTo>
                  <a:cubicBezTo>
                    <a:pt x="60141" y="46868"/>
                    <a:pt x="72158" y="35590"/>
                    <a:pt x="91541" y="35590"/>
                  </a:cubicBezTo>
                  <a:cubicBezTo>
                    <a:pt x="98550" y="35590"/>
                    <a:pt x="103980" y="36607"/>
                    <a:pt x="107833" y="38642"/>
                  </a:cubicBezTo>
                  <a:lnTo>
                    <a:pt x="112424" y="44803"/>
                  </a:lnTo>
                  <a:lnTo>
                    <a:pt x="112784" y="43129"/>
                  </a:lnTo>
                  <a:cubicBezTo>
                    <a:pt x="113697" y="39379"/>
                    <a:pt x="114851" y="35003"/>
                    <a:pt x="116247" y="30003"/>
                  </a:cubicBezTo>
                  <a:cubicBezTo>
                    <a:pt x="121828" y="10001"/>
                    <a:pt x="136772" y="0"/>
                    <a:pt x="161077" y="0"/>
                  </a:cubicBezTo>
                  <a:close/>
                  <a:moveTo>
                    <a:pt x="1366462" y="523125"/>
                  </a:moveTo>
                  <a:cubicBezTo>
                    <a:pt x="1358034" y="523125"/>
                    <a:pt x="1348216" y="524782"/>
                    <a:pt x="1337008" y="528095"/>
                  </a:cubicBezTo>
                  <a:cubicBezTo>
                    <a:pt x="1328730" y="531109"/>
                    <a:pt x="1317572" y="546426"/>
                    <a:pt x="1303532" y="574047"/>
                  </a:cubicBezTo>
                  <a:lnTo>
                    <a:pt x="1302953" y="575229"/>
                  </a:lnTo>
                  <a:lnTo>
                    <a:pt x="1306099" y="575635"/>
                  </a:lnTo>
                  <a:cubicBezTo>
                    <a:pt x="1312503" y="577815"/>
                    <a:pt x="1320876" y="584305"/>
                    <a:pt x="1331216" y="595107"/>
                  </a:cubicBezTo>
                  <a:cubicBezTo>
                    <a:pt x="1363882" y="632798"/>
                    <a:pt x="1388888" y="651644"/>
                    <a:pt x="1406232" y="651644"/>
                  </a:cubicBezTo>
                  <a:cubicBezTo>
                    <a:pt x="1411168" y="651644"/>
                    <a:pt x="1416235" y="650903"/>
                    <a:pt x="1421432" y="649421"/>
                  </a:cubicBezTo>
                  <a:cubicBezTo>
                    <a:pt x="1435300" y="646648"/>
                    <a:pt x="1440151" y="636775"/>
                    <a:pt x="1435985" y="619801"/>
                  </a:cubicBezTo>
                  <a:cubicBezTo>
                    <a:pt x="1426038" y="555351"/>
                    <a:pt x="1402864" y="523125"/>
                    <a:pt x="1366462" y="523125"/>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81" name="Freeform 180"/>
            <p:cNvSpPr/>
            <p:nvPr/>
          </p:nvSpPr>
          <p:spPr>
            <a:xfrm>
              <a:off x="5649057" y="2356713"/>
              <a:ext cx="163420" cy="793127"/>
            </a:xfrm>
            <a:custGeom>
              <a:avLst/>
              <a:gdLst/>
              <a:ahLst/>
              <a:cxnLst/>
              <a:rect l="l" t="t" r="r" b="b"/>
              <a:pathLst>
                <a:path w="163420" h="793127">
                  <a:moveTo>
                    <a:pt x="32372" y="0"/>
                  </a:moveTo>
                  <a:cubicBezTo>
                    <a:pt x="48620" y="0"/>
                    <a:pt x="59186" y="9999"/>
                    <a:pt x="64071" y="29997"/>
                  </a:cubicBezTo>
                  <a:cubicBezTo>
                    <a:pt x="65292" y="34997"/>
                    <a:pt x="66260" y="39372"/>
                    <a:pt x="66974" y="43121"/>
                  </a:cubicBezTo>
                  <a:lnTo>
                    <a:pt x="67405" y="46042"/>
                  </a:lnTo>
                  <a:lnTo>
                    <a:pt x="72900" y="39244"/>
                  </a:lnTo>
                  <a:cubicBezTo>
                    <a:pt x="76647" y="37267"/>
                    <a:pt x="81742" y="36279"/>
                    <a:pt x="88187" y="36279"/>
                  </a:cubicBezTo>
                  <a:cubicBezTo>
                    <a:pt x="107763" y="36279"/>
                    <a:pt x="119528" y="47442"/>
                    <a:pt x="123483" y="69768"/>
                  </a:cubicBezTo>
                  <a:lnTo>
                    <a:pt x="124918" y="79149"/>
                  </a:lnTo>
                  <a:lnTo>
                    <a:pt x="132138" y="77440"/>
                  </a:lnTo>
                  <a:cubicBezTo>
                    <a:pt x="146689" y="77440"/>
                    <a:pt x="155259" y="85369"/>
                    <a:pt x="157850" y="101228"/>
                  </a:cubicBezTo>
                  <a:cubicBezTo>
                    <a:pt x="160440" y="117087"/>
                    <a:pt x="162199" y="226787"/>
                    <a:pt x="163125" y="430330"/>
                  </a:cubicBezTo>
                  <a:cubicBezTo>
                    <a:pt x="164919" y="628470"/>
                    <a:pt x="158544" y="727539"/>
                    <a:pt x="144001" y="727539"/>
                  </a:cubicBezTo>
                  <a:cubicBezTo>
                    <a:pt x="135040" y="727539"/>
                    <a:pt x="128786" y="724465"/>
                    <a:pt x="125238" y="718317"/>
                  </a:cubicBezTo>
                  <a:lnTo>
                    <a:pt x="123086" y="712480"/>
                  </a:lnTo>
                  <a:lnTo>
                    <a:pt x="122596" y="714373"/>
                  </a:lnTo>
                  <a:cubicBezTo>
                    <a:pt x="121176" y="718734"/>
                    <a:pt x="119273" y="723821"/>
                    <a:pt x="116889" y="729635"/>
                  </a:cubicBezTo>
                  <a:cubicBezTo>
                    <a:pt x="107353" y="752891"/>
                    <a:pt x="94298" y="764519"/>
                    <a:pt x="77724" y="764519"/>
                  </a:cubicBezTo>
                  <a:cubicBezTo>
                    <a:pt x="73396" y="764519"/>
                    <a:pt x="69568" y="763386"/>
                    <a:pt x="66241" y="761118"/>
                  </a:cubicBezTo>
                  <a:lnTo>
                    <a:pt x="59355" y="752834"/>
                  </a:lnTo>
                  <a:lnTo>
                    <a:pt x="59360" y="753010"/>
                  </a:lnTo>
                  <a:cubicBezTo>
                    <a:pt x="59335" y="756499"/>
                    <a:pt x="59206" y="760568"/>
                    <a:pt x="58973" y="765220"/>
                  </a:cubicBezTo>
                  <a:cubicBezTo>
                    <a:pt x="58043" y="783825"/>
                    <a:pt x="48709" y="793127"/>
                    <a:pt x="30971" y="793127"/>
                  </a:cubicBezTo>
                  <a:cubicBezTo>
                    <a:pt x="14842" y="793127"/>
                    <a:pt x="5217" y="783376"/>
                    <a:pt x="2096" y="763874"/>
                  </a:cubicBezTo>
                  <a:cubicBezTo>
                    <a:pt x="2096" y="754816"/>
                    <a:pt x="2096" y="743746"/>
                    <a:pt x="2096" y="730663"/>
                  </a:cubicBezTo>
                  <a:cubicBezTo>
                    <a:pt x="-698" y="709612"/>
                    <a:pt x="-698" y="586078"/>
                    <a:pt x="2096" y="360061"/>
                  </a:cubicBezTo>
                  <a:cubicBezTo>
                    <a:pt x="6447" y="120020"/>
                    <a:pt x="16539" y="0"/>
                    <a:pt x="32372" y="0"/>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80" name="Freeform 179"/>
            <p:cNvSpPr/>
            <p:nvPr/>
          </p:nvSpPr>
          <p:spPr>
            <a:xfrm>
              <a:off x="3268380" y="2485786"/>
              <a:ext cx="168077" cy="165210"/>
            </a:xfrm>
            <a:custGeom>
              <a:avLst/>
              <a:gdLst/>
              <a:ahLst/>
              <a:cxnLst/>
              <a:rect l="l" t="t" r="r" b="b"/>
              <a:pathLst>
                <a:path w="168077" h="165210">
                  <a:moveTo>
                    <a:pt x="79808" y="0"/>
                  </a:moveTo>
                  <a:cubicBezTo>
                    <a:pt x="97376" y="0"/>
                    <a:pt x="108368" y="1627"/>
                    <a:pt x="112786" y="4881"/>
                  </a:cubicBezTo>
                  <a:cubicBezTo>
                    <a:pt x="117204" y="8135"/>
                    <a:pt x="125900" y="9762"/>
                    <a:pt x="138876" y="9762"/>
                  </a:cubicBezTo>
                  <a:cubicBezTo>
                    <a:pt x="151851" y="9762"/>
                    <a:pt x="160362" y="20240"/>
                    <a:pt x="164409" y="41194"/>
                  </a:cubicBezTo>
                  <a:cubicBezTo>
                    <a:pt x="171466" y="74431"/>
                    <a:pt x="168341" y="104837"/>
                    <a:pt x="155036" y="132411"/>
                  </a:cubicBezTo>
                  <a:cubicBezTo>
                    <a:pt x="146809" y="154277"/>
                    <a:pt x="127548" y="165210"/>
                    <a:pt x="97253" y="165210"/>
                  </a:cubicBezTo>
                  <a:cubicBezTo>
                    <a:pt x="86713" y="165210"/>
                    <a:pt x="77088" y="162375"/>
                    <a:pt x="68378" y="156705"/>
                  </a:cubicBezTo>
                  <a:lnTo>
                    <a:pt x="61116" y="150989"/>
                  </a:lnTo>
                  <a:lnTo>
                    <a:pt x="58047" y="153477"/>
                  </a:lnTo>
                  <a:cubicBezTo>
                    <a:pt x="52741" y="155718"/>
                    <a:pt x="46275" y="156838"/>
                    <a:pt x="38648" y="156838"/>
                  </a:cubicBezTo>
                  <a:cubicBezTo>
                    <a:pt x="20273" y="156838"/>
                    <a:pt x="8783" y="143385"/>
                    <a:pt x="4180" y="116478"/>
                  </a:cubicBezTo>
                  <a:cubicBezTo>
                    <a:pt x="4180" y="111208"/>
                    <a:pt x="3484" y="101820"/>
                    <a:pt x="2090" y="88315"/>
                  </a:cubicBezTo>
                  <a:cubicBezTo>
                    <a:pt x="697" y="74809"/>
                    <a:pt x="0" y="64299"/>
                    <a:pt x="0" y="56783"/>
                  </a:cubicBezTo>
                  <a:cubicBezTo>
                    <a:pt x="0" y="22649"/>
                    <a:pt x="12882" y="5582"/>
                    <a:pt x="38648" y="5582"/>
                  </a:cubicBezTo>
                  <a:cubicBezTo>
                    <a:pt x="45022" y="5582"/>
                    <a:pt x="50353" y="7232"/>
                    <a:pt x="54639" y="10532"/>
                  </a:cubicBezTo>
                  <a:lnTo>
                    <a:pt x="54844" y="10758"/>
                  </a:lnTo>
                  <a:lnTo>
                    <a:pt x="61576" y="3401"/>
                  </a:lnTo>
                  <a:cubicBezTo>
                    <a:pt x="66170" y="1134"/>
                    <a:pt x="72248" y="0"/>
                    <a:pt x="79808"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9" name="Freeform 178"/>
            <p:cNvSpPr/>
            <p:nvPr/>
          </p:nvSpPr>
          <p:spPr>
            <a:xfrm>
              <a:off x="4026958" y="2501130"/>
              <a:ext cx="167831" cy="165910"/>
            </a:xfrm>
            <a:custGeom>
              <a:avLst/>
              <a:gdLst/>
              <a:ahLst/>
              <a:cxnLst/>
              <a:rect l="l" t="t" r="r" b="b"/>
              <a:pathLst>
                <a:path w="167831" h="165910">
                  <a:moveTo>
                    <a:pt x="78418" y="0"/>
                  </a:moveTo>
                  <a:cubicBezTo>
                    <a:pt x="96126" y="0"/>
                    <a:pt x="108698" y="2972"/>
                    <a:pt x="116132" y="8917"/>
                  </a:cubicBezTo>
                  <a:cubicBezTo>
                    <a:pt x="115680" y="8554"/>
                    <a:pt x="122618" y="8372"/>
                    <a:pt x="136946" y="8372"/>
                  </a:cubicBezTo>
                  <a:cubicBezTo>
                    <a:pt x="151274" y="8372"/>
                    <a:pt x="160306" y="18675"/>
                    <a:pt x="164042" y="39282"/>
                  </a:cubicBezTo>
                  <a:cubicBezTo>
                    <a:pt x="170409" y="73334"/>
                    <a:pt x="168753" y="102952"/>
                    <a:pt x="159072" y="128135"/>
                  </a:cubicBezTo>
                  <a:cubicBezTo>
                    <a:pt x="149391" y="153318"/>
                    <a:pt x="128785" y="165910"/>
                    <a:pt x="97253" y="165910"/>
                  </a:cubicBezTo>
                  <a:cubicBezTo>
                    <a:pt x="86468" y="165910"/>
                    <a:pt x="76774" y="162956"/>
                    <a:pt x="68169" y="157048"/>
                  </a:cubicBezTo>
                  <a:lnTo>
                    <a:pt x="60424" y="150570"/>
                  </a:lnTo>
                  <a:lnTo>
                    <a:pt x="58183" y="152476"/>
                  </a:lnTo>
                  <a:cubicBezTo>
                    <a:pt x="53179" y="154457"/>
                    <a:pt x="46668" y="155448"/>
                    <a:pt x="38648" y="155448"/>
                  </a:cubicBezTo>
                  <a:cubicBezTo>
                    <a:pt x="20495" y="155448"/>
                    <a:pt x="9009" y="142346"/>
                    <a:pt x="4191" y="116144"/>
                  </a:cubicBezTo>
                  <a:cubicBezTo>
                    <a:pt x="4191" y="111103"/>
                    <a:pt x="3493" y="101958"/>
                    <a:pt x="2095" y="88709"/>
                  </a:cubicBezTo>
                  <a:cubicBezTo>
                    <a:pt x="698" y="75459"/>
                    <a:pt x="0" y="65054"/>
                    <a:pt x="0" y="57494"/>
                  </a:cubicBezTo>
                  <a:cubicBezTo>
                    <a:pt x="0" y="22885"/>
                    <a:pt x="12882" y="5581"/>
                    <a:pt x="38648" y="5581"/>
                  </a:cubicBezTo>
                  <a:cubicBezTo>
                    <a:pt x="41892" y="5581"/>
                    <a:pt x="44842" y="5941"/>
                    <a:pt x="47496" y="6659"/>
                  </a:cubicBezTo>
                  <a:lnTo>
                    <a:pt x="54371" y="9800"/>
                  </a:lnTo>
                  <a:lnTo>
                    <a:pt x="59977" y="3401"/>
                  </a:lnTo>
                  <a:cubicBezTo>
                    <a:pt x="64540" y="1134"/>
                    <a:pt x="70687" y="0"/>
                    <a:pt x="78418"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8" name="Freeform 177"/>
            <p:cNvSpPr/>
            <p:nvPr/>
          </p:nvSpPr>
          <p:spPr>
            <a:xfrm>
              <a:off x="4202774" y="2501130"/>
              <a:ext cx="168293" cy="165910"/>
            </a:xfrm>
            <a:custGeom>
              <a:avLst/>
              <a:gdLst/>
              <a:ahLst/>
              <a:cxnLst/>
              <a:rect l="l" t="t" r="r" b="b"/>
              <a:pathLst>
                <a:path w="168293" h="165910">
                  <a:moveTo>
                    <a:pt x="78419" y="0"/>
                  </a:moveTo>
                  <a:cubicBezTo>
                    <a:pt x="96127" y="0"/>
                    <a:pt x="109555" y="3658"/>
                    <a:pt x="118702" y="10974"/>
                  </a:cubicBezTo>
                  <a:cubicBezTo>
                    <a:pt x="116967" y="9239"/>
                    <a:pt x="123156" y="8372"/>
                    <a:pt x="137270" y="8372"/>
                  </a:cubicBezTo>
                  <a:cubicBezTo>
                    <a:pt x="151383" y="8372"/>
                    <a:pt x="160381" y="19094"/>
                    <a:pt x="164265" y="40538"/>
                  </a:cubicBezTo>
                  <a:cubicBezTo>
                    <a:pt x="170484" y="72730"/>
                    <a:pt x="169502" y="100637"/>
                    <a:pt x="161319" y="124260"/>
                  </a:cubicBezTo>
                  <a:cubicBezTo>
                    <a:pt x="147732" y="152027"/>
                    <a:pt x="126377" y="165910"/>
                    <a:pt x="97254" y="165910"/>
                  </a:cubicBezTo>
                  <a:cubicBezTo>
                    <a:pt x="86080" y="165910"/>
                    <a:pt x="76219" y="162827"/>
                    <a:pt x="67672" y="156660"/>
                  </a:cubicBezTo>
                  <a:lnTo>
                    <a:pt x="60502" y="150300"/>
                  </a:lnTo>
                  <a:lnTo>
                    <a:pt x="56894" y="152810"/>
                  </a:lnTo>
                  <a:cubicBezTo>
                    <a:pt x="51957" y="154568"/>
                    <a:pt x="45875" y="155448"/>
                    <a:pt x="38648" y="155448"/>
                  </a:cubicBezTo>
                  <a:cubicBezTo>
                    <a:pt x="19725" y="155448"/>
                    <a:pt x="8239" y="142617"/>
                    <a:pt x="4192" y="116955"/>
                  </a:cubicBezTo>
                  <a:cubicBezTo>
                    <a:pt x="4192" y="111374"/>
                    <a:pt x="3494" y="101958"/>
                    <a:pt x="2096" y="88709"/>
                  </a:cubicBezTo>
                  <a:cubicBezTo>
                    <a:pt x="699" y="75459"/>
                    <a:pt x="0" y="65054"/>
                    <a:pt x="0" y="57494"/>
                  </a:cubicBezTo>
                  <a:cubicBezTo>
                    <a:pt x="0" y="22885"/>
                    <a:pt x="12883" y="5581"/>
                    <a:pt x="38648" y="5581"/>
                  </a:cubicBezTo>
                  <a:cubicBezTo>
                    <a:pt x="41893" y="5581"/>
                    <a:pt x="44855" y="5979"/>
                    <a:pt x="47534" y="6775"/>
                  </a:cubicBezTo>
                  <a:lnTo>
                    <a:pt x="54138" y="10067"/>
                  </a:lnTo>
                  <a:lnTo>
                    <a:pt x="59978" y="3401"/>
                  </a:lnTo>
                  <a:cubicBezTo>
                    <a:pt x="64541" y="1134"/>
                    <a:pt x="70688" y="0"/>
                    <a:pt x="78419"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7" name="Freeform 176"/>
            <p:cNvSpPr/>
            <p:nvPr/>
          </p:nvSpPr>
          <p:spPr>
            <a:xfrm>
              <a:off x="6297938" y="2501130"/>
              <a:ext cx="334756" cy="165910"/>
            </a:xfrm>
            <a:custGeom>
              <a:avLst/>
              <a:gdLst/>
              <a:ahLst/>
              <a:cxnLst/>
              <a:rect l="l" t="t" r="r" b="b"/>
              <a:pathLst>
                <a:path w="334756" h="165910">
                  <a:moveTo>
                    <a:pt x="79808" y="0"/>
                  </a:moveTo>
                  <a:cubicBezTo>
                    <a:pt x="96590" y="0"/>
                    <a:pt x="109554" y="3658"/>
                    <a:pt x="118701" y="10974"/>
                  </a:cubicBezTo>
                  <a:cubicBezTo>
                    <a:pt x="117426" y="9699"/>
                    <a:pt x="125326" y="9751"/>
                    <a:pt x="142400" y="11129"/>
                  </a:cubicBezTo>
                  <a:cubicBezTo>
                    <a:pt x="155205" y="12164"/>
                    <a:pt x="163209" y="24778"/>
                    <a:pt x="166411" y="48973"/>
                  </a:cubicBezTo>
                  <a:lnTo>
                    <a:pt x="167601" y="61925"/>
                  </a:lnTo>
                  <a:lnTo>
                    <a:pt x="167444" y="56093"/>
                  </a:lnTo>
                  <a:cubicBezTo>
                    <a:pt x="167444" y="22418"/>
                    <a:pt x="180794" y="5581"/>
                    <a:pt x="207493" y="5581"/>
                  </a:cubicBezTo>
                  <a:cubicBezTo>
                    <a:pt x="214824" y="5581"/>
                    <a:pt x="220497" y="6482"/>
                    <a:pt x="224511" y="8285"/>
                  </a:cubicBezTo>
                  <a:lnTo>
                    <a:pt x="225148" y="9015"/>
                  </a:lnTo>
                  <a:lnTo>
                    <a:pt x="225772" y="8150"/>
                  </a:lnTo>
                  <a:cubicBezTo>
                    <a:pt x="231424" y="2716"/>
                    <a:pt x="238584" y="0"/>
                    <a:pt x="247253" y="0"/>
                  </a:cubicBezTo>
                  <a:cubicBezTo>
                    <a:pt x="265124" y="0"/>
                    <a:pt x="276895" y="2268"/>
                    <a:pt x="282565" y="6804"/>
                  </a:cubicBezTo>
                  <a:cubicBezTo>
                    <a:pt x="290563" y="8405"/>
                    <a:pt x="301261" y="11231"/>
                    <a:pt x="314659" y="15282"/>
                  </a:cubicBezTo>
                  <a:cubicBezTo>
                    <a:pt x="328057" y="19333"/>
                    <a:pt x="334756" y="38985"/>
                    <a:pt x="334756" y="74238"/>
                  </a:cubicBezTo>
                  <a:cubicBezTo>
                    <a:pt x="334756" y="135353"/>
                    <a:pt x="311636" y="165910"/>
                    <a:pt x="265398" y="165910"/>
                  </a:cubicBezTo>
                  <a:cubicBezTo>
                    <a:pt x="252395" y="165910"/>
                    <a:pt x="242123" y="162689"/>
                    <a:pt x="234582" y="156248"/>
                  </a:cubicBezTo>
                  <a:lnTo>
                    <a:pt x="229379" y="150351"/>
                  </a:lnTo>
                  <a:lnTo>
                    <a:pt x="226347" y="152804"/>
                  </a:lnTo>
                  <a:cubicBezTo>
                    <a:pt x="221572" y="154567"/>
                    <a:pt x="215287" y="155448"/>
                    <a:pt x="207493" y="155448"/>
                  </a:cubicBezTo>
                  <a:cubicBezTo>
                    <a:pt x="184131" y="155448"/>
                    <a:pt x="170990" y="130091"/>
                    <a:pt x="168070" y="79379"/>
                  </a:cubicBezTo>
                  <a:lnTo>
                    <a:pt x="168008" y="77085"/>
                  </a:lnTo>
                  <a:lnTo>
                    <a:pt x="166906" y="97860"/>
                  </a:lnTo>
                  <a:cubicBezTo>
                    <a:pt x="161746" y="143227"/>
                    <a:pt x="138529" y="165910"/>
                    <a:pt x="97253" y="165910"/>
                  </a:cubicBezTo>
                  <a:cubicBezTo>
                    <a:pt x="85807" y="165910"/>
                    <a:pt x="76005" y="162600"/>
                    <a:pt x="67848" y="155979"/>
                  </a:cubicBezTo>
                  <a:lnTo>
                    <a:pt x="61611" y="149646"/>
                  </a:lnTo>
                  <a:lnTo>
                    <a:pt x="56798" y="152640"/>
                  </a:lnTo>
                  <a:cubicBezTo>
                    <a:pt x="51517" y="154512"/>
                    <a:pt x="45467" y="155448"/>
                    <a:pt x="38647" y="155448"/>
                  </a:cubicBezTo>
                  <a:cubicBezTo>
                    <a:pt x="19753" y="155448"/>
                    <a:pt x="8589" y="144993"/>
                    <a:pt x="5153" y="124082"/>
                  </a:cubicBezTo>
                  <a:cubicBezTo>
                    <a:pt x="1717" y="103172"/>
                    <a:pt x="0" y="80976"/>
                    <a:pt x="0" y="57494"/>
                  </a:cubicBezTo>
                  <a:cubicBezTo>
                    <a:pt x="0" y="22885"/>
                    <a:pt x="13349" y="5581"/>
                    <a:pt x="40048" y="5581"/>
                  </a:cubicBezTo>
                  <a:cubicBezTo>
                    <a:pt x="46919" y="5581"/>
                    <a:pt x="52247" y="6482"/>
                    <a:pt x="56031" y="8285"/>
                  </a:cubicBezTo>
                  <a:lnTo>
                    <a:pt x="56593" y="8963"/>
                  </a:lnTo>
                  <a:lnTo>
                    <a:pt x="61773" y="3401"/>
                  </a:lnTo>
                  <a:cubicBezTo>
                    <a:pt x="66362" y="1134"/>
                    <a:pt x="72374" y="0"/>
                    <a:pt x="79808"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6" name="Freeform 175"/>
            <p:cNvSpPr/>
            <p:nvPr/>
          </p:nvSpPr>
          <p:spPr>
            <a:xfrm>
              <a:off x="4893119" y="2503921"/>
              <a:ext cx="168070" cy="165910"/>
            </a:xfrm>
            <a:custGeom>
              <a:avLst/>
              <a:gdLst/>
              <a:ahLst/>
              <a:cxnLst/>
              <a:rect l="l" t="t" r="r" b="b"/>
              <a:pathLst>
                <a:path w="168070" h="165910">
                  <a:moveTo>
                    <a:pt x="79819" y="0"/>
                  </a:moveTo>
                  <a:cubicBezTo>
                    <a:pt x="97676" y="0"/>
                    <a:pt x="108815" y="1743"/>
                    <a:pt x="113236" y="5231"/>
                  </a:cubicBezTo>
                  <a:cubicBezTo>
                    <a:pt x="117658" y="8718"/>
                    <a:pt x="126267" y="10462"/>
                    <a:pt x="139064" y="10462"/>
                  </a:cubicBezTo>
                  <a:cubicBezTo>
                    <a:pt x="151862" y="10462"/>
                    <a:pt x="160254" y="20417"/>
                    <a:pt x="164242" y="40326"/>
                  </a:cubicBezTo>
                  <a:cubicBezTo>
                    <a:pt x="171410" y="74609"/>
                    <a:pt x="168512" y="105540"/>
                    <a:pt x="155548" y="133122"/>
                  </a:cubicBezTo>
                  <a:cubicBezTo>
                    <a:pt x="146986" y="154980"/>
                    <a:pt x="127559" y="165910"/>
                    <a:pt x="97264" y="165910"/>
                  </a:cubicBezTo>
                  <a:cubicBezTo>
                    <a:pt x="84717" y="165910"/>
                    <a:pt x="74811" y="162993"/>
                    <a:pt x="67547" y="157160"/>
                  </a:cubicBezTo>
                  <a:lnTo>
                    <a:pt x="61634" y="150857"/>
                  </a:lnTo>
                  <a:lnTo>
                    <a:pt x="57585" y="154105"/>
                  </a:lnTo>
                  <a:cubicBezTo>
                    <a:pt x="52291" y="156393"/>
                    <a:pt x="45982" y="157538"/>
                    <a:pt x="38659" y="157538"/>
                  </a:cubicBezTo>
                  <a:cubicBezTo>
                    <a:pt x="24094" y="157538"/>
                    <a:pt x="12604" y="144273"/>
                    <a:pt x="4191" y="117745"/>
                  </a:cubicBezTo>
                  <a:cubicBezTo>
                    <a:pt x="4191" y="110703"/>
                    <a:pt x="3493" y="100559"/>
                    <a:pt x="2096" y="87313"/>
                  </a:cubicBezTo>
                  <a:cubicBezTo>
                    <a:pt x="698" y="74067"/>
                    <a:pt x="0" y="63660"/>
                    <a:pt x="0" y="56092"/>
                  </a:cubicBezTo>
                  <a:cubicBezTo>
                    <a:pt x="0" y="22418"/>
                    <a:pt x="12886" y="5581"/>
                    <a:pt x="38659" y="5581"/>
                  </a:cubicBezTo>
                  <a:cubicBezTo>
                    <a:pt x="41903" y="5581"/>
                    <a:pt x="44873" y="6003"/>
                    <a:pt x="47566" y="6847"/>
                  </a:cubicBezTo>
                  <a:lnTo>
                    <a:pt x="54362" y="10406"/>
                  </a:lnTo>
                  <a:lnTo>
                    <a:pt x="55705" y="8046"/>
                  </a:lnTo>
                  <a:cubicBezTo>
                    <a:pt x="60385" y="2682"/>
                    <a:pt x="68423" y="0"/>
                    <a:pt x="79819"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5" name="Freeform 174"/>
            <p:cNvSpPr/>
            <p:nvPr/>
          </p:nvSpPr>
          <p:spPr>
            <a:xfrm>
              <a:off x="6760394" y="2503921"/>
              <a:ext cx="168078" cy="165910"/>
            </a:xfrm>
            <a:custGeom>
              <a:avLst/>
              <a:gdLst/>
              <a:ahLst/>
              <a:cxnLst/>
              <a:rect l="l" t="t" r="r" b="b"/>
              <a:pathLst>
                <a:path w="168078" h="165910">
                  <a:moveTo>
                    <a:pt x="78419" y="0"/>
                  </a:moveTo>
                  <a:cubicBezTo>
                    <a:pt x="96683" y="0"/>
                    <a:pt x="107676" y="1743"/>
                    <a:pt x="111397" y="5231"/>
                  </a:cubicBezTo>
                  <a:cubicBezTo>
                    <a:pt x="115118" y="8718"/>
                    <a:pt x="123696" y="10462"/>
                    <a:pt x="137130" y="10462"/>
                  </a:cubicBezTo>
                  <a:cubicBezTo>
                    <a:pt x="150565" y="10462"/>
                    <a:pt x="159573" y="20291"/>
                    <a:pt x="164154" y="39948"/>
                  </a:cubicBezTo>
                  <a:cubicBezTo>
                    <a:pt x="170447" y="72452"/>
                    <a:pt x="169172" y="100678"/>
                    <a:pt x="160329" y="124627"/>
                  </a:cubicBezTo>
                  <a:cubicBezTo>
                    <a:pt x="147446" y="152149"/>
                    <a:pt x="126421" y="165910"/>
                    <a:pt x="97254" y="165910"/>
                  </a:cubicBezTo>
                  <a:cubicBezTo>
                    <a:pt x="82407" y="165910"/>
                    <a:pt x="70492" y="161418"/>
                    <a:pt x="61508" y="152434"/>
                  </a:cubicBezTo>
                  <a:lnTo>
                    <a:pt x="61270" y="151798"/>
                  </a:lnTo>
                  <a:lnTo>
                    <a:pt x="58687" y="153788"/>
                  </a:lnTo>
                  <a:cubicBezTo>
                    <a:pt x="53756" y="156288"/>
                    <a:pt x="47076" y="157538"/>
                    <a:pt x="38648" y="157538"/>
                  </a:cubicBezTo>
                  <a:cubicBezTo>
                    <a:pt x="19636" y="157538"/>
                    <a:pt x="8146" y="143992"/>
                    <a:pt x="4181" y="116900"/>
                  </a:cubicBezTo>
                  <a:cubicBezTo>
                    <a:pt x="4181" y="111355"/>
                    <a:pt x="3484" y="101960"/>
                    <a:pt x="2091" y="88714"/>
                  </a:cubicBezTo>
                  <a:cubicBezTo>
                    <a:pt x="697" y="75468"/>
                    <a:pt x="0" y="65061"/>
                    <a:pt x="0" y="57493"/>
                  </a:cubicBezTo>
                  <a:cubicBezTo>
                    <a:pt x="0" y="22885"/>
                    <a:pt x="12883" y="5581"/>
                    <a:pt x="38648" y="5581"/>
                  </a:cubicBezTo>
                  <a:cubicBezTo>
                    <a:pt x="41893" y="5581"/>
                    <a:pt x="44862" y="6003"/>
                    <a:pt x="47556" y="6847"/>
                  </a:cubicBezTo>
                  <a:lnTo>
                    <a:pt x="53219" y="9813"/>
                  </a:lnTo>
                  <a:lnTo>
                    <a:pt x="54265" y="8046"/>
                  </a:lnTo>
                  <a:cubicBezTo>
                    <a:pt x="59054" y="2682"/>
                    <a:pt x="67106" y="0"/>
                    <a:pt x="78419"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4" name="Freeform 173"/>
            <p:cNvSpPr/>
            <p:nvPr/>
          </p:nvSpPr>
          <p:spPr>
            <a:xfrm>
              <a:off x="6936212" y="2503921"/>
              <a:ext cx="167857" cy="165910"/>
            </a:xfrm>
            <a:custGeom>
              <a:avLst/>
              <a:gdLst/>
              <a:ahLst/>
              <a:cxnLst/>
              <a:rect l="l" t="t" r="r" b="b"/>
              <a:pathLst>
                <a:path w="167857" h="165910">
                  <a:moveTo>
                    <a:pt x="78419" y="0"/>
                  </a:moveTo>
                  <a:cubicBezTo>
                    <a:pt x="96683" y="0"/>
                    <a:pt x="107676" y="1743"/>
                    <a:pt x="111397" y="5231"/>
                  </a:cubicBezTo>
                  <a:cubicBezTo>
                    <a:pt x="115118" y="8718"/>
                    <a:pt x="123742" y="10462"/>
                    <a:pt x="137270" y="10462"/>
                  </a:cubicBezTo>
                  <a:cubicBezTo>
                    <a:pt x="150797" y="10462"/>
                    <a:pt x="159536" y="20350"/>
                    <a:pt x="163487" y="40126"/>
                  </a:cubicBezTo>
                  <a:cubicBezTo>
                    <a:pt x="170225" y="72385"/>
                    <a:pt x="169172" y="100552"/>
                    <a:pt x="160329" y="124627"/>
                  </a:cubicBezTo>
                  <a:cubicBezTo>
                    <a:pt x="147446" y="152149"/>
                    <a:pt x="126422" y="165910"/>
                    <a:pt x="97254" y="165910"/>
                  </a:cubicBezTo>
                  <a:cubicBezTo>
                    <a:pt x="82407" y="165910"/>
                    <a:pt x="70492" y="161418"/>
                    <a:pt x="61508" y="152434"/>
                  </a:cubicBezTo>
                  <a:lnTo>
                    <a:pt x="61269" y="151799"/>
                  </a:lnTo>
                  <a:lnTo>
                    <a:pt x="58687" y="153788"/>
                  </a:lnTo>
                  <a:cubicBezTo>
                    <a:pt x="53756" y="156288"/>
                    <a:pt x="47076" y="157538"/>
                    <a:pt x="38648" y="157538"/>
                  </a:cubicBezTo>
                  <a:cubicBezTo>
                    <a:pt x="19636" y="157538"/>
                    <a:pt x="8147" y="143992"/>
                    <a:pt x="4181" y="116900"/>
                  </a:cubicBezTo>
                  <a:cubicBezTo>
                    <a:pt x="4181" y="111355"/>
                    <a:pt x="3484" y="101960"/>
                    <a:pt x="2091" y="88714"/>
                  </a:cubicBezTo>
                  <a:cubicBezTo>
                    <a:pt x="697" y="75468"/>
                    <a:pt x="0" y="65061"/>
                    <a:pt x="0" y="57493"/>
                  </a:cubicBezTo>
                  <a:cubicBezTo>
                    <a:pt x="0" y="22885"/>
                    <a:pt x="12883" y="5581"/>
                    <a:pt x="38648" y="5581"/>
                  </a:cubicBezTo>
                  <a:cubicBezTo>
                    <a:pt x="41893" y="5581"/>
                    <a:pt x="44862" y="6003"/>
                    <a:pt x="47556" y="6847"/>
                  </a:cubicBezTo>
                  <a:lnTo>
                    <a:pt x="53219" y="9813"/>
                  </a:lnTo>
                  <a:lnTo>
                    <a:pt x="54265" y="8046"/>
                  </a:lnTo>
                  <a:cubicBezTo>
                    <a:pt x="59054" y="2682"/>
                    <a:pt x="67106" y="0"/>
                    <a:pt x="78419"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3" name="Freeform 172"/>
            <p:cNvSpPr/>
            <p:nvPr/>
          </p:nvSpPr>
          <p:spPr>
            <a:xfrm>
              <a:off x="2901952" y="2709735"/>
              <a:ext cx="798899" cy="730342"/>
            </a:xfrm>
            <a:custGeom>
              <a:avLst/>
              <a:gdLst/>
              <a:ahLst/>
              <a:cxnLst/>
              <a:rect l="l" t="t" r="r" b="b"/>
              <a:pathLst>
                <a:path w="798899" h="730342">
                  <a:moveTo>
                    <a:pt x="656943" y="0"/>
                  </a:moveTo>
                  <a:cubicBezTo>
                    <a:pt x="672783" y="0"/>
                    <a:pt x="683611" y="10001"/>
                    <a:pt x="689426" y="30004"/>
                  </a:cubicBezTo>
                  <a:cubicBezTo>
                    <a:pt x="690880" y="35004"/>
                    <a:pt x="692064" y="39380"/>
                    <a:pt x="692978" y="43130"/>
                  </a:cubicBezTo>
                  <a:lnTo>
                    <a:pt x="693255" y="44470"/>
                  </a:lnTo>
                  <a:lnTo>
                    <a:pt x="697524" y="38643"/>
                  </a:lnTo>
                  <a:cubicBezTo>
                    <a:pt x="701298" y="36608"/>
                    <a:pt x="706610" y="35591"/>
                    <a:pt x="713459" y="35591"/>
                  </a:cubicBezTo>
                  <a:cubicBezTo>
                    <a:pt x="733146" y="35591"/>
                    <a:pt x="745315" y="46869"/>
                    <a:pt x="749966" y="69424"/>
                  </a:cubicBezTo>
                  <a:lnTo>
                    <a:pt x="751873" y="79587"/>
                  </a:lnTo>
                  <a:lnTo>
                    <a:pt x="760901" y="77452"/>
                  </a:lnTo>
                  <a:cubicBezTo>
                    <a:pt x="773487" y="77452"/>
                    <a:pt x="772465" y="83497"/>
                    <a:pt x="757833" y="95586"/>
                  </a:cubicBezTo>
                  <a:cubicBezTo>
                    <a:pt x="757833" y="88144"/>
                    <a:pt x="770026" y="136384"/>
                    <a:pt x="794413" y="240305"/>
                  </a:cubicBezTo>
                  <a:cubicBezTo>
                    <a:pt x="798171" y="330631"/>
                    <a:pt x="799568" y="386576"/>
                    <a:pt x="798604" y="408138"/>
                  </a:cubicBezTo>
                  <a:cubicBezTo>
                    <a:pt x="797692" y="441190"/>
                    <a:pt x="796755" y="475024"/>
                    <a:pt x="795791" y="509639"/>
                  </a:cubicBezTo>
                  <a:cubicBezTo>
                    <a:pt x="789506" y="560918"/>
                    <a:pt x="771460" y="607864"/>
                    <a:pt x="741655" y="650477"/>
                  </a:cubicBezTo>
                  <a:cubicBezTo>
                    <a:pt x="724755" y="676043"/>
                    <a:pt x="697152" y="695745"/>
                    <a:pt x="658845" y="709583"/>
                  </a:cubicBezTo>
                  <a:cubicBezTo>
                    <a:pt x="620538" y="723422"/>
                    <a:pt x="584087" y="730342"/>
                    <a:pt x="549494" y="730342"/>
                  </a:cubicBezTo>
                  <a:cubicBezTo>
                    <a:pt x="393146" y="730342"/>
                    <a:pt x="301018" y="721462"/>
                    <a:pt x="273110" y="703702"/>
                  </a:cubicBezTo>
                  <a:cubicBezTo>
                    <a:pt x="219134" y="669034"/>
                    <a:pt x="181227" y="607542"/>
                    <a:pt x="159390" y="519224"/>
                  </a:cubicBezTo>
                  <a:cubicBezTo>
                    <a:pt x="151829" y="422396"/>
                    <a:pt x="148049" y="354999"/>
                    <a:pt x="148049" y="317033"/>
                  </a:cubicBezTo>
                  <a:cubicBezTo>
                    <a:pt x="148049" y="303406"/>
                    <a:pt x="148282" y="290759"/>
                    <a:pt x="148747" y="279094"/>
                  </a:cubicBezTo>
                  <a:lnTo>
                    <a:pt x="150396" y="253842"/>
                  </a:lnTo>
                  <a:lnTo>
                    <a:pt x="150341" y="253909"/>
                  </a:lnTo>
                  <a:cubicBezTo>
                    <a:pt x="146795" y="258154"/>
                    <a:pt x="141360" y="264521"/>
                    <a:pt x="134034" y="273010"/>
                  </a:cubicBezTo>
                  <a:cubicBezTo>
                    <a:pt x="119384" y="289988"/>
                    <a:pt x="104379" y="298477"/>
                    <a:pt x="89021" y="298477"/>
                  </a:cubicBezTo>
                  <a:cubicBezTo>
                    <a:pt x="77851" y="298477"/>
                    <a:pt x="69853" y="292443"/>
                    <a:pt x="65027" y="280376"/>
                  </a:cubicBezTo>
                  <a:lnTo>
                    <a:pt x="65717" y="274350"/>
                  </a:lnTo>
                  <a:lnTo>
                    <a:pt x="56233" y="275450"/>
                  </a:lnTo>
                  <a:cubicBezTo>
                    <a:pt x="46615" y="275450"/>
                    <a:pt x="39985" y="271746"/>
                    <a:pt x="36342" y="264337"/>
                  </a:cubicBezTo>
                  <a:lnTo>
                    <a:pt x="33847" y="256187"/>
                  </a:lnTo>
                  <a:lnTo>
                    <a:pt x="28631" y="260532"/>
                  </a:lnTo>
                  <a:cubicBezTo>
                    <a:pt x="25655" y="262101"/>
                    <a:pt x="22529" y="262886"/>
                    <a:pt x="19252" y="262886"/>
                  </a:cubicBezTo>
                  <a:cubicBezTo>
                    <a:pt x="8912" y="262886"/>
                    <a:pt x="2601" y="258335"/>
                    <a:pt x="318" y="249233"/>
                  </a:cubicBezTo>
                  <a:cubicBezTo>
                    <a:pt x="-1195" y="238159"/>
                    <a:pt x="2693" y="226384"/>
                    <a:pt x="11981" y="213909"/>
                  </a:cubicBezTo>
                  <a:lnTo>
                    <a:pt x="186197" y="30009"/>
                  </a:lnTo>
                  <a:cubicBezTo>
                    <a:pt x="200503" y="10937"/>
                    <a:pt x="215324" y="1401"/>
                    <a:pt x="230660" y="1401"/>
                  </a:cubicBezTo>
                  <a:cubicBezTo>
                    <a:pt x="255736" y="1401"/>
                    <a:pt x="270653" y="11319"/>
                    <a:pt x="275412" y="31154"/>
                  </a:cubicBezTo>
                  <a:lnTo>
                    <a:pt x="276644" y="46594"/>
                  </a:lnTo>
                  <a:lnTo>
                    <a:pt x="279609" y="47796"/>
                  </a:lnTo>
                  <a:lnTo>
                    <a:pt x="276830" y="48918"/>
                  </a:lnTo>
                  <a:lnTo>
                    <a:pt x="276991" y="50934"/>
                  </a:lnTo>
                  <a:lnTo>
                    <a:pt x="272643" y="50609"/>
                  </a:lnTo>
                  <a:lnTo>
                    <a:pt x="266662" y="53024"/>
                  </a:lnTo>
                  <a:cubicBezTo>
                    <a:pt x="271290" y="56838"/>
                    <a:pt x="275341" y="60257"/>
                    <a:pt x="278813" y="63280"/>
                  </a:cubicBezTo>
                  <a:lnTo>
                    <a:pt x="286140" y="69936"/>
                  </a:lnTo>
                  <a:lnTo>
                    <a:pt x="293446" y="68379"/>
                  </a:lnTo>
                  <a:cubicBezTo>
                    <a:pt x="308523" y="68379"/>
                    <a:pt x="316061" y="75625"/>
                    <a:pt x="316061" y="90116"/>
                  </a:cubicBezTo>
                  <a:cubicBezTo>
                    <a:pt x="317921" y="94185"/>
                    <a:pt x="317329" y="109903"/>
                    <a:pt x="314282" y="137269"/>
                  </a:cubicBezTo>
                  <a:cubicBezTo>
                    <a:pt x="302830" y="249114"/>
                    <a:pt x="302141" y="374416"/>
                    <a:pt x="312214" y="513175"/>
                  </a:cubicBezTo>
                  <a:lnTo>
                    <a:pt x="320831" y="549677"/>
                  </a:lnTo>
                  <a:cubicBezTo>
                    <a:pt x="335300" y="575791"/>
                    <a:pt x="407970" y="585668"/>
                    <a:pt x="538843" y="579308"/>
                  </a:cubicBezTo>
                  <a:cubicBezTo>
                    <a:pt x="615531" y="575580"/>
                    <a:pt x="650617" y="518453"/>
                    <a:pt x="644101" y="407927"/>
                  </a:cubicBezTo>
                  <a:cubicBezTo>
                    <a:pt x="630618" y="135976"/>
                    <a:pt x="634899" y="0"/>
                    <a:pt x="656943" y="0"/>
                  </a:cubicBezTo>
                  <a:close/>
                  <a:moveTo>
                    <a:pt x="289285" y="73062"/>
                  </a:moveTo>
                  <a:lnTo>
                    <a:pt x="292700" y="76678"/>
                  </a:lnTo>
                  <a:cubicBezTo>
                    <a:pt x="293857" y="78120"/>
                    <a:pt x="294435" y="79168"/>
                    <a:pt x="294435" y="79820"/>
                  </a:cubicBezTo>
                  <a:cubicBezTo>
                    <a:pt x="294435" y="77170"/>
                    <a:pt x="293655" y="75183"/>
                    <a:pt x="292095" y="73858"/>
                  </a:cubicBezTo>
                  <a:lnTo>
                    <a:pt x="289285" y="73062"/>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2" name="Freeform 171"/>
            <p:cNvSpPr/>
            <p:nvPr/>
          </p:nvSpPr>
          <p:spPr>
            <a:xfrm>
              <a:off x="6235141" y="2727181"/>
              <a:ext cx="1416427" cy="422659"/>
            </a:xfrm>
            <a:custGeom>
              <a:avLst/>
              <a:gdLst/>
              <a:ahLst/>
              <a:cxnLst/>
              <a:rect l="l" t="t" r="r" b="b"/>
              <a:pathLst>
                <a:path w="1416427" h="422659">
                  <a:moveTo>
                    <a:pt x="265399" y="0"/>
                  </a:moveTo>
                  <a:cubicBezTo>
                    <a:pt x="296293" y="0"/>
                    <a:pt x="311741" y="9862"/>
                    <a:pt x="311741" y="29587"/>
                  </a:cubicBezTo>
                  <a:lnTo>
                    <a:pt x="310162" y="35376"/>
                  </a:lnTo>
                  <a:lnTo>
                    <a:pt x="314197" y="35777"/>
                  </a:lnTo>
                  <a:cubicBezTo>
                    <a:pt x="323339" y="37893"/>
                    <a:pt x="329434" y="42126"/>
                    <a:pt x="332482" y="48474"/>
                  </a:cubicBezTo>
                  <a:lnTo>
                    <a:pt x="334721" y="59362"/>
                  </a:lnTo>
                  <a:lnTo>
                    <a:pt x="338659" y="58606"/>
                  </a:lnTo>
                  <a:cubicBezTo>
                    <a:pt x="356063" y="58606"/>
                    <a:pt x="364765" y="66141"/>
                    <a:pt x="364765" y="81210"/>
                  </a:cubicBezTo>
                  <a:cubicBezTo>
                    <a:pt x="364765" y="87103"/>
                    <a:pt x="356159" y="91102"/>
                    <a:pt x="338948" y="93207"/>
                  </a:cubicBezTo>
                  <a:cubicBezTo>
                    <a:pt x="342380" y="90961"/>
                    <a:pt x="350348" y="95052"/>
                    <a:pt x="362853" y="105482"/>
                  </a:cubicBezTo>
                  <a:cubicBezTo>
                    <a:pt x="378411" y="114443"/>
                    <a:pt x="396182" y="125584"/>
                    <a:pt x="416166" y="138904"/>
                  </a:cubicBezTo>
                  <a:cubicBezTo>
                    <a:pt x="422548" y="153580"/>
                    <a:pt x="427490" y="178793"/>
                    <a:pt x="430993" y="214543"/>
                  </a:cubicBezTo>
                  <a:cubicBezTo>
                    <a:pt x="434495" y="250293"/>
                    <a:pt x="437625" y="271792"/>
                    <a:pt x="440382" y="279041"/>
                  </a:cubicBezTo>
                  <a:cubicBezTo>
                    <a:pt x="440634" y="279531"/>
                    <a:pt x="440912" y="279775"/>
                    <a:pt x="441216" y="279775"/>
                  </a:cubicBezTo>
                  <a:lnTo>
                    <a:pt x="502228" y="279775"/>
                  </a:lnTo>
                  <a:lnTo>
                    <a:pt x="578540" y="279775"/>
                  </a:lnTo>
                  <a:lnTo>
                    <a:pt x="646386" y="279775"/>
                  </a:lnTo>
                  <a:lnTo>
                    <a:pt x="642704" y="274996"/>
                  </a:lnTo>
                  <a:cubicBezTo>
                    <a:pt x="636482" y="264964"/>
                    <a:pt x="629190" y="247682"/>
                    <a:pt x="620829" y="223149"/>
                  </a:cubicBezTo>
                  <a:cubicBezTo>
                    <a:pt x="609666" y="196146"/>
                    <a:pt x="604085" y="166974"/>
                    <a:pt x="604085" y="135635"/>
                  </a:cubicBezTo>
                  <a:cubicBezTo>
                    <a:pt x="604085" y="88196"/>
                    <a:pt x="618995" y="48725"/>
                    <a:pt x="648814" y="17223"/>
                  </a:cubicBezTo>
                  <a:cubicBezTo>
                    <a:pt x="658095" y="7943"/>
                    <a:pt x="673397" y="2758"/>
                    <a:pt x="694723" y="1668"/>
                  </a:cubicBezTo>
                  <a:cubicBezTo>
                    <a:pt x="767786" y="-1297"/>
                    <a:pt x="817912" y="6712"/>
                    <a:pt x="845101" y="25695"/>
                  </a:cubicBezTo>
                  <a:cubicBezTo>
                    <a:pt x="879857" y="50022"/>
                    <a:pt x="903276" y="73512"/>
                    <a:pt x="915358" y="96164"/>
                  </a:cubicBezTo>
                  <a:cubicBezTo>
                    <a:pt x="939389" y="140312"/>
                    <a:pt x="951405" y="180676"/>
                    <a:pt x="951405" y="217256"/>
                  </a:cubicBezTo>
                  <a:cubicBezTo>
                    <a:pt x="951405" y="239463"/>
                    <a:pt x="946290" y="260303"/>
                    <a:pt x="936061" y="279775"/>
                  </a:cubicBezTo>
                  <a:lnTo>
                    <a:pt x="1030284" y="279775"/>
                  </a:lnTo>
                  <a:lnTo>
                    <a:pt x="1088852" y="279775"/>
                  </a:lnTo>
                  <a:lnTo>
                    <a:pt x="1147773" y="279775"/>
                  </a:lnTo>
                  <a:cubicBezTo>
                    <a:pt x="1204715" y="279775"/>
                    <a:pt x="1238463" y="272315"/>
                    <a:pt x="1249018" y="257394"/>
                  </a:cubicBezTo>
                  <a:cubicBezTo>
                    <a:pt x="1253895" y="250471"/>
                    <a:pt x="1255404" y="165603"/>
                    <a:pt x="1253543" y="2791"/>
                  </a:cubicBezTo>
                  <a:cubicBezTo>
                    <a:pt x="1278878" y="2791"/>
                    <a:pt x="1294454" y="12792"/>
                    <a:pt x="1300269" y="32794"/>
                  </a:cubicBezTo>
                  <a:cubicBezTo>
                    <a:pt x="1301722" y="37795"/>
                    <a:pt x="1302906" y="42170"/>
                    <a:pt x="1303820" y="45921"/>
                  </a:cubicBezTo>
                  <a:lnTo>
                    <a:pt x="1304107" y="47316"/>
                  </a:lnTo>
                  <a:lnTo>
                    <a:pt x="1308533" y="41424"/>
                  </a:lnTo>
                  <a:cubicBezTo>
                    <a:pt x="1312422" y="39388"/>
                    <a:pt x="1317908" y="38370"/>
                    <a:pt x="1324991" y="38370"/>
                  </a:cubicBezTo>
                  <a:cubicBezTo>
                    <a:pt x="1344152" y="38370"/>
                    <a:pt x="1356174" y="49533"/>
                    <a:pt x="1361059" y="71859"/>
                  </a:cubicBezTo>
                  <a:lnTo>
                    <a:pt x="1362926" y="81318"/>
                  </a:lnTo>
                  <a:lnTo>
                    <a:pt x="1370343" y="79542"/>
                  </a:lnTo>
                  <a:cubicBezTo>
                    <a:pt x="1381232" y="79542"/>
                    <a:pt x="1387023" y="82681"/>
                    <a:pt x="1387716" y="88959"/>
                  </a:cubicBezTo>
                  <a:lnTo>
                    <a:pt x="1388079" y="92249"/>
                  </a:lnTo>
                  <a:lnTo>
                    <a:pt x="1394675" y="92185"/>
                  </a:lnTo>
                  <a:cubicBezTo>
                    <a:pt x="1405668" y="94487"/>
                    <a:pt x="1412404" y="104064"/>
                    <a:pt x="1414884" y="120914"/>
                  </a:cubicBezTo>
                  <a:cubicBezTo>
                    <a:pt x="1416885" y="142395"/>
                    <a:pt x="1416941" y="179850"/>
                    <a:pt x="1415051" y="233278"/>
                  </a:cubicBezTo>
                  <a:cubicBezTo>
                    <a:pt x="1413072" y="279783"/>
                    <a:pt x="1401593" y="317875"/>
                    <a:pt x="1380617" y="347554"/>
                  </a:cubicBezTo>
                  <a:cubicBezTo>
                    <a:pt x="1374798" y="357249"/>
                    <a:pt x="1357742" y="373764"/>
                    <a:pt x="1329449" y="397098"/>
                  </a:cubicBezTo>
                  <a:cubicBezTo>
                    <a:pt x="1303632" y="414139"/>
                    <a:pt x="1277726" y="422659"/>
                    <a:pt x="1251731" y="422659"/>
                  </a:cubicBezTo>
                  <a:lnTo>
                    <a:pt x="1088852" y="422659"/>
                  </a:lnTo>
                  <a:lnTo>
                    <a:pt x="1030284" y="422659"/>
                  </a:lnTo>
                  <a:lnTo>
                    <a:pt x="946935" y="422659"/>
                  </a:lnTo>
                  <a:cubicBezTo>
                    <a:pt x="901987" y="422659"/>
                    <a:pt x="869046" y="414984"/>
                    <a:pt x="848114" y="399633"/>
                  </a:cubicBezTo>
                  <a:cubicBezTo>
                    <a:pt x="828397" y="414984"/>
                    <a:pt x="805522" y="422659"/>
                    <a:pt x="779490" y="422659"/>
                  </a:cubicBezTo>
                  <a:lnTo>
                    <a:pt x="580297" y="422659"/>
                  </a:lnTo>
                  <a:lnTo>
                    <a:pt x="502228" y="422659"/>
                  </a:lnTo>
                  <a:lnTo>
                    <a:pt x="386802" y="422659"/>
                  </a:lnTo>
                  <a:cubicBezTo>
                    <a:pt x="358383" y="422659"/>
                    <a:pt x="337777" y="406031"/>
                    <a:pt x="324983" y="372776"/>
                  </a:cubicBezTo>
                  <a:cubicBezTo>
                    <a:pt x="318586" y="356148"/>
                    <a:pt x="314260" y="343677"/>
                    <a:pt x="312005" y="335364"/>
                  </a:cubicBezTo>
                  <a:lnTo>
                    <a:pt x="311313" y="331827"/>
                  </a:lnTo>
                  <a:lnTo>
                    <a:pt x="303205" y="342436"/>
                  </a:lnTo>
                  <a:cubicBezTo>
                    <a:pt x="295253" y="352500"/>
                    <a:pt x="286150" y="363731"/>
                    <a:pt x="275895" y="376128"/>
                  </a:cubicBezTo>
                  <a:cubicBezTo>
                    <a:pt x="241820" y="407149"/>
                    <a:pt x="199718" y="422659"/>
                    <a:pt x="149588" y="422659"/>
                  </a:cubicBezTo>
                  <a:cubicBezTo>
                    <a:pt x="109332" y="422659"/>
                    <a:pt x="74337" y="405505"/>
                    <a:pt x="44602" y="371197"/>
                  </a:cubicBezTo>
                  <a:cubicBezTo>
                    <a:pt x="14867" y="336889"/>
                    <a:pt x="0" y="299763"/>
                    <a:pt x="0" y="259818"/>
                  </a:cubicBezTo>
                  <a:cubicBezTo>
                    <a:pt x="0" y="215440"/>
                    <a:pt x="18431" y="171429"/>
                    <a:pt x="55292" y="127785"/>
                  </a:cubicBezTo>
                  <a:cubicBezTo>
                    <a:pt x="87403" y="88255"/>
                    <a:pt x="125291" y="57576"/>
                    <a:pt x="168957" y="35746"/>
                  </a:cubicBezTo>
                  <a:cubicBezTo>
                    <a:pt x="217100" y="11916"/>
                    <a:pt x="249247" y="0"/>
                    <a:pt x="265399" y="0"/>
                  </a:cubicBezTo>
                  <a:close/>
                  <a:moveTo>
                    <a:pt x="275595" y="132422"/>
                  </a:moveTo>
                  <a:cubicBezTo>
                    <a:pt x="253840" y="152517"/>
                    <a:pt x="228141" y="177630"/>
                    <a:pt x="198499" y="207761"/>
                  </a:cubicBezTo>
                  <a:cubicBezTo>
                    <a:pt x="163757" y="240886"/>
                    <a:pt x="146386" y="270098"/>
                    <a:pt x="146386" y="295397"/>
                  </a:cubicBezTo>
                  <a:cubicBezTo>
                    <a:pt x="146386" y="302194"/>
                    <a:pt x="149548" y="305592"/>
                    <a:pt x="155871" y="305592"/>
                  </a:cubicBezTo>
                  <a:cubicBezTo>
                    <a:pt x="191546" y="305592"/>
                    <a:pt x="218998" y="283904"/>
                    <a:pt x="238225" y="240527"/>
                  </a:cubicBezTo>
                  <a:cubicBezTo>
                    <a:pt x="242658" y="231232"/>
                    <a:pt x="255114" y="195197"/>
                    <a:pt x="275595" y="132422"/>
                  </a:cubicBezTo>
                  <a:close/>
                  <a:moveTo>
                    <a:pt x="323604" y="315744"/>
                  </a:moveTo>
                  <a:lnTo>
                    <a:pt x="319320" y="321350"/>
                  </a:lnTo>
                  <a:lnTo>
                    <a:pt x="320566" y="321106"/>
                  </a:lnTo>
                  <a:cubicBezTo>
                    <a:pt x="322592" y="319914"/>
                    <a:pt x="323604" y="318127"/>
                    <a:pt x="323604" y="315744"/>
                  </a:cubicBezTo>
                  <a:close/>
                  <a:moveTo>
                    <a:pt x="759255" y="129631"/>
                  </a:moveTo>
                  <a:cubicBezTo>
                    <a:pt x="752087" y="129631"/>
                    <a:pt x="746805" y="131213"/>
                    <a:pt x="743411" y="134379"/>
                  </a:cubicBezTo>
                  <a:cubicBezTo>
                    <a:pt x="734635" y="144986"/>
                    <a:pt x="730246" y="156334"/>
                    <a:pt x="730246" y="168423"/>
                  </a:cubicBezTo>
                  <a:cubicBezTo>
                    <a:pt x="730246" y="181365"/>
                    <a:pt x="736866" y="204288"/>
                    <a:pt x="750104" y="237191"/>
                  </a:cubicBezTo>
                  <a:cubicBezTo>
                    <a:pt x="753484" y="246928"/>
                    <a:pt x="755684" y="255080"/>
                    <a:pt x="756703" y="261649"/>
                  </a:cubicBezTo>
                  <a:lnTo>
                    <a:pt x="757261" y="269172"/>
                  </a:lnTo>
                  <a:lnTo>
                    <a:pt x="764574" y="266685"/>
                  </a:lnTo>
                  <a:cubicBezTo>
                    <a:pt x="770399" y="263776"/>
                    <a:pt x="774919" y="260383"/>
                    <a:pt x="778134" y="256504"/>
                  </a:cubicBezTo>
                  <a:cubicBezTo>
                    <a:pt x="796991" y="233459"/>
                    <a:pt x="806419" y="212238"/>
                    <a:pt x="806419" y="192840"/>
                  </a:cubicBezTo>
                  <a:cubicBezTo>
                    <a:pt x="806419" y="172737"/>
                    <a:pt x="798162" y="155485"/>
                    <a:pt x="781647" y="141083"/>
                  </a:cubicBezTo>
                  <a:cubicBezTo>
                    <a:pt x="773560" y="133448"/>
                    <a:pt x="766096" y="129631"/>
                    <a:pt x="759255" y="129631"/>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1" name="Freeform 170"/>
            <p:cNvSpPr/>
            <p:nvPr/>
          </p:nvSpPr>
          <p:spPr>
            <a:xfrm>
              <a:off x="7386826" y="3212770"/>
              <a:ext cx="168094" cy="165910"/>
            </a:xfrm>
            <a:custGeom>
              <a:avLst/>
              <a:gdLst/>
              <a:ahLst/>
              <a:cxnLst/>
              <a:rect l="l" t="t" r="r" b="b"/>
              <a:pathLst>
                <a:path w="168094" h="165910">
                  <a:moveTo>
                    <a:pt x="80510" y="0"/>
                  </a:moveTo>
                  <a:cubicBezTo>
                    <a:pt x="98173" y="0"/>
                    <a:pt x="110626" y="3195"/>
                    <a:pt x="117868" y="9584"/>
                  </a:cubicBezTo>
                  <a:cubicBezTo>
                    <a:pt x="116674" y="8302"/>
                    <a:pt x="123157" y="8194"/>
                    <a:pt x="137314" y="9262"/>
                  </a:cubicBezTo>
                  <a:cubicBezTo>
                    <a:pt x="151472" y="10329"/>
                    <a:pt x="160492" y="20910"/>
                    <a:pt x="164376" y="41005"/>
                  </a:cubicBezTo>
                  <a:cubicBezTo>
                    <a:pt x="171455" y="74835"/>
                    <a:pt x="168428" y="105540"/>
                    <a:pt x="155293" y="133122"/>
                  </a:cubicBezTo>
                  <a:cubicBezTo>
                    <a:pt x="146894" y="154981"/>
                    <a:pt x="127548" y="165910"/>
                    <a:pt x="97254" y="165910"/>
                  </a:cubicBezTo>
                  <a:cubicBezTo>
                    <a:pt x="86469" y="165910"/>
                    <a:pt x="76772" y="162956"/>
                    <a:pt x="68164" y="157048"/>
                  </a:cubicBezTo>
                  <a:lnTo>
                    <a:pt x="60254" y="150436"/>
                  </a:lnTo>
                  <a:lnTo>
                    <a:pt x="57925" y="152274"/>
                  </a:lnTo>
                  <a:cubicBezTo>
                    <a:pt x="52701" y="154390"/>
                    <a:pt x="46276" y="155448"/>
                    <a:pt x="38648" y="155448"/>
                  </a:cubicBezTo>
                  <a:cubicBezTo>
                    <a:pt x="20162" y="155448"/>
                    <a:pt x="8907" y="142372"/>
                    <a:pt x="4882" y="116222"/>
                  </a:cubicBezTo>
                  <a:cubicBezTo>
                    <a:pt x="4882" y="111278"/>
                    <a:pt x="4068" y="102183"/>
                    <a:pt x="2441" y="88937"/>
                  </a:cubicBezTo>
                  <a:cubicBezTo>
                    <a:pt x="814" y="75691"/>
                    <a:pt x="0" y="65210"/>
                    <a:pt x="0" y="57494"/>
                  </a:cubicBezTo>
                  <a:cubicBezTo>
                    <a:pt x="0" y="22885"/>
                    <a:pt x="12883" y="5581"/>
                    <a:pt x="38648" y="5581"/>
                  </a:cubicBezTo>
                  <a:cubicBezTo>
                    <a:pt x="45371" y="5581"/>
                    <a:pt x="50904" y="7173"/>
                    <a:pt x="55246" y="10357"/>
                  </a:cubicBezTo>
                  <a:lnTo>
                    <a:pt x="55257" y="10368"/>
                  </a:lnTo>
                  <a:lnTo>
                    <a:pt x="61751" y="3401"/>
                  </a:lnTo>
                  <a:cubicBezTo>
                    <a:pt x="66463" y="1134"/>
                    <a:pt x="72715" y="0"/>
                    <a:pt x="80510"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69" name="Freeform 168"/>
            <p:cNvSpPr/>
            <p:nvPr/>
          </p:nvSpPr>
          <p:spPr>
            <a:xfrm>
              <a:off x="3191236" y="2782797"/>
              <a:ext cx="5150" cy="6758"/>
            </a:xfrm>
            <a:custGeom>
              <a:avLst/>
              <a:gdLst/>
              <a:ahLst/>
              <a:cxnLst/>
              <a:rect l="l" t="t" r="r" b="b"/>
              <a:pathLst>
                <a:path w="5150" h="6758">
                  <a:moveTo>
                    <a:pt x="0" y="0"/>
                  </a:moveTo>
                  <a:lnTo>
                    <a:pt x="2810" y="796"/>
                  </a:lnTo>
                  <a:cubicBezTo>
                    <a:pt x="4370" y="2121"/>
                    <a:pt x="5150" y="4108"/>
                    <a:pt x="5150" y="6758"/>
                  </a:cubicBezTo>
                  <a:cubicBezTo>
                    <a:pt x="5150" y="6106"/>
                    <a:pt x="4572" y="5058"/>
                    <a:pt x="3415" y="3616"/>
                  </a:cubicBezTo>
                  <a:lnTo>
                    <a:pt x="0"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63" name="Freeform 162"/>
            <p:cNvSpPr/>
            <p:nvPr/>
          </p:nvSpPr>
          <p:spPr>
            <a:xfrm>
              <a:off x="6554460" y="3042924"/>
              <a:ext cx="4284" cy="5606"/>
            </a:xfrm>
            <a:custGeom>
              <a:avLst/>
              <a:gdLst/>
              <a:ahLst/>
              <a:cxnLst/>
              <a:rect l="l" t="t" r="r" b="b"/>
              <a:pathLst>
                <a:path w="4284" h="5606">
                  <a:moveTo>
                    <a:pt x="4284" y="0"/>
                  </a:moveTo>
                  <a:cubicBezTo>
                    <a:pt x="4284" y="2383"/>
                    <a:pt x="3272" y="4170"/>
                    <a:pt x="1246" y="5362"/>
                  </a:cubicBezTo>
                  <a:lnTo>
                    <a:pt x="0" y="5606"/>
                  </a:lnTo>
                  <a:lnTo>
                    <a:pt x="428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43" name="Group 142"/>
          <p:cNvGrpSpPr/>
          <p:nvPr/>
        </p:nvGrpSpPr>
        <p:grpSpPr>
          <a:xfrm>
            <a:off x="0" y="0"/>
            <a:ext cx="12192000" cy="1245704"/>
            <a:chOff x="0" y="0"/>
            <a:chExt cx="12192000" cy="1245704"/>
          </a:xfrm>
        </p:grpSpPr>
        <p:sp>
          <p:nvSpPr>
            <p:cNvPr id="43" name="Rectangle 42"/>
            <p:cNvSpPr/>
            <p:nvPr/>
          </p:nvSpPr>
          <p:spPr>
            <a:xfrm>
              <a:off x="0" y="0"/>
              <a:ext cx="12192000" cy="1245704"/>
            </a:xfrm>
            <a:prstGeom prst="rect">
              <a:avLst/>
            </a:pr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 name="Freeform 2"/>
            <p:cNvSpPr/>
            <p:nvPr/>
          </p:nvSpPr>
          <p:spPr>
            <a:xfrm>
              <a:off x="226617"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5" name="Freeform 4"/>
            <p:cNvSpPr/>
            <p:nvPr/>
          </p:nvSpPr>
          <p:spPr>
            <a:xfrm>
              <a:off x="56854"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 name="Freeform 6"/>
            <p:cNvSpPr/>
            <p:nvPr/>
          </p:nvSpPr>
          <p:spPr>
            <a:xfrm>
              <a:off x="1444535"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8" name="Freeform 7"/>
            <p:cNvSpPr/>
            <p:nvPr/>
          </p:nvSpPr>
          <p:spPr>
            <a:xfrm>
              <a:off x="1274772"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reeform 9"/>
            <p:cNvSpPr/>
            <p:nvPr/>
          </p:nvSpPr>
          <p:spPr>
            <a:xfrm>
              <a:off x="2662453"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1" name="Freeform 10"/>
            <p:cNvSpPr/>
            <p:nvPr/>
          </p:nvSpPr>
          <p:spPr>
            <a:xfrm>
              <a:off x="2492690"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 name="Freeform 12"/>
            <p:cNvSpPr/>
            <p:nvPr/>
          </p:nvSpPr>
          <p:spPr>
            <a:xfrm>
              <a:off x="3880371"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 name="Freeform 13"/>
            <p:cNvSpPr/>
            <p:nvPr/>
          </p:nvSpPr>
          <p:spPr>
            <a:xfrm>
              <a:off x="3710608"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6" name="Freeform 15"/>
            <p:cNvSpPr/>
            <p:nvPr/>
          </p:nvSpPr>
          <p:spPr>
            <a:xfrm>
              <a:off x="5098289"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7" name="Freeform 16"/>
            <p:cNvSpPr/>
            <p:nvPr/>
          </p:nvSpPr>
          <p:spPr>
            <a:xfrm>
              <a:off x="4928526"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9" name="Freeform 18"/>
            <p:cNvSpPr/>
            <p:nvPr/>
          </p:nvSpPr>
          <p:spPr>
            <a:xfrm>
              <a:off x="6316207"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0" name="Freeform 19"/>
            <p:cNvSpPr/>
            <p:nvPr/>
          </p:nvSpPr>
          <p:spPr>
            <a:xfrm>
              <a:off x="6146444"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2" name="Freeform 21"/>
            <p:cNvSpPr/>
            <p:nvPr/>
          </p:nvSpPr>
          <p:spPr>
            <a:xfrm>
              <a:off x="7534125"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 name="Freeform 22"/>
            <p:cNvSpPr/>
            <p:nvPr/>
          </p:nvSpPr>
          <p:spPr>
            <a:xfrm>
              <a:off x="7364362"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 name="Freeform 24"/>
            <p:cNvSpPr/>
            <p:nvPr/>
          </p:nvSpPr>
          <p:spPr>
            <a:xfrm>
              <a:off x="8752043"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6" name="Freeform 25"/>
            <p:cNvSpPr/>
            <p:nvPr/>
          </p:nvSpPr>
          <p:spPr>
            <a:xfrm>
              <a:off x="8582280"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8" name="Freeform 27"/>
            <p:cNvSpPr/>
            <p:nvPr/>
          </p:nvSpPr>
          <p:spPr>
            <a:xfrm>
              <a:off x="9969961"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9" name="Freeform 28"/>
            <p:cNvSpPr/>
            <p:nvPr/>
          </p:nvSpPr>
          <p:spPr>
            <a:xfrm>
              <a:off x="9800198"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1" name="Freeform 30"/>
            <p:cNvSpPr/>
            <p:nvPr/>
          </p:nvSpPr>
          <p:spPr>
            <a:xfrm>
              <a:off x="11187879"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2" name="Freeform 31"/>
            <p:cNvSpPr/>
            <p:nvPr/>
          </p:nvSpPr>
          <p:spPr>
            <a:xfrm>
              <a:off x="11018116"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42" name="Group 141"/>
          <p:cNvGrpSpPr/>
          <p:nvPr/>
        </p:nvGrpSpPr>
        <p:grpSpPr>
          <a:xfrm>
            <a:off x="0" y="5612296"/>
            <a:ext cx="12192000" cy="1245704"/>
            <a:chOff x="0" y="5612296"/>
            <a:chExt cx="12192000" cy="1245704"/>
          </a:xfrm>
        </p:grpSpPr>
        <p:sp>
          <p:nvSpPr>
            <p:cNvPr id="121" name="Rectangle 120"/>
            <p:cNvSpPr/>
            <p:nvPr/>
          </p:nvSpPr>
          <p:spPr>
            <a:xfrm>
              <a:off x="0" y="5612296"/>
              <a:ext cx="12192000" cy="1245704"/>
            </a:xfrm>
            <a:prstGeom prst="rect">
              <a:avLst/>
            </a:pr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2" name="Freeform 121"/>
            <p:cNvSpPr/>
            <p:nvPr/>
          </p:nvSpPr>
          <p:spPr>
            <a:xfrm>
              <a:off x="226617"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3" name="Freeform 122"/>
            <p:cNvSpPr/>
            <p:nvPr/>
          </p:nvSpPr>
          <p:spPr>
            <a:xfrm>
              <a:off x="56854"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4" name="Freeform 123"/>
            <p:cNvSpPr/>
            <p:nvPr/>
          </p:nvSpPr>
          <p:spPr>
            <a:xfrm>
              <a:off x="1444535"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5" name="Freeform 124"/>
            <p:cNvSpPr/>
            <p:nvPr/>
          </p:nvSpPr>
          <p:spPr>
            <a:xfrm>
              <a:off x="1274772"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6" name="Freeform 125"/>
            <p:cNvSpPr/>
            <p:nvPr/>
          </p:nvSpPr>
          <p:spPr>
            <a:xfrm>
              <a:off x="2662453"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7" name="Freeform 126"/>
            <p:cNvSpPr/>
            <p:nvPr/>
          </p:nvSpPr>
          <p:spPr>
            <a:xfrm>
              <a:off x="2492690"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8" name="Freeform 127"/>
            <p:cNvSpPr/>
            <p:nvPr/>
          </p:nvSpPr>
          <p:spPr>
            <a:xfrm>
              <a:off x="3880371"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9" name="Freeform 128"/>
            <p:cNvSpPr/>
            <p:nvPr/>
          </p:nvSpPr>
          <p:spPr>
            <a:xfrm>
              <a:off x="3710608"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0" name="Freeform 129"/>
            <p:cNvSpPr/>
            <p:nvPr/>
          </p:nvSpPr>
          <p:spPr>
            <a:xfrm>
              <a:off x="5098289"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1" name="Freeform 130"/>
            <p:cNvSpPr/>
            <p:nvPr/>
          </p:nvSpPr>
          <p:spPr>
            <a:xfrm>
              <a:off x="4928526"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2" name="Freeform 131"/>
            <p:cNvSpPr/>
            <p:nvPr/>
          </p:nvSpPr>
          <p:spPr>
            <a:xfrm>
              <a:off x="6316207"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3" name="Freeform 132"/>
            <p:cNvSpPr/>
            <p:nvPr/>
          </p:nvSpPr>
          <p:spPr>
            <a:xfrm>
              <a:off x="6146444"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4" name="Freeform 133"/>
            <p:cNvSpPr/>
            <p:nvPr/>
          </p:nvSpPr>
          <p:spPr>
            <a:xfrm>
              <a:off x="7534125"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5" name="Freeform 134"/>
            <p:cNvSpPr/>
            <p:nvPr/>
          </p:nvSpPr>
          <p:spPr>
            <a:xfrm>
              <a:off x="7364362"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6" name="Freeform 135"/>
            <p:cNvSpPr/>
            <p:nvPr/>
          </p:nvSpPr>
          <p:spPr>
            <a:xfrm>
              <a:off x="8752043"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7" name="Freeform 136"/>
            <p:cNvSpPr/>
            <p:nvPr/>
          </p:nvSpPr>
          <p:spPr>
            <a:xfrm>
              <a:off x="8582280"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8" name="Freeform 137"/>
            <p:cNvSpPr/>
            <p:nvPr/>
          </p:nvSpPr>
          <p:spPr>
            <a:xfrm>
              <a:off x="9969961"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9" name="Freeform 138"/>
            <p:cNvSpPr/>
            <p:nvPr/>
          </p:nvSpPr>
          <p:spPr>
            <a:xfrm>
              <a:off x="9800198"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0" name="Freeform 139"/>
            <p:cNvSpPr/>
            <p:nvPr/>
          </p:nvSpPr>
          <p:spPr>
            <a:xfrm>
              <a:off x="11187879"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1" name="Freeform 140"/>
            <p:cNvSpPr/>
            <p:nvPr/>
          </p:nvSpPr>
          <p:spPr>
            <a:xfrm>
              <a:off x="11018116"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
        <p:nvSpPr>
          <p:cNvPr id="211" name="Freeform 210">
            <a:hlinkClick r:id="" action="ppaction://hlinkshowjump?jump=nextslide"/>
          </p:cNvPr>
          <p:cNvSpPr/>
          <p:nvPr/>
        </p:nvSpPr>
        <p:spPr>
          <a:xfrm>
            <a:off x="5876594" y="4623421"/>
            <a:ext cx="99231" cy="185068"/>
          </a:xfrm>
          <a:custGeom>
            <a:avLst/>
            <a:gdLst/>
            <a:ahLst/>
            <a:cxnLst/>
            <a:rect l="l" t="t" r="r" b="b"/>
            <a:pathLst>
              <a:path w="99231" h="185068">
                <a:moveTo>
                  <a:pt x="76349" y="0"/>
                </a:moveTo>
                <a:lnTo>
                  <a:pt x="81483" y="2456"/>
                </a:lnTo>
                <a:cubicBezTo>
                  <a:pt x="81186" y="3498"/>
                  <a:pt x="81037" y="4689"/>
                  <a:pt x="81037" y="6028"/>
                </a:cubicBezTo>
                <a:cubicBezTo>
                  <a:pt x="81037" y="9005"/>
                  <a:pt x="82562" y="11423"/>
                  <a:pt x="85613" y="13283"/>
                </a:cubicBezTo>
                <a:cubicBezTo>
                  <a:pt x="90153" y="15813"/>
                  <a:pt x="94431" y="18232"/>
                  <a:pt x="98450" y="20539"/>
                </a:cubicBezTo>
                <a:cubicBezTo>
                  <a:pt x="97631" y="26938"/>
                  <a:pt x="96813" y="31515"/>
                  <a:pt x="95994" y="34268"/>
                </a:cubicBezTo>
                <a:cubicBezTo>
                  <a:pt x="95176" y="37021"/>
                  <a:pt x="93464" y="41151"/>
                  <a:pt x="90860" y="46658"/>
                </a:cubicBezTo>
                <a:lnTo>
                  <a:pt x="87511" y="45319"/>
                </a:lnTo>
                <a:cubicBezTo>
                  <a:pt x="87511" y="46435"/>
                  <a:pt x="88571" y="52779"/>
                  <a:pt x="90692" y="64350"/>
                </a:cubicBezTo>
                <a:cubicBezTo>
                  <a:pt x="92813" y="75921"/>
                  <a:pt x="94617" y="85911"/>
                  <a:pt x="96106" y="94320"/>
                </a:cubicBezTo>
                <a:cubicBezTo>
                  <a:pt x="98189" y="106375"/>
                  <a:pt x="99231" y="113705"/>
                  <a:pt x="99231" y="116310"/>
                </a:cubicBezTo>
                <a:lnTo>
                  <a:pt x="99231" y="141313"/>
                </a:lnTo>
                <a:cubicBezTo>
                  <a:pt x="99231" y="152772"/>
                  <a:pt x="93278" y="162930"/>
                  <a:pt x="81372" y="171785"/>
                </a:cubicBezTo>
                <a:cubicBezTo>
                  <a:pt x="69466" y="180641"/>
                  <a:pt x="55885" y="185068"/>
                  <a:pt x="40630" y="185068"/>
                </a:cubicBezTo>
                <a:cubicBezTo>
                  <a:pt x="27905" y="185068"/>
                  <a:pt x="17952" y="181850"/>
                  <a:pt x="10771" y="175413"/>
                </a:cubicBezTo>
                <a:cubicBezTo>
                  <a:pt x="3590" y="168976"/>
                  <a:pt x="0" y="159991"/>
                  <a:pt x="0" y="148456"/>
                </a:cubicBezTo>
                <a:cubicBezTo>
                  <a:pt x="0" y="137666"/>
                  <a:pt x="1339" y="128253"/>
                  <a:pt x="4018" y="120216"/>
                </a:cubicBezTo>
                <a:cubicBezTo>
                  <a:pt x="7069" y="111138"/>
                  <a:pt x="13022" y="100013"/>
                  <a:pt x="21878" y="86842"/>
                </a:cubicBezTo>
                <a:lnTo>
                  <a:pt x="28798" y="91530"/>
                </a:lnTo>
                <a:cubicBezTo>
                  <a:pt x="22994" y="100236"/>
                  <a:pt x="18864" y="107789"/>
                  <a:pt x="16408" y="114189"/>
                </a:cubicBezTo>
                <a:cubicBezTo>
                  <a:pt x="13953" y="120588"/>
                  <a:pt x="12725" y="126951"/>
                  <a:pt x="12725" y="133276"/>
                </a:cubicBezTo>
                <a:cubicBezTo>
                  <a:pt x="12725" y="140048"/>
                  <a:pt x="15236" y="145275"/>
                  <a:pt x="20259" y="148959"/>
                </a:cubicBezTo>
                <a:cubicBezTo>
                  <a:pt x="25282" y="152642"/>
                  <a:pt x="32370" y="154484"/>
                  <a:pt x="41523" y="154484"/>
                </a:cubicBezTo>
                <a:cubicBezTo>
                  <a:pt x="54620" y="154484"/>
                  <a:pt x="65261" y="151954"/>
                  <a:pt x="73447" y="146894"/>
                </a:cubicBezTo>
                <a:cubicBezTo>
                  <a:pt x="81632" y="141834"/>
                  <a:pt x="85725" y="135211"/>
                  <a:pt x="85725" y="127025"/>
                </a:cubicBezTo>
                <a:cubicBezTo>
                  <a:pt x="85725" y="125611"/>
                  <a:pt x="85725" y="124495"/>
                  <a:pt x="85725" y="123677"/>
                </a:cubicBezTo>
                <a:cubicBezTo>
                  <a:pt x="85725" y="122858"/>
                  <a:pt x="85725" y="122226"/>
                  <a:pt x="85725" y="121779"/>
                </a:cubicBezTo>
                <a:cubicBezTo>
                  <a:pt x="85725" y="118877"/>
                  <a:pt x="85483" y="115677"/>
                  <a:pt x="84999" y="112180"/>
                </a:cubicBezTo>
                <a:cubicBezTo>
                  <a:pt x="84516" y="108682"/>
                  <a:pt x="83269" y="101464"/>
                  <a:pt x="81260" y="90525"/>
                </a:cubicBezTo>
                <a:cubicBezTo>
                  <a:pt x="78060" y="72889"/>
                  <a:pt x="74861" y="55216"/>
                  <a:pt x="71661" y="37505"/>
                </a:cubicBezTo>
                <a:lnTo>
                  <a:pt x="66080" y="33487"/>
                </a:lnTo>
                <a:cubicBezTo>
                  <a:pt x="66080" y="26194"/>
                  <a:pt x="69503" y="15032"/>
                  <a:pt x="76349" y="0"/>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b="1" dirty="0">
              <a:solidFill>
                <a:srgbClr val="51361B"/>
              </a:solidFill>
            </a:endParaRPr>
          </a:p>
        </p:txBody>
      </p:sp>
      <p:sp>
        <p:nvSpPr>
          <p:cNvPr id="210" name="Freeform 209">
            <a:hlinkClick r:id="" action="ppaction://hlinkshowjump?jump=nextslide"/>
          </p:cNvPr>
          <p:cNvSpPr/>
          <p:nvPr/>
        </p:nvSpPr>
        <p:spPr>
          <a:xfrm>
            <a:off x="6117509" y="4634807"/>
            <a:ext cx="39514" cy="38844"/>
          </a:xfrm>
          <a:custGeom>
            <a:avLst/>
            <a:gdLst/>
            <a:ahLst/>
            <a:cxnLst/>
            <a:rect l="l" t="t" r="r" b="b"/>
            <a:pathLst>
              <a:path w="39514" h="38844">
                <a:moveTo>
                  <a:pt x="13507" y="0"/>
                </a:moveTo>
                <a:lnTo>
                  <a:pt x="39514" y="13841"/>
                </a:lnTo>
                <a:lnTo>
                  <a:pt x="26120" y="38844"/>
                </a:lnTo>
                <a:lnTo>
                  <a:pt x="0" y="25226"/>
                </a:lnTo>
                <a:lnTo>
                  <a:pt x="13507" y="0"/>
                </a:ln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b="1" dirty="0">
              <a:solidFill>
                <a:srgbClr val="51361B"/>
              </a:solidFill>
            </a:endParaRPr>
          </a:p>
        </p:txBody>
      </p:sp>
      <p:sp>
        <p:nvSpPr>
          <p:cNvPr id="209" name="Freeform 208">
            <a:hlinkClick r:id="" action="ppaction://hlinkshowjump?jump=nextslide"/>
          </p:cNvPr>
          <p:cNvSpPr/>
          <p:nvPr/>
        </p:nvSpPr>
        <p:spPr>
          <a:xfrm>
            <a:off x="6217782" y="4662042"/>
            <a:ext cx="66638" cy="105482"/>
          </a:xfrm>
          <a:custGeom>
            <a:avLst/>
            <a:gdLst/>
            <a:ahLst/>
            <a:cxnLst/>
            <a:rect l="l" t="t" r="r" b="b"/>
            <a:pathLst>
              <a:path w="66638" h="105482">
                <a:moveTo>
                  <a:pt x="40519" y="0"/>
                </a:moveTo>
                <a:cubicBezTo>
                  <a:pt x="50193" y="7218"/>
                  <a:pt x="57039" y="16520"/>
                  <a:pt x="61057" y="27906"/>
                </a:cubicBezTo>
                <a:cubicBezTo>
                  <a:pt x="64778" y="38398"/>
                  <a:pt x="66638" y="52313"/>
                  <a:pt x="66638" y="69652"/>
                </a:cubicBezTo>
                <a:lnTo>
                  <a:pt x="66638" y="105482"/>
                </a:lnTo>
                <a:lnTo>
                  <a:pt x="16074" y="105482"/>
                </a:lnTo>
                <a:cubicBezTo>
                  <a:pt x="11163" y="105482"/>
                  <a:pt x="7405" y="104440"/>
                  <a:pt x="4800" y="102357"/>
                </a:cubicBezTo>
                <a:cubicBezTo>
                  <a:pt x="1600" y="99827"/>
                  <a:pt x="0" y="95697"/>
                  <a:pt x="0" y="89967"/>
                </a:cubicBezTo>
                <a:cubicBezTo>
                  <a:pt x="0" y="86693"/>
                  <a:pt x="168" y="83158"/>
                  <a:pt x="503" y="79363"/>
                </a:cubicBezTo>
                <a:cubicBezTo>
                  <a:pt x="838" y="75568"/>
                  <a:pt x="1340" y="71735"/>
                  <a:pt x="2010" y="67866"/>
                </a:cubicBezTo>
                <a:lnTo>
                  <a:pt x="6251" y="67643"/>
                </a:lnTo>
                <a:cubicBezTo>
                  <a:pt x="6847" y="70247"/>
                  <a:pt x="8167" y="72145"/>
                  <a:pt x="10214" y="73335"/>
                </a:cubicBezTo>
                <a:cubicBezTo>
                  <a:pt x="12260" y="74526"/>
                  <a:pt x="14734" y="75121"/>
                  <a:pt x="17637" y="75121"/>
                </a:cubicBezTo>
                <a:lnTo>
                  <a:pt x="56034" y="75121"/>
                </a:lnTo>
                <a:cubicBezTo>
                  <a:pt x="54323" y="64182"/>
                  <a:pt x="51346" y="55439"/>
                  <a:pt x="47105" y="48890"/>
                </a:cubicBezTo>
                <a:cubicBezTo>
                  <a:pt x="43607" y="43458"/>
                  <a:pt x="38733" y="38770"/>
                  <a:pt x="32482" y="34826"/>
                </a:cubicBezTo>
                <a:lnTo>
                  <a:pt x="40519" y="0"/>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b="1" dirty="0">
              <a:solidFill>
                <a:srgbClr val="51361B"/>
              </a:solidFill>
            </a:endParaRPr>
          </a:p>
        </p:txBody>
      </p:sp>
      <p:sp>
        <p:nvSpPr>
          <p:cNvPr id="208" name="Freeform 207">
            <a:hlinkClick r:id="" action="ppaction://hlinkshowjump?jump=nextslide"/>
          </p:cNvPr>
          <p:cNvSpPr/>
          <p:nvPr/>
        </p:nvSpPr>
        <p:spPr>
          <a:xfrm>
            <a:off x="5978132" y="4685706"/>
            <a:ext cx="223763" cy="130820"/>
          </a:xfrm>
          <a:custGeom>
            <a:avLst/>
            <a:gdLst/>
            <a:ahLst/>
            <a:cxnLst/>
            <a:rect l="l" t="t" r="r" b="b"/>
            <a:pathLst>
              <a:path w="223763" h="130820">
                <a:moveTo>
                  <a:pt x="149312" y="0"/>
                </a:moveTo>
                <a:cubicBezTo>
                  <a:pt x="154223" y="0"/>
                  <a:pt x="158948" y="1191"/>
                  <a:pt x="163488" y="3572"/>
                </a:cubicBezTo>
                <a:cubicBezTo>
                  <a:pt x="168027" y="5953"/>
                  <a:pt x="173124" y="9785"/>
                  <a:pt x="178780" y="15069"/>
                </a:cubicBezTo>
                <a:cubicBezTo>
                  <a:pt x="183245" y="19236"/>
                  <a:pt x="189570" y="25747"/>
                  <a:pt x="197755" y="34603"/>
                </a:cubicBezTo>
                <a:cubicBezTo>
                  <a:pt x="203336" y="40853"/>
                  <a:pt x="207597" y="44909"/>
                  <a:pt x="210536" y="46769"/>
                </a:cubicBezTo>
                <a:cubicBezTo>
                  <a:pt x="213475" y="48630"/>
                  <a:pt x="217884" y="50192"/>
                  <a:pt x="223763" y="51457"/>
                </a:cubicBezTo>
                <a:lnTo>
                  <a:pt x="223763" y="81818"/>
                </a:lnTo>
                <a:lnTo>
                  <a:pt x="100824" y="81818"/>
                </a:lnTo>
                <a:lnTo>
                  <a:pt x="98394" y="93204"/>
                </a:lnTo>
                <a:cubicBezTo>
                  <a:pt x="95678" y="99529"/>
                  <a:pt x="91604" y="105817"/>
                  <a:pt x="86171" y="112068"/>
                </a:cubicBezTo>
                <a:cubicBezTo>
                  <a:pt x="75307" y="124569"/>
                  <a:pt x="64591" y="130820"/>
                  <a:pt x="54025" y="130820"/>
                </a:cubicBezTo>
                <a:cubicBezTo>
                  <a:pt x="47848" y="130820"/>
                  <a:pt x="41095" y="128848"/>
                  <a:pt x="33765" y="124904"/>
                </a:cubicBezTo>
                <a:cubicBezTo>
                  <a:pt x="26436" y="120960"/>
                  <a:pt x="15180" y="113184"/>
                  <a:pt x="0" y="101575"/>
                </a:cubicBezTo>
                <a:lnTo>
                  <a:pt x="4688" y="95101"/>
                </a:lnTo>
                <a:cubicBezTo>
                  <a:pt x="12725" y="100459"/>
                  <a:pt x="19310" y="104031"/>
                  <a:pt x="24445" y="105817"/>
                </a:cubicBezTo>
                <a:cubicBezTo>
                  <a:pt x="28687" y="107305"/>
                  <a:pt x="33486" y="108049"/>
                  <a:pt x="38844" y="108049"/>
                </a:cubicBezTo>
                <a:cubicBezTo>
                  <a:pt x="46062" y="108049"/>
                  <a:pt x="53206" y="106040"/>
                  <a:pt x="60275" y="102022"/>
                </a:cubicBezTo>
                <a:cubicBezTo>
                  <a:pt x="68610" y="97259"/>
                  <a:pt x="77242" y="89595"/>
                  <a:pt x="86171" y="79028"/>
                </a:cubicBezTo>
                <a:cubicBezTo>
                  <a:pt x="83046" y="79474"/>
                  <a:pt x="80442" y="79697"/>
                  <a:pt x="78358" y="79697"/>
                </a:cubicBezTo>
                <a:cubicBezTo>
                  <a:pt x="70991" y="79697"/>
                  <a:pt x="65131" y="77298"/>
                  <a:pt x="60778" y="72498"/>
                </a:cubicBezTo>
                <a:cubicBezTo>
                  <a:pt x="56424" y="67698"/>
                  <a:pt x="54248" y="61168"/>
                  <a:pt x="54248" y="52908"/>
                </a:cubicBezTo>
                <a:cubicBezTo>
                  <a:pt x="54248" y="41746"/>
                  <a:pt x="56815" y="30993"/>
                  <a:pt x="61950" y="20650"/>
                </a:cubicBezTo>
                <a:cubicBezTo>
                  <a:pt x="67531" y="9413"/>
                  <a:pt x="73893" y="3795"/>
                  <a:pt x="81037" y="3795"/>
                </a:cubicBezTo>
                <a:cubicBezTo>
                  <a:pt x="86990" y="3795"/>
                  <a:pt x="92050" y="7851"/>
                  <a:pt x="96217" y="15962"/>
                </a:cubicBezTo>
                <a:cubicBezTo>
                  <a:pt x="100385" y="24073"/>
                  <a:pt x="102468" y="33858"/>
                  <a:pt x="102468" y="45318"/>
                </a:cubicBezTo>
                <a:lnTo>
                  <a:pt x="102468" y="51457"/>
                </a:lnTo>
                <a:lnTo>
                  <a:pt x="175654" y="51457"/>
                </a:lnTo>
                <a:cubicBezTo>
                  <a:pt x="166650" y="42156"/>
                  <a:pt x="158316" y="35458"/>
                  <a:pt x="150651" y="31366"/>
                </a:cubicBezTo>
                <a:cubicBezTo>
                  <a:pt x="143880" y="27719"/>
                  <a:pt x="137257" y="25896"/>
                  <a:pt x="130783" y="25896"/>
                </a:cubicBezTo>
                <a:cubicBezTo>
                  <a:pt x="128848" y="25896"/>
                  <a:pt x="127081" y="25989"/>
                  <a:pt x="125481" y="26175"/>
                </a:cubicBezTo>
                <a:cubicBezTo>
                  <a:pt x="123881" y="26361"/>
                  <a:pt x="121555" y="26789"/>
                  <a:pt x="118504" y="27459"/>
                </a:cubicBezTo>
                <a:cubicBezTo>
                  <a:pt x="122597" y="18083"/>
                  <a:pt x="127155" y="11162"/>
                  <a:pt x="132178" y="6697"/>
                </a:cubicBezTo>
                <a:cubicBezTo>
                  <a:pt x="137201" y="2232"/>
                  <a:pt x="142912" y="0"/>
                  <a:pt x="149312" y="0"/>
                </a:cubicBezTo>
                <a:close/>
                <a:moveTo>
                  <a:pt x="76349" y="33486"/>
                </a:moveTo>
                <a:cubicBezTo>
                  <a:pt x="74042" y="33486"/>
                  <a:pt x="72200" y="34398"/>
                  <a:pt x="70824" y="36221"/>
                </a:cubicBezTo>
                <a:cubicBezTo>
                  <a:pt x="69447" y="38044"/>
                  <a:pt x="68759" y="40035"/>
                  <a:pt x="68759" y="42193"/>
                </a:cubicBezTo>
                <a:cubicBezTo>
                  <a:pt x="68759" y="44872"/>
                  <a:pt x="70228" y="47085"/>
                  <a:pt x="73168" y="48834"/>
                </a:cubicBezTo>
                <a:cubicBezTo>
                  <a:pt x="76107" y="50583"/>
                  <a:pt x="79995" y="51457"/>
                  <a:pt x="84832" y="51457"/>
                </a:cubicBezTo>
                <a:lnTo>
                  <a:pt x="89074" y="51457"/>
                </a:lnTo>
                <a:cubicBezTo>
                  <a:pt x="86990" y="39477"/>
                  <a:pt x="82748" y="33486"/>
                  <a:pt x="76349" y="33486"/>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b="1" dirty="0">
              <a:solidFill>
                <a:srgbClr val="51361B"/>
              </a:solidFill>
            </a:endParaRPr>
          </a:p>
        </p:txBody>
      </p:sp>
      <p:sp>
        <p:nvSpPr>
          <p:cNvPr id="207" name="Freeform 206">
            <a:hlinkClick r:id="" action="ppaction://hlinkshowjump?jump=nextslide"/>
          </p:cNvPr>
          <p:cNvSpPr/>
          <p:nvPr/>
        </p:nvSpPr>
        <p:spPr>
          <a:xfrm>
            <a:off x="5700420" y="4315427"/>
            <a:ext cx="791629" cy="791629"/>
          </a:xfrm>
          <a:custGeom>
            <a:avLst/>
            <a:gdLst/>
            <a:ahLst/>
            <a:cxnLst/>
            <a:rect l="l" t="t" r="r" b="b"/>
            <a:pathLst>
              <a:path w="791629" h="791629">
                <a:moveTo>
                  <a:pt x="395815" y="0"/>
                </a:moveTo>
                <a:lnTo>
                  <a:pt x="509417" y="121551"/>
                </a:lnTo>
                <a:lnTo>
                  <a:pt x="675698" y="115932"/>
                </a:lnTo>
                <a:lnTo>
                  <a:pt x="670078" y="282212"/>
                </a:lnTo>
                <a:lnTo>
                  <a:pt x="791629" y="395815"/>
                </a:lnTo>
                <a:lnTo>
                  <a:pt x="670078" y="509417"/>
                </a:lnTo>
                <a:lnTo>
                  <a:pt x="675698" y="675698"/>
                </a:lnTo>
                <a:lnTo>
                  <a:pt x="509417" y="670078"/>
                </a:lnTo>
                <a:lnTo>
                  <a:pt x="395815" y="791629"/>
                </a:lnTo>
                <a:lnTo>
                  <a:pt x="282212" y="670078"/>
                </a:lnTo>
                <a:lnTo>
                  <a:pt x="115932" y="675698"/>
                </a:lnTo>
                <a:lnTo>
                  <a:pt x="121551" y="509417"/>
                </a:lnTo>
                <a:lnTo>
                  <a:pt x="0" y="395815"/>
                </a:lnTo>
                <a:lnTo>
                  <a:pt x="121551" y="282212"/>
                </a:lnTo>
                <a:lnTo>
                  <a:pt x="115932" y="115932"/>
                </a:lnTo>
                <a:lnTo>
                  <a:pt x="282212" y="121551"/>
                </a:lnTo>
                <a:lnTo>
                  <a:pt x="395815" y="0"/>
                </a:lnTo>
                <a:close/>
                <a:moveTo>
                  <a:pt x="252523" y="307994"/>
                </a:moveTo>
                <a:cubicBezTo>
                  <a:pt x="245677" y="323026"/>
                  <a:pt x="242254" y="334188"/>
                  <a:pt x="242254" y="341481"/>
                </a:cubicBezTo>
                <a:lnTo>
                  <a:pt x="247835" y="345499"/>
                </a:lnTo>
                <a:cubicBezTo>
                  <a:pt x="251035" y="363210"/>
                  <a:pt x="254234" y="380883"/>
                  <a:pt x="257434" y="398519"/>
                </a:cubicBezTo>
                <a:cubicBezTo>
                  <a:pt x="259443" y="409458"/>
                  <a:pt x="260690" y="416676"/>
                  <a:pt x="261173" y="420174"/>
                </a:cubicBezTo>
                <a:cubicBezTo>
                  <a:pt x="261657" y="423671"/>
                  <a:pt x="261899" y="426871"/>
                  <a:pt x="261899" y="429773"/>
                </a:cubicBezTo>
                <a:cubicBezTo>
                  <a:pt x="261899" y="430220"/>
                  <a:pt x="261899" y="430852"/>
                  <a:pt x="261899" y="431671"/>
                </a:cubicBezTo>
                <a:cubicBezTo>
                  <a:pt x="261899" y="432489"/>
                  <a:pt x="261899" y="433605"/>
                  <a:pt x="261899" y="435019"/>
                </a:cubicBezTo>
                <a:cubicBezTo>
                  <a:pt x="261899" y="443205"/>
                  <a:pt x="257806" y="449828"/>
                  <a:pt x="249621" y="454888"/>
                </a:cubicBezTo>
                <a:cubicBezTo>
                  <a:pt x="241435" y="459948"/>
                  <a:pt x="230794" y="462478"/>
                  <a:pt x="217697" y="462478"/>
                </a:cubicBezTo>
                <a:cubicBezTo>
                  <a:pt x="208544" y="462478"/>
                  <a:pt x="201456" y="460636"/>
                  <a:pt x="196433" y="456953"/>
                </a:cubicBezTo>
                <a:cubicBezTo>
                  <a:pt x="191410" y="453269"/>
                  <a:pt x="188899" y="448042"/>
                  <a:pt x="188899" y="441270"/>
                </a:cubicBezTo>
                <a:cubicBezTo>
                  <a:pt x="188899" y="434945"/>
                  <a:pt x="190127" y="428582"/>
                  <a:pt x="192582" y="422183"/>
                </a:cubicBezTo>
                <a:cubicBezTo>
                  <a:pt x="195038" y="415783"/>
                  <a:pt x="199168" y="408230"/>
                  <a:pt x="204972" y="399524"/>
                </a:cubicBezTo>
                <a:lnTo>
                  <a:pt x="198052" y="394836"/>
                </a:lnTo>
                <a:cubicBezTo>
                  <a:pt x="189196" y="408007"/>
                  <a:pt x="183243" y="419132"/>
                  <a:pt x="180192" y="428210"/>
                </a:cubicBezTo>
                <a:cubicBezTo>
                  <a:pt x="177513" y="436247"/>
                  <a:pt x="176174" y="445660"/>
                  <a:pt x="176174" y="456450"/>
                </a:cubicBezTo>
                <a:cubicBezTo>
                  <a:pt x="176174" y="467985"/>
                  <a:pt x="179764" y="476970"/>
                  <a:pt x="186945" y="483407"/>
                </a:cubicBezTo>
                <a:cubicBezTo>
                  <a:pt x="194126" y="489844"/>
                  <a:pt x="204079" y="493062"/>
                  <a:pt x="216804" y="493062"/>
                </a:cubicBezTo>
                <a:cubicBezTo>
                  <a:pt x="232059" y="493062"/>
                  <a:pt x="245640" y="488635"/>
                  <a:pt x="257546" y="479779"/>
                </a:cubicBezTo>
                <a:cubicBezTo>
                  <a:pt x="269452" y="470924"/>
                  <a:pt x="275405" y="460766"/>
                  <a:pt x="275405" y="449307"/>
                </a:cubicBezTo>
                <a:lnTo>
                  <a:pt x="275405" y="424304"/>
                </a:lnTo>
                <a:cubicBezTo>
                  <a:pt x="275405" y="421699"/>
                  <a:pt x="274363" y="414369"/>
                  <a:pt x="272280" y="402314"/>
                </a:cubicBezTo>
                <a:cubicBezTo>
                  <a:pt x="270791" y="393905"/>
                  <a:pt x="268987" y="383915"/>
                  <a:pt x="266866" y="372344"/>
                </a:cubicBezTo>
                <a:cubicBezTo>
                  <a:pt x="264745" y="360773"/>
                  <a:pt x="263685" y="354429"/>
                  <a:pt x="263685" y="353313"/>
                </a:cubicBezTo>
                <a:lnTo>
                  <a:pt x="267034" y="354652"/>
                </a:lnTo>
                <a:cubicBezTo>
                  <a:pt x="269638" y="349145"/>
                  <a:pt x="271350" y="345015"/>
                  <a:pt x="272168" y="342262"/>
                </a:cubicBezTo>
                <a:cubicBezTo>
                  <a:pt x="272987" y="339509"/>
                  <a:pt x="273805" y="334932"/>
                  <a:pt x="274624" y="328533"/>
                </a:cubicBezTo>
                <a:cubicBezTo>
                  <a:pt x="270605" y="326226"/>
                  <a:pt x="266327" y="323807"/>
                  <a:pt x="261787" y="321277"/>
                </a:cubicBezTo>
                <a:cubicBezTo>
                  <a:pt x="258736" y="319417"/>
                  <a:pt x="257211" y="316999"/>
                  <a:pt x="257211" y="314022"/>
                </a:cubicBezTo>
                <a:cubicBezTo>
                  <a:pt x="257211" y="312683"/>
                  <a:pt x="257360" y="311492"/>
                  <a:pt x="257657" y="310450"/>
                </a:cubicBezTo>
                <a:lnTo>
                  <a:pt x="252523" y="307994"/>
                </a:lnTo>
                <a:close/>
                <a:moveTo>
                  <a:pt x="430596" y="319380"/>
                </a:moveTo>
                <a:lnTo>
                  <a:pt x="417089" y="344606"/>
                </a:lnTo>
                <a:lnTo>
                  <a:pt x="443209" y="358224"/>
                </a:lnTo>
                <a:lnTo>
                  <a:pt x="456603" y="333221"/>
                </a:lnTo>
                <a:lnTo>
                  <a:pt x="430596" y="319380"/>
                </a:lnTo>
                <a:close/>
                <a:moveTo>
                  <a:pt x="557881" y="346615"/>
                </a:moveTo>
                <a:lnTo>
                  <a:pt x="549844" y="381441"/>
                </a:lnTo>
                <a:cubicBezTo>
                  <a:pt x="556095" y="385385"/>
                  <a:pt x="560969" y="390073"/>
                  <a:pt x="564467" y="395505"/>
                </a:cubicBezTo>
                <a:cubicBezTo>
                  <a:pt x="568708" y="402054"/>
                  <a:pt x="571685" y="410797"/>
                  <a:pt x="573396" y="421736"/>
                </a:cubicBezTo>
                <a:lnTo>
                  <a:pt x="534999" y="421736"/>
                </a:lnTo>
                <a:cubicBezTo>
                  <a:pt x="532096" y="421736"/>
                  <a:pt x="529622" y="421141"/>
                  <a:pt x="527576" y="419950"/>
                </a:cubicBezTo>
                <a:cubicBezTo>
                  <a:pt x="525529" y="418760"/>
                  <a:pt x="524209" y="416862"/>
                  <a:pt x="523613" y="414258"/>
                </a:cubicBezTo>
                <a:lnTo>
                  <a:pt x="519372" y="414481"/>
                </a:lnTo>
                <a:cubicBezTo>
                  <a:pt x="518702" y="418350"/>
                  <a:pt x="518200" y="422183"/>
                  <a:pt x="517865" y="425978"/>
                </a:cubicBezTo>
                <a:cubicBezTo>
                  <a:pt x="517530" y="429773"/>
                  <a:pt x="517362" y="433308"/>
                  <a:pt x="517362" y="436582"/>
                </a:cubicBezTo>
                <a:cubicBezTo>
                  <a:pt x="517362" y="442312"/>
                  <a:pt x="518962" y="446442"/>
                  <a:pt x="522162" y="448972"/>
                </a:cubicBezTo>
                <a:cubicBezTo>
                  <a:pt x="524767" y="451055"/>
                  <a:pt x="528525" y="452097"/>
                  <a:pt x="533436" y="452097"/>
                </a:cubicBezTo>
                <a:lnTo>
                  <a:pt x="584000" y="452097"/>
                </a:lnTo>
                <a:lnTo>
                  <a:pt x="584000" y="416267"/>
                </a:lnTo>
                <a:cubicBezTo>
                  <a:pt x="584000" y="398928"/>
                  <a:pt x="582140" y="385013"/>
                  <a:pt x="578419" y="374521"/>
                </a:cubicBezTo>
                <a:cubicBezTo>
                  <a:pt x="574401" y="363135"/>
                  <a:pt x="567555" y="353833"/>
                  <a:pt x="557881" y="346615"/>
                </a:cubicBezTo>
                <a:close/>
                <a:moveTo>
                  <a:pt x="427024" y="370279"/>
                </a:moveTo>
                <a:cubicBezTo>
                  <a:pt x="420624" y="370279"/>
                  <a:pt x="414913" y="372511"/>
                  <a:pt x="409890" y="376976"/>
                </a:cubicBezTo>
                <a:cubicBezTo>
                  <a:pt x="404867" y="381441"/>
                  <a:pt x="400309" y="388362"/>
                  <a:pt x="396216" y="397738"/>
                </a:cubicBezTo>
                <a:cubicBezTo>
                  <a:pt x="399267" y="397068"/>
                  <a:pt x="401593" y="396640"/>
                  <a:pt x="403193" y="396454"/>
                </a:cubicBezTo>
                <a:cubicBezTo>
                  <a:pt x="404793" y="396268"/>
                  <a:pt x="406560" y="396175"/>
                  <a:pt x="408495" y="396175"/>
                </a:cubicBezTo>
                <a:cubicBezTo>
                  <a:pt x="414969" y="396175"/>
                  <a:pt x="421592" y="397998"/>
                  <a:pt x="428363" y="401645"/>
                </a:cubicBezTo>
                <a:cubicBezTo>
                  <a:pt x="436028" y="405737"/>
                  <a:pt x="444362" y="412435"/>
                  <a:pt x="453366" y="421736"/>
                </a:cubicBezTo>
                <a:lnTo>
                  <a:pt x="380180" y="421736"/>
                </a:lnTo>
                <a:lnTo>
                  <a:pt x="380180" y="415597"/>
                </a:lnTo>
                <a:cubicBezTo>
                  <a:pt x="380180" y="404137"/>
                  <a:pt x="378097" y="394352"/>
                  <a:pt x="373929" y="386241"/>
                </a:cubicBezTo>
                <a:cubicBezTo>
                  <a:pt x="369762" y="378130"/>
                  <a:pt x="364702" y="374074"/>
                  <a:pt x="358749" y="374074"/>
                </a:cubicBezTo>
                <a:cubicBezTo>
                  <a:pt x="351605" y="374074"/>
                  <a:pt x="345243" y="379692"/>
                  <a:pt x="339662" y="390929"/>
                </a:cubicBezTo>
                <a:cubicBezTo>
                  <a:pt x="334527" y="401272"/>
                  <a:pt x="331960" y="412025"/>
                  <a:pt x="331960" y="423187"/>
                </a:cubicBezTo>
                <a:cubicBezTo>
                  <a:pt x="331960" y="431447"/>
                  <a:pt x="334136" y="437977"/>
                  <a:pt x="338490" y="442777"/>
                </a:cubicBezTo>
                <a:cubicBezTo>
                  <a:pt x="342843" y="447577"/>
                  <a:pt x="348703" y="449976"/>
                  <a:pt x="356070" y="449976"/>
                </a:cubicBezTo>
                <a:cubicBezTo>
                  <a:pt x="358154" y="449976"/>
                  <a:pt x="360758" y="449753"/>
                  <a:pt x="363883" y="449307"/>
                </a:cubicBezTo>
                <a:cubicBezTo>
                  <a:pt x="354954" y="459874"/>
                  <a:pt x="346322" y="467538"/>
                  <a:pt x="337987" y="472301"/>
                </a:cubicBezTo>
                <a:cubicBezTo>
                  <a:pt x="330918" y="476319"/>
                  <a:pt x="323774" y="478328"/>
                  <a:pt x="316556" y="478328"/>
                </a:cubicBezTo>
                <a:cubicBezTo>
                  <a:pt x="311198" y="478328"/>
                  <a:pt x="306399" y="477584"/>
                  <a:pt x="302157" y="476096"/>
                </a:cubicBezTo>
                <a:cubicBezTo>
                  <a:pt x="297022" y="474310"/>
                  <a:pt x="290437" y="470738"/>
                  <a:pt x="282400" y="465380"/>
                </a:cubicBezTo>
                <a:lnTo>
                  <a:pt x="277712" y="471854"/>
                </a:lnTo>
                <a:cubicBezTo>
                  <a:pt x="292892" y="483463"/>
                  <a:pt x="304148" y="491239"/>
                  <a:pt x="311477" y="495183"/>
                </a:cubicBezTo>
                <a:cubicBezTo>
                  <a:pt x="318807" y="499127"/>
                  <a:pt x="325560" y="501099"/>
                  <a:pt x="331737" y="501099"/>
                </a:cubicBezTo>
                <a:cubicBezTo>
                  <a:pt x="342303" y="501099"/>
                  <a:pt x="353019" y="494848"/>
                  <a:pt x="363883" y="482347"/>
                </a:cubicBezTo>
                <a:cubicBezTo>
                  <a:pt x="369316" y="476096"/>
                  <a:pt x="373390" y="469808"/>
                  <a:pt x="376106" y="463483"/>
                </a:cubicBezTo>
                <a:lnTo>
                  <a:pt x="378536" y="452097"/>
                </a:lnTo>
                <a:lnTo>
                  <a:pt x="501475" y="452097"/>
                </a:lnTo>
                <a:lnTo>
                  <a:pt x="501475" y="421736"/>
                </a:lnTo>
                <a:cubicBezTo>
                  <a:pt x="495596" y="420471"/>
                  <a:pt x="491187" y="418909"/>
                  <a:pt x="488248" y="417048"/>
                </a:cubicBezTo>
                <a:cubicBezTo>
                  <a:pt x="485309" y="415188"/>
                  <a:pt x="481048" y="411132"/>
                  <a:pt x="475467" y="404882"/>
                </a:cubicBezTo>
                <a:cubicBezTo>
                  <a:pt x="467282" y="396026"/>
                  <a:pt x="460957" y="389515"/>
                  <a:pt x="456492" y="385348"/>
                </a:cubicBezTo>
                <a:cubicBezTo>
                  <a:pt x="450836" y="380064"/>
                  <a:pt x="445739" y="376232"/>
                  <a:pt x="441200" y="373851"/>
                </a:cubicBezTo>
                <a:cubicBezTo>
                  <a:pt x="436660" y="371470"/>
                  <a:pt x="431935" y="370279"/>
                  <a:pt x="427024" y="370279"/>
                </a:cubicBezTo>
                <a:close/>
              </a:path>
            </a:pathLst>
          </a:custGeom>
          <a:solidFill>
            <a:srgbClr val="D1AB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b="1" dirty="0">
              <a:solidFill>
                <a:srgbClr val="51361B"/>
              </a:solidFill>
            </a:endParaRPr>
          </a:p>
        </p:txBody>
      </p:sp>
      <p:sp>
        <p:nvSpPr>
          <p:cNvPr id="206" name="Freeform 205"/>
          <p:cNvSpPr/>
          <p:nvPr/>
        </p:nvSpPr>
        <p:spPr>
          <a:xfrm>
            <a:off x="6046891" y="4719192"/>
            <a:ext cx="20315" cy="17971"/>
          </a:xfrm>
          <a:custGeom>
            <a:avLst/>
            <a:gdLst/>
            <a:ahLst/>
            <a:cxnLst/>
            <a:rect l="l" t="t" r="r" b="b"/>
            <a:pathLst>
              <a:path w="20315" h="17971">
                <a:moveTo>
                  <a:pt x="7590" y="0"/>
                </a:moveTo>
                <a:cubicBezTo>
                  <a:pt x="13989" y="0"/>
                  <a:pt x="18231" y="5991"/>
                  <a:pt x="20315" y="17971"/>
                </a:cubicBezTo>
                <a:lnTo>
                  <a:pt x="16073" y="17971"/>
                </a:lnTo>
                <a:cubicBezTo>
                  <a:pt x="11236" y="17971"/>
                  <a:pt x="7348" y="17097"/>
                  <a:pt x="4409" y="15348"/>
                </a:cubicBezTo>
                <a:cubicBezTo>
                  <a:pt x="1469" y="13599"/>
                  <a:pt x="0" y="11386"/>
                  <a:pt x="0" y="8707"/>
                </a:cubicBezTo>
                <a:cubicBezTo>
                  <a:pt x="0" y="6549"/>
                  <a:pt x="688" y="4558"/>
                  <a:pt x="2065" y="2735"/>
                </a:cubicBezTo>
                <a:cubicBezTo>
                  <a:pt x="3441" y="912"/>
                  <a:pt x="5283" y="0"/>
                  <a:pt x="7590" y="0"/>
                </a:cubicBezTo>
                <a:close/>
              </a:path>
            </a:pathLst>
          </a:custGeom>
          <a:solidFill>
            <a:srgbClr val="D1AB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b="1" dirty="0">
              <a:solidFill>
                <a:srgbClr val="51361B"/>
              </a:solidFill>
            </a:endParaRPr>
          </a:p>
        </p:txBody>
      </p:sp>
      <p:sp>
        <p:nvSpPr>
          <p:cNvPr id="204" name="Freeform 203"/>
          <p:cNvSpPr/>
          <p:nvPr/>
        </p:nvSpPr>
        <p:spPr>
          <a:xfrm>
            <a:off x="5602694" y="4217935"/>
            <a:ext cx="986612" cy="986612"/>
          </a:xfrm>
          <a:custGeom>
            <a:avLst/>
            <a:gdLst>
              <a:gd name="connsiteX0" fmla="*/ 741435 w 1482869"/>
              <a:gd name="connsiteY0" fmla="*/ 0 h 1482869"/>
              <a:gd name="connsiteX1" fmla="*/ 985824 w 1482869"/>
              <a:gd name="connsiteY1" fmla="*/ 151420 h 1482869"/>
              <a:gd name="connsiteX2" fmla="*/ 1265708 w 1482869"/>
              <a:gd name="connsiteY2" fmla="*/ 217161 h 1482869"/>
              <a:gd name="connsiteX3" fmla="*/ 1331449 w 1482869"/>
              <a:gd name="connsiteY3" fmla="*/ 497045 h 1482869"/>
              <a:gd name="connsiteX4" fmla="*/ 1482869 w 1482869"/>
              <a:gd name="connsiteY4" fmla="*/ 741435 h 1482869"/>
              <a:gd name="connsiteX5" fmla="*/ 1331449 w 1482869"/>
              <a:gd name="connsiteY5" fmla="*/ 985824 h 1482869"/>
              <a:gd name="connsiteX6" fmla="*/ 1265708 w 1482869"/>
              <a:gd name="connsiteY6" fmla="*/ 1265708 h 1482869"/>
              <a:gd name="connsiteX7" fmla="*/ 985824 w 1482869"/>
              <a:gd name="connsiteY7" fmla="*/ 1331449 h 1482869"/>
              <a:gd name="connsiteX8" fmla="*/ 741435 w 1482869"/>
              <a:gd name="connsiteY8" fmla="*/ 1482869 h 1482869"/>
              <a:gd name="connsiteX9" fmla="*/ 497045 w 1482869"/>
              <a:gd name="connsiteY9" fmla="*/ 1331449 h 1482869"/>
              <a:gd name="connsiteX10" fmla="*/ 217161 w 1482869"/>
              <a:gd name="connsiteY10" fmla="*/ 1265708 h 1482869"/>
              <a:gd name="connsiteX11" fmla="*/ 151420 w 1482869"/>
              <a:gd name="connsiteY11" fmla="*/ 985824 h 1482869"/>
              <a:gd name="connsiteX12" fmla="*/ 0 w 1482869"/>
              <a:gd name="connsiteY12" fmla="*/ 741435 h 1482869"/>
              <a:gd name="connsiteX13" fmla="*/ 151420 w 1482869"/>
              <a:gd name="connsiteY13" fmla="*/ 497045 h 1482869"/>
              <a:gd name="connsiteX14" fmla="*/ 217161 w 1482869"/>
              <a:gd name="connsiteY14" fmla="*/ 217161 h 1482869"/>
              <a:gd name="connsiteX15" fmla="*/ 497045 w 1482869"/>
              <a:gd name="connsiteY15" fmla="*/ 151420 h 1482869"/>
              <a:gd name="connsiteX16" fmla="*/ 741435 w 1482869"/>
              <a:gd name="connsiteY16" fmla="*/ 0 h 1482869"/>
              <a:gd name="connsiteX17" fmla="*/ 741788 w 1482869"/>
              <a:gd name="connsiteY17" fmla="*/ 146529 h 1482869"/>
              <a:gd name="connsiteX18" fmla="*/ 571044 w 1482869"/>
              <a:gd name="connsiteY18" fmla="*/ 329219 h 1482869"/>
              <a:gd name="connsiteX19" fmla="*/ 321126 w 1482869"/>
              <a:gd name="connsiteY19" fmla="*/ 320773 h 1482869"/>
              <a:gd name="connsiteX20" fmla="*/ 329572 w 1482869"/>
              <a:gd name="connsiteY20" fmla="*/ 570691 h 1482869"/>
              <a:gd name="connsiteX21" fmla="*/ 146882 w 1482869"/>
              <a:gd name="connsiteY21" fmla="*/ 741435 h 1482869"/>
              <a:gd name="connsiteX22" fmla="*/ 329572 w 1482869"/>
              <a:gd name="connsiteY22" fmla="*/ 912179 h 1482869"/>
              <a:gd name="connsiteX23" fmla="*/ 321126 w 1482869"/>
              <a:gd name="connsiteY23" fmla="*/ 1162097 h 1482869"/>
              <a:gd name="connsiteX24" fmla="*/ 571044 w 1482869"/>
              <a:gd name="connsiteY24" fmla="*/ 1153651 h 1482869"/>
              <a:gd name="connsiteX25" fmla="*/ 741788 w 1482869"/>
              <a:gd name="connsiteY25" fmla="*/ 1336341 h 1482869"/>
              <a:gd name="connsiteX26" fmla="*/ 912532 w 1482869"/>
              <a:gd name="connsiteY26" fmla="*/ 1153651 h 1482869"/>
              <a:gd name="connsiteX27" fmla="*/ 1162450 w 1482869"/>
              <a:gd name="connsiteY27" fmla="*/ 1162097 h 1482869"/>
              <a:gd name="connsiteX28" fmla="*/ 1154004 w 1482869"/>
              <a:gd name="connsiteY28" fmla="*/ 912179 h 1482869"/>
              <a:gd name="connsiteX29" fmla="*/ 1336694 w 1482869"/>
              <a:gd name="connsiteY29" fmla="*/ 741435 h 1482869"/>
              <a:gd name="connsiteX30" fmla="*/ 1154004 w 1482869"/>
              <a:gd name="connsiteY30" fmla="*/ 570691 h 1482869"/>
              <a:gd name="connsiteX31" fmla="*/ 1162450 w 1482869"/>
              <a:gd name="connsiteY31" fmla="*/ 320773 h 1482869"/>
              <a:gd name="connsiteX32" fmla="*/ 912532 w 1482869"/>
              <a:gd name="connsiteY32" fmla="*/ 329219 h 1482869"/>
              <a:gd name="connsiteX33" fmla="*/ 741788 w 1482869"/>
              <a:gd name="connsiteY33" fmla="*/ 146529 h 148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82869" h="1482869">
                <a:moveTo>
                  <a:pt x="741435" y="0"/>
                </a:moveTo>
                <a:lnTo>
                  <a:pt x="985824" y="151420"/>
                </a:lnTo>
                <a:lnTo>
                  <a:pt x="1265708" y="217161"/>
                </a:lnTo>
                <a:lnTo>
                  <a:pt x="1331449" y="497045"/>
                </a:lnTo>
                <a:lnTo>
                  <a:pt x="1482869" y="741435"/>
                </a:lnTo>
                <a:lnTo>
                  <a:pt x="1331449" y="985824"/>
                </a:lnTo>
                <a:lnTo>
                  <a:pt x="1265708" y="1265708"/>
                </a:lnTo>
                <a:lnTo>
                  <a:pt x="985824" y="1331449"/>
                </a:lnTo>
                <a:lnTo>
                  <a:pt x="741435" y="1482869"/>
                </a:lnTo>
                <a:lnTo>
                  <a:pt x="497045" y="1331449"/>
                </a:lnTo>
                <a:lnTo>
                  <a:pt x="217161" y="1265708"/>
                </a:lnTo>
                <a:lnTo>
                  <a:pt x="151420" y="985824"/>
                </a:lnTo>
                <a:lnTo>
                  <a:pt x="0" y="741435"/>
                </a:lnTo>
                <a:lnTo>
                  <a:pt x="151420" y="497045"/>
                </a:lnTo>
                <a:lnTo>
                  <a:pt x="217161" y="217161"/>
                </a:lnTo>
                <a:lnTo>
                  <a:pt x="497045" y="151420"/>
                </a:lnTo>
                <a:lnTo>
                  <a:pt x="741435" y="0"/>
                </a:lnTo>
                <a:close/>
                <a:moveTo>
                  <a:pt x="741788" y="146529"/>
                </a:moveTo>
                <a:lnTo>
                  <a:pt x="571044" y="329219"/>
                </a:lnTo>
                <a:lnTo>
                  <a:pt x="321126" y="320773"/>
                </a:lnTo>
                <a:lnTo>
                  <a:pt x="329572" y="570691"/>
                </a:lnTo>
                <a:lnTo>
                  <a:pt x="146882" y="741435"/>
                </a:lnTo>
                <a:lnTo>
                  <a:pt x="329572" y="912179"/>
                </a:lnTo>
                <a:lnTo>
                  <a:pt x="321126" y="1162097"/>
                </a:lnTo>
                <a:lnTo>
                  <a:pt x="571044" y="1153651"/>
                </a:lnTo>
                <a:lnTo>
                  <a:pt x="741788" y="1336341"/>
                </a:lnTo>
                <a:lnTo>
                  <a:pt x="912532" y="1153651"/>
                </a:lnTo>
                <a:lnTo>
                  <a:pt x="1162450" y="1162097"/>
                </a:lnTo>
                <a:lnTo>
                  <a:pt x="1154004" y="912179"/>
                </a:lnTo>
                <a:lnTo>
                  <a:pt x="1336694" y="741435"/>
                </a:lnTo>
                <a:lnTo>
                  <a:pt x="1154004" y="570691"/>
                </a:lnTo>
                <a:lnTo>
                  <a:pt x="1162450" y="320773"/>
                </a:lnTo>
                <a:lnTo>
                  <a:pt x="912532" y="329219"/>
                </a:lnTo>
                <a:lnTo>
                  <a:pt x="741788" y="146529"/>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125104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autoRev="1" fill="hold" nodeType="withEffect">
                                  <p:stCondLst>
                                    <p:cond delay="0"/>
                                  </p:stCondLst>
                                  <p:childTnLst>
                                    <p:animClr clrSpc="rgb" dir="cw">
                                      <p:cBhvr>
                                        <p:cTn id="6" dur="1000" fill="hold"/>
                                        <p:tgtEl>
                                          <p:spTgt spid="204"/>
                                        </p:tgtEl>
                                        <p:attrNameLst>
                                          <p:attrName>fillcolor</p:attrName>
                                        </p:attrNameLst>
                                      </p:cBhvr>
                                      <p:to>
                                        <a:srgbClr val="7E542A"/>
                                      </p:to>
                                    </p:animClr>
                                    <p:set>
                                      <p:cBhvr>
                                        <p:cTn id="7" dur="1000" fill="hold"/>
                                        <p:tgtEl>
                                          <p:spTgt spid="204"/>
                                        </p:tgtEl>
                                        <p:attrNameLst>
                                          <p:attrName>fill.type</p:attrName>
                                        </p:attrNameLst>
                                      </p:cBhvr>
                                      <p:to>
                                        <p:strVal val="solid"/>
                                      </p:to>
                                    </p:set>
                                    <p:set>
                                      <p:cBhvr>
                                        <p:cTn id="8" dur="1000" fill="hold"/>
                                        <p:tgtEl>
                                          <p:spTgt spid="20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آية تكررت إحدى وثلاثون مرة في سورة واحدة، فما هي؟</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الرحمن.</a:t>
            </a:r>
          </a:p>
          <a:p>
            <a:pPr algn="ctr" rtl="1">
              <a:spcAft>
                <a:spcPts val="1200"/>
              </a:spcAft>
            </a:pPr>
            <a:r>
              <a:rPr lang="ar-JO" sz="3200" dirty="0">
                <a:solidFill>
                  <a:srgbClr val="990000"/>
                </a:solidFill>
              </a:rPr>
              <a:t>فَبِأَيِّ آلَاءِ رَبِّكُمَا تُكَذِّبَانِ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66640234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التي ذكر فيها مسجدين في آية واحدة؟</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الإسراء، آية 1.</a:t>
            </a:r>
          </a:p>
          <a:p>
            <a:pPr algn="ctr" rtl="1">
              <a:spcAft>
                <a:spcPts val="1200"/>
              </a:spcAft>
            </a:pPr>
            <a:r>
              <a:rPr lang="ar-JO" sz="3200" dirty="0">
                <a:solidFill>
                  <a:srgbClr val="990000"/>
                </a:solidFill>
              </a:rPr>
              <a:t>سُبْحَانَ الَّذِي أَسْرَى بِعَبْدِهِ لَيْلًا مِنَ الْمَسْجِدِ الْحَرَامِ إِلَى الْمَسْجِدِ الْأَقْصَى</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90018744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اذكر السور التي بأسماء أنبياء؟</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يوسف، هود، إبراهيم، يونس، محمد، نوح.</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40637236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t>في أي سورة ورد قوله تعالى:</a:t>
            </a:r>
          </a:p>
          <a:p>
            <a:pPr algn="ctr" rtl="1">
              <a:spcAft>
                <a:spcPts val="1200"/>
              </a:spcAft>
            </a:pPr>
            <a:r>
              <a:rPr lang="ar-JO" sz="3200" dirty="0"/>
              <a:t>وَقُلْ لِعِبَادِي يَقُولُوا الَّتِي هِيَ أَحْسَنُ إِنَّ الشَّيْطَانَ يَنْزَغُ بَيْنَهُمْ إِنَّ الشَّيْطَانَ كَانَ لِلْإِنْسَانِ عَدُوًّا مُبِينًا</a:t>
            </a:r>
          </a:p>
        </p:txBody>
      </p:sp>
      <p:sp>
        <p:nvSpPr>
          <p:cNvPr id="3" name="TextBox 2"/>
          <p:cNvSpPr txBox="1"/>
          <p:nvPr/>
        </p:nvSpPr>
        <p:spPr>
          <a:xfrm>
            <a:off x="1013139" y="3152001"/>
            <a:ext cx="10165724" cy="553998"/>
          </a:xfrm>
          <a:prstGeom prst="rect">
            <a:avLst/>
          </a:prstGeom>
          <a:noFill/>
        </p:spPr>
        <p:txBody>
          <a:bodyPr wrap="square" rtlCol="0" anchor="ctr">
            <a:spAutoFit/>
          </a:bodyPr>
          <a:lstStyle/>
          <a:p>
            <a:pPr algn="ctr" rtl="1">
              <a:spcAft>
                <a:spcPts val="1200"/>
              </a:spcAft>
            </a:pPr>
            <a:r>
              <a:rPr lang="ar-JO" sz="3000" dirty="0">
                <a:solidFill>
                  <a:srgbClr val="990000"/>
                </a:solidFill>
              </a:rPr>
              <a:t>سورة الإسراء، آية 53.</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8457630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الآية التي بها أطول كلمة في القرآن الكريم؟</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2400" dirty="0">
                <a:solidFill>
                  <a:srgbClr val="990000"/>
                </a:solidFill>
              </a:rPr>
              <a:t>(</a:t>
            </a:r>
            <a:r>
              <a:rPr lang="ar-JO" sz="3200" dirty="0">
                <a:solidFill>
                  <a:srgbClr val="990000"/>
                </a:solidFill>
              </a:rPr>
              <a:t>فَأَسْقَيْنَاكُمُوهُ</a:t>
            </a:r>
            <a:r>
              <a:rPr lang="ar-JO" sz="2400" dirty="0">
                <a:solidFill>
                  <a:srgbClr val="990000"/>
                </a:solidFill>
              </a:rPr>
              <a:t>)</a:t>
            </a:r>
            <a:r>
              <a:rPr lang="ar-JO" sz="3200" dirty="0">
                <a:solidFill>
                  <a:srgbClr val="990000"/>
                </a:solidFill>
              </a:rPr>
              <a:t>، سورة الحجرات، آية 22.</a:t>
            </a:r>
          </a:p>
          <a:p>
            <a:pPr algn="ctr" rtl="1">
              <a:spcAft>
                <a:spcPts val="1200"/>
              </a:spcAft>
            </a:pPr>
            <a:r>
              <a:rPr lang="ar-JO" sz="3200" dirty="0">
                <a:solidFill>
                  <a:srgbClr val="990000"/>
                </a:solidFill>
              </a:rPr>
              <a:t>وَأَرْسَلْنَا الرِّيَاحَ لَوَاقِحَ فَأَنْزَلْنَا مِنَ السَّمَاءِ مَاءً فَأَسْقَيْنَاكُمُوهُ وَمَا أَنْتُمْ لَهُ بِخَازِنِينَ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18721925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اذكر أسماء السور التي بها آيات السجدة.</a:t>
            </a:r>
          </a:p>
        </p:txBody>
      </p:sp>
      <p:sp>
        <p:nvSpPr>
          <p:cNvPr id="3" name="TextBox 2"/>
          <p:cNvSpPr txBox="1"/>
          <p:nvPr/>
        </p:nvSpPr>
        <p:spPr>
          <a:xfrm>
            <a:off x="1013139" y="2890391"/>
            <a:ext cx="10165724" cy="1077218"/>
          </a:xfrm>
          <a:prstGeom prst="rect">
            <a:avLst/>
          </a:prstGeom>
          <a:noFill/>
        </p:spPr>
        <p:txBody>
          <a:bodyPr wrap="square" rtlCol="0" anchor="ctr">
            <a:spAutoFit/>
          </a:bodyPr>
          <a:lstStyle/>
          <a:p>
            <a:pPr algn="ctr" rtl="1">
              <a:spcAft>
                <a:spcPts val="1200"/>
              </a:spcAft>
            </a:pPr>
            <a:r>
              <a:rPr lang="ar-JO" sz="3200" dirty="0">
                <a:solidFill>
                  <a:srgbClr val="990000"/>
                </a:solidFill>
              </a:rPr>
              <a:t>الأعراف، الرعد، النحل، الإسراء، مريم، الحج، الفرقان، النمل، السجدة، ص، فصلت، النجم، الإنشقاق، العلق.</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89187546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التي اختتمت باسم نبيّين؟</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الأعلى، آية 19.</a:t>
            </a:r>
          </a:p>
          <a:p>
            <a:pPr algn="ctr" rtl="1">
              <a:spcAft>
                <a:spcPts val="1200"/>
              </a:spcAft>
            </a:pPr>
            <a:r>
              <a:rPr lang="ar-JO" sz="3200" dirty="0">
                <a:solidFill>
                  <a:srgbClr val="990000"/>
                </a:solidFill>
              </a:rPr>
              <a:t>صُحُفِ إِبْرَاهِيمَ وَمُوسَى</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10693636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التى تبدأ بكلمة </a:t>
            </a:r>
            <a:r>
              <a:rPr lang="ar-JO" sz="2400" dirty="0"/>
              <a:t>(</a:t>
            </a:r>
            <a:r>
              <a:rPr lang="ar-JO" sz="3200" dirty="0"/>
              <a:t>سورة</a:t>
            </a:r>
            <a:r>
              <a:rPr lang="ar-JO" sz="2400" dirty="0"/>
              <a:t>)</a:t>
            </a:r>
            <a:r>
              <a:rPr lang="ar-JO" sz="3200" dirty="0"/>
              <a:t>؟</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النور.</a:t>
            </a:r>
          </a:p>
          <a:p>
            <a:pPr algn="ctr" rtl="1">
              <a:spcAft>
                <a:spcPts val="1200"/>
              </a:spcAft>
            </a:pPr>
            <a:r>
              <a:rPr lang="ar-JO" sz="3200" dirty="0">
                <a:solidFill>
                  <a:srgbClr val="990000"/>
                </a:solidFill>
              </a:rPr>
              <a:t>سُورَةٌ أَنْزَلْنَاهَا وَفَرَضْنَاهَا وَأَنْزَلْنَا فِيهَا آيَاتٍ بَيِّنَاتٍ لَعَلَّكُمْ تَذَكَّرُونَ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13869142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ما السورة التى سُمِّيت باسم من أسماء القرآن؟</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الفرقان.</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91460435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السور التى خُتِمت باسم وقت من أوقات الصلاة؟</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القدر.</a:t>
            </a:r>
          </a:p>
          <a:p>
            <a:pPr algn="ctr" rtl="1">
              <a:spcAft>
                <a:spcPts val="1200"/>
              </a:spcAft>
            </a:pPr>
            <a:r>
              <a:rPr lang="ar-JO" sz="3200" dirty="0">
                <a:solidFill>
                  <a:srgbClr val="990000"/>
                </a:solidFill>
              </a:rPr>
              <a:t>سَلَامٌ هِيَ حَتَّى مَطْلَعِ الْفَجْرِ</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5674181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ما هي السورة التي ورد بها قوله تعالى مرتين:</a:t>
            </a:r>
          </a:p>
          <a:p>
            <a:pPr algn="ctr" rtl="1">
              <a:spcAft>
                <a:spcPts val="1200"/>
              </a:spcAft>
            </a:pPr>
            <a:r>
              <a:rPr lang="ar-JO" sz="3200" dirty="0"/>
              <a:t>فَسَبِّحْ بِاسْمِ رَبِّكَ الْعَظِيمِ</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الواقعة، الآيتان 74، 96.</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17342775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ثلاث سور، كل سورة منها تنتهي باسم السورة نفسها، فما هي؟</a:t>
            </a:r>
          </a:p>
        </p:txBody>
      </p:sp>
      <p:sp>
        <p:nvSpPr>
          <p:cNvPr id="3" name="TextBox 2"/>
          <p:cNvSpPr txBox="1"/>
          <p:nvPr/>
        </p:nvSpPr>
        <p:spPr>
          <a:xfrm>
            <a:off x="1013139" y="2490283"/>
            <a:ext cx="10165724" cy="1877437"/>
          </a:xfrm>
          <a:prstGeom prst="rect">
            <a:avLst/>
          </a:prstGeom>
          <a:noFill/>
        </p:spPr>
        <p:txBody>
          <a:bodyPr wrap="square" rtlCol="0" anchor="ctr">
            <a:spAutoFit/>
          </a:bodyPr>
          <a:lstStyle/>
          <a:p>
            <a:pPr algn="ctr" rtl="1">
              <a:spcAft>
                <a:spcPts val="1200"/>
              </a:spcAft>
            </a:pPr>
            <a:r>
              <a:rPr lang="ar-JO" sz="3200" dirty="0">
                <a:solidFill>
                  <a:srgbClr val="990000"/>
                </a:solidFill>
              </a:rPr>
              <a:t>الماعون: وَيَمْنَعُونَ الْمَاعُونَ </a:t>
            </a:r>
            <a:r>
              <a:rPr lang="ar-JO" sz="2400" dirty="0">
                <a:solidFill>
                  <a:srgbClr val="990000"/>
                </a:solidFill>
              </a:rPr>
              <a:t>(</a:t>
            </a:r>
            <a:r>
              <a:rPr lang="ar-JO" sz="3200" dirty="0">
                <a:solidFill>
                  <a:srgbClr val="990000"/>
                </a:solidFill>
              </a:rPr>
              <a:t>7</a:t>
            </a:r>
            <a:r>
              <a:rPr lang="ar-JO" sz="2400" dirty="0">
                <a:solidFill>
                  <a:srgbClr val="990000"/>
                </a:solidFill>
              </a:rPr>
              <a:t>)</a:t>
            </a:r>
            <a:r>
              <a:rPr lang="ar-JO" sz="3200" dirty="0">
                <a:solidFill>
                  <a:srgbClr val="990000"/>
                </a:solidFill>
              </a:rPr>
              <a:t>.</a:t>
            </a:r>
            <a:endParaRPr lang="ar-JO" sz="4000" dirty="0">
              <a:solidFill>
                <a:srgbClr val="990000"/>
              </a:solidFill>
            </a:endParaRPr>
          </a:p>
          <a:p>
            <a:pPr algn="ctr" rtl="1">
              <a:spcAft>
                <a:spcPts val="1200"/>
              </a:spcAft>
            </a:pPr>
            <a:r>
              <a:rPr lang="ar-JO" sz="3200" dirty="0">
                <a:solidFill>
                  <a:srgbClr val="990000"/>
                </a:solidFill>
              </a:rPr>
              <a:t>المسد: فِي جِيدِهَا حَبْلٌ مِنْ مَسَدٍ </a:t>
            </a:r>
            <a:r>
              <a:rPr lang="ar-JO" sz="2400" dirty="0">
                <a:solidFill>
                  <a:srgbClr val="990000"/>
                </a:solidFill>
              </a:rPr>
              <a:t>(</a:t>
            </a:r>
            <a:r>
              <a:rPr lang="ar-JO" sz="3200" dirty="0">
                <a:solidFill>
                  <a:srgbClr val="990000"/>
                </a:solidFill>
              </a:rPr>
              <a:t>5</a:t>
            </a:r>
            <a:r>
              <a:rPr lang="ar-JO" sz="2400" dirty="0">
                <a:solidFill>
                  <a:srgbClr val="990000"/>
                </a:solidFill>
              </a:rPr>
              <a:t>)</a:t>
            </a:r>
            <a:r>
              <a:rPr lang="ar-JO" sz="3200" dirty="0">
                <a:solidFill>
                  <a:srgbClr val="990000"/>
                </a:solidFill>
              </a:rPr>
              <a:t>.</a:t>
            </a:r>
          </a:p>
          <a:p>
            <a:pPr algn="ctr" rtl="1">
              <a:spcAft>
                <a:spcPts val="1200"/>
              </a:spcAft>
            </a:pPr>
            <a:r>
              <a:rPr lang="ar-JO" sz="3200" dirty="0">
                <a:solidFill>
                  <a:srgbClr val="990000"/>
                </a:solidFill>
              </a:rPr>
              <a:t>الناس: مِنَ الْجِنَّةِ وَالنَّاسِ</a:t>
            </a:r>
            <a:r>
              <a:rPr lang="en-US" sz="3200" dirty="0">
                <a:solidFill>
                  <a:srgbClr val="990000"/>
                </a:solidFill>
              </a:rPr>
              <a:t> </a:t>
            </a:r>
            <a:r>
              <a:rPr lang="ar-JO" sz="2400" dirty="0">
                <a:solidFill>
                  <a:srgbClr val="990000"/>
                </a:solidFill>
              </a:rPr>
              <a:t>(</a:t>
            </a:r>
            <a:r>
              <a:rPr lang="ar-JO" sz="3200" dirty="0">
                <a:solidFill>
                  <a:srgbClr val="990000"/>
                </a:solidFill>
              </a:rPr>
              <a:t>6</a:t>
            </a:r>
            <a:r>
              <a:rPr lang="ar-JO" sz="2400" dirty="0">
                <a:solidFill>
                  <a:srgbClr val="990000"/>
                </a:solidFill>
              </a:rPr>
              <a:t>)</a:t>
            </a:r>
            <a:r>
              <a:rPr lang="ar-JO" sz="3200" dirty="0">
                <a:solidFill>
                  <a:srgbClr val="990000"/>
                </a:solidFill>
              </a:rPr>
              <a:t>.</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2304622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التي ذكر فيها أربعة أنهار من أنهار الجنة في آية واحدة؟</a:t>
            </a:r>
          </a:p>
        </p:txBody>
      </p:sp>
      <p:sp>
        <p:nvSpPr>
          <p:cNvPr id="3" name="TextBox 2"/>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solidFill>
                  <a:srgbClr val="990000"/>
                </a:solidFill>
              </a:rPr>
              <a:t>سورة محمد، آية 15.</a:t>
            </a:r>
          </a:p>
          <a:p>
            <a:pPr algn="ctr" rtl="1"/>
            <a:r>
              <a:rPr lang="ar-JO" sz="3200" dirty="0">
                <a:solidFill>
                  <a:srgbClr val="990000"/>
                </a:solidFill>
              </a:rPr>
              <a:t>مَثَلُ الْجَنَّةِ الَّتِي وُعِدَ الْمُتَّقُونَ فِيهَا أَنْهَارٌ مِنْ مَاءٍ غَيْرِ آسِنٍ وَأَنْهَارٌ مِنْ لَبَنٍ لَمْ يَتَغَيَّرْ طَعْمُهُ وَأَنْهَارٌ مِنْ خَمْرٍ لَذَّةٍ لِلشَّارِبِينَ وَأَنْهَارٌ مِنْ عَسَلٍ مُصَفًّى</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65759267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التي بها سجدتي تلاوة؟</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الحج، الآيتان 18، 77.</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96435200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التي ورد بها ثلاثة أسماء ليوم القيامة؟</a:t>
            </a:r>
          </a:p>
        </p:txBody>
      </p:sp>
      <p:sp>
        <p:nvSpPr>
          <p:cNvPr id="3" name="TextBox 2"/>
          <p:cNvSpPr txBox="1"/>
          <p:nvPr/>
        </p:nvSpPr>
        <p:spPr>
          <a:xfrm>
            <a:off x="1013139" y="2213283"/>
            <a:ext cx="10165724" cy="2431435"/>
          </a:xfrm>
          <a:prstGeom prst="rect">
            <a:avLst/>
          </a:prstGeom>
          <a:noFill/>
        </p:spPr>
        <p:txBody>
          <a:bodyPr wrap="square" rtlCol="0" anchor="ctr">
            <a:spAutoFit/>
          </a:bodyPr>
          <a:lstStyle/>
          <a:p>
            <a:pPr algn="ctr" rtl="1">
              <a:spcAft>
                <a:spcPts val="1200"/>
              </a:spcAft>
            </a:pPr>
            <a:r>
              <a:rPr lang="ar-JO" sz="3000" dirty="0">
                <a:solidFill>
                  <a:srgbClr val="990000"/>
                </a:solidFill>
              </a:rPr>
              <a:t>سورة ق، الآيات: 20، 34، 42.</a:t>
            </a:r>
          </a:p>
          <a:p>
            <a:pPr algn="ctr" rtl="1">
              <a:spcAft>
                <a:spcPts val="1200"/>
              </a:spcAft>
            </a:pPr>
            <a:r>
              <a:rPr lang="ar-JO" sz="3000" dirty="0">
                <a:solidFill>
                  <a:srgbClr val="990000"/>
                </a:solidFill>
              </a:rPr>
              <a:t>وَنُفِخَ فِي الصُّورِ ذَلِكَ يَوْمُ الْوَعِيدِ</a:t>
            </a:r>
          </a:p>
          <a:p>
            <a:pPr algn="ctr" rtl="1">
              <a:spcAft>
                <a:spcPts val="1200"/>
              </a:spcAft>
            </a:pPr>
            <a:r>
              <a:rPr lang="ar-JO" sz="3000" dirty="0">
                <a:solidFill>
                  <a:srgbClr val="990000"/>
                </a:solidFill>
              </a:rPr>
              <a:t>ادْخُلُوهَا بِسَلَامٍ ذَلِكَ يَوْمُ الْخُلُودِ</a:t>
            </a:r>
          </a:p>
          <a:p>
            <a:pPr algn="ctr" rtl="1">
              <a:spcAft>
                <a:spcPts val="1200"/>
              </a:spcAft>
            </a:pPr>
            <a:r>
              <a:rPr lang="ar-JO" sz="3200" dirty="0">
                <a:solidFill>
                  <a:srgbClr val="990000"/>
                </a:solidFill>
              </a:rPr>
              <a:t>يَوْمَ يَسْمَعُونَ الصَّيْحَةَ بِالْحَقِّ ذَلِكَ يَوْمُ الْخُرُوجِ</a:t>
            </a:r>
            <a:endParaRPr lang="ar-JO" sz="30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2275181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من هو الصحابي الذي ذكر اسمه صراحة فى القرآن؟</a:t>
            </a:r>
          </a:p>
        </p:txBody>
      </p:sp>
      <p:sp>
        <p:nvSpPr>
          <p:cNvPr id="3" name="TextBox 2"/>
          <p:cNvSpPr txBox="1"/>
          <p:nvPr/>
        </p:nvSpPr>
        <p:spPr>
          <a:xfrm>
            <a:off x="1013139" y="2844224"/>
            <a:ext cx="10165724" cy="1169551"/>
          </a:xfrm>
          <a:prstGeom prst="rect">
            <a:avLst/>
          </a:prstGeom>
          <a:noFill/>
        </p:spPr>
        <p:txBody>
          <a:bodyPr wrap="square" rtlCol="0" anchor="ctr">
            <a:spAutoFit/>
          </a:bodyPr>
          <a:lstStyle/>
          <a:p>
            <a:pPr algn="ctr" rtl="1">
              <a:spcAft>
                <a:spcPts val="1200"/>
              </a:spcAft>
            </a:pPr>
            <a:r>
              <a:rPr lang="ar-JO" sz="3000" dirty="0">
                <a:solidFill>
                  <a:srgbClr val="990000"/>
                </a:solidFill>
              </a:rPr>
              <a:t>زيد بن حارثة، مولى رسول الله صلى الله عليه وسلم. سورة الأحزاب، آية 37.</a:t>
            </a:r>
          </a:p>
          <a:p>
            <a:pPr algn="ctr" rtl="1">
              <a:spcAft>
                <a:spcPts val="1200"/>
              </a:spcAft>
            </a:pPr>
            <a:r>
              <a:rPr lang="ar-JO" sz="3000" dirty="0">
                <a:solidFill>
                  <a:srgbClr val="990000"/>
                </a:solidFill>
              </a:rPr>
              <a:t>فَلَمَّا قَضَى زَيْدٌ مِنْهَا وَطَرًا زَوَّجْنَاكَهَا</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0316719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اذكر اسم السورة التي ورد بها قوله تعالى:</a:t>
            </a:r>
          </a:p>
          <a:p>
            <a:pPr algn="ctr" rtl="1">
              <a:spcAft>
                <a:spcPts val="1200"/>
              </a:spcAft>
            </a:pPr>
            <a:r>
              <a:rPr lang="ar-JO" sz="3200" dirty="0"/>
              <a:t> رَبَّنَا لَا تُزِغْ قُلُوبَنَا بَعْدَ إِذْ هَدَيْتَنَا وَهَبْ لَنَا مِنْ لَدُنْكَ رَحْمَةً إِنَّكَ أَنْتَ الْوَهَّابُ</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آل عمران، آية 8.</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06051205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اذكر الآية التي تحدد عدد حملة العرش.</a:t>
            </a:r>
          </a:p>
        </p:txBody>
      </p:sp>
      <p:sp>
        <p:nvSpPr>
          <p:cNvPr id="3" name="TextBox 2"/>
          <p:cNvSpPr txBox="1"/>
          <p:nvPr/>
        </p:nvSpPr>
        <p:spPr>
          <a:xfrm>
            <a:off x="1013139" y="2844225"/>
            <a:ext cx="10165724" cy="1169551"/>
          </a:xfrm>
          <a:prstGeom prst="rect">
            <a:avLst/>
          </a:prstGeom>
          <a:noFill/>
        </p:spPr>
        <p:txBody>
          <a:bodyPr wrap="square" rtlCol="0" anchor="ctr">
            <a:spAutoFit/>
          </a:bodyPr>
          <a:lstStyle/>
          <a:p>
            <a:pPr algn="ctr" rtl="1">
              <a:spcAft>
                <a:spcPts val="1200"/>
              </a:spcAft>
            </a:pPr>
            <a:r>
              <a:rPr lang="ar-JO" sz="3000" dirty="0">
                <a:solidFill>
                  <a:srgbClr val="990000"/>
                </a:solidFill>
              </a:rPr>
              <a:t>سورة الحاقة، آية 17.</a:t>
            </a:r>
          </a:p>
          <a:p>
            <a:pPr algn="ctr" rtl="1">
              <a:spcAft>
                <a:spcPts val="1200"/>
              </a:spcAft>
            </a:pPr>
            <a:r>
              <a:rPr lang="ar-JO" sz="3000" dirty="0">
                <a:solidFill>
                  <a:srgbClr val="990000"/>
                </a:solidFill>
              </a:rPr>
              <a:t>وَالْمَلَكُ عَلَى أَرْجَائِهَا وَيَحْمِلُ عَرْشَ رَبِّكَ فَوْقَهُمْ يَوْمَئِذٍ ثَمَانِيَةٌ</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04309948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هي الحشرة التي تكلمت في القرآن الكريم؟</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النمل، الآيات 18.</a:t>
            </a:r>
          </a:p>
          <a:p>
            <a:pPr algn="ctr" rtl="1">
              <a:spcAft>
                <a:spcPts val="1200"/>
              </a:spcAft>
            </a:pPr>
            <a:r>
              <a:rPr lang="ar-JO" sz="3200" dirty="0">
                <a:solidFill>
                  <a:srgbClr val="990000"/>
                </a:solidFill>
              </a:rPr>
              <a:t>  حَتَّىٰ إِذَا أَتَوْا عَلَىٰ وَادِ النَّمْلِ قَالَتْ نَمْلَةٌ يَا أَيُّهَا النَّمْلُ ادْخُلُوا مَسَاكِنَكُمْ لَا يَحْطِمَنَّكُمْ سُلَيْمَانُ وَجُنُودُهُ وَهُمْ لَا يَشْعُرُونَ</a:t>
            </a:r>
            <a:endParaRPr lang="ar-JO"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64010597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الوحيدة التي ذكر فيها كلمة سَلْسَبِيلًا؟</a:t>
            </a:r>
          </a:p>
        </p:txBody>
      </p:sp>
      <p:sp>
        <p:nvSpPr>
          <p:cNvPr id="3" name="TextBox 2"/>
          <p:cNvSpPr txBox="1"/>
          <p:nvPr/>
        </p:nvSpPr>
        <p:spPr>
          <a:xfrm>
            <a:off x="1013139" y="2844225"/>
            <a:ext cx="10165724" cy="1169551"/>
          </a:xfrm>
          <a:prstGeom prst="rect">
            <a:avLst/>
          </a:prstGeom>
          <a:noFill/>
        </p:spPr>
        <p:txBody>
          <a:bodyPr wrap="square" rtlCol="0" anchor="ctr">
            <a:spAutoFit/>
          </a:bodyPr>
          <a:lstStyle/>
          <a:p>
            <a:pPr algn="ctr" rtl="1">
              <a:spcAft>
                <a:spcPts val="1200"/>
              </a:spcAft>
            </a:pPr>
            <a:r>
              <a:rPr lang="ar-JO" sz="3000" dirty="0">
                <a:solidFill>
                  <a:srgbClr val="990000"/>
                </a:solidFill>
              </a:rPr>
              <a:t>سورة الإنسان، آية 18.</a:t>
            </a:r>
          </a:p>
          <a:p>
            <a:pPr algn="ctr" rtl="1">
              <a:spcAft>
                <a:spcPts val="1200"/>
              </a:spcAft>
            </a:pPr>
            <a:r>
              <a:rPr lang="ar-JO" sz="3000" dirty="0">
                <a:solidFill>
                  <a:srgbClr val="990000"/>
                </a:solidFill>
              </a:rPr>
              <a:t>عَيْنًا فِيهَا تُسَمَّى سَلْسَبِيلًا</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2687328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ما هي السورة التي ورد فيها قوله تعالى:</a:t>
            </a:r>
          </a:p>
          <a:p>
            <a:pPr algn="ctr" rtl="1">
              <a:spcAft>
                <a:spcPts val="1200"/>
              </a:spcAft>
            </a:pPr>
            <a:r>
              <a:rPr lang="ar-JO" sz="3200" dirty="0"/>
              <a:t>وَمَا أَدْرَاكَ مَا يَوْمُ الدِّينِ * ثُمَّ مَا أَدْرَاكَ مَا يَوْمُ الدِّينِ</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الانفطار، الآيتان 17-18.</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43027477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في أي سورة وردت هذه الآية:</a:t>
            </a:r>
          </a:p>
          <a:p>
            <a:pPr algn="ctr" rtl="1"/>
            <a:r>
              <a:rPr lang="ar-JO" sz="3200" dirty="0"/>
              <a:t> وَبَشِّرِ الَّذِينَ آمَنُوا وَعَمِلُوا الصَّالِحَاتِ أَنَّ لَهُمْ جَنَّاتٍ تَجْرِي مِنْ تَحْتِهَا الْأَنْهَارُ</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r>
              <a:rPr lang="ar-JO" sz="3200" dirty="0">
                <a:solidFill>
                  <a:srgbClr val="990000"/>
                </a:solidFill>
              </a:rPr>
              <a:t>سورة البقرة، آية 25.</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45128179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في سورة الكهف، كم مرة تكررت آية: ثُمَّ أَتْبَعَ سَبَبًا؟</a:t>
            </a:r>
          </a:p>
        </p:txBody>
      </p:sp>
      <p:sp>
        <p:nvSpPr>
          <p:cNvPr id="3" name="TextBox 2"/>
          <p:cNvSpPr txBox="1"/>
          <p:nvPr/>
        </p:nvSpPr>
        <p:spPr>
          <a:xfrm>
            <a:off x="1013139" y="3152001"/>
            <a:ext cx="10165724" cy="553998"/>
          </a:xfrm>
          <a:prstGeom prst="rect">
            <a:avLst/>
          </a:prstGeom>
          <a:noFill/>
        </p:spPr>
        <p:txBody>
          <a:bodyPr wrap="square" rtlCol="0" anchor="ctr">
            <a:spAutoFit/>
          </a:bodyPr>
          <a:lstStyle/>
          <a:p>
            <a:pPr algn="ctr" rtl="1">
              <a:spcAft>
                <a:spcPts val="1200"/>
              </a:spcAft>
            </a:pPr>
            <a:r>
              <a:rPr lang="ar-JO" sz="3000" dirty="0">
                <a:solidFill>
                  <a:srgbClr val="990000"/>
                </a:solidFill>
              </a:rPr>
              <a:t>مرتين، الآيتان 89، 92.</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96862694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في أي سورة ذكر قوله تعالى: هَؤُلَاءِ وَهَؤُلَاءِ؟</a:t>
            </a:r>
          </a:p>
        </p:txBody>
      </p:sp>
      <p:sp>
        <p:nvSpPr>
          <p:cNvPr id="3" name="TextBox 2"/>
          <p:cNvSpPr txBox="1"/>
          <p:nvPr/>
        </p:nvSpPr>
        <p:spPr>
          <a:xfrm>
            <a:off x="1013139" y="2844225"/>
            <a:ext cx="10165724" cy="1169551"/>
          </a:xfrm>
          <a:prstGeom prst="rect">
            <a:avLst/>
          </a:prstGeom>
          <a:noFill/>
        </p:spPr>
        <p:txBody>
          <a:bodyPr wrap="square" rtlCol="0" anchor="ctr">
            <a:spAutoFit/>
          </a:bodyPr>
          <a:lstStyle/>
          <a:p>
            <a:pPr algn="ctr" rtl="1">
              <a:spcAft>
                <a:spcPts val="1200"/>
              </a:spcAft>
            </a:pPr>
            <a:r>
              <a:rPr lang="ar-JO" sz="3000" dirty="0">
                <a:solidFill>
                  <a:srgbClr val="990000"/>
                </a:solidFill>
              </a:rPr>
              <a:t>الإسراء، آية 20.</a:t>
            </a:r>
          </a:p>
          <a:p>
            <a:pPr algn="ctr" rtl="1">
              <a:spcAft>
                <a:spcPts val="1200"/>
              </a:spcAft>
            </a:pPr>
            <a:r>
              <a:rPr lang="ar-JO" sz="3000" dirty="0">
                <a:solidFill>
                  <a:srgbClr val="990000"/>
                </a:solidFill>
              </a:rPr>
              <a:t>كُلًّا نُمِدُّ هَؤُلَاءِ وَهَؤُلَاءِ مِنْ عَطَاءِ رَبِّكَ وَمَا كَانَ عَطَاءُ رَبِّكَ مَحْظُورًا</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06234354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سورتان ذكر في إحداهما: </a:t>
            </a:r>
            <a:r>
              <a:rPr lang="ar-JO" sz="2400" dirty="0"/>
              <a:t>(</a:t>
            </a:r>
            <a:r>
              <a:rPr lang="ar-JO" sz="3200" dirty="0"/>
              <a:t>أُفٍّ لَكُمْ</a:t>
            </a:r>
            <a:r>
              <a:rPr lang="ar-JO" sz="2400" dirty="0"/>
              <a:t>)</a:t>
            </a:r>
            <a:r>
              <a:rPr lang="ar-JO" sz="3200" dirty="0"/>
              <a:t>، وفي الأخرى: </a:t>
            </a:r>
            <a:r>
              <a:rPr lang="ar-JO" sz="2400" dirty="0"/>
              <a:t>(</a:t>
            </a:r>
            <a:r>
              <a:rPr lang="ar-JO" sz="3200" dirty="0"/>
              <a:t>أُفٍّ لَكُمَا</a:t>
            </a:r>
            <a:r>
              <a:rPr lang="ar-JO" sz="2400" dirty="0"/>
              <a:t>)</a:t>
            </a:r>
            <a:r>
              <a:rPr lang="ar-JO" sz="3200" dirty="0"/>
              <a:t>، فما هما؟ </a:t>
            </a:r>
          </a:p>
        </p:txBody>
      </p:sp>
      <p:sp>
        <p:nvSpPr>
          <p:cNvPr id="3" name="TextBox 2"/>
          <p:cNvSpPr txBox="1"/>
          <p:nvPr/>
        </p:nvSpPr>
        <p:spPr>
          <a:xfrm>
            <a:off x="1013139" y="1982451"/>
            <a:ext cx="10165724" cy="2893100"/>
          </a:xfrm>
          <a:prstGeom prst="rect">
            <a:avLst/>
          </a:prstGeom>
          <a:noFill/>
        </p:spPr>
        <p:txBody>
          <a:bodyPr wrap="square" rtlCol="0" anchor="ctr">
            <a:spAutoFit/>
          </a:bodyPr>
          <a:lstStyle/>
          <a:p>
            <a:pPr algn="ctr" rtl="1">
              <a:spcAft>
                <a:spcPts val="1200"/>
              </a:spcAft>
            </a:pPr>
            <a:r>
              <a:rPr lang="ar-JO" sz="3200" dirty="0">
                <a:solidFill>
                  <a:srgbClr val="990000"/>
                </a:solidFill>
              </a:rPr>
              <a:t>الأنبياء، آية 67.</a:t>
            </a:r>
          </a:p>
          <a:p>
            <a:pPr algn="ctr" rtl="1">
              <a:spcAft>
                <a:spcPts val="1200"/>
              </a:spcAft>
            </a:pPr>
            <a:r>
              <a:rPr lang="ar-JO" sz="3000" dirty="0">
                <a:solidFill>
                  <a:srgbClr val="990000"/>
                </a:solidFill>
              </a:rPr>
              <a:t>أُفٍّ لَكُمْ وَلِمَا تَعْبُدُونَ مِنْ دُونِ اللَّهِ أَفَلَا تَعْقِلُونَ</a:t>
            </a:r>
          </a:p>
          <a:p>
            <a:pPr algn="ctr" rtl="1">
              <a:spcAft>
                <a:spcPts val="1200"/>
              </a:spcAft>
            </a:pPr>
            <a:r>
              <a:rPr lang="ar-JO" sz="3000" dirty="0">
                <a:solidFill>
                  <a:srgbClr val="990000"/>
                </a:solidFill>
              </a:rPr>
              <a:t>الأحقاف، آية 17.</a:t>
            </a:r>
          </a:p>
          <a:p>
            <a:pPr algn="ctr" rtl="1">
              <a:spcAft>
                <a:spcPts val="1200"/>
              </a:spcAft>
            </a:pPr>
            <a:r>
              <a:rPr lang="ar-JO" sz="3000" dirty="0">
                <a:solidFill>
                  <a:srgbClr val="990000"/>
                </a:solidFill>
              </a:rPr>
              <a:t>وَالَّذِي قَالَ لِوَالِدَيْهِ أُفٍّ لَكُمَا أَتَعِدَانِنِي أَنْ أُخْرَجَ وَقَدْ خَلَتِ الْقُرُونُ مِنْ قَبْلِي وَهُمَا يَسْتَغِيثَانِ اللَّهَ وَيْلَكَ آمِنْ إِنَّ وَعْدَ اللَّهِ حَقٌّ فَيَقُولُ مَا هَذَا إِلَّا أَسَاطِيرُ الْأَوَّلِينَ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07557872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من هو الذي أنذر قومه بالأحقاف؟</a:t>
            </a:r>
          </a:p>
        </p:txBody>
      </p:sp>
      <p:sp>
        <p:nvSpPr>
          <p:cNvPr id="3" name="TextBox 2"/>
          <p:cNvSpPr txBox="1"/>
          <p:nvPr/>
        </p:nvSpPr>
        <p:spPr>
          <a:xfrm>
            <a:off x="1013139" y="2598004"/>
            <a:ext cx="10165724" cy="1661993"/>
          </a:xfrm>
          <a:prstGeom prst="rect">
            <a:avLst/>
          </a:prstGeom>
          <a:noFill/>
        </p:spPr>
        <p:txBody>
          <a:bodyPr wrap="square" rtlCol="0" anchor="ctr">
            <a:spAutoFit/>
          </a:bodyPr>
          <a:lstStyle/>
          <a:p>
            <a:pPr algn="ctr" rtl="1">
              <a:spcAft>
                <a:spcPts val="1200"/>
              </a:spcAft>
            </a:pPr>
            <a:r>
              <a:rPr lang="ar-JO" sz="3200" dirty="0">
                <a:solidFill>
                  <a:srgbClr val="990000"/>
                </a:solidFill>
              </a:rPr>
              <a:t>أخا عاد </a:t>
            </a:r>
            <a:r>
              <a:rPr lang="ar-JO" sz="2400" dirty="0">
                <a:solidFill>
                  <a:srgbClr val="990000"/>
                </a:solidFill>
              </a:rPr>
              <a:t>(</a:t>
            </a:r>
            <a:r>
              <a:rPr lang="ar-JO" sz="3200" dirty="0">
                <a:solidFill>
                  <a:srgbClr val="990000"/>
                </a:solidFill>
              </a:rPr>
              <a:t>نبي الله هود عليه السلام</a:t>
            </a:r>
            <a:r>
              <a:rPr lang="ar-JO" sz="2400" dirty="0">
                <a:solidFill>
                  <a:srgbClr val="990000"/>
                </a:solidFill>
              </a:rPr>
              <a:t>)</a:t>
            </a:r>
            <a:r>
              <a:rPr lang="ar-JO" sz="3200" dirty="0">
                <a:solidFill>
                  <a:srgbClr val="990000"/>
                </a:solidFill>
              </a:rPr>
              <a:t>، سورة الأحقاف، آية 21.</a:t>
            </a:r>
          </a:p>
          <a:p>
            <a:pPr algn="ctr" rtl="1">
              <a:spcAft>
                <a:spcPts val="1200"/>
              </a:spcAft>
            </a:pPr>
            <a:r>
              <a:rPr lang="ar-JO" sz="3000" dirty="0">
                <a:solidFill>
                  <a:srgbClr val="990000"/>
                </a:solidFill>
              </a:rPr>
              <a:t>وَاذْكُرْ أَخَا عَادٍ إِذْ أَنْذَرَ قَوْمَهُ بِالْأَحْقَافِ وَقَدْ خَلَتِ النُّذُرُ مِنْ بَيْنِ يَدَيْهِ وَمِنْ خَلْفِهِ أَلَّا تَعْبُدُوا إِلَّا اللَّهَ إِنِّي أَخَافُ عَلَيْكُمْ عَذَابَ يَوْمٍ عَظِيمٍ </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97418174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في أي سورة ذكر الله تبارك وتعالى ثلاث أصناف للناس يوم القيامة؟</a:t>
            </a:r>
          </a:p>
        </p:txBody>
      </p:sp>
      <p:sp>
        <p:nvSpPr>
          <p:cNvPr id="3" name="TextBox 2"/>
          <p:cNvSpPr txBox="1"/>
          <p:nvPr/>
        </p:nvSpPr>
        <p:spPr>
          <a:xfrm>
            <a:off x="1013139" y="2598004"/>
            <a:ext cx="10165724" cy="1661993"/>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الواقعة، الآيات، 8، 9، 10.</a:t>
            </a:r>
          </a:p>
          <a:p>
            <a:pPr algn="ctr" rtl="1">
              <a:spcAft>
                <a:spcPts val="1200"/>
              </a:spcAft>
            </a:pPr>
            <a:r>
              <a:rPr lang="ar-JO" sz="3000" dirty="0">
                <a:solidFill>
                  <a:srgbClr val="990000"/>
                </a:solidFill>
              </a:rPr>
              <a:t>فَأَصْحَابُ الْمَيْمَنَةِ مَا أَصْحَابُ الْمَيْمَنَةِ </a:t>
            </a:r>
            <a:r>
              <a:rPr lang="ar-JO" sz="2400" dirty="0">
                <a:solidFill>
                  <a:srgbClr val="990000"/>
                </a:solidFill>
              </a:rPr>
              <a:t>(</a:t>
            </a:r>
            <a:r>
              <a:rPr lang="ar-JO" sz="3000" dirty="0">
                <a:solidFill>
                  <a:srgbClr val="990000"/>
                </a:solidFill>
              </a:rPr>
              <a:t>8</a:t>
            </a:r>
            <a:r>
              <a:rPr lang="ar-JO" sz="2400" dirty="0">
                <a:solidFill>
                  <a:srgbClr val="990000"/>
                </a:solidFill>
              </a:rPr>
              <a:t>)</a:t>
            </a:r>
            <a:r>
              <a:rPr lang="ar-JO" sz="3000" dirty="0">
                <a:solidFill>
                  <a:srgbClr val="990000"/>
                </a:solidFill>
              </a:rPr>
              <a:t> وَأَصْحَابُ الْمَشْأَمَةِ مَا أَصْحَابُ الْمَشْأَمَةِ </a:t>
            </a:r>
            <a:r>
              <a:rPr lang="ar-JO" sz="2400" dirty="0">
                <a:solidFill>
                  <a:srgbClr val="990000"/>
                </a:solidFill>
              </a:rPr>
              <a:t>(</a:t>
            </a:r>
            <a:r>
              <a:rPr lang="ar-JO" sz="3000" dirty="0">
                <a:solidFill>
                  <a:srgbClr val="990000"/>
                </a:solidFill>
              </a:rPr>
              <a:t>9</a:t>
            </a:r>
            <a:r>
              <a:rPr lang="ar-JO" sz="2400" dirty="0">
                <a:solidFill>
                  <a:srgbClr val="990000"/>
                </a:solidFill>
              </a:rPr>
              <a:t>)</a:t>
            </a:r>
            <a:r>
              <a:rPr lang="ar-JO" sz="3000" dirty="0">
                <a:solidFill>
                  <a:srgbClr val="990000"/>
                </a:solidFill>
              </a:rPr>
              <a:t> وَالسَّابِقُونَ السَّابِقُونَ </a:t>
            </a:r>
            <a:r>
              <a:rPr lang="ar-JO" sz="2400" dirty="0">
                <a:solidFill>
                  <a:srgbClr val="990000"/>
                </a:solidFill>
              </a:rPr>
              <a:t>(</a:t>
            </a:r>
            <a:r>
              <a:rPr lang="ar-JO" sz="3000" dirty="0">
                <a:solidFill>
                  <a:srgbClr val="990000"/>
                </a:solidFill>
              </a:rPr>
              <a:t>10</a:t>
            </a:r>
            <a:r>
              <a:rPr lang="ar-JO" sz="2400" dirty="0">
                <a:solidFill>
                  <a:srgbClr val="990000"/>
                </a:solidFill>
              </a:rPr>
              <a:t>)</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23972596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ما السورة التى سُمِّيت بإسم من أيام الأسبوع؟</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الجمعة.</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77820953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t>في أي سورة ورد قوله تعالى:</a:t>
            </a:r>
          </a:p>
          <a:p>
            <a:pPr algn="ctr" rtl="1">
              <a:spcAft>
                <a:spcPts val="1200"/>
              </a:spcAft>
            </a:pPr>
            <a:r>
              <a:rPr lang="ar-JO" sz="3200" dirty="0"/>
              <a:t>وَمَنْ يُطِعِ اللَّهَ وَرَسُولَهُ يُدْخِلْهُ جَنَّاتٍ تَجْرِي مِنْ تَحْتِهَا الْأَنْهَارُ خَالِدِينَ فِيهَا وَذَلِكَ الْفَوْزُ الْعَظِيمُ</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النساء، آية 13.</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54775386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بماذا نادت الملائكة نبي الله زكريا عليه السلام وهو قائم يصلي في المحراب؟</a:t>
            </a:r>
          </a:p>
        </p:txBody>
      </p:sp>
      <p:sp>
        <p:nvSpPr>
          <p:cNvPr id="3" name="TextBox 2"/>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solidFill>
                  <a:srgbClr val="990000"/>
                </a:solidFill>
              </a:rPr>
              <a:t>سورة آل عمران، آية 39.</a:t>
            </a:r>
          </a:p>
          <a:p>
            <a:pPr algn="ctr" rtl="1">
              <a:spcAft>
                <a:spcPts val="1200"/>
              </a:spcAft>
            </a:pPr>
            <a:r>
              <a:rPr lang="ar-JO" sz="3200" dirty="0">
                <a:solidFill>
                  <a:srgbClr val="990000"/>
                </a:solidFill>
              </a:rPr>
              <a:t>فَنَادَتْهُ الْمَلَائِكَةُ وَهُوَ قَائِمٌ يُصَلِّي فِي الْمِحْرَابِ أَنَّ اللَّهَ يُبَشِّرُكَ بِيَحْيَى مُصَدِّقًا بِكَلِمَةٍ مِنَ اللَّهِ وَسَيِّدًا وَحَصُورًا وَنَبِيًّا مِنَ الصَّالِحِينَ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6494770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بماذا أمر نبي الله موسى عليه السلام قومه بأن يستعينوا به على أذى فرعون؟</a:t>
            </a:r>
          </a:p>
        </p:txBody>
      </p:sp>
      <p:sp>
        <p:nvSpPr>
          <p:cNvPr id="3" name="TextBox 2"/>
          <p:cNvSpPr txBox="1"/>
          <p:nvPr/>
        </p:nvSpPr>
        <p:spPr>
          <a:xfrm>
            <a:off x="1013139" y="2567226"/>
            <a:ext cx="10165724" cy="1723549"/>
          </a:xfrm>
          <a:prstGeom prst="rect">
            <a:avLst/>
          </a:prstGeom>
          <a:noFill/>
        </p:spPr>
        <p:txBody>
          <a:bodyPr wrap="square" rtlCol="0" anchor="ctr">
            <a:spAutoFit/>
          </a:bodyPr>
          <a:lstStyle/>
          <a:p>
            <a:pPr algn="ctr" rtl="1">
              <a:spcAft>
                <a:spcPts val="1200"/>
              </a:spcAft>
            </a:pPr>
            <a:r>
              <a:rPr lang="ar-JO" sz="3200" dirty="0">
                <a:solidFill>
                  <a:srgbClr val="990000"/>
                </a:solidFill>
              </a:rPr>
              <a:t>الاستعانة بالله تعالى والصبر. سورة الأعراف، آية 128.</a:t>
            </a:r>
          </a:p>
          <a:p>
            <a:pPr algn="ctr" rtl="1">
              <a:spcAft>
                <a:spcPts val="1200"/>
              </a:spcAft>
            </a:pPr>
            <a:r>
              <a:rPr lang="ar-JO" sz="3200" dirty="0">
                <a:solidFill>
                  <a:srgbClr val="990000"/>
                </a:solidFill>
              </a:rPr>
              <a:t>قَالَ مُوسَى لِقَوْمِهِ اسْتَعِينُوا بِاللَّهِ وَاصْبِرُوا إِنَّ الْأَرْضَ لِلَّهِ يُورِثُهَا مَنْ يَشَاءُ مِنْ عِبَادِهِ وَالْعَاقِبَةُ لِلْمُتَّقِينَ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97276232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ما السورة التي خُتِمت بقوله تعالى: إِنَّ اللَّهَ بِكُلِّ شَيْءٍ عَلِيمٌ؟</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الأنفال.</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68145726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ما هي السورة التي تكرر فيها عشر مرات قوله تعالى:</a:t>
            </a:r>
          </a:p>
          <a:p>
            <a:pPr algn="ctr" rtl="1">
              <a:spcAft>
                <a:spcPts val="1200"/>
              </a:spcAft>
            </a:pPr>
            <a:r>
              <a:rPr lang="ar-JO" sz="3200" dirty="0"/>
              <a:t>وَيْلٌ يَوْمَئِذٍ لِلْمُكَذِّبِينَ</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المرسلات.</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0121945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أذكر أربع آيات متتالية ورد بها أسماء ثمانية عشر نبي.</a:t>
            </a:r>
          </a:p>
        </p:txBody>
      </p:sp>
      <p:sp>
        <p:nvSpPr>
          <p:cNvPr id="3" name="TextBox 2"/>
          <p:cNvSpPr txBox="1"/>
          <p:nvPr/>
        </p:nvSpPr>
        <p:spPr>
          <a:xfrm>
            <a:off x="1013139" y="1828562"/>
            <a:ext cx="10165724" cy="320087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الأنعام، الآيات 83-86.</a:t>
            </a:r>
          </a:p>
          <a:p>
            <a:pPr algn="ctr" rtl="1">
              <a:spcAft>
                <a:spcPts val="1200"/>
              </a:spcAft>
            </a:pPr>
            <a:r>
              <a:rPr lang="ar-JO" sz="3200" dirty="0">
                <a:solidFill>
                  <a:srgbClr val="990000"/>
                </a:solidFill>
              </a:rPr>
              <a:t>وَتِلْكَ حُجَّتُنَا آتَيْنَاهَا إِبْرَاهِيمَ عَلَى قَوْمِهِ نَرْفَعُ دَرَجَاتٍ مَنْ نَشَاءُ إِنَّ رَبَّكَ حَكِيمٌ عَلِيمٌ (83) وَوَهَبْنَا لَهُ إِسْحَاقَ وَيَعْقُوبَ كُلًّا هَدَيْنَا وَنُوحًا هَدَيْنَا مِنْ قَبْلُ وَمِنْ ذُرِّيَّتِهِ دَاوُودَ وَسُلَيْمَانَ وَأَيُّوبَ وَيُوسُفَ وَمُوسَى وَهَارُونَ وَكَذَلِكَ نَجْزِي الْمُحْسِنِينَ (84) وَزَكَرِيَّا وَيَحْيَى وَعِيسَى وَإِلْيَاسَ كُلٌّ مِنَ الصَّالِحِينَ (85) وَإِسْمَاعِيلَ وَالْيَسَعَ وَيُونُسَ وَلُوطًا وَكُلًّا فَضَّلْنَا عَلَى الْعَالَمِينَ (86)</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82816363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هي أطول آية في القرآن الكريم؟</a:t>
            </a:r>
          </a:p>
        </p:txBody>
      </p:sp>
      <p:sp>
        <p:nvSpPr>
          <p:cNvPr id="3" name="TextBox 2"/>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آية الدَّين، سورة البقرة، آية 282.</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60235900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من هو الذي يدعو حزبه ليكونوا من أصحاب السعير؟</a:t>
            </a:r>
          </a:p>
        </p:txBody>
      </p:sp>
      <p:sp>
        <p:nvSpPr>
          <p:cNvPr id="3" name="TextBox 2"/>
          <p:cNvSpPr txBox="1"/>
          <p:nvPr/>
        </p:nvSpPr>
        <p:spPr>
          <a:xfrm>
            <a:off x="910107" y="2813447"/>
            <a:ext cx="10371786" cy="1231106"/>
          </a:xfrm>
          <a:prstGeom prst="rect">
            <a:avLst/>
          </a:prstGeom>
          <a:noFill/>
        </p:spPr>
        <p:txBody>
          <a:bodyPr wrap="square" rtlCol="0" anchor="ctr">
            <a:spAutoFit/>
          </a:bodyPr>
          <a:lstStyle/>
          <a:p>
            <a:pPr algn="ctr" rtl="1">
              <a:spcAft>
                <a:spcPts val="1200"/>
              </a:spcAft>
            </a:pPr>
            <a:r>
              <a:rPr lang="ar-JO" sz="3200" dirty="0">
                <a:solidFill>
                  <a:srgbClr val="990000"/>
                </a:solidFill>
              </a:rPr>
              <a:t>الشيطان. الحشر، آية 6.</a:t>
            </a:r>
          </a:p>
          <a:p>
            <a:pPr algn="ctr" rtl="1">
              <a:spcAft>
                <a:spcPts val="1200"/>
              </a:spcAft>
            </a:pPr>
            <a:r>
              <a:rPr lang="ar-JO" sz="3200" dirty="0">
                <a:solidFill>
                  <a:srgbClr val="990000"/>
                </a:solidFill>
              </a:rPr>
              <a:t>إِنَّ الشَّيْطَانَ لَكُمْ عَدُوٌّ فَاتَّخِذُوهُ عَدُوًّا إِنَّمَا يَدْعُو حِزْبَهُ لِيَكُونُوا مِنْ أَصْحَابِ السَّعِيرِ</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14887900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من هو الذي أحب السجن على الوقوع فى الفاحشة وذكره القرآن الكريم؟</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يوسف بن يعقوب عليهما السلام. يوسف، آية 17.</a:t>
            </a:r>
          </a:p>
          <a:p>
            <a:pPr algn="ctr" rtl="1">
              <a:spcAft>
                <a:spcPts val="1200"/>
              </a:spcAft>
            </a:pPr>
            <a:r>
              <a:rPr lang="ar-JO" sz="3200" dirty="0">
                <a:solidFill>
                  <a:srgbClr val="990000"/>
                </a:solidFill>
              </a:rPr>
              <a:t>قَالَ رَبِّ السِّجْنُ أَحَبُّ إِلَيَّ مِمَّا يَدْعُونَنِي إِلَيْهِ وَإِلَّا تَصْرِفْ عَنِّي كَيْدَهُنَّ أَصْبُ إِلَيْهِنَّ وَأَكُنْ مِنَ الْجَاهِلِينَ</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28377940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كم يبلغ عدد خزنة سَقَر كما ذُكر في القرآن الكريم؟</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تسعة عشر. المدثر، الآيات 26-30.</a:t>
            </a:r>
          </a:p>
          <a:p>
            <a:pPr algn="ctr" rtl="1">
              <a:spcAft>
                <a:spcPts val="1200"/>
              </a:spcAft>
            </a:pPr>
            <a:r>
              <a:rPr lang="ar-JO" sz="3200" dirty="0">
                <a:solidFill>
                  <a:srgbClr val="990000"/>
                </a:solidFill>
              </a:rPr>
              <a:t>سَأُصْلِيهِ سَقَرَ </a:t>
            </a:r>
            <a:r>
              <a:rPr lang="ar-JO" sz="2400" dirty="0">
                <a:solidFill>
                  <a:srgbClr val="990000"/>
                </a:solidFill>
              </a:rPr>
              <a:t>(</a:t>
            </a:r>
            <a:r>
              <a:rPr lang="ar-JO" sz="3200" dirty="0">
                <a:solidFill>
                  <a:srgbClr val="990000"/>
                </a:solidFill>
              </a:rPr>
              <a:t>26</a:t>
            </a:r>
            <a:r>
              <a:rPr lang="ar-JO" sz="2400" dirty="0">
                <a:solidFill>
                  <a:srgbClr val="990000"/>
                </a:solidFill>
              </a:rPr>
              <a:t>)</a:t>
            </a:r>
            <a:r>
              <a:rPr lang="ar-JO" sz="3200" dirty="0">
                <a:solidFill>
                  <a:srgbClr val="990000"/>
                </a:solidFill>
              </a:rPr>
              <a:t> وَمَا أَدْرَاكَ مَا سَقَرُ </a:t>
            </a:r>
            <a:r>
              <a:rPr lang="ar-JO" sz="2400" dirty="0">
                <a:solidFill>
                  <a:srgbClr val="990000"/>
                </a:solidFill>
              </a:rPr>
              <a:t>(</a:t>
            </a:r>
            <a:r>
              <a:rPr lang="ar-JO" sz="3200" dirty="0">
                <a:solidFill>
                  <a:srgbClr val="990000"/>
                </a:solidFill>
              </a:rPr>
              <a:t>27</a:t>
            </a:r>
            <a:r>
              <a:rPr lang="ar-JO" sz="2400" dirty="0">
                <a:solidFill>
                  <a:srgbClr val="990000"/>
                </a:solidFill>
              </a:rPr>
              <a:t>)</a:t>
            </a:r>
            <a:r>
              <a:rPr lang="ar-JO" sz="3200" dirty="0">
                <a:solidFill>
                  <a:srgbClr val="990000"/>
                </a:solidFill>
              </a:rPr>
              <a:t> لَا تُبْقِي وَلَا تَذَرُ </a:t>
            </a:r>
            <a:r>
              <a:rPr lang="ar-JO" sz="2400" dirty="0">
                <a:solidFill>
                  <a:srgbClr val="990000"/>
                </a:solidFill>
              </a:rPr>
              <a:t>(</a:t>
            </a:r>
            <a:r>
              <a:rPr lang="ar-JO" sz="3200" dirty="0">
                <a:solidFill>
                  <a:srgbClr val="990000"/>
                </a:solidFill>
              </a:rPr>
              <a:t>28</a:t>
            </a:r>
            <a:r>
              <a:rPr lang="ar-JO" sz="2400" dirty="0">
                <a:solidFill>
                  <a:srgbClr val="990000"/>
                </a:solidFill>
              </a:rPr>
              <a:t>)</a:t>
            </a:r>
            <a:r>
              <a:rPr lang="ar-JO" sz="3200" dirty="0">
                <a:solidFill>
                  <a:srgbClr val="990000"/>
                </a:solidFill>
              </a:rPr>
              <a:t> لَوَّاحَةٌ لِلْبَشَرِ </a:t>
            </a:r>
            <a:r>
              <a:rPr lang="ar-JO" sz="2400" dirty="0">
                <a:solidFill>
                  <a:srgbClr val="990000"/>
                </a:solidFill>
              </a:rPr>
              <a:t>(</a:t>
            </a:r>
            <a:r>
              <a:rPr lang="ar-JO" sz="3200" dirty="0">
                <a:solidFill>
                  <a:srgbClr val="990000"/>
                </a:solidFill>
              </a:rPr>
              <a:t>29</a:t>
            </a:r>
            <a:r>
              <a:rPr lang="ar-JO" sz="2400" dirty="0">
                <a:solidFill>
                  <a:srgbClr val="990000"/>
                </a:solidFill>
              </a:rPr>
              <a:t>)</a:t>
            </a:r>
            <a:r>
              <a:rPr lang="ar-JO" sz="3200" dirty="0">
                <a:solidFill>
                  <a:srgbClr val="990000"/>
                </a:solidFill>
              </a:rPr>
              <a:t> عَلَيْهَا تِسْعَةَ عَشَرَ </a:t>
            </a:r>
            <a:r>
              <a:rPr lang="ar-JO" sz="2400" dirty="0">
                <a:solidFill>
                  <a:srgbClr val="990000"/>
                </a:solidFill>
              </a:rPr>
              <a:t>(</a:t>
            </a:r>
            <a:r>
              <a:rPr lang="ar-JO" sz="3200" dirty="0">
                <a:solidFill>
                  <a:srgbClr val="990000"/>
                </a:solidFill>
              </a:rPr>
              <a:t>30</a:t>
            </a:r>
            <a:r>
              <a:rPr lang="ar-JO" sz="2400" dirty="0">
                <a:solidFill>
                  <a:srgbClr val="990000"/>
                </a:solidFill>
              </a:rPr>
              <a:t>)</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01580646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هي الآية التى ذُكر بها أكبر عدد من أسماء الله الحسنى؟</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الحشر، آية 23.</a:t>
            </a:r>
          </a:p>
          <a:p>
            <a:pPr algn="ctr" rtl="1">
              <a:spcAft>
                <a:spcPts val="1200"/>
              </a:spcAft>
            </a:pPr>
            <a:r>
              <a:rPr lang="ar-JO" sz="3200" dirty="0">
                <a:solidFill>
                  <a:srgbClr val="990000"/>
                </a:solidFill>
              </a:rPr>
              <a:t>هُوَ اللَّهُ الَّذِي لَا إِلَهَ إِلَّا هُوَ الْمَلِكُ الْقُدُّوسُ السَّلَامُ الْمُؤْمِنُ الْمُهَيْمِنُ الْعَزِيزُ الْجَبَّارُ الْمُتَكَبِّرُ سُبْحَانَ اللَّهِ عَمَّا يُشْرِكُونَ</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02248727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من هي المرأة التي طلبت من الله تعالى أن يبني لها بيتاً فى الجنة؟</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إمرأة فرعون. سورة التحريم، آية 11.</a:t>
            </a:r>
          </a:p>
          <a:p>
            <a:pPr algn="ctr" rtl="1">
              <a:spcAft>
                <a:spcPts val="1200"/>
              </a:spcAft>
            </a:pPr>
            <a:r>
              <a:rPr lang="ar-JO" sz="3200" dirty="0">
                <a:solidFill>
                  <a:srgbClr val="990000"/>
                </a:solidFill>
              </a:rPr>
              <a:t>وَضَرَبَ اللَّهُ مَثَلًا لِلَّذِينَ آمَنُوا امْرَأَتَ فِرْعَوْنَ إِذْ قَالَتْ رَبِّ ابْنِ لِي عِنْدَكَ بَيْتًا فِي الْجَنَّةِ وَنَجِّنِي مِنْ فِرْعَوْنَ وَعَمَلِهِ وَنَجِّنِي مِنَ الْقَوْمِ الظَّالِمِينَ</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90064006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في أي سورة ذكر اليوم الذي مقداره خمسين ألف سنة؟</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المعارج، آية 4.</a:t>
            </a:r>
          </a:p>
          <a:p>
            <a:pPr algn="ctr" rtl="1">
              <a:spcAft>
                <a:spcPts val="1200"/>
              </a:spcAft>
            </a:pPr>
            <a:r>
              <a:rPr lang="ar-JO" sz="3200" dirty="0">
                <a:solidFill>
                  <a:srgbClr val="990000"/>
                </a:solidFill>
              </a:rPr>
              <a:t>تَعْرُجُ الْمَلَائِكَةُ وَالرُّوحُ إِلَيْهِ فِي يَوْمٍ كَانَ مِقْدَارُهُ خَمْسِينَ أَلْفَ سَنَةٍ</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3825670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الآية التى تدل على أن النبي صلى الله عليه وسلم هو خاتم النبيين؟</a:t>
            </a:r>
          </a:p>
        </p:txBody>
      </p:sp>
      <p:sp>
        <p:nvSpPr>
          <p:cNvPr id="3" name="TextBox 2"/>
          <p:cNvSpPr txBox="1"/>
          <p:nvPr/>
        </p:nvSpPr>
        <p:spPr>
          <a:xfrm>
            <a:off x="910107" y="2813447"/>
            <a:ext cx="10371786"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الأحزاب، آية 40.</a:t>
            </a:r>
          </a:p>
          <a:p>
            <a:pPr algn="ctr" rtl="1">
              <a:spcAft>
                <a:spcPts val="1200"/>
              </a:spcAft>
            </a:pPr>
            <a:r>
              <a:rPr lang="ar-JO" sz="3200" dirty="0">
                <a:solidFill>
                  <a:srgbClr val="990000"/>
                </a:solidFill>
              </a:rPr>
              <a:t>مَا كَانَ مُحَمَّدٌ أَبَا أَحَدٍ مِنْ رِجَالِكُمْ وَلَكِنْ رَسُولَ اللَّهِ وَخَاتَمَ النَّبِيِّينَ</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11976661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هي الآية التى ذُكر فيها الخبز فى القرآن الكريم؟</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يوسف، آية 36.</a:t>
            </a:r>
          </a:p>
          <a:p>
            <a:pPr algn="ctr" rtl="1">
              <a:spcAft>
                <a:spcPts val="1200"/>
              </a:spcAft>
            </a:pPr>
            <a:r>
              <a:rPr lang="ar-JO" sz="3200" dirty="0">
                <a:solidFill>
                  <a:srgbClr val="990000"/>
                </a:solidFill>
              </a:rPr>
              <a:t>وَدَخَلَ مَعَهُ السِّجْنَ فَتَيَانِ قَالَ أَحَدُهُمَا إِنِّي أَرَانِي أَعْصِرُ خَمْرًا وَقَالَ الْآخَرُ إِنِّي أَرَانِي أَحْمِلُ فَوْقَ رَأْسِي خُبْزًا تَأْكُلُ الطَّيْرُ مِنْهُ نَبِّئْنَا بِتَأْوِيلِهِ إِنَّا نَرَاكَ مِنَ الْمُحْسِنِينَ</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71066582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t>ما هما السورتان اللتان ورد بهما قوله تعالى:</a:t>
            </a:r>
          </a:p>
          <a:p>
            <a:pPr algn="ctr" rtl="1">
              <a:spcAft>
                <a:spcPts val="1200"/>
              </a:spcAft>
            </a:pPr>
            <a:r>
              <a:rPr lang="ar-JO" sz="3200" dirty="0"/>
              <a:t>قُلْ إِنِّي أَخَافُ إِنْ عَصَيْتُ رَبِّي عَذَابَ يَوْمٍ عَظِيمٍ</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الأنعام آية 15، والزمر آية 13.</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46007356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2890392"/>
            <a:ext cx="10165724" cy="1077218"/>
          </a:xfrm>
          <a:prstGeom prst="rect">
            <a:avLst/>
          </a:prstGeom>
          <a:noFill/>
        </p:spPr>
        <p:txBody>
          <a:bodyPr wrap="square" rtlCol="0" anchor="ctr">
            <a:spAutoFit/>
          </a:bodyPr>
          <a:lstStyle/>
          <a:p>
            <a:pPr algn="ctr" rtl="1">
              <a:spcAft>
                <a:spcPts val="1200"/>
              </a:spcAft>
            </a:pPr>
            <a:r>
              <a:rPr lang="ar-JO" sz="3200" dirty="0"/>
              <a:t>ما هي السورة التي ذكر فيها ثمانية أقوام من المكذبين لأنبيائهم في ثلاث آيات متتاليات؟</a:t>
            </a:r>
          </a:p>
        </p:txBody>
      </p:sp>
      <p:sp>
        <p:nvSpPr>
          <p:cNvPr id="3" name="TextBox 2"/>
          <p:cNvSpPr txBox="1"/>
          <p:nvPr/>
        </p:nvSpPr>
        <p:spPr>
          <a:xfrm>
            <a:off x="910107" y="2567226"/>
            <a:ext cx="10371786" cy="1723549"/>
          </a:xfrm>
          <a:prstGeom prst="rect">
            <a:avLst/>
          </a:prstGeom>
          <a:noFill/>
        </p:spPr>
        <p:txBody>
          <a:bodyPr wrap="square" rtlCol="0" anchor="ctr">
            <a:spAutoFit/>
          </a:bodyPr>
          <a:lstStyle/>
          <a:p>
            <a:pPr algn="ctr" rtl="1">
              <a:spcAft>
                <a:spcPts val="1200"/>
              </a:spcAft>
            </a:pPr>
            <a:r>
              <a:rPr lang="ar-JO" sz="3200" dirty="0">
                <a:solidFill>
                  <a:srgbClr val="990000"/>
                </a:solidFill>
              </a:rPr>
              <a:t>ق، الآيات 12-14.</a:t>
            </a:r>
          </a:p>
          <a:p>
            <a:pPr algn="ctr" rtl="1">
              <a:spcAft>
                <a:spcPts val="1200"/>
              </a:spcAft>
            </a:pPr>
            <a:r>
              <a:rPr lang="ar-JO" sz="3200" dirty="0">
                <a:solidFill>
                  <a:srgbClr val="990000"/>
                </a:solidFill>
              </a:rPr>
              <a:t>كَذَّبَتْ قَبْلَهُمْ قَوْمُ نُوحٍ وَأَصْحَابُ الرَّسِّ وَثَمُودُ (12) وَعَادٌ وَفِرْعَوْنُ وَإِخْوَانُ لُوطٍ (13) وَأَصْحَابُ الْأَيْكَةِ وَقَوْمُ تُبَّعٍ كُلٌّ كَذَّبَ الرُّسُلَ فَحَقَّ وَعِيدِ (14)</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163077902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هو الطائر الذي تكلم في القرآن الكريم؟</a:t>
            </a:r>
          </a:p>
        </p:txBody>
      </p:sp>
      <p:sp>
        <p:nvSpPr>
          <p:cNvPr id="3" name="TextBox 2"/>
          <p:cNvSpPr txBox="1"/>
          <p:nvPr/>
        </p:nvSpPr>
        <p:spPr>
          <a:xfrm>
            <a:off x="910107" y="2321005"/>
            <a:ext cx="10371786" cy="2215991"/>
          </a:xfrm>
          <a:prstGeom prst="rect">
            <a:avLst/>
          </a:prstGeom>
          <a:noFill/>
        </p:spPr>
        <p:txBody>
          <a:bodyPr wrap="square" rtlCol="0" anchor="ctr">
            <a:spAutoFit/>
          </a:bodyPr>
          <a:lstStyle/>
          <a:p>
            <a:pPr algn="ctr" rtl="1">
              <a:spcAft>
                <a:spcPts val="1200"/>
              </a:spcAft>
            </a:pPr>
            <a:r>
              <a:rPr lang="ar-JO" sz="3200" dirty="0">
                <a:solidFill>
                  <a:srgbClr val="990000"/>
                </a:solidFill>
              </a:rPr>
              <a:t>(الهدهد)، سورةالنمل، الآيات 20-22.</a:t>
            </a:r>
          </a:p>
          <a:p>
            <a:pPr algn="ctr" rtl="1">
              <a:spcAft>
                <a:spcPts val="1200"/>
              </a:spcAft>
            </a:pPr>
            <a:r>
              <a:rPr lang="ar-JO" sz="3200" dirty="0">
                <a:solidFill>
                  <a:srgbClr val="990000"/>
                </a:solidFill>
              </a:rPr>
              <a:t> وَتَفَقَّدَ الطَّيْرَ فَقَالَ مَا لِيَ لَا أَرَى الْهُدْهُدَ أَمْ كَانَ مِنَ الْغَائِبِينَ </a:t>
            </a:r>
            <a:r>
              <a:rPr lang="ar-JO" sz="2400" dirty="0">
                <a:solidFill>
                  <a:srgbClr val="990000"/>
                </a:solidFill>
              </a:rPr>
              <a:t>(</a:t>
            </a:r>
            <a:r>
              <a:rPr lang="ar-JO" sz="3200" dirty="0">
                <a:solidFill>
                  <a:srgbClr val="990000"/>
                </a:solidFill>
              </a:rPr>
              <a:t>20</a:t>
            </a:r>
            <a:r>
              <a:rPr lang="ar-JO" sz="2400" dirty="0">
                <a:solidFill>
                  <a:srgbClr val="990000"/>
                </a:solidFill>
              </a:rPr>
              <a:t>)</a:t>
            </a:r>
            <a:r>
              <a:rPr lang="ar-JO" sz="3200" dirty="0">
                <a:solidFill>
                  <a:srgbClr val="990000"/>
                </a:solidFill>
              </a:rPr>
              <a:t> لَأُعَذِّبَنَّهُ عَذَابًا شَدِيدًا أَوْ لَأَذْبَحَنَّهُ أَوْ لَيَأْتِيَنِّي بِسُلْطَانٍ مُبِينٍ </a:t>
            </a:r>
            <a:r>
              <a:rPr lang="ar-JO" sz="2400" dirty="0">
                <a:solidFill>
                  <a:srgbClr val="990000"/>
                </a:solidFill>
              </a:rPr>
              <a:t>(</a:t>
            </a:r>
            <a:r>
              <a:rPr lang="ar-JO" sz="3200" dirty="0">
                <a:solidFill>
                  <a:srgbClr val="990000"/>
                </a:solidFill>
              </a:rPr>
              <a:t>21</a:t>
            </a:r>
            <a:r>
              <a:rPr lang="ar-JO" sz="2400" dirty="0">
                <a:solidFill>
                  <a:srgbClr val="990000"/>
                </a:solidFill>
              </a:rPr>
              <a:t>)</a:t>
            </a:r>
            <a:r>
              <a:rPr lang="ar-JO" sz="3200" dirty="0">
                <a:solidFill>
                  <a:srgbClr val="990000"/>
                </a:solidFill>
              </a:rPr>
              <a:t> فَمَكَثَ غَيْرَ بَعِيدٍ فَقَالَ أَحَطْتُ بِمَا لَمْ تُحِطْ بِهِ وَجِئْتُكَ مِنْ سَبَإٍ بِنَبَإٍ يَقِينٍ </a:t>
            </a:r>
            <a:r>
              <a:rPr lang="ar-JO" sz="2400" dirty="0">
                <a:solidFill>
                  <a:srgbClr val="990000"/>
                </a:solidFill>
              </a:rPr>
              <a:t>(</a:t>
            </a:r>
            <a:r>
              <a:rPr lang="ar-JO" sz="3200" dirty="0">
                <a:solidFill>
                  <a:srgbClr val="990000"/>
                </a:solidFill>
              </a:rPr>
              <a:t>22</a:t>
            </a:r>
            <a:r>
              <a:rPr lang="ar-JO" sz="2400" dirty="0">
                <a:solidFill>
                  <a:srgbClr val="990000"/>
                </a:solidFill>
              </a:rPr>
              <a:t>)</a:t>
            </a:r>
            <a:endParaRPr lang="ar-JO"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07782748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8" y="3136613"/>
            <a:ext cx="10165724" cy="584775"/>
          </a:xfrm>
          <a:prstGeom prst="rect">
            <a:avLst/>
          </a:prstGeom>
          <a:noFill/>
        </p:spPr>
        <p:txBody>
          <a:bodyPr wrap="square" rtlCol="0" anchor="ctr">
            <a:spAutoFit/>
          </a:bodyPr>
          <a:lstStyle/>
          <a:p>
            <a:pPr algn="ctr" rtl="1">
              <a:spcAft>
                <a:spcPts val="1200"/>
              </a:spcAft>
            </a:pPr>
            <a:r>
              <a:rPr lang="ar-JO" sz="3200" dirty="0"/>
              <a:t>ما هو الذي قدّره الله تبارك وتعالى منازل حتى عاد كالعرجون القديم؟</a:t>
            </a:r>
          </a:p>
        </p:txBody>
      </p:sp>
      <p:sp>
        <p:nvSpPr>
          <p:cNvPr id="3" name="TextBox 2"/>
          <p:cNvSpPr txBox="1"/>
          <p:nvPr/>
        </p:nvSpPr>
        <p:spPr>
          <a:xfrm>
            <a:off x="910107" y="2813447"/>
            <a:ext cx="10371786" cy="1231106"/>
          </a:xfrm>
          <a:prstGeom prst="rect">
            <a:avLst/>
          </a:prstGeom>
          <a:noFill/>
        </p:spPr>
        <p:txBody>
          <a:bodyPr wrap="square" rtlCol="0" anchor="ctr">
            <a:spAutoFit/>
          </a:bodyPr>
          <a:lstStyle/>
          <a:p>
            <a:pPr algn="ctr" rtl="1">
              <a:spcAft>
                <a:spcPts val="1200"/>
              </a:spcAft>
            </a:pPr>
            <a:r>
              <a:rPr lang="ar-JO" sz="3200" dirty="0">
                <a:solidFill>
                  <a:srgbClr val="990000"/>
                </a:solidFill>
              </a:rPr>
              <a:t>القمر. يس، آية 39.</a:t>
            </a:r>
          </a:p>
          <a:p>
            <a:pPr algn="ctr" rtl="1">
              <a:spcAft>
                <a:spcPts val="1200"/>
              </a:spcAft>
            </a:pPr>
            <a:r>
              <a:rPr lang="ar-JO" sz="3200" dirty="0">
                <a:solidFill>
                  <a:srgbClr val="990000"/>
                </a:solidFill>
              </a:rPr>
              <a:t>  وَالْقَمَرَ قَدَّرْنَاهُ مَنَازِلَ حَتَّىٰ عَادَ كَالْعُرْجُونِ الْقَدِيمِ</a:t>
            </a:r>
            <a:endParaRPr lang="ar-JO"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257657108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grpSp>
        <p:nvGrpSpPr>
          <p:cNvPr id="60" name="Group 59"/>
          <p:cNvGrpSpPr/>
          <p:nvPr/>
        </p:nvGrpSpPr>
        <p:grpSpPr>
          <a:xfrm>
            <a:off x="0" y="0"/>
            <a:ext cx="12192000" cy="1245704"/>
            <a:chOff x="0" y="0"/>
            <a:chExt cx="12192000" cy="1245704"/>
          </a:xfrm>
        </p:grpSpPr>
        <p:sp>
          <p:nvSpPr>
            <p:cNvPr id="61" name="Rectangle 60"/>
            <p:cNvSpPr/>
            <p:nvPr/>
          </p:nvSpPr>
          <p:spPr>
            <a:xfrm>
              <a:off x="0" y="0"/>
              <a:ext cx="12192000" cy="1245704"/>
            </a:xfrm>
            <a:prstGeom prst="rect">
              <a:avLst/>
            </a:pr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63" name="Freeform 62"/>
            <p:cNvSpPr/>
            <p:nvPr/>
          </p:nvSpPr>
          <p:spPr>
            <a:xfrm>
              <a:off x="226617"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2" name="Freeform 71"/>
            <p:cNvSpPr/>
            <p:nvPr/>
          </p:nvSpPr>
          <p:spPr>
            <a:xfrm>
              <a:off x="56854"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3" name="Freeform 72"/>
            <p:cNvSpPr/>
            <p:nvPr/>
          </p:nvSpPr>
          <p:spPr>
            <a:xfrm>
              <a:off x="1444535"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4" name="Freeform 73"/>
            <p:cNvSpPr/>
            <p:nvPr/>
          </p:nvSpPr>
          <p:spPr>
            <a:xfrm>
              <a:off x="1274772"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5" name="Freeform 74"/>
            <p:cNvSpPr/>
            <p:nvPr/>
          </p:nvSpPr>
          <p:spPr>
            <a:xfrm>
              <a:off x="2662453"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6" name="Freeform 75"/>
            <p:cNvSpPr/>
            <p:nvPr/>
          </p:nvSpPr>
          <p:spPr>
            <a:xfrm>
              <a:off x="2492690"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9" name="Freeform 78"/>
            <p:cNvSpPr/>
            <p:nvPr/>
          </p:nvSpPr>
          <p:spPr>
            <a:xfrm>
              <a:off x="3880371"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0" name="Freeform 119"/>
            <p:cNvSpPr/>
            <p:nvPr/>
          </p:nvSpPr>
          <p:spPr>
            <a:xfrm>
              <a:off x="3710608"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1" name="Freeform 120"/>
            <p:cNvSpPr/>
            <p:nvPr/>
          </p:nvSpPr>
          <p:spPr>
            <a:xfrm>
              <a:off x="5098289"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2" name="Freeform 121"/>
            <p:cNvSpPr/>
            <p:nvPr/>
          </p:nvSpPr>
          <p:spPr>
            <a:xfrm>
              <a:off x="4928526"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3" name="Freeform 122"/>
            <p:cNvSpPr/>
            <p:nvPr/>
          </p:nvSpPr>
          <p:spPr>
            <a:xfrm>
              <a:off x="6316207"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4" name="Freeform 123"/>
            <p:cNvSpPr/>
            <p:nvPr/>
          </p:nvSpPr>
          <p:spPr>
            <a:xfrm>
              <a:off x="6146444"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5" name="Freeform 124"/>
            <p:cNvSpPr/>
            <p:nvPr/>
          </p:nvSpPr>
          <p:spPr>
            <a:xfrm>
              <a:off x="7534125"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8" name="Freeform 127"/>
            <p:cNvSpPr/>
            <p:nvPr/>
          </p:nvSpPr>
          <p:spPr>
            <a:xfrm>
              <a:off x="7364362"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29" name="Freeform 128"/>
            <p:cNvSpPr/>
            <p:nvPr/>
          </p:nvSpPr>
          <p:spPr>
            <a:xfrm>
              <a:off x="8752043"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0" name="Freeform 129"/>
            <p:cNvSpPr/>
            <p:nvPr/>
          </p:nvSpPr>
          <p:spPr>
            <a:xfrm>
              <a:off x="8582280"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1" name="Freeform 130"/>
            <p:cNvSpPr/>
            <p:nvPr/>
          </p:nvSpPr>
          <p:spPr>
            <a:xfrm>
              <a:off x="9969961"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2" name="Freeform 131"/>
            <p:cNvSpPr/>
            <p:nvPr/>
          </p:nvSpPr>
          <p:spPr>
            <a:xfrm>
              <a:off x="9800198"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3" name="Freeform 132"/>
            <p:cNvSpPr/>
            <p:nvPr/>
          </p:nvSpPr>
          <p:spPr>
            <a:xfrm>
              <a:off x="11187879" y="226616"/>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4" name="Freeform 133"/>
            <p:cNvSpPr/>
            <p:nvPr/>
          </p:nvSpPr>
          <p:spPr>
            <a:xfrm>
              <a:off x="11018116" y="56853"/>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2" name="Group 1">
            <a:extLst>
              <a:ext uri="{FF2B5EF4-FFF2-40B4-BE49-F238E27FC236}">
                <a16:creationId xmlns:a16="http://schemas.microsoft.com/office/drawing/2014/main" id="{B041B783-F9D9-4E29-B5BA-BD09A3FF52EB}"/>
              </a:ext>
            </a:extLst>
          </p:cNvPr>
          <p:cNvGrpSpPr/>
          <p:nvPr/>
        </p:nvGrpSpPr>
        <p:grpSpPr>
          <a:xfrm>
            <a:off x="4006867" y="2910960"/>
            <a:ext cx="4131418" cy="669634"/>
            <a:chOff x="4355607" y="2559299"/>
            <a:chExt cx="3433937" cy="556584"/>
          </a:xfrm>
        </p:grpSpPr>
        <p:sp>
          <p:nvSpPr>
            <p:cNvPr id="119" name="Freeform 118"/>
            <p:cNvSpPr/>
            <p:nvPr/>
          </p:nvSpPr>
          <p:spPr>
            <a:xfrm>
              <a:off x="5148003" y="2559299"/>
              <a:ext cx="84913" cy="85188"/>
            </a:xfrm>
            <a:custGeom>
              <a:avLst/>
              <a:gdLst/>
              <a:ahLst/>
              <a:cxnLst/>
              <a:rect l="l" t="t" r="r" b="b"/>
              <a:pathLst>
                <a:path w="76627" h="76875">
                  <a:moveTo>
                    <a:pt x="69789" y="0"/>
                  </a:moveTo>
                  <a:cubicBezTo>
                    <a:pt x="72697" y="0"/>
                    <a:pt x="73851" y="1094"/>
                    <a:pt x="73251" y="3282"/>
                  </a:cubicBezTo>
                  <a:lnTo>
                    <a:pt x="70999" y="6421"/>
                  </a:lnTo>
                  <a:lnTo>
                    <a:pt x="76627" y="15384"/>
                  </a:lnTo>
                  <a:lnTo>
                    <a:pt x="74206" y="17392"/>
                  </a:lnTo>
                  <a:lnTo>
                    <a:pt x="74475" y="26754"/>
                  </a:lnTo>
                  <a:lnTo>
                    <a:pt x="53380" y="33443"/>
                  </a:lnTo>
                  <a:lnTo>
                    <a:pt x="65379" y="39198"/>
                  </a:lnTo>
                  <a:cubicBezTo>
                    <a:pt x="67980" y="42171"/>
                    <a:pt x="68804" y="46018"/>
                    <a:pt x="67851" y="50739"/>
                  </a:cubicBezTo>
                  <a:cubicBezTo>
                    <a:pt x="66499" y="59983"/>
                    <a:pt x="57282" y="67209"/>
                    <a:pt x="40200" y="72417"/>
                  </a:cubicBezTo>
                  <a:cubicBezTo>
                    <a:pt x="26437" y="76476"/>
                    <a:pt x="14764" y="77763"/>
                    <a:pt x="5180" y="76280"/>
                  </a:cubicBezTo>
                  <a:cubicBezTo>
                    <a:pt x="652" y="74019"/>
                    <a:pt x="2497" y="69130"/>
                    <a:pt x="10715" y="61612"/>
                  </a:cubicBezTo>
                  <a:cubicBezTo>
                    <a:pt x="10715" y="61969"/>
                    <a:pt x="9296" y="61912"/>
                    <a:pt x="6458" y="61441"/>
                  </a:cubicBezTo>
                  <a:cubicBezTo>
                    <a:pt x="6458" y="67077"/>
                    <a:pt x="5381" y="69896"/>
                    <a:pt x="3229" y="69896"/>
                  </a:cubicBezTo>
                  <a:cubicBezTo>
                    <a:pt x="1077" y="69896"/>
                    <a:pt x="0" y="66943"/>
                    <a:pt x="0" y="61038"/>
                  </a:cubicBezTo>
                  <a:cubicBezTo>
                    <a:pt x="709" y="58931"/>
                    <a:pt x="1156" y="57738"/>
                    <a:pt x="1340" y="57457"/>
                  </a:cubicBezTo>
                  <a:cubicBezTo>
                    <a:pt x="1525" y="57177"/>
                    <a:pt x="1617" y="57432"/>
                    <a:pt x="1617" y="58221"/>
                  </a:cubicBezTo>
                  <a:lnTo>
                    <a:pt x="1617" y="51091"/>
                  </a:lnTo>
                  <a:lnTo>
                    <a:pt x="11149" y="49268"/>
                  </a:lnTo>
                  <a:lnTo>
                    <a:pt x="5270" y="46271"/>
                  </a:lnTo>
                  <a:cubicBezTo>
                    <a:pt x="4269" y="43890"/>
                    <a:pt x="4306" y="38798"/>
                    <a:pt x="5381" y="30995"/>
                  </a:cubicBezTo>
                  <a:cubicBezTo>
                    <a:pt x="6407" y="25089"/>
                    <a:pt x="11763" y="19620"/>
                    <a:pt x="21447" y="14586"/>
                  </a:cubicBezTo>
                  <a:cubicBezTo>
                    <a:pt x="29507" y="10130"/>
                    <a:pt x="36239" y="7298"/>
                    <a:pt x="41641" y="6089"/>
                  </a:cubicBezTo>
                  <a:cubicBezTo>
                    <a:pt x="59703" y="2030"/>
                    <a:pt x="69085" y="0"/>
                    <a:pt x="69789" y="0"/>
                  </a:cubicBezTo>
                  <a:close/>
                  <a:moveTo>
                    <a:pt x="70438" y="7203"/>
                  </a:moveTo>
                  <a:lnTo>
                    <a:pt x="66187" y="13129"/>
                  </a:lnTo>
                  <a:lnTo>
                    <a:pt x="69303" y="12023"/>
                  </a:lnTo>
                  <a:lnTo>
                    <a:pt x="68899" y="10222"/>
                  </a:lnTo>
                  <a:cubicBezTo>
                    <a:pt x="69198" y="10222"/>
                    <a:pt x="69768" y="10654"/>
                    <a:pt x="70608" y="11518"/>
                  </a:cubicBezTo>
                  <a:lnTo>
                    <a:pt x="70635" y="11550"/>
                  </a:lnTo>
                  <a:lnTo>
                    <a:pt x="72323" y="10951"/>
                  </a:lnTo>
                  <a:cubicBezTo>
                    <a:pt x="72323" y="10951"/>
                    <a:pt x="72089" y="10487"/>
                    <a:pt x="71623" y="9558"/>
                  </a:cubicBezTo>
                  <a:lnTo>
                    <a:pt x="70438" y="7203"/>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18" name="Freeform 117"/>
            <p:cNvSpPr/>
            <p:nvPr/>
          </p:nvSpPr>
          <p:spPr>
            <a:xfrm>
              <a:off x="5142341" y="2641583"/>
              <a:ext cx="170775" cy="472483"/>
            </a:xfrm>
            <a:custGeom>
              <a:avLst/>
              <a:gdLst/>
              <a:ahLst/>
              <a:cxnLst/>
              <a:rect l="l" t="t" r="r" b="b"/>
              <a:pathLst>
                <a:path w="154111" h="426378">
                  <a:moveTo>
                    <a:pt x="102407" y="0"/>
                  </a:moveTo>
                  <a:cubicBezTo>
                    <a:pt x="109776" y="0"/>
                    <a:pt x="114492" y="3856"/>
                    <a:pt x="116554" y="11568"/>
                  </a:cubicBezTo>
                  <a:lnTo>
                    <a:pt x="117830" y="17410"/>
                  </a:lnTo>
                  <a:lnTo>
                    <a:pt x="119709" y="14897"/>
                  </a:lnTo>
                  <a:cubicBezTo>
                    <a:pt x="121156" y="14112"/>
                    <a:pt x="123169" y="13720"/>
                    <a:pt x="125749" y="13720"/>
                  </a:cubicBezTo>
                  <a:cubicBezTo>
                    <a:pt x="133137" y="13720"/>
                    <a:pt x="137774" y="18025"/>
                    <a:pt x="139657" y="26634"/>
                  </a:cubicBezTo>
                  <a:lnTo>
                    <a:pt x="140258" y="30192"/>
                  </a:lnTo>
                  <a:lnTo>
                    <a:pt x="143773" y="29327"/>
                  </a:lnTo>
                  <a:cubicBezTo>
                    <a:pt x="148810" y="29327"/>
                    <a:pt x="152255" y="33344"/>
                    <a:pt x="154111" y="41379"/>
                  </a:cubicBezTo>
                  <a:cubicBezTo>
                    <a:pt x="154111" y="131308"/>
                    <a:pt x="153543" y="191803"/>
                    <a:pt x="152408" y="222862"/>
                  </a:cubicBezTo>
                  <a:cubicBezTo>
                    <a:pt x="151665" y="238817"/>
                    <a:pt x="150419" y="249806"/>
                    <a:pt x="148670" y="255828"/>
                  </a:cubicBezTo>
                  <a:cubicBezTo>
                    <a:pt x="144125" y="267602"/>
                    <a:pt x="138371" y="275059"/>
                    <a:pt x="131408" y="278201"/>
                  </a:cubicBezTo>
                  <a:cubicBezTo>
                    <a:pt x="129260" y="278538"/>
                    <a:pt x="127501" y="278499"/>
                    <a:pt x="126132" y="278085"/>
                  </a:cubicBezTo>
                  <a:lnTo>
                    <a:pt x="123641" y="276077"/>
                  </a:lnTo>
                  <a:lnTo>
                    <a:pt x="121194" y="277720"/>
                  </a:lnTo>
                  <a:lnTo>
                    <a:pt x="120025" y="277808"/>
                  </a:lnTo>
                  <a:lnTo>
                    <a:pt x="123309" y="281223"/>
                  </a:lnTo>
                  <a:cubicBezTo>
                    <a:pt x="135094" y="293386"/>
                    <a:pt x="142700" y="307850"/>
                    <a:pt x="146127" y="324617"/>
                  </a:cubicBezTo>
                  <a:cubicBezTo>
                    <a:pt x="147325" y="330394"/>
                    <a:pt x="147924" y="336208"/>
                    <a:pt x="147924" y="342059"/>
                  </a:cubicBezTo>
                  <a:cubicBezTo>
                    <a:pt x="147924" y="361867"/>
                    <a:pt x="142470" y="380245"/>
                    <a:pt x="131563" y="397190"/>
                  </a:cubicBezTo>
                  <a:cubicBezTo>
                    <a:pt x="120655" y="414136"/>
                    <a:pt x="107507" y="422609"/>
                    <a:pt x="92117" y="422609"/>
                  </a:cubicBezTo>
                  <a:lnTo>
                    <a:pt x="84335" y="421773"/>
                  </a:lnTo>
                  <a:lnTo>
                    <a:pt x="71986" y="425094"/>
                  </a:lnTo>
                  <a:cubicBezTo>
                    <a:pt x="67977" y="425950"/>
                    <a:pt x="64733" y="426378"/>
                    <a:pt x="62255" y="426378"/>
                  </a:cubicBezTo>
                  <a:cubicBezTo>
                    <a:pt x="52073" y="426378"/>
                    <a:pt x="40470" y="420837"/>
                    <a:pt x="27444" y="409755"/>
                  </a:cubicBezTo>
                  <a:cubicBezTo>
                    <a:pt x="16096" y="400165"/>
                    <a:pt x="9132" y="389291"/>
                    <a:pt x="6551" y="377131"/>
                  </a:cubicBezTo>
                  <a:cubicBezTo>
                    <a:pt x="4873" y="370217"/>
                    <a:pt x="4034" y="363011"/>
                    <a:pt x="4034" y="355513"/>
                  </a:cubicBezTo>
                  <a:cubicBezTo>
                    <a:pt x="4034" y="342674"/>
                    <a:pt x="6192" y="328996"/>
                    <a:pt x="10508" y="314482"/>
                  </a:cubicBezTo>
                  <a:cubicBezTo>
                    <a:pt x="13781" y="302728"/>
                    <a:pt x="17517" y="296011"/>
                    <a:pt x="21716" y="294330"/>
                  </a:cubicBezTo>
                  <a:lnTo>
                    <a:pt x="26200" y="295928"/>
                  </a:lnTo>
                  <a:lnTo>
                    <a:pt x="29980" y="294247"/>
                  </a:lnTo>
                  <a:lnTo>
                    <a:pt x="11473" y="283858"/>
                  </a:lnTo>
                  <a:cubicBezTo>
                    <a:pt x="5912" y="279366"/>
                    <a:pt x="2895" y="274932"/>
                    <a:pt x="2422" y="270556"/>
                  </a:cubicBezTo>
                  <a:cubicBezTo>
                    <a:pt x="807" y="254764"/>
                    <a:pt x="0" y="227211"/>
                    <a:pt x="0" y="187897"/>
                  </a:cubicBezTo>
                  <a:cubicBezTo>
                    <a:pt x="0" y="159859"/>
                    <a:pt x="2279" y="126421"/>
                    <a:pt x="6836" y="87584"/>
                  </a:cubicBezTo>
                  <a:cubicBezTo>
                    <a:pt x="10254" y="58455"/>
                    <a:pt x="12391" y="41662"/>
                    <a:pt x="13245" y="37205"/>
                  </a:cubicBezTo>
                  <a:lnTo>
                    <a:pt x="13413" y="36576"/>
                  </a:lnTo>
                  <a:lnTo>
                    <a:pt x="8890" y="31612"/>
                  </a:lnTo>
                  <a:cubicBezTo>
                    <a:pt x="8557" y="30446"/>
                    <a:pt x="9485" y="29863"/>
                    <a:pt x="11675" y="29863"/>
                  </a:cubicBezTo>
                  <a:lnTo>
                    <a:pt x="15096" y="31210"/>
                  </a:lnTo>
                  <a:lnTo>
                    <a:pt x="15624" y="27307"/>
                  </a:lnTo>
                  <a:cubicBezTo>
                    <a:pt x="17327" y="18609"/>
                    <a:pt x="21840" y="14260"/>
                    <a:pt x="29163" y="14260"/>
                  </a:cubicBezTo>
                  <a:cubicBezTo>
                    <a:pt x="31863" y="14260"/>
                    <a:pt x="33978" y="14653"/>
                    <a:pt x="35507" y="15437"/>
                  </a:cubicBezTo>
                  <a:lnTo>
                    <a:pt x="37137" y="17470"/>
                  </a:lnTo>
                  <a:lnTo>
                    <a:pt x="38103" y="12106"/>
                  </a:lnTo>
                  <a:cubicBezTo>
                    <a:pt x="39987" y="4393"/>
                    <a:pt x="44001" y="536"/>
                    <a:pt x="50147" y="536"/>
                  </a:cubicBezTo>
                  <a:cubicBezTo>
                    <a:pt x="55306" y="536"/>
                    <a:pt x="58543" y="42454"/>
                    <a:pt x="59858" y="126289"/>
                  </a:cubicBezTo>
                  <a:cubicBezTo>
                    <a:pt x="60981" y="209942"/>
                    <a:pt x="60831" y="251768"/>
                    <a:pt x="59408" y="251768"/>
                  </a:cubicBezTo>
                  <a:cubicBezTo>
                    <a:pt x="59702" y="250393"/>
                    <a:pt x="66935" y="250460"/>
                    <a:pt x="81107" y="251970"/>
                  </a:cubicBezTo>
                  <a:lnTo>
                    <a:pt x="85349" y="253210"/>
                  </a:lnTo>
                  <a:lnTo>
                    <a:pt x="86068" y="251661"/>
                  </a:lnTo>
                  <a:cubicBezTo>
                    <a:pt x="89818" y="248540"/>
                    <a:pt x="91505" y="245993"/>
                    <a:pt x="91129" y="244023"/>
                  </a:cubicBezTo>
                  <a:cubicBezTo>
                    <a:pt x="90753" y="242052"/>
                    <a:pt x="91570" y="238254"/>
                    <a:pt x="93579" y="232628"/>
                  </a:cubicBezTo>
                  <a:cubicBezTo>
                    <a:pt x="95589" y="227003"/>
                    <a:pt x="96771" y="202138"/>
                    <a:pt x="97125" y="158034"/>
                  </a:cubicBezTo>
                  <a:lnTo>
                    <a:pt x="97125" y="24319"/>
                  </a:lnTo>
                  <a:cubicBezTo>
                    <a:pt x="97125" y="9861"/>
                    <a:pt x="98886" y="1755"/>
                    <a:pt x="102407" y="0"/>
                  </a:cubicBezTo>
                  <a:close/>
                  <a:moveTo>
                    <a:pt x="101524" y="260043"/>
                  </a:moveTo>
                  <a:lnTo>
                    <a:pt x="100867" y="260322"/>
                  </a:lnTo>
                  <a:lnTo>
                    <a:pt x="103003" y="261766"/>
                  </a:lnTo>
                  <a:lnTo>
                    <a:pt x="101524" y="260043"/>
                  </a:lnTo>
                  <a:close/>
                  <a:moveTo>
                    <a:pt x="65005" y="308879"/>
                  </a:moveTo>
                  <a:lnTo>
                    <a:pt x="66405" y="315802"/>
                  </a:lnTo>
                  <a:cubicBezTo>
                    <a:pt x="62643" y="314905"/>
                    <a:pt x="60791" y="318050"/>
                    <a:pt x="60848" y="325239"/>
                  </a:cubicBezTo>
                  <a:cubicBezTo>
                    <a:pt x="57916" y="333711"/>
                    <a:pt x="56935" y="343410"/>
                    <a:pt x="57907" y="354334"/>
                  </a:cubicBezTo>
                  <a:cubicBezTo>
                    <a:pt x="58756" y="360788"/>
                    <a:pt x="60750" y="366604"/>
                    <a:pt x="63888" y="371780"/>
                  </a:cubicBezTo>
                  <a:cubicBezTo>
                    <a:pt x="67838" y="377365"/>
                    <a:pt x="72675" y="380158"/>
                    <a:pt x="78397" y="380158"/>
                  </a:cubicBezTo>
                  <a:cubicBezTo>
                    <a:pt x="88730" y="380158"/>
                    <a:pt x="93897" y="370418"/>
                    <a:pt x="93897" y="350939"/>
                  </a:cubicBezTo>
                  <a:cubicBezTo>
                    <a:pt x="93897" y="334746"/>
                    <a:pt x="90579" y="323860"/>
                    <a:pt x="83945" y="318280"/>
                  </a:cubicBezTo>
                  <a:cubicBezTo>
                    <a:pt x="78486" y="313578"/>
                    <a:pt x="74184" y="311227"/>
                    <a:pt x="71040" y="311227"/>
                  </a:cubicBezTo>
                  <a:lnTo>
                    <a:pt x="65005" y="308879"/>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17" name="Freeform 116"/>
            <p:cNvSpPr/>
            <p:nvPr/>
          </p:nvSpPr>
          <p:spPr>
            <a:xfrm>
              <a:off x="4355607" y="2644563"/>
              <a:ext cx="755707" cy="339517"/>
            </a:xfrm>
            <a:custGeom>
              <a:avLst/>
              <a:gdLst/>
              <a:ahLst/>
              <a:cxnLst/>
              <a:rect l="l" t="t" r="r" b="b"/>
              <a:pathLst>
                <a:path w="681966" h="306387">
                  <a:moveTo>
                    <a:pt x="227300" y="0"/>
                  </a:moveTo>
                  <a:cubicBezTo>
                    <a:pt x="236390" y="0"/>
                    <a:pt x="242011" y="3857"/>
                    <a:pt x="244163" y="11570"/>
                  </a:cubicBezTo>
                  <a:lnTo>
                    <a:pt x="245550" y="17387"/>
                  </a:lnTo>
                  <a:lnTo>
                    <a:pt x="247370" y="14902"/>
                  </a:lnTo>
                  <a:cubicBezTo>
                    <a:pt x="248825" y="14117"/>
                    <a:pt x="250873" y="13725"/>
                    <a:pt x="253514" y="13725"/>
                  </a:cubicBezTo>
                  <a:cubicBezTo>
                    <a:pt x="261109" y="13725"/>
                    <a:pt x="265803" y="18074"/>
                    <a:pt x="267596" y="26772"/>
                  </a:cubicBezTo>
                  <a:lnTo>
                    <a:pt x="268143" y="30617"/>
                  </a:lnTo>
                  <a:lnTo>
                    <a:pt x="271273" y="29867"/>
                  </a:lnTo>
                  <a:cubicBezTo>
                    <a:pt x="276692" y="29867"/>
                    <a:pt x="280047" y="33742"/>
                    <a:pt x="281336" y="41491"/>
                  </a:cubicBezTo>
                  <a:cubicBezTo>
                    <a:pt x="281696" y="98632"/>
                    <a:pt x="282190" y="168565"/>
                    <a:pt x="282819" y="251288"/>
                  </a:cubicBezTo>
                  <a:lnTo>
                    <a:pt x="295494" y="251288"/>
                  </a:lnTo>
                  <a:lnTo>
                    <a:pt x="324821" y="251288"/>
                  </a:lnTo>
                  <a:cubicBezTo>
                    <a:pt x="321053" y="179724"/>
                    <a:pt x="322704" y="143941"/>
                    <a:pt x="329773" y="143941"/>
                  </a:cubicBezTo>
                  <a:cubicBezTo>
                    <a:pt x="336287" y="143941"/>
                    <a:pt x="340575" y="147797"/>
                    <a:pt x="342637" y="155509"/>
                  </a:cubicBezTo>
                  <a:lnTo>
                    <a:pt x="343842" y="161025"/>
                  </a:lnTo>
                  <a:lnTo>
                    <a:pt x="345485" y="158838"/>
                  </a:lnTo>
                  <a:cubicBezTo>
                    <a:pt x="346985" y="158054"/>
                    <a:pt x="349101" y="157661"/>
                    <a:pt x="351832" y="157661"/>
                  </a:cubicBezTo>
                  <a:cubicBezTo>
                    <a:pt x="359221" y="157661"/>
                    <a:pt x="363857" y="161966"/>
                    <a:pt x="365741" y="170575"/>
                  </a:cubicBezTo>
                  <a:lnTo>
                    <a:pt x="366301" y="173896"/>
                  </a:lnTo>
                  <a:lnTo>
                    <a:pt x="369857" y="172998"/>
                  </a:lnTo>
                  <a:cubicBezTo>
                    <a:pt x="375431" y="172998"/>
                    <a:pt x="379415" y="177037"/>
                    <a:pt x="381810" y="185114"/>
                  </a:cubicBezTo>
                  <a:cubicBezTo>
                    <a:pt x="381810" y="200289"/>
                    <a:pt x="382103" y="222347"/>
                    <a:pt x="382689" y="251288"/>
                  </a:cubicBezTo>
                  <a:lnTo>
                    <a:pt x="388591" y="251288"/>
                  </a:lnTo>
                  <a:lnTo>
                    <a:pt x="421895" y="251288"/>
                  </a:lnTo>
                  <a:lnTo>
                    <a:pt x="427604" y="251288"/>
                  </a:lnTo>
                  <a:cubicBezTo>
                    <a:pt x="427604" y="232169"/>
                    <a:pt x="427788" y="210069"/>
                    <a:pt x="428157" y="184990"/>
                  </a:cubicBezTo>
                  <a:cubicBezTo>
                    <a:pt x="430229" y="176995"/>
                    <a:pt x="434295" y="172998"/>
                    <a:pt x="440355" y="172998"/>
                  </a:cubicBezTo>
                  <a:lnTo>
                    <a:pt x="443960" y="173873"/>
                  </a:lnTo>
                  <a:lnTo>
                    <a:pt x="444546" y="170575"/>
                  </a:lnTo>
                  <a:cubicBezTo>
                    <a:pt x="446520" y="161966"/>
                    <a:pt x="451221" y="157661"/>
                    <a:pt x="458650" y="157661"/>
                  </a:cubicBezTo>
                  <a:cubicBezTo>
                    <a:pt x="461352" y="157661"/>
                    <a:pt x="463447" y="158054"/>
                    <a:pt x="464933" y="158838"/>
                  </a:cubicBezTo>
                  <a:lnTo>
                    <a:pt x="466425" y="160839"/>
                  </a:lnTo>
                  <a:lnTo>
                    <a:pt x="467641" y="155509"/>
                  </a:lnTo>
                  <a:cubicBezTo>
                    <a:pt x="469793" y="147797"/>
                    <a:pt x="473971" y="143941"/>
                    <a:pt x="480173" y="143941"/>
                  </a:cubicBezTo>
                  <a:cubicBezTo>
                    <a:pt x="487602" y="143941"/>
                    <a:pt x="489254" y="179724"/>
                    <a:pt x="485130" y="251288"/>
                  </a:cubicBezTo>
                  <a:lnTo>
                    <a:pt x="495402" y="251288"/>
                  </a:lnTo>
                  <a:lnTo>
                    <a:pt x="514992" y="251288"/>
                  </a:lnTo>
                  <a:lnTo>
                    <a:pt x="524729" y="251288"/>
                  </a:lnTo>
                  <a:cubicBezTo>
                    <a:pt x="520962" y="179724"/>
                    <a:pt x="522611" y="143941"/>
                    <a:pt x="529677" y="143941"/>
                  </a:cubicBezTo>
                  <a:cubicBezTo>
                    <a:pt x="536191" y="143941"/>
                    <a:pt x="540480" y="147797"/>
                    <a:pt x="542544" y="155509"/>
                  </a:cubicBezTo>
                  <a:lnTo>
                    <a:pt x="543750" y="161027"/>
                  </a:lnTo>
                  <a:lnTo>
                    <a:pt x="545394" y="158838"/>
                  </a:lnTo>
                  <a:cubicBezTo>
                    <a:pt x="546894" y="158054"/>
                    <a:pt x="549009" y="157661"/>
                    <a:pt x="551741" y="157661"/>
                  </a:cubicBezTo>
                  <a:cubicBezTo>
                    <a:pt x="559129" y="157661"/>
                    <a:pt x="563766" y="161966"/>
                    <a:pt x="565649" y="170575"/>
                  </a:cubicBezTo>
                  <a:lnTo>
                    <a:pt x="566210" y="173896"/>
                  </a:lnTo>
                  <a:lnTo>
                    <a:pt x="569765" y="172998"/>
                  </a:lnTo>
                  <a:cubicBezTo>
                    <a:pt x="575891" y="172998"/>
                    <a:pt x="579698" y="176358"/>
                    <a:pt x="581187" y="183078"/>
                  </a:cubicBezTo>
                  <a:cubicBezTo>
                    <a:pt x="582256" y="187351"/>
                    <a:pt x="582791" y="210088"/>
                    <a:pt x="582791" y="251288"/>
                  </a:cubicBezTo>
                  <a:cubicBezTo>
                    <a:pt x="601985" y="251288"/>
                    <a:pt x="613615" y="248411"/>
                    <a:pt x="617683" y="242657"/>
                  </a:cubicBezTo>
                  <a:cubicBezTo>
                    <a:pt x="619567" y="239990"/>
                    <a:pt x="620328" y="223981"/>
                    <a:pt x="619968" y="194628"/>
                  </a:cubicBezTo>
                  <a:cubicBezTo>
                    <a:pt x="619968" y="168512"/>
                    <a:pt x="621619" y="153624"/>
                    <a:pt x="624920" y="149965"/>
                  </a:cubicBezTo>
                  <a:cubicBezTo>
                    <a:pt x="631331" y="146307"/>
                    <a:pt x="635524" y="148334"/>
                    <a:pt x="637498" y="156047"/>
                  </a:cubicBezTo>
                  <a:lnTo>
                    <a:pt x="638637" y="161644"/>
                  </a:lnTo>
                  <a:lnTo>
                    <a:pt x="640299" y="159375"/>
                  </a:lnTo>
                  <a:cubicBezTo>
                    <a:pt x="641754" y="158590"/>
                    <a:pt x="643802" y="158197"/>
                    <a:pt x="646443" y="158197"/>
                  </a:cubicBezTo>
                  <a:cubicBezTo>
                    <a:pt x="653995" y="158197"/>
                    <a:pt x="658757" y="162502"/>
                    <a:pt x="660730" y="171111"/>
                  </a:cubicBezTo>
                  <a:lnTo>
                    <a:pt x="661272" y="174382"/>
                  </a:lnTo>
                  <a:lnTo>
                    <a:pt x="664738" y="173534"/>
                  </a:lnTo>
                  <a:cubicBezTo>
                    <a:pt x="667171" y="173534"/>
                    <a:pt x="669025" y="174139"/>
                    <a:pt x="670299" y="175350"/>
                  </a:cubicBezTo>
                  <a:lnTo>
                    <a:pt x="671650" y="178872"/>
                  </a:lnTo>
                  <a:lnTo>
                    <a:pt x="673739" y="178869"/>
                  </a:lnTo>
                  <a:cubicBezTo>
                    <a:pt x="677594" y="179776"/>
                    <a:pt x="680135" y="183427"/>
                    <a:pt x="681361" y="189822"/>
                  </a:cubicBezTo>
                  <a:cubicBezTo>
                    <a:pt x="682144" y="198243"/>
                    <a:pt x="682167" y="212863"/>
                    <a:pt x="681430" y="233684"/>
                  </a:cubicBezTo>
                  <a:cubicBezTo>
                    <a:pt x="680489" y="251377"/>
                    <a:pt x="676330" y="265851"/>
                    <a:pt x="668953" y="277108"/>
                  </a:cubicBezTo>
                  <a:cubicBezTo>
                    <a:pt x="666181" y="280092"/>
                    <a:pt x="659458" y="286546"/>
                    <a:pt x="648784" y="296470"/>
                  </a:cubicBezTo>
                  <a:cubicBezTo>
                    <a:pt x="638969" y="303081"/>
                    <a:pt x="628862" y="306387"/>
                    <a:pt x="618463" y="306387"/>
                  </a:cubicBezTo>
                  <a:lnTo>
                    <a:pt x="514992" y="306387"/>
                  </a:lnTo>
                  <a:lnTo>
                    <a:pt x="495402" y="306387"/>
                  </a:lnTo>
                  <a:lnTo>
                    <a:pt x="421895" y="306387"/>
                  </a:lnTo>
                  <a:lnTo>
                    <a:pt x="388591" y="306387"/>
                  </a:lnTo>
                  <a:lnTo>
                    <a:pt x="326539" y="306387"/>
                  </a:lnTo>
                  <a:lnTo>
                    <a:pt x="295494" y="306387"/>
                  </a:lnTo>
                  <a:lnTo>
                    <a:pt x="223774" y="306387"/>
                  </a:lnTo>
                  <a:lnTo>
                    <a:pt x="191259" y="306387"/>
                  </a:lnTo>
                  <a:lnTo>
                    <a:pt x="149159" y="306387"/>
                  </a:lnTo>
                  <a:cubicBezTo>
                    <a:pt x="138200" y="306387"/>
                    <a:pt x="130253" y="299975"/>
                    <a:pt x="125320" y="287151"/>
                  </a:cubicBezTo>
                  <a:cubicBezTo>
                    <a:pt x="122853" y="280739"/>
                    <a:pt x="121185" y="275930"/>
                    <a:pt x="120315" y="272724"/>
                  </a:cubicBezTo>
                  <a:lnTo>
                    <a:pt x="120048" y="271360"/>
                  </a:lnTo>
                  <a:lnTo>
                    <a:pt x="116922" y="275452"/>
                  </a:lnTo>
                  <a:cubicBezTo>
                    <a:pt x="113855" y="279332"/>
                    <a:pt x="110345" y="283663"/>
                    <a:pt x="106390" y="288444"/>
                  </a:cubicBezTo>
                  <a:cubicBezTo>
                    <a:pt x="93251" y="300406"/>
                    <a:pt x="77015" y="306387"/>
                    <a:pt x="57684" y="306387"/>
                  </a:cubicBezTo>
                  <a:cubicBezTo>
                    <a:pt x="42160" y="306387"/>
                    <a:pt x="28665" y="299772"/>
                    <a:pt x="17199" y="286542"/>
                  </a:cubicBezTo>
                  <a:cubicBezTo>
                    <a:pt x="5733" y="273312"/>
                    <a:pt x="0" y="258996"/>
                    <a:pt x="0" y="243592"/>
                  </a:cubicBezTo>
                  <a:cubicBezTo>
                    <a:pt x="0" y="226479"/>
                    <a:pt x="7107" y="209508"/>
                    <a:pt x="21322" y="192678"/>
                  </a:cubicBezTo>
                  <a:cubicBezTo>
                    <a:pt x="33704" y="177434"/>
                    <a:pt x="48314" y="165603"/>
                    <a:pt x="65153" y="157185"/>
                  </a:cubicBezTo>
                  <a:cubicBezTo>
                    <a:pt x="83718" y="147996"/>
                    <a:pt x="96115" y="143401"/>
                    <a:pt x="102343" y="143401"/>
                  </a:cubicBezTo>
                  <a:cubicBezTo>
                    <a:pt x="114257" y="143401"/>
                    <a:pt x="120213" y="147204"/>
                    <a:pt x="120213" y="154810"/>
                  </a:cubicBezTo>
                  <a:lnTo>
                    <a:pt x="119448" y="157617"/>
                  </a:lnTo>
                  <a:lnTo>
                    <a:pt x="125568" y="159033"/>
                  </a:lnTo>
                  <a:lnTo>
                    <a:pt x="129054" y="166296"/>
                  </a:lnTo>
                  <a:lnTo>
                    <a:pt x="130594" y="166001"/>
                  </a:lnTo>
                  <a:cubicBezTo>
                    <a:pt x="137305" y="166001"/>
                    <a:pt x="140661" y="168906"/>
                    <a:pt x="140661" y="174717"/>
                  </a:cubicBezTo>
                  <a:cubicBezTo>
                    <a:pt x="140661" y="176990"/>
                    <a:pt x="137342" y="178532"/>
                    <a:pt x="130705" y="179343"/>
                  </a:cubicBezTo>
                  <a:cubicBezTo>
                    <a:pt x="132028" y="178477"/>
                    <a:pt x="135101" y="180055"/>
                    <a:pt x="139923" y="184077"/>
                  </a:cubicBezTo>
                  <a:cubicBezTo>
                    <a:pt x="145923" y="187533"/>
                    <a:pt x="152776" y="191829"/>
                    <a:pt x="160482" y="196965"/>
                  </a:cubicBezTo>
                  <a:cubicBezTo>
                    <a:pt x="162943" y="202625"/>
                    <a:pt x="164849" y="212347"/>
                    <a:pt x="166199" y="226133"/>
                  </a:cubicBezTo>
                  <a:cubicBezTo>
                    <a:pt x="167550" y="239919"/>
                    <a:pt x="168757" y="248210"/>
                    <a:pt x="169820" y="251005"/>
                  </a:cubicBezTo>
                  <a:cubicBezTo>
                    <a:pt x="169917" y="251194"/>
                    <a:pt x="170024" y="251288"/>
                    <a:pt x="170142" y="251288"/>
                  </a:cubicBezTo>
                  <a:lnTo>
                    <a:pt x="191259" y="251288"/>
                  </a:lnTo>
                  <a:lnTo>
                    <a:pt x="220586" y="251288"/>
                  </a:lnTo>
                  <a:cubicBezTo>
                    <a:pt x="220586" y="98978"/>
                    <a:pt x="222824" y="15215"/>
                    <a:pt x="227300" y="0"/>
                  </a:cubicBezTo>
                  <a:close/>
                  <a:moveTo>
                    <a:pt x="106275" y="194465"/>
                  </a:moveTo>
                  <a:cubicBezTo>
                    <a:pt x="97885" y="202214"/>
                    <a:pt x="87975" y="211899"/>
                    <a:pt x="76545" y="223518"/>
                  </a:cubicBezTo>
                  <a:cubicBezTo>
                    <a:pt x="63148" y="236292"/>
                    <a:pt x="56449" y="247557"/>
                    <a:pt x="56449" y="257312"/>
                  </a:cubicBezTo>
                  <a:cubicBezTo>
                    <a:pt x="56449" y="259933"/>
                    <a:pt x="57668" y="261244"/>
                    <a:pt x="60107" y="261244"/>
                  </a:cubicBezTo>
                  <a:cubicBezTo>
                    <a:pt x="73864" y="261244"/>
                    <a:pt x="84450" y="252880"/>
                    <a:pt x="91864" y="236153"/>
                  </a:cubicBezTo>
                  <a:cubicBezTo>
                    <a:pt x="93574" y="232569"/>
                    <a:pt x="98377" y="218673"/>
                    <a:pt x="106275" y="194465"/>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16" name="Freeform 115"/>
            <p:cNvSpPr/>
            <p:nvPr/>
          </p:nvSpPr>
          <p:spPr>
            <a:xfrm>
              <a:off x="5355405" y="2645161"/>
              <a:ext cx="69832" cy="338918"/>
            </a:xfrm>
            <a:custGeom>
              <a:avLst/>
              <a:gdLst/>
              <a:ahLst/>
              <a:cxnLst/>
              <a:rect l="l" t="t" r="r" b="b"/>
              <a:pathLst>
                <a:path w="63018" h="305846">
                  <a:moveTo>
                    <a:pt x="12484" y="0"/>
                  </a:moveTo>
                  <a:cubicBezTo>
                    <a:pt x="18749" y="0"/>
                    <a:pt x="22824" y="3855"/>
                    <a:pt x="24707" y="11567"/>
                  </a:cubicBezTo>
                  <a:lnTo>
                    <a:pt x="25906" y="17861"/>
                  </a:lnTo>
                  <a:lnTo>
                    <a:pt x="28112" y="15133"/>
                  </a:lnTo>
                  <a:cubicBezTo>
                    <a:pt x="29557" y="14371"/>
                    <a:pt x="31522" y="13990"/>
                    <a:pt x="34007" y="13990"/>
                  </a:cubicBezTo>
                  <a:cubicBezTo>
                    <a:pt x="41556" y="13990"/>
                    <a:pt x="46093" y="18294"/>
                    <a:pt x="47618" y="26904"/>
                  </a:cubicBezTo>
                  <a:lnTo>
                    <a:pt x="48058" y="30548"/>
                  </a:lnTo>
                  <a:lnTo>
                    <a:pt x="50956" y="29862"/>
                  </a:lnTo>
                  <a:cubicBezTo>
                    <a:pt x="56567" y="29862"/>
                    <a:pt x="59871" y="32920"/>
                    <a:pt x="60870" y="39035"/>
                  </a:cubicBezTo>
                  <a:cubicBezTo>
                    <a:pt x="61870" y="45151"/>
                    <a:pt x="62548" y="87454"/>
                    <a:pt x="62905" y="165944"/>
                  </a:cubicBezTo>
                  <a:cubicBezTo>
                    <a:pt x="63597" y="242351"/>
                    <a:pt x="61138" y="280554"/>
                    <a:pt x="55530" y="280554"/>
                  </a:cubicBezTo>
                  <a:cubicBezTo>
                    <a:pt x="53227" y="280554"/>
                    <a:pt x="51387" y="280027"/>
                    <a:pt x="50011" y="278974"/>
                  </a:cubicBezTo>
                  <a:lnTo>
                    <a:pt x="47354" y="274369"/>
                  </a:lnTo>
                  <a:lnTo>
                    <a:pt x="45075" y="281362"/>
                  </a:lnTo>
                  <a:cubicBezTo>
                    <a:pt x="41398" y="290330"/>
                    <a:pt x="36364" y="294814"/>
                    <a:pt x="29973" y="294814"/>
                  </a:cubicBezTo>
                  <a:cubicBezTo>
                    <a:pt x="28303" y="294814"/>
                    <a:pt x="26827" y="294377"/>
                    <a:pt x="25544" y="293503"/>
                  </a:cubicBezTo>
                  <a:lnTo>
                    <a:pt x="22777" y="290174"/>
                  </a:lnTo>
                  <a:lnTo>
                    <a:pt x="22741" y="295084"/>
                  </a:lnTo>
                  <a:cubicBezTo>
                    <a:pt x="22383" y="302259"/>
                    <a:pt x="18783" y="305846"/>
                    <a:pt x="11943" y="305846"/>
                  </a:cubicBezTo>
                  <a:cubicBezTo>
                    <a:pt x="5724" y="305846"/>
                    <a:pt x="2012" y="302086"/>
                    <a:pt x="809" y="294566"/>
                  </a:cubicBezTo>
                  <a:cubicBezTo>
                    <a:pt x="809" y="291073"/>
                    <a:pt x="809" y="286804"/>
                    <a:pt x="809" y="281759"/>
                  </a:cubicBezTo>
                  <a:cubicBezTo>
                    <a:pt x="-269" y="273641"/>
                    <a:pt x="-269" y="226004"/>
                    <a:pt x="809" y="138847"/>
                  </a:cubicBezTo>
                  <a:cubicBezTo>
                    <a:pt x="2487" y="46282"/>
                    <a:pt x="6378" y="0"/>
                    <a:pt x="12484" y="0"/>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15" name="Freeform 114"/>
            <p:cNvSpPr/>
            <p:nvPr/>
          </p:nvSpPr>
          <p:spPr>
            <a:xfrm>
              <a:off x="7719712" y="2645161"/>
              <a:ext cx="69832" cy="338918"/>
            </a:xfrm>
            <a:custGeom>
              <a:avLst/>
              <a:gdLst/>
              <a:ahLst/>
              <a:cxnLst/>
              <a:rect l="l" t="t" r="r" b="b"/>
              <a:pathLst>
                <a:path w="63018" h="305846">
                  <a:moveTo>
                    <a:pt x="12483" y="0"/>
                  </a:moveTo>
                  <a:cubicBezTo>
                    <a:pt x="18749" y="0"/>
                    <a:pt x="22824" y="3855"/>
                    <a:pt x="24707" y="11567"/>
                  </a:cubicBezTo>
                  <a:lnTo>
                    <a:pt x="25906" y="17861"/>
                  </a:lnTo>
                  <a:lnTo>
                    <a:pt x="28112" y="15133"/>
                  </a:lnTo>
                  <a:cubicBezTo>
                    <a:pt x="29556" y="14371"/>
                    <a:pt x="31521" y="13990"/>
                    <a:pt x="34007" y="13990"/>
                  </a:cubicBezTo>
                  <a:cubicBezTo>
                    <a:pt x="41556" y="13990"/>
                    <a:pt x="46093" y="18294"/>
                    <a:pt x="47618" y="26904"/>
                  </a:cubicBezTo>
                  <a:lnTo>
                    <a:pt x="48058" y="30548"/>
                  </a:lnTo>
                  <a:lnTo>
                    <a:pt x="50955" y="29862"/>
                  </a:lnTo>
                  <a:cubicBezTo>
                    <a:pt x="56566" y="29862"/>
                    <a:pt x="59871" y="32920"/>
                    <a:pt x="60870" y="39035"/>
                  </a:cubicBezTo>
                  <a:cubicBezTo>
                    <a:pt x="61869" y="45151"/>
                    <a:pt x="62547" y="87454"/>
                    <a:pt x="62905" y="165944"/>
                  </a:cubicBezTo>
                  <a:cubicBezTo>
                    <a:pt x="63596" y="242351"/>
                    <a:pt x="61138" y="280554"/>
                    <a:pt x="55530" y="280554"/>
                  </a:cubicBezTo>
                  <a:cubicBezTo>
                    <a:pt x="53226" y="280554"/>
                    <a:pt x="51387" y="280027"/>
                    <a:pt x="50010" y="278974"/>
                  </a:cubicBezTo>
                  <a:lnTo>
                    <a:pt x="47353" y="274369"/>
                  </a:lnTo>
                  <a:lnTo>
                    <a:pt x="45075" y="281362"/>
                  </a:lnTo>
                  <a:cubicBezTo>
                    <a:pt x="41398" y="290330"/>
                    <a:pt x="36364" y="294814"/>
                    <a:pt x="29972" y="294814"/>
                  </a:cubicBezTo>
                  <a:cubicBezTo>
                    <a:pt x="28303" y="294814"/>
                    <a:pt x="26827" y="294377"/>
                    <a:pt x="25544" y="293503"/>
                  </a:cubicBezTo>
                  <a:lnTo>
                    <a:pt x="22777" y="290174"/>
                  </a:lnTo>
                  <a:lnTo>
                    <a:pt x="22741" y="295084"/>
                  </a:lnTo>
                  <a:cubicBezTo>
                    <a:pt x="22383" y="302259"/>
                    <a:pt x="18783" y="305846"/>
                    <a:pt x="11943" y="305846"/>
                  </a:cubicBezTo>
                  <a:cubicBezTo>
                    <a:pt x="5723" y="305846"/>
                    <a:pt x="2012" y="302086"/>
                    <a:pt x="809" y="294566"/>
                  </a:cubicBezTo>
                  <a:cubicBezTo>
                    <a:pt x="809" y="291073"/>
                    <a:pt x="809" y="286804"/>
                    <a:pt x="809" y="281759"/>
                  </a:cubicBezTo>
                  <a:cubicBezTo>
                    <a:pt x="-269" y="273641"/>
                    <a:pt x="-269" y="226004"/>
                    <a:pt x="809" y="138847"/>
                  </a:cubicBezTo>
                  <a:cubicBezTo>
                    <a:pt x="2486" y="46282"/>
                    <a:pt x="6378" y="0"/>
                    <a:pt x="12483" y="0"/>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14" name="Freeform 113"/>
            <p:cNvSpPr/>
            <p:nvPr/>
          </p:nvSpPr>
          <p:spPr>
            <a:xfrm>
              <a:off x="4705785" y="2692863"/>
              <a:ext cx="86330" cy="85487"/>
            </a:xfrm>
            <a:custGeom>
              <a:avLst/>
              <a:gdLst/>
              <a:ahLst/>
              <a:cxnLst/>
              <a:rect l="l" t="t" r="r" b="b"/>
              <a:pathLst>
                <a:path w="77906" h="77145">
                  <a:moveTo>
                    <a:pt x="69991" y="0"/>
                  </a:moveTo>
                  <a:cubicBezTo>
                    <a:pt x="75268" y="0"/>
                    <a:pt x="77906" y="3769"/>
                    <a:pt x="77906" y="11307"/>
                  </a:cubicBezTo>
                  <a:lnTo>
                    <a:pt x="77212" y="11534"/>
                  </a:lnTo>
                  <a:lnTo>
                    <a:pt x="76395" y="16348"/>
                  </a:lnTo>
                  <a:lnTo>
                    <a:pt x="74422" y="17882"/>
                  </a:lnTo>
                  <a:lnTo>
                    <a:pt x="74678" y="22707"/>
                  </a:lnTo>
                  <a:cubicBezTo>
                    <a:pt x="74678" y="26160"/>
                    <a:pt x="68660" y="29613"/>
                    <a:pt x="56625" y="33066"/>
                  </a:cubicBezTo>
                  <a:lnTo>
                    <a:pt x="53995" y="33670"/>
                  </a:lnTo>
                  <a:lnTo>
                    <a:pt x="65440" y="39347"/>
                  </a:lnTo>
                  <a:cubicBezTo>
                    <a:pt x="67958" y="42384"/>
                    <a:pt x="68921" y="46437"/>
                    <a:pt x="68328" y="51506"/>
                  </a:cubicBezTo>
                  <a:cubicBezTo>
                    <a:pt x="66964" y="60833"/>
                    <a:pt x="58116" y="67688"/>
                    <a:pt x="41784" y="72069"/>
                  </a:cubicBezTo>
                  <a:cubicBezTo>
                    <a:pt x="26932" y="76540"/>
                    <a:pt x="14859" y="78058"/>
                    <a:pt x="5567" y="76623"/>
                  </a:cubicBezTo>
                  <a:cubicBezTo>
                    <a:pt x="736" y="76623"/>
                    <a:pt x="-950" y="71816"/>
                    <a:pt x="508" y="62204"/>
                  </a:cubicBezTo>
                  <a:lnTo>
                    <a:pt x="737" y="62175"/>
                  </a:lnTo>
                  <a:lnTo>
                    <a:pt x="473" y="60883"/>
                  </a:lnTo>
                  <a:cubicBezTo>
                    <a:pt x="473" y="59580"/>
                    <a:pt x="653" y="58658"/>
                    <a:pt x="1011" y="58118"/>
                  </a:cubicBezTo>
                  <a:cubicBezTo>
                    <a:pt x="1370" y="57578"/>
                    <a:pt x="1549" y="57702"/>
                    <a:pt x="1549" y="58491"/>
                  </a:cubicBezTo>
                  <a:cubicBezTo>
                    <a:pt x="1549" y="58491"/>
                    <a:pt x="1549" y="56024"/>
                    <a:pt x="1549" y="51091"/>
                  </a:cubicBezTo>
                  <a:lnTo>
                    <a:pt x="11031" y="49329"/>
                  </a:lnTo>
                  <a:lnTo>
                    <a:pt x="5121" y="46108"/>
                  </a:lnTo>
                  <a:cubicBezTo>
                    <a:pt x="4175" y="43836"/>
                    <a:pt x="4239" y="38835"/>
                    <a:pt x="5314" y="31106"/>
                  </a:cubicBezTo>
                  <a:cubicBezTo>
                    <a:pt x="6632" y="25267"/>
                    <a:pt x="12034" y="19733"/>
                    <a:pt x="21521" y="14505"/>
                  </a:cubicBezTo>
                  <a:cubicBezTo>
                    <a:pt x="29853" y="10232"/>
                    <a:pt x="36524" y="7516"/>
                    <a:pt x="41535" y="6359"/>
                  </a:cubicBezTo>
                  <a:cubicBezTo>
                    <a:pt x="59780" y="2120"/>
                    <a:pt x="69265" y="0"/>
                    <a:pt x="69991" y="0"/>
                  </a:cubicBezTo>
                  <a:close/>
                  <a:moveTo>
                    <a:pt x="7885" y="69800"/>
                  </a:moveTo>
                  <a:lnTo>
                    <a:pt x="8214" y="70436"/>
                  </a:lnTo>
                  <a:cubicBezTo>
                    <a:pt x="9251" y="70436"/>
                    <a:pt x="9230" y="70256"/>
                    <a:pt x="8152" y="69896"/>
                  </a:cubicBezTo>
                  <a:lnTo>
                    <a:pt x="7885" y="69800"/>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13" name="Freeform 112"/>
            <p:cNvSpPr/>
            <p:nvPr/>
          </p:nvSpPr>
          <p:spPr>
            <a:xfrm>
              <a:off x="6866842" y="2706280"/>
              <a:ext cx="71500" cy="70893"/>
            </a:xfrm>
            <a:custGeom>
              <a:avLst/>
              <a:gdLst/>
              <a:ahLst/>
              <a:cxnLst/>
              <a:rect l="l" t="t" r="r" b="b"/>
              <a:pathLst>
                <a:path w="64523" h="63975">
                  <a:moveTo>
                    <a:pt x="30780" y="0"/>
                  </a:moveTo>
                  <a:cubicBezTo>
                    <a:pt x="35096" y="0"/>
                    <a:pt x="38464" y="538"/>
                    <a:pt x="40884" y="1615"/>
                  </a:cubicBezTo>
                  <a:cubicBezTo>
                    <a:pt x="43304" y="2691"/>
                    <a:pt x="44717" y="3229"/>
                    <a:pt x="45126" y="3229"/>
                  </a:cubicBezTo>
                  <a:cubicBezTo>
                    <a:pt x="54264" y="4461"/>
                    <a:pt x="59782" y="6973"/>
                    <a:pt x="61678" y="10764"/>
                  </a:cubicBezTo>
                  <a:cubicBezTo>
                    <a:pt x="63575" y="14556"/>
                    <a:pt x="64523" y="21226"/>
                    <a:pt x="64523" y="30776"/>
                  </a:cubicBezTo>
                  <a:cubicBezTo>
                    <a:pt x="64523" y="52908"/>
                    <a:pt x="55607" y="63975"/>
                    <a:pt x="37773" y="63975"/>
                  </a:cubicBezTo>
                  <a:cubicBezTo>
                    <a:pt x="34433" y="63975"/>
                    <a:pt x="31559" y="63422"/>
                    <a:pt x="29152" y="62317"/>
                  </a:cubicBezTo>
                  <a:lnTo>
                    <a:pt x="23852" y="57793"/>
                  </a:lnTo>
                  <a:lnTo>
                    <a:pt x="22953" y="58698"/>
                  </a:lnTo>
                  <a:cubicBezTo>
                    <a:pt x="21040" y="59526"/>
                    <a:pt x="18446" y="59940"/>
                    <a:pt x="15174" y="59940"/>
                  </a:cubicBezTo>
                  <a:cubicBezTo>
                    <a:pt x="5058" y="59940"/>
                    <a:pt x="0" y="47170"/>
                    <a:pt x="0" y="21631"/>
                  </a:cubicBezTo>
                  <a:cubicBezTo>
                    <a:pt x="0" y="8645"/>
                    <a:pt x="5058" y="2153"/>
                    <a:pt x="15174" y="2153"/>
                  </a:cubicBezTo>
                  <a:cubicBezTo>
                    <a:pt x="18093" y="2153"/>
                    <a:pt x="20350" y="2500"/>
                    <a:pt x="21945" y="3195"/>
                  </a:cubicBezTo>
                  <a:lnTo>
                    <a:pt x="22279" y="3569"/>
                  </a:lnTo>
                  <a:lnTo>
                    <a:pt x="22492" y="3148"/>
                  </a:lnTo>
                  <a:cubicBezTo>
                    <a:pt x="24673" y="1050"/>
                    <a:pt x="27436" y="0"/>
                    <a:pt x="30780"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12" name="Freeform 111"/>
            <p:cNvSpPr/>
            <p:nvPr/>
          </p:nvSpPr>
          <p:spPr>
            <a:xfrm>
              <a:off x="6938693" y="2706280"/>
              <a:ext cx="71795" cy="70893"/>
            </a:xfrm>
            <a:custGeom>
              <a:avLst/>
              <a:gdLst/>
              <a:ahLst/>
              <a:cxnLst/>
              <a:rect l="l" t="t" r="r" b="b"/>
              <a:pathLst>
                <a:path w="64789" h="63975">
                  <a:moveTo>
                    <a:pt x="30780" y="0"/>
                  </a:moveTo>
                  <a:cubicBezTo>
                    <a:pt x="36397" y="0"/>
                    <a:pt x="40059" y="538"/>
                    <a:pt x="41765" y="1615"/>
                  </a:cubicBezTo>
                  <a:cubicBezTo>
                    <a:pt x="43471" y="2691"/>
                    <a:pt x="44410" y="3229"/>
                    <a:pt x="44582" y="3229"/>
                  </a:cubicBezTo>
                  <a:cubicBezTo>
                    <a:pt x="55901" y="5596"/>
                    <a:pt x="61560" y="7476"/>
                    <a:pt x="61560" y="8871"/>
                  </a:cubicBezTo>
                  <a:cubicBezTo>
                    <a:pt x="63713" y="10306"/>
                    <a:pt x="64789" y="17249"/>
                    <a:pt x="64789" y="29700"/>
                  </a:cubicBezTo>
                  <a:cubicBezTo>
                    <a:pt x="64789" y="52550"/>
                    <a:pt x="55694" y="63975"/>
                    <a:pt x="37503" y="63975"/>
                  </a:cubicBezTo>
                  <a:cubicBezTo>
                    <a:pt x="31524" y="63975"/>
                    <a:pt x="27340" y="62158"/>
                    <a:pt x="24954" y="58525"/>
                  </a:cubicBezTo>
                  <a:lnTo>
                    <a:pt x="24100" y="57182"/>
                  </a:lnTo>
                  <a:lnTo>
                    <a:pt x="22436" y="58566"/>
                  </a:lnTo>
                  <a:cubicBezTo>
                    <a:pt x="20354" y="59482"/>
                    <a:pt x="17844" y="59940"/>
                    <a:pt x="14904" y="59940"/>
                  </a:cubicBezTo>
                  <a:cubicBezTo>
                    <a:pt x="4968" y="59940"/>
                    <a:pt x="0" y="47349"/>
                    <a:pt x="0" y="22167"/>
                  </a:cubicBezTo>
                  <a:cubicBezTo>
                    <a:pt x="0" y="8824"/>
                    <a:pt x="4968" y="2153"/>
                    <a:pt x="14904" y="2153"/>
                  </a:cubicBezTo>
                  <a:cubicBezTo>
                    <a:pt x="17698" y="2153"/>
                    <a:pt x="19872" y="2500"/>
                    <a:pt x="21426" y="3195"/>
                  </a:cubicBezTo>
                  <a:lnTo>
                    <a:pt x="21722" y="3525"/>
                  </a:lnTo>
                  <a:lnTo>
                    <a:pt x="23747" y="1312"/>
                  </a:lnTo>
                  <a:cubicBezTo>
                    <a:pt x="25519" y="437"/>
                    <a:pt x="27863" y="0"/>
                    <a:pt x="30780"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11" name="Freeform 110"/>
            <p:cNvSpPr/>
            <p:nvPr/>
          </p:nvSpPr>
          <p:spPr>
            <a:xfrm>
              <a:off x="7365084" y="2706280"/>
              <a:ext cx="72372" cy="70893"/>
            </a:xfrm>
            <a:custGeom>
              <a:avLst/>
              <a:gdLst/>
              <a:ahLst/>
              <a:cxnLst/>
              <a:rect l="l" t="t" r="r" b="b"/>
              <a:pathLst>
                <a:path w="65310" h="63975">
                  <a:moveTo>
                    <a:pt x="30775" y="0"/>
                  </a:moveTo>
                  <a:cubicBezTo>
                    <a:pt x="37604" y="0"/>
                    <a:pt x="42782" y="1411"/>
                    <a:pt x="46309" y="4232"/>
                  </a:cubicBezTo>
                  <a:cubicBezTo>
                    <a:pt x="45640" y="3563"/>
                    <a:pt x="46919" y="3229"/>
                    <a:pt x="50146" y="3229"/>
                  </a:cubicBezTo>
                  <a:cubicBezTo>
                    <a:pt x="56955" y="3229"/>
                    <a:pt x="61417" y="7588"/>
                    <a:pt x="63532" y="16306"/>
                  </a:cubicBezTo>
                  <a:cubicBezTo>
                    <a:pt x="66162" y="27708"/>
                    <a:pt x="65875" y="38297"/>
                    <a:pt x="62670" y="48072"/>
                  </a:cubicBezTo>
                  <a:cubicBezTo>
                    <a:pt x="57480" y="58674"/>
                    <a:pt x="49090" y="63975"/>
                    <a:pt x="37502" y="63975"/>
                  </a:cubicBezTo>
                  <a:cubicBezTo>
                    <a:pt x="34249" y="63975"/>
                    <a:pt x="31467" y="63460"/>
                    <a:pt x="29155" y="62430"/>
                  </a:cubicBezTo>
                  <a:lnTo>
                    <a:pt x="23738" y="57889"/>
                  </a:lnTo>
                  <a:lnTo>
                    <a:pt x="22804" y="58723"/>
                  </a:lnTo>
                  <a:cubicBezTo>
                    <a:pt x="20895" y="59534"/>
                    <a:pt x="18440" y="59940"/>
                    <a:pt x="15439" y="59940"/>
                  </a:cubicBezTo>
                  <a:cubicBezTo>
                    <a:pt x="9048" y="59940"/>
                    <a:pt x="4438" y="54928"/>
                    <a:pt x="1612" y="44904"/>
                  </a:cubicBezTo>
                  <a:cubicBezTo>
                    <a:pt x="1612" y="42523"/>
                    <a:pt x="1343" y="38864"/>
                    <a:pt x="806" y="33928"/>
                  </a:cubicBezTo>
                  <a:cubicBezTo>
                    <a:pt x="268" y="28991"/>
                    <a:pt x="0" y="25071"/>
                    <a:pt x="0" y="22167"/>
                  </a:cubicBezTo>
                  <a:cubicBezTo>
                    <a:pt x="0" y="8824"/>
                    <a:pt x="5146" y="2153"/>
                    <a:pt x="15439" y="2153"/>
                  </a:cubicBezTo>
                  <a:lnTo>
                    <a:pt x="21364" y="3913"/>
                  </a:lnTo>
                  <a:lnTo>
                    <a:pt x="23744" y="1312"/>
                  </a:lnTo>
                  <a:cubicBezTo>
                    <a:pt x="25516" y="437"/>
                    <a:pt x="27860" y="0"/>
                    <a:pt x="30775"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10" name="Freeform 109"/>
            <p:cNvSpPr/>
            <p:nvPr/>
          </p:nvSpPr>
          <p:spPr>
            <a:xfrm>
              <a:off x="7437229" y="2706280"/>
              <a:ext cx="71939" cy="70893"/>
            </a:xfrm>
            <a:custGeom>
              <a:avLst/>
              <a:gdLst/>
              <a:ahLst/>
              <a:cxnLst/>
              <a:rect l="l" t="t" r="r" b="b"/>
              <a:pathLst>
                <a:path w="64919" h="63975">
                  <a:moveTo>
                    <a:pt x="30781" y="0"/>
                  </a:moveTo>
                  <a:cubicBezTo>
                    <a:pt x="37735" y="0"/>
                    <a:pt x="41839" y="538"/>
                    <a:pt x="43092" y="1615"/>
                  </a:cubicBezTo>
                  <a:cubicBezTo>
                    <a:pt x="44346" y="2691"/>
                    <a:pt x="47614" y="3229"/>
                    <a:pt x="52898" y="3229"/>
                  </a:cubicBezTo>
                  <a:cubicBezTo>
                    <a:pt x="58182" y="3229"/>
                    <a:pt x="61568" y="7316"/>
                    <a:pt x="63057" y="15491"/>
                  </a:cubicBezTo>
                  <a:cubicBezTo>
                    <a:pt x="66007" y="28782"/>
                    <a:pt x="65453" y="39984"/>
                    <a:pt x="61394" y="49097"/>
                  </a:cubicBezTo>
                  <a:cubicBezTo>
                    <a:pt x="57175" y="59015"/>
                    <a:pt x="49211" y="63975"/>
                    <a:pt x="37504" y="63975"/>
                  </a:cubicBezTo>
                  <a:cubicBezTo>
                    <a:pt x="31004" y="63975"/>
                    <a:pt x="26343" y="61864"/>
                    <a:pt x="23522" y="57642"/>
                  </a:cubicBezTo>
                  <a:lnTo>
                    <a:pt x="23512" y="57614"/>
                  </a:lnTo>
                  <a:lnTo>
                    <a:pt x="22133" y="58717"/>
                  </a:lnTo>
                  <a:cubicBezTo>
                    <a:pt x="20163" y="59532"/>
                    <a:pt x="17754" y="59940"/>
                    <a:pt x="14904" y="59940"/>
                  </a:cubicBezTo>
                  <a:cubicBezTo>
                    <a:pt x="7595" y="59940"/>
                    <a:pt x="3166" y="54904"/>
                    <a:pt x="1617" y="44831"/>
                  </a:cubicBezTo>
                  <a:cubicBezTo>
                    <a:pt x="1617" y="42856"/>
                    <a:pt x="1348" y="39314"/>
                    <a:pt x="809" y="34206"/>
                  </a:cubicBezTo>
                  <a:cubicBezTo>
                    <a:pt x="270" y="29098"/>
                    <a:pt x="0" y="25085"/>
                    <a:pt x="0" y="22167"/>
                  </a:cubicBezTo>
                  <a:cubicBezTo>
                    <a:pt x="0" y="8824"/>
                    <a:pt x="4968" y="2153"/>
                    <a:pt x="14904" y="2153"/>
                  </a:cubicBezTo>
                  <a:cubicBezTo>
                    <a:pt x="17407" y="2153"/>
                    <a:pt x="19472" y="2766"/>
                    <a:pt x="21102" y="3994"/>
                  </a:cubicBezTo>
                  <a:lnTo>
                    <a:pt x="21193" y="4135"/>
                  </a:lnTo>
                  <a:lnTo>
                    <a:pt x="23823" y="1312"/>
                  </a:lnTo>
                  <a:cubicBezTo>
                    <a:pt x="25593" y="437"/>
                    <a:pt x="27912" y="0"/>
                    <a:pt x="30781"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9" name="Freeform 108"/>
            <p:cNvSpPr/>
            <p:nvPr/>
          </p:nvSpPr>
          <p:spPr>
            <a:xfrm>
              <a:off x="4382441" y="2706874"/>
              <a:ext cx="71794" cy="70897"/>
            </a:xfrm>
            <a:custGeom>
              <a:avLst/>
              <a:gdLst/>
              <a:ahLst/>
              <a:cxnLst/>
              <a:rect l="l" t="t" r="r" b="b"/>
              <a:pathLst>
                <a:path w="64788" h="63979">
                  <a:moveTo>
                    <a:pt x="30776" y="0"/>
                  </a:moveTo>
                  <a:cubicBezTo>
                    <a:pt x="37247" y="0"/>
                    <a:pt x="42246" y="1411"/>
                    <a:pt x="45773" y="4232"/>
                  </a:cubicBezTo>
                  <a:cubicBezTo>
                    <a:pt x="45282" y="3740"/>
                    <a:pt x="48328" y="3760"/>
                    <a:pt x="54912" y="4292"/>
                  </a:cubicBezTo>
                  <a:cubicBezTo>
                    <a:pt x="61496" y="4824"/>
                    <a:pt x="64788" y="13294"/>
                    <a:pt x="64788" y="29704"/>
                  </a:cubicBezTo>
                  <a:cubicBezTo>
                    <a:pt x="64788" y="52554"/>
                    <a:pt x="55693" y="63979"/>
                    <a:pt x="37503" y="63979"/>
                  </a:cubicBezTo>
                  <a:cubicBezTo>
                    <a:pt x="34560" y="63979"/>
                    <a:pt x="31899" y="63411"/>
                    <a:pt x="29520" y="62277"/>
                  </a:cubicBezTo>
                  <a:lnTo>
                    <a:pt x="23833" y="57660"/>
                  </a:lnTo>
                  <a:lnTo>
                    <a:pt x="21903" y="58862"/>
                  </a:lnTo>
                  <a:cubicBezTo>
                    <a:pt x="19866" y="59583"/>
                    <a:pt x="17533" y="59944"/>
                    <a:pt x="14903" y="59944"/>
                  </a:cubicBezTo>
                  <a:cubicBezTo>
                    <a:pt x="7617" y="59944"/>
                    <a:pt x="3312" y="55913"/>
                    <a:pt x="1987" y="47849"/>
                  </a:cubicBezTo>
                  <a:cubicBezTo>
                    <a:pt x="662" y="39786"/>
                    <a:pt x="0" y="31226"/>
                    <a:pt x="0" y="22171"/>
                  </a:cubicBezTo>
                  <a:cubicBezTo>
                    <a:pt x="0" y="8825"/>
                    <a:pt x="5148" y="2153"/>
                    <a:pt x="15443" y="2153"/>
                  </a:cubicBezTo>
                  <a:cubicBezTo>
                    <a:pt x="18093" y="2153"/>
                    <a:pt x="20147" y="2500"/>
                    <a:pt x="21607" y="3195"/>
                  </a:cubicBezTo>
                  <a:lnTo>
                    <a:pt x="21824" y="3457"/>
                  </a:lnTo>
                  <a:lnTo>
                    <a:pt x="23821" y="1312"/>
                  </a:lnTo>
                  <a:cubicBezTo>
                    <a:pt x="25590" y="437"/>
                    <a:pt x="27909" y="0"/>
                    <a:pt x="30776"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8" name="Freeform 107"/>
            <p:cNvSpPr/>
            <p:nvPr/>
          </p:nvSpPr>
          <p:spPr>
            <a:xfrm>
              <a:off x="4453993" y="2706874"/>
              <a:ext cx="71495" cy="70897"/>
            </a:xfrm>
            <a:custGeom>
              <a:avLst/>
              <a:gdLst/>
              <a:ahLst/>
              <a:cxnLst/>
              <a:rect l="l" t="t" r="r" b="b"/>
              <a:pathLst>
                <a:path w="64519" h="63979">
                  <a:moveTo>
                    <a:pt x="30776" y="0"/>
                  </a:moveTo>
                  <a:cubicBezTo>
                    <a:pt x="37667" y="0"/>
                    <a:pt x="42206" y="875"/>
                    <a:pt x="44393" y="2624"/>
                  </a:cubicBezTo>
                  <a:cubicBezTo>
                    <a:pt x="47477" y="3242"/>
                    <a:pt x="51602" y="4331"/>
                    <a:pt x="56769" y="5893"/>
                  </a:cubicBezTo>
                  <a:cubicBezTo>
                    <a:pt x="61935" y="7456"/>
                    <a:pt x="64519" y="15034"/>
                    <a:pt x="64519" y="28628"/>
                  </a:cubicBezTo>
                  <a:cubicBezTo>
                    <a:pt x="64519" y="52195"/>
                    <a:pt x="55603" y="63979"/>
                    <a:pt x="37773" y="63979"/>
                  </a:cubicBezTo>
                  <a:cubicBezTo>
                    <a:pt x="34430" y="63979"/>
                    <a:pt x="31555" y="63427"/>
                    <a:pt x="29149" y="62323"/>
                  </a:cubicBezTo>
                  <a:lnTo>
                    <a:pt x="23976" y="57904"/>
                  </a:lnTo>
                  <a:lnTo>
                    <a:pt x="22714" y="58925"/>
                  </a:lnTo>
                  <a:cubicBezTo>
                    <a:pt x="20873" y="59604"/>
                    <a:pt x="18449" y="59944"/>
                    <a:pt x="15443" y="59944"/>
                  </a:cubicBezTo>
                  <a:cubicBezTo>
                    <a:pt x="5148" y="59944"/>
                    <a:pt x="0" y="47173"/>
                    <a:pt x="0" y="21631"/>
                  </a:cubicBezTo>
                  <a:cubicBezTo>
                    <a:pt x="0" y="8645"/>
                    <a:pt x="5148" y="2153"/>
                    <a:pt x="15443" y="2153"/>
                  </a:cubicBezTo>
                  <a:cubicBezTo>
                    <a:pt x="18270" y="2153"/>
                    <a:pt x="20458" y="2500"/>
                    <a:pt x="22006" y="3195"/>
                  </a:cubicBezTo>
                  <a:lnTo>
                    <a:pt x="22296" y="3528"/>
                  </a:lnTo>
                  <a:lnTo>
                    <a:pt x="22492" y="3143"/>
                  </a:lnTo>
                  <a:cubicBezTo>
                    <a:pt x="24672" y="1048"/>
                    <a:pt x="27433" y="0"/>
                    <a:pt x="30776"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7" name="Freeform 106"/>
            <p:cNvSpPr/>
            <p:nvPr/>
          </p:nvSpPr>
          <p:spPr>
            <a:xfrm>
              <a:off x="7604673" y="2706874"/>
              <a:ext cx="72378" cy="70897"/>
            </a:xfrm>
            <a:custGeom>
              <a:avLst/>
              <a:gdLst/>
              <a:ahLst/>
              <a:cxnLst/>
              <a:rect l="l" t="t" r="r" b="b"/>
              <a:pathLst>
                <a:path w="65315" h="63979">
                  <a:moveTo>
                    <a:pt x="31051" y="0"/>
                  </a:moveTo>
                  <a:cubicBezTo>
                    <a:pt x="37565" y="0"/>
                    <a:pt x="41673" y="538"/>
                    <a:pt x="43377" y="1615"/>
                  </a:cubicBezTo>
                  <a:cubicBezTo>
                    <a:pt x="45081" y="2691"/>
                    <a:pt x="48338" y="3229"/>
                    <a:pt x="53149" y="3229"/>
                  </a:cubicBezTo>
                  <a:cubicBezTo>
                    <a:pt x="57959" y="3229"/>
                    <a:pt x="61422" y="7589"/>
                    <a:pt x="63537" y="16310"/>
                  </a:cubicBezTo>
                  <a:cubicBezTo>
                    <a:pt x="66167" y="27709"/>
                    <a:pt x="65880" y="38298"/>
                    <a:pt x="62675" y="48076"/>
                  </a:cubicBezTo>
                  <a:cubicBezTo>
                    <a:pt x="57485" y="58678"/>
                    <a:pt x="49095" y="63979"/>
                    <a:pt x="37508" y="63979"/>
                  </a:cubicBezTo>
                  <a:cubicBezTo>
                    <a:pt x="34349" y="63979"/>
                    <a:pt x="31624" y="63429"/>
                    <a:pt x="29332" y="62329"/>
                  </a:cubicBezTo>
                  <a:lnTo>
                    <a:pt x="24124" y="57705"/>
                  </a:lnTo>
                  <a:lnTo>
                    <a:pt x="23257" y="58618"/>
                  </a:lnTo>
                  <a:cubicBezTo>
                    <a:pt x="21325" y="59502"/>
                    <a:pt x="18721" y="59944"/>
                    <a:pt x="15444" y="59944"/>
                  </a:cubicBezTo>
                  <a:cubicBezTo>
                    <a:pt x="9018" y="59944"/>
                    <a:pt x="4499" y="54972"/>
                    <a:pt x="1887" y="45028"/>
                  </a:cubicBezTo>
                  <a:cubicBezTo>
                    <a:pt x="1887" y="42678"/>
                    <a:pt x="1572" y="39037"/>
                    <a:pt x="944" y="34105"/>
                  </a:cubicBezTo>
                  <a:cubicBezTo>
                    <a:pt x="315" y="29173"/>
                    <a:pt x="0" y="25195"/>
                    <a:pt x="0" y="22171"/>
                  </a:cubicBezTo>
                  <a:cubicBezTo>
                    <a:pt x="0" y="8825"/>
                    <a:pt x="5148" y="2153"/>
                    <a:pt x="15444" y="2153"/>
                  </a:cubicBezTo>
                  <a:lnTo>
                    <a:pt x="21442" y="3857"/>
                  </a:lnTo>
                  <a:lnTo>
                    <a:pt x="23814" y="1312"/>
                  </a:lnTo>
                  <a:cubicBezTo>
                    <a:pt x="25631" y="437"/>
                    <a:pt x="28043" y="0"/>
                    <a:pt x="31051"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6" name="Freeform 105"/>
            <p:cNvSpPr/>
            <p:nvPr/>
          </p:nvSpPr>
          <p:spPr>
            <a:xfrm>
              <a:off x="6795290" y="2791843"/>
              <a:ext cx="882969" cy="192236"/>
            </a:xfrm>
            <a:custGeom>
              <a:avLst/>
              <a:gdLst/>
              <a:ahLst/>
              <a:cxnLst/>
              <a:rect l="l" t="t" r="r" b="b"/>
              <a:pathLst>
                <a:path w="796810" h="173478">
                  <a:moveTo>
                    <a:pt x="258803" y="0"/>
                  </a:moveTo>
                  <a:cubicBezTo>
                    <a:pt x="266060" y="7132"/>
                    <a:pt x="273303" y="10809"/>
                    <a:pt x="280532" y="11032"/>
                  </a:cubicBezTo>
                  <a:lnTo>
                    <a:pt x="410963" y="11032"/>
                  </a:lnTo>
                  <a:cubicBezTo>
                    <a:pt x="440492" y="11032"/>
                    <a:pt x="459258" y="13916"/>
                    <a:pt x="467258" y="19684"/>
                  </a:cubicBezTo>
                  <a:cubicBezTo>
                    <a:pt x="481344" y="29543"/>
                    <a:pt x="490716" y="38840"/>
                    <a:pt x="495376" y="47575"/>
                  </a:cubicBezTo>
                  <a:cubicBezTo>
                    <a:pt x="505183" y="65305"/>
                    <a:pt x="510086" y="81050"/>
                    <a:pt x="510086" y="94811"/>
                  </a:cubicBezTo>
                  <a:cubicBezTo>
                    <a:pt x="510086" y="103760"/>
                    <a:pt x="508022" y="111616"/>
                    <a:pt x="503895" y="118379"/>
                  </a:cubicBezTo>
                  <a:lnTo>
                    <a:pt x="532686" y="118379"/>
                  </a:lnTo>
                  <a:lnTo>
                    <a:pt x="552936" y="118379"/>
                  </a:lnTo>
                  <a:cubicBezTo>
                    <a:pt x="548808" y="46815"/>
                    <a:pt x="550367" y="11032"/>
                    <a:pt x="557613" y="11032"/>
                  </a:cubicBezTo>
                  <a:cubicBezTo>
                    <a:pt x="563936" y="11032"/>
                    <a:pt x="568173" y="14888"/>
                    <a:pt x="570326" y="22600"/>
                  </a:cubicBezTo>
                  <a:lnTo>
                    <a:pt x="571712" y="28414"/>
                  </a:lnTo>
                  <a:lnTo>
                    <a:pt x="573532" y="25929"/>
                  </a:lnTo>
                  <a:cubicBezTo>
                    <a:pt x="574987" y="25145"/>
                    <a:pt x="577036" y="24752"/>
                    <a:pt x="579677" y="24752"/>
                  </a:cubicBezTo>
                  <a:cubicBezTo>
                    <a:pt x="587274" y="24752"/>
                    <a:pt x="591971" y="29057"/>
                    <a:pt x="593766" y="37666"/>
                  </a:cubicBezTo>
                  <a:lnTo>
                    <a:pt x="594251" y="40893"/>
                  </a:lnTo>
                  <a:lnTo>
                    <a:pt x="597431" y="40089"/>
                  </a:lnTo>
                  <a:cubicBezTo>
                    <a:pt x="603737" y="40089"/>
                    <a:pt x="607810" y="44236"/>
                    <a:pt x="609651" y="52531"/>
                  </a:cubicBezTo>
                  <a:cubicBezTo>
                    <a:pt x="609651" y="68232"/>
                    <a:pt x="609864" y="90181"/>
                    <a:pt x="610290" y="118379"/>
                  </a:cubicBezTo>
                  <a:lnTo>
                    <a:pt x="633549" y="118379"/>
                  </a:lnTo>
                  <a:lnTo>
                    <a:pt x="660501" y="118379"/>
                  </a:lnTo>
                  <a:lnTo>
                    <a:pt x="693656" y="118379"/>
                  </a:lnTo>
                  <a:cubicBezTo>
                    <a:pt x="715888" y="118379"/>
                    <a:pt x="728496" y="116310"/>
                    <a:pt x="731481" y="112171"/>
                  </a:cubicBezTo>
                  <a:cubicBezTo>
                    <a:pt x="734173" y="107909"/>
                    <a:pt x="735339" y="90912"/>
                    <a:pt x="734979" y="61179"/>
                  </a:cubicBezTo>
                  <a:cubicBezTo>
                    <a:pt x="734979" y="34705"/>
                    <a:pt x="736630" y="19639"/>
                    <a:pt x="739931" y="15980"/>
                  </a:cubicBezTo>
                  <a:cubicBezTo>
                    <a:pt x="746102" y="12321"/>
                    <a:pt x="750219" y="14438"/>
                    <a:pt x="752282" y="22330"/>
                  </a:cubicBezTo>
                  <a:lnTo>
                    <a:pt x="753436" y="27753"/>
                  </a:lnTo>
                  <a:lnTo>
                    <a:pt x="755075" y="25457"/>
                  </a:lnTo>
                  <a:cubicBezTo>
                    <a:pt x="756583" y="24627"/>
                    <a:pt x="758709" y="24212"/>
                    <a:pt x="761455" y="24212"/>
                  </a:cubicBezTo>
                  <a:cubicBezTo>
                    <a:pt x="768809" y="24212"/>
                    <a:pt x="773517" y="28607"/>
                    <a:pt x="775580" y="37396"/>
                  </a:cubicBezTo>
                  <a:lnTo>
                    <a:pt x="776191" y="40919"/>
                  </a:lnTo>
                  <a:lnTo>
                    <a:pt x="779479" y="40089"/>
                  </a:lnTo>
                  <a:cubicBezTo>
                    <a:pt x="781577" y="40089"/>
                    <a:pt x="783188" y="40694"/>
                    <a:pt x="784312" y="41905"/>
                  </a:cubicBezTo>
                  <a:lnTo>
                    <a:pt x="785614" y="45614"/>
                  </a:lnTo>
                  <a:lnTo>
                    <a:pt x="787283" y="44659"/>
                  </a:lnTo>
                  <a:cubicBezTo>
                    <a:pt x="793634" y="44659"/>
                    <a:pt x="796810" y="54919"/>
                    <a:pt x="796810" y="75439"/>
                  </a:cubicBezTo>
                  <a:cubicBezTo>
                    <a:pt x="796810" y="80948"/>
                    <a:pt x="796601" y="89463"/>
                    <a:pt x="796184" y="100985"/>
                  </a:cubicBezTo>
                  <a:cubicBezTo>
                    <a:pt x="795421" y="118906"/>
                    <a:pt x="791273" y="133467"/>
                    <a:pt x="783741" y="144666"/>
                  </a:cubicBezTo>
                  <a:cubicBezTo>
                    <a:pt x="781234" y="147587"/>
                    <a:pt x="774599" y="154054"/>
                    <a:pt x="763834" y="164067"/>
                  </a:cubicBezTo>
                  <a:cubicBezTo>
                    <a:pt x="753713" y="170341"/>
                    <a:pt x="743503" y="173478"/>
                    <a:pt x="733204" y="173478"/>
                  </a:cubicBezTo>
                  <a:lnTo>
                    <a:pt x="660501" y="173478"/>
                  </a:lnTo>
                  <a:lnTo>
                    <a:pt x="633549" y="173478"/>
                  </a:lnTo>
                  <a:lnTo>
                    <a:pt x="532686" y="173478"/>
                  </a:lnTo>
                  <a:lnTo>
                    <a:pt x="507552" y="173478"/>
                  </a:lnTo>
                  <a:lnTo>
                    <a:pt x="503698" y="173478"/>
                  </a:lnTo>
                  <a:lnTo>
                    <a:pt x="503698" y="173089"/>
                  </a:lnTo>
                  <a:lnTo>
                    <a:pt x="485553" y="171258"/>
                  </a:lnTo>
                  <a:cubicBezTo>
                    <a:pt x="479337" y="169778"/>
                    <a:pt x="474240" y="167558"/>
                    <a:pt x="470259" y="164599"/>
                  </a:cubicBezTo>
                  <a:cubicBezTo>
                    <a:pt x="462456" y="170518"/>
                    <a:pt x="453542" y="173478"/>
                    <a:pt x="443518" y="173478"/>
                  </a:cubicBezTo>
                  <a:lnTo>
                    <a:pt x="298322" y="173478"/>
                  </a:lnTo>
                  <a:lnTo>
                    <a:pt x="265115" y="173478"/>
                  </a:lnTo>
                  <a:lnTo>
                    <a:pt x="264497" y="173478"/>
                  </a:lnTo>
                  <a:lnTo>
                    <a:pt x="264497" y="173416"/>
                  </a:lnTo>
                  <a:lnTo>
                    <a:pt x="242968" y="171258"/>
                  </a:lnTo>
                  <a:cubicBezTo>
                    <a:pt x="236689" y="169778"/>
                    <a:pt x="231515" y="167558"/>
                    <a:pt x="227444" y="164599"/>
                  </a:cubicBezTo>
                  <a:cubicBezTo>
                    <a:pt x="219459" y="170518"/>
                    <a:pt x="210313" y="173478"/>
                    <a:pt x="200009" y="173478"/>
                  </a:cubicBezTo>
                  <a:lnTo>
                    <a:pt x="85394" y="173478"/>
                  </a:lnTo>
                  <a:cubicBezTo>
                    <a:pt x="72352" y="173478"/>
                    <a:pt x="59395" y="169156"/>
                    <a:pt x="46524" y="160513"/>
                  </a:cubicBezTo>
                  <a:cubicBezTo>
                    <a:pt x="15508" y="139898"/>
                    <a:pt x="0" y="103290"/>
                    <a:pt x="0" y="50688"/>
                  </a:cubicBezTo>
                  <a:cubicBezTo>
                    <a:pt x="0" y="38334"/>
                    <a:pt x="359" y="29643"/>
                    <a:pt x="1076" y="24615"/>
                  </a:cubicBezTo>
                  <a:cubicBezTo>
                    <a:pt x="1076" y="20985"/>
                    <a:pt x="1703" y="17605"/>
                    <a:pt x="2958" y="14475"/>
                  </a:cubicBezTo>
                  <a:lnTo>
                    <a:pt x="5865" y="11568"/>
                  </a:lnTo>
                  <a:cubicBezTo>
                    <a:pt x="13728" y="11568"/>
                    <a:pt x="18736" y="15425"/>
                    <a:pt x="20889" y="23138"/>
                  </a:cubicBezTo>
                  <a:lnTo>
                    <a:pt x="22241" y="29000"/>
                  </a:lnTo>
                  <a:lnTo>
                    <a:pt x="24096" y="26466"/>
                  </a:lnTo>
                  <a:cubicBezTo>
                    <a:pt x="25551" y="25681"/>
                    <a:pt x="27599" y="25288"/>
                    <a:pt x="30240" y="25288"/>
                  </a:cubicBezTo>
                  <a:cubicBezTo>
                    <a:pt x="37837" y="25288"/>
                    <a:pt x="42534" y="29593"/>
                    <a:pt x="44329" y="38202"/>
                  </a:cubicBezTo>
                  <a:lnTo>
                    <a:pt x="44844" y="41796"/>
                  </a:lnTo>
                  <a:lnTo>
                    <a:pt x="47999" y="40625"/>
                  </a:lnTo>
                  <a:cubicBezTo>
                    <a:pt x="53975" y="40625"/>
                    <a:pt x="57868" y="44999"/>
                    <a:pt x="59678" y="53749"/>
                  </a:cubicBezTo>
                  <a:cubicBezTo>
                    <a:pt x="59678" y="56773"/>
                    <a:pt x="59819" y="59913"/>
                    <a:pt x="60102" y="63169"/>
                  </a:cubicBezTo>
                  <a:cubicBezTo>
                    <a:pt x="62249" y="99976"/>
                    <a:pt x="73281" y="118379"/>
                    <a:pt x="93198" y="118379"/>
                  </a:cubicBezTo>
                  <a:lnTo>
                    <a:pt x="176333" y="118379"/>
                  </a:lnTo>
                  <a:cubicBezTo>
                    <a:pt x="188321" y="118379"/>
                    <a:pt x="195630" y="115552"/>
                    <a:pt x="198259" y="109898"/>
                  </a:cubicBezTo>
                  <a:cubicBezTo>
                    <a:pt x="200249" y="106217"/>
                    <a:pt x="201243" y="96973"/>
                    <a:pt x="201243" y="82167"/>
                  </a:cubicBezTo>
                  <a:cubicBezTo>
                    <a:pt x="201243" y="75758"/>
                    <a:pt x="200930" y="66187"/>
                    <a:pt x="200302" y="53453"/>
                  </a:cubicBezTo>
                  <a:cubicBezTo>
                    <a:pt x="199675" y="40719"/>
                    <a:pt x="199361" y="31188"/>
                    <a:pt x="199361" y="24860"/>
                  </a:cubicBezTo>
                  <a:cubicBezTo>
                    <a:pt x="199361" y="22844"/>
                    <a:pt x="200046" y="18414"/>
                    <a:pt x="201415" y="11568"/>
                  </a:cubicBezTo>
                  <a:cubicBezTo>
                    <a:pt x="210742" y="11568"/>
                    <a:pt x="216481" y="15425"/>
                    <a:pt x="218634" y="23138"/>
                  </a:cubicBezTo>
                  <a:lnTo>
                    <a:pt x="220021" y="28955"/>
                  </a:lnTo>
                  <a:lnTo>
                    <a:pt x="221844" y="26466"/>
                  </a:lnTo>
                  <a:cubicBezTo>
                    <a:pt x="223300" y="25681"/>
                    <a:pt x="225348" y="25288"/>
                    <a:pt x="227989" y="25288"/>
                  </a:cubicBezTo>
                  <a:cubicBezTo>
                    <a:pt x="235584" y="25288"/>
                    <a:pt x="240279" y="29593"/>
                    <a:pt x="242073" y="38202"/>
                  </a:cubicBezTo>
                  <a:lnTo>
                    <a:pt x="242690" y="42299"/>
                  </a:lnTo>
                  <a:lnTo>
                    <a:pt x="245744" y="41165"/>
                  </a:lnTo>
                  <a:cubicBezTo>
                    <a:pt x="248179" y="41165"/>
                    <a:pt x="250059" y="41770"/>
                    <a:pt x="251383" y="42981"/>
                  </a:cubicBezTo>
                  <a:lnTo>
                    <a:pt x="252334" y="45229"/>
                  </a:lnTo>
                  <a:lnTo>
                    <a:pt x="257228" y="47190"/>
                  </a:lnTo>
                  <a:cubicBezTo>
                    <a:pt x="261485" y="51172"/>
                    <a:pt x="263614" y="61126"/>
                    <a:pt x="263614" y="77052"/>
                  </a:cubicBezTo>
                  <a:cubicBezTo>
                    <a:pt x="263614" y="97029"/>
                    <a:pt x="262180" y="110804"/>
                    <a:pt x="259309" y="118379"/>
                  </a:cubicBezTo>
                  <a:lnTo>
                    <a:pt x="264497" y="118379"/>
                  </a:lnTo>
                  <a:lnTo>
                    <a:pt x="298322" y="118379"/>
                  </a:lnTo>
                  <a:lnTo>
                    <a:pt x="325067" y="118379"/>
                  </a:lnTo>
                  <a:lnTo>
                    <a:pt x="321158" y="113006"/>
                  </a:lnTo>
                  <a:cubicBezTo>
                    <a:pt x="319229" y="109439"/>
                    <a:pt x="317394" y="105089"/>
                    <a:pt x="315655" y="99956"/>
                  </a:cubicBezTo>
                  <a:cubicBezTo>
                    <a:pt x="310607" y="85755"/>
                    <a:pt x="308262" y="74300"/>
                    <a:pt x="308619" y="65591"/>
                  </a:cubicBezTo>
                  <a:lnTo>
                    <a:pt x="302004" y="65591"/>
                  </a:lnTo>
                  <a:cubicBezTo>
                    <a:pt x="295475" y="65591"/>
                    <a:pt x="294086" y="62776"/>
                    <a:pt x="297836" y="57145"/>
                  </a:cubicBezTo>
                  <a:cubicBezTo>
                    <a:pt x="301586" y="54203"/>
                    <a:pt x="300249" y="52926"/>
                    <a:pt x="293823" y="53312"/>
                  </a:cubicBezTo>
                  <a:lnTo>
                    <a:pt x="295401" y="56763"/>
                  </a:lnTo>
                  <a:lnTo>
                    <a:pt x="283332" y="50147"/>
                  </a:lnTo>
                  <a:lnTo>
                    <a:pt x="283387" y="49872"/>
                  </a:lnTo>
                  <a:lnTo>
                    <a:pt x="282951" y="50397"/>
                  </a:lnTo>
                  <a:cubicBezTo>
                    <a:pt x="281623" y="50818"/>
                    <a:pt x="279630" y="50859"/>
                    <a:pt x="276973" y="50520"/>
                  </a:cubicBezTo>
                  <a:cubicBezTo>
                    <a:pt x="269733" y="48634"/>
                    <a:pt x="266113" y="44475"/>
                    <a:pt x="266113" y="38044"/>
                  </a:cubicBezTo>
                  <a:cubicBezTo>
                    <a:pt x="266113" y="38450"/>
                    <a:pt x="264185" y="35634"/>
                    <a:pt x="260329" y="29597"/>
                  </a:cubicBezTo>
                  <a:cubicBezTo>
                    <a:pt x="256473" y="23560"/>
                    <a:pt x="255964" y="13695"/>
                    <a:pt x="258803" y="0"/>
                  </a:cubicBezTo>
                  <a:close/>
                  <a:moveTo>
                    <a:pt x="359976" y="65591"/>
                  </a:moveTo>
                  <a:cubicBezTo>
                    <a:pt x="358172" y="67826"/>
                    <a:pt x="357270" y="71109"/>
                    <a:pt x="357270" y="75439"/>
                  </a:cubicBezTo>
                  <a:cubicBezTo>
                    <a:pt x="357270" y="80819"/>
                    <a:pt x="359900" y="90310"/>
                    <a:pt x="365159" y="103913"/>
                  </a:cubicBezTo>
                  <a:cubicBezTo>
                    <a:pt x="366205" y="107011"/>
                    <a:pt x="366862" y="109664"/>
                    <a:pt x="367128" y="111870"/>
                  </a:cubicBezTo>
                  <a:lnTo>
                    <a:pt x="366955" y="114340"/>
                  </a:lnTo>
                  <a:lnTo>
                    <a:pt x="375166" y="109774"/>
                  </a:lnTo>
                  <a:cubicBezTo>
                    <a:pt x="382638" y="100642"/>
                    <a:pt x="386374" y="92157"/>
                    <a:pt x="386374" y="84319"/>
                  </a:cubicBezTo>
                  <a:cubicBezTo>
                    <a:pt x="386374" y="77182"/>
                    <a:pt x="383571" y="70939"/>
                    <a:pt x="377966" y="65591"/>
                  </a:cubicBezTo>
                  <a:lnTo>
                    <a:pt x="359976" y="65591"/>
                  </a:lnTo>
                  <a:close/>
                  <a:moveTo>
                    <a:pt x="434484" y="66131"/>
                  </a:moveTo>
                  <a:cubicBezTo>
                    <a:pt x="440043" y="73777"/>
                    <a:pt x="442823" y="83337"/>
                    <a:pt x="442823" y="94811"/>
                  </a:cubicBezTo>
                  <a:cubicBezTo>
                    <a:pt x="442823" y="103546"/>
                    <a:pt x="440940" y="110863"/>
                    <a:pt x="437173" y="116763"/>
                  </a:cubicBezTo>
                  <a:cubicBezTo>
                    <a:pt x="445456" y="113513"/>
                    <a:pt x="449598" y="104670"/>
                    <a:pt x="449598" y="90236"/>
                  </a:cubicBezTo>
                  <a:cubicBezTo>
                    <a:pt x="449598" y="83742"/>
                    <a:pt x="447918" y="78101"/>
                    <a:pt x="444560" y="73313"/>
                  </a:cubicBezTo>
                  <a:cubicBezTo>
                    <a:pt x="441201" y="68525"/>
                    <a:pt x="437894" y="66131"/>
                    <a:pt x="434638" y="66131"/>
                  </a:cubicBezTo>
                  <a:lnTo>
                    <a:pt x="434484" y="66131"/>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05" name="Freeform 104"/>
            <p:cNvSpPr/>
            <p:nvPr/>
          </p:nvSpPr>
          <p:spPr>
            <a:xfrm>
              <a:off x="5602582" y="2802102"/>
              <a:ext cx="1037356" cy="313781"/>
            </a:xfrm>
            <a:custGeom>
              <a:avLst/>
              <a:gdLst/>
              <a:ahLst/>
              <a:cxnLst/>
              <a:rect l="l" t="t" r="r" b="b"/>
              <a:pathLst>
                <a:path w="936132" h="283162">
                  <a:moveTo>
                    <a:pt x="145180" y="68"/>
                  </a:moveTo>
                  <a:cubicBezTo>
                    <a:pt x="158358" y="-87"/>
                    <a:pt x="169703" y="24"/>
                    <a:pt x="179216" y="400"/>
                  </a:cubicBezTo>
                  <a:cubicBezTo>
                    <a:pt x="198241" y="1153"/>
                    <a:pt x="209939" y="2970"/>
                    <a:pt x="214308" y="5852"/>
                  </a:cubicBezTo>
                  <a:cubicBezTo>
                    <a:pt x="226053" y="13887"/>
                    <a:pt x="235624" y="24731"/>
                    <a:pt x="243021" y="38385"/>
                  </a:cubicBezTo>
                  <a:cubicBezTo>
                    <a:pt x="244911" y="42164"/>
                    <a:pt x="245855" y="46317"/>
                    <a:pt x="245855" y="50845"/>
                  </a:cubicBezTo>
                  <a:cubicBezTo>
                    <a:pt x="245855" y="61052"/>
                    <a:pt x="240266" y="74591"/>
                    <a:pt x="229087" y="91461"/>
                  </a:cubicBezTo>
                  <a:cubicBezTo>
                    <a:pt x="223287" y="99579"/>
                    <a:pt x="218938" y="105109"/>
                    <a:pt x="216038" y="108052"/>
                  </a:cubicBezTo>
                  <a:lnTo>
                    <a:pt x="214629" y="109121"/>
                  </a:lnTo>
                  <a:lnTo>
                    <a:pt x="266113" y="109121"/>
                  </a:lnTo>
                  <a:lnTo>
                    <a:pt x="292941" y="109121"/>
                  </a:lnTo>
                  <a:lnTo>
                    <a:pt x="326379" y="109121"/>
                  </a:lnTo>
                  <a:cubicBezTo>
                    <a:pt x="322254" y="37557"/>
                    <a:pt x="323814" y="1774"/>
                    <a:pt x="331060" y="1774"/>
                  </a:cubicBezTo>
                  <a:cubicBezTo>
                    <a:pt x="337380" y="1774"/>
                    <a:pt x="341616" y="5630"/>
                    <a:pt x="343769" y="13342"/>
                  </a:cubicBezTo>
                  <a:lnTo>
                    <a:pt x="345155" y="19157"/>
                  </a:lnTo>
                  <a:lnTo>
                    <a:pt x="346976" y="16671"/>
                  </a:lnTo>
                  <a:cubicBezTo>
                    <a:pt x="348431" y="15887"/>
                    <a:pt x="350479" y="15494"/>
                    <a:pt x="353120" y="15494"/>
                  </a:cubicBezTo>
                  <a:cubicBezTo>
                    <a:pt x="360717" y="15494"/>
                    <a:pt x="365414" y="19799"/>
                    <a:pt x="367209" y="28408"/>
                  </a:cubicBezTo>
                  <a:lnTo>
                    <a:pt x="367694" y="31635"/>
                  </a:lnTo>
                  <a:lnTo>
                    <a:pt x="370879" y="30831"/>
                  </a:lnTo>
                  <a:cubicBezTo>
                    <a:pt x="377179" y="30831"/>
                    <a:pt x="381252" y="34978"/>
                    <a:pt x="383098" y="43273"/>
                  </a:cubicBezTo>
                  <a:cubicBezTo>
                    <a:pt x="383098" y="58974"/>
                    <a:pt x="383310" y="80923"/>
                    <a:pt x="383733" y="109121"/>
                  </a:cubicBezTo>
                  <a:lnTo>
                    <a:pt x="408448" y="109121"/>
                  </a:lnTo>
                  <a:lnTo>
                    <a:pt x="429139" y="109121"/>
                  </a:lnTo>
                  <a:cubicBezTo>
                    <a:pt x="432541" y="108389"/>
                    <a:pt x="436114" y="106153"/>
                    <a:pt x="439858" y="102411"/>
                  </a:cubicBezTo>
                  <a:cubicBezTo>
                    <a:pt x="450428" y="91838"/>
                    <a:pt x="459072" y="72946"/>
                    <a:pt x="465789" y="45734"/>
                  </a:cubicBezTo>
                  <a:cubicBezTo>
                    <a:pt x="477311" y="15350"/>
                    <a:pt x="499598" y="549"/>
                    <a:pt x="532649" y="1333"/>
                  </a:cubicBezTo>
                  <a:cubicBezTo>
                    <a:pt x="565323" y="3994"/>
                    <a:pt x="589553" y="17289"/>
                    <a:pt x="605340" y="41220"/>
                  </a:cubicBezTo>
                  <a:cubicBezTo>
                    <a:pt x="615229" y="55554"/>
                    <a:pt x="621083" y="71275"/>
                    <a:pt x="622901" y="88382"/>
                  </a:cubicBezTo>
                  <a:cubicBezTo>
                    <a:pt x="624107" y="97966"/>
                    <a:pt x="623813" y="104879"/>
                    <a:pt x="622018" y="109121"/>
                  </a:cubicBezTo>
                  <a:lnTo>
                    <a:pt x="640276" y="109121"/>
                  </a:lnTo>
                  <a:lnTo>
                    <a:pt x="652961" y="109121"/>
                  </a:lnTo>
                  <a:lnTo>
                    <a:pt x="844972" y="109121"/>
                  </a:lnTo>
                  <a:lnTo>
                    <a:pt x="825407" y="85128"/>
                  </a:lnTo>
                  <a:cubicBezTo>
                    <a:pt x="809555" y="72031"/>
                    <a:pt x="793169" y="65483"/>
                    <a:pt x="776251" y="65483"/>
                  </a:cubicBezTo>
                  <a:cubicBezTo>
                    <a:pt x="772272" y="65483"/>
                    <a:pt x="768642" y="65823"/>
                    <a:pt x="765361" y="66503"/>
                  </a:cubicBezTo>
                  <a:cubicBezTo>
                    <a:pt x="754590" y="68590"/>
                    <a:pt x="744292" y="74456"/>
                    <a:pt x="734465" y="84103"/>
                  </a:cubicBezTo>
                  <a:cubicBezTo>
                    <a:pt x="724638" y="93750"/>
                    <a:pt x="717172" y="98574"/>
                    <a:pt x="712067" y="98574"/>
                  </a:cubicBezTo>
                  <a:cubicBezTo>
                    <a:pt x="710803" y="94155"/>
                    <a:pt x="710852" y="91464"/>
                    <a:pt x="712213" y="90500"/>
                  </a:cubicBezTo>
                  <a:cubicBezTo>
                    <a:pt x="712964" y="92015"/>
                    <a:pt x="710209" y="93809"/>
                    <a:pt x="703946" y="95881"/>
                  </a:cubicBezTo>
                  <a:cubicBezTo>
                    <a:pt x="698912" y="94744"/>
                    <a:pt x="694934" y="92409"/>
                    <a:pt x="692012" y="88878"/>
                  </a:cubicBezTo>
                  <a:lnTo>
                    <a:pt x="687937" y="79757"/>
                  </a:lnTo>
                  <a:lnTo>
                    <a:pt x="683559" y="79241"/>
                  </a:lnTo>
                  <a:cubicBezTo>
                    <a:pt x="680786" y="75771"/>
                    <a:pt x="678920" y="73247"/>
                    <a:pt x="677959" y="71670"/>
                  </a:cubicBezTo>
                  <a:cubicBezTo>
                    <a:pt x="678191" y="72387"/>
                    <a:pt x="676113" y="72746"/>
                    <a:pt x="671725" y="72746"/>
                  </a:cubicBezTo>
                  <a:cubicBezTo>
                    <a:pt x="666186" y="70862"/>
                    <a:pt x="663775" y="67472"/>
                    <a:pt x="664492" y="62576"/>
                  </a:cubicBezTo>
                  <a:cubicBezTo>
                    <a:pt x="665561" y="58694"/>
                    <a:pt x="672387" y="50086"/>
                    <a:pt x="684969" y="36752"/>
                  </a:cubicBezTo>
                  <a:cubicBezTo>
                    <a:pt x="702354" y="18801"/>
                    <a:pt x="719736" y="7917"/>
                    <a:pt x="737114" y="4098"/>
                  </a:cubicBezTo>
                  <a:cubicBezTo>
                    <a:pt x="745704" y="2189"/>
                    <a:pt x="753996" y="1234"/>
                    <a:pt x="761991" y="1234"/>
                  </a:cubicBezTo>
                  <a:cubicBezTo>
                    <a:pt x="806678" y="1234"/>
                    <a:pt x="849043" y="25776"/>
                    <a:pt x="889086" y="74859"/>
                  </a:cubicBezTo>
                  <a:cubicBezTo>
                    <a:pt x="910518" y="101051"/>
                    <a:pt x="926063" y="125718"/>
                    <a:pt x="935721" y="148862"/>
                  </a:cubicBezTo>
                  <a:cubicBezTo>
                    <a:pt x="936410" y="152582"/>
                    <a:pt x="936233" y="155493"/>
                    <a:pt x="935189" y="157595"/>
                  </a:cubicBezTo>
                  <a:lnTo>
                    <a:pt x="930485" y="160777"/>
                  </a:lnTo>
                  <a:lnTo>
                    <a:pt x="932347" y="163560"/>
                  </a:lnTo>
                  <a:cubicBezTo>
                    <a:pt x="933104" y="167624"/>
                    <a:pt x="932055" y="170947"/>
                    <a:pt x="929200" y="173528"/>
                  </a:cubicBezTo>
                  <a:cubicBezTo>
                    <a:pt x="926184" y="175415"/>
                    <a:pt x="924677" y="176358"/>
                    <a:pt x="924677" y="176358"/>
                  </a:cubicBezTo>
                  <a:lnTo>
                    <a:pt x="918439" y="179584"/>
                  </a:lnTo>
                  <a:lnTo>
                    <a:pt x="911445" y="188432"/>
                  </a:lnTo>
                  <a:cubicBezTo>
                    <a:pt x="907741" y="188432"/>
                    <a:pt x="901834" y="183500"/>
                    <a:pt x="893725" y="173636"/>
                  </a:cubicBezTo>
                  <a:cubicBezTo>
                    <a:pt x="886442" y="167359"/>
                    <a:pt x="880735" y="164220"/>
                    <a:pt x="876605" y="164220"/>
                  </a:cubicBezTo>
                  <a:lnTo>
                    <a:pt x="652961" y="164220"/>
                  </a:lnTo>
                  <a:lnTo>
                    <a:pt x="640276" y="164220"/>
                  </a:lnTo>
                  <a:lnTo>
                    <a:pt x="572133" y="164220"/>
                  </a:lnTo>
                  <a:cubicBezTo>
                    <a:pt x="537352" y="164220"/>
                    <a:pt x="513740" y="155733"/>
                    <a:pt x="501295" y="138759"/>
                  </a:cubicBezTo>
                  <a:lnTo>
                    <a:pt x="493390" y="120810"/>
                  </a:lnTo>
                  <a:lnTo>
                    <a:pt x="488985" y="129467"/>
                  </a:lnTo>
                  <a:cubicBezTo>
                    <a:pt x="487489" y="132208"/>
                    <a:pt x="486168" y="134405"/>
                    <a:pt x="485023" y="136060"/>
                  </a:cubicBezTo>
                  <a:cubicBezTo>
                    <a:pt x="472578" y="154833"/>
                    <a:pt x="458120" y="164220"/>
                    <a:pt x="441650" y="164220"/>
                  </a:cubicBezTo>
                  <a:lnTo>
                    <a:pt x="433944" y="164220"/>
                  </a:lnTo>
                  <a:lnTo>
                    <a:pt x="408448" y="164220"/>
                  </a:lnTo>
                  <a:lnTo>
                    <a:pt x="292941" y="164220"/>
                  </a:lnTo>
                  <a:lnTo>
                    <a:pt x="266113" y="164220"/>
                  </a:lnTo>
                  <a:lnTo>
                    <a:pt x="215881" y="164220"/>
                  </a:lnTo>
                  <a:cubicBezTo>
                    <a:pt x="198620" y="164220"/>
                    <a:pt x="186020" y="161260"/>
                    <a:pt x="178082" y="155341"/>
                  </a:cubicBezTo>
                  <a:cubicBezTo>
                    <a:pt x="170453" y="161260"/>
                    <a:pt x="161620" y="164220"/>
                    <a:pt x="151581" y="164220"/>
                  </a:cubicBezTo>
                  <a:lnTo>
                    <a:pt x="62371" y="164220"/>
                  </a:lnTo>
                  <a:lnTo>
                    <a:pt x="62371" y="198083"/>
                  </a:lnTo>
                  <a:cubicBezTo>
                    <a:pt x="75187" y="215899"/>
                    <a:pt x="106538" y="224807"/>
                    <a:pt x="156422" y="224807"/>
                  </a:cubicBezTo>
                  <a:cubicBezTo>
                    <a:pt x="190759" y="224807"/>
                    <a:pt x="230490" y="219861"/>
                    <a:pt x="275615" y="209968"/>
                  </a:cubicBezTo>
                  <a:cubicBezTo>
                    <a:pt x="279675" y="209265"/>
                    <a:pt x="283095" y="209213"/>
                    <a:pt x="285874" y="209813"/>
                  </a:cubicBezTo>
                  <a:lnTo>
                    <a:pt x="287649" y="210851"/>
                  </a:lnTo>
                  <a:lnTo>
                    <a:pt x="287636" y="210658"/>
                  </a:lnTo>
                  <a:cubicBezTo>
                    <a:pt x="287636" y="197313"/>
                    <a:pt x="292784" y="190640"/>
                    <a:pt x="303080" y="190640"/>
                  </a:cubicBezTo>
                  <a:lnTo>
                    <a:pt x="309002" y="192399"/>
                  </a:lnTo>
                  <a:lnTo>
                    <a:pt x="311381" y="189799"/>
                  </a:lnTo>
                  <a:cubicBezTo>
                    <a:pt x="313153" y="188925"/>
                    <a:pt x="315497" y="188488"/>
                    <a:pt x="318412" y="188488"/>
                  </a:cubicBezTo>
                  <a:cubicBezTo>
                    <a:pt x="325109" y="188488"/>
                    <a:pt x="329310" y="189026"/>
                    <a:pt x="331013" y="190102"/>
                  </a:cubicBezTo>
                  <a:cubicBezTo>
                    <a:pt x="332717" y="191178"/>
                    <a:pt x="335973" y="191716"/>
                    <a:pt x="340782" y="191716"/>
                  </a:cubicBezTo>
                  <a:cubicBezTo>
                    <a:pt x="345592" y="191716"/>
                    <a:pt x="349054" y="196076"/>
                    <a:pt x="351169" y="204797"/>
                  </a:cubicBezTo>
                  <a:cubicBezTo>
                    <a:pt x="353802" y="215999"/>
                    <a:pt x="353541" y="226509"/>
                    <a:pt x="350389" y="236328"/>
                  </a:cubicBezTo>
                  <a:cubicBezTo>
                    <a:pt x="345069" y="246726"/>
                    <a:pt x="336653" y="251926"/>
                    <a:pt x="325139" y="251926"/>
                  </a:cubicBezTo>
                  <a:cubicBezTo>
                    <a:pt x="321592" y="251926"/>
                    <a:pt x="318643" y="251384"/>
                    <a:pt x="316291" y="250300"/>
                  </a:cubicBezTo>
                  <a:lnTo>
                    <a:pt x="311726" y="246067"/>
                  </a:lnTo>
                  <a:lnTo>
                    <a:pt x="310450" y="247212"/>
                  </a:lnTo>
                  <a:cubicBezTo>
                    <a:pt x="308542" y="248025"/>
                    <a:pt x="306086" y="248432"/>
                    <a:pt x="303080" y="248432"/>
                  </a:cubicBezTo>
                  <a:cubicBezTo>
                    <a:pt x="298289" y="248432"/>
                    <a:pt x="294497" y="245611"/>
                    <a:pt x="291706" y="239969"/>
                  </a:cubicBezTo>
                  <a:lnTo>
                    <a:pt x="289319" y="233575"/>
                  </a:lnTo>
                  <a:lnTo>
                    <a:pt x="285445" y="236346"/>
                  </a:lnTo>
                  <a:lnTo>
                    <a:pt x="288478" y="240495"/>
                  </a:lnTo>
                  <a:cubicBezTo>
                    <a:pt x="288799" y="242713"/>
                    <a:pt x="288581" y="244555"/>
                    <a:pt x="287822" y="246020"/>
                  </a:cubicBezTo>
                  <a:lnTo>
                    <a:pt x="284291" y="248979"/>
                  </a:lnTo>
                  <a:lnTo>
                    <a:pt x="284975" y="249030"/>
                  </a:lnTo>
                  <a:cubicBezTo>
                    <a:pt x="289165" y="249903"/>
                    <a:pt x="291999" y="251987"/>
                    <a:pt x="293477" y="255283"/>
                  </a:cubicBezTo>
                  <a:cubicBezTo>
                    <a:pt x="295629" y="263229"/>
                    <a:pt x="288469" y="269332"/>
                    <a:pt x="271996" y="273591"/>
                  </a:cubicBezTo>
                  <a:cubicBezTo>
                    <a:pt x="241724" y="280314"/>
                    <a:pt x="205233" y="283495"/>
                    <a:pt x="162523" y="283135"/>
                  </a:cubicBezTo>
                  <a:cubicBezTo>
                    <a:pt x="106131" y="282403"/>
                    <a:pt x="62112" y="272102"/>
                    <a:pt x="30467" y="252230"/>
                  </a:cubicBezTo>
                  <a:cubicBezTo>
                    <a:pt x="16684" y="243495"/>
                    <a:pt x="7467" y="232046"/>
                    <a:pt x="2817" y="217883"/>
                  </a:cubicBezTo>
                  <a:cubicBezTo>
                    <a:pt x="1656" y="211866"/>
                    <a:pt x="717" y="205865"/>
                    <a:pt x="0" y="199880"/>
                  </a:cubicBezTo>
                  <a:cubicBezTo>
                    <a:pt x="5482" y="133097"/>
                    <a:pt x="10093" y="99706"/>
                    <a:pt x="13831" y="99706"/>
                  </a:cubicBezTo>
                  <a:cubicBezTo>
                    <a:pt x="20126" y="99706"/>
                    <a:pt x="23990" y="102844"/>
                    <a:pt x="25425" y="109121"/>
                  </a:cubicBezTo>
                  <a:lnTo>
                    <a:pt x="100268" y="109121"/>
                  </a:lnTo>
                  <a:lnTo>
                    <a:pt x="93491" y="101392"/>
                  </a:lnTo>
                  <a:cubicBezTo>
                    <a:pt x="90344" y="97068"/>
                    <a:pt x="86943" y="91717"/>
                    <a:pt x="83285" y="85338"/>
                  </a:cubicBezTo>
                  <a:cubicBezTo>
                    <a:pt x="74038" y="68731"/>
                    <a:pt x="69415" y="53736"/>
                    <a:pt x="69415" y="40353"/>
                  </a:cubicBezTo>
                  <a:cubicBezTo>
                    <a:pt x="69415" y="27740"/>
                    <a:pt x="73220" y="17424"/>
                    <a:pt x="80828" y="9406"/>
                  </a:cubicBezTo>
                  <a:cubicBezTo>
                    <a:pt x="85779" y="4455"/>
                    <a:pt x="92220" y="1764"/>
                    <a:pt x="100152" y="1333"/>
                  </a:cubicBezTo>
                  <a:cubicBezTo>
                    <a:pt x="116994" y="646"/>
                    <a:pt x="132003" y="224"/>
                    <a:pt x="145180" y="68"/>
                  </a:cubicBezTo>
                  <a:close/>
                  <a:moveTo>
                    <a:pt x="152207" y="51222"/>
                  </a:moveTo>
                  <a:cubicBezTo>
                    <a:pt x="135737" y="51548"/>
                    <a:pt x="127115" y="52098"/>
                    <a:pt x="126341" y="52873"/>
                  </a:cubicBezTo>
                  <a:cubicBezTo>
                    <a:pt x="124946" y="54568"/>
                    <a:pt x="124248" y="56403"/>
                    <a:pt x="124248" y="58378"/>
                  </a:cubicBezTo>
                  <a:cubicBezTo>
                    <a:pt x="124248" y="61331"/>
                    <a:pt x="126222" y="66545"/>
                    <a:pt x="130169" y="74019"/>
                  </a:cubicBezTo>
                  <a:cubicBezTo>
                    <a:pt x="135411" y="83163"/>
                    <a:pt x="139054" y="90415"/>
                    <a:pt x="141096" y="95774"/>
                  </a:cubicBezTo>
                  <a:cubicBezTo>
                    <a:pt x="142117" y="98454"/>
                    <a:pt x="142745" y="100821"/>
                    <a:pt x="142980" y="102875"/>
                  </a:cubicBezTo>
                  <a:lnTo>
                    <a:pt x="142884" y="103934"/>
                  </a:lnTo>
                  <a:lnTo>
                    <a:pt x="151757" y="99341"/>
                  </a:lnTo>
                  <a:cubicBezTo>
                    <a:pt x="159052" y="91707"/>
                    <a:pt x="166343" y="83907"/>
                    <a:pt x="173632" y="75942"/>
                  </a:cubicBezTo>
                  <a:cubicBezTo>
                    <a:pt x="180921" y="67977"/>
                    <a:pt x="184565" y="62123"/>
                    <a:pt x="184565" y="58378"/>
                  </a:cubicBezTo>
                  <a:cubicBezTo>
                    <a:pt x="184565" y="57261"/>
                    <a:pt x="183339" y="55630"/>
                    <a:pt x="180886" y="53486"/>
                  </a:cubicBezTo>
                  <a:cubicBezTo>
                    <a:pt x="178663" y="51617"/>
                    <a:pt x="169103" y="50862"/>
                    <a:pt x="152207" y="51222"/>
                  </a:cubicBezTo>
                  <a:close/>
                  <a:moveTo>
                    <a:pt x="536353" y="59026"/>
                  </a:moveTo>
                  <a:cubicBezTo>
                    <a:pt x="532912" y="59026"/>
                    <a:pt x="529655" y="59537"/>
                    <a:pt x="526582" y="60561"/>
                  </a:cubicBezTo>
                  <a:cubicBezTo>
                    <a:pt x="522865" y="61913"/>
                    <a:pt x="518296" y="67797"/>
                    <a:pt x="512876" y="78211"/>
                  </a:cubicBezTo>
                  <a:lnTo>
                    <a:pt x="512461" y="79078"/>
                  </a:lnTo>
                  <a:lnTo>
                    <a:pt x="512678" y="78988"/>
                  </a:lnTo>
                  <a:cubicBezTo>
                    <a:pt x="514764" y="78988"/>
                    <a:pt x="517155" y="80961"/>
                    <a:pt x="519850" y="84905"/>
                  </a:cubicBezTo>
                  <a:cubicBezTo>
                    <a:pt x="534711" y="100689"/>
                    <a:pt x="545323" y="108581"/>
                    <a:pt x="551685" y="108581"/>
                  </a:cubicBezTo>
                  <a:cubicBezTo>
                    <a:pt x="554112" y="108581"/>
                    <a:pt x="556082" y="108419"/>
                    <a:pt x="557596" y="108094"/>
                  </a:cubicBezTo>
                  <a:cubicBezTo>
                    <a:pt x="559109" y="107770"/>
                    <a:pt x="560637" y="106474"/>
                    <a:pt x="562179" y="104205"/>
                  </a:cubicBezTo>
                  <a:cubicBezTo>
                    <a:pt x="563721" y="101937"/>
                    <a:pt x="564185" y="99215"/>
                    <a:pt x="563570" y="96040"/>
                  </a:cubicBezTo>
                  <a:cubicBezTo>
                    <a:pt x="559486" y="71364"/>
                    <a:pt x="550413" y="59026"/>
                    <a:pt x="536353" y="59026"/>
                  </a:cubicBez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04" name="Freeform 103"/>
            <p:cNvSpPr/>
            <p:nvPr/>
          </p:nvSpPr>
          <p:spPr>
            <a:xfrm>
              <a:off x="7122557" y="2854745"/>
              <a:ext cx="2146" cy="1136"/>
            </a:xfrm>
            <a:custGeom>
              <a:avLst/>
              <a:gdLst/>
              <a:ahLst/>
              <a:cxnLst/>
              <a:rect l="l" t="t" r="r" b="b"/>
              <a:pathLst>
                <a:path w="1937" h="1025">
                  <a:moveTo>
                    <a:pt x="68" y="0"/>
                  </a:moveTo>
                  <a:lnTo>
                    <a:pt x="1937" y="1025"/>
                  </a:lnTo>
                  <a:cubicBezTo>
                    <a:pt x="145" y="667"/>
                    <a:pt x="-403" y="489"/>
                    <a:pt x="291" y="489"/>
                  </a:cubicBezTo>
                  <a:lnTo>
                    <a:pt x="68" y="0"/>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03" name="Freeform 102"/>
            <p:cNvSpPr/>
            <p:nvPr/>
          </p:nvSpPr>
          <p:spPr>
            <a:xfrm>
              <a:off x="5993467" y="3010971"/>
              <a:ext cx="71909" cy="70298"/>
            </a:xfrm>
            <a:custGeom>
              <a:avLst/>
              <a:gdLst/>
              <a:ahLst/>
              <a:cxnLst/>
              <a:rect l="l" t="t" r="r" b="b"/>
              <a:pathLst>
                <a:path w="64892" h="63438">
                  <a:moveTo>
                    <a:pt x="30780" y="0"/>
                  </a:moveTo>
                  <a:cubicBezTo>
                    <a:pt x="37308" y="0"/>
                    <a:pt x="41469" y="538"/>
                    <a:pt x="43261" y="1614"/>
                  </a:cubicBezTo>
                  <a:cubicBezTo>
                    <a:pt x="45053" y="2690"/>
                    <a:pt x="48428" y="3228"/>
                    <a:pt x="53386" y="3228"/>
                  </a:cubicBezTo>
                  <a:cubicBezTo>
                    <a:pt x="58343" y="3228"/>
                    <a:pt x="61567" y="7317"/>
                    <a:pt x="63056" y="15495"/>
                  </a:cubicBezTo>
                  <a:cubicBezTo>
                    <a:pt x="66006" y="28772"/>
                    <a:pt x="65402" y="40082"/>
                    <a:pt x="61245" y="49424"/>
                  </a:cubicBezTo>
                  <a:cubicBezTo>
                    <a:pt x="57087" y="58767"/>
                    <a:pt x="49175" y="63438"/>
                    <a:pt x="37507" y="63438"/>
                  </a:cubicBezTo>
                  <a:cubicBezTo>
                    <a:pt x="33958" y="63438"/>
                    <a:pt x="31009" y="62898"/>
                    <a:pt x="28658" y="61818"/>
                  </a:cubicBezTo>
                  <a:lnTo>
                    <a:pt x="23837" y="57359"/>
                  </a:lnTo>
                  <a:lnTo>
                    <a:pt x="22138" y="58719"/>
                  </a:lnTo>
                  <a:cubicBezTo>
                    <a:pt x="20169" y="59536"/>
                    <a:pt x="17758" y="59944"/>
                    <a:pt x="14907" y="59944"/>
                  </a:cubicBezTo>
                  <a:cubicBezTo>
                    <a:pt x="7595" y="59944"/>
                    <a:pt x="3165" y="54904"/>
                    <a:pt x="1616" y="44826"/>
                  </a:cubicBezTo>
                  <a:cubicBezTo>
                    <a:pt x="1616" y="42856"/>
                    <a:pt x="1346" y="39317"/>
                    <a:pt x="808" y="34208"/>
                  </a:cubicBezTo>
                  <a:cubicBezTo>
                    <a:pt x="269" y="29098"/>
                    <a:pt x="0" y="25086"/>
                    <a:pt x="0" y="22170"/>
                  </a:cubicBezTo>
                  <a:cubicBezTo>
                    <a:pt x="0" y="8825"/>
                    <a:pt x="4969" y="2152"/>
                    <a:pt x="14907" y="2152"/>
                  </a:cubicBezTo>
                  <a:cubicBezTo>
                    <a:pt x="17410" y="2152"/>
                    <a:pt x="19476" y="2766"/>
                    <a:pt x="21105" y="3993"/>
                  </a:cubicBezTo>
                  <a:lnTo>
                    <a:pt x="21195" y="4132"/>
                  </a:lnTo>
                  <a:lnTo>
                    <a:pt x="23821" y="1311"/>
                  </a:lnTo>
                  <a:cubicBezTo>
                    <a:pt x="25592" y="437"/>
                    <a:pt x="27911" y="0"/>
                    <a:pt x="30780"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2" name="Freeform 101"/>
            <p:cNvSpPr/>
            <p:nvPr/>
          </p:nvSpPr>
          <p:spPr>
            <a:xfrm>
              <a:off x="6416440" y="3010971"/>
              <a:ext cx="70284" cy="70896"/>
            </a:xfrm>
            <a:custGeom>
              <a:avLst/>
              <a:gdLst/>
              <a:ahLst/>
              <a:cxnLst/>
              <a:rect l="l" t="t" r="r" b="b"/>
              <a:pathLst>
                <a:path w="63426" h="63978">
                  <a:moveTo>
                    <a:pt x="30240" y="0"/>
                  </a:moveTo>
                  <a:cubicBezTo>
                    <a:pt x="37129" y="0"/>
                    <a:pt x="42184" y="1289"/>
                    <a:pt x="45405" y="3867"/>
                  </a:cubicBezTo>
                  <a:cubicBezTo>
                    <a:pt x="44979" y="3441"/>
                    <a:pt x="46381" y="3228"/>
                    <a:pt x="49611" y="3228"/>
                  </a:cubicBezTo>
                  <a:cubicBezTo>
                    <a:pt x="56240" y="3228"/>
                    <a:pt x="60620" y="7621"/>
                    <a:pt x="62752" y="16408"/>
                  </a:cubicBezTo>
                  <a:cubicBezTo>
                    <a:pt x="64290" y="30880"/>
                    <a:pt x="63198" y="41590"/>
                    <a:pt x="59477" y="48539"/>
                  </a:cubicBezTo>
                  <a:cubicBezTo>
                    <a:pt x="55098" y="58832"/>
                    <a:pt x="46787" y="63978"/>
                    <a:pt x="34545" y="63978"/>
                  </a:cubicBezTo>
                  <a:cubicBezTo>
                    <a:pt x="28216" y="63978"/>
                    <a:pt x="23931" y="62229"/>
                    <a:pt x="21689" y="58732"/>
                  </a:cubicBezTo>
                  <a:lnTo>
                    <a:pt x="21087" y="57794"/>
                  </a:lnTo>
                  <a:lnTo>
                    <a:pt x="19915" y="58719"/>
                  </a:lnTo>
                  <a:cubicBezTo>
                    <a:pt x="17900" y="59536"/>
                    <a:pt x="15422" y="59944"/>
                    <a:pt x="12481" y="59944"/>
                  </a:cubicBezTo>
                  <a:cubicBezTo>
                    <a:pt x="5710" y="59944"/>
                    <a:pt x="1549" y="54904"/>
                    <a:pt x="0" y="44826"/>
                  </a:cubicBezTo>
                  <a:cubicBezTo>
                    <a:pt x="0" y="23337"/>
                    <a:pt x="1501" y="15350"/>
                    <a:pt x="4502" y="20867"/>
                  </a:cubicBezTo>
                  <a:cubicBezTo>
                    <a:pt x="1775" y="8390"/>
                    <a:pt x="5242" y="2152"/>
                    <a:pt x="14904" y="2152"/>
                  </a:cubicBezTo>
                  <a:lnTo>
                    <a:pt x="20606" y="3884"/>
                  </a:lnTo>
                  <a:lnTo>
                    <a:pt x="23004" y="1311"/>
                  </a:lnTo>
                  <a:cubicBezTo>
                    <a:pt x="24821" y="437"/>
                    <a:pt x="27233" y="0"/>
                    <a:pt x="30240"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78" name="Freeform 77"/>
            <p:cNvSpPr/>
            <p:nvPr/>
          </p:nvSpPr>
          <p:spPr>
            <a:xfrm>
              <a:off x="5221347" y="2567280"/>
              <a:ext cx="6799" cy="6567"/>
            </a:xfrm>
            <a:custGeom>
              <a:avLst/>
              <a:gdLst/>
              <a:ahLst/>
              <a:cxnLst/>
              <a:rect l="l" t="t" r="r" b="b"/>
              <a:pathLst>
                <a:path w="6136" h="5926">
                  <a:moveTo>
                    <a:pt x="4251" y="0"/>
                  </a:moveTo>
                  <a:lnTo>
                    <a:pt x="5436" y="2355"/>
                  </a:lnTo>
                  <a:cubicBezTo>
                    <a:pt x="5902" y="3284"/>
                    <a:pt x="6136" y="3748"/>
                    <a:pt x="6136" y="3748"/>
                  </a:cubicBezTo>
                  <a:lnTo>
                    <a:pt x="4448" y="4347"/>
                  </a:lnTo>
                  <a:lnTo>
                    <a:pt x="4421" y="4315"/>
                  </a:lnTo>
                  <a:cubicBezTo>
                    <a:pt x="3581" y="3451"/>
                    <a:pt x="3011" y="3019"/>
                    <a:pt x="2712" y="3019"/>
                  </a:cubicBezTo>
                  <a:lnTo>
                    <a:pt x="3116" y="4820"/>
                  </a:lnTo>
                  <a:lnTo>
                    <a:pt x="0" y="5926"/>
                  </a:lnTo>
                  <a:lnTo>
                    <a:pt x="4251" y="0"/>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77" name="Freeform 76"/>
            <p:cNvSpPr/>
            <p:nvPr/>
          </p:nvSpPr>
          <p:spPr>
            <a:xfrm>
              <a:off x="4714523" y="2770210"/>
              <a:ext cx="1209" cy="705"/>
            </a:xfrm>
            <a:custGeom>
              <a:avLst/>
              <a:gdLst/>
              <a:ahLst/>
              <a:cxnLst/>
              <a:rect l="l" t="t" r="r" b="b"/>
              <a:pathLst>
                <a:path w="1091" h="636">
                  <a:moveTo>
                    <a:pt x="0" y="0"/>
                  </a:moveTo>
                  <a:lnTo>
                    <a:pt x="267" y="96"/>
                  </a:lnTo>
                  <a:cubicBezTo>
                    <a:pt x="1345" y="456"/>
                    <a:pt x="1366" y="636"/>
                    <a:pt x="329" y="636"/>
                  </a:cubicBezTo>
                  <a:lnTo>
                    <a:pt x="0" y="0"/>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71" name="Freeform 70"/>
            <p:cNvSpPr/>
            <p:nvPr/>
          </p:nvSpPr>
          <p:spPr>
            <a:xfrm>
              <a:off x="5254114" y="2929746"/>
              <a:ext cx="2367" cy="1909"/>
            </a:xfrm>
            <a:custGeom>
              <a:avLst/>
              <a:gdLst/>
              <a:ahLst/>
              <a:cxnLst/>
              <a:rect l="l" t="t" r="r" b="b"/>
              <a:pathLst>
                <a:path w="2136" h="1723">
                  <a:moveTo>
                    <a:pt x="657" y="0"/>
                  </a:moveTo>
                  <a:lnTo>
                    <a:pt x="2136" y="1723"/>
                  </a:lnTo>
                  <a:lnTo>
                    <a:pt x="0" y="279"/>
                  </a:lnTo>
                  <a:lnTo>
                    <a:pt x="657" y="0"/>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r-JO"/>
            </a:p>
          </p:txBody>
        </p:sp>
        <p:sp>
          <p:nvSpPr>
            <p:cNvPr id="126" name="Freeform 125"/>
            <p:cNvSpPr/>
            <p:nvPr/>
          </p:nvSpPr>
          <p:spPr>
            <a:xfrm>
              <a:off x="5923182" y="3010971"/>
              <a:ext cx="70284" cy="70896"/>
            </a:xfrm>
            <a:custGeom>
              <a:avLst/>
              <a:gdLst/>
              <a:ahLst/>
              <a:cxnLst/>
              <a:rect l="l" t="t" r="r" b="b"/>
              <a:pathLst>
                <a:path w="63426" h="63978">
                  <a:moveTo>
                    <a:pt x="30240" y="0"/>
                  </a:moveTo>
                  <a:cubicBezTo>
                    <a:pt x="37129" y="0"/>
                    <a:pt x="42184" y="1289"/>
                    <a:pt x="45405" y="3867"/>
                  </a:cubicBezTo>
                  <a:cubicBezTo>
                    <a:pt x="44979" y="3441"/>
                    <a:pt x="46381" y="3228"/>
                    <a:pt x="49611" y="3228"/>
                  </a:cubicBezTo>
                  <a:cubicBezTo>
                    <a:pt x="56240" y="3228"/>
                    <a:pt x="60620" y="7621"/>
                    <a:pt x="62752" y="16408"/>
                  </a:cubicBezTo>
                  <a:cubicBezTo>
                    <a:pt x="64290" y="30880"/>
                    <a:pt x="63198" y="41590"/>
                    <a:pt x="59477" y="48539"/>
                  </a:cubicBezTo>
                  <a:cubicBezTo>
                    <a:pt x="55098" y="58832"/>
                    <a:pt x="46787" y="63978"/>
                    <a:pt x="34545" y="63978"/>
                  </a:cubicBezTo>
                  <a:cubicBezTo>
                    <a:pt x="28216" y="63978"/>
                    <a:pt x="23931" y="62229"/>
                    <a:pt x="21689" y="58732"/>
                  </a:cubicBezTo>
                  <a:lnTo>
                    <a:pt x="21087" y="57794"/>
                  </a:lnTo>
                  <a:lnTo>
                    <a:pt x="19915" y="58719"/>
                  </a:lnTo>
                  <a:cubicBezTo>
                    <a:pt x="17900" y="59536"/>
                    <a:pt x="15422" y="59944"/>
                    <a:pt x="12481" y="59944"/>
                  </a:cubicBezTo>
                  <a:cubicBezTo>
                    <a:pt x="5710" y="59944"/>
                    <a:pt x="1549" y="54904"/>
                    <a:pt x="0" y="44826"/>
                  </a:cubicBezTo>
                  <a:cubicBezTo>
                    <a:pt x="0" y="23337"/>
                    <a:pt x="1501" y="15350"/>
                    <a:pt x="4502" y="20867"/>
                  </a:cubicBezTo>
                  <a:cubicBezTo>
                    <a:pt x="1775" y="8390"/>
                    <a:pt x="5242" y="2152"/>
                    <a:pt x="14904" y="2152"/>
                  </a:cubicBezTo>
                  <a:lnTo>
                    <a:pt x="20606" y="3884"/>
                  </a:lnTo>
                  <a:lnTo>
                    <a:pt x="23004" y="1311"/>
                  </a:lnTo>
                  <a:cubicBezTo>
                    <a:pt x="24821" y="437"/>
                    <a:pt x="27233" y="0"/>
                    <a:pt x="30240" y="0"/>
                  </a:cubicBezTo>
                  <a:close/>
                </a:path>
              </a:pathLst>
            </a:cu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35" name="Group 134"/>
          <p:cNvGrpSpPr/>
          <p:nvPr/>
        </p:nvGrpSpPr>
        <p:grpSpPr>
          <a:xfrm>
            <a:off x="0" y="5612296"/>
            <a:ext cx="12192000" cy="1245704"/>
            <a:chOff x="0" y="5612296"/>
            <a:chExt cx="12192000" cy="1245704"/>
          </a:xfrm>
        </p:grpSpPr>
        <p:sp>
          <p:nvSpPr>
            <p:cNvPr id="136" name="Rectangle 135"/>
            <p:cNvSpPr/>
            <p:nvPr/>
          </p:nvSpPr>
          <p:spPr>
            <a:xfrm>
              <a:off x="0" y="5612296"/>
              <a:ext cx="12192000" cy="1245704"/>
            </a:xfrm>
            <a:prstGeom prst="rect">
              <a:avLst/>
            </a:prstGeom>
            <a:solidFill>
              <a:srgbClr val="7E542A"/>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7" name="Freeform 136"/>
            <p:cNvSpPr/>
            <p:nvPr/>
          </p:nvSpPr>
          <p:spPr>
            <a:xfrm>
              <a:off x="226617"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8" name="Freeform 137"/>
            <p:cNvSpPr/>
            <p:nvPr/>
          </p:nvSpPr>
          <p:spPr>
            <a:xfrm>
              <a:off x="56854"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39" name="Freeform 138"/>
            <p:cNvSpPr/>
            <p:nvPr/>
          </p:nvSpPr>
          <p:spPr>
            <a:xfrm>
              <a:off x="1444535"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0" name="Freeform 139"/>
            <p:cNvSpPr/>
            <p:nvPr/>
          </p:nvSpPr>
          <p:spPr>
            <a:xfrm>
              <a:off x="1274772"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1" name="Freeform 140"/>
            <p:cNvSpPr/>
            <p:nvPr/>
          </p:nvSpPr>
          <p:spPr>
            <a:xfrm>
              <a:off x="2662453"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2" name="Freeform 141"/>
            <p:cNvSpPr/>
            <p:nvPr/>
          </p:nvSpPr>
          <p:spPr>
            <a:xfrm>
              <a:off x="2492690"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3" name="Freeform 142"/>
            <p:cNvSpPr/>
            <p:nvPr/>
          </p:nvSpPr>
          <p:spPr>
            <a:xfrm>
              <a:off x="3880371"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4" name="Freeform 143"/>
            <p:cNvSpPr/>
            <p:nvPr/>
          </p:nvSpPr>
          <p:spPr>
            <a:xfrm>
              <a:off x="3710608"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5" name="Freeform 144"/>
            <p:cNvSpPr/>
            <p:nvPr/>
          </p:nvSpPr>
          <p:spPr>
            <a:xfrm>
              <a:off x="5098289"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6" name="Freeform 145"/>
            <p:cNvSpPr/>
            <p:nvPr/>
          </p:nvSpPr>
          <p:spPr>
            <a:xfrm>
              <a:off x="4928526"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7" name="Freeform 146"/>
            <p:cNvSpPr/>
            <p:nvPr/>
          </p:nvSpPr>
          <p:spPr>
            <a:xfrm>
              <a:off x="6316207"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8" name="Freeform 147"/>
            <p:cNvSpPr/>
            <p:nvPr/>
          </p:nvSpPr>
          <p:spPr>
            <a:xfrm>
              <a:off x="6146444"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49" name="Freeform 148"/>
            <p:cNvSpPr/>
            <p:nvPr/>
          </p:nvSpPr>
          <p:spPr>
            <a:xfrm>
              <a:off x="7534125"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0" name="Freeform 149"/>
            <p:cNvSpPr/>
            <p:nvPr/>
          </p:nvSpPr>
          <p:spPr>
            <a:xfrm>
              <a:off x="7364362"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1" name="Freeform 150"/>
            <p:cNvSpPr/>
            <p:nvPr/>
          </p:nvSpPr>
          <p:spPr>
            <a:xfrm>
              <a:off x="8752043"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2" name="Freeform 151"/>
            <p:cNvSpPr/>
            <p:nvPr/>
          </p:nvSpPr>
          <p:spPr>
            <a:xfrm>
              <a:off x="8582280"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3" name="Freeform 152"/>
            <p:cNvSpPr/>
            <p:nvPr/>
          </p:nvSpPr>
          <p:spPr>
            <a:xfrm>
              <a:off x="9969961"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4" name="Freeform 153"/>
            <p:cNvSpPr/>
            <p:nvPr/>
          </p:nvSpPr>
          <p:spPr>
            <a:xfrm>
              <a:off x="9800198"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5" name="Freeform 154"/>
            <p:cNvSpPr/>
            <p:nvPr/>
          </p:nvSpPr>
          <p:spPr>
            <a:xfrm>
              <a:off x="11187879" y="5838912"/>
              <a:ext cx="777506" cy="777506"/>
            </a:xfrm>
            <a:custGeom>
              <a:avLst/>
              <a:gdLst>
                <a:gd name="connsiteX0" fmla="*/ 126214 w 252428"/>
                <a:gd name="connsiteY0" fmla="*/ 0 h 252428"/>
                <a:gd name="connsiteX1" fmla="*/ 162439 w 252428"/>
                <a:gd name="connsiteY1" fmla="*/ 38759 h 252428"/>
                <a:gd name="connsiteX2" fmla="*/ 215461 w 252428"/>
                <a:gd name="connsiteY2" fmla="*/ 36967 h 252428"/>
                <a:gd name="connsiteX3" fmla="*/ 213669 w 252428"/>
                <a:gd name="connsiteY3" fmla="*/ 89989 h 252428"/>
                <a:gd name="connsiteX4" fmla="*/ 252428 w 252428"/>
                <a:gd name="connsiteY4" fmla="*/ 126214 h 252428"/>
                <a:gd name="connsiteX5" fmla="*/ 213669 w 252428"/>
                <a:gd name="connsiteY5" fmla="*/ 162439 h 252428"/>
                <a:gd name="connsiteX6" fmla="*/ 215461 w 252428"/>
                <a:gd name="connsiteY6" fmla="*/ 215461 h 252428"/>
                <a:gd name="connsiteX7" fmla="*/ 162439 w 252428"/>
                <a:gd name="connsiteY7" fmla="*/ 213669 h 252428"/>
                <a:gd name="connsiteX8" fmla="*/ 126214 w 252428"/>
                <a:gd name="connsiteY8" fmla="*/ 252428 h 252428"/>
                <a:gd name="connsiteX9" fmla="*/ 89989 w 252428"/>
                <a:gd name="connsiteY9" fmla="*/ 213669 h 252428"/>
                <a:gd name="connsiteX10" fmla="*/ 36967 w 252428"/>
                <a:gd name="connsiteY10" fmla="*/ 215461 h 252428"/>
                <a:gd name="connsiteX11" fmla="*/ 38760 w 252428"/>
                <a:gd name="connsiteY11" fmla="*/ 162439 h 252428"/>
                <a:gd name="connsiteX12" fmla="*/ 0 w 252428"/>
                <a:gd name="connsiteY12" fmla="*/ 126214 h 252428"/>
                <a:gd name="connsiteX13" fmla="*/ 38760 w 252428"/>
                <a:gd name="connsiteY13" fmla="*/ 89989 h 252428"/>
                <a:gd name="connsiteX14" fmla="*/ 36967 w 252428"/>
                <a:gd name="connsiteY14" fmla="*/ 36967 h 252428"/>
                <a:gd name="connsiteX15" fmla="*/ 89989 w 252428"/>
                <a:gd name="connsiteY15" fmla="*/ 38759 h 252428"/>
                <a:gd name="connsiteX16" fmla="*/ 126214 w 252428"/>
                <a:gd name="connsiteY16" fmla="*/ 0 h 2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28" h="252428">
                  <a:moveTo>
                    <a:pt x="126214" y="0"/>
                  </a:moveTo>
                  <a:lnTo>
                    <a:pt x="162439" y="38759"/>
                  </a:lnTo>
                  <a:lnTo>
                    <a:pt x="215461" y="36967"/>
                  </a:lnTo>
                  <a:cubicBezTo>
                    <a:pt x="214864" y="54641"/>
                    <a:pt x="214266" y="72315"/>
                    <a:pt x="213669" y="89989"/>
                  </a:cubicBezTo>
                  <a:lnTo>
                    <a:pt x="252428" y="126214"/>
                  </a:lnTo>
                  <a:lnTo>
                    <a:pt x="213669" y="162439"/>
                  </a:lnTo>
                  <a:cubicBezTo>
                    <a:pt x="214266" y="180113"/>
                    <a:pt x="214864" y="197787"/>
                    <a:pt x="215461" y="215461"/>
                  </a:cubicBezTo>
                  <a:lnTo>
                    <a:pt x="162439" y="213669"/>
                  </a:lnTo>
                  <a:lnTo>
                    <a:pt x="126214" y="252428"/>
                  </a:lnTo>
                  <a:lnTo>
                    <a:pt x="89989" y="213669"/>
                  </a:lnTo>
                  <a:lnTo>
                    <a:pt x="36967" y="215461"/>
                  </a:lnTo>
                  <a:cubicBezTo>
                    <a:pt x="37564" y="197787"/>
                    <a:pt x="38162" y="180113"/>
                    <a:pt x="38760" y="162439"/>
                  </a:cubicBezTo>
                  <a:lnTo>
                    <a:pt x="0" y="126214"/>
                  </a:lnTo>
                  <a:lnTo>
                    <a:pt x="38760" y="89989"/>
                  </a:lnTo>
                  <a:cubicBezTo>
                    <a:pt x="38162" y="72315"/>
                    <a:pt x="37564" y="54641"/>
                    <a:pt x="36967" y="36967"/>
                  </a:cubicBezTo>
                  <a:lnTo>
                    <a:pt x="89989" y="38759"/>
                  </a:lnTo>
                  <a:lnTo>
                    <a:pt x="126214" y="0"/>
                  </a:lnTo>
                  <a:close/>
                </a:path>
              </a:pathLst>
            </a:custGeom>
            <a:solidFill>
              <a:srgbClr val="D9B2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56" name="Freeform 155"/>
            <p:cNvSpPr/>
            <p:nvPr/>
          </p:nvSpPr>
          <p:spPr>
            <a:xfrm>
              <a:off x="11018116" y="5669149"/>
              <a:ext cx="1117032" cy="1117032"/>
            </a:xfrm>
            <a:custGeom>
              <a:avLst/>
              <a:gdLst>
                <a:gd name="connsiteX0" fmla="*/ 181330 w 362660"/>
                <a:gd name="connsiteY0" fmla="*/ 0 h 362660"/>
                <a:gd name="connsiteX1" fmla="*/ 233374 w 362660"/>
                <a:gd name="connsiteY1" fmla="*/ 55685 h 362660"/>
                <a:gd name="connsiteX2" fmla="*/ 309550 w 362660"/>
                <a:gd name="connsiteY2" fmla="*/ 53110 h 362660"/>
                <a:gd name="connsiteX3" fmla="*/ 306975 w 362660"/>
                <a:gd name="connsiteY3" fmla="*/ 129286 h 362660"/>
                <a:gd name="connsiteX4" fmla="*/ 362660 w 362660"/>
                <a:gd name="connsiteY4" fmla="*/ 181330 h 362660"/>
                <a:gd name="connsiteX5" fmla="*/ 306975 w 362660"/>
                <a:gd name="connsiteY5" fmla="*/ 233374 h 362660"/>
                <a:gd name="connsiteX6" fmla="*/ 309550 w 362660"/>
                <a:gd name="connsiteY6" fmla="*/ 309550 h 362660"/>
                <a:gd name="connsiteX7" fmla="*/ 233374 w 362660"/>
                <a:gd name="connsiteY7" fmla="*/ 306975 h 362660"/>
                <a:gd name="connsiteX8" fmla="*/ 181330 w 362660"/>
                <a:gd name="connsiteY8" fmla="*/ 362660 h 362660"/>
                <a:gd name="connsiteX9" fmla="*/ 129286 w 362660"/>
                <a:gd name="connsiteY9" fmla="*/ 306975 h 362660"/>
                <a:gd name="connsiteX10" fmla="*/ 53110 w 362660"/>
                <a:gd name="connsiteY10" fmla="*/ 309550 h 362660"/>
                <a:gd name="connsiteX11" fmla="*/ 55685 w 362660"/>
                <a:gd name="connsiteY11" fmla="*/ 233374 h 362660"/>
                <a:gd name="connsiteX12" fmla="*/ 0 w 362660"/>
                <a:gd name="connsiteY12" fmla="*/ 181330 h 362660"/>
                <a:gd name="connsiteX13" fmla="*/ 55685 w 362660"/>
                <a:gd name="connsiteY13" fmla="*/ 129286 h 362660"/>
                <a:gd name="connsiteX14" fmla="*/ 53110 w 362660"/>
                <a:gd name="connsiteY14" fmla="*/ 53110 h 362660"/>
                <a:gd name="connsiteX15" fmla="*/ 129286 w 362660"/>
                <a:gd name="connsiteY15" fmla="*/ 55685 h 362660"/>
                <a:gd name="connsiteX16" fmla="*/ 181330 w 362660"/>
                <a:gd name="connsiteY16" fmla="*/ 0 h 362660"/>
                <a:gd name="connsiteX17" fmla="*/ 181330 w 362660"/>
                <a:gd name="connsiteY17" fmla="*/ 55116 h 362660"/>
                <a:gd name="connsiteX18" fmla="*/ 145105 w 362660"/>
                <a:gd name="connsiteY18" fmla="*/ 93875 h 362660"/>
                <a:gd name="connsiteX19" fmla="*/ 92083 w 362660"/>
                <a:gd name="connsiteY19" fmla="*/ 92083 h 362660"/>
                <a:gd name="connsiteX20" fmla="*/ 93876 w 362660"/>
                <a:gd name="connsiteY20" fmla="*/ 145105 h 362660"/>
                <a:gd name="connsiteX21" fmla="*/ 55116 w 362660"/>
                <a:gd name="connsiteY21" fmla="*/ 181330 h 362660"/>
                <a:gd name="connsiteX22" fmla="*/ 93876 w 362660"/>
                <a:gd name="connsiteY22" fmla="*/ 217555 h 362660"/>
                <a:gd name="connsiteX23" fmla="*/ 92083 w 362660"/>
                <a:gd name="connsiteY23" fmla="*/ 270577 h 362660"/>
                <a:gd name="connsiteX24" fmla="*/ 145105 w 362660"/>
                <a:gd name="connsiteY24" fmla="*/ 268785 h 362660"/>
                <a:gd name="connsiteX25" fmla="*/ 181330 w 362660"/>
                <a:gd name="connsiteY25" fmla="*/ 307544 h 362660"/>
                <a:gd name="connsiteX26" fmla="*/ 217555 w 362660"/>
                <a:gd name="connsiteY26" fmla="*/ 268785 h 362660"/>
                <a:gd name="connsiteX27" fmla="*/ 270577 w 362660"/>
                <a:gd name="connsiteY27" fmla="*/ 270577 h 362660"/>
                <a:gd name="connsiteX28" fmla="*/ 268785 w 362660"/>
                <a:gd name="connsiteY28" fmla="*/ 217555 h 362660"/>
                <a:gd name="connsiteX29" fmla="*/ 307544 w 362660"/>
                <a:gd name="connsiteY29" fmla="*/ 181330 h 362660"/>
                <a:gd name="connsiteX30" fmla="*/ 268785 w 362660"/>
                <a:gd name="connsiteY30" fmla="*/ 145105 h 362660"/>
                <a:gd name="connsiteX31" fmla="*/ 270577 w 362660"/>
                <a:gd name="connsiteY31" fmla="*/ 92083 h 362660"/>
                <a:gd name="connsiteX32" fmla="*/ 217555 w 362660"/>
                <a:gd name="connsiteY32" fmla="*/ 93875 h 362660"/>
                <a:gd name="connsiteX33" fmla="*/ 181330 w 362660"/>
                <a:gd name="connsiteY33" fmla="*/ 55116 h 3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660" h="362660">
                  <a:moveTo>
                    <a:pt x="181330" y="0"/>
                  </a:moveTo>
                  <a:lnTo>
                    <a:pt x="233374" y="55685"/>
                  </a:lnTo>
                  <a:lnTo>
                    <a:pt x="309550" y="53110"/>
                  </a:lnTo>
                  <a:cubicBezTo>
                    <a:pt x="308692" y="78502"/>
                    <a:pt x="307833" y="103894"/>
                    <a:pt x="306975" y="129286"/>
                  </a:cubicBezTo>
                  <a:lnTo>
                    <a:pt x="362660" y="181330"/>
                  </a:lnTo>
                  <a:lnTo>
                    <a:pt x="306975" y="233374"/>
                  </a:lnTo>
                  <a:cubicBezTo>
                    <a:pt x="307833" y="258766"/>
                    <a:pt x="308692" y="284158"/>
                    <a:pt x="309550" y="309550"/>
                  </a:cubicBezTo>
                  <a:lnTo>
                    <a:pt x="233374" y="306975"/>
                  </a:lnTo>
                  <a:lnTo>
                    <a:pt x="181330" y="362660"/>
                  </a:lnTo>
                  <a:lnTo>
                    <a:pt x="129286" y="306975"/>
                  </a:lnTo>
                  <a:lnTo>
                    <a:pt x="53110" y="309550"/>
                  </a:lnTo>
                  <a:cubicBezTo>
                    <a:pt x="53968" y="284158"/>
                    <a:pt x="54827" y="258766"/>
                    <a:pt x="55685" y="233374"/>
                  </a:cubicBezTo>
                  <a:lnTo>
                    <a:pt x="0" y="181330"/>
                  </a:lnTo>
                  <a:lnTo>
                    <a:pt x="55685" y="129286"/>
                  </a:lnTo>
                  <a:cubicBezTo>
                    <a:pt x="54827" y="103894"/>
                    <a:pt x="53968" y="78502"/>
                    <a:pt x="53110" y="53110"/>
                  </a:cubicBezTo>
                  <a:lnTo>
                    <a:pt x="129286" y="55685"/>
                  </a:lnTo>
                  <a:lnTo>
                    <a:pt x="181330" y="0"/>
                  </a:lnTo>
                  <a:close/>
                  <a:moveTo>
                    <a:pt x="181330" y="55116"/>
                  </a:moveTo>
                  <a:lnTo>
                    <a:pt x="145105" y="93875"/>
                  </a:lnTo>
                  <a:lnTo>
                    <a:pt x="92083" y="92083"/>
                  </a:lnTo>
                  <a:cubicBezTo>
                    <a:pt x="92680" y="109757"/>
                    <a:pt x="93278" y="127431"/>
                    <a:pt x="93876" y="145105"/>
                  </a:cubicBezTo>
                  <a:lnTo>
                    <a:pt x="55116" y="181330"/>
                  </a:lnTo>
                  <a:lnTo>
                    <a:pt x="93876" y="217555"/>
                  </a:lnTo>
                  <a:cubicBezTo>
                    <a:pt x="93278" y="235229"/>
                    <a:pt x="92680" y="252903"/>
                    <a:pt x="92083" y="270577"/>
                  </a:cubicBezTo>
                  <a:lnTo>
                    <a:pt x="145105" y="268785"/>
                  </a:lnTo>
                  <a:lnTo>
                    <a:pt x="181330" y="307544"/>
                  </a:lnTo>
                  <a:lnTo>
                    <a:pt x="217555" y="268785"/>
                  </a:lnTo>
                  <a:lnTo>
                    <a:pt x="270577" y="270577"/>
                  </a:lnTo>
                  <a:cubicBezTo>
                    <a:pt x="269980" y="252903"/>
                    <a:pt x="269382" y="235229"/>
                    <a:pt x="268785" y="217555"/>
                  </a:cubicBezTo>
                  <a:lnTo>
                    <a:pt x="307544" y="181330"/>
                  </a:lnTo>
                  <a:lnTo>
                    <a:pt x="268785" y="145105"/>
                  </a:lnTo>
                  <a:cubicBezTo>
                    <a:pt x="269382" y="127431"/>
                    <a:pt x="269980" y="109757"/>
                    <a:pt x="270577" y="92083"/>
                  </a:cubicBezTo>
                  <a:lnTo>
                    <a:pt x="217555" y="93875"/>
                  </a:lnTo>
                  <a:lnTo>
                    <a:pt x="181330" y="55116"/>
                  </a:lnTo>
                  <a:close/>
                </a:path>
              </a:pathLst>
            </a:cu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
        <p:nvSpPr>
          <p:cNvPr id="3" name="مستطيل: زوايا قطرية مستديرة 2">
            <a:hlinkClick r:id="" action="ppaction://hlinkshowjump?jump=endshow"/>
            <a:extLst>
              <a:ext uri="{FF2B5EF4-FFF2-40B4-BE49-F238E27FC236}">
                <a16:creationId xmlns:a16="http://schemas.microsoft.com/office/drawing/2014/main" id="{B47B5D96-847C-D838-9280-22B5DF352A63}"/>
              </a:ext>
            </a:extLst>
          </p:cNvPr>
          <p:cNvSpPr/>
          <p:nvPr/>
        </p:nvSpPr>
        <p:spPr>
          <a:xfrm>
            <a:off x="5344511" y="4330262"/>
            <a:ext cx="1502979" cy="515007"/>
          </a:xfrm>
          <a:prstGeom prst="round2DiagRect">
            <a:avLst>
              <a:gd name="adj1" fmla="val 25545"/>
              <a:gd name="adj2" fmla="val 0"/>
            </a:avLst>
          </a:prstGeom>
          <a:solidFill>
            <a:srgbClr val="D9B28B"/>
          </a:solidFill>
          <a:ln w="38100">
            <a:solidFill>
              <a:srgbClr val="4E341A"/>
            </a:solidFill>
          </a:ln>
          <a:effectLst>
            <a:outerShdw blurRad="44450" dist="27940" dir="5400000" algn="ctr">
              <a:srgbClr val="000000">
                <a:alpha val="32000"/>
              </a:srgbClr>
            </a:outerShdw>
          </a:effectLst>
          <a:scene3d>
            <a:camera prst="orthographicFront">
              <a:rot lat="0" lon="0" rev="0"/>
            </a:camera>
            <a:lightRig rig="soft" dir="t"/>
          </a:scene3d>
          <a:sp3d prstMaterial="matte">
            <a:bevelT w="381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rgbClr val="4E341A"/>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خروج</a:t>
            </a:r>
          </a:p>
        </p:txBody>
      </p:sp>
    </p:spTree>
    <p:extLst>
      <p:ext uri="{BB962C8B-B14F-4D97-AF65-F5344CB8AC3E}">
        <p14:creationId xmlns:p14="http://schemas.microsoft.com/office/powerpoint/2010/main" val="203662396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r>
              <a:rPr lang="ar-JO" sz="3200" dirty="0"/>
              <a:t>اذكر أطول آية في سورة المدثر.</a:t>
            </a:r>
          </a:p>
        </p:txBody>
      </p:sp>
      <p:sp>
        <p:nvSpPr>
          <p:cNvPr id="3" name="TextBox 2"/>
          <p:cNvSpPr txBox="1"/>
          <p:nvPr/>
        </p:nvSpPr>
        <p:spPr>
          <a:xfrm>
            <a:off x="1013139" y="1828562"/>
            <a:ext cx="10165724" cy="3200876"/>
          </a:xfrm>
          <a:prstGeom prst="rect">
            <a:avLst/>
          </a:prstGeom>
          <a:noFill/>
        </p:spPr>
        <p:txBody>
          <a:bodyPr wrap="square" rtlCol="0" anchor="ctr">
            <a:spAutoFit/>
          </a:bodyPr>
          <a:lstStyle/>
          <a:p>
            <a:pPr algn="ctr" rtl="1">
              <a:spcAft>
                <a:spcPts val="1200"/>
              </a:spcAft>
            </a:pPr>
            <a:r>
              <a:rPr lang="ar-JO" sz="3200" dirty="0">
                <a:solidFill>
                  <a:srgbClr val="990000"/>
                </a:solidFill>
              </a:rPr>
              <a:t>آية رقم 31.</a:t>
            </a:r>
          </a:p>
          <a:p>
            <a:pPr algn="ctr" rtl="1"/>
            <a:r>
              <a:rPr lang="ar-JO" sz="3200" dirty="0">
                <a:solidFill>
                  <a:srgbClr val="990000"/>
                </a:solidFill>
              </a:rPr>
              <a:t>وَمَا جَعَلْنَا أَصْحَابَ النَّارِ إِلَّا مَلَائِكَةً وَمَا جَعَلْنَا عِدَّتَهُمْ إِلَّا فِتْنَةً لِلَّذِينَ كَفَرُوا لِيَسْتَيْقِنَ الَّذِينَ أُوتُوا الْكِتَابَ وَيَزْدَادَ الَّذِينَ آمَنُوا إِيمَانًا وَلَا يَرْتَابَ الَّذِينَ أُوتُوا الْكِتَابَ وَالْمُؤْمِنُونَ وَلِيَقُولَ الَّذِينَ فِي قُلُوبِهِمْ مَرَضٌ وَالْكَافِرُونَ مَاذَا أَرَادَ اللَّهُ بِهَذَا مَثَلًا كَذَلِكَ يُضِلُّ اللَّهُ مَنْ يَشَاءُ وَيَهْدِي مَنْ يَشَاءُ وَمَا يَعْلَمُ جُنُودَ رَبِّكَ إِلَّا هُوَ وَمَا هِيَ إِلَّا ذِكْرَى لِلْبَشَرِ</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65651418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t>ما هي السورة التى تنتهي كل آياتها بحرف الراء؟</a:t>
            </a:r>
          </a:p>
        </p:txBody>
      </p:sp>
      <p:sp>
        <p:nvSpPr>
          <p:cNvPr id="3" name="TextBox 2"/>
          <p:cNvSpPr txBox="1"/>
          <p:nvPr/>
        </p:nvSpPr>
        <p:spPr>
          <a:xfrm>
            <a:off x="1013139" y="2813447"/>
            <a:ext cx="10165724" cy="1231106"/>
          </a:xfrm>
          <a:prstGeom prst="rect">
            <a:avLst/>
          </a:prstGeom>
          <a:noFill/>
        </p:spPr>
        <p:txBody>
          <a:bodyPr wrap="square" rtlCol="0" anchor="ctr">
            <a:spAutoFit/>
          </a:bodyPr>
          <a:lstStyle/>
          <a:p>
            <a:pPr algn="ctr" rtl="1">
              <a:spcAft>
                <a:spcPts val="1200"/>
              </a:spcAft>
            </a:pPr>
            <a:r>
              <a:rPr lang="ar-JO" sz="3200" dirty="0">
                <a:solidFill>
                  <a:srgbClr val="990000"/>
                </a:solidFill>
              </a:rPr>
              <a:t>سورة الكوثر.</a:t>
            </a:r>
          </a:p>
          <a:p>
            <a:pPr algn="ctr" rtl="1">
              <a:spcAft>
                <a:spcPts val="1200"/>
              </a:spcAft>
            </a:pPr>
            <a:r>
              <a:rPr lang="ar-JO" sz="3200" dirty="0">
                <a:solidFill>
                  <a:srgbClr val="990000"/>
                </a:solidFill>
              </a:rPr>
              <a:t>إِنَّا أَعْطَيْنَاكَ الْكَوْثَرَ </a:t>
            </a:r>
            <a:r>
              <a:rPr lang="ar-JO" sz="2400" dirty="0">
                <a:solidFill>
                  <a:srgbClr val="990000"/>
                </a:solidFill>
              </a:rPr>
              <a:t>(</a:t>
            </a:r>
            <a:r>
              <a:rPr lang="ar-JO" sz="3200" dirty="0">
                <a:solidFill>
                  <a:srgbClr val="990000"/>
                </a:solidFill>
              </a:rPr>
              <a:t>1</a:t>
            </a:r>
            <a:r>
              <a:rPr lang="ar-JO" sz="2400" dirty="0">
                <a:solidFill>
                  <a:srgbClr val="990000"/>
                </a:solidFill>
              </a:rPr>
              <a:t>)</a:t>
            </a:r>
            <a:r>
              <a:rPr lang="ar-JO" sz="3200" dirty="0">
                <a:solidFill>
                  <a:srgbClr val="990000"/>
                </a:solidFill>
              </a:rPr>
              <a:t> فَصَلِّ لِرَبِّكَ وَانْحَرْ </a:t>
            </a:r>
            <a:r>
              <a:rPr lang="ar-JO" sz="2400" dirty="0">
                <a:solidFill>
                  <a:srgbClr val="990000"/>
                </a:solidFill>
              </a:rPr>
              <a:t>(</a:t>
            </a:r>
            <a:r>
              <a:rPr lang="ar-JO" sz="3200" dirty="0">
                <a:solidFill>
                  <a:srgbClr val="990000"/>
                </a:solidFill>
              </a:rPr>
              <a:t>2</a:t>
            </a:r>
            <a:r>
              <a:rPr lang="ar-JO" sz="2400" dirty="0">
                <a:solidFill>
                  <a:srgbClr val="990000"/>
                </a:solidFill>
              </a:rPr>
              <a:t>)</a:t>
            </a:r>
            <a:r>
              <a:rPr lang="ar-JO" sz="3200" dirty="0">
                <a:solidFill>
                  <a:srgbClr val="990000"/>
                </a:solidFill>
              </a:rPr>
              <a:t> إِنَّ شَانِئَكَ هُوَ الْأَبْتَرُ </a:t>
            </a:r>
            <a:r>
              <a:rPr lang="ar-JO" sz="2400" dirty="0">
                <a:solidFill>
                  <a:srgbClr val="990000"/>
                </a:solidFill>
              </a:rPr>
              <a:t>(</a:t>
            </a:r>
            <a:r>
              <a:rPr lang="ar-JO" sz="3200" dirty="0">
                <a:solidFill>
                  <a:srgbClr val="990000"/>
                </a:solidFill>
              </a:rPr>
              <a:t>3</a:t>
            </a:r>
            <a:r>
              <a:rPr lang="ar-JO" sz="2400" dirty="0">
                <a:solidFill>
                  <a:srgbClr val="990000"/>
                </a:solidFill>
              </a:rPr>
              <a:t>)</a:t>
            </a: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6671553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D3BD"/>
        </a:solidFill>
        <a:effectLst/>
      </p:bgPr>
    </p:bg>
    <p:spTree>
      <p:nvGrpSpPr>
        <p:cNvPr id="1" name=""/>
        <p:cNvGrpSpPr/>
        <p:nvPr/>
      </p:nvGrpSpPr>
      <p:grpSpPr>
        <a:xfrm>
          <a:off x="0" y="0"/>
          <a:ext cx="0" cy="0"/>
          <a:chOff x="0" y="0"/>
          <a:chExt cx="0" cy="0"/>
        </a:xfrm>
      </p:grpSpPr>
      <p:sp>
        <p:nvSpPr>
          <p:cNvPr id="2" name="TextBox 1"/>
          <p:cNvSpPr txBox="1"/>
          <p:nvPr/>
        </p:nvSpPr>
        <p:spPr>
          <a:xfrm>
            <a:off x="1012505" y="3136613"/>
            <a:ext cx="10165724" cy="584775"/>
          </a:xfrm>
          <a:prstGeom prst="rect">
            <a:avLst/>
          </a:prstGeom>
          <a:noFill/>
        </p:spPr>
        <p:txBody>
          <a:bodyPr wrap="square" rtlCol="0" anchor="ctr">
            <a:spAutoFit/>
          </a:bodyPr>
          <a:lstStyle/>
          <a:p>
            <a:pPr algn="ctr" rtl="1">
              <a:spcAft>
                <a:spcPts val="1200"/>
              </a:spcAft>
            </a:pPr>
            <a:r>
              <a:rPr lang="ar-JO" sz="3200" dirty="0"/>
              <a:t>ما السور التى سُمِّيت بأسماء الله الحسنى؟</a:t>
            </a:r>
          </a:p>
        </p:txBody>
      </p:sp>
      <p:sp>
        <p:nvSpPr>
          <p:cNvPr id="3" name="TextBox 2"/>
          <p:cNvSpPr txBox="1"/>
          <p:nvPr/>
        </p:nvSpPr>
        <p:spPr>
          <a:xfrm>
            <a:off x="1013139" y="3136613"/>
            <a:ext cx="10165724" cy="584775"/>
          </a:xfrm>
          <a:prstGeom prst="rect">
            <a:avLst/>
          </a:prstGeom>
          <a:noFill/>
        </p:spPr>
        <p:txBody>
          <a:bodyPr wrap="square" rtlCol="0" anchor="ctr">
            <a:spAutoFit/>
          </a:bodyPr>
          <a:lstStyle/>
          <a:p>
            <a:pPr algn="ctr" rtl="1">
              <a:spcAft>
                <a:spcPts val="1200"/>
              </a:spcAft>
            </a:pPr>
            <a:r>
              <a:rPr lang="ar-JO" sz="3200" dirty="0">
                <a:solidFill>
                  <a:srgbClr val="990000"/>
                </a:solidFill>
              </a:rPr>
              <a:t>هي سور: الرحمن، الأعلى، النور.</a:t>
            </a:r>
            <a:endParaRPr lang="ar-JO" sz="2400" dirty="0">
              <a:solidFill>
                <a:srgbClr val="990000"/>
              </a:solidFill>
            </a:endParaRPr>
          </a:p>
        </p:txBody>
      </p:sp>
      <p:sp>
        <p:nvSpPr>
          <p:cNvPr id="5" name="Round Same Side Corner Rectangle 4"/>
          <p:cNvSpPr/>
          <p:nvPr/>
        </p:nvSpPr>
        <p:spPr>
          <a:xfrm>
            <a:off x="11178229" y="776343"/>
            <a:ext cx="774000" cy="283369"/>
          </a:xfrm>
          <a:prstGeom prst="round2SameRect">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6" name="Rectangle 5"/>
          <p:cNvSpPr/>
          <p:nvPr/>
        </p:nvSpPr>
        <p:spPr>
          <a:xfrm>
            <a:off x="11178863" y="1078763"/>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 name="Flowchart: Off-page Connector 3"/>
          <p:cNvSpPr/>
          <p:nvPr/>
        </p:nvSpPr>
        <p:spPr>
          <a:xfrm>
            <a:off x="11178863" y="1158844"/>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sysClr val="windowText" lastClr="000000"/>
                </a:solidFill>
              </a:rPr>
              <a:t>الجواب</a:t>
            </a:r>
          </a:p>
        </p:txBody>
      </p:sp>
      <p:grpSp>
        <p:nvGrpSpPr>
          <p:cNvPr id="11" name="Group 10"/>
          <p:cNvGrpSpPr/>
          <p:nvPr/>
        </p:nvGrpSpPr>
        <p:grpSpPr>
          <a:xfrm rot="5400000">
            <a:off x="444647" y="5421727"/>
            <a:ext cx="461590" cy="900905"/>
            <a:chOff x="1553780" y="4870251"/>
            <a:chExt cx="774000" cy="1144257"/>
          </a:xfrm>
        </p:grpSpPr>
        <p:sp>
          <p:nvSpPr>
            <p:cNvPr id="8" name="Round Same Side Corner Rectangle 7">
              <a:hlinkClick r:id="" action="ppaction://hlinkshowjump?jump=nextslide"/>
            </p:cNvPr>
            <p:cNvSpPr/>
            <p:nvPr/>
          </p:nvSpPr>
          <p:spPr>
            <a:xfrm>
              <a:off x="1553780" y="4870251"/>
              <a:ext cx="774000" cy="283370"/>
            </a:xfrm>
            <a:prstGeom prst="round2SameRect">
              <a:avLst>
                <a:gd name="adj1" fmla="val 50000"/>
                <a:gd name="adj2" fmla="val 0"/>
              </a:avLst>
            </a:prstGeom>
            <a:solidFill>
              <a:srgbClr val="51361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9" name="Rectangle 8">
              <a:hlinkClick r:id="" action="ppaction://hlinkshowjump?jump=nextslide"/>
            </p:cNvPr>
            <p:cNvSpPr/>
            <p:nvPr/>
          </p:nvSpPr>
          <p:spPr>
            <a:xfrm>
              <a:off x="1554414" y="5157549"/>
              <a:ext cx="772732" cy="61912"/>
            </a:xfrm>
            <a:prstGeom prst="rect">
              <a:avLst/>
            </a:prstGeom>
            <a:solidFill>
              <a:srgbClr val="966432"/>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10" name="Flowchart: Off-page Connector 9">
              <a:hlinkClick r:id="" action="ppaction://hlinkshowjump?jump=nextslide"/>
            </p:cNvPr>
            <p:cNvSpPr/>
            <p:nvPr/>
          </p:nvSpPr>
          <p:spPr>
            <a:xfrm>
              <a:off x="1554416" y="5222508"/>
              <a:ext cx="772732" cy="792000"/>
            </a:xfrm>
            <a:prstGeom prst="flowChartOffpageConnector">
              <a:avLst/>
            </a:prstGeom>
            <a:solidFill>
              <a:srgbClr val="D7AE85"/>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25400" h="12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JO" sz="1600" b="1" dirty="0">
                  <a:solidFill>
                    <a:sysClr val="windowText" lastClr="000000"/>
                  </a:solidFill>
                </a:rPr>
                <a:t>التالي</a:t>
              </a:r>
            </a:p>
          </p:txBody>
        </p:sp>
      </p:grpSp>
    </p:spTree>
    <p:extLst>
      <p:ext uri="{BB962C8B-B14F-4D97-AF65-F5344CB8AC3E}">
        <p14:creationId xmlns:p14="http://schemas.microsoft.com/office/powerpoint/2010/main" val="399515122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nextCondLst>
                <p:cond evt="onClick" delay="0">
                  <p:tgtEl>
                    <p:spTgt spid="4"/>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2070</Words>
  <Application>Microsoft Office PowerPoint</Application>
  <PresentationFormat>شاشة عريضة</PresentationFormat>
  <Paragraphs>299</Paragraphs>
  <Slides>63</Slides>
  <Notes>0</Notes>
  <HiddenSlides>1</HiddenSlides>
  <MMClips>0</MMClips>
  <ScaleCrop>false</ScaleCrop>
  <HeadingPairs>
    <vt:vector size="6" baseType="variant">
      <vt:variant>
        <vt:lpstr>الخطوط المستخدمة</vt:lpstr>
      </vt:variant>
      <vt:variant>
        <vt:i4>4</vt:i4>
      </vt:variant>
      <vt:variant>
        <vt:lpstr>نسق</vt:lpstr>
      </vt:variant>
      <vt:variant>
        <vt:i4>2</vt:i4>
      </vt:variant>
      <vt:variant>
        <vt:lpstr>عناوين الشرائح</vt:lpstr>
      </vt:variant>
      <vt:variant>
        <vt:i4>63</vt:i4>
      </vt:variant>
    </vt:vector>
  </HeadingPairs>
  <TitlesOfParts>
    <vt:vector size="69" baseType="lpstr">
      <vt:lpstr>Arial</vt:lpstr>
      <vt:lpstr>A Jannat LT</vt:lpstr>
      <vt:lpstr>Calibri</vt:lpstr>
      <vt:lpstr>Calibri Light</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الفرقان</dc:title>
  <dc:creator>قناة البوربوينت الإسلامي</dc:creator>
  <cp:lastModifiedBy>قناة البوربوينت الإسلامي</cp:lastModifiedBy>
  <cp:revision>178</cp:revision>
  <dcterms:created xsi:type="dcterms:W3CDTF">2016-10-28T03:27:31Z</dcterms:created>
  <dcterms:modified xsi:type="dcterms:W3CDTF">2025-04-13T17:53:39Z</dcterms:modified>
</cp:coreProperties>
</file>