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48" r:id="rId1"/>
    <p:sldMasterId id="2147483660" r:id="rId2"/>
  </p:sldMasterIdLst>
  <p:sldIdLst>
    <p:sldId id="260" r:id="rId3"/>
    <p:sldId id="298" r:id="rId4"/>
    <p:sldId id="259" r:id="rId5"/>
    <p:sldId id="257" r:id="rId6"/>
    <p:sldId id="258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8" r:id="rId23"/>
    <p:sldId id="276" r:id="rId24"/>
    <p:sldId id="277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9" r:id="rId45"/>
  </p:sldIdLst>
  <p:sldSz cx="12192000" cy="6858000"/>
  <p:notesSz cx="6858000" cy="9144000"/>
  <p:embeddedFontLst>
    <p:embeddedFont>
      <p:font typeface="A Jannat LT" panose="01000000000000000000" pitchFamily="2" charset="-78"/>
      <p:regular r:id="rId46"/>
      <p:bold r:id="rId47"/>
    </p:embeddedFont>
  </p:embeddedFontLst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المقدمة" id="{E0874FE6-CFAA-4B3F-9455-16F648E4F87D}">
          <p14:sldIdLst>
            <p14:sldId id="260"/>
            <p14:sldId id="298"/>
          </p14:sldIdLst>
        </p14:section>
        <p14:section name="الأسئلة" id="{4A7DA80A-4C47-49FE-8B86-9873964BF1ED}">
          <p14:sldIdLst>
            <p14:sldId id="259"/>
            <p14:sldId id="257"/>
            <p14:sldId id="258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8"/>
            <p14:sldId id="276"/>
            <p14:sldId id="277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</p14:sldIdLst>
        </p14:section>
        <p14:section name="النهاية" id="{A710AD54-564F-4D64-A5EF-0A43CA77A8D8}">
          <p14:sldIdLst>
            <p14:sldId id="29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2E00"/>
    <a:srgbClr val="333F50"/>
    <a:srgbClr val="FF9E33"/>
    <a:srgbClr val="984B00"/>
    <a:srgbClr val="006600"/>
    <a:srgbClr val="006666"/>
    <a:srgbClr val="BC5E00"/>
    <a:srgbClr val="FF3300"/>
    <a:srgbClr val="FF9933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466" y="2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2.fntdata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1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867A-EEF1-4D11-97D4-C316FA8EF0B4}" type="datetimeFigureOut">
              <a:rPr lang="ar-JO" smtClean="0"/>
              <a:t>15/10/1446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0D09B-01E6-421F-9A23-FC339C4745B5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840437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867A-EEF1-4D11-97D4-C316FA8EF0B4}" type="datetimeFigureOut">
              <a:rPr lang="ar-JO" smtClean="0"/>
              <a:t>15/10/1446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0D09B-01E6-421F-9A23-FC339C4745B5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879447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867A-EEF1-4D11-97D4-C316FA8EF0B4}" type="datetimeFigureOut">
              <a:rPr lang="ar-JO" smtClean="0"/>
              <a:t>15/10/1446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0D09B-01E6-421F-9A23-FC339C4745B5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962908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7FD8C8-1F4D-9B3A-1C92-5ABCF302A2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3755CAF-BDC1-0CE1-7C2F-DBC0C9B29E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6AB6747-B8BF-62BB-BA60-F68A12C71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488D8-EB0E-423F-81C1-0F7BC0B04D81}" type="datetimeFigureOut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15/10/1446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B43EF66-7BBC-2B6B-0A55-F50D9F2F1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FD614FB-4F9D-1FBD-BB89-C7B264C7D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1D081-0B4F-410B-BD58-E9CBF16D179D}" type="slidenum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296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867A-EEF1-4D11-97D4-C316FA8EF0B4}" type="datetimeFigureOut">
              <a:rPr lang="ar-JO" smtClean="0"/>
              <a:t>15/10/1446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0D09B-01E6-421F-9A23-FC339C4745B5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410985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867A-EEF1-4D11-97D4-C316FA8EF0B4}" type="datetimeFigureOut">
              <a:rPr lang="ar-JO" smtClean="0"/>
              <a:t>15/10/1446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0D09B-01E6-421F-9A23-FC339C4745B5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209899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867A-EEF1-4D11-97D4-C316FA8EF0B4}" type="datetimeFigureOut">
              <a:rPr lang="ar-JO" smtClean="0"/>
              <a:t>15/10/1446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0D09B-01E6-421F-9A23-FC339C4745B5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187039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867A-EEF1-4D11-97D4-C316FA8EF0B4}" type="datetimeFigureOut">
              <a:rPr lang="ar-JO" smtClean="0"/>
              <a:t>15/10/1446</a:t>
            </a:fld>
            <a:endParaRPr lang="ar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0D09B-01E6-421F-9A23-FC339C4745B5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791813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867A-EEF1-4D11-97D4-C316FA8EF0B4}" type="datetimeFigureOut">
              <a:rPr lang="ar-JO" smtClean="0"/>
              <a:t>15/10/1446</a:t>
            </a:fld>
            <a:endParaRPr lang="ar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0D09B-01E6-421F-9A23-FC339C4745B5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397386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867A-EEF1-4D11-97D4-C316FA8EF0B4}" type="datetimeFigureOut">
              <a:rPr lang="ar-JO" smtClean="0"/>
              <a:t>15/10/1446</a:t>
            </a:fld>
            <a:endParaRPr lang="ar-J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0D09B-01E6-421F-9A23-FC339C4745B5}" type="slidenum">
              <a:rPr lang="ar-JO" smtClean="0"/>
              <a:t>‹#›</a:t>
            </a:fld>
            <a:endParaRPr lang="ar-JO"/>
          </a:p>
        </p:txBody>
      </p:sp>
      <p:sp>
        <p:nvSpPr>
          <p:cNvPr id="6" name="Rectangle 5"/>
          <p:cNvSpPr/>
          <p:nvPr userDrawn="1"/>
        </p:nvSpPr>
        <p:spPr>
          <a:xfrm>
            <a:off x="0" y="-3231"/>
            <a:ext cx="12192000" cy="6864462"/>
          </a:xfrm>
          <a:prstGeom prst="rect">
            <a:avLst/>
          </a:prstGeom>
          <a:blipFill>
            <a:blip r:embed="rId2">
              <a:alphaModFix amt="6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JO"/>
          </a:p>
        </p:txBody>
      </p:sp>
      <p:grpSp>
        <p:nvGrpSpPr>
          <p:cNvPr id="7" name="Freeform">
            <a:extLst>
              <a:ext uri="{FF2B5EF4-FFF2-40B4-BE49-F238E27FC236}">
                <a16:creationId xmlns:a16="http://schemas.microsoft.com/office/drawing/2014/main" id="{9630D94F-CB6B-4C7E-94C9-8F6F3F378D69}"/>
              </a:ext>
            </a:extLst>
          </p:cNvPr>
          <p:cNvGrpSpPr/>
          <p:nvPr userDrawn="1"/>
        </p:nvGrpSpPr>
        <p:grpSpPr>
          <a:xfrm>
            <a:off x="-9526" y="-6462"/>
            <a:ext cx="12201526" cy="586715"/>
            <a:chOff x="-9526" y="-62734"/>
            <a:chExt cx="12201526" cy="586715"/>
          </a:xfrm>
        </p:grpSpPr>
        <p:sp>
          <p:nvSpPr>
            <p:cNvPr id="8" name="Freeform">
              <a:extLst>
                <a:ext uri="{FF2B5EF4-FFF2-40B4-BE49-F238E27FC236}">
                  <a16:creationId xmlns:a16="http://schemas.microsoft.com/office/drawing/2014/main" id="{2989E4C3-6BDF-4664-BEC1-144A4BB4C618}"/>
                </a:ext>
              </a:extLst>
            </p:cNvPr>
            <p:cNvSpPr/>
            <p:nvPr/>
          </p:nvSpPr>
          <p:spPr>
            <a:xfrm>
              <a:off x="880265" y="127172"/>
              <a:ext cx="885826" cy="396809"/>
            </a:xfrm>
            <a:custGeom>
              <a:avLst/>
              <a:gdLst>
                <a:gd name="connsiteX0" fmla="*/ 442913 w 885826"/>
                <a:gd name="connsiteY0" fmla="*/ 0 h 396809"/>
                <a:gd name="connsiteX1" fmla="*/ 570226 w 885826"/>
                <a:gd name="connsiteY1" fmla="*/ 70261 h 396809"/>
                <a:gd name="connsiteX2" fmla="*/ 716649 w 885826"/>
                <a:gd name="connsiteY2" fmla="*/ 84587 h 396809"/>
                <a:gd name="connsiteX3" fmla="*/ 776221 w 885826"/>
                <a:gd name="connsiteY3" fmla="*/ 212600 h 396809"/>
                <a:gd name="connsiteX4" fmla="*/ 885826 w 885826"/>
                <a:gd name="connsiteY4" fmla="*/ 306043 h 396809"/>
                <a:gd name="connsiteX5" fmla="*/ 884594 w 885826"/>
                <a:gd name="connsiteY5" fmla="*/ 311496 h 396809"/>
                <a:gd name="connsiteX6" fmla="*/ 719775 w 885826"/>
                <a:gd name="connsiteY6" fmla="*/ 336947 h 396809"/>
                <a:gd name="connsiteX7" fmla="*/ 503327 w 885826"/>
                <a:gd name="connsiteY7" fmla="*/ 374174 h 396809"/>
                <a:gd name="connsiteX8" fmla="*/ 384650 w 885826"/>
                <a:gd name="connsiteY8" fmla="*/ 396809 h 396809"/>
                <a:gd name="connsiteX9" fmla="*/ 322215 w 885826"/>
                <a:gd name="connsiteY9" fmla="*/ 384901 h 396809"/>
                <a:gd name="connsiteX10" fmla="*/ 51584 w 885826"/>
                <a:gd name="connsiteY10" fmla="*/ 326006 h 396809"/>
                <a:gd name="connsiteX11" fmla="*/ 1722 w 885826"/>
                <a:gd name="connsiteY11" fmla="*/ 313664 h 396809"/>
                <a:gd name="connsiteX12" fmla="*/ 0 w 885826"/>
                <a:gd name="connsiteY12" fmla="*/ 306043 h 396809"/>
                <a:gd name="connsiteX13" fmla="*/ 109605 w 885826"/>
                <a:gd name="connsiteY13" fmla="*/ 212600 h 396809"/>
                <a:gd name="connsiteX14" fmla="*/ 169177 w 885826"/>
                <a:gd name="connsiteY14" fmla="*/ 84587 h 396809"/>
                <a:gd name="connsiteX15" fmla="*/ 315600 w 885826"/>
                <a:gd name="connsiteY15" fmla="*/ 70261 h 396809"/>
                <a:gd name="connsiteX16" fmla="*/ 442913 w 885826"/>
                <a:gd name="connsiteY16" fmla="*/ 0 h 39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5826" h="396809">
                  <a:moveTo>
                    <a:pt x="442913" y="0"/>
                  </a:moveTo>
                  <a:lnTo>
                    <a:pt x="570226" y="70261"/>
                  </a:lnTo>
                  <a:lnTo>
                    <a:pt x="716649" y="84587"/>
                  </a:lnTo>
                  <a:lnTo>
                    <a:pt x="776221" y="212600"/>
                  </a:lnTo>
                  <a:lnTo>
                    <a:pt x="885826" y="306043"/>
                  </a:lnTo>
                  <a:lnTo>
                    <a:pt x="884594" y="311496"/>
                  </a:lnTo>
                  <a:lnTo>
                    <a:pt x="719775" y="336947"/>
                  </a:lnTo>
                  <a:cubicBezTo>
                    <a:pt x="645442" y="349059"/>
                    <a:pt x="573263" y="361473"/>
                    <a:pt x="503327" y="374174"/>
                  </a:cubicBezTo>
                  <a:lnTo>
                    <a:pt x="384650" y="396809"/>
                  </a:lnTo>
                  <a:lnTo>
                    <a:pt x="322215" y="384901"/>
                  </a:lnTo>
                  <a:cubicBezTo>
                    <a:pt x="227063" y="365831"/>
                    <a:pt x="136761" y="346186"/>
                    <a:pt x="51584" y="326006"/>
                  </a:cubicBezTo>
                  <a:lnTo>
                    <a:pt x="1722" y="313664"/>
                  </a:lnTo>
                  <a:lnTo>
                    <a:pt x="0" y="306043"/>
                  </a:lnTo>
                  <a:lnTo>
                    <a:pt x="109605" y="212600"/>
                  </a:lnTo>
                  <a:lnTo>
                    <a:pt x="169177" y="84587"/>
                  </a:lnTo>
                  <a:lnTo>
                    <a:pt x="315600" y="70261"/>
                  </a:lnTo>
                  <a:lnTo>
                    <a:pt x="442913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 b="1"/>
            </a:p>
          </p:txBody>
        </p:sp>
        <p:sp>
          <p:nvSpPr>
            <p:cNvPr id="9" name="Freeform">
              <a:extLst>
                <a:ext uri="{FF2B5EF4-FFF2-40B4-BE49-F238E27FC236}">
                  <a16:creationId xmlns:a16="http://schemas.microsoft.com/office/drawing/2014/main" id="{31AD877A-EC0F-4EED-AD09-AC9CC78BAB43}"/>
                </a:ext>
              </a:extLst>
            </p:cNvPr>
            <p:cNvSpPr/>
            <p:nvPr/>
          </p:nvSpPr>
          <p:spPr>
            <a:xfrm>
              <a:off x="10425909" y="127172"/>
              <a:ext cx="885826" cy="396809"/>
            </a:xfrm>
            <a:custGeom>
              <a:avLst/>
              <a:gdLst>
                <a:gd name="connsiteX0" fmla="*/ 442913 w 885826"/>
                <a:gd name="connsiteY0" fmla="*/ 0 h 396809"/>
                <a:gd name="connsiteX1" fmla="*/ 570226 w 885826"/>
                <a:gd name="connsiteY1" fmla="*/ 70261 h 396809"/>
                <a:gd name="connsiteX2" fmla="*/ 716649 w 885826"/>
                <a:gd name="connsiteY2" fmla="*/ 84587 h 396809"/>
                <a:gd name="connsiteX3" fmla="*/ 776221 w 885826"/>
                <a:gd name="connsiteY3" fmla="*/ 212600 h 396809"/>
                <a:gd name="connsiteX4" fmla="*/ 885826 w 885826"/>
                <a:gd name="connsiteY4" fmla="*/ 306043 h 396809"/>
                <a:gd name="connsiteX5" fmla="*/ 884668 w 885826"/>
                <a:gd name="connsiteY5" fmla="*/ 311167 h 396809"/>
                <a:gd name="connsiteX6" fmla="*/ 824716 w 885826"/>
                <a:gd name="connsiteY6" fmla="*/ 326006 h 396809"/>
                <a:gd name="connsiteX7" fmla="*/ 554085 w 885826"/>
                <a:gd name="connsiteY7" fmla="*/ 384901 h 396809"/>
                <a:gd name="connsiteX8" fmla="*/ 491650 w 885826"/>
                <a:gd name="connsiteY8" fmla="*/ 396809 h 396809"/>
                <a:gd name="connsiteX9" fmla="*/ 372973 w 885826"/>
                <a:gd name="connsiteY9" fmla="*/ 374174 h 396809"/>
                <a:gd name="connsiteX10" fmla="*/ 156525 w 885826"/>
                <a:gd name="connsiteY10" fmla="*/ 336947 h 396809"/>
                <a:gd name="connsiteX11" fmla="*/ 1576 w 885826"/>
                <a:gd name="connsiteY11" fmla="*/ 313020 h 396809"/>
                <a:gd name="connsiteX12" fmla="*/ 0 w 885826"/>
                <a:gd name="connsiteY12" fmla="*/ 306043 h 396809"/>
                <a:gd name="connsiteX13" fmla="*/ 109605 w 885826"/>
                <a:gd name="connsiteY13" fmla="*/ 212600 h 396809"/>
                <a:gd name="connsiteX14" fmla="*/ 169177 w 885826"/>
                <a:gd name="connsiteY14" fmla="*/ 84587 h 396809"/>
                <a:gd name="connsiteX15" fmla="*/ 315600 w 885826"/>
                <a:gd name="connsiteY15" fmla="*/ 70261 h 396809"/>
                <a:gd name="connsiteX16" fmla="*/ 442913 w 885826"/>
                <a:gd name="connsiteY16" fmla="*/ 0 h 39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5826" h="396809">
                  <a:moveTo>
                    <a:pt x="442913" y="0"/>
                  </a:moveTo>
                  <a:lnTo>
                    <a:pt x="570226" y="70261"/>
                  </a:lnTo>
                  <a:lnTo>
                    <a:pt x="716649" y="84587"/>
                  </a:lnTo>
                  <a:lnTo>
                    <a:pt x="776221" y="212600"/>
                  </a:lnTo>
                  <a:lnTo>
                    <a:pt x="885826" y="306043"/>
                  </a:lnTo>
                  <a:lnTo>
                    <a:pt x="884668" y="311167"/>
                  </a:lnTo>
                  <a:lnTo>
                    <a:pt x="824716" y="326006"/>
                  </a:lnTo>
                  <a:cubicBezTo>
                    <a:pt x="739539" y="346186"/>
                    <a:pt x="649237" y="365831"/>
                    <a:pt x="554085" y="384901"/>
                  </a:cubicBezTo>
                  <a:lnTo>
                    <a:pt x="491650" y="396809"/>
                  </a:lnTo>
                  <a:lnTo>
                    <a:pt x="372973" y="374174"/>
                  </a:lnTo>
                  <a:cubicBezTo>
                    <a:pt x="303037" y="361473"/>
                    <a:pt x="230858" y="349059"/>
                    <a:pt x="156525" y="336947"/>
                  </a:cubicBezTo>
                  <a:lnTo>
                    <a:pt x="1576" y="313020"/>
                  </a:lnTo>
                  <a:lnTo>
                    <a:pt x="0" y="306043"/>
                  </a:lnTo>
                  <a:lnTo>
                    <a:pt x="109605" y="212600"/>
                  </a:lnTo>
                  <a:lnTo>
                    <a:pt x="169177" y="84587"/>
                  </a:lnTo>
                  <a:lnTo>
                    <a:pt x="315600" y="70261"/>
                  </a:lnTo>
                  <a:lnTo>
                    <a:pt x="442913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 b="1"/>
            </a:p>
          </p:txBody>
        </p:sp>
        <p:sp>
          <p:nvSpPr>
            <p:cNvPr id="10" name="Freeform">
              <a:extLst>
                <a:ext uri="{FF2B5EF4-FFF2-40B4-BE49-F238E27FC236}">
                  <a16:creationId xmlns:a16="http://schemas.microsoft.com/office/drawing/2014/main" id="{9016B479-1E79-48EC-859A-CED1A6F27229}"/>
                </a:ext>
              </a:extLst>
            </p:cNvPr>
            <p:cNvSpPr/>
            <p:nvPr/>
          </p:nvSpPr>
          <p:spPr>
            <a:xfrm>
              <a:off x="-9526" y="-62734"/>
              <a:ext cx="12201526" cy="503570"/>
            </a:xfrm>
            <a:custGeom>
              <a:avLst/>
              <a:gdLst>
                <a:gd name="connsiteX0" fmla="*/ 4674 w 12201526"/>
                <a:gd name="connsiteY0" fmla="*/ 0 h 503570"/>
                <a:gd name="connsiteX1" fmla="*/ 12196852 w 12201526"/>
                <a:gd name="connsiteY1" fmla="*/ 0 h 503570"/>
                <a:gd name="connsiteX2" fmla="*/ 12201526 w 12201526"/>
                <a:gd name="connsiteY2" fmla="*/ 27707 h 503570"/>
                <a:gd name="connsiteX3" fmla="*/ 11384039 w 12201526"/>
                <a:gd name="connsiteY3" fmla="*/ 485247 h 503570"/>
                <a:gd name="connsiteX4" fmla="*/ 11320103 w 12201526"/>
                <a:gd name="connsiteY4" fmla="*/ 501073 h 503570"/>
                <a:gd name="connsiteX5" fmla="*/ 11321261 w 12201526"/>
                <a:gd name="connsiteY5" fmla="*/ 495949 h 503570"/>
                <a:gd name="connsiteX6" fmla="*/ 11211656 w 12201526"/>
                <a:gd name="connsiteY6" fmla="*/ 402506 h 503570"/>
                <a:gd name="connsiteX7" fmla="*/ 11152084 w 12201526"/>
                <a:gd name="connsiteY7" fmla="*/ 274493 h 503570"/>
                <a:gd name="connsiteX8" fmla="*/ 11005661 w 12201526"/>
                <a:gd name="connsiteY8" fmla="*/ 260167 h 503570"/>
                <a:gd name="connsiteX9" fmla="*/ 10878348 w 12201526"/>
                <a:gd name="connsiteY9" fmla="*/ 189906 h 503570"/>
                <a:gd name="connsiteX10" fmla="*/ 10751035 w 12201526"/>
                <a:gd name="connsiteY10" fmla="*/ 260167 h 503570"/>
                <a:gd name="connsiteX11" fmla="*/ 10604612 w 12201526"/>
                <a:gd name="connsiteY11" fmla="*/ 274493 h 503570"/>
                <a:gd name="connsiteX12" fmla="*/ 10545040 w 12201526"/>
                <a:gd name="connsiteY12" fmla="*/ 402506 h 503570"/>
                <a:gd name="connsiteX13" fmla="*/ 10435435 w 12201526"/>
                <a:gd name="connsiteY13" fmla="*/ 495949 h 503570"/>
                <a:gd name="connsiteX14" fmla="*/ 10437011 w 12201526"/>
                <a:gd name="connsiteY14" fmla="*/ 502926 h 503570"/>
                <a:gd name="connsiteX15" fmla="*/ 10362595 w 12201526"/>
                <a:gd name="connsiteY15" fmla="*/ 491435 h 503570"/>
                <a:gd name="connsiteX16" fmla="*/ 6100763 w 12201526"/>
                <a:gd name="connsiteY16" fmla="*/ 231323 h 503570"/>
                <a:gd name="connsiteX17" fmla="*/ 1838931 w 12201526"/>
                <a:gd name="connsiteY17" fmla="*/ 491435 h 503570"/>
                <a:gd name="connsiteX18" fmla="*/ 1774385 w 12201526"/>
                <a:gd name="connsiteY18" fmla="*/ 501402 h 503570"/>
                <a:gd name="connsiteX19" fmla="*/ 1775617 w 12201526"/>
                <a:gd name="connsiteY19" fmla="*/ 495949 h 503570"/>
                <a:gd name="connsiteX20" fmla="*/ 1666012 w 12201526"/>
                <a:gd name="connsiteY20" fmla="*/ 402506 h 503570"/>
                <a:gd name="connsiteX21" fmla="*/ 1606440 w 12201526"/>
                <a:gd name="connsiteY21" fmla="*/ 274493 h 503570"/>
                <a:gd name="connsiteX22" fmla="*/ 1460017 w 12201526"/>
                <a:gd name="connsiteY22" fmla="*/ 260167 h 503570"/>
                <a:gd name="connsiteX23" fmla="*/ 1332704 w 12201526"/>
                <a:gd name="connsiteY23" fmla="*/ 189906 h 503570"/>
                <a:gd name="connsiteX24" fmla="*/ 1205391 w 12201526"/>
                <a:gd name="connsiteY24" fmla="*/ 260167 h 503570"/>
                <a:gd name="connsiteX25" fmla="*/ 1058968 w 12201526"/>
                <a:gd name="connsiteY25" fmla="*/ 274493 h 503570"/>
                <a:gd name="connsiteX26" fmla="*/ 999396 w 12201526"/>
                <a:gd name="connsiteY26" fmla="*/ 402506 h 503570"/>
                <a:gd name="connsiteX27" fmla="*/ 889791 w 12201526"/>
                <a:gd name="connsiteY27" fmla="*/ 495949 h 503570"/>
                <a:gd name="connsiteX28" fmla="*/ 891513 w 12201526"/>
                <a:gd name="connsiteY28" fmla="*/ 503570 h 503570"/>
                <a:gd name="connsiteX29" fmla="*/ 817487 w 12201526"/>
                <a:gd name="connsiteY29" fmla="*/ 485247 h 503570"/>
                <a:gd name="connsiteX30" fmla="*/ 0 w 12201526"/>
                <a:gd name="connsiteY30" fmla="*/ 27707 h 503570"/>
                <a:gd name="connsiteX31" fmla="*/ 4674 w 12201526"/>
                <a:gd name="connsiteY31" fmla="*/ 0 h 503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2201526" h="503570">
                  <a:moveTo>
                    <a:pt x="4674" y="0"/>
                  </a:moveTo>
                  <a:lnTo>
                    <a:pt x="12196852" y="0"/>
                  </a:lnTo>
                  <a:lnTo>
                    <a:pt x="12201526" y="27707"/>
                  </a:lnTo>
                  <a:cubicBezTo>
                    <a:pt x="12201526" y="194400"/>
                    <a:pt x="11903935" y="350674"/>
                    <a:pt x="11384039" y="485247"/>
                  </a:cubicBezTo>
                  <a:lnTo>
                    <a:pt x="11320103" y="501073"/>
                  </a:lnTo>
                  <a:lnTo>
                    <a:pt x="11321261" y="495949"/>
                  </a:lnTo>
                  <a:lnTo>
                    <a:pt x="11211656" y="402506"/>
                  </a:lnTo>
                  <a:lnTo>
                    <a:pt x="11152084" y="274493"/>
                  </a:lnTo>
                  <a:lnTo>
                    <a:pt x="11005661" y="260167"/>
                  </a:lnTo>
                  <a:lnTo>
                    <a:pt x="10878348" y="189906"/>
                  </a:lnTo>
                  <a:lnTo>
                    <a:pt x="10751035" y="260167"/>
                  </a:lnTo>
                  <a:lnTo>
                    <a:pt x="10604612" y="274493"/>
                  </a:lnTo>
                  <a:lnTo>
                    <a:pt x="10545040" y="402506"/>
                  </a:lnTo>
                  <a:lnTo>
                    <a:pt x="10435435" y="495949"/>
                  </a:lnTo>
                  <a:lnTo>
                    <a:pt x="10437011" y="502926"/>
                  </a:lnTo>
                  <a:lnTo>
                    <a:pt x="10362595" y="491435"/>
                  </a:lnTo>
                  <a:cubicBezTo>
                    <a:pt x="9262931" y="330498"/>
                    <a:pt x="7759119" y="231323"/>
                    <a:pt x="6100763" y="231323"/>
                  </a:cubicBezTo>
                  <a:cubicBezTo>
                    <a:pt x="4442407" y="231323"/>
                    <a:pt x="2938595" y="330498"/>
                    <a:pt x="1838931" y="491435"/>
                  </a:cubicBezTo>
                  <a:lnTo>
                    <a:pt x="1774385" y="501402"/>
                  </a:lnTo>
                  <a:lnTo>
                    <a:pt x="1775617" y="495949"/>
                  </a:lnTo>
                  <a:lnTo>
                    <a:pt x="1666012" y="402506"/>
                  </a:lnTo>
                  <a:lnTo>
                    <a:pt x="1606440" y="274493"/>
                  </a:lnTo>
                  <a:lnTo>
                    <a:pt x="1460017" y="260167"/>
                  </a:lnTo>
                  <a:lnTo>
                    <a:pt x="1332704" y="189906"/>
                  </a:lnTo>
                  <a:lnTo>
                    <a:pt x="1205391" y="260167"/>
                  </a:lnTo>
                  <a:lnTo>
                    <a:pt x="1058968" y="274493"/>
                  </a:lnTo>
                  <a:lnTo>
                    <a:pt x="999396" y="402506"/>
                  </a:lnTo>
                  <a:lnTo>
                    <a:pt x="889791" y="495949"/>
                  </a:lnTo>
                  <a:lnTo>
                    <a:pt x="891513" y="503570"/>
                  </a:lnTo>
                  <a:lnTo>
                    <a:pt x="817487" y="485247"/>
                  </a:lnTo>
                  <a:cubicBezTo>
                    <a:pt x="297591" y="350674"/>
                    <a:pt x="0" y="194400"/>
                    <a:pt x="0" y="27707"/>
                  </a:cubicBezTo>
                  <a:lnTo>
                    <a:pt x="4674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 b="1"/>
            </a:p>
          </p:txBody>
        </p:sp>
      </p:grpSp>
      <p:grpSp>
        <p:nvGrpSpPr>
          <p:cNvPr id="11" name="Freeform">
            <a:extLst>
              <a:ext uri="{FF2B5EF4-FFF2-40B4-BE49-F238E27FC236}">
                <a16:creationId xmlns:a16="http://schemas.microsoft.com/office/drawing/2014/main" id="{CA22357E-7E69-4124-B8E1-D5D001B0FAFC}"/>
              </a:ext>
            </a:extLst>
          </p:cNvPr>
          <p:cNvGrpSpPr/>
          <p:nvPr userDrawn="1"/>
        </p:nvGrpSpPr>
        <p:grpSpPr>
          <a:xfrm flipV="1">
            <a:off x="-9526" y="6271285"/>
            <a:ext cx="12201526" cy="586715"/>
            <a:chOff x="-9526" y="-62734"/>
            <a:chExt cx="12201526" cy="586715"/>
          </a:xfrm>
        </p:grpSpPr>
        <p:sp>
          <p:nvSpPr>
            <p:cNvPr id="12" name="Freeform">
              <a:extLst>
                <a:ext uri="{FF2B5EF4-FFF2-40B4-BE49-F238E27FC236}">
                  <a16:creationId xmlns:a16="http://schemas.microsoft.com/office/drawing/2014/main" id="{68477ED0-C643-4D26-ADC5-CFA1BF26308A}"/>
                </a:ext>
              </a:extLst>
            </p:cNvPr>
            <p:cNvSpPr/>
            <p:nvPr/>
          </p:nvSpPr>
          <p:spPr>
            <a:xfrm>
              <a:off x="880265" y="127172"/>
              <a:ext cx="885826" cy="396809"/>
            </a:xfrm>
            <a:custGeom>
              <a:avLst/>
              <a:gdLst>
                <a:gd name="connsiteX0" fmla="*/ 442913 w 885826"/>
                <a:gd name="connsiteY0" fmla="*/ 0 h 396809"/>
                <a:gd name="connsiteX1" fmla="*/ 570226 w 885826"/>
                <a:gd name="connsiteY1" fmla="*/ 70261 h 396809"/>
                <a:gd name="connsiteX2" fmla="*/ 716649 w 885826"/>
                <a:gd name="connsiteY2" fmla="*/ 84587 h 396809"/>
                <a:gd name="connsiteX3" fmla="*/ 776221 w 885826"/>
                <a:gd name="connsiteY3" fmla="*/ 212600 h 396809"/>
                <a:gd name="connsiteX4" fmla="*/ 885826 w 885826"/>
                <a:gd name="connsiteY4" fmla="*/ 306043 h 396809"/>
                <a:gd name="connsiteX5" fmla="*/ 884594 w 885826"/>
                <a:gd name="connsiteY5" fmla="*/ 311496 h 396809"/>
                <a:gd name="connsiteX6" fmla="*/ 719775 w 885826"/>
                <a:gd name="connsiteY6" fmla="*/ 336947 h 396809"/>
                <a:gd name="connsiteX7" fmla="*/ 503327 w 885826"/>
                <a:gd name="connsiteY7" fmla="*/ 374174 h 396809"/>
                <a:gd name="connsiteX8" fmla="*/ 384650 w 885826"/>
                <a:gd name="connsiteY8" fmla="*/ 396809 h 396809"/>
                <a:gd name="connsiteX9" fmla="*/ 322215 w 885826"/>
                <a:gd name="connsiteY9" fmla="*/ 384901 h 396809"/>
                <a:gd name="connsiteX10" fmla="*/ 51584 w 885826"/>
                <a:gd name="connsiteY10" fmla="*/ 326006 h 396809"/>
                <a:gd name="connsiteX11" fmla="*/ 1722 w 885826"/>
                <a:gd name="connsiteY11" fmla="*/ 313664 h 396809"/>
                <a:gd name="connsiteX12" fmla="*/ 0 w 885826"/>
                <a:gd name="connsiteY12" fmla="*/ 306043 h 396809"/>
                <a:gd name="connsiteX13" fmla="*/ 109605 w 885826"/>
                <a:gd name="connsiteY13" fmla="*/ 212600 h 396809"/>
                <a:gd name="connsiteX14" fmla="*/ 169177 w 885826"/>
                <a:gd name="connsiteY14" fmla="*/ 84587 h 396809"/>
                <a:gd name="connsiteX15" fmla="*/ 315600 w 885826"/>
                <a:gd name="connsiteY15" fmla="*/ 70261 h 396809"/>
                <a:gd name="connsiteX16" fmla="*/ 442913 w 885826"/>
                <a:gd name="connsiteY16" fmla="*/ 0 h 39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5826" h="396809">
                  <a:moveTo>
                    <a:pt x="442913" y="0"/>
                  </a:moveTo>
                  <a:lnTo>
                    <a:pt x="570226" y="70261"/>
                  </a:lnTo>
                  <a:lnTo>
                    <a:pt x="716649" y="84587"/>
                  </a:lnTo>
                  <a:lnTo>
                    <a:pt x="776221" y="212600"/>
                  </a:lnTo>
                  <a:lnTo>
                    <a:pt x="885826" y="306043"/>
                  </a:lnTo>
                  <a:lnTo>
                    <a:pt x="884594" y="311496"/>
                  </a:lnTo>
                  <a:lnTo>
                    <a:pt x="719775" y="336947"/>
                  </a:lnTo>
                  <a:cubicBezTo>
                    <a:pt x="645442" y="349059"/>
                    <a:pt x="573263" y="361473"/>
                    <a:pt x="503327" y="374174"/>
                  </a:cubicBezTo>
                  <a:lnTo>
                    <a:pt x="384650" y="396809"/>
                  </a:lnTo>
                  <a:lnTo>
                    <a:pt x="322215" y="384901"/>
                  </a:lnTo>
                  <a:cubicBezTo>
                    <a:pt x="227063" y="365831"/>
                    <a:pt x="136761" y="346186"/>
                    <a:pt x="51584" y="326006"/>
                  </a:cubicBezTo>
                  <a:lnTo>
                    <a:pt x="1722" y="313664"/>
                  </a:lnTo>
                  <a:lnTo>
                    <a:pt x="0" y="306043"/>
                  </a:lnTo>
                  <a:lnTo>
                    <a:pt x="109605" y="212600"/>
                  </a:lnTo>
                  <a:lnTo>
                    <a:pt x="169177" y="84587"/>
                  </a:lnTo>
                  <a:lnTo>
                    <a:pt x="315600" y="70261"/>
                  </a:lnTo>
                  <a:lnTo>
                    <a:pt x="442913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 b="1"/>
            </a:p>
          </p:txBody>
        </p:sp>
        <p:sp>
          <p:nvSpPr>
            <p:cNvPr id="13" name="Freeform">
              <a:extLst>
                <a:ext uri="{FF2B5EF4-FFF2-40B4-BE49-F238E27FC236}">
                  <a16:creationId xmlns:a16="http://schemas.microsoft.com/office/drawing/2014/main" id="{59B71D4B-81A1-4E8B-87EF-1E7B9AF721E3}"/>
                </a:ext>
              </a:extLst>
            </p:cNvPr>
            <p:cNvSpPr/>
            <p:nvPr/>
          </p:nvSpPr>
          <p:spPr>
            <a:xfrm>
              <a:off x="10425909" y="127172"/>
              <a:ext cx="885826" cy="396809"/>
            </a:xfrm>
            <a:custGeom>
              <a:avLst/>
              <a:gdLst>
                <a:gd name="connsiteX0" fmla="*/ 442913 w 885826"/>
                <a:gd name="connsiteY0" fmla="*/ 0 h 396809"/>
                <a:gd name="connsiteX1" fmla="*/ 570226 w 885826"/>
                <a:gd name="connsiteY1" fmla="*/ 70261 h 396809"/>
                <a:gd name="connsiteX2" fmla="*/ 716649 w 885826"/>
                <a:gd name="connsiteY2" fmla="*/ 84587 h 396809"/>
                <a:gd name="connsiteX3" fmla="*/ 776221 w 885826"/>
                <a:gd name="connsiteY3" fmla="*/ 212600 h 396809"/>
                <a:gd name="connsiteX4" fmla="*/ 885826 w 885826"/>
                <a:gd name="connsiteY4" fmla="*/ 306043 h 396809"/>
                <a:gd name="connsiteX5" fmla="*/ 884668 w 885826"/>
                <a:gd name="connsiteY5" fmla="*/ 311167 h 396809"/>
                <a:gd name="connsiteX6" fmla="*/ 824716 w 885826"/>
                <a:gd name="connsiteY6" fmla="*/ 326006 h 396809"/>
                <a:gd name="connsiteX7" fmla="*/ 554085 w 885826"/>
                <a:gd name="connsiteY7" fmla="*/ 384901 h 396809"/>
                <a:gd name="connsiteX8" fmla="*/ 491650 w 885826"/>
                <a:gd name="connsiteY8" fmla="*/ 396809 h 396809"/>
                <a:gd name="connsiteX9" fmla="*/ 372973 w 885826"/>
                <a:gd name="connsiteY9" fmla="*/ 374174 h 396809"/>
                <a:gd name="connsiteX10" fmla="*/ 156525 w 885826"/>
                <a:gd name="connsiteY10" fmla="*/ 336947 h 396809"/>
                <a:gd name="connsiteX11" fmla="*/ 1576 w 885826"/>
                <a:gd name="connsiteY11" fmla="*/ 313020 h 396809"/>
                <a:gd name="connsiteX12" fmla="*/ 0 w 885826"/>
                <a:gd name="connsiteY12" fmla="*/ 306043 h 396809"/>
                <a:gd name="connsiteX13" fmla="*/ 109605 w 885826"/>
                <a:gd name="connsiteY13" fmla="*/ 212600 h 396809"/>
                <a:gd name="connsiteX14" fmla="*/ 169177 w 885826"/>
                <a:gd name="connsiteY14" fmla="*/ 84587 h 396809"/>
                <a:gd name="connsiteX15" fmla="*/ 315600 w 885826"/>
                <a:gd name="connsiteY15" fmla="*/ 70261 h 396809"/>
                <a:gd name="connsiteX16" fmla="*/ 442913 w 885826"/>
                <a:gd name="connsiteY16" fmla="*/ 0 h 39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5826" h="396809">
                  <a:moveTo>
                    <a:pt x="442913" y="0"/>
                  </a:moveTo>
                  <a:lnTo>
                    <a:pt x="570226" y="70261"/>
                  </a:lnTo>
                  <a:lnTo>
                    <a:pt x="716649" y="84587"/>
                  </a:lnTo>
                  <a:lnTo>
                    <a:pt x="776221" y="212600"/>
                  </a:lnTo>
                  <a:lnTo>
                    <a:pt x="885826" y="306043"/>
                  </a:lnTo>
                  <a:lnTo>
                    <a:pt x="884668" y="311167"/>
                  </a:lnTo>
                  <a:lnTo>
                    <a:pt x="824716" y="326006"/>
                  </a:lnTo>
                  <a:cubicBezTo>
                    <a:pt x="739539" y="346186"/>
                    <a:pt x="649237" y="365831"/>
                    <a:pt x="554085" y="384901"/>
                  </a:cubicBezTo>
                  <a:lnTo>
                    <a:pt x="491650" y="396809"/>
                  </a:lnTo>
                  <a:lnTo>
                    <a:pt x="372973" y="374174"/>
                  </a:lnTo>
                  <a:cubicBezTo>
                    <a:pt x="303037" y="361473"/>
                    <a:pt x="230858" y="349059"/>
                    <a:pt x="156525" y="336947"/>
                  </a:cubicBezTo>
                  <a:lnTo>
                    <a:pt x="1576" y="313020"/>
                  </a:lnTo>
                  <a:lnTo>
                    <a:pt x="0" y="306043"/>
                  </a:lnTo>
                  <a:lnTo>
                    <a:pt x="109605" y="212600"/>
                  </a:lnTo>
                  <a:lnTo>
                    <a:pt x="169177" y="84587"/>
                  </a:lnTo>
                  <a:lnTo>
                    <a:pt x="315600" y="70261"/>
                  </a:lnTo>
                  <a:lnTo>
                    <a:pt x="442913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 b="1"/>
            </a:p>
          </p:txBody>
        </p:sp>
        <p:sp>
          <p:nvSpPr>
            <p:cNvPr id="14" name="Freeform">
              <a:extLst>
                <a:ext uri="{FF2B5EF4-FFF2-40B4-BE49-F238E27FC236}">
                  <a16:creationId xmlns:a16="http://schemas.microsoft.com/office/drawing/2014/main" id="{97A34EFA-80ED-470F-A099-C077335C1EDD}"/>
                </a:ext>
              </a:extLst>
            </p:cNvPr>
            <p:cNvSpPr/>
            <p:nvPr/>
          </p:nvSpPr>
          <p:spPr>
            <a:xfrm>
              <a:off x="-9526" y="-62734"/>
              <a:ext cx="12201526" cy="503570"/>
            </a:xfrm>
            <a:custGeom>
              <a:avLst/>
              <a:gdLst>
                <a:gd name="connsiteX0" fmla="*/ 4674 w 12201526"/>
                <a:gd name="connsiteY0" fmla="*/ 0 h 503570"/>
                <a:gd name="connsiteX1" fmla="*/ 12196852 w 12201526"/>
                <a:gd name="connsiteY1" fmla="*/ 0 h 503570"/>
                <a:gd name="connsiteX2" fmla="*/ 12201526 w 12201526"/>
                <a:gd name="connsiteY2" fmla="*/ 27707 h 503570"/>
                <a:gd name="connsiteX3" fmla="*/ 11384039 w 12201526"/>
                <a:gd name="connsiteY3" fmla="*/ 485247 h 503570"/>
                <a:gd name="connsiteX4" fmla="*/ 11320103 w 12201526"/>
                <a:gd name="connsiteY4" fmla="*/ 501073 h 503570"/>
                <a:gd name="connsiteX5" fmla="*/ 11321261 w 12201526"/>
                <a:gd name="connsiteY5" fmla="*/ 495949 h 503570"/>
                <a:gd name="connsiteX6" fmla="*/ 11211656 w 12201526"/>
                <a:gd name="connsiteY6" fmla="*/ 402506 h 503570"/>
                <a:gd name="connsiteX7" fmla="*/ 11152084 w 12201526"/>
                <a:gd name="connsiteY7" fmla="*/ 274493 h 503570"/>
                <a:gd name="connsiteX8" fmla="*/ 11005661 w 12201526"/>
                <a:gd name="connsiteY8" fmla="*/ 260167 h 503570"/>
                <a:gd name="connsiteX9" fmla="*/ 10878348 w 12201526"/>
                <a:gd name="connsiteY9" fmla="*/ 189906 h 503570"/>
                <a:gd name="connsiteX10" fmla="*/ 10751035 w 12201526"/>
                <a:gd name="connsiteY10" fmla="*/ 260167 h 503570"/>
                <a:gd name="connsiteX11" fmla="*/ 10604612 w 12201526"/>
                <a:gd name="connsiteY11" fmla="*/ 274493 h 503570"/>
                <a:gd name="connsiteX12" fmla="*/ 10545040 w 12201526"/>
                <a:gd name="connsiteY12" fmla="*/ 402506 h 503570"/>
                <a:gd name="connsiteX13" fmla="*/ 10435435 w 12201526"/>
                <a:gd name="connsiteY13" fmla="*/ 495949 h 503570"/>
                <a:gd name="connsiteX14" fmla="*/ 10437011 w 12201526"/>
                <a:gd name="connsiteY14" fmla="*/ 502926 h 503570"/>
                <a:gd name="connsiteX15" fmla="*/ 10362595 w 12201526"/>
                <a:gd name="connsiteY15" fmla="*/ 491435 h 503570"/>
                <a:gd name="connsiteX16" fmla="*/ 6100763 w 12201526"/>
                <a:gd name="connsiteY16" fmla="*/ 231323 h 503570"/>
                <a:gd name="connsiteX17" fmla="*/ 1838931 w 12201526"/>
                <a:gd name="connsiteY17" fmla="*/ 491435 h 503570"/>
                <a:gd name="connsiteX18" fmla="*/ 1774385 w 12201526"/>
                <a:gd name="connsiteY18" fmla="*/ 501402 h 503570"/>
                <a:gd name="connsiteX19" fmla="*/ 1775617 w 12201526"/>
                <a:gd name="connsiteY19" fmla="*/ 495949 h 503570"/>
                <a:gd name="connsiteX20" fmla="*/ 1666012 w 12201526"/>
                <a:gd name="connsiteY20" fmla="*/ 402506 h 503570"/>
                <a:gd name="connsiteX21" fmla="*/ 1606440 w 12201526"/>
                <a:gd name="connsiteY21" fmla="*/ 274493 h 503570"/>
                <a:gd name="connsiteX22" fmla="*/ 1460017 w 12201526"/>
                <a:gd name="connsiteY22" fmla="*/ 260167 h 503570"/>
                <a:gd name="connsiteX23" fmla="*/ 1332704 w 12201526"/>
                <a:gd name="connsiteY23" fmla="*/ 189906 h 503570"/>
                <a:gd name="connsiteX24" fmla="*/ 1205391 w 12201526"/>
                <a:gd name="connsiteY24" fmla="*/ 260167 h 503570"/>
                <a:gd name="connsiteX25" fmla="*/ 1058968 w 12201526"/>
                <a:gd name="connsiteY25" fmla="*/ 274493 h 503570"/>
                <a:gd name="connsiteX26" fmla="*/ 999396 w 12201526"/>
                <a:gd name="connsiteY26" fmla="*/ 402506 h 503570"/>
                <a:gd name="connsiteX27" fmla="*/ 889791 w 12201526"/>
                <a:gd name="connsiteY27" fmla="*/ 495949 h 503570"/>
                <a:gd name="connsiteX28" fmla="*/ 891513 w 12201526"/>
                <a:gd name="connsiteY28" fmla="*/ 503570 h 503570"/>
                <a:gd name="connsiteX29" fmla="*/ 817487 w 12201526"/>
                <a:gd name="connsiteY29" fmla="*/ 485247 h 503570"/>
                <a:gd name="connsiteX30" fmla="*/ 0 w 12201526"/>
                <a:gd name="connsiteY30" fmla="*/ 27707 h 503570"/>
                <a:gd name="connsiteX31" fmla="*/ 4674 w 12201526"/>
                <a:gd name="connsiteY31" fmla="*/ 0 h 503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2201526" h="503570">
                  <a:moveTo>
                    <a:pt x="4674" y="0"/>
                  </a:moveTo>
                  <a:lnTo>
                    <a:pt x="12196852" y="0"/>
                  </a:lnTo>
                  <a:lnTo>
                    <a:pt x="12201526" y="27707"/>
                  </a:lnTo>
                  <a:cubicBezTo>
                    <a:pt x="12201526" y="194400"/>
                    <a:pt x="11903935" y="350674"/>
                    <a:pt x="11384039" y="485247"/>
                  </a:cubicBezTo>
                  <a:lnTo>
                    <a:pt x="11320103" y="501073"/>
                  </a:lnTo>
                  <a:lnTo>
                    <a:pt x="11321261" y="495949"/>
                  </a:lnTo>
                  <a:lnTo>
                    <a:pt x="11211656" y="402506"/>
                  </a:lnTo>
                  <a:lnTo>
                    <a:pt x="11152084" y="274493"/>
                  </a:lnTo>
                  <a:lnTo>
                    <a:pt x="11005661" y="260167"/>
                  </a:lnTo>
                  <a:lnTo>
                    <a:pt x="10878348" y="189906"/>
                  </a:lnTo>
                  <a:lnTo>
                    <a:pt x="10751035" y="260167"/>
                  </a:lnTo>
                  <a:lnTo>
                    <a:pt x="10604612" y="274493"/>
                  </a:lnTo>
                  <a:lnTo>
                    <a:pt x="10545040" y="402506"/>
                  </a:lnTo>
                  <a:lnTo>
                    <a:pt x="10435435" y="495949"/>
                  </a:lnTo>
                  <a:lnTo>
                    <a:pt x="10437011" y="502926"/>
                  </a:lnTo>
                  <a:lnTo>
                    <a:pt x="10362595" y="491435"/>
                  </a:lnTo>
                  <a:cubicBezTo>
                    <a:pt x="9262931" y="330498"/>
                    <a:pt x="7759119" y="231323"/>
                    <a:pt x="6100763" y="231323"/>
                  </a:cubicBezTo>
                  <a:cubicBezTo>
                    <a:pt x="4442407" y="231323"/>
                    <a:pt x="2938595" y="330498"/>
                    <a:pt x="1838931" y="491435"/>
                  </a:cubicBezTo>
                  <a:lnTo>
                    <a:pt x="1774385" y="501402"/>
                  </a:lnTo>
                  <a:lnTo>
                    <a:pt x="1775617" y="495949"/>
                  </a:lnTo>
                  <a:lnTo>
                    <a:pt x="1666012" y="402506"/>
                  </a:lnTo>
                  <a:lnTo>
                    <a:pt x="1606440" y="274493"/>
                  </a:lnTo>
                  <a:lnTo>
                    <a:pt x="1460017" y="260167"/>
                  </a:lnTo>
                  <a:lnTo>
                    <a:pt x="1332704" y="189906"/>
                  </a:lnTo>
                  <a:lnTo>
                    <a:pt x="1205391" y="260167"/>
                  </a:lnTo>
                  <a:lnTo>
                    <a:pt x="1058968" y="274493"/>
                  </a:lnTo>
                  <a:lnTo>
                    <a:pt x="999396" y="402506"/>
                  </a:lnTo>
                  <a:lnTo>
                    <a:pt x="889791" y="495949"/>
                  </a:lnTo>
                  <a:lnTo>
                    <a:pt x="891513" y="503570"/>
                  </a:lnTo>
                  <a:lnTo>
                    <a:pt x="817487" y="485247"/>
                  </a:lnTo>
                  <a:cubicBezTo>
                    <a:pt x="297591" y="350674"/>
                    <a:pt x="0" y="194400"/>
                    <a:pt x="0" y="27707"/>
                  </a:cubicBezTo>
                  <a:lnTo>
                    <a:pt x="4674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 b="1"/>
            </a:p>
          </p:txBody>
        </p:sp>
      </p:grpSp>
    </p:spTree>
    <p:extLst>
      <p:ext uri="{BB962C8B-B14F-4D97-AF65-F5344CB8AC3E}">
        <p14:creationId xmlns:p14="http://schemas.microsoft.com/office/powerpoint/2010/main" val="4219972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867A-EEF1-4D11-97D4-C316FA8EF0B4}" type="datetimeFigureOut">
              <a:rPr lang="ar-JO" smtClean="0"/>
              <a:t>15/10/1446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0D09B-01E6-421F-9A23-FC339C4745B5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965952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867A-EEF1-4D11-97D4-C316FA8EF0B4}" type="datetimeFigureOut">
              <a:rPr lang="ar-JO" smtClean="0"/>
              <a:t>15/10/1446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0D09B-01E6-421F-9A23-FC339C4745B5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767482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D867A-EEF1-4D11-97D4-C316FA8EF0B4}" type="datetimeFigureOut">
              <a:rPr lang="ar-JO" smtClean="0"/>
              <a:t>15/10/1446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0D09B-01E6-421F-9A23-FC339C4745B5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898816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EDBDDB1-16F1-3AB9-3C1F-18BCCE421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8A169A7-ACD2-DD35-AC1D-259686DB5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32C904A-7D77-FD64-253F-6DA0892ED1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488D8-EB0E-423F-81C1-0F7BC0B04D81}" type="datetimeFigureOut">
              <a:rPr lang="ar-JO" smtClean="0"/>
              <a:t>15/10/1446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2ED0721-47E3-D00E-EA35-13F772CDB2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6F756B4-842E-0AE3-3F42-214812D5E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1D081-0B4F-410B-BD58-E9CBF16D179D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050607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zone.net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hyperlink" Target="https://www.buymeacoffee.com/islamicpowerpoint" TargetMode="External"/><Relationship Id="rId4" Type="http://schemas.openxmlformats.org/officeDocument/2006/relationships/hyperlink" Target="https://www.youtube.com/@IslamicPowerPoin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47231096-3489-F4AD-F18F-68663C9D5171}"/>
              </a:ext>
            </a:extLst>
          </p:cNvPr>
          <p:cNvSpPr txBox="1"/>
          <p:nvPr/>
        </p:nvSpPr>
        <p:spPr>
          <a:xfrm>
            <a:off x="1093076" y="2409183"/>
            <a:ext cx="10005848" cy="276998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</a:rPr>
              <a:t>باشتراككم في قناة البوربوينت الإسلامي، سيشجعنا هذا على تقديم المزيد من عروض البوربوينت المجانية الهادفة والعالية الجودة، شكرً لكم.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</a:rPr>
              <a:t>جميع الحقوق محفوظة.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https://www.slideszone.net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https://www.youtube.com/@IslamicPowerPoint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https://www.buymeacoffee.com/islamicpowerpoint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</a:endParaRPr>
          </a:p>
        </p:txBody>
      </p:sp>
      <p:pic>
        <p:nvPicPr>
          <p:cNvPr id="5" name="Picture 4" descr="الصورة الرمزية">
            <a:extLst>
              <a:ext uri="{FF2B5EF4-FFF2-40B4-BE49-F238E27FC236}">
                <a16:creationId xmlns:a16="http://schemas.microsoft.com/office/drawing/2014/main" id="{56E85222-AC2F-36ED-F022-2231350A7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1445400"/>
            <a:ext cx="838200" cy="838200"/>
          </a:xfrm>
          <a:prstGeom prst="flowChartConnector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28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سؤال"/>
          <p:cNvGrpSpPr/>
          <p:nvPr/>
        </p:nvGrpSpPr>
        <p:grpSpPr>
          <a:xfrm>
            <a:off x="3048000" y="773137"/>
            <a:ext cx="6096001" cy="3006537"/>
            <a:chOff x="3048000" y="773138"/>
            <a:chExt cx="6096001" cy="2751112"/>
          </a:xfrm>
        </p:grpSpPr>
        <p:sp>
          <p:nvSpPr>
            <p:cNvPr id="53" name="Freeform"/>
            <p:cNvSpPr/>
            <p:nvPr/>
          </p:nvSpPr>
          <p:spPr>
            <a:xfrm>
              <a:off x="3048001" y="779281"/>
              <a:ext cx="399247" cy="515500"/>
            </a:xfrm>
            <a:custGeom>
              <a:avLst/>
              <a:gdLst>
                <a:gd name="connsiteX0" fmla="*/ 397596 w 399247"/>
                <a:gd name="connsiteY0" fmla="*/ 0 h 515500"/>
                <a:gd name="connsiteX1" fmla="*/ 370642 w 399247"/>
                <a:gd name="connsiteY1" fmla="*/ 116255 h 515500"/>
                <a:gd name="connsiteX2" fmla="*/ 399247 w 399247"/>
                <a:gd name="connsiteY2" fmla="*/ 239629 h 515500"/>
                <a:gd name="connsiteX3" fmla="*/ 299857 w 399247"/>
                <a:gd name="connsiteY3" fmla="*/ 323452 h 515500"/>
                <a:gd name="connsiteX4" fmla="*/ 246749 w 399247"/>
                <a:gd name="connsiteY4" fmla="*/ 439252 h 515500"/>
                <a:gd name="connsiteX5" fmla="*/ 114536 w 399247"/>
                <a:gd name="connsiteY5" fmla="*/ 451505 h 515500"/>
                <a:gd name="connsiteX6" fmla="*/ 1 w 399247"/>
                <a:gd name="connsiteY6" fmla="*/ 515500 h 515500"/>
                <a:gd name="connsiteX7" fmla="*/ 0 w 399247"/>
                <a:gd name="connsiteY7" fmla="*/ 515500 h 515500"/>
                <a:gd name="connsiteX8" fmla="*/ 0 w 399247"/>
                <a:gd name="connsiteY8" fmla="*/ 452385 h 515500"/>
                <a:gd name="connsiteX9" fmla="*/ 366119 w 399247"/>
                <a:gd name="connsiteY9" fmla="*/ 3173 h 515500"/>
                <a:gd name="connsiteX10" fmla="*/ 397596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397596" y="0"/>
                  </a:moveTo>
                  <a:lnTo>
                    <a:pt x="370642" y="116255"/>
                  </a:lnTo>
                  <a:lnTo>
                    <a:pt x="399247" y="239629"/>
                  </a:lnTo>
                  <a:lnTo>
                    <a:pt x="299857" y="323452"/>
                  </a:lnTo>
                  <a:lnTo>
                    <a:pt x="246749" y="439252"/>
                  </a:lnTo>
                  <a:lnTo>
                    <a:pt x="114536" y="451505"/>
                  </a:lnTo>
                  <a:lnTo>
                    <a:pt x="1" y="515500"/>
                  </a:lnTo>
                  <a:lnTo>
                    <a:pt x="0" y="515500"/>
                  </a:lnTo>
                  <a:lnTo>
                    <a:pt x="0" y="452385"/>
                  </a:lnTo>
                  <a:cubicBezTo>
                    <a:pt x="0" y="230802"/>
                    <a:pt x="157175" y="45929"/>
                    <a:pt x="366119" y="3173"/>
                  </a:cubicBezTo>
                  <a:lnTo>
                    <a:pt x="39759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2" name="Freeform"/>
            <p:cNvSpPr/>
            <p:nvPr/>
          </p:nvSpPr>
          <p:spPr>
            <a:xfrm>
              <a:off x="8744754" y="779281"/>
              <a:ext cx="399247" cy="515500"/>
            </a:xfrm>
            <a:custGeom>
              <a:avLst/>
              <a:gdLst>
                <a:gd name="connsiteX0" fmla="*/ 1651 w 399247"/>
                <a:gd name="connsiteY0" fmla="*/ 0 h 515500"/>
                <a:gd name="connsiteX1" fmla="*/ 33128 w 399247"/>
                <a:gd name="connsiteY1" fmla="*/ 3173 h 515500"/>
                <a:gd name="connsiteX2" fmla="*/ 399247 w 399247"/>
                <a:gd name="connsiteY2" fmla="*/ 452385 h 515500"/>
                <a:gd name="connsiteX3" fmla="*/ 399247 w 399247"/>
                <a:gd name="connsiteY3" fmla="*/ 515500 h 515500"/>
                <a:gd name="connsiteX4" fmla="*/ 284711 w 399247"/>
                <a:gd name="connsiteY4" fmla="*/ 451505 h 515500"/>
                <a:gd name="connsiteX5" fmla="*/ 152498 w 399247"/>
                <a:gd name="connsiteY5" fmla="*/ 439252 h 515500"/>
                <a:gd name="connsiteX6" fmla="*/ 99390 w 399247"/>
                <a:gd name="connsiteY6" fmla="*/ 323452 h 515500"/>
                <a:gd name="connsiteX7" fmla="*/ 0 w 399247"/>
                <a:gd name="connsiteY7" fmla="*/ 239629 h 515500"/>
                <a:gd name="connsiteX8" fmla="*/ 28605 w 399247"/>
                <a:gd name="connsiteY8" fmla="*/ 116255 h 515500"/>
                <a:gd name="connsiteX9" fmla="*/ 1651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1651" y="0"/>
                  </a:moveTo>
                  <a:lnTo>
                    <a:pt x="33128" y="3173"/>
                  </a:lnTo>
                  <a:cubicBezTo>
                    <a:pt x="242072" y="45929"/>
                    <a:pt x="399247" y="230802"/>
                    <a:pt x="399247" y="452385"/>
                  </a:cubicBezTo>
                  <a:lnTo>
                    <a:pt x="399247" y="515500"/>
                  </a:lnTo>
                  <a:lnTo>
                    <a:pt x="284711" y="451505"/>
                  </a:lnTo>
                  <a:lnTo>
                    <a:pt x="152498" y="439252"/>
                  </a:lnTo>
                  <a:lnTo>
                    <a:pt x="99390" y="323452"/>
                  </a:lnTo>
                  <a:lnTo>
                    <a:pt x="0" y="239629"/>
                  </a:lnTo>
                  <a:lnTo>
                    <a:pt x="28605" y="116255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1" name="Freeform"/>
            <p:cNvSpPr/>
            <p:nvPr/>
          </p:nvSpPr>
          <p:spPr>
            <a:xfrm>
              <a:off x="3048001" y="3002607"/>
              <a:ext cx="399247" cy="515500"/>
            </a:xfrm>
            <a:custGeom>
              <a:avLst/>
              <a:gdLst>
                <a:gd name="connsiteX0" fmla="*/ 1 w 399247"/>
                <a:gd name="connsiteY0" fmla="*/ 0 h 515500"/>
                <a:gd name="connsiteX1" fmla="*/ 114536 w 399247"/>
                <a:gd name="connsiteY1" fmla="*/ 63995 h 515500"/>
                <a:gd name="connsiteX2" fmla="*/ 246749 w 399247"/>
                <a:gd name="connsiteY2" fmla="*/ 76248 h 515500"/>
                <a:gd name="connsiteX3" fmla="*/ 299857 w 399247"/>
                <a:gd name="connsiteY3" fmla="*/ 192048 h 515500"/>
                <a:gd name="connsiteX4" fmla="*/ 399247 w 399247"/>
                <a:gd name="connsiteY4" fmla="*/ 275871 h 515500"/>
                <a:gd name="connsiteX5" fmla="*/ 370642 w 399247"/>
                <a:gd name="connsiteY5" fmla="*/ 399246 h 515500"/>
                <a:gd name="connsiteX6" fmla="*/ 397596 w 399247"/>
                <a:gd name="connsiteY6" fmla="*/ 515500 h 515500"/>
                <a:gd name="connsiteX7" fmla="*/ 366119 w 399247"/>
                <a:gd name="connsiteY7" fmla="*/ 512327 h 515500"/>
                <a:gd name="connsiteX8" fmla="*/ 0 w 399247"/>
                <a:gd name="connsiteY8" fmla="*/ 63115 h 515500"/>
                <a:gd name="connsiteX9" fmla="*/ 0 w 399247"/>
                <a:gd name="connsiteY9" fmla="*/ 1 h 515500"/>
                <a:gd name="connsiteX10" fmla="*/ 1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1" y="0"/>
                  </a:moveTo>
                  <a:lnTo>
                    <a:pt x="114536" y="63995"/>
                  </a:lnTo>
                  <a:lnTo>
                    <a:pt x="246749" y="76248"/>
                  </a:lnTo>
                  <a:lnTo>
                    <a:pt x="299857" y="192048"/>
                  </a:lnTo>
                  <a:lnTo>
                    <a:pt x="399247" y="275871"/>
                  </a:lnTo>
                  <a:lnTo>
                    <a:pt x="370642" y="399246"/>
                  </a:lnTo>
                  <a:lnTo>
                    <a:pt x="397596" y="515500"/>
                  </a:lnTo>
                  <a:lnTo>
                    <a:pt x="366119" y="512327"/>
                  </a:lnTo>
                  <a:cubicBezTo>
                    <a:pt x="157175" y="469571"/>
                    <a:pt x="0" y="284698"/>
                    <a:pt x="0" y="63115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0" name="Freeform"/>
            <p:cNvSpPr/>
            <p:nvPr/>
          </p:nvSpPr>
          <p:spPr>
            <a:xfrm>
              <a:off x="8744754" y="3002607"/>
              <a:ext cx="399247" cy="515500"/>
            </a:xfrm>
            <a:custGeom>
              <a:avLst/>
              <a:gdLst>
                <a:gd name="connsiteX0" fmla="*/ 399247 w 399247"/>
                <a:gd name="connsiteY0" fmla="*/ 0 h 515500"/>
                <a:gd name="connsiteX1" fmla="*/ 399247 w 399247"/>
                <a:gd name="connsiteY1" fmla="*/ 63115 h 515500"/>
                <a:gd name="connsiteX2" fmla="*/ 33128 w 399247"/>
                <a:gd name="connsiteY2" fmla="*/ 512327 h 515500"/>
                <a:gd name="connsiteX3" fmla="*/ 1651 w 399247"/>
                <a:gd name="connsiteY3" fmla="*/ 515500 h 515500"/>
                <a:gd name="connsiteX4" fmla="*/ 28605 w 399247"/>
                <a:gd name="connsiteY4" fmla="*/ 399246 h 515500"/>
                <a:gd name="connsiteX5" fmla="*/ 0 w 399247"/>
                <a:gd name="connsiteY5" fmla="*/ 275871 h 515500"/>
                <a:gd name="connsiteX6" fmla="*/ 99390 w 399247"/>
                <a:gd name="connsiteY6" fmla="*/ 192048 h 515500"/>
                <a:gd name="connsiteX7" fmla="*/ 152498 w 399247"/>
                <a:gd name="connsiteY7" fmla="*/ 76248 h 515500"/>
                <a:gd name="connsiteX8" fmla="*/ 284711 w 399247"/>
                <a:gd name="connsiteY8" fmla="*/ 63995 h 515500"/>
                <a:gd name="connsiteX9" fmla="*/ 399247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399247" y="0"/>
                  </a:moveTo>
                  <a:lnTo>
                    <a:pt x="399247" y="63115"/>
                  </a:lnTo>
                  <a:cubicBezTo>
                    <a:pt x="399247" y="284698"/>
                    <a:pt x="242072" y="469571"/>
                    <a:pt x="33128" y="512327"/>
                  </a:cubicBezTo>
                  <a:lnTo>
                    <a:pt x="1651" y="515500"/>
                  </a:lnTo>
                  <a:lnTo>
                    <a:pt x="28605" y="399246"/>
                  </a:lnTo>
                  <a:lnTo>
                    <a:pt x="0" y="275871"/>
                  </a:lnTo>
                  <a:lnTo>
                    <a:pt x="99390" y="192048"/>
                  </a:lnTo>
                  <a:lnTo>
                    <a:pt x="152498" y="76248"/>
                  </a:lnTo>
                  <a:lnTo>
                    <a:pt x="284711" y="63995"/>
                  </a:lnTo>
                  <a:lnTo>
                    <a:pt x="39924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47" name="Freeform"/>
            <p:cNvSpPr/>
            <p:nvPr/>
          </p:nvSpPr>
          <p:spPr>
            <a:xfrm>
              <a:off x="3048000" y="773138"/>
              <a:ext cx="6096000" cy="2751112"/>
            </a:xfrm>
            <a:custGeom>
              <a:avLst/>
              <a:gdLst>
                <a:gd name="connsiteX0" fmla="*/ 458528 w 6096000"/>
                <a:gd name="connsiteY0" fmla="*/ 0 h 2751112"/>
                <a:gd name="connsiteX1" fmla="*/ 5637472 w 6096000"/>
                <a:gd name="connsiteY1" fmla="*/ 0 h 2751112"/>
                <a:gd name="connsiteX2" fmla="*/ 5698404 w 6096000"/>
                <a:gd name="connsiteY2" fmla="*/ 6143 h 2751112"/>
                <a:gd name="connsiteX3" fmla="*/ 5725358 w 6096000"/>
                <a:gd name="connsiteY3" fmla="*/ 122398 h 2751112"/>
                <a:gd name="connsiteX4" fmla="*/ 5696753 w 6096000"/>
                <a:gd name="connsiteY4" fmla="*/ 245772 h 2751112"/>
                <a:gd name="connsiteX5" fmla="*/ 5796143 w 6096000"/>
                <a:gd name="connsiteY5" fmla="*/ 329595 h 2751112"/>
                <a:gd name="connsiteX6" fmla="*/ 5849251 w 6096000"/>
                <a:gd name="connsiteY6" fmla="*/ 445395 h 2751112"/>
                <a:gd name="connsiteX7" fmla="*/ 5981464 w 6096000"/>
                <a:gd name="connsiteY7" fmla="*/ 457648 h 2751112"/>
                <a:gd name="connsiteX8" fmla="*/ 6096000 w 6096000"/>
                <a:gd name="connsiteY8" fmla="*/ 521643 h 2751112"/>
                <a:gd name="connsiteX9" fmla="*/ 6096000 w 6096000"/>
                <a:gd name="connsiteY9" fmla="*/ 2229469 h 2751112"/>
                <a:gd name="connsiteX10" fmla="*/ 5981464 w 6096000"/>
                <a:gd name="connsiteY10" fmla="*/ 2293464 h 2751112"/>
                <a:gd name="connsiteX11" fmla="*/ 5849251 w 6096000"/>
                <a:gd name="connsiteY11" fmla="*/ 2305717 h 2751112"/>
                <a:gd name="connsiteX12" fmla="*/ 5796143 w 6096000"/>
                <a:gd name="connsiteY12" fmla="*/ 2421517 h 2751112"/>
                <a:gd name="connsiteX13" fmla="*/ 5696753 w 6096000"/>
                <a:gd name="connsiteY13" fmla="*/ 2505340 h 2751112"/>
                <a:gd name="connsiteX14" fmla="*/ 5725358 w 6096000"/>
                <a:gd name="connsiteY14" fmla="*/ 2628715 h 2751112"/>
                <a:gd name="connsiteX15" fmla="*/ 5698404 w 6096000"/>
                <a:gd name="connsiteY15" fmla="*/ 2744969 h 2751112"/>
                <a:gd name="connsiteX16" fmla="*/ 5637472 w 6096000"/>
                <a:gd name="connsiteY16" fmla="*/ 2751112 h 2751112"/>
                <a:gd name="connsiteX17" fmla="*/ 458528 w 6096000"/>
                <a:gd name="connsiteY17" fmla="*/ 2751112 h 2751112"/>
                <a:gd name="connsiteX18" fmla="*/ 397596 w 6096000"/>
                <a:gd name="connsiteY18" fmla="*/ 2744969 h 2751112"/>
                <a:gd name="connsiteX19" fmla="*/ 370642 w 6096000"/>
                <a:gd name="connsiteY19" fmla="*/ 2628715 h 2751112"/>
                <a:gd name="connsiteX20" fmla="*/ 399247 w 6096000"/>
                <a:gd name="connsiteY20" fmla="*/ 2505340 h 2751112"/>
                <a:gd name="connsiteX21" fmla="*/ 299857 w 6096000"/>
                <a:gd name="connsiteY21" fmla="*/ 2421517 h 2751112"/>
                <a:gd name="connsiteX22" fmla="*/ 246749 w 6096000"/>
                <a:gd name="connsiteY22" fmla="*/ 2305717 h 2751112"/>
                <a:gd name="connsiteX23" fmla="*/ 114536 w 6096000"/>
                <a:gd name="connsiteY23" fmla="*/ 2293464 h 2751112"/>
                <a:gd name="connsiteX24" fmla="*/ 1 w 6096000"/>
                <a:gd name="connsiteY24" fmla="*/ 2229469 h 2751112"/>
                <a:gd name="connsiteX25" fmla="*/ 0 w 6096000"/>
                <a:gd name="connsiteY25" fmla="*/ 2229470 h 2751112"/>
                <a:gd name="connsiteX26" fmla="*/ 0 w 6096000"/>
                <a:gd name="connsiteY26" fmla="*/ 521643 h 2751112"/>
                <a:gd name="connsiteX27" fmla="*/ 1 w 6096000"/>
                <a:gd name="connsiteY27" fmla="*/ 521643 h 2751112"/>
                <a:gd name="connsiteX28" fmla="*/ 114536 w 6096000"/>
                <a:gd name="connsiteY28" fmla="*/ 457648 h 2751112"/>
                <a:gd name="connsiteX29" fmla="*/ 246749 w 6096000"/>
                <a:gd name="connsiteY29" fmla="*/ 445395 h 2751112"/>
                <a:gd name="connsiteX30" fmla="*/ 299857 w 6096000"/>
                <a:gd name="connsiteY30" fmla="*/ 329595 h 2751112"/>
                <a:gd name="connsiteX31" fmla="*/ 399247 w 6096000"/>
                <a:gd name="connsiteY31" fmla="*/ 245772 h 2751112"/>
                <a:gd name="connsiteX32" fmla="*/ 370642 w 6096000"/>
                <a:gd name="connsiteY32" fmla="*/ 122398 h 2751112"/>
                <a:gd name="connsiteX33" fmla="*/ 397596 w 6096000"/>
                <a:gd name="connsiteY33" fmla="*/ 6143 h 2751112"/>
                <a:gd name="connsiteX34" fmla="*/ 458528 w 6096000"/>
                <a:gd name="connsiteY34" fmla="*/ 0 h 275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96000" h="2751112">
                  <a:moveTo>
                    <a:pt x="458528" y="0"/>
                  </a:moveTo>
                  <a:lnTo>
                    <a:pt x="5637472" y="0"/>
                  </a:lnTo>
                  <a:lnTo>
                    <a:pt x="5698404" y="6143"/>
                  </a:lnTo>
                  <a:lnTo>
                    <a:pt x="5725358" y="122398"/>
                  </a:lnTo>
                  <a:lnTo>
                    <a:pt x="5696753" y="245772"/>
                  </a:lnTo>
                  <a:lnTo>
                    <a:pt x="5796143" y="329595"/>
                  </a:lnTo>
                  <a:lnTo>
                    <a:pt x="5849251" y="445395"/>
                  </a:lnTo>
                  <a:lnTo>
                    <a:pt x="5981464" y="457648"/>
                  </a:lnTo>
                  <a:lnTo>
                    <a:pt x="6096000" y="521643"/>
                  </a:lnTo>
                  <a:lnTo>
                    <a:pt x="6096000" y="2229469"/>
                  </a:lnTo>
                  <a:lnTo>
                    <a:pt x="5981464" y="2293464"/>
                  </a:lnTo>
                  <a:lnTo>
                    <a:pt x="5849251" y="2305717"/>
                  </a:lnTo>
                  <a:lnTo>
                    <a:pt x="5796143" y="2421517"/>
                  </a:lnTo>
                  <a:lnTo>
                    <a:pt x="5696753" y="2505340"/>
                  </a:lnTo>
                  <a:lnTo>
                    <a:pt x="5725358" y="2628715"/>
                  </a:lnTo>
                  <a:lnTo>
                    <a:pt x="5698404" y="2744969"/>
                  </a:lnTo>
                  <a:lnTo>
                    <a:pt x="5637472" y="2751112"/>
                  </a:lnTo>
                  <a:lnTo>
                    <a:pt x="458528" y="2751112"/>
                  </a:lnTo>
                  <a:lnTo>
                    <a:pt x="397596" y="2744969"/>
                  </a:lnTo>
                  <a:lnTo>
                    <a:pt x="370642" y="2628715"/>
                  </a:lnTo>
                  <a:lnTo>
                    <a:pt x="399247" y="2505340"/>
                  </a:lnTo>
                  <a:lnTo>
                    <a:pt x="299857" y="2421517"/>
                  </a:lnTo>
                  <a:lnTo>
                    <a:pt x="246749" y="2305717"/>
                  </a:lnTo>
                  <a:lnTo>
                    <a:pt x="114536" y="2293464"/>
                  </a:lnTo>
                  <a:lnTo>
                    <a:pt x="1" y="2229469"/>
                  </a:lnTo>
                  <a:lnTo>
                    <a:pt x="0" y="2229470"/>
                  </a:lnTo>
                  <a:lnTo>
                    <a:pt x="0" y="521643"/>
                  </a:lnTo>
                  <a:lnTo>
                    <a:pt x="1" y="521643"/>
                  </a:lnTo>
                  <a:lnTo>
                    <a:pt x="114536" y="457648"/>
                  </a:lnTo>
                  <a:lnTo>
                    <a:pt x="246749" y="445395"/>
                  </a:lnTo>
                  <a:lnTo>
                    <a:pt x="299857" y="329595"/>
                  </a:lnTo>
                  <a:lnTo>
                    <a:pt x="399247" y="245772"/>
                  </a:lnTo>
                  <a:lnTo>
                    <a:pt x="370642" y="122398"/>
                  </a:lnTo>
                  <a:lnTo>
                    <a:pt x="397596" y="6143"/>
                  </a:lnTo>
                  <a:lnTo>
                    <a:pt x="45852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كم عدد الصحابة والتابعين الذين</a:t>
              </a:r>
            </a:p>
            <a:p>
              <a:pPr algn="ctr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رووا عن عائشة رضي الله عنها</a:t>
              </a:r>
            </a:p>
            <a:p>
              <a:pPr algn="ctr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أحاديث النبي صلى الله عليه وسلم؟</a:t>
              </a:r>
            </a:p>
          </p:txBody>
        </p:sp>
      </p:grpSp>
      <p:grpSp>
        <p:nvGrpSpPr>
          <p:cNvPr id="162" name="جواب 3"/>
          <p:cNvGrpSpPr/>
          <p:nvPr/>
        </p:nvGrpSpPr>
        <p:grpSpPr>
          <a:xfrm>
            <a:off x="3383903" y="4741272"/>
            <a:ext cx="5424196" cy="526688"/>
            <a:chOff x="3383903" y="3931481"/>
            <a:chExt cx="5424196" cy="526688"/>
          </a:xfrm>
        </p:grpSpPr>
        <p:sp>
          <p:nvSpPr>
            <p:cNvPr id="74" name="Freeform"/>
            <p:cNvSpPr/>
            <p:nvPr/>
          </p:nvSpPr>
          <p:spPr>
            <a:xfrm>
              <a:off x="8603720" y="3936203"/>
              <a:ext cx="204379" cy="517247"/>
            </a:xfrm>
            <a:custGeom>
              <a:avLst/>
              <a:gdLst>
                <a:gd name="connsiteX0" fmla="*/ 139979 w 204379"/>
                <a:gd name="connsiteY0" fmla="*/ 0 h 517247"/>
                <a:gd name="connsiteX1" fmla="*/ 150765 w 204379"/>
                <a:gd name="connsiteY1" fmla="*/ 2177 h 517247"/>
                <a:gd name="connsiteX2" fmla="*/ 204379 w 204379"/>
                <a:gd name="connsiteY2" fmla="*/ 83062 h 517247"/>
                <a:gd name="connsiteX3" fmla="*/ 204379 w 204379"/>
                <a:gd name="connsiteY3" fmla="*/ 434184 h 517247"/>
                <a:gd name="connsiteX4" fmla="*/ 150765 w 204379"/>
                <a:gd name="connsiteY4" fmla="*/ 515069 h 517247"/>
                <a:gd name="connsiteX5" fmla="*/ 139979 w 204379"/>
                <a:gd name="connsiteY5" fmla="*/ 517247 h 517247"/>
                <a:gd name="connsiteX6" fmla="*/ 120920 w 204379"/>
                <a:gd name="connsiteY6" fmla="*/ 514739 h 517247"/>
                <a:gd name="connsiteX7" fmla="*/ 75319 w 204379"/>
                <a:gd name="connsiteY7" fmla="*/ 425328 h 517247"/>
                <a:gd name="connsiteX8" fmla="*/ 0 w 204379"/>
                <a:gd name="connsiteY8" fmla="*/ 356451 h 517247"/>
                <a:gd name="connsiteX9" fmla="*/ 18367 w 204379"/>
                <a:gd name="connsiteY9" fmla="*/ 258623 h 517247"/>
                <a:gd name="connsiteX10" fmla="*/ 0 w 204379"/>
                <a:gd name="connsiteY10" fmla="*/ 160795 h 517247"/>
                <a:gd name="connsiteX11" fmla="*/ 75319 w 204379"/>
                <a:gd name="connsiteY11" fmla="*/ 91918 h 517247"/>
                <a:gd name="connsiteX12" fmla="*/ 120920 w 204379"/>
                <a:gd name="connsiteY12" fmla="*/ 2507 h 517247"/>
                <a:gd name="connsiteX13" fmla="*/ 139979 w 204379"/>
                <a:gd name="connsiteY13" fmla="*/ 0 h 51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7247">
                  <a:moveTo>
                    <a:pt x="139979" y="0"/>
                  </a:moveTo>
                  <a:lnTo>
                    <a:pt x="150765" y="2177"/>
                  </a:lnTo>
                  <a:cubicBezTo>
                    <a:pt x="182272" y="15504"/>
                    <a:pt x="204379" y="46701"/>
                    <a:pt x="204379" y="83062"/>
                  </a:cubicBezTo>
                  <a:lnTo>
                    <a:pt x="204379" y="434184"/>
                  </a:lnTo>
                  <a:cubicBezTo>
                    <a:pt x="204379" y="470545"/>
                    <a:pt x="182272" y="501743"/>
                    <a:pt x="150765" y="515069"/>
                  </a:cubicBezTo>
                  <a:lnTo>
                    <a:pt x="139979" y="517247"/>
                  </a:lnTo>
                  <a:lnTo>
                    <a:pt x="120920" y="514739"/>
                  </a:lnTo>
                  <a:lnTo>
                    <a:pt x="75319" y="425328"/>
                  </a:lnTo>
                  <a:lnTo>
                    <a:pt x="0" y="356451"/>
                  </a:lnTo>
                  <a:lnTo>
                    <a:pt x="18367" y="258623"/>
                  </a:lnTo>
                  <a:lnTo>
                    <a:pt x="0" y="160795"/>
                  </a:lnTo>
                  <a:lnTo>
                    <a:pt x="75319" y="91918"/>
                  </a:lnTo>
                  <a:lnTo>
                    <a:pt x="120920" y="2507"/>
                  </a:lnTo>
                  <a:lnTo>
                    <a:pt x="139979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73" name="Freeform"/>
            <p:cNvSpPr/>
            <p:nvPr/>
          </p:nvSpPr>
          <p:spPr>
            <a:xfrm>
              <a:off x="3383903" y="3938120"/>
              <a:ext cx="180297" cy="513410"/>
            </a:xfrm>
            <a:custGeom>
              <a:avLst/>
              <a:gdLst>
                <a:gd name="connsiteX0" fmla="*/ 54898 w 180297"/>
                <a:gd name="connsiteY0" fmla="*/ 0 h 513410"/>
                <a:gd name="connsiteX1" fmla="*/ 59377 w 180297"/>
                <a:gd name="connsiteY1" fmla="*/ 589 h 513410"/>
                <a:gd name="connsiteX2" fmla="*/ 104978 w 180297"/>
                <a:gd name="connsiteY2" fmla="*/ 90000 h 513410"/>
                <a:gd name="connsiteX3" fmla="*/ 180297 w 180297"/>
                <a:gd name="connsiteY3" fmla="*/ 158877 h 513410"/>
                <a:gd name="connsiteX4" fmla="*/ 161930 w 180297"/>
                <a:gd name="connsiteY4" fmla="*/ 256705 h 513410"/>
                <a:gd name="connsiteX5" fmla="*/ 180297 w 180297"/>
                <a:gd name="connsiteY5" fmla="*/ 354533 h 513410"/>
                <a:gd name="connsiteX6" fmla="*/ 104978 w 180297"/>
                <a:gd name="connsiteY6" fmla="*/ 423410 h 513410"/>
                <a:gd name="connsiteX7" fmla="*/ 59377 w 180297"/>
                <a:gd name="connsiteY7" fmla="*/ 512821 h 513410"/>
                <a:gd name="connsiteX8" fmla="*/ 54898 w 180297"/>
                <a:gd name="connsiteY8" fmla="*/ 513410 h 513410"/>
                <a:gd name="connsiteX9" fmla="*/ 53614 w 180297"/>
                <a:gd name="connsiteY9" fmla="*/ 513151 h 513410"/>
                <a:gd name="connsiteX10" fmla="*/ 0 w 180297"/>
                <a:gd name="connsiteY10" fmla="*/ 432266 h 513410"/>
                <a:gd name="connsiteX11" fmla="*/ 0 w 180297"/>
                <a:gd name="connsiteY11" fmla="*/ 81144 h 513410"/>
                <a:gd name="connsiteX12" fmla="*/ 53614 w 180297"/>
                <a:gd name="connsiteY12" fmla="*/ 259 h 513410"/>
                <a:gd name="connsiteX13" fmla="*/ 54898 w 180297"/>
                <a:gd name="connsiteY13" fmla="*/ 0 h 513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0297" h="513410">
                  <a:moveTo>
                    <a:pt x="54898" y="0"/>
                  </a:moveTo>
                  <a:lnTo>
                    <a:pt x="59377" y="589"/>
                  </a:lnTo>
                  <a:lnTo>
                    <a:pt x="104978" y="90000"/>
                  </a:lnTo>
                  <a:lnTo>
                    <a:pt x="180297" y="158877"/>
                  </a:lnTo>
                  <a:lnTo>
                    <a:pt x="161930" y="256705"/>
                  </a:lnTo>
                  <a:lnTo>
                    <a:pt x="180297" y="354533"/>
                  </a:lnTo>
                  <a:lnTo>
                    <a:pt x="104978" y="423410"/>
                  </a:lnTo>
                  <a:lnTo>
                    <a:pt x="59377" y="512821"/>
                  </a:lnTo>
                  <a:lnTo>
                    <a:pt x="54898" y="513410"/>
                  </a:lnTo>
                  <a:lnTo>
                    <a:pt x="53614" y="513151"/>
                  </a:lnTo>
                  <a:cubicBezTo>
                    <a:pt x="22108" y="499825"/>
                    <a:pt x="0" y="468627"/>
                    <a:pt x="0" y="432266"/>
                  </a:cubicBezTo>
                  <a:lnTo>
                    <a:pt x="0" y="81144"/>
                  </a:lnTo>
                  <a:cubicBezTo>
                    <a:pt x="0" y="44783"/>
                    <a:pt x="22108" y="13586"/>
                    <a:pt x="53614" y="259"/>
                  </a:cubicBezTo>
                  <a:lnTo>
                    <a:pt x="54898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6" name="Freeform"/>
            <p:cNvSpPr/>
            <p:nvPr/>
          </p:nvSpPr>
          <p:spPr>
            <a:xfrm>
              <a:off x="3438800" y="3931481"/>
              <a:ext cx="5304898" cy="526688"/>
            </a:xfrm>
            <a:custGeom>
              <a:avLst/>
              <a:gdLst>
                <a:gd name="connsiteX0" fmla="*/ 32885 w 5304898"/>
                <a:gd name="connsiteY0" fmla="*/ 0 h 526688"/>
                <a:gd name="connsiteX1" fmla="*/ 5281515 w 5304898"/>
                <a:gd name="connsiteY1" fmla="*/ 0 h 526688"/>
                <a:gd name="connsiteX2" fmla="*/ 5304898 w 5304898"/>
                <a:gd name="connsiteY2" fmla="*/ 4721 h 526688"/>
                <a:gd name="connsiteX3" fmla="*/ 5285839 w 5304898"/>
                <a:gd name="connsiteY3" fmla="*/ 7228 h 526688"/>
                <a:gd name="connsiteX4" fmla="*/ 5240238 w 5304898"/>
                <a:gd name="connsiteY4" fmla="*/ 96639 h 526688"/>
                <a:gd name="connsiteX5" fmla="*/ 5164919 w 5304898"/>
                <a:gd name="connsiteY5" fmla="*/ 165516 h 526688"/>
                <a:gd name="connsiteX6" fmla="*/ 5183286 w 5304898"/>
                <a:gd name="connsiteY6" fmla="*/ 263344 h 526688"/>
                <a:gd name="connsiteX7" fmla="*/ 5164919 w 5304898"/>
                <a:gd name="connsiteY7" fmla="*/ 361172 h 526688"/>
                <a:gd name="connsiteX8" fmla="*/ 5240238 w 5304898"/>
                <a:gd name="connsiteY8" fmla="*/ 430049 h 526688"/>
                <a:gd name="connsiteX9" fmla="*/ 5285839 w 5304898"/>
                <a:gd name="connsiteY9" fmla="*/ 519460 h 526688"/>
                <a:gd name="connsiteX10" fmla="*/ 5304898 w 5304898"/>
                <a:gd name="connsiteY10" fmla="*/ 521968 h 526688"/>
                <a:gd name="connsiteX11" fmla="*/ 5281515 w 5304898"/>
                <a:gd name="connsiteY11" fmla="*/ 526688 h 526688"/>
                <a:gd name="connsiteX12" fmla="*/ 32885 w 5304898"/>
                <a:gd name="connsiteY12" fmla="*/ 526688 h 526688"/>
                <a:gd name="connsiteX13" fmla="*/ 0 w 5304898"/>
                <a:gd name="connsiteY13" fmla="*/ 520049 h 526688"/>
                <a:gd name="connsiteX14" fmla="*/ 4479 w 5304898"/>
                <a:gd name="connsiteY14" fmla="*/ 519460 h 526688"/>
                <a:gd name="connsiteX15" fmla="*/ 50080 w 5304898"/>
                <a:gd name="connsiteY15" fmla="*/ 430049 h 526688"/>
                <a:gd name="connsiteX16" fmla="*/ 125399 w 5304898"/>
                <a:gd name="connsiteY16" fmla="*/ 361172 h 526688"/>
                <a:gd name="connsiteX17" fmla="*/ 107032 w 5304898"/>
                <a:gd name="connsiteY17" fmla="*/ 263344 h 526688"/>
                <a:gd name="connsiteX18" fmla="*/ 125399 w 5304898"/>
                <a:gd name="connsiteY18" fmla="*/ 165516 h 526688"/>
                <a:gd name="connsiteX19" fmla="*/ 50080 w 5304898"/>
                <a:gd name="connsiteY19" fmla="*/ 96639 h 526688"/>
                <a:gd name="connsiteX20" fmla="*/ 4479 w 5304898"/>
                <a:gd name="connsiteY20" fmla="*/ 7228 h 526688"/>
                <a:gd name="connsiteX21" fmla="*/ 0 w 5304898"/>
                <a:gd name="connsiteY21" fmla="*/ 6639 h 526688"/>
                <a:gd name="connsiteX22" fmla="*/ 32885 w 5304898"/>
                <a:gd name="connsiteY22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304898" h="526688">
                  <a:moveTo>
                    <a:pt x="32885" y="0"/>
                  </a:moveTo>
                  <a:lnTo>
                    <a:pt x="5281515" y="0"/>
                  </a:lnTo>
                  <a:lnTo>
                    <a:pt x="5304898" y="4721"/>
                  </a:lnTo>
                  <a:lnTo>
                    <a:pt x="5285839" y="7228"/>
                  </a:lnTo>
                  <a:lnTo>
                    <a:pt x="5240238" y="96639"/>
                  </a:lnTo>
                  <a:lnTo>
                    <a:pt x="5164919" y="165516"/>
                  </a:lnTo>
                  <a:lnTo>
                    <a:pt x="5183286" y="263344"/>
                  </a:lnTo>
                  <a:lnTo>
                    <a:pt x="5164919" y="361172"/>
                  </a:lnTo>
                  <a:lnTo>
                    <a:pt x="5240238" y="430049"/>
                  </a:lnTo>
                  <a:lnTo>
                    <a:pt x="5285839" y="519460"/>
                  </a:lnTo>
                  <a:lnTo>
                    <a:pt x="5304898" y="521968"/>
                  </a:lnTo>
                  <a:lnTo>
                    <a:pt x="5281515" y="526688"/>
                  </a:lnTo>
                  <a:lnTo>
                    <a:pt x="32885" y="526688"/>
                  </a:lnTo>
                  <a:lnTo>
                    <a:pt x="0" y="520049"/>
                  </a:lnTo>
                  <a:lnTo>
                    <a:pt x="4479" y="519460"/>
                  </a:lnTo>
                  <a:lnTo>
                    <a:pt x="50080" y="430049"/>
                  </a:lnTo>
                  <a:lnTo>
                    <a:pt x="125399" y="361172"/>
                  </a:lnTo>
                  <a:lnTo>
                    <a:pt x="107032" y="263344"/>
                  </a:lnTo>
                  <a:lnTo>
                    <a:pt x="125399" y="165516"/>
                  </a:lnTo>
                  <a:lnTo>
                    <a:pt x="50080" y="96639"/>
                  </a:lnTo>
                  <a:lnTo>
                    <a:pt x="4479" y="7228"/>
                  </a:lnTo>
                  <a:lnTo>
                    <a:pt x="0" y="6639"/>
                  </a:lnTo>
                  <a:lnTo>
                    <a:pt x="32885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299 صحابي وتابعي</a:t>
              </a:r>
            </a:p>
          </p:txBody>
        </p:sp>
      </p:grpSp>
      <p:grpSp>
        <p:nvGrpSpPr>
          <p:cNvPr id="163" name="جواب 2"/>
          <p:cNvGrpSpPr/>
          <p:nvPr/>
        </p:nvGrpSpPr>
        <p:grpSpPr>
          <a:xfrm>
            <a:off x="3383903" y="4079309"/>
            <a:ext cx="5424196" cy="526688"/>
            <a:chOff x="3383903" y="4669227"/>
            <a:chExt cx="5424196" cy="526688"/>
          </a:xfrm>
        </p:grpSpPr>
        <p:sp>
          <p:nvSpPr>
            <p:cNvPr id="72" name="Freeform"/>
            <p:cNvSpPr/>
            <p:nvPr/>
          </p:nvSpPr>
          <p:spPr>
            <a:xfrm>
              <a:off x="8603720" y="4670388"/>
              <a:ext cx="204379" cy="516719"/>
            </a:xfrm>
            <a:custGeom>
              <a:avLst/>
              <a:gdLst>
                <a:gd name="connsiteX0" fmla="*/ 122342 w 204379"/>
                <a:gd name="connsiteY0" fmla="*/ 0 h 516719"/>
                <a:gd name="connsiteX1" fmla="*/ 150765 w 204379"/>
                <a:gd name="connsiteY1" fmla="*/ 5738 h 516719"/>
                <a:gd name="connsiteX2" fmla="*/ 204379 w 204379"/>
                <a:gd name="connsiteY2" fmla="*/ 86623 h 516719"/>
                <a:gd name="connsiteX3" fmla="*/ 204379 w 204379"/>
                <a:gd name="connsiteY3" fmla="*/ 437745 h 516719"/>
                <a:gd name="connsiteX4" fmla="*/ 178668 w 204379"/>
                <a:gd name="connsiteY4" fmla="*/ 499817 h 516719"/>
                <a:gd name="connsiteX5" fmla="*/ 153600 w 204379"/>
                <a:gd name="connsiteY5" fmla="*/ 516719 h 516719"/>
                <a:gd name="connsiteX6" fmla="*/ 120920 w 204379"/>
                <a:gd name="connsiteY6" fmla="*/ 512419 h 516719"/>
                <a:gd name="connsiteX7" fmla="*/ 75319 w 204379"/>
                <a:gd name="connsiteY7" fmla="*/ 423008 h 516719"/>
                <a:gd name="connsiteX8" fmla="*/ 0 w 204379"/>
                <a:gd name="connsiteY8" fmla="*/ 354131 h 516719"/>
                <a:gd name="connsiteX9" fmla="*/ 18367 w 204379"/>
                <a:gd name="connsiteY9" fmla="*/ 256303 h 516719"/>
                <a:gd name="connsiteX10" fmla="*/ 0 w 204379"/>
                <a:gd name="connsiteY10" fmla="*/ 158475 h 516719"/>
                <a:gd name="connsiteX11" fmla="*/ 75319 w 204379"/>
                <a:gd name="connsiteY11" fmla="*/ 89598 h 516719"/>
                <a:gd name="connsiteX12" fmla="*/ 120920 w 204379"/>
                <a:gd name="connsiteY12" fmla="*/ 187 h 516719"/>
                <a:gd name="connsiteX13" fmla="*/ 122342 w 204379"/>
                <a:gd name="connsiteY13" fmla="*/ 0 h 51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6719">
                  <a:moveTo>
                    <a:pt x="122342" y="0"/>
                  </a:moveTo>
                  <a:lnTo>
                    <a:pt x="150765" y="5738"/>
                  </a:lnTo>
                  <a:cubicBezTo>
                    <a:pt x="182272" y="19065"/>
                    <a:pt x="204379" y="50262"/>
                    <a:pt x="204379" y="86623"/>
                  </a:cubicBezTo>
                  <a:lnTo>
                    <a:pt x="204379" y="437745"/>
                  </a:lnTo>
                  <a:cubicBezTo>
                    <a:pt x="204379" y="461986"/>
                    <a:pt x="194553" y="483931"/>
                    <a:pt x="178668" y="499817"/>
                  </a:cubicBezTo>
                  <a:lnTo>
                    <a:pt x="153600" y="516719"/>
                  </a:lnTo>
                  <a:lnTo>
                    <a:pt x="120920" y="512419"/>
                  </a:lnTo>
                  <a:lnTo>
                    <a:pt x="75319" y="423008"/>
                  </a:lnTo>
                  <a:lnTo>
                    <a:pt x="0" y="354131"/>
                  </a:lnTo>
                  <a:lnTo>
                    <a:pt x="18367" y="256303"/>
                  </a:lnTo>
                  <a:lnTo>
                    <a:pt x="0" y="158475"/>
                  </a:lnTo>
                  <a:lnTo>
                    <a:pt x="75319" y="89598"/>
                  </a:lnTo>
                  <a:lnTo>
                    <a:pt x="120920" y="187"/>
                  </a:lnTo>
                  <a:lnTo>
                    <a:pt x="122342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 dirty="0"/>
            </a:p>
          </p:txBody>
        </p:sp>
        <p:sp>
          <p:nvSpPr>
            <p:cNvPr id="71" name="Freeform"/>
            <p:cNvSpPr/>
            <p:nvPr/>
          </p:nvSpPr>
          <p:spPr>
            <a:xfrm>
              <a:off x="3383903" y="4674553"/>
              <a:ext cx="180297" cy="509903"/>
            </a:xfrm>
            <a:custGeom>
              <a:avLst/>
              <a:gdLst>
                <a:gd name="connsiteX0" fmla="*/ 61406 w 180297"/>
                <a:gd name="connsiteY0" fmla="*/ 0 h 509903"/>
                <a:gd name="connsiteX1" fmla="*/ 104978 w 180297"/>
                <a:gd name="connsiteY1" fmla="*/ 85433 h 509903"/>
                <a:gd name="connsiteX2" fmla="*/ 180297 w 180297"/>
                <a:gd name="connsiteY2" fmla="*/ 154310 h 509903"/>
                <a:gd name="connsiteX3" fmla="*/ 161930 w 180297"/>
                <a:gd name="connsiteY3" fmla="*/ 252138 h 509903"/>
                <a:gd name="connsiteX4" fmla="*/ 180297 w 180297"/>
                <a:gd name="connsiteY4" fmla="*/ 349966 h 509903"/>
                <a:gd name="connsiteX5" fmla="*/ 104978 w 180297"/>
                <a:gd name="connsiteY5" fmla="*/ 418843 h 509903"/>
                <a:gd name="connsiteX6" fmla="*/ 59377 w 180297"/>
                <a:gd name="connsiteY6" fmla="*/ 508254 h 509903"/>
                <a:gd name="connsiteX7" fmla="*/ 46847 w 180297"/>
                <a:gd name="connsiteY7" fmla="*/ 509903 h 509903"/>
                <a:gd name="connsiteX8" fmla="*/ 25711 w 180297"/>
                <a:gd name="connsiteY8" fmla="*/ 495652 h 509903"/>
                <a:gd name="connsiteX9" fmla="*/ 0 w 180297"/>
                <a:gd name="connsiteY9" fmla="*/ 433580 h 509903"/>
                <a:gd name="connsiteX10" fmla="*/ 0 w 180297"/>
                <a:gd name="connsiteY10" fmla="*/ 82458 h 509903"/>
                <a:gd name="connsiteX11" fmla="*/ 53614 w 180297"/>
                <a:gd name="connsiteY11" fmla="*/ 1573 h 509903"/>
                <a:gd name="connsiteX12" fmla="*/ 61406 w 180297"/>
                <a:gd name="connsiteY12" fmla="*/ 0 h 509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297" h="509903">
                  <a:moveTo>
                    <a:pt x="61406" y="0"/>
                  </a:moveTo>
                  <a:lnTo>
                    <a:pt x="104978" y="85433"/>
                  </a:lnTo>
                  <a:lnTo>
                    <a:pt x="180297" y="154310"/>
                  </a:lnTo>
                  <a:lnTo>
                    <a:pt x="161930" y="252138"/>
                  </a:lnTo>
                  <a:lnTo>
                    <a:pt x="180297" y="349966"/>
                  </a:lnTo>
                  <a:lnTo>
                    <a:pt x="104978" y="418843"/>
                  </a:lnTo>
                  <a:lnTo>
                    <a:pt x="59377" y="508254"/>
                  </a:lnTo>
                  <a:lnTo>
                    <a:pt x="46847" y="509903"/>
                  </a:lnTo>
                  <a:lnTo>
                    <a:pt x="25711" y="495652"/>
                  </a:lnTo>
                  <a:cubicBezTo>
                    <a:pt x="9826" y="479766"/>
                    <a:pt x="0" y="457821"/>
                    <a:pt x="0" y="433580"/>
                  </a:cubicBezTo>
                  <a:lnTo>
                    <a:pt x="0" y="82458"/>
                  </a:lnTo>
                  <a:cubicBezTo>
                    <a:pt x="0" y="46097"/>
                    <a:pt x="22108" y="14900"/>
                    <a:pt x="53614" y="1573"/>
                  </a:cubicBezTo>
                  <a:lnTo>
                    <a:pt x="6140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 dirty="0"/>
            </a:p>
          </p:txBody>
        </p:sp>
        <p:sp>
          <p:nvSpPr>
            <p:cNvPr id="63" name="Freeform"/>
            <p:cNvSpPr/>
            <p:nvPr/>
          </p:nvSpPr>
          <p:spPr>
            <a:xfrm>
              <a:off x="3430749" y="4669227"/>
              <a:ext cx="5326570" cy="526688"/>
            </a:xfrm>
            <a:custGeom>
              <a:avLst/>
              <a:gdLst>
                <a:gd name="connsiteX0" fmla="*/ 40936 w 5326570"/>
                <a:gd name="connsiteY0" fmla="*/ 0 h 526688"/>
                <a:gd name="connsiteX1" fmla="*/ 5289566 w 5326570"/>
                <a:gd name="connsiteY1" fmla="*/ 0 h 526688"/>
                <a:gd name="connsiteX2" fmla="*/ 5295312 w 5326570"/>
                <a:gd name="connsiteY2" fmla="*/ 1160 h 526688"/>
                <a:gd name="connsiteX3" fmla="*/ 5293890 w 5326570"/>
                <a:gd name="connsiteY3" fmla="*/ 1347 h 526688"/>
                <a:gd name="connsiteX4" fmla="*/ 5248289 w 5326570"/>
                <a:gd name="connsiteY4" fmla="*/ 90758 h 526688"/>
                <a:gd name="connsiteX5" fmla="*/ 5172970 w 5326570"/>
                <a:gd name="connsiteY5" fmla="*/ 159635 h 526688"/>
                <a:gd name="connsiteX6" fmla="*/ 5191337 w 5326570"/>
                <a:gd name="connsiteY6" fmla="*/ 257463 h 526688"/>
                <a:gd name="connsiteX7" fmla="*/ 5172970 w 5326570"/>
                <a:gd name="connsiteY7" fmla="*/ 355291 h 526688"/>
                <a:gd name="connsiteX8" fmla="*/ 5248289 w 5326570"/>
                <a:gd name="connsiteY8" fmla="*/ 424168 h 526688"/>
                <a:gd name="connsiteX9" fmla="*/ 5293890 w 5326570"/>
                <a:gd name="connsiteY9" fmla="*/ 513579 h 526688"/>
                <a:gd name="connsiteX10" fmla="*/ 5326570 w 5326570"/>
                <a:gd name="connsiteY10" fmla="*/ 517879 h 526688"/>
                <a:gd name="connsiteX11" fmla="*/ 5323735 w 5326570"/>
                <a:gd name="connsiteY11" fmla="*/ 519790 h 526688"/>
                <a:gd name="connsiteX12" fmla="*/ 5289566 w 5326570"/>
                <a:gd name="connsiteY12" fmla="*/ 526688 h 526688"/>
                <a:gd name="connsiteX13" fmla="*/ 40936 w 5326570"/>
                <a:gd name="connsiteY13" fmla="*/ 526688 h 526688"/>
                <a:gd name="connsiteX14" fmla="*/ 6767 w 5326570"/>
                <a:gd name="connsiteY14" fmla="*/ 519790 h 526688"/>
                <a:gd name="connsiteX15" fmla="*/ 0 w 5326570"/>
                <a:gd name="connsiteY15" fmla="*/ 515228 h 526688"/>
                <a:gd name="connsiteX16" fmla="*/ 12530 w 5326570"/>
                <a:gd name="connsiteY16" fmla="*/ 513579 h 526688"/>
                <a:gd name="connsiteX17" fmla="*/ 58131 w 5326570"/>
                <a:gd name="connsiteY17" fmla="*/ 424168 h 526688"/>
                <a:gd name="connsiteX18" fmla="*/ 133450 w 5326570"/>
                <a:gd name="connsiteY18" fmla="*/ 355291 h 526688"/>
                <a:gd name="connsiteX19" fmla="*/ 115083 w 5326570"/>
                <a:gd name="connsiteY19" fmla="*/ 257463 h 526688"/>
                <a:gd name="connsiteX20" fmla="*/ 133450 w 5326570"/>
                <a:gd name="connsiteY20" fmla="*/ 159635 h 526688"/>
                <a:gd name="connsiteX21" fmla="*/ 58131 w 5326570"/>
                <a:gd name="connsiteY21" fmla="*/ 90758 h 526688"/>
                <a:gd name="connsiteX22" fmla="*/ 14559 w 5326570"/>
                <a:gd name="connsiteY22" fmla="*/ 5325 h 526688"/>
                <a:gd name="connsiteX23" fmla="*/ 40936 w 5326570"/>
                <a:gd name="connsiteY23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326570" h="526688">
                  <a:moveTo>
                    <a:pt x="40936" y="0"/>
                  </a:moveTo>
                  <a:lnTo>
                    <a:pt x="5289566" y="0"/>
                  </a:lnTo>
                  <a:lnTo>
                    <a:pt x="5295312" y="1160"/>
                  </a:lnTo>
                  <a:lnTo>
                    <a:pt x="5293890" y="1347"/>
                  </a:lnTo>
                  <a:lnTo>
                    <a:pt x="5248289" y="90758"/>
                  </a:lnTo>
                  <a:lnTo>
                    <a:pt x="5172970" y="159635"/>
                  </a:lnTo>
                  <a:lnTo>
                    <a:pt x="5191337" y="257463"/>
                  </a:lnTo>
                  <a:lnTo>
                    <a:pt x="5172970" y="355291"/>
                  </a:lnTo>
                  <a:lnTo>
                    <a:pt x="5248289" y="424168"/>
                  </a:lnTo>
                  <a:lnTo>
                    <a:pt x="5293890" y="513579"/>
                  </a:lnTo>
                  <a:lnTo>
                    <a:pt x="5326570" y="517879"/>
                  </a:lnTo>
                  <a:lnTo>
                    <a:pt x="5323735" y="519790"/>
                  </a:lnTo>
                  <a:cubicBezTo>
                    <a:pt x="5313233" y="524232"/>
                    <a:pt x="5301686" y="526688"/>
                    <a:pt x="5289566" y="526688"/>
                  </a:cubicBezTo>
                  <a:lnTo>
                    <a:pt x="40936" y="526688"/>
                  </a:lnTo>
                  <a:cubicBezTo>
                    <a:pt x="28816" y="526688"/>
                    <a:pt x="17269" y="524232"/>
                    <a:pt x="6767" y="519790"/>
                  </a:cubicBezTo>
                  <a:lnTo>
                    <a:pt x="0" y="515228"/>
                  </a:lnTo>
                  <a:lnTo>
                    <a:pt x="12530" y="513579"/>
                  </a:lnTo>
                  <a:lnTo>
                    <a:pt x="58131" y="424168"/>
                  </a:lnTo>
                  <a:lnTo>
                    <a:pt x="133450" y="355291"/>
                  </a:lnTo>
                  <a:lnTo>
                    <a:pt x="115083" y="257463"/>
                  </a:lnTo>
                  <a:lnTo>
                    <a:pt x="133450" y="159635"/>
                  </a:lnTo>
                  <a:lnTo>
                    <a:pt x="58131" y="90758"/>
                  </a:lnTo>
                  <a:lnTo>
                    <a:pt x="14559" y="5325"/>
                  </a:lnTo>
                  <a:lnTo>
                    <a:pt x="40936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325 صحابي وتابعي</a:t>
              </a:r>
            </a:p>
          </p:txBody>
        </p:sp>
      </p:grpSp>
      <p:grpSp>
        <p:nvGrpSpPr>
          <p:cNvPr id="164" name="جواب 1"/>
          <p:cNvGrpSpPr/>
          <p:nvPr/>
        </p:nvGrpSpPr>
        <p:grpSpPr>
          <a:xfrm>
            <a:off x="3383903" y="5405449"/>
            <a:ext cx="5424196" cy="526688"/>
            <a:chOff x="3383903" y="5406973"/>
            <a:chExt cx="5424196" cy="526688"/>
          </a:xfrm>
        </p:grpSpPr>
        <p:sp>
          <p:nvSpPr>
            <p:cNvPr id="70" name="Freeform"/>
            <p:cNvSpPr/>
            <p:nvPr/>
          </p:nvSpPr>
          <p:spPr>
            <a:xfrm>
              <a:off x="8603720" y="5409187"/>
              <a:ext cx="204379" cy="517121"/>
            </a:xfrm>
            <a:custGeom>
              <a:avLst/>
              <a:gdLst>
                <a:gd name="connsiteX0" fmla="*/ 127557 w 204379"/>
                <a:gd name="connsiteY0" fmla="*/ 0 h 517121"/>
                <a:gd name="connsiteX1" fmla="*/ 150765 w 204379"/>
                <a:gd name="connsiteY1" fmla="*/ 4685 h 517121"/>
                <a:gd name="connsiteX2" fmla="*/ 204379 w 204379"/>
                <a:gd name="connsiteY2" fmla="*/ 85570 h 517121"/>
                <a:gd name="connsiteX3" fmla="*/ 204379 w 204379"/>
                <a:gd name="connsiteY3" fmla="*/ 436692 h 517121"/>
                <a:gd name="connsiteX4" fmla="*/ 178668 w 204379"/>
                <a:gd name="connsiteY4" fmla="*/ 498764 h 517121"/>
                <a:gd name="connsiteX5" fmla="*/ 151442 w 204379"/>
                <a:gd name="connsiteY5" fmla="*/ 517121 h 517121"/>
                <a:gd name="connsiteX6" fmla="*/ 120920 w 204379"/>
                <a:gd name="connsiteY6" fmla="*/ 513105 h 517121"/>
                <a:gd name="connsiteX7" fmla="*/ 75319 w 204379"/>
                <a:gd name="connsiteY7" fmla="*/ 423694 h 517121"/>
                <a:gd name="connsiteX8" fmla="*/ 0 w 204379"/>
                <a:gd name="connsiteY8" fmla="*/ 354817 h 517121"/>
                <a:gd name="connsiteX9" fmla="*/ 18367 w 204379"/>
                <a:gd name="connsiteY9" fmla="*/ 256989 h 517121"/>
                <a:gd name="connsiteX10" fmla="*/ 0 w 204379"/>
                <a:gd name="connsiteY10" fmla="*/ 159161 h 517121"/>
                <a:gd name="connsiteX11" fmla="*/ 75319 w 204379"/>
                <a:gd name="connsiteY11" fmla="*/ 90284 h 517121"/>
                <a:gd name="connsiteX12" fmla="*/ 120920 w 204379"/>
                <a:gd name="connsiteY12" fmla="*/ 873 h 517121"/>
                <a:gd name="connsiteX13" fmla="*/ 127557 w 204379"/>
                <a:gd name="connsiteY13" fmla="*/ 0 h 517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7121">
                  <a:moveTo>
                    <a:pt x="127557" y="0"/>
                  </a:moveTo>
                  <a:lnTo>
                    <a:pt x="150765" y="4685"/>
                  </a:lnTo>
                  <a:cubicBezTo>
                    <a:pt x="182272" y="18012"/>
                    <a:pt x="204379" y="49209"/>
                    <a:pt x="204379" y="85570"/>
                  </a:cubicBezTo>
                  <a:lnTo>
                    <a:pt x="204379" y="436692"/>
                  </a:lnTo>
                  <a:cubicBezTo>
                    <a:pt x="204379" y="460933"/>
                    <a:pt x="194553" y="482878"/>
                    <a:pt x="178668" y="498764"/>
                  </a:cubicBezTo>
                  <a:lnTo>
                    <a:pt x="151442" y="517121"/>
                  </a:lnTo>
                  <a:lnTo>
                    <a:pt x="120920" y="513105"/>
                  </a:lnTo>
                  <a:lnTo>
                    <a:pt x="75319" y="423694"/>
                  </a:lnTo>
                  <a:lnTo>
                    <a:pt x="0" y="354817"/>
                  </a:lnTo>
                  <a:lnTo>
                    <a:pt x="18367" y="256989"/>
                  </a:lnTo>
                  <a:lnTo>
                    <a:pt x="0" y="159161"/>
                  </a:lnTo>
                  <a:lnTo>
                    <a:pt x="75319" y="90284"/>
                  </a:lnTo>
                  <a:lnTo>
                    <a:pt x="120920" y="873"/>
                  </a:lnTo>
                  <a:lnTo>
                    <a:pt x="12755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 dirty="0"/>
            </a:p>
          </p:txBody>
        </p:sp>
        <p:sp>
          <p:nvSpPr>
            <p:cNvPr id="69" name="Freeform"/>
            <p:cNvSpPr/>
            <p:nvPr/>
          </p:nvSpPr>
          <p:spPr>
            <a:xfrm>
              <a:off x="3383903" y="5412462"/>
              <a:ext cx="180297" cy="511195"/>
            </a:xfrm>
            <a:custGeom>
              <a:avLst/>
              <a:gdLst>
                <a:gd name="connsiteX0" fmla="*/ 60602 w 180297"/>
                <a:gd name="connsiteY0" fmla="*/ 0 h 511195"/>
                <a:gd name="connsiteX1" fmla="*/ 104978 w 180297"/>
                <a:gd name="connsiteY1" fmla="*/ 87009 h 511195"/>
                <a:gd name="connsiteX2" fmla="*/ 180297 w 180297"/>
                <a:gd name="connsiteY2" fmla="*/ 155886 h 511195"/>
                <a:gd name="connsiteX3" fmla="*/ 161930 w 180297"/>
                <a:gd name="connsiteY3" fmla="*/ 253714 h 511195"/>
                <a:gd name="connsiteX4" fmla="*/ 180297 w 180297"/>
                <a:gd name="connsiteY4" fmla="*/ 351542 h 511195"/>
                <a:gd name="connsiteX5" fmla="*/ 104978 w 180297"/>
                <a:gd name="connsiteY5" fmla="*/ 420419 h 511195"/>
                <a:gd name="connsiteX6" fmla="*/ 59377 w 180297"/>
                <a:gd name="connsiteY6" fmla="*/ 509830 h 511195"/>
                <a:gd name="connsiteX7" fmla="*/ 49005 w 180297"/>
                <a:gd name="connsiteY7" fmla="*/ 511195 h 511195"/>
                <a:gd name="connsiteX8" fmla="*/ 25711 w 180297"/>
                <a:gd name="connsiteY8" fmla="*/ 495489 h 511195"/>
                <a:gd name="connsiteX9" fmla="*/ 0 w 180297"/>
                <a:gd name="connsiteY9" fmla="*/ 433417 h 511195"/>
                <a:gd name="connsiteX10" fmla="*/ 0 w 180297"/>
                <a:gd name="connsiteY10" fmla="*/ 82295 h 511195"/>
                <a:gd name="connsiteX11" fmla="*/ 53614 w 180297"/>
                <a:gd name="connsiteY11" fmla="*/ 1410 h 511195"/>
                <a:gd name="connsiteX12" fmla="*/ 60602 w 180297"/>
                <a:gd name="connsiteY12" fmla="*/ 0 h 511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297" h="511195">
                  <a:moveTo>
                    <a:pt x="60602" y="0"/>
                  </a:moveTo>
                  <a:lnTo>
                    <a:pt x="104978" y="87009"/>
                  </a:lnTo>
                  <a:lnTo>
                    <a:pt x="180297" y="155886"/>
                  </a:lnTo>
                  <a:lnTo>
                    <a:pt x="161930" y="253714"/>
                  </a:lnTo>
                  <a:lnTo>
                    <a:pt x="180297" y="351542"/>
                  </a:lnTo>
                  <a:lnTo>
                    <a:pt x="104978" y="420419"/>
                  </a:lnTo>
                  <a:lnTo>
                    <a:pt x="59377" y="509830"/>
                  </a:lnTo>
                  <a:lnTo>
                    <a:pt x="49005" y="511195"/>
                  </a:lnTo>
                  <a:lnTo>
                    <a:pt x="25711" y="495489"/>
                  </a:lnTo>
                  <a:cubicBezTo>
                    <a:pt x="9826" y="479603"/>
                    <a:pt x="0" y="457658"/>
                    <a:pt x="0" y="433417"/>
                  </a:cubicBezTo>
                  <a:lnTo>
                    <a:pt x="0" y="82295"/>
                  </a:lnTo>
                  <a:cubicBezTo>
                    <a:pt x="0" y="45934"/>
                    <a:pt x="22108" y="14737"/>
                    <a:pt x="53614" y="1410"/>
                  </a:cubicBezTo>
                  <a:lnTo>
                    <a:pt x="60602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 dirty="0"/>
            </a:p>
          </p:txBody>
        </p:sp>
        <p:sp>
          <p:nvSpPr>
            <p:cNvPr id="60" name="Freeform"/>
            <p:cNvSpPr/>
            <p:nvPr/>
          </p:nvSpPr>
          <p:spPr>
            <a:xfrm>
              <a:off x="3432907" y="5406973"/>
              <a:ext cx="5322254" cy="526688"/>
            </a:xfrm>
            <a:custGeom>
              <a:avLst/>
              <a:gdLst>
                <a:gd name="connsiteX0" fmla="*/ 38778 w 5322254"/>
                <a:gd name="connsiteY0" fmla="*/ 0 h 526688"/>
                <a:gd name="connsiteX1" fmla="*/ 5287408 w 5322254"/>
                <a:gd name="connsiteY1" fmla="*/ 0 h 526688"/>
                <a:gd name="connsiteX2" fmla="*/ 5298369 w 5322254"/>
                <a:gd name="connsiteY2" fmla="*/ 2213 h 526688"/>
                <a:gd name="connsiteX3" fmla="*/ 5291732 w 5322254"/>
                <a:gd name="connsiteY3" fmla="*/ 3086 h 526688"/>
                <a:gd name="connsiteX4" fmla="*/ 5246131 w 5322254"/>
                <a:gd name="connsiteY4" fmla="*/ 92497 h 526688"/>
                <a:gd name="connsiteX5" fmla="*/ 5170812 w 5322254"/>
                <a:gd name="connsiteY5" fmla="*/ 161374 h 526688"/>
                <a:gd name="connsiteX6" fmla="*/ 5189179 w 5322254"/>
                <a:gd name="connsiteY6" fmla="*/ 259202 h 526688"/>
                <a:gd name="connsiteX7" fmla="*/ 5170812 w 5322254"/>
                <a:gd name="connsiteY7" fmla="*/ 357030 h 526688"/>
                <a:gd name="connsiteX8" fmla="*/ 5246131 w 5322254"/>
                <a:gd name="connsiteY8" fmla="*/ 425907 h 526688"/>
                <a:gd name="connsiteX9" fmla="*/ 5291732 w 5322254"/>
                <a:gd name="connsiteY9" fmla="*/ 515318 h 526688"/>
                <a:gd name="connsiteX10" fmla="*/ 5322254 w 5322254"/>
                <a:gd name="connsiteY10" fmla="*/ 519334 h 526688"/>
                <a:gd name="connsiteX11" fmla="*/ 5321577 w 5322254"/>
                <a:gd name="connsiteY11" fmla="*/ 519790 h 526688"/>
                <a:gd name="connsiteX12" fmla="*/ 5287408 w 5322254"/>
                <a:gd name="connsiteY12" fmla="*/ 526688 h 526688"/>
                <a:gd name="connsiteX13" fmla="*/ 38778 w 5322254"/>
                <a:gd name="connsiteY13" fmla="*/ 526688 h 526688"/>
                <a:gd name="connsiteX14" fmla="*/ 4609 w 5322254"/>
                <a:gd name="connsiteY14" fmla="*/ 519790 h 526688"/>
                <a:gd name="connsiteX15" fmla="*/ 0 w 5322254"/>
                <a:gd name="connsiteY15" fmla="*/ 516683 h 526688"/>
                <a:gd name="connsiteX16" fmla="*/ 10372 w 5322254"/>
                <a:gd name="connsiteY16" fmla="*/ 515318 h 526688"/>
                <a:gd name="connsiteX17" fmla="*/ 55973 w 5322254"/>
                <a:gd name="connsiteY17" fmla="*/ 425907 h 526688"/>
                <a:gd name="connsiteX18" fmla="*/ 131292 w 5322254"/>
                <a:gd name="connsiteY18" fmla="*/ 357030 h 526688"/>
                <a:gd name="connsiteX19" fmla="*/ 112925 w 5322254"/>
                <a:gd name="connsiteY19" fmla="*/ 259202 h 526688"/>
                <a:gd name="connsiteX20" fmla="*/ 131292 w 5322254"/>
                <a:gd name="connsiteY20" fmla="*/ 161374 h 526688"/>
                <a:gd name="connsiteX21" fmla="*/ 55973 w 5322254"/>
                <a:gd name="connsiteY21" fmla="*/ 92497 h 526688"/>
                <a:gd name="connsiteX22" fmla="*/ 11597 w 5322254"/>
                <a:gd name="connsiteY22" fmla="*/ 5488 h 526688"/>
                <a:gd name="connsiteX23" fmla="*/ 38778 w 5322254"/>
                <a:gd name="connsiteY23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322254" h="526688">
                  <a:moveTo>
                    <a:pt x="38778" y="0"/>
                  </a:moveTo>
                  <a:lnTo>
                    <a:pt x="5287408" y="0"/>
                  </a:lnTo>
                  <a:lnTo>
                    <a:pt x="5298369" y="2213"/>
                  </a:lnTo>
                  <a:lnTo>
                    <a:pt x="5291732" y="3086"/>
                  </a:lnTo>
                  <a:lnTo>
                    <a:pt x="5246131" y="92497"/>
                  </a:lnTo>
                  <a:lnTo>
                    <a:pt x="5170812" y="161374"/>
                  </a:lnTo>
                  <a:lnTo>
                    <a:pt x="5189179" y="259202"/>
                  </a:lnTo>
                  <a:lnTo>
                    <a:pt x="5170812" y="357030"/>
                  </a:lnTo>
                  <a:lnTo>
                    <a:pt x="5246131" y="425907"/>
                  </a:lnTo>
                  <a:lnTo>
                    <a:pt x="5291732" y="515318"/>
                  </a:lnTo>
                  <a:lnTo>
                    <a:pt x="5322254" y="519334"/>
                  </a:lnTo>
                  <a:lnTo>
                    <a:pt x="5321577" y="519790"/>
                  </a:lnTo>
                  <a:cubicBezTo>
                    <a:pt x="5311075" y="524232"/>
                    <a:pt x="5299528" y="526688"/>
                    <a:pt x="5287408" y="526688"/>
                  </a:cubicBezTo>
                  <a:lnTo>
                    <a:pt x="38778" y="526688"/>
                  </a:lnTo>
                  <a:cubicBezTo>
                    <a:pt x="26658" y="526688"/>
                    <a:pt x="15111" y="524232"/>
                    <a:pt x="4609" y="519790"/>
                  </a:cubicBezTo>
                  <a:lnTo>
                    <a:pt x="0" y="516683"/>
                  </a:lnTo>
                  <a:lnTo>
                    <a:pt x="10372" y="515318"/>
                  </a:lnTo>
                  <a:lnTo>
                    <a:pt x="55973" y="425907"/>
                  </a:lnTo>
                  <a:lnTo>
                    <a:pt x="131292" y="357030"/>
                  </a:lnTo>
                  <a:lnTo>
                    <a:pt x="112925" y="259202"/>
                  </a:lnTo>
                  <a:lnTo>
                    <a:pt x="131292" y="161374"/>
                  </a:lnTo>
                  <a:lnTo>
                    <a:pt x="55973" y="92497"/>
                  </a:lnTo>
                  <a:lnTo>
                    <a:pt x="11597" y="5488"/>
                  </a:lnTo>
                  <a:lnTo>
                    <a:pt x="3877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134 صحابي وتابعي</a:t>
              </a:r>
            </a:p>
          </p:txBody>
        </p:sp>
      </p:grpSp>
      <p:grpSp>
        <p:nvGrpSpPr>
          <p:cNvPr id="35" name="أحسنت"/>
          <p:cNvGrpSpPr/>
          <p:nvPr/>
        </p:nvGrpSpPr>
        <p:grpSpPr>
          <a:xfrm>
            <a:off x="3695705" y="2247529"/>
            <a:ext cx="4791064" cy="2362944"/>
            <a:chOff x="3695705" y="2247529"/>
            <a:chExt cx="4791064" cy="2362944"/>
          </a:xfrm>
        </p:grpSpPr>
        <p:sp>
          <p:nvSpPr>
            <p:cNvPr id="36" name="Freeform"/>
            <p:cNvSpPr/>
            <p:nvPr/>
          </p:nvSpPr>
          <p:spPr>
            <a:xfrm>
              <a:off x="3695706" y="2252805"/>
              <a:ext cx="313782" cy="442766"/>
            </a:xfrm>
            <a:custGeom>
              <a:avLst/>
              <a:gdLst>
                <a:gd name="connsiteX0" fmla="*/ 397596 w 399247"/>
                <a:gd name="connsiteY0" fmla="*/ 0 h 515500"/>
                <a:gd name="connsiteX1" fmla="*/ 370642 w 399247"/>
                <a:gd name="connsiteY1" fmla="*/ 116255 h 515500"/>
                <a:gd name="connsiteX2" fmla="*/ 399247 w 399247"/>
                <a:gd name="connsiteY2" fmla="*/ 239629 h 515500"/>
                <a:gd name="connsiteX3" fmla="*/ 299857 w 399247"/>
                <a:gd name="connsiteY3" fmla="*/ 323452 h 515500"/>
                <a:gd name="connsiteX4" fmla="*/ 246749 w 399247"/>
                <a:gd name="connsiteY4" fmla="*/ 439252 h 515500"/>
                <a:gd name="connsiteX5" fmla="*/ 114536 w 399247"/>
                <a:gd name="connsiteY5" fmla="*/ 451505 h 515500"/>
                <a:gd name="connsiteX6" fmla="*/ 1 w 399247"/>
                <a:gd name="connsiteY6" fmla="*/ 515500 h 515500"/>
                <a:gd name="connsiteX7" fmla="*/ 0 w 399247"/>
                <a:gd name="connsiteY7" fmla="*/ 515500 h 515500"/>
                <a:gd name="connsiteX8" fmla="*/ 0 w 399247"/>
                <a:gd name="connsiteY8" fmla="*/ 452385 h 515500"/>
                <a:gd name="connsiteX9" fmla="*/ 366119 w 399247"/>
                <a:gd name="connsiteY9" fmla="*/ 3173 h 515500"/>
                <a:gd name="connsiteX10" fmla="*/ 397596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397596" y="0"/>
                  </a:moveTo>
                  <a:lnTo>
                    <a:pt x="370642" y="116255"/>
                  </a:lnTo>
                  <a:lnTo>
                    <a:pt x="399247" y="239629"/>
                  </a:lnTo>
                  <a:lnTo>
                    <a:pt x="299857" y="323452"/>
                  </a:lnTo>
                  <a:lnTo>
                    <a:pt x="246749" y="439252"/>
                  </a:lnTo>
                  <a:lnTo>
                    <a:pt x="114536" y="451505"/>
                  </a:lnTo>
                  <a:lnTo>
                    <a:pt x="1" y="515500"/>
                  </a:lnTo>
                  <a:lnTo>
                    <a:pt x="0" y="515500"/>
                  </a:lnTo>
                  <a:lnTo>
                    <a:pt x="0" y="452385"/>
                  </a:lnTo>
                  <a:cubicBezTo>
                    <a:pt x="0" y="230802"/>
                    <a:pt x="157175" y="45929"/>
                    <a:pt x="366119" y="3173"/>
                  </a:cubicBezTo>
                  <a:lnTo>
                    <a:pt x="39759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37" name="Freeform"/>
            <p:cNvSpPr/>
            <p:nvPr/>
          </p:nvSpPr>
          <p:spPr>
            <a:xfrm>
              <a:off x="8172987" y="2252805"/>
              <a:ext cx="313782" cy="442766"/>
            </a:xfrm>
            <a:custGeom>
              <a:avLst/>
              <a:gdLst>
                <a:gd name="connsiteX0" fmla="*/ 1651 w 399247"/>
                <a:gd name="connsiteY0" fmla="*/ 0 h 515500"/>
                <a:gd name="connsiteX1" fmla="*/ 33128 w 399247"/>
                <a:gd name="connsiteY1" fmla="*/ 3173 h 515500"/>
                <a:gd name="connsiteX2" fmla="*/ 399247 w 399247"/>
                <a:gd name="connsiteY2" fmla="*/ 452385 h 515500"/>
                <a:gd name="connsiteX3" fmla="*/ 399247 w 399247"/>
                <a:gd name="connsiteY3" fmla="*/ 515500 h 515500"/>
                <a:gd name="connsiteX4" fmla="*/ 284711 w 399247"/>
                <a:gd name="connsiteY4" fmla="*/ 451505 h 515500"/>
                <a:gd name="connsiteX5" fmla="*/ 152498 w 399247"/>
                <a:gd name="connsiteY5" fmla="*/ 439252 h 515500"/>
                <a:gd name="connsiteX6" fmla="*/ 99390 w 399247"/>
                <a:gd name="connsiteY6" fmla="*/ 323452 h 515500"/>
                <a:gd name="connsiteX7" fmla="*/ 0 w 399247"/>
                <a:gd name="connsiteY7" fmla="*/ 239629 h 515500"/>
                <a:gd name="connsiteX8" fmla="*/ 28605 w 399247"/>
                <a:gd name="connsiteY8" fmla="*/ 116255 h 515500"/>
                <a:gd name="connsiteX9" fmla="*/ 1651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1651" y="0"/>
                  </a:moveTo>
                  <a:lnTo>
                    <a:pt x="33128" y="3173"/>
                  </a:lnTo>
                  <a:cubicBezTo>
                    <a:pt x="242072" y="45929"/>
                    <a:pt x="399247" y="230802"/>
                    <a:pt x="399247" y="452385"/>
                  </a:cubicBezTo>
                  <a:lnTo>
                    <a:pt x="399247" y="515500"/>
                  </a:lnTo>
                  <a:lnTo>
                    <a:pt x="284711" y="451505"/>
                  </a:lnTo>
                  <a:lnTo>
                    <a:pt x="152498" y="439252"/>
                  </a:lnTo>
                  <a:lnTo>
                    <a:pt x="99390" y="323452"/>
                  </a:lnTo>
                  <a:lnTo>
                    <a:pt x="0" y="239629"/>
                  </a:lnTo>
                  <a:lnTo>
                    <a:pt x="28605" y="116255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38" name="Freeform"/>
            <p:cNvSpPr/>
            <p:nvPr/>
          </p:nvSpPr>
          <p:spPr>
            <a:xfrm>
              <a:off x="3695706" y="4162431"/>
              <a:ext cx="313782" cy="442766"/>
            </a:xfrm>
            <a:custGeom>
              <a:avLst/>
              <a:gdLst>
                <a:gd name="connsiteX0" fmla="*/ 1 w 399247"/>
                <a:gd name="connsiteY0" fmla="*/ 0 h 515500"/>
                <a:gd name="connsiteX1" fmla="*/ 114536 w 399247"/>
                <a:gd name="connsiteY1" fmla="*/ 63995 h 515500"/>
                <a:gd name="connsiteX2" fmla="*/ 246749 w 399247"/>
                <a:gd name="connsiteY2" fmla="*/ 76248 h 515500"/>
                <a:gd name="connsiteX3" fmla="*/ 299857 w 399247"/>
                <a:gd name="connsiteY3" fmla="*/ 192048 h 515500"/>
                <a:gd name="connsiteX4" fmla="*/ 399247 w 399247"/>
                <a:gd name="connsiteY4" fmla="*/ 275871 h 515500"/>
                <a:gd name="connsiteX5" fmla="*/ 370642 w 399247"/>
                <a:gd name="connsiteY5" fmla="*/ 399246 h 515500"/>
                <a:gd name="connsiteX6" fmla="*/ 397596 w 399247"/>
                <a:gd name="connsiteY6" fmla="*/ 515500 h 515500"/>
                <a:gd name="connsiteX7" fmla="*/ 366119 w 399247"/>
                <a:gd name="connsiteY7" fmla="*/ 512327 h 515500"/>
                <a:gd name="connsiteX8" fmla="*/ 0 w 399247"/>
                <a:gd name="connsiteY8" fmla="*/ 63115 h 515500"/>
                <a:gd name="connsiteX9" fmla="*/ 0 w 399247"/>
                <a:gd name="connsiteY9" fmla="*/ 1 h 515500"/>
                <a:gd name="connsiteX10" fmla="*/ 1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1" y="0"/>
                  </a:moveTo>
                  <a:lnTo>
                    <a:pt x="114536" y="63995"/>
                  </a:lnTo>
                  <a:lnTo>
                    <a:pt x="246749" y="76248"/>
                  </a:lnTo>
                  <a:lnTo>
                    <a:pt x="299857" y="192048"/>
                  </a:lnTo>
                  <a:lnTo>
                    <a:pt x="399247" y="275871"/>
                  </a:lnTo>
                  <a:lnTo>
                    <a:pt x="370642" y="399246"/>
                  </a:lnTo>
                  <a:lnTo>
                    <a:pt x="397596" y="515500"/>
                  </a:lnTo>
                  <a:lnTo>
                    <a:pt x="366119" y="512327"/>
                  </a:lnTo>
                  <a:cubicBezTo>
                    <a:pt x="157175" y="469571"/>
                    <a:pt x="0" y="284698"/>
                    <a:pt x="0" y="63115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39" name="Freeform"/>
            <p:cNvSpPr/>
            <p:nvPr/>
          </p:nvSpPr>
          <p:spPr>
            <a:xfrm>
              <a:off x="8172987" y="4162431"/>
              <a:ext cx="313782" cy="442766"/>
            </a:xfrm>
            <a:custGeom>
              <a:avLst/>
              <a:gdLst>
                <a:gd name="connsiteX0" fmla="*/ 399247 w 399247"/>
                <a:gd name="connsiteY0" fmla="*/ 0 h 515500"/>
                <a:gd name="connsiteX1" fmla="*/ 399247 w 399247"/>
                <a:gd name="connsiteY1" fmla="*/ 63115 h 515500"/>
                <a:gd name="connsiteX2" fmla="*/ 33128 w 399247"/>
                <a:gd name="connsiteY2" fmla="*/ 512327 h 515500"/>
                <a:gd name="connsiteX3" fmla="*/ 1651 w 399247"/>
                <a:gd name="connsiteY3" fmla="*/ 515500 h 515500"/>
                <a:gd name="connsiteX4" fmla="*/ 28605 w 399247"/>
                <a:gd name="connsiteY4" fmla="*/ 399246 h 515500"/>
                <a:gd name="connsiteX5" fmla="*/ 0 w 399247"/>
                <a:gd name="connsiteY5" fmla="*/ 275871 h 515500"/>
                <a:gd name="connsiteX6" fmla="*/ 99390 w 399247"/>
                <a:gd name="connsiteY6" fmla="*/ 192048 h 515500"/>
                <a:gd name="connsiteX7" fmla="*/ 152498 w 399247"/>
                <a:gd name="connsiteY7" fmla="*/ 76248 h 515500"/>
                <a:gd name="connsiteX8" fmla="*/ 284711 w 399247"/>
                <a:gd name="connsiteY8" fmla="*/ 63995 h 515500"/>
                <a:gd name="connsiteX9" fmla="*/ 399247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399247" y="0"/>
                  </a:moveTo>
                  <a:lnTo>
                    <a:pt x="399247" y="63115"/>
                  </a:lnTo>
                  <a:cubicBezTo>
                    <a:pt x="399247" y="284698"/>
                    <a:pt x="242072" y="469571"/>
                    <a:pt x="33128" y="512327"/>
                  </a:cubicBezTo>
                  <a:lnTo>
                    <a:pt x="1651" y="515500"/>
                  </a:lnTo>
                  <a:lnTo>
                    <a:pt x="28605" y="399246"/>
                  </a:lnTo>
                  <a:lnTo>
                    <a:pt x="0" y="275871"/>
                  </a:lnTo>
                  <a:lnTo>
                    <a:pt x="99390" y="192048"/>
                  </a:lnTo>
                  <a:lnTo>
                    <a:pt x="152498" y="76248"/>
                  </a:lnTo>
                  <a:lnTo>
                    <a:pt x="284711" y="63995"/>
                  </a:lnTo>
                  <a:lnTo>
                    <a:pt x="39924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40" name="Freeform"/>
            <p:cNvSpPr/>
            <p:nvPr/>
          </p:nvSpPr>
          <p:spPr>
            <a:xfrm>
              <a:off x="3695705" y="2247529"/>
              <a:ext cx="4791063" cy="2362944"/>
            </a:xfrm>
            <a:custGeom>
              <a:avLst/>
              <a:gdLst>
                <a:gd name="connsiteX0" fmla="*/ 458528 w 6096000"/>
                <a:gd name="connsiteY0" fmla="*/ 0 h 2751112"/>
                <a:gd name="connsiteX1" fmla="*/ 5637472 w 6096000"/>
                <a:gd name="connsiteY1" fmla="*/ 0 h 2751112"/>
                <a:gd name="connsiteX2" fmla="*/ 5698404 w 6096000"/>
                <a:gd name="connsiteY2" fmla="*/ 6143 h 2751112"/>
                <a:gd name="connsiteX3" fmla="*/ 5725358 w 6096000"/>
                <a:gd name="connsiteY3" fmla="*/ 122398 h 2751112"/>
                <a:gd name="connsiteX4" fmla="*/ 5696753 w 6096000"/>
                <a:gd name="connsiteY4" fmla="*/ 245772 h 2751112"/>
                <a:gd name="connsiteX5" fmla="*/ 5796143 w 6096000"/>
                <a:gd name="connsiteY5" fmla="*/ 329595 h 2751112"/>
                <a:gd name="connsiteX6" fmla="*/ 5849251 w 6096000"/>
                <a:gd name="connsiteY6" fmla="*/ 445395 h 2751112"/>
                <a:gd name="connsiteX7" fmla="*/ 5981464 w 6096000"/>
                <a:gd name="connsiteY7" fmla="*/ 457648 h 2751112"/>
                <a:gd name="connsiteX8" fmla="*/ 6096000 w 6096000"/>
                <a:gd name="connsiteY8" fmla="*/ 521643 h 2751112"/>
                <a:gd name="connsiteX9" fmla="*/ 6096000 w 6096000"/>
                <a:gd name="connsiteY9" fmla="*/ 2229469 h 2751112"/>
                <a:gd name="connsiteX10" fmla="*/ 5981464 w 6096000"/>
                <a:gd name="connsiteY10" fmla="*/ 2293464 h 2751112"/>
                <a:gd name="connsiteX11" fmla="*/ 5849251 w 6096000"/>
                <a:gd name="connsiteY11" fmla="*/ 2305717 h 2751112"/>
                <a:gd name="connsiteX12" fmla="*/ 5796143 w 6096000"/>
                <a:gd name="connsiteY12" fmla="*/ 2421517 h 2751112"/>
                <a:gd name="connsiteX13" fmla="*/ 5696753 w 6096000"/>
                <a:gd name="connsiteY13" fmla="*/ 2505340 h 2751112"/>
                <a:gd name="connsiteX14" fmla="*/ 5725358 w 6096000"/>
                <a:gd name="connsiteY14" fmla="*/ 2628715 h 2751112"/>
                <a:gd name="connsiteX15" fmla="*/ 5698404 w 6096000"/>
                <a:gd name="connsiteY15" fmla="*/ 2744969 h 2751112"/>
                <a:gd name="connsiteX16" fmla="*/ 5637472 w 6096000"/>
                <a:gd name="connsiteY16" fmla="*/ 2751112 h 2751112"/>
                <a:gd name="connsiteX17" fmla="*/ 458528 w 6096000"/>
                <a:gd name="connsiteY17" fmla="*/ 2751112 h 2751112"/>
                <a:gd name="connsiteX18" fmla="*/ 397596 w 6096000"/>
                <a:gd name="connsiteY18" fmla="*/ 2744969 h 2751112"/>
                <a:gd name="connsiteX19" fmla="*/ 370642 w 6096000"/>
                <a:gd name="connsiteY19" fmla="*/ 2628715 h 2751112"/>
                <a:gd name="connsiteX20" fmla="*/ 399247 w 6096000"/>
                <a:gd name="connsiteY20" fmla="*/ 2505340 h 2751112"/>
                <a:gd name="connsiteX21" fmla="*/ 299857 w 6096000"/>
                <a:gd name="connsiteY21" fmla="*/ 2421517 h 2751112"/>
                <a:gd name="connsiteX22" fmla="*/ 246749 w 6096000"/>
                <a:gd name="connsiteY22" fmla="*/ 2305717 h 2751112"/>
                <a:gd name="connsiteX23" fmla="*/ 114536 w 6096000"/>
                <a:gd name="connsiteY23" fmla="*/ 2293464 h 2751112"/>
                <a:gd name="connsiteX24" fmla="*/ 1 w 6096000"/>
                <a:gd name="connsiteY24" fmla="*/ 2229469 h 2751112"/>
                <a:gd name="connsiteX25" fmla="*/ 0 w 6096000"/>
                <a:gd name="connsiteY25" fmla="*/ 2229470 h 2751112"/>
                <a:gd name="connsiteX26" fmla="*/ 0 w 6096000"/>
                <a:gd name="connsiteY26" fmla="*/ 521643 h 2751112"/>
                <a:gd name="connsiteX27" fmla="*/ 1 w 6096000"/>
                <a:gd name="connsiteY27" fmla="*/ 521643 h 2751112"/>
                <a:gd name="connsiteX28" fmla="*/ 114536 w 6096000"/>
                <a:gd name="connsiteY28" fmla="*/ 457648 h 2751112"/>
                <a:gd name="connsiteX29" fmla="*/ 246749 w 6096000"/>
                <a:gd name="connsiteY29" fmla="*/ 445395 h 2751112"/>
                <a:gd name="connsiteX30" fmla="*/ 299857 w 6096000"/>
                <a:gd name="connsiteY30" fmla="*/ 329595 h 2751112"/>
                <a:gd name="connsiteX31" fmla="*/ 399247 w 6096000"/>
                <a:gd name="connsiteY31" fmla="*/ 245772 h 2751112"/>
                <a:gd name="connsiteX32" fmla="*/ 370642 w 6096000"/>
                <a:gd name="connsiteY32" fmla="*/ 122398 h 2751112"/>
                <a:gd name="connsiteX33" fmla="*/ 397596 w 6096000"/>
                <a:gd name="connsiteY33" fmla="*/ 6143 h 2751112"/>
                <a:gd name="connsiteX34" fmla="*/ 458528 w 6096000"/>
                <a:gd name="connsiteY34" fmla="*/ 0 h 275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96000" h="2751112">
                  <a:moveTo>
                    <a:pt x="458528" y="0"/>
                  </a:moveTo>
                  <a:lnTo>
                    <a:pt x="5637472" y="0"/>
                  </a:lnTo>
                  <a:lnTo>
                    <a:pt x="5698404" y="6143"/>
                  </a:lnTo>
                  <a:lnTo>
                    <a:pt x="5725358" y="122398"/>
                  </a:lnTo>
                  <a:lnTo>
                    <a:pt x="5696753" y="245772"/>
                  </a:lnTo>
                  <a:lnTo>
                    <a:pt x="5796143" y="329595"/>
                  </a:lnTo>
                  <a:lnTo>
                    <a:pt x="5849251" y="445395"/>
                  </a:lnTo>
                  <a:lnTo>
                    <a:pt x="5981464" y="457648"/>
                  </a:lnTo>
                  <a:lnTo>
                    <a:pt x="6096000" y="521643"/>
                  </a:lnTo>
                  <a:lnTo>
                    <a:pt x="6096000" y="2229469"/>
                  </a:lnTo>
                  <a:lnTo>
                    <a:pt x="5981464" y="2293464"/>
                  </a:lnTo>
                  <a:lnTo>
                    <a:pt x="5849251" y="2305717"/>
                  </a:lnTo>
                  <a:lnTo>
                    <a:pt x="5796143" y="2421517"/>
                  </a:lnTo>
                  <a:lnTo>
                    <a:pt x="5696753" y="2505340"/>
                  </a:lnTo>
                  <a:lnTo>
                    <a:pt x="5725358" y="2628715"/>
                  </a:lnTo>
                  <a:lnTo>
                    <a:pt x="5698404" y="2744969"/>
                  </a:lnTo>
                  <a:lnTo>
                    <a:pt x="5637472" y="2751112"/>
                  </a:lnTo>
                  <a:lnTo>
                    <a:pt x="458528" y="2751112"/>
                  </a:lnTo>
                  <a:lnTo>
                    <a:pt x="397596" y="2744969"/>
                  </a:lnTo>
                  <a:lnTo>
                    <a:pt x="370642" y="2628715"/>
                  </a:lnTo>
                  <a:lnTo>
                    <a:pt x="399247" y="2505340"/>
                  </a:lnTo>
                  <a:lnTo>
                    <a:pt x="299857" y="2421517"/>
                  </a:lnTo>
                  <a:lnTo>
                    <a:pt x="246749" y="2305717"/>
                  </a:lnTo>
                  <a:lnTo>
                    <a:pt x="114536" y="2293464"/>
                  </a:lnTo>
                  <a:lnTo>
                    <a:pt x="1" y="2229469"/>
                  </a:lnTo>
                  <a:lnTo>
                    <a:pt x="0" y="2229470"/>
                  </a:lnTo>
                  <a:lnTo>
                    <a:pt x="0" y="521643"/>
                  </a:lnTo>
                  <a:lnTo>
                    <a:pt x="1" y="521643"/>
                  </a:lnTo>
                  <a:lnTo>
                    <a:pt x="114536" y="457648"/>
                  </a:lnTo>
                  <a:lnTo>
                    <a:pt x="246749" y="445395"/>
                  </a:lnTo>
                  <a:lnTo>
                    <a:pt x="299857" y="329595"/>
                  </a:lnTo>
                  <a:lnTo>
                    <a:pt x="399247" y="245772"/>
                  </a:lnTo>
                  <a:lnTo>
                    <a:pt x="370642" y="122398"/>
                  </a:lnTo>
                  <a:lnTo>
                    <a:pt x="397596" y="6143"/>
                  </a:lnTo>
                  <a:lnTo>
                    <a:pt x="45852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0" bIns="468000" rtlCol="1" anchor="ctr">
              <a:noAutofit/>
            </a:bodyPr>
            <a:lstStyle/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أحسنت!</a:t>
              </a:r>
            </a:p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السؤال التالي..</a:t>
              </a:r>
            </a:p>
          </p:txBody>
        </p:sp>
        <p:sp>
          <p:nvSpPr>
            <p:cNvPr id="41" name="Freeform">
              <a:hlinkClick r:id="" action="ppaction://hlinkshowjump?jump=nextslide"/>
            </p:cNvPr>
            <p:cNvSpPr/>
            <p:nvPr/>
          </p:nvSpPr>
          <p:spPr>
            <a:xfrm flipH="1">
              <a:off x="5839527" y="3974869"/>
              <a:ext cx="423298" cy="423300"/>
            </a:xfrm>
            <a:prstGeom prst="chevron">
              <a:avLst/>
            </a:pr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</p:grpSp>
    </p:spTree>
    <p:extLst>
      <p:ext uri="{BB962C8B-B14F-4D97-AF65-F5344CB8AC3E}">
        <p14:creationId xmlns:p14="http://schemas.microsoft.com/office/powerpoint/2010/main" val="82984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ght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4" dur="7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7" dur="7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0" dur="7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3" dur="7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سؤال"/>
          <p:cNvGrpSpPr/>
          <p:nvPr/>
        </p:nvGrpSpPr>
        <p:grpSpPr>
          <a:xfrm>
            <a:off x="3048000" y="773137"/>
            <a:ext cx="6096001" cy="3006537"/>
            <a:chOff x="3048000" y="773138"/>
            <a:chExt cx="6096001" cy="2751112"/>
          </a:xfrm>
        </p:grpSpPr>
        <p:sp>
          <p:nvSpPr>
            <p:cNvPr id="53" name="Freeform"/>
            <p:cNvSpPr/>
            <p:nvPr/>
          </p:nvSpPr>
          <p:spPr>
            <a:xfrm>
              <a:off x="3048001" y="779281"/>
              <a:ext cx="399247" cy="515500"/>
            </a:xfrm>
            <a:custGeom>
              <a:avLst/>
              <a:gdLst>
                <a:gd name="connsiteX0" fmla="*/ 397596 w 399247"/>
                <a:gd name="connsiteY0" fmla="*/ 0 h 515500"/>
                <a:gd name="connsiteX1" fmla="*/ 370642 w 399247"/>
                <a:gd name="connsiteY1" fmla="*/ 116255 h 515500"/>
                <a:gd name="connsiteX2" fmla="*/ 399247 w 399247"/>
                <a:gd name="connsiteY2" fmla="*/ 239629 h 515500"/>
                <a:gd name="connsiteX3" fmla="*/ 299857 w 399247"/>
                <a:gd name="connsiteY3" fmla="*/ 323452 h 515500"/>
                <a:gd name="connsiteX4" fmla="*/ 246749 w 399247"/>
                <a:gd name="connsiteY4" fmla="*/ 439252 h 515500"/>
                <a:gd name="connsiteX5" fmla="*/ 114536 w 399247"/>
                <a:gd name="connsiteY5" fmla="*/ 451505 h 515500"/>
                <a:gd name="connsiteX6" fmla="*/ 1 w 399247"/>
                <a:gd name="connsiteY6" fmla="*/ 515500 h 515500"/>
                <a:gd name="connsiteX7" fmla="*/ 0 w 399247"/>
                <a:gd name="connsiteY7" fmla="*/ 515500 h 515500"/>
                <a:gd name="connsiteX8" fmla="*/ 0 w 399247"/>
                <a:gd name="connsiteY8" fmla="*/ 452385 h 515500"/>
                <a:gd name="connsiteX9" fmla="*/ 366119 w 399247"/>
                <a:gd name="connsiteY9" fmla="*/ 3173 h 515500"/>
                <a:gd name="connsiteX10" fmla="*/ 397596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397596" y="0"/>
                  </a:moveTo>
                  <a:lnTo>
                    <a:pt x="370642" y="116255"/>
                  </a:lnTo>
                  <a:lnTo>
                    <a:pt x="399247" y="239629"/>
                  </a:lnTo>
                  <a:lnTo>
                    <a:pt x="299857" y="323452"/>
                  </a:lnTo>
                  <a:lnTo>
                    <a:pt x="246749" y="439252"/>
                  </a:lnTo>
                  <a:lnTo>
                    <a:pt x="114536" y="451505"/>
                  </a:lnTo>
                  <a:lnTo>
                    <a:pt x="1" y="515500"/>
                  </a:lnTo>
                  <a:lnTo>
                    <a:pt x="0" y="515500"/>
                  </a:lnTo>
                  <a:lnTo>
                    <a:pt x="0" y="452385"/>
                  </a:lnTo>
                  <a:cubicBezTo>
                    <a:pt x="0" y="230802"/>
                    <a:pt x="157175" y="45929"/>
                    <a:pt x="366119" y="3173"/>
                  </a:cubicBezTo>
                  <a:lnTo>
                    <a:pt x="39759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2" name="Freeform"/>
            <p:cNvSpPr/>
            <p:nvPr/>
          </p:nvSpPr>
          <p:spPr>
            <a:xfrm>
              <a:off x="8744754" y="779281"/>
              <a:ext cx="399247" cy="515500"/>
            </a:xfrm>
            <a:custGeom>
              <a:avLst/>
              <a:gdLst>
                <a:gd name="connsiteX0" fmla="*/ 1651 w 399247"/>
                <a:gd name="connsiteY0" fmla="*/ 0 h 515500"/>
                <a:gd name="connsiteX1" fmla="*/ 33128 w 399247"/>
                <a:gd name="connsiteY1" fmla="*/ 3173 h 515500"/>
                <a:gd name="connsiteX2" fmla="*/ 399247 w 399247"/>
                <a:gd name="connsiteY2" fmla="*/ 452385 h 515500"/>
                <a:gd name="connsiteX3" fmla="*/ 399247 w 399247"/>
                <a:gd name="connsiteY3" fmla="*/ 515500 h 515500"/>
                <a:gd name="connsiteX4" fmla="*/ 284711 w 399247"/>
                <a:gd name="connsiteY4" fmla="*/ 451505 h 515500"/>
                <a:gd name="connsiteX5" fmla="*/ 152498 w 399247"/>
                <a:gd name="connsiteY5" fmla="*/ 439252 h 515500"/>
                <a:gd name="connsiteX6" fmla="*/ 99390 w 399247"/>
                <a:gd name="connsiteY6" fmla="*/ 323452 h 515500"/>
                <a:gd name="connsiteX7" fmla="*/ 0 w 399247"/>
                <a:gd name="connsiteY7" fmla="*/ 239629 h 515500"/>
                <a:gd name="connsiteX8" fmla="*/ 28605 w 399247"/>
                <a:gd name="connsiteY8" fmla="*/ 116255 h 515500"/>
                <a:gd name="connsiteX9" fmla="*/ 1651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1651" y="0"/>
                  </a:moveTo>
                  <a:lnTo>
                    <a:pt x="33128" y="3173"/>
                  </a:lnTo>
                  <a:cubicBezTo>
                    <a:pt x="242072" y="45929"/>
                    <a:pt x="399247" y="230802"/>
                    <a:pt x="399247" y="452385"/>
                  </a:cubicBezTo>
                  <a:lnTo>
                    <a:pt x="399247" y="515500"/>
                  </a:lnTo>
                  <a:lnTo>
                    <a:pt x="284711" y="451505"/>
                  </a:lnTo>
                  <a:lnTo>
                    <a:pt x="152498" y="439252"/>
                  </a:lnTo>
                  <a:lnTo>
                    <a:pt x="99390" y="323452"/>
                  </a:lnTo>
                  <a:lnTo>
                    <a:pt x="0" y="239629"/>
                  </a:lnTo>
                  <a:lnTo>
                    <a:pt x="28605" y="116255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1" name="Freeform"/>
            <p:cNvSpPr/>
            <p:nvPr/>
          </p:nvSpPr>
          <p:spPr>
            <a:xfrm>
              <a:off x="3048001" y="3002607"/>
              <a:ext cx="399247" cy="515500"/>
            </a:xfrm>
            <a:custGeom>
              <a:avLst/>
              <a:gdLst>
                <a:gd name="connsiteX0" fmla="*/ 1 w 399247"/>
                <a:gd name="connsiteY0" fmla="*/ 0 h 515500"/>
                <a:gd name="connsiteX1" fmla="*/ 114536 w 399247"/>
                <a:gd name="connsiteY1" fmla="*/ 63995 h 515500"/>
                <a:gd name="connsiteX2" fmla="*/ 246749 w 399247"/>
                <a:gd name="connsiteY2" fmla="*/ 76248 h 515500"/>
                <a:gd name="connsiteX3" fmla="*/ 299857 w 399247"/>
                <a:gd name="connsiteY3" fmla="*/ 192048 h 515500"/>
                <a:gd name="connsiteX4" fmla="*/ 399247 w 399247"/>
                <a:gd name="connsiteY4" fmla="*/ 275871 h 515500"/>
                <a:gd name="connsiteX5" fmla="*/ 370642 w 399247"/>
                <a:gd name="connsiteY5" fmla="*/ 399246 h 515500"/>
                <a:gd name="connsiteX6" fmla="*/ 397596 w 399247"/>
                <a:gd name="connsiteY6" fmla="*/ 515500 h 515500"/>
                <a:gd name="connsiteX7" fmla="*/ 366119 w 399247"/>
                <a:gd name="connsiteY7" fmla="*/ 512327 h 515500"/>
                <a:gd name="connsiteX8" fmla="*/ 0 w 399247"/>
                <a:gd name="connsiteY8" fmla="*/ 63115 h 515500"/>
                <a:gd name="connsiteX9" fmla="*/ 0 w 399247"/>
                <a:gd name="connsiteY9" fmla="*/ 1 h 515500"/>
                <a:gd name="connsiteX10" fmla="*/ 1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1" y="0"/>
                  </a:moveTo>
                  <a:lnTo>
                    <a:pt x="114536" y="63995"/>
                  </a:lnTo>
                  <a:lnTo>
                    <a:pt x="246749" y="76248"/>
                  </a:lnTo>
                  <a:lnTo>
                    <a:pt x="299857" y="192048"/>
                  </a:lnTo>
                  <a:lnTo>
                    <a:pt x="399247" y="275871"/>
                  </a:lnTo>
                  <a:lnTo>
                    <a:pt x="370642" y="399246"/>
                  </a:lnTo>
                  <a:lnTo>
                    <a:pt x="397596" y="515500"/>
                  </a:lnTo>
                  <a:lnTo>
                    <a:pt x="366119" y="512327"/>
                  </a:lnTo>
                  <a:cubicBezTo>
                    <a:pt x="157175" y="469571"/>
                    <a:pt x="0" y="284698"/>
                    <a:pt x="0" y="63115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0" name="Freeform"/>
            <p:cNvSpPr/>
            <p:nvPr/>
          </p:nvSpPr>
          <p:spPr>
            <a:xfrm>
              <a:off x="8744754" y="3002607"/>
              <a:ext cx="399247" cy="515500"/>
            </a:xfrm>
            <a:custGeom>
              <a:avLst/>
              <a:gdLst>
                <a:gd name="connsiteX0" fmla="*/ 399247 w 399247"/>
                <a:gd name="connsiteY0" fmla="*/ 0 h 515500"/>
                <a:gd name="connsiteX1" fmla="*/ 399247 w 399247"/>
                <a:gd name="connsiteY1" fmla="*/ 63115 h 515500"/>
                <a:gd name="connsiteX2" fmla="*/ 33128 w 399247"/>
                <a:gd name="connsiteY2" fmla="*/ 512327 h 515500"/>
                <a:gd name="connsiteX3" fmla="*/ 1651 w 399247"/>
                <a:gd name="connsiteY3" fmla="*/ 515500 h 515500"/>
                <a:gd name="connsiteX4" fmla="*/ 28605 w 399247"/>
                <a:gd name="connsiteY4" fmla="*/ 399246 h 515500"/>
                <a:gd name="connsiteX5" fmla="*/ 0 w 399247"/>
                <a:gd name="connsiteY5" fmla="*/ 275871 h 515500"/>
                <a:gd name="connsiteX6" fmla="*/ 99390 w 399247"/>
                <a:gd name="connsiteY6" fmla="*/ 192048 h 515500"/>
                <a:gd name="connsiteX7" fmla="*/ 152498 w 399247"/>
                <a:gd name="connsiteY7" fmla="*/ 76248 h 515500"/>
                <a:gd name="connsiteX8" fmla="*/ 284711 w 399247"/>
                <a:gd name="connsiteY8" fmla="*/ 63995 h 515500"/>
                <a:gd name="connsiteX9" fmla="*/ 399247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399247" y="0"/>
                  </a:moveTo>
                  <a:lnTo>
                    <a:pt x="399247" y="63115"/>
                  </a:lnTo>
                  <a:cubicBezTo>
                    <a:pt x="399247" y="284698"/>
                    <a:pt x="242072" y="469571"/>
                    <a:pt x="33128" y="512327"/>
                  </a:cubicBezTo>
                  <a:lnTo>
                    <a:pt x="1651" y="515500"/>
                  </a:lnTo>
                  <a:lnTo>
                    <a:pt x="28605" y="399246"/>
                  </a:lnTo>
                  <a:lnTo>
                    <a:pt x="0" y="275871"/>
                  </a:lnTo>
                  <a:lnTo>
                    <a:pt x="99390" y="192048"/>
                  </a:lnTo>
                  <a:lnTo>
                    <a:pt x="152498" y="76248"/>
                  </a:lnTo>
                  <a:lnTo>
                    <a:pt x="284711" y="63995"/>
                  </a:lnTo>
                  <a:lnTo>
                    <a:pt x="39924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47" name="Freeform"/>
            <p:cNvSpPr/>
            <p:nvPr/>
          </p:nvSpPr>
          <p:spPr>
            <a:xfrm>
              <a:off x="3048000" y="773138"/>
              <a:ext cx="6096000" cy="2751112"/>
            </a:xfrm>
            <a:custGeom>
              <a:avLst/>
              <a:gdLst>
                <a:gd name="connsiteX0" fmla="*/ 458528 w 6096000"/>
                <a:gd name="connsiteY0" fmla="*/ 0 h 2751112"/>
                <a:gd name="connsiteX1" fmla="*/ 5637472 w 6096000"/>
                <a:gd name="connsiteY1" fmla="*/ 0 h 2751112"/>
                <a:gd name="connsiteX2" fmla="*/ 5698404 w 6096000"/>
                <a:gd name="connsiteY2" fmla="*/ 6143 h 2751112"/>
                <a:gd name="connsiteX3" fmla="*/ 5725358 w 6096000"/>
                <a:gd name="connsiteY3" fmla="*/ 122398 h 2751112"/>
                <a:gd name="connsiteX4" fmla="*/ 5696753 w 6096000"/>
                <a:gd name="connsiteY4" fmla="*/ 245772 h 2751112"/>
                <a:gd name="connsiteX5" fmla="*/ 5796143 w 6096000"/>
                <a:gd name="connsiteY5" fmla="*/ 329595 h 2751112"/>
                <a:gd name="connsiteX6" fmla="*/ 5849251 w 6096000"/>
                <a:gd name="connsiteY6" fmla="*/ 445395 h 2751112"/>
                <a:gd name="connsiteX7" fmla="*/ 5981464 w 6096000"/>
                <a:gd name="connsiteY7" fmla="*/ 457648 h 2751112"/>
                <a:gd name="connsiteX8" fmla="*/ 6096000 w 6096000"/>
                <a:gd name="connsiteY8" fmla="*/ 521643 h 2751112"/>
                <a:gd name="connsiteX9" fmla="*/ 6096000 w 6096000"/>
                <a:gd name="connsiteY9" fmla="*/ 2229469 h 2751112"/>
                <a:gd name="connsiteX10" fmla="*/ 5981464 w 6096000"/>
                <a:gd name="connsiteY10" fmla="*/ 2293464 h 2751112"/>
                <a:gd name="connsiteX11" fmla="*/ 5849251 w 6096000"/>
                <a:gd name="connsiteY11" fmla="*/ 2305717 h 2751112"/>
                <a:gd name="connsiteX12" fmla="*/ 5796143 w 6096000"/>
                <a:gd name="connsiteY12" fmla="*/ 2421517 h 2751112"/>
                <a:gd name="connsiteX13" fmla="*/ 5696753 w 6096000"/>
                <a:gd name="connsiteY13" fmla="*/ 2505340 h 2751112"/>
                <a:gd name="connsiteX14" fmla="*/ 5725358 w 6096000"/>
                <a:gd name="connsiteY14" fmla="*/ 2628715 h 2751112"/>
                <a:gd name="connsiteX15" fmla="*/ 5698404 w 6096000"/>
                <a:gd name="connsiteY15" fmla="*/ 2744969 h 2751112"/>
                <a:gd name="connsiteX16" fmla="*/ 5637472 w 6096000"/>
                <a:gd name="connsiteY16" fmla="*/ 2751112 h 2751112"/>
                <a:gd name="connsiteX17" fmla="*/ 458528 w 6096000"/>
                <a:gd name="connsiteY17" fmla="*/ 2751112 h 2751112"/>
                <a:gd name="connsiteX18" fmla="*/ 397596 w 6096000"/>
                <a:gd name="connsiteY18" fmla="*/ 2744969 h 2751112"/>
                <a:gd name="connsiteX19" fmla="*/ 370642 w 6096000"/>
                <a:gd name="connsiteY19" fmla="*/ 2628715 h 2751112"/>
                <a:gd name="connsiteX20" fmla="*/ 399247 w 6096000"/>
                <a:gd name="connsiteY20" fmla="*/ 2505340 h 2751112"/>
                <a:gd name="connsiteX21" fmla="*/ 299857 w 6096000"/>
                <a:gd name="connsiteY21" fmla="*/ 2421517 h 2751112"/>
                <a:gd name="connsiteX22" fmla="*/ 246749 w 6096000"/>
                <a:gd name="connsiteY22" fmla="*/ 2305717 h 2751112"/>
                <a:gd name="connsiteX23" fmla="*/ 114536 w 6096000"/>
                <a:gd name="connsiteY23" fmla="*/ 2293464 h 2751112"/>
                <a:gd name="connsiteX24" fmla="*/ 1 w 6096000"/>
                <a:gd name="connsiteY24" fmla="*/ 2229469 h 2751112"/>
                <a:gd name="connsiteX25" fmla="*/ 0 w 6096000"/>
                <a:gd name="connsiteY25" fmla="*/ 2229470 h 2751112"/>
                <a:gd name="connsiteX26" fmla="*/ 0 w 6096000"/>
                <a:gd name="connsiteY26" fmla="*/ 521643 h 2751112"/>
                <a:gd name="connsiteX27" fmla="*/ 1 w 6096000"/>
                <a:gd name="connsiteY27" fmla="*/ 521643 h 2751112"/>
                <a:gd name="connsiteX28" fmla="*/ 114536 w 6096000"/>
                <a:gd name="connsiteY28" fmla="*/ 457648 h 2751112"/>
                <a:gd name="connsiteX29" fmla="*/ 246749 w 6096000"/>
                <a:gd name="connsiteY29" fmla="*/ 445395 h 2751112"/>
                <a:gd name="connsiteX30" fmla="*/ 299857 w 6096000"/>
                <a:gd name="connsiteY30" fmla="*/ 329595 h 2751112"/>
                <a:gd name="connsiteX31" fmla="*/ 399247 w 6096000"/>
                <a:gd name="connsiteY31" fmla="*/ 245772 h 2751112"/>
                <a:gd name="connsiteX32" fmla="*/ 370642 w 6096000"/>
                <a:gd name="connsiteY32" fmla="*/ 122398 h 2751112"/>
                <a:gd name="connsiteX33" fmla="*/ 397596 w 6096000"/>
                <a:gd name="connsiteY33" fmla="*/ 6143 h 2751112"/>
                <a:gd name="connsiteX34" fmla="*/ 458528 w 6096000"/>
                <a:gd name="connsiteY34" fmla="*/ 0 h 275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96000" h="2751112">
                  <a:moveTo>
                    <a:pt x="458528" y="0"/>
                  </a:moveTo>
                  <a:lnTo>
                    <a:pt x="5637472" y="0"/>
                  </a:lnTo>
                  <a:lnTo>
                    <a:pt x="5698404" y="6143"/>
                  </a:lnTo>
                  <a:lnTo>
                    <a:pt x="5725358" y="122398"/>
                  </a:lnTo>
                  <a:lnTo>
                    <a:pt x="5696753" y="245772"/>
                  </a:lnTo>
                  <a:lnTo>
                    <a:pt x="5796143" y="329595"/>
                  </a:lnTo>
                  <a:lnTo>
                    <a:pt x="5849251" y="445395"/>
                  </a:lnTo>
                  <a:lnTo>
                    <a:pt x="5981464" y="457648"/>
                  </a:lnTo>
                  <a:lnTo>
                    <a:pt x="6096000" y="521643"/>
                  </a:lnTo>
                  <a:lnTo>
                    <a:pt x="6096000" y="2229469"/>
                  </a:lnTo>
                  <a:lnTo>
                    <a:pt x="5981464" y="2293464"/>
                  </a:lnTo>
                  <a:lnTo>
                    <a:pt x="5849251" y="2305717"/>
                  </a:lnTo>
                  <a:lnTo>
                    <a:pt x="5796143" y="2421517"/>
                  </a:lnTo>
                  <a:lnTo>
                    <a:pt x="5696753" y="2505340"/>
                  </a:lnTo>
                  <a:lnTo>
                    <a:pt x="5725358" y="2628715"/>
                  </a:lnTo>
                  <a:lnTo>
                    <a:pt x="5698404" y="2744969"/>
                  </a:lnTo>
                  <a:lnTo>
                    <a:pt x="5637472" y="2751112"/>
                  </a:lnTo>
                  <a:lnTo>
                    <a:pt x="458528" y="2751112"/>
                  </a:lnTo>
                  <a:lnTo>
                    <a:pt x="397596" y="2744969"/>
                  </a:lnTo>
                  <a:lnTo>
                    <a:pt x="370642" y="2628715"/>
                  </a:lnTo>
                  <a:lnTo>
                    <a:pt x="399247" y="2505340"/>
                  </a:lnTo>
                  <a:lnTo>
                    <a:pt x="299857" y="2421517"/>
                  </a:lnTo>
                  <a:lnTo>
                    <a:pt x="246749" y="2305717"/>
                  </a:lnTo>
                  <a:lnTo>
                    <a:pt x="114536" y="2293464"/>
                  </a:lnTo>
                  <a:lnTo>
                    <a:pt x="1" y="2229469"/>
                  </a:lnTo>
                  <a:lnTo>
                    <a:pt x="0" y="2229470"/>
                  </a:lnTo>
                  <a:lnTo>
                    <a:pt x="0" y="521643"/>
                  </a:lnTo>
                  <a:lnTo>
                    <a:pt x="1" y="521643"/>
                  </a:lnTo>
                  <a:lnTo>
                    <a:pt x="114536" y="457648"/>
                  </a:lnTo>
                  <a:lnTo>
                    <a:pt x="246749" y="445395"/>
                  </a:lnTo>
                  <a:lnTo>
                    <a:pt x="299857" y="329595"/>
                  </a:lnTo>
                  <a:lnTo>
                    <a:pt x="399247" y="245772"/>
                  </a:lnTo>
                  <a:lnTo>
                    <a:pt x="370642" y="122398"/>
                  </a:lnTo>
                  <a:lnTo>
                    <a:pt x="397596" y="6143"/>
                  </a:lnTo>
                  <a:lnTo>
                    <a:pt x="45852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متى توفيت عائشة رضي الله عنها؟</a:t>
              </a:r>
            </a:p>
          </p:txBody>
        </p:sp>
      </p:grpSp>
      <p:grpSp>
        <p:nvGrpSpPr>
          <p:cNvPr id="162" name="جواب 3"/>
          <p:cNvGrpSpPr/>
          <p:nvPr/>
        </p:nvGrpSpPr>
        <p:grpSpPr>
          <a:xfrm>
            <a:off x="3383903" y="5398516"/>
            <a:ext cx="5424196" cy="526688"/>
            <a:chOff x="3383903" y="3931481"/>
            <a:chExt cx="5424196" cy="526688"/>
          </a:xfrm>
        </p:grpSpPr>
        <p:sp>
          <p:nvSpPr>
            <p:cNvPr id="74" name="Freeform"/>
            <p:cNvSpPr/>
            <p:nvPr/>
          </p:nvSpPr>
          <p:spPr>
            <a:xfrm>
              <a:off x="8603720" y="3936203"/>
              <a:ext cx="204379" cy="517247"/>
            </a:xfrm>
            <a:custGeom>
              <a:avLst/>
              <a:gdLst>
                <a:gd name="connsiteX0" fmla="*/ 139979 w 204379"/>
                <a:gd name="connsiteY0" fmla="*/ 0 h 517247"/>
                <a:gd name="connsiteX1" fmla="*/ 150765 w 204379"/>
                <a:gd name="connsiteY1" fmla="*/ 2177 h 517247"/>
                <a:gd name="connsiteX2" fmla="*/ 204379 w 204379"/>
                <a:gd name="connsiteY2" fmla="*/ 83062 h 517247"/>
                <a:gd name="connsiteX3" fmla="*/ 204379 w 204379"/>
                <a:gd name="connsiteY3" fmla="*/ 434184 h 517247"/>
                <a:gd name="connsiteX4" fmla="*/ 150765 w 204379"/>
                <a:gd name="connsiteY4" fmla="*/ 515069 h 517247"/>
                <a:gd name="connsiteX5" fmla="*/ 139979 w 204379"/>
                <a:gd name="connsiteY5" fmla="*/ 517247 h 517247"/>
                <a:gd name="connsiteX6" fmla="*/ 120920 w 204379"/>
                <a:gd name="connsiteY6" fmla="*/ 514739 h 517247"/>
                <a:gd name="connsiteX7" fmla="*/ 75319 w 204379"/>
                <a:gd name="connsiteY7" fmla="*/ 425328 h 517247"/>
                <a:gd name="connsiteX8" fmla="*/ 0 w 204379"/>
                <a:gd name="connsiteY8" fmla="*/ 356451 h 517247"/>
                <a:gd name="connsiteX9" fmla="*/ 18367 w 204379"/>
                <a:gd name="connsiteY9" fmla="*/ 258623 h 517247"/>
                <a:gd name="connsiteX10" fmla="*/ 0 w 204379"/>
                <a:gd name="connsiteY10" fmla="*/ 160795 h 517247"/>
                <a:gd name="connsiteX11" fmla="*/ 75319 w 204379"/>
                <a:gd name="connsiteY11" fmla="*/ 91918 h 517247"/>
                <a:gd name="connsiteX12" fmla="*/ 120920 w 204379"/>
                <a:gd name="connsiteY12" fmla="*/ 2507 h 517247"/>
                <a:gd name="connsiteX13" fmla="*/ 139979 w 204379"/>
                <a:gd name="connsiteY13" fmla="*/ 0 h 51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7247">
                  <a:moveTo>
                    <a:pt x="139979" y="0"/>
                  </a:moveTo>
                  <a:lnTo>
                    <a:pt x="150765" y="2177"/>
                  </a:lnTo>
                  <a:cubicBezTo>
                    <a:pt x="182272" y="15504"/>
                    <a:pt x="204379" y="46701"/>
                    <a:pt x="204379" y="83062"/>
                  </a:cubicBezTo>
                  <a:lnTo>
                    <a:pt x="204379" y="434184"/>
                  </a:lnTo>
                  <a:cubicBezTo>
                    <a:pt x="204379" y="470545"/>
                    <a:pt x="182272" y="501743"/>
                    <a:pt x="150765" y="515069"/>
                  </a:cubicBezTo>
                  <a:lnTo>
                    <a:pt x="139979" y="517247"/>
                  </a:lnTo>
                  <a:lnTo>
                    <a:pt x="120920" y="514739"/>
                  </a:lnTo>
                  <a:lnTo>
                    <a:pt x="75319" y="425328"/>
                  </a:lnTo>
                  <a:lnTo>
                    <a:pt x="0" y="356451"/>
                  </a:lnTo>
                  <a:lnTo>
                    <a:pt x="18367" y="258623"/>
                  </a:lnTo>
                  <a:lnTo>
                    <a:pt x="0" y="160795"/>
                  </a:lnTo>
                  <a:lnTo>
                    <a:pt x="75319" y="91918"/>
                  </a:lnTo>
                  <a:lnTo>
                    <a:pt x="120920" y="2507"/>
                  </a:lnTo>
                  <a:lnTo>
                    <a:pt x="139979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73" name="Freeform"/>
            <p:cNvSpPr/>
            <p:nvPr/>
          </p:nvSpPr>
          <p:spPr>
            <a:xfrm>
              <a:off x="3383903" y="3938120"/>
              <a:ext cx="180297" cy="513410"/>
            </a:xfrm>
            <a:custGeom>
              <a:avLst/>
              <a:gdLst>
                <a:gd name="connsiteX0" fmla="*/ 54898 w 180297"/>
                <a:gd name="connsiteY0" fmla="*/ 0 h 513410"/>
                <a:gd name="connsiteX1" fmla="*/ 59377 w 180297"/>
                <a:gd name="connsiteY1" fmla="*/ 589 h 513410"/>
                <a:gd name="connsiteX2" fmla="*/ 104978 w 180297"/>
                <a:gd name="connsiteY2" fmla="*/ 90000 h 513410"/>
                <a:gd name="connsiteX3" fmla="*/ 180297 w 180297"/>
                <a:gd name="connsiteY3" fmla="*/ 158877 h 513410"/>
                <a:gd name="connsiteX4" fmla="*/ 161930 w 180297"/>
                <a:gd name="connsiteY4" fmla="*/ 256705 h 513410"/>
                <a:gd name="connsiteX5" fmla="*/ 180297 w 180297"/>
                <a:gd name="connsiteY5" fmla="*/ 354533 h 513410"/>
                <a:gd name="connsiteX6" fmla="*/ 104978 w 180297"/>
                <a:gd name="connsiteY6" fmla="*/ 423410 h 513410"/>
                <a:gd name="connsiteX7" fmla="*/ 59377 w 180297"/>
                <a:gd name="connsiteY7" fmla="*/ 512821 h 513410"/>
                <a:gd name="connsiteX8" fmla="*/ 54898 w 180297"/>
                <a:gd name="connsiteY8" fmla="*/ 513410 h 513410"/>
                <a:gd name="connsiteX9" fmla="*/ 53614 w 180297"/>
                <a:gd name="connsiteY9" fmla="*/ 513151 h 513410"/>
                <a:gd name="connsiteX10" fmla="*/ 0 w 180297"/>
                <a:gd name="connsiteY10" fmla="*/ 432266 h 513410"/>
                <a:gd name="connsiteX11" fmla="*/ 0 w 180297"/>
                <a:gd name="connsiteY11" fmla="*/ 81144 h 513410"/>
                <a:gd name="connsiteX12" fmla="*/ 53614 w 180297"/>
                <a:gd name="connsiteY12" fmla="*/ 259 h 513410"/>
                <a:gd name="connsiteX13" fmla="*/ 54898 w 180297"/>
                <a:gd name="connsiteY13" fmla="*/ 0 h 513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0297" h="513410">
                  <a:moveTo>
                    <a:pt x="54898" y="0"/>
                  </a:moveTo>
                  <a:lnTo>
                    <a:pt x="59377" y="589"/>
                  </a:lnTo>
                  <a:lnTo>
                    <a:pt x="104978" y="90000"/>
                  </a:lnTo>
                  <a:lnTo>
                    <a:pt x="180297" y="158877"/>
                  </a:lnTo>
                  <a:lnTo>
                    <a:pt x="161930" y="256705"/>
                  </a:lnTo>
                  <a:lnTo>
                    <a:pt x="180297" y="354533"/>
                  </a:lnTo>
                  <a:lnTo>
                    <a:pt x="104978" y="423410"/>
                  </a:lnTo>
                  <a:lnTo>
                    <a:pt x="59377" y="512821"/>
                  </a:lnTo>
                  <a:lnTo>
                    <a:pt x="54898" y="513410"/>
                  </a:lnTo>
                  <a:lnTo>
                    <a:pt x="53614" y="513151"/>
                  </a:lnTo>
                  <a:cubicBezTo>
                    <a:pt x="22108" y="499825"/>
                    <a:pt x="0" y="468627"/>
                    <a:pt x="0" y="432266"/>
                  </a:cubicBezTo>
                  <a:lnTo>
                    <a:pt x="0" y="81144"/>
                  </a:lnTo>
                  <a:cubicBezTo>
                    <a:pt x="0" y="44783"/>
                    <a:pt x="22108" y="13586"/>
                    <a:pt x="53614" y="259"/>
                  </a:cubicBezTo>
                  <a:lnTo>
                    <a:pt x="54898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6" name="Freeform"/>
            <p:cNvSpPr/>
            <p:nvPr/>
          </p:nvSpPr>
          <p:spPr>
            <a:xfrm>
              <a:off x="3438800" y="3931481"/>
              <a:ext cx="5304898" cy="526688"/>
            </a:xfrm>
            <a:custGeom>
              <a:avLst/>
              <a:gdLst>
                <a:gd name="connsiteX0" fmla="*/ 32885 w 5304898"/>
                <a:gd name="connsiteY0" fmla="*/ 0 h 526688"/>
                <a:gd name="connsiteX1" fmla="*/ 5281515 w 5304898"/>
                <a:gd name="connsiteY1" fmla="*/ 0 h 526688"/>
                <a:gd name="connsiteX2" fmla="*/ 5304898 w 5304898"/>
                <a:gd name="connsiteY2" fmla="*/ 4721 h 526688"/>
                <a:gd name="connsiteX3" fmla="*/ 5285839 w 5304898"/>
                <a:gd name="connsiteY3" fmla="*/ 7228 h 526688"/>
                <a:gd name="connsiteX4" fmla="*/ 5240238 w 5304898"/>
                <a:gd name="connsiteY4" fmla="*/ 96639 h 526688"/>
                <a:gd name="connsiteX5" fmla="*/ 5164919 w 5304898"/>
                <a:gd name="connsiteY5" fmla="*/ 165516 h 526688"/>
                <a:gd name="connsiteX6" fmla="*/ 5183286 w 5304898"/>
                <a:gd name="connsiteY6" fmla="*/ 263344 h 526688"/>
                <a:gd name="connsiteX7" fmla="*/ 5164919 w 5304898"/>
                <a:gd name="connsiteY7" fmla="*/ 361172 h 526688"/>
                <a:gd name="connsiteX8" fmla="*/ 5240238 w 5304898"/>
                <a:gd name="connsiteY8" fmla="*/ 430049 h 526688"/>
                <a:gd name="connsiteX9" fmla="*/ 5285839 w 5304898"/>
                <a:gd name="connsiteY9" fmla="*/ 519460 h 526688"/>
                <a:gd name="connsiteX10" fmla="*/ 5304898 w 5304898"/>
                <a:gd name="connsiteY10" fmla="*/ 521968 h 526688"/>
                <a:gd name="connsiteX11" fmla="*/ 5281515 w 5304898"/>
                <a:gd name="connsiteY11" fmla="*/ 526688 h 526688"/>
                <a:gd name="connsiteX12" fmla="*/ 32885 w 5304898"/>
                <a:gd name="connsiteY12" fmla="*/ 526688 h 526688"/>
                <a:gd name="connsiteX13" fmla="*/ 0 w 5304898"/>
                <a:gd name="connsiteY13" fmla="*/ 520049 h 526688"/>
                <a:gd name="connsiteX14" fmla="*/ 4479 w 5304898"/>
                <a:gd name="connsiteY14" fmla="*/ 519460 h 526688"/>
                <a:gd name="connsiteX15" fmla="*/ 50080 w 5304898"/>
                <a:gd name="connsiteY15" fmla="*/ 430049 h 526688"/>
                <a:gd name="connsiteX16" fmla="*/ 125399 w 5304898"/>
                <a:gd name="connsiteY16" fmla="*/ 361172 h 526688"/>
                <a:gd name="connsiteX17" fmla="*/ 107032 w 5304898"/>
                <a:gd name="connsiteY17" fmla="*/ 263344 h 526688"/>
                <a:gd name="connsiteX18" fmla="*/ 125399 w 5304898"/>
                <a:gd name="connsiteY18" fmla="*/ 165516 h 526688"/>
                <a:gd name="connsiteX19" fmla="*/ 50080 w 5304898"/>
                <a:gd name="connsiteY19" fmla="*/ 96639 h 526688"/>
                <a:gd name="connsiteX20" fmla="*/ 4479 w 5304898"/>
                <a:gd name="connsiteY20" fmla="*/ 7228 h 526688"/>
                <a:gd name="connsiteX21" fmla="*/ 0 w 5304898"/>
                <a:gd name="connsiteY21" fmla="*/ 6639 h 526688"/>
                <a:gd name="connsiteX22" fmla="*/ 32885 w 5304898"/>
                <a:gd name="connsiteY22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304898" h="526688">
                  <a:moveTo>
                    <a:pt x="32885" y="0"/>
                  </a:moveTo>
                  <a:lnTo>
                    <a:pt x="5281515" y="0"/>
                  </a:lnTo>
                  <a:lnTo>
                    <a:pt x="5304898" y="4721"/>
                  </a:lnTo>
                  <a:lnTo>
                    <a:pt x="5285839" y="7228"/>
                  </a:lnTo>
                  <a:lnTo>
                    <a:pt x="5240238" y="96639"/>
                  </a:lnTo>
                  <a:lnTo>
                    <a:pt x="5164919" y="165516"/>
                  </a:lnTo>
                  <a:lnTo>
                    <a:pt x="5183286" y="263344"/>
                  </a:lnTo>
                  <a:lnTo>
                    <a:pt x="5164919" y="361172"/>
                  </a:lnTo>
                  <a:lnTo>
                    <a:pt x="5240238" y="430049"/>
                  </a:lnTo>
                  <a:lnTo>
                    <a:pt x="5285839" y="519460"/>
                  </a:lnTo>
                  <a:lnTo>
                    <a:pt x="5304898" y="521968"/>
                  </a:lnTo>
                  <a:lnTo>
                    <a:pt x="5281515" y="526688"/>
                  </a:lnTo>
                  <a:lnTo>
                    <a:pt x="32885" y="526688"/>
                  </a:lnTo>
                  <a:lnTo>
                    <a:pt x="0" y="520049"/>
                  </a:lnTo>
                  <a:lnTo>
                    <a:pt x="4479" y="519460"/>
                  </a:lnTo>
                  <a:lnTo>
                    <a:pt x="50080" y="430049"/>
                  </a:lnTo>
                  <a:lnTo>
                    <a:pt x="125399" y="361172"/>
                  </a:lnTo>
                  <a:lnTo>
                    <a:pt x="107032" y="263344"/>
                  </a:lnTo>
                  <a:lnTo>
                    <a:pt x="125399" y="165516"/>
                  </a:lnTo>
                  <a:lnTo>
                    <a:pt x="50080" y="96639"/>
                  </a:lnTo>
                  <a:lnTo>
                    <a:pt x="4479" y="7228"/>
                  </a:lnTo>
                  <a:lnTo>
                    <a:pt x="0" y="6639"/>
                  </a:lnTo>
                  <a:lnTo>
                    <a:pt x="32885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58 للهجرة</a:t>
              </a:r>
            </a:p>
          </p:txBody>
        </p:sp>
      </p:grpSp>
      <p:grpSp>
        <p:nvGrpSpPr>
          <p:cNvPr id="163" name="جواب 2"/>
          <p:cNvGrpSpPr/>
          <p:nvPr/>
        </p:nvGrpSpPr>
        <p:grpSpPr>
          <a:xfrm>
            <a:off x="3383903" y="4742379"/>
            <a:ext cx="5424196" cy="526688"/>
            <a:chOff x="3383903" y="4669227"/>
            <a:chExt cx="5424196" cy="526688"/>
          </a:xfrm>
        </p:grpSpPr>
        <p:sp>
          <p:nvSpPr>
            <p:cNvPr id="72" name="Freeform"/>
            <p:cNvSpPr/>
            <p:nvPr/>
          </p:nvSpPr>
          <p:spPr>
            <a:xfrm>
              <a:off x="8603720" y="4670388"/>
              <a:ext cx="204379" cy="516719"/>
            </a:xfrm>
            <a:custGeom>
              <a:avLst/>
              <a:gdLst>
                <a:gd name="connsiteX0" fmla="*/ 122342 w 204379"/>
                <a:gd name="connsiteY0" fmla="*/ 0 h 516719"/>
                <a:gd name="connsiteX1" fmla="*/ 150765 w 204379"/>
                <a:gd name="connsiteY1" fmla="*/ 5738 h 516719"/>
                <a:gd name="connsiteX2" fmla="*/ 204379 w 204379"/>
                <a:gd name="connsiteY2" fmla="*/ 86623 h 516719"/>
                <a:gd name="connsiteX3" fmla="*/ 204379 w 204379"/>
                <a:gd name="connsiteY3" fmla="*/ 437745 h 516719"/>
                <a:gd name="connsiteX4" fmla="*/ 178668 w 204379"/>
                <a:gd name="connsiteY4" fmla="*/ 499817 h 516719"/>
                <a:gd name="connsiteX5" fmla="*/ 153600 w 204379"/>
                <a:gd name="connsiteY5" fmla="*/ 516719 h 516719"/>
                <a:gd name="connsiteX6" fmla="*/ 120920 w 204379"/>
                <a:gd name="connsiteY6" fmla="*/ 512419 h 516719"/>
                <a:gd name="connsiteX7" fmla="*/ 75319 w 204379"/>
                <a:gd name="connsiteY7" fmla="*/ 423008 h 516719"/>
                <a:gd name="connsiteX8" fmla="*/ 0 w 204379"/>
                <a:gd name="connsiteY8" fmla="*/ 354131 h 516719"/>
                <a:gd name="connsiteX9" fmla="*/ 18367 w 204379"/>
                <a:gd name="connsiteY9" fmla="*/ 256303 h 516719"/>
                <a:gd name="connsiteX10" fmla="*/ 0 w 204379"/>
                <a:gd name="connsiteY10" fmla="*/ 158475 h 516719"/>
                <a:gd name="connsiteX11" fmla="*/ 75319 w 204379"/>
                <a:gd name="connsiteY11" fmla="*/ 89598 h 516719"/>
                <a:gd name="connsiteX12" fmla="*/ 120920 w 204379"/>
                <a:gd name="connsiteY12" fmla="*/ 187 h 516719"/>
                <a:gd name="connsiteX13" fmla="*/ 122342 w 204379"/>
                <a:gd name="connsiteY13" fmla="*/ 0 h 51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6719">
                  <a:moveTo>
                    <a:pt x="122342" y="0"/>
                  </a:moveTo>
                  <a:lnTo>
                    <a:pt x="150765" y="5738"/>
                  </a:lnTo>
                  <a:cubicBezTo>
                    <a:pt x="182272" y="19065"/>
                    <a:pt x="204379" y="50262"/>
                    <a:pt x="204379" y="86623"/>
                  </a:cubicBezTo>
                  <a:lnTo>
                    <a:pt x="204379" y="437745"/>
                  </a:lnTo>
                  <a:cubicBezTo>
                    <a:pt x="204379" y="461986"/>
                    <a:pt x="194553" y="483931"/>
                    <a:pt x="178668" y="499817"/>
                  </a:cubicBezTo>
                  <a:lnTo>
                    <a:pt x="153600" y="516719"/>
                  </a:lnTo>
                  <a:lnTo>
                    <a:pt x="120920" y="512419"/>
                  </a:lnTo>
                  <a:lnTo>
                    <a:pt x="75319" y="423008"/>
                  </a:lnTo>
                  <a:lnTo>
                    <a:pt x="0" y="354131"/>
                  </a:lnTo>
                  <a:lnTo>
                    <a:pt x="18367" y="256303"/>
                  </a:lnTo>
                  <a:lnTo>
                    <a:pt x="0" y="158475"/>
                  </a:lnTo>
                  <a:lnTo>
                    <a:pt x="75319" y="89598"/>
                  </a:lnTo>
                  <a:lnTo>
                    <a:pt x="120920" y="187"/>
                  </a:lnTo>
                  <a:lnTo>
                    <a:pt x="122342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71" name="Freeform"/>
            <p:cNvSpPr/>
            <p:nvPr/>
          </p:nvSpPr>
          <p:spPr>
            <a:xfrm>
              <a:off x="3383903" y="4674553"/>
              <a:ext cx="180297" cy="509903"/>
            </a:xfrm>
            <a:custGeom>
              <a:avLst/>
              <a:gdLst>
                <a:gd name="connsiteX0" fmla="*/ 61406 w 180297"/>
                <a:gd name="connsiteY0" fmla="*/ 0 h 509903"/>
                <a:gd name="connsiteX1" fmla="*/ 104978 w 180297"/>
                <a:gd name="connsiteY1" fmla="*/ 85433 h 509903"/>
                <a:gd name="connsiteX2" fmla="*/ 180297 w 180297"/>
                <a:gd name="connsiteY2" fmla="*/ 154310 h 509903"/>
                <a:gd name="connsiteX3" fmla="*/ 161930 w 180297"/>
                <a:gd name="connsiteY3" fmla="*/ 252138 h 509903"/>
                <a:gd name="connsiteX4" fmla="*/ 180297 w 180297"/>
                <a:gd name="connsiteY4" fmla="*/ 349966 h 509903"/>
                <a:gd name="connsiteX5" fmla="*/ 104978 w 180297"/>
                <a:gd name="connsiteY5" fmla="*/ 418843 h 509903"/>
                <a:gd name="connsiteX6" fmla="*/ 59377 w 180297"/>
                <a:gd name="connsiteY6" fmla="*/ 508254 h 509903"/>
                <a:gd name="connsiteX7" fmla="*/ 46847 w 180297"/>
                <a:gd name="connsiteY7" fmla="*/ 509903 h 509903"/>
                <a:gd name="connsiteX8" fmla="*/ 25711 w 180297"/>
                <a:gd name="connsiteY8" fmla="*/ 495652 h 509903"/>
                <a:gd name="connsiteX9" fmla="*/ 0 w 180297"/>
                <a:gd name="connsiteY9" fmla="*/ 433580 h 509903"/>
                <a:gd name="connsiteX10" fmla="*/ 0 w 180297"/>
                <a:gd name="connsiteY10" fmla="*/ 82458 h 509903"/>
                <a:gd name="connsiteX11" fmla="*/ 53614 w 180297"/>
                <a:gd name="connsiteY11" fmla="*/ 1573 h 509903"/>
                <a:gd name="connsiteX12" fmla="*/ 61406 w 180297"/>
                <a:gd name="connsiteY12" fmla="*/ 0 h 509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297" h="509903">
                  <a:moveTo>
                    <a:pt x="61406" y="0"/>
                  </a:moveTo>
                  <a:lnTo>
                    <a:pt x="104978" y="85433"/>
                  </a:lnTo>
                  <a:lnTo>
                    <a:pt x="180297" y="154310"/>
                  </a:lnTo>
                  <a:lnTo>
                    <a:pt x="161930" y="252138"/>
                  </a:lnTo>
                  <a:lnTo>
                    <a:pt x="180297" y="349966"/>
                  </a:lnTo>
                  <a:lnTo>
                    <a:pt x="104978" y="418843"/>
                  </a:lnTo>
                  <a:lnTo>
                    <a:pt x="59377" y="508254"/>
                  </a:lnTo>
                  <a:lnTo>
                    <a:pt x="46847" y="509903"/>
                  </a:lnTo>
                  <a:lnTo>
                    <a:pt x="25711" y="495652"/>
                  </a:lnTo>
                  <a:cubicBezTo>
                    <a:pt x="9826" y="479766"/>
                    <a:pt x="0" y="457821"/>
                    <a:pt x="0" y="433580"/>
                  </a:cubicBezTo>
                  <a:lnTo>
                    <a:pt x="0" y="82458"/>
                  </a:lnTo>
                  <a:cubicBezTo>
                    <a:pt x="0" y="46097"/>
                    <a:pt x="22108" y="14900"/>
                    <a:pt x="53614" y="1573"/>
                  </a:cubicBezTo>
                  <a:lnTo>
                    <a:pt x="6140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3" name="Freeform"/>
            <p:cNvSpPr/>
            <p:nvPr/>
          </p:nvSpPr>
          <p:spPr>
            <a:xfrm>
              <a:off x="3430749" y="4669227"/>
              <a:ext cx="5326570" cy="526688"/>
            </a:xfrm>
            <a:custGeom>
              <a:avLst/>
              <a:gdLst>
                <a:gd name="connsiteX0" fmla="*/ 40936 w 5326570"/>
                <a:gd name="connsiteY0" fmla="*/ 0 h 526688"/>
                <a:gd name="connsiteX1" fmla="*/ 5289566 w 5326570"/>
                <a:gd name="connsiteY1" fmla="*/ 0 h 526688"/>
                <a:gd name="connsiteX2" fmla="*/ 5295312 w 5326570"/>
                <a:gd name="connsiteY2" fmla="*/ 1160 h 526688"/>
                <a:gd name="connsiteX3" fmla="*/ 5293890 w 5326570"/>
                <a:gd name="connsiteY3" fmla="*/ 1347 h 526688"/>
                <a:gd name="connsiteX4" fmla="*/ 5248289 w 5326570"/>
                <a:gd name="connsiteY4" fmla="*/ 90758 h 526688"/>
                <a:gd name="connsiteX5" fmla="*/ 5172970 w 5326570"/>
                <a:gd name="connsiteY5" fmla="*/ 159635 h 526688"/>
                <a:gd name="connsiteX6" fmla="*/ 5191337 w 5326570"/>
                <a:gd name="connsiteY6" fmla="*/ 257463 h 526688"/>
                <a:gd name="connsiteX7" fmla="*/ 5172970 w 5326570"/>
                <a:gd name="connsiteY7" fmla="*/ 355291 h 526688"/>
                <a:gd name="connsiteX8" fmla="*/ 5248289 w 5326570"/>
                <a:gd name="connsiteY8" fmla="*/ 424168 h 526688"/>
                <a:gd name="connsiteX9" fmla="*/ 5293890 w 5326570"/>
                <a:gd name="connsiteY9" fmla="*/ 513579 h 526688"/>
                <a:gd name="connsiteX10" fmla="*/ 5326570 w 5326570"/>
                <a:gd name="connsiteY10" fmla="*/ 517879 h 526688"/>
                <a:gd name="connsiteX11" fmla="*/ 5323735 w 5326570"/>
                <a:gd name="connsiteY11" fmla="*/ 519790 h 526688"/>
                <a:gd name="connsiteX12" fmla="*/ 5289566 w 5326570"/>
                <a:gd name="connsiteY12" fmla="*/ 526688 h 526688"/>
                <a:gd name="connsiteX13" fmla="*/ 40936 w 5326570"/>
                <a:gd name="connsiteY13" fmla="*/ 526688 h 526688"/>
                <a:gd name="connsiteX14" fmla="*/ 6767 w 5326570"/>
                <a:gd name="connsiteY14" fmla="*/ 519790 h 526688"/>
                <a:gd name="connsiteX15" fmla="*/ 0 w 5326570"/>
                <a:gd name="connsiteY15" fmla="*/ 515228 h 526688"/>
                <a:gd name="connsiteX16" fmla="*/ 12530 w 5326570"/>
                <a:gd name="connsiteY16" fmla="*/ 513579 h 526688"/>
                <a:gd name="connsiteX17" fmla="*/ 58131 w 5326570"/>
                <a:gd name="connsiteY17" fmla="*/ 424168 h 526688"/>
                <a:gd name="connsiteX18" fmla="*/ 133450 w 5326570"/>
                <a:gd name="connsiteY18" fmla="*/ 355291 h 526688"/>
                <a:gd name="connsiteX19" fmla="*/ 115083 w 5326570"/>
                <a:gd name="connsiteY19" fmla="*/ 257463 h 526688"/>
                <a:gd name="connsiteX20" fmla="*/ 133450 w 5326570"/>
                <a:gd name="connsiteY20" fmla="*/ 159635 h 526688"/>
                <a:gd name="connsiteX21" fmla="*/ 58131 w 5326570"/>
                <a:gd name="connsiteY21" fmla="*/ 90758 h 526688"/>
                <a:gd name="connsiteX22" fmla="*/ 14559 w 5326570"/>
                <a:gd name="connsiteY22" fmla="*/ 5325 h 526688"/>
                <a:gd name="connsiteX23" fmla="*/ 40936 w 5326570"/>
                <a:gd name="connsiteY23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326570" h="526688">
                  <a:moveTo>
                    <a:pt x="40936" y="0"/>
                  </a:moveTo>
                  <a:lnTo>
                    <a:pt x="5289566" y="0"/>
                  </a:lnTo>
                  <a:lnTo>
                    <a:pt x="5295312" y="1160"/>
                  </a:lnTo>
                  <a:lnTo>
                    <a:pt x="5293890" y="1347"/>
                  </a:lnTo>
                  <a:lnTo>
                    <a:pt x="5248289" y="90758"/>
                  </a:lnTo>
                  <a:lnTo>
                    <a:pt x="5172970" y="159635"/>
                  </a:lnTo>
                  <a:lnTo>
                    <a:pt x="5191337" y="257463"/>
                  </a:lnTo>
                  <a:lnTo>
                    <a:pt x="5172970" y="355291"/>
                  </a:lnTo>
                  <a:lnTo>
                    <a:pt x="5248289" y="424168"/>
                  </a:lnTo>
                  <a:lnTo>
                    <a:pt x="5293890" y="513579"/>
                  </a:lnTo>
                  <a:lnTo>
                    <a:pt x="5326570" y="517879"/>
                  </a:lnTo>
                  <a:lnTo>
                    <a:pt x="5323735" y="519790"/>
                  </a:lnTo>
                  <a:cubicBezTo>
                    <a:pt x="5313233" y="524232"/>
                    <a:pt x="5301686" y="526688"/>
                    <a:pt x="5289566" y="526688"/>
                  </a:cubicBezTo>
                  <a:lnTo>
                    <a:pt x="40936" y="526688"/>
                  </a:lnTo>
                  <a:cubicBezTo>
                    <a:pt x="28816" y="526688"/>
                    <a:pt x="17269" y="524232"/>
                    <a:pt x="6767" y="519790"/>
                  </a:cubicBezTo>
                  <a:lnTo>
                    <a:pt x="0" y="515228"/>
                  </a:lnTo>
                  <a:lnTo>
                    <a:pt x="12530" y="513579"/>
                  </a:lnTo>
                  <a:lnTo>
                    <a:pt x="58131" y="424168"/>
                  </a:lnTo>
                  <a:lnTo>
                    <a:pt x="133450" y="355291"/>
                  </a:lnTo>
                  <a:lnTo>
                    <a:pt x="115083" y="257463"/>
                  </a:lnTo>
                  <a:lnTo>
                    <a:pt x="133450" y="159635"/>
                  </a:lnTo>
                  <a:lnTo>
                    <a:pt x="58131" y="90758"/>
                  </a:lnTo>
                  <a:lnTo>
                    <a:pt x="14559" y="5325"/>
                  </a:lnTo>
                  <a:lnTo>
                    <a:pt x="40936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24 للهجرة</a:t>
              </a:r>
            </a:p>
          </p:txBody>
        </p:sp>
      </p:grpSp>
      <p:grpSp>
        <p:nvGrpSpPr>
          <p:cNvPr id="164" name="جواب 1"/>
          <p:cNvGrpSpPr/>
          <p:nvPr/>
        </p:nvGrpSpPr>
        <p:grpSpPr>
          <a:xfrm>
            <a:off x="3383903" y="4085948"/>
            <a:ext cx="5424196" cy="526688"/>
            <a:chOff x="3383903" y="5406973"/>
            <a:chExt cx="5424196" cy="526688"/>
          </a:xfrm>
        </p:grpSpPr>
        <p:sp>
          <p:nvSpPr>
            <p:cNvPr id="70" name="Freeform"/>
            <p:cNvSpPr/>
            <p:nvPr/>
          </p:nvSpPr>
          <p:spPr>
            <a:xfrm>
              <a:off x="8603720" y="5409187"/>
              <a:ext cx="204379" cy="517121"/>
            </a:xfrm>
            <a:custGeom>
              <a:avLst/>
              <a:gdLst>
                <a:gd name="connsiteX0" fmla="*/ 127557 w 204379"/>
                <a:gd name="connsiteY0" fmla="*/ 0 h 517121"/>
                <a:gd name="connsiteX1" fmla="*/ 150765 w 204379"/>
                <a:gd name="connsiteY1" fmla="*/ 4685 h 517121"/>
                <a:gd name="connsiteX2" fmla="*/ 204379 w 204379"/>
                <a:gd name="connsiteY2" fmla="*/ 85570 h 517121"/>
                <a:gd name="connsiteX3" fmla="*/ 204379 w 204379"/>
                <a:gd name="connsiteY3" fmla="*/ 436692 h 517121"/>
                <a:gd name="connsiteX4" fmla="*/ 178668 w 204379"/>
                <a:gd name="connsiteY4" fmla="*/ 498764 h 517121"/>
                <a:gd name="connsiteX5" fmla="*/ 151442 w 204379"/>
                <a:gd name="connsiteY5" fmla="*/ 517121 h 517121"/>
                <a:gd name="connsiteX6" fmla="*/ 120920 w 204379"/>
                <a:gd name="connsiteY6" fmla="*/ 513105 h 517121"/>
                <a:gd name="connsiteX7" fmla="*/ 75319 w 204379"/>
                <a:gd name="connsiteY7" fmla="*/ 423694 h 517121"/>
                <a:gd name="connsiteX8" fmla="*/ 0 w 204379"/>
                <a:gd name="connsiteY8" fmla="*/ 354817 h 517121"/>
                <a:gd name="connsiteX9" fmla="*/ 18367 w 204379"/>
                <a:gd name="connsiteY9" fmla="*/ 256989 h 517121"/>
                <a:gd name="connsiteX10" fmla="*/ 0 w 204379"/>
                <a:gd name="connsiteY10" fmla="*/ 159161 h 517121"/>
                <a:gd name="connsiteX11" fmla="*/ 75319 w 204379"/>
                <a:gd name="connsiteY11" fmla="*/ 90284 h 517121"/>
                <a:gd name="connsiteX12" fmla="*/ 120920 w 204379"/>
                <a:gd name="connsiteY12" fmla="*/ 873 h 517121"/>
                <a:gd name="connsiteX13" fmla="*/ 127557 w 204379"/>
                <a:gd name="connsiteY13" fmla="*/ 0 h 517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7121">
                  <a:moveTo>
                    <a:pt x="127557" y="0"/>
                  </a:moveTo>
                  <a:lnTo>
                    <a:pt x="150765" y="4685"/>
                  </a:lnTo>
                  <a:cubicBezTo>
                    <a:pt x="182272" y="18012"/>
                    <a:pt x="204379" y="49209"/>
                    <a:pt x="204379" y="85570"/>
                  </a:cubicBezTo>
                  <a:lnTo>
                    <a:pt x="204379" y="436692"/>
                  </a:lnTo>
                  <a:cubicBezTo>
                    <a:pt x="204379" y="460933"/>
                    <a:pt x="194553" y="482878"/>
                    <a:pt x="178668" y="498764"/>
                  </a:cubicBezTo>
                  <a:lnTo>
                    <a:pt x="151442" y="517121"/>
                  </a:lnTo>
                  <a:lnTo>
                    <a:pt x="120920" y="513105"/>
                  </a:lnTo>
                  <a:lnTo>
                    <a:pt x="75319" y="423694"/>
                  </a:lnTo>
                  <a:lnTo>
                    <a:pt x="0" y="354817"/>
                  </a:lnTo>
                  <a:lnTo>
                    <a:pt x="18367" y="256989"/>
                  </a:lnTo>
                  <a:lnTo>
                    <a:pt x="0" y="159161"/>
                  </a:lnTo>
                  <a:lnTo>
                    <a:pt x="75319" y="90284"/>
                  </a:lnTo>
                  <a:lnTo>
                    <a:pt x="120920" y="873"/>
                  </a:lnTo>
                  <a:lnTo>
                    <a:pt x="12755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9" name="Freeform"/>
            <p:cNvSpPr/>
            <p:nvPr/>
          </p:nvSpPr>
          <p:spPr>
            <a:xfrm>
              <a:off x="3383903" y="5412462"/>
              <a:ext cx="180297" cy="511195"/>
            </a:xfrm>
            <a:custGeom>
              <a:avLst/>
              <a:gdLst>
                <a:gd name="connsiteX0" fmla="*/ 60602 w 180297"/>
                <a:gd name="connsiteY0" fmla="*/ 0 h 511195"/>
                <a:gd name="connsiteX1" fmla="*/ 104978 w 180297"/>
                <a:gd name="connsiteY1" fmla="*/ 87009 h 511195"/>
                <a:gd name="connsiteX2" fmla="*/ 180297 w 180297"/>
                <a:gd name="connsiteY2" fmla="*/ 155886 h 511195"/>
                <a:gd name="connsiteX3" fmla="*/ 161930 w 180297"/>
                <a:gd name="connsiteY3" fmla="*/ 253714 h 511195"/>
                <a:gd name="connsiteX4" fmla="*/ 180297 w 180297"/>
                <a:gd name="connsiteY4" fmla="*/ 351542 h 511195"/>
                <a:gd name="connsiteX5" fmla="*/ 104978 w 180297"/>
                <a:gd name="connsiteY5" fmla="*/ 420419 h 511195"/>
                <a:gd name="connsiteX6" fmla="*/ 59377 w 180297"/>
                <a:gd name="connsiteY6" fmla="*/ 509830 h 511195"/>
                <a:gd name="connsiteX7" fmla="*/ 49005 w 180297"/>
                <a:gd name="connsiteY7" fmla="*/ 511195 h 511195"/>
                <a:gd name="connsiteX8" fmla="*/ 25711 w 180297"/>
                <a:gd name="connsiteY8" fmla="*/ 495489 h 511195"/>
                <a:gd name="connsiteX9" fmla="*/ 0 w 180297"/>
                <a:gd name="connsiteY9" fmla="*/ 433417 h 511195"/>
                <a:gd name="connsiteX10" fmla="*/ 0 w 180297"/>
                <a:gd name="connsiteY10" fmla="*/ 82295 h 511195"/>
                <a:gd name="connsiteX11" fmla="*/ 53614 w 180297"/>
                <a:gd name="connsiteY11" fmla="*/ 1410 h 511195"/>
                <a:gd name="connsiteX12" fmla="*/ 60602 w 180297"/>
                <a:gd name="connsiteY12" fmla="*/ 0 h 511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297" h="511195">
                  <a:moveTo>
                    <a:pt x="60602" y="0"/>
                  </a:moveTo>
                  <a:lnTo>
                    <a:pt x="104978" y="87009"/>
                  </a:lnTo>
                  <a:lnTo>
                    <a:pt x="180297" y="155886"/>
                  </a:lnTo>
                  <a:lnTo>
                    <a:pt x="161930" y="253714"/>
                  </a:lnTo>
                  <a:lnTo>
                    <a:pt x="180297" y="351542"/>
                  </a:lnTo>
                  <a:lnTo>
                    <a:pt x="104978" y="420419"/>
                  </a:lnTo>
                  <a:lnTo>
                    <a:pt x="59377" y="509830"/>
                  </a:lnTo>
                  <a:lnTo>
                    <a:pt x="49005" y="511195"/>
                  </a:lnTo>
                  <a:lnTo>
                    <a:pt x="25711" y="495489"/>
                  </a:lnTo>
                  <a:cubicBezTo>
                    <a:pt x="9826" y="479603"/>
                    <a:pt x="0" y="457658"/>
                    <a:pt x="0" y="433417"/>
                  </a:cubicBezTo>
                  <a:lnTo>
                    <a:pt x="0" y="82295"/>
                  </a:lnTo>
                  <a:cubicBezTo>
                    <a:pt x="0" y="45934"/>
                    <a:pt x="22108" y="14737"/>
                    <a:pt x="53614" y="1410"/>
                  </a:cubicBezTo>
                  <a:lnTo>
                    <a:pt x="60602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0" name="Freeform"/>
            <p:cNvSpPr/>
            <p:nvPr/>
          </p:nvSpPr>
          <p:spPr>
            <a:xfrm>
              <a:off x="3432907" y="5406973"/>
              <a:ext cx="5322254" cy="526688"/>
            </a:xfrm>
            <a:custGeom>
              <a:avLst/>
              <a:gdLst>
                <a:gd name="connsiteX0" fmla="*/ 38778 w 5322254"/>
                <a:gd name="connsiteY0" fmla="*/ 0 h 526688"/>
                <a:gd name="connsiteX1" fmla="*/ 5287408 w 5322254"/>
                <a:gd name="connsiteY1" fmla="*/ 0 h 526688"/>
                <a:gd name="connsiteX2" fmla="*/ 5298369 w 5322254"/>
                <a:gd name="connsiteY2" fmla="*/ 2213 h 526688"/>
                <a:gd name="connsiteX3" fmla="*/ 5291732 w 5322254"/>
                <a:gd name="connsiteY3" fmla="*/ 3086 h 526688"/>
                <a:gd name="connsiteX4" fmla="*/ 5246131 w 5322254"/>
                <a:gd name="connsiteY4" fmla="*/ 92497 h 526688"/>
                <a:gd name="connsiteX5" fmla="*/ 5170812 w 5322254"/>
                <a:gd name="connsiteY5" fmla="*/ 161374 h 526688"/>
                <a:gd name="connsiteX6" fmla="*/ 5189179 w 5322254"/>
                <a:gd name="connsiteY6" fmla="*/ 259202 h 526688"/>
                <a:gd name="connsiteX7" fmla="*/ 5170812 w 5322254"/>
                <a:gd name="connsiteY7" fmla="*/ 357030 h 526688"/>
                <a:gd name="connsiteX8" fmla="*/ 5246131 w 5322254"/>
                <a:gd name="connsiteY8" fmla="*/ 425907 h 526688"/>
                <a:gd name="connsiteX9" fmla="*/ 5291732 w 5322254"/>
                <a:gd name="connsiteY9" fmla="*/ 515318 h 526688"/>
                <a:gd name="connsiteX10" fmla="*/ 5322254 w 5322254"/>
                <a:gd name="connsiteY10" fmla="*/ 519334 h 526688"/>
                <a:gd name="connsiteX11" fmla="*/ 5321577 w 5322254"/>
                <a:gd name="connsiteY11" fmla="*/ 519790 h 526688"/>
                <a:gd name="connsiteX12" fmla="*/ 5287408 w 5322254"/>
                <a:gd name="connsiteY12" fmla="*/ 526688 h 526688"/>
                <a:gd name="connsiteX13" fmla="*/ 38778 w 5322254"/>
                <a:gd name="connsiteY13" fmla="*/ 526688 h 526688"/>
                <a:gd name="connsiteX14" fmla="*/ 4609 w 5322254"/>
                <a:gd name="connsiteY14" fmla="*/ 519790 h 526688"/>
                <a:gd name="connsiteX15" fmla="*/ 0 w 5322254"/>
                <a:gd name="connsiteY15" fmla="*/ 516683 h 526688"/>
                <a:gd name="connsiteX16" fmla="*/ 10372 w 5322254"/>
                <a:gd name="connsiteY16" fmla="*/ 515318 h 526688"/>
                <a:gd name="connsiteX17" fmla="*/ 55973 w 5322254"/>
                <a:gd name="connsiteY17" fmla="*/ 425907 h 526688"/>
                <a:gd name="connsiteX18" fmla="*/ 131292 w 5322254"/>
                <a:gd name="connsiteY18" fmla="*/ 357030 h 526688"/>
                <a:gd name="connsiteX19" fmla="*/ 112925 w 5322254"/>
                <a:gd name="connsiteY19" fmla="*/ 259202 h 526688"/>
                <a:gd name="connsiteX20" fmla="*/ 131292 w 5322254"/>
                <a:gd name="connsiteY20" fmla="*/ 161374 h 526688"/>
                <a:gd name="connsiteX21" fmla="*/ 55973 w 5322254"/>
                <a:gd name="connsiteY21" fmla="*/ 92497 h 526688"/>
                <a:gd name="connsiteX22" fmla="*/ 11597 w 5322254"/>
                <a:gd name="connsiteY22" fmla="*/ 5488 h 526688"/>
                <a:gd name="connsiteX23" fmla="*/ 38778 w 5322254"/>
                <a:gd name="connsiteY23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322254" h="526688">
                  <a:moveTo>
                    <a:pt x="38778" y="0"/>
                  </a:moveTo>
                  <a:lnTo>
                    <a:pt x="5287408" y="0"/>
                  </a:lnTo>
                  <a:lnTo>
                    <a:pt x="5298369" y="2213"/>
                  </a:lnTo>
                  <a:lnTo>
                    <a:pt x="5291732" y="3086"/>
                  </a:lnTo>
                  <a:lnTo>
                    <a:pt x="5246131" y="92497"/>
                  </a:lnTo>
                  <a:lnTo>
                    <a:pt x="5170812" y="161374"/>
                  </a:lnTo>
                  <a:lnTo>
                    <a:pt x="5189179" y="259202"/>
                  </a:lnTo>
                  <a:lnTo>
                    <a:pt x="5170812" y="357030"/>
                  </a:lnTo>
                  <a:lnTo>
                    <a:pt x="5246131" y="425907"/>
                  </a:lnTo>
                  <a:lnTo>
                    <a:pt x="5291732" y="515318"/>
                  </a:lnTo>
                  <a:lnTo>
                    <a:pt x="5322254" y="519334"/>
                  </a:lnTo>
                  <a:lnTo>
                    <a:pt x="5321577" y="519790"/>
                  </a:lnTo>
                  <a:cubicBezTo>
                    <a:pt x="5311075" y="524232"/>
                    <a:pt x="5299528" y="526688"/>
                    <a:pt x="5287408" y="526688"/>
                  </a:cubicBezTo>
                  <a:lnTo>
                    <a:pt x="38778" y="526688"/>
                  </a:lnTo>
                  <a:cubicBezTo>
                    <a:pt x="26658" y="526688"/>
                    <a:pt x="15111" y="524232"/>
                    <a:pt x="4609" y="519790"/>
                  </a:cubicBezTo>
                  <a:lnTo>
                    <a:pt x="0" y="516683"/>
                  </a:lnTo>
                  <a:lnTo>
                    <a:pt x="10372" y="515318"/>
                  </a:lnTo>
                  <a:lnTo>
                    <a:pt x="55973" y="425907"/>
                  </a:lnTo>
                  <a:lnTo>
                    <a:pt x="131292" y="357030"/>
                  </a:lnTo>
                  <a:lnTo>
                    <a:pt x="112925" y="259202"/>
                  </a:lnTo>
                  <a:lnTo>
                    <a:pt x="131292" y="161374"/>
                  </a:lnTo>
                  <a:lnTo>
                    <a:pt x="55973" y="92497"/>
                  </a:lnTo>
                  <a:lnTo>
                    <a:pt x="11597" y="5488"/>
                  </a:lnTo>
                  <a:lnTo>
                    <a:pt x="3877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43 للهجرة</a:t>
              </a:r>
            </a:p>
          </p:txBody>
        </p:sp>
      </p:grpSp>
      <p:grpSp>
        <p:nvGrpSpPr>
          <p:cNvPr id="35" name="أحسنت"/>
          <p:cNvGrpSpPr/>
          <p:nvPr/>
        </p:nvGrpSpPr>
        <p:grpSpPr>
          <a:xfrm>
            <a:off x="3695705" y="2247529"/>
            <a:ext cx="4791064" cy="2362944"/>
            <a:chOff x="3695705" y="2247529"/>
            <a:chExt cx="4791064" cy="2362944"/>
          </a:xfrm>
        </p:grpSpPr>
        <p:sp>
          <p:nvSpPr>
            <p:cNvPr id="36" name="Freeform"/>
            <p:cNvSpPr/>
            <p:nvPr/>
          </p:nvSpPr>
          <p:spPr>
            <a:xfrm>
              <a:off x="3695706" y="2252805"/>
              <a:ext cx="313782" cy="442766"/>
            </a:xfrm>
            <a:custGeom>
              <a:avLst/>
              <a:gdLst>
                <a:gd name="connsiteX0" fmla="*/ 397596 w 399247"/>
                <a:gd name="connsiteY0" fmla="*/ 0 h 515500"/>
                <a:gd name="connsiteX1" fmla="*/ 370642 w 399247"/>
                <a:gd name="connsiteY1" fmla="*/ 116255 h 515500"/>
                <a:gd name="connsiteX2" fmla="*/ 399247 w 399247"/>
                <a:gd name="connsiteY2" fmla="*/ 239629 h 515500"/>
                <a:gd name="connsiteX3" fmla="*/ 299857 w 399247"/>
                <a:gd name="connsiteY3" fmla="*/ 323452 h 515500"/>
                <a:gd name="connsiteX4" fmla="*/ 246749 w 399247"/>
                <a:gd name="connsiteY4" fmla="*/ 439252 h 515500"/>
                <a:gd name="connsiteX5" fmla="*/ 114536 w 399247"/>
                <a:gd name="connsiteY5" fmla="*/ 451505 h 515500"/>
                <a:gd name="connsiteX6" fmla="*/ 1 w 399247"/>
                <a:gd name="connsiteY6" fmla="*/ 515500 h 515500"/>
                <a:gd name="connsiteX7" fmla="*/ 0 w 399247"/>
                <a:gd name="connsiteY7" fmla="*/ 515500 h 515500"/>
                <a:gd name="connsiteX8" fmla="*/ 0 w 399247"/>
                <a:gd name="connsiteY8" fmla="*/ 452385 h 515500"/>
                <a:gd name="connsiteX9" fmla="*/ 366119 w 399247"/>
                <a:gd name="connsiteY9" fmla="*/ 3173 h 515500"/>
                <a:gd name="connsiteX10" fmla="*/ 397596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397596" y="0"/>
                  </a:moveTo>
                  <a:lnTo>
                    <a:pt x="370642" y="116255"/>
                  </a:lnTo>
                  <a:lnTo>
                    <a:pt x="399247" y="239629"/>
                  </a:lnTo>
                  <a:lnTo>
                    <a:pt x="299857" y="323452"/>
                  </a:lnTo>
                  <a:lnTo>
                    <a:pt x="246749" y="439252"/>
                  </a:lnTo>
                  <a:lnTo>
                    <a:pt x="114536" y="451505"/>
                  </a:lnTo>
                  <a:lnTo>
                    <a:pt x="1" y="515500"/>
                  </a:lnTo>
                  <a:lnTo>
                    <a:pt x="0" y="515500"/>
                  </a:lnTo>
                  <a:lnTo>
                    <a:pt x="0" y="452385"/>
                  </a:lnTo>
                  <a:cubicBezTo>
                    <a:pt x="0" y="230802"/>
                    <a:pt x="157175" y="45929"/>
                    <a:pt x="366119" y="3173"/>
                  </a:cubicBezTo>
                  <a:lnTo>
                    <a:pt x="39759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37" name="Freeform"/>
            <p:cNvSpPr/>
            <p:nvPr/>
          </p:nvSpPr>
          <p:spPr>
            <a:xfrm>
              <a:off x="8172987" y="2252805"/>
              <a:ext cx="313782" cy="442766"/>
            </a:xfrm>
            <a:custGeom>
              <a:avLst/>
              <a:gdLst>
                <a:gd name="connsiteX0" fmla="*/ 1651 w 399247"/>
                <a:gd name="connsiteY0" fmla="*/ 0 h 515500"/>
                <a:gd name="connsiteX1" fmla="*/ 33128 w 399247"/>
                <a:gd name="connsiteY1" fmla="*/ 3173 h 515500"/>
                <a:gd name="connsiteX2" fmla="*/ 399247 w 399247"/>
                <a:gd name="connsiteY2" fmla="*/ 452385 h 515500"/>
                <a:gd name="connsiteX3" fmla="*/ 399247 w 399247"/>
                <a:gd name="connsiteY3" fmla="*/ 515500 h 515500"/>
                <a:gd name="connsiteX4" fmla="*/ 284711 w 399247"/>
                <a:gd name="connsiteY4" fmla="*/ 451505 h 515500"/>
                <a:gd name="connsiteX5" fmla="*/ 152498 w 399247"/>
                <a:gd name="connsiteY5" fmla="*/ 439252 h 515500"/>
                <a:gd name="connsiteX6" fmla="*/ 99390 w 399247"/>
                <a:gd name="connsiteY6" fmla="*/ 323452 h 515500"/>
                <a:gd name="connsiteX7" fmla="*/ 0 w 399247"/>
                <a:gd name="connsiteY7" fmla="*/ 239629 h 515500"/>
                <a:gd name="connsiteX8" fmla="*/ 28605 w 399247"/>
                <a:gd name="connsiteY8" fmla="*/ 116255 h 515500"/>
                <a:gd name="connsiteX9" fmla="*/ 1651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1651" y="0"/>
                  </a:moveTo>
                  <a:lnTo>
                    <a:pt x="33128" y="3173"/>
                  </a:lnTo>
                  <a:cubicBezTo>
                    <a:pt x="242072" y="45929"/>
                    <a:pt x="399247" y="230802"/>
                    <a:pt x="399247" y="452385"/>
                  </a:cubicBezTo>
                  <a:lnTo>
                    <a:pt x="399247" y="515500"/>
                  </a:lnTo>
                  <a:lnTo>
                    <a:pt x="284711" y="451505"/>
                  </a:lnTo>
                  <a:lnTo>
                    <a:pt x="152498" y="439252"/>
                  </a:lnTo>
                  <a:lnTo>
                    <a:pt x="99390" y="323452"/>
                  </a:lnTo>
                  <a:lnTo>
                    <a:pt x="0" y="239629"/>
                  </a:lnTo>
                  <a:lnTo>
                    <a:pt x="28605" y="116255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38" name="Freeform"/>
            <p:cNvSpPr/>
            <p:nvPr/>
          </p:nvSpPr>
          <p:spPr>
            <a:xfrm>
              <a:off x="3695706" y="4162431"/>
              <a:ext cx="313782" cy="442766"/>
            </a:xfrm>
            <a:custGeom>
              <a:avLst/>
              <a:gdLst>
                <a:gd name="connsiteX0" fmla="*/ 1 w 399247"/>
                <a:gd name="connsiteY0" fmla="*/ 0 h 515500"/>
                <a:gd name="connsiteX1" fmla="*/ 114536 w 399247"/>
                <a:gd name="connsiteY1" fmla="*/ 63995 h 515500"/>
                <a:gd name="connsiteX2" fmla="*/ 246749 w 399247"/>
                <a:gd name="connsiteY2" fmla="*/ 76248 h 515500"/>
                <a:gd name="connsiteX3" fmla="*/ 299857 w 399247"/>
                <a:gd name="connsiteY3" fmla="*/ 192048 h 515500"/>
                <a:gd name="connsiteX4" fmla="*/ 399247 w 399247"/>
                <a:gd name="connsiteY4" fmla="*/ 275871 h 515500"/>
                <a:gd name="connsiteX5" fmla="*/ 370642 w 399247"/>
                <a:gd name="connsiteY5" fmla="*/ 399246 h 515500"/>
                <a:gd name="connsiteX6" fmla="*/ 397596 w 399247"/>
                <a:gd name="connsiteY6" fmla="*/ 515500 h 515500"/>
                <a:gd name="connsiteX7" fmla="*/ 366119 w 399247"/>
                <a:gd name="connsiteY7" fmla="*/ 512327 h 515500"/>
                <a:gd name="connsiteX8" fmla="*/ 0 w 399247"/>
                <a:gd name="connsiteY8" fmla="*/ 63115 h 515500"/>
                <a:gd name="connsiteX9" fmla="*/ 0 w 399247"/>
                <a:gd name="connsiteY9" fmla="*/ 1 h 515500"/>
                <a:gd name="connsiteX10" fmla="*/ 1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1" y="0"/>
                  </a:moveTo>
                  <a:lnTo>
                    <a:pt x="114536" y="63995"/>
                  </a:lnTo>
                  <a:lnTo>
                    <a:pt x="246749" y="76248"/>
                  </a:lnTo>
                  <a:lnTo>
                    <a:pt x="299857" y="192048"/>
                  </a:lnTo>
                  <a:lnTo>
                    <a:pt x="399247" y="275871"/>
                  </a:lnTo>
                  <a:lnTo>
                    <a:pt x="370642" y="399246"/>
                  </a:lnTo>
                  <a:lnTo>
                    <a:pt x="397596" y="515500"/>
                  </a:lnTo>
                  <a:lnTo>
                    <a:pt x="366119" y="512327"/>
                  </a:lnTo>
                  <a:cubicBezTo>
                    <a:pt x="157175" y="469571"/>
                    <a:pt x="0" y="284698"/>
                    <a:pt x="0" y="63115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39" name="Freeform"/>
            <p:cNvSpPr/>
            <p:nvPr/>
          </p:nvSpPr>
          <p:spPr>
            <a:xfrm>
              <a:off x="8172987" y="4162431"/>
              <a:ext cx="313782" cy="442766"/>
            </a:xfrm>
            <a:custGeom>
              <a:avLst/>
              <a:gdLst>
                <a:gd name="connsiteX0" fmla="*/ 399247 w 399247"/>
                <a:gd name="connsiteY0" fmla="*/ 0 h 515500"/>
                <a:gd name="connsiteX1" fmla="*/ 399247 w 399247"/>
                <a:gd name="connsiteY1" fmla="*/ 63115 h 515500"/>
                <a:gd name="connsiteX2" fmla="*/ 33128 w 399247"/>
                <a:gd name="connsiteY2" fmla="*/ 512327 h 515500"/>
                <a:gd name="connsiteX3" fmla="*/ 1651 w 399247"/>
                <a:gd name="connsiteY3" fmla="*/ 515500 h 515500"/>
                <a:gd name="connsiteX4" fmla="*/ 28605 w 399247"/>
                <a:gd name="connsiteY4" fmla="*/ 399246 h 515500"/>
                <a:gd name="connsiteX5" fmla="*/ 0 w 399247"/>
                <a:gd name="connsiteY5" fmla="*/ 275871 h 515500"/>
                <a:gd name="connsiteX6" fmla="*/ 99390 w 399247"/>
                <a:gd name="connsiteY6" fmla="*/ 192048 h 515500"/>
                <a:gd name="connsiteX7" fmla="*/ 152498 w 399247"/>
                <a:gd name="connsiteY7" fmla="*/ 76248 h 515500"/>
                <a:gd name="connsiteX8" fmla="*/ 284711 w 399247"/>
                <a:gd name="connsiteY8" fmla="*/ 63995 h 515500"/>
                <a:gd name="connsiteX9" fmla="*/ 399247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399247" y="0"/>
                  </a:moveTo>
                  <a:lnTo>
                    <a:pt x="399247" y="63115"/>
                  </a:lnTo>
                  <a:cubicBezTo>
                    <a:pt x="399247" y="284698"/>
                    <a:pt x="242072" y="469571"/>
                    <a:pt x="33128" y="512327"/>
                  </a:cubicBezTo>
                  <a:lnTo>
                    <a:pt x="1651" y="515500"/>
                  </a:lnTo>
                  <a:lnTo>
                    <a:pt x="28605" y="399246"/>
                  </a:lnTo>
                  <a:lnTo>
                    <a:pt x="0" y="275871"/>
                  </a:lnTo>
                  <a:lnTo>
                    <a:pt x="99390" y="192048"/>
                  </a:lnTo>
                  <a:lnTo>
                    <a:pt x="152498" y="76248"/>
                  </a:lnTo>
                  <a:lnTo>
                    <a:pt x="284711" y="63995"/>
                  </a:lnTo>
                  <a:lnTo>
                    <a:pt x="39924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40" name="Freeform"/>
            <p:cNvSpPr/>
            <p:nvPr/>
          </p:nvSpPr>
          <p:spPr>
            <a:xfrm>
              <a:off x="3695705" y="2247529"/>
              <a:ext cx="4791063" cy="2362944"/>
            </a:xfrm>
            <a:custGeom>
              <a:avLst/>
              <a:gdLst>
                <a:gd name="connsiteX0" fmla="*/ 458528 w 6096000"/>
                <a:gd name="connsiteY0" fmla="*/ 0 h 2751112"/>
                <a:gd name="connsiteX1" fmla="*/ 5637472 w 6096000"/>
                <a:gd name="connsiteY1" fmla="*/ 0 h 2751112"/>
                <a:gd name="connsiteX2" fmla="*/ 5698404 w 6096000"/>
                <a:gd name="connsiteY2" fmla="*/ 6143 h 2751112"/>
                <a:gd name="connsiteX3" fmla="*/ 5725358 w 6096000"/>
                <a:gd name="connsiteY3" fmla="*/ 122398 h 2751112"/>
                <a:gd name="connsiteX4" fmla="*/ 5696753 w 6096000"/>
                <a:gd name="connsiteY4" fmla="*/ 245772 h 2751112"/>
                <a:gd name="connsiteX5" fmla="*/ 5796143 w 6096000"/>
                <a:gd name="connsiteY5" fmla="*/ 329595 h 2751112"/>
                <a:gd name="connsiteX6" fmla="*/ 5849251 w 6096000"/>
                <a:gd name="connsiteY6" fmla="*/ 445395 h 2751112"/>
                <a:gd name="connsiteX7" fmla="*/ 5981464 w 6096000"/>
                <a:gd name="connsiteY7" fmla="*/ 457648 h 2751112"/>
                <a:gd name="connsiteX8" fmla="*/ 6096000 w 6096000"/>
                <a:gd name="connsiteY8" fmla="*/ 521643 h 2751112"/>
                <a:gd name="connsiteX9" fmla="*/ 6096000 w 6096000"/>
                <a:gd name="connsiteY9" fmla="*/ 2229469 h 2751112"/>
                <a:gd name="connsiteX10" fmla="*/ 5981464 w 6096000"/>
                <a:gd name="connsiteY10" fmla="*/ 2293464 h 2751112"/>
                <a:gd name="connsiteX11" fmla="*/ 5849251 w 6096000"/>
                <a:gd name="connsiteY11" fmla="*/ 2305717 h 2751112"/>
                <a:gd name="connsiteX12" fmla="*/ 5796143 w 6096000"/>
                <a:gd name="connsiteY12" fmla="*/ 2421517 h 2751112"/>
                <a:gd name="connsiteX13" fmla="*/ 5696753 w 6096000"/>
                <a:gd name="connsiteY13" fmla="*/ 2505340 h 2751112"/>
                <a:gd name="connsiteX14" fmla="*/ 5725358 w 6096000"/>
                <a:gd name="connsiteY14" fmla="*/ 2628715 h 2751112"/>
                <a:gd name="connsiteX15" fmla="*/ 5698404 w 6096000"/>
                <a:gd name="connsiteY15" fmla="*/ 2744969 h 2751112"/>
                <a:gd name="connsiteX16" fmla="*/ 5637472 w 6096000"/>
                <a:gd name="connsiteY16" fmla="*/ 2751112 h 2751112"/>
                <a:gd name="connsiteX17" fmla="*/ 458528 w 6096000"/>
                <a:gd name="connsiteY17" fmla="*/ 2751112 h 2751112"/>
                <a:gd name="connsiteX18" fmla="*/ 397596 w 6096000"/>
                <a:gd name="connsiteY18" fmla="*/ 2744969 h 2751112"/>
                <a:gd name="connsiteX19" fmla="*/ 370642 w 6096000"/>
                <a:gd name="connsiteY19" fmla="*/ 2628715 h 2751112"/>
                <a:gd name="connsiteX20" fmla="*/ 399247 w 6096000"/>
                <a:gd name="connsiteY20" fmla="*/ 2505340 h 2751112"/>
                <a:gd name="connsiteX21" fmla="*/ 299857 w 6096000"/>
                <a:gd name="connsiteY21" fmla="*/ 2421517 h 2751112"/>
                <a:gd name="connsiteX22" fmla="*/ 246749 w 6096000"/>
                <a:gd name="connsiteY22" fmla="*/ 2305717 h 2751112"/>
                <a:gd name="connsiteX23" fmla="*/ 114536 w 6096000"/>
                <a:gd name="connsiteY23" fmla="*/ 2293464 h 2751112"/>
                <a:gd name="connsiteX24" fmla="*/ 1 w 6096000"/>
                <a:gd name="connsiteY24" fmla="*/ 2229469 h 2751112"/>
                <a:gd name="connsiteX25" fmla="*/ 0 w 6096000"/>
                <a:gd name="connsiteY25" fmla="*/ 2229470 h 2751112"/>
                <a:gd name="connsiteX26" fmla="*/ 0 w 6096000"/>
                <a:gd name="connsiteY26" fmla="*/ 521643 h 2751112"/>
                <a:gd name="connsiteX27" fmla="*/ 1 w 6096000"/>
                <a:gd name="connsiteY27" fmla="*/ 521643 h 2751112"/>
                <a:gd name="connsiteX28" fmla="*/ 114536 w 6096000"/>
                <a:gd name="connsiteY28" fmla="*/ 457648 h 2751112"/>
                <a:gd name="connsiteX29" fmla="*/ 246749 w 6096000"/>
                <a:gd name="connsiteY29" fmla="*/ 445395 h 2751112"/>
                <a:gd name="connsiteX30" fmla="*/ 299857 w 6096000"/>
                <a:gd name="connsiteY30" fmla="*/ 329595 h 2751112"/>
                <a:gd name="connsiteX31" fmla="*/ 399247 w 6096000"/>
                <a:gd name="connsiteY31" fmla="*/ 245772 h 2751112"/>
                <a:gd name="connsiteX32" fmla="*/ 370642 w 6096000"/>
                <a:gd name="connsiteY32" fmla="*/ 122398 h 2751112"/>
                <a:gd name="connsiteX33" fmla="*/ 397596 w 6096000"/>
                <a:gd name="connsiteY33" fmla="*/ 6143 h 2751112"/>
                <a:gd name="connsiteX34" fmla="*/ 458528 w 6096000"/>
                <a:gd name="connsiteY34" fmla="*/ 0 h 275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96000" h="2751112">
                  <a:moveTo>
                    <a:pt x="458528" y="0"/>
                  </a:moveTo>
                  <a:lnTo>
                    <a:pt x="5637472" y="0"/>
                  </a:lnTo>
                  <a:lnTo>
                    <a:pt x="5698404" y="6143"/>
                  </a:lnTo>
                  <a:lnTo>
                    <a:pt x="5725358" y="122398"/>
                  </a:lnTo>
                  <a:lnTo>
                    <a:pt x="5696753" y="245772"/>
                  </a:lnTo>
                  <a:lnTo>
                    <a:pt x="5796143" y="329595"/>
                  </a:lnTo>
                  <a:lnTo>
                    <a:pt x="5849251" y="445395"/>
                  </a:lnTo>
                  <a:lnTo>
                    <a:pt x="5981464" y="457648"/>
                  </a:lnTo>
                  <a:lnTo>
                    <a:pt x="6096000" y="521643"/>
                  </a:lnTo>
                  <a:lnTo>
                    <a:pt x="6096000" y="2229469"/>
                  </a:lnTo>
                  <a:lnTo>
                    <a:pt x="5981464" y="2293464"/>
                  </a:lnTo>
                  <a:lnTo>
                    <a:pt x="5849251" y="2305717"/>
                  </a:lnTo>
                  <a:lnTo>
                    <a:pt x="5796143" y="2421517"/>
                  </a:lnTo>
                  <a:lnTo>
                    <a:pt x="5696753" y="2505340"/>
                  </a:lnTo>
                  <a:lnTo>
                    <a:pt x="5725358" y="2628715"/>
                  </a:lnTo>
                  <a:lnTo>
                    <a:pt x="5698404" y="2744969"/>
                  </a:lnTo>
                  <a:lnTo>
                    <a:pt x="5637472" y="2751112"/>
                  </a:lnTo>
                  <a:lnTo>
                    <a:pt x="458528" y="2751112"/>
                  </a:lnTo>
                  <a:lnTo>
                    <a:pt x="397596" y="2744969"/>
                  </a:lnTo>
                  <a:lnTo>
                    <a:pt x="370642" y="2628715"/>
                  </a:lnTo>
                  <a:lnTo>
                    <a:pt x="399247" y="2505340"/>
                  </a:lnTo>
                  <a:lnTo>
                    <a:pt x="299857" y="2421517"/>
                  </a:lnTo>
                  <a:lnTo>
                    <a:pt x="246749" y="2305717"/>
                  </a:lnTo>
                  <a:lnTo>
                    <a:pt x="114536" y="2293464"/>
                  </a:lnTo>
                  <a:lnTo>
                    <a:pt x="1" y="2229469"/>
                  </a:lnTo>
                  <a:lnTo>
                    <a:pt x="0" y="2229470"/>
                  </a:lnTo>
                  <a:lnTo>
                    <a:pt x="0" y="521643"/>
                  </a:lnTo>
                  <a:lnTo>
                    <a:pt x="1" y="521643"/>
                  </a:lnTo>
                  <a:lnTo>
                    <a:pt x="114536" y="457648"/>
                  </a:lnTo>
                  <a:lnTo>
                    <a:pt x="246749" y="445395"/>
                  </a:lnTo>
                  <a:lnTo>
                    <a:pt x="299857" y="329595"/>
                  </a:lnTo>
                  <a:lnTo>
                    <a:pt x="399247" y="245772"/>
                  </a:lnTo>
                  <a:lnTo>
                    <a:pt x="370642" y="122398"/>
                  </a:lnTo>
                  <a:lnTo>
                    <a:pt x="397596" y="6143"/>
                  </a:lnTo>
                  <a:lnTo>
                    <a:pt x="45852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0" bIns="468000" rtlCol="1" anchor="ctr">
              <a:noAutofit/>
            </a:bodyPr>
            <a:lstStyle/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أحسنت!</a:t>
              </a:r>
            </a:p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السؤال التالي..</a:t>
              </a:r>
            </a:p>
          </p:txBody>
        </p:sp>
        <p:sp>
          <p:nvSpPr>
            <p:cNvPr id="41" name="Freeform">
              <a:hlinkClick r:id="" action="ppaction://hlinkshowjump?jump=nextslide"/>
            </p:cNvPr>
            <p:cNvSpPr/>
            <p:nvPr/>
          </p:nvSpPr>
          <p:spPr>
            <a:xfrm flipH="1">
              <a:off x="5839527" y="3974869"/>
              <a:ext cx="423298" cy="423300"/>
            </a:xfrm>
            <a:prstGeom prst="chevron">
              <a:avLst/>
            </a:pr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</p:grpSp>
    </p:spTree>
    <p:extLst>
      <p:ext uri="{BB962C8B-B14F-4D97-AF65-F5344CB8AC3E}">
        <p14:creationId xmlns:p14="http://schemas.microsoft.com/office/powerpoint/2010/main" val="252374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ght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4" dur="7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7" dur="7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0" dur="7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3" dur="7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سؤال"/>
          <p:cNvGrpSpPr/>
          <p:nvPr/>
        </p:nvGrpSpPr>
        <p:grpSpPr>
          <a:xfrm>
            <a:off x="3048000" y="773137"/>
            <a:ext cx="6096001" cy="3006537"/>
            <a:chOff x="3048000" y="773138"/>
            <a:chExt cx="6096001" cy="2751112"/>
          </a:xfrm>
        </p:grpSpPr>
        <p:sp>
          <p:nvSpPr>
            <p:cNvPr id="53" name="Freeform"/>
            <p:cNvSpPr/>
            <p:nvPr/>
          </p:nvSpPr>
          <p:spPr>
            <a:xfrm>
              <a:off x="3048001" y="779281"/>
              <a:ext cx="399247" cy="515500"/>
            </a:xfrm>
            <a:custGeom>
              <a:avLst/>
              <a:gdLst>
                <a:gd name="connsiteX0" fmla="*/ 397596 w 399247"/>
                <a:gd name="connsiteY0" fmla="*/ 0 h 515500"/>
                <a:gd name="connsiteX1" fmla="*/ 370642 w 399247"/>
                <a:gd name="connsiteY1" fmla="*/ 116255 h 515500"/>
                <a:gd name="connsiteX2" fmla="*/ 399247 w 399247"/>
                <a:gd name="connsiteY2" fmla="*/ 239629 h 515500"/>
                <a:gd name="connsiteX3" fmla="*/ 299857 w 399247"/>
                <a:gd name="connsiteY3" fmla="*/ 323452 h 515500"/>
                <a:gd name="connsiteX4" fmla="*/ 246749 w 399247"/>
                <a:gd name="connsiteY4" fmla="*/ 439252 h 515500"/>
                <a:gd name="connsiteX5" fmla="*/ 114536 w 399247"/>
                <a:gd name="connsiteY5" fmla="*/ 451505 h 515500"/>
                <a:gd name="connsiteX6" fmla="*/ 1 w 399247"/>
                <a:gd name="connsiteY6" fmla="*/ 515500 h 515500"/>
                <a:gd name="connsiteX7" fmla="*/ 0 w 399247"/>
                <a:gd name="connsiteY7" fmla="*/ 515500 h 515500"/>
                <a:gd name="connsiteX8" fmla="*/ 0 w 399247"/>
                <a:gd name="connsiteY8" fmla="*/ 452385 h 515500"/>
                <a:gd name="connsiteX9" fmla="*/ 366119 w 399247"/>
                <a:gd name="connsiteY9" fmla="*/ 3173 h 515500"/>
                <a:gd name="connsiteX10" fmla="*/ 397596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397596" y="0"/>
                  </a:moveTo>
                  <a:lnTo>
                    <a:pt x="370642" y="116255"/>
                  </a:lnTo>
                  <a:lnTo>
                    <a:pt x="399247" y="239629"/>
                  </a:lnTo>
                  <a:lnTo>
                    <a:pt x="299857" y="323452"/>
                  </a:lnTo>
                  <a:lnTo>
                    <a:pt x="246749" y="439252"/>
                  </a:lnTo>
                  <a:lnTo>
                    <a:pt x="114536" y="451505"/>
                  </a:lnTo>
                  <a:lnTo>
                    <a:pt x="1" y="515500"/>
                  </a:lnTo>
                  <a:lnTo>
                    <a:pt x="0" y="515500"/>
                  </a:lnTo>
                  <a:lnTo>
                    <a:pt x="0" y="452385"/>
                  </a:lnTo>
                  <a:cubicBezTo>
                    <a:pt x="0" y="230802"/>
                    <a:pt x="157175" y="45929"/>
                    <a:pt x="366119" y="3173"/>
                  </a:cubicBezTo>
                  <a:lnTo>
                    <a:pt x="39759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2" name="Freeform"/>
            <p:cNvSpPr/>
            <p:nvPr/>
          </p:nvSpPr>
          <p:spPr>
            <a:xfrm>
              <a:off x="8744754" y="779281"/>
              <a:ext cx="399247" cy="515500"/>
            </a:xfrm>
            <a:custGeom>
              <a:avLst/>
              <a:gdLst>
                <a:gd name="connsiteX0" fmla="*/ 1651 w 399247"/>
                <a:gd name="connsiteY0" fmla="*/ 0 h 515500"/>
                <a:gd name="connsiteX1" fmla="*/ 33128 w 399247"/>
                <a:gd name="connsiteY1" fmla="*/ 3173 h 515500"/>
                <a:gd name="connsiteX2" fmla="*/ 399247 w 399247"/>
                <a:gd name="connsiteY2" fmla="*/ 452385 h 515500"/>
                <a:gd name="connsiteX3" fmla="*/ 399247 w 399247"/>
                <a:gd name="connsiteY3" fmla="*/ 515500 h 515500"/>
                <a:gd name="connsiteX4" fmla="*/ 284711 w 399247"/>
                <a:gd name="connsiteY4" fmla="*/ 451505 h 515500"/>
                <a:gd name="connsiteX5" fmla="*/ 152498 w 399247"/>
                <a:gd name="connsiteY5" fmla="*/ 439252 h 515500"/>
                <a:gd name="connsiteX6" fmla="*/ 99390 w 399247"/>
                <a:gd name="connsiteY6" fmla="*/ 323452 h 515500"/>
                <a:gd name="connsiteX7" fmla="*/ 0 w 399247"/>
                <a:gd name="connsiteY7" fmla="*/ 239629 h 515500"/>
                <a:gd name="connsiteX8" fmla="*/ 28605 w 399247"/>
                <a:gd name="connsiteY8" fmla="*/ 116255 h 515500"/>
                <a:gd name="connsiteX9" fmla="*/ 1651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1651" y="0"/>
                  </a:moveTo>
                  <a:lnTo>
                    <a:pt x="33128" y="3173"/>
                  </a:lnTo>
                  <a:cubicBezTo>
                    <a:pt x="242072" y="45929"/>
                    <a:pt x="399247" y="230802"/>
                    <a:pt x="399247" y="452385"/>
                  </a:cubicBezTo>
                  <a:lnTo>
                    <a:pt x="399247" y="515500"/>
                  </a:lnTo>
                  <a:lnTo>
                    <a:pt x="284711" y="451505"/>
                  </a:lnTo>
                  <a:lnTo>
                    <a:pt x="152498" y="439252"/>
                  </a:lnTo>
                  <a:lnTo>
                    <a:pt x="99390" y="323452"/>
                  </a:lnTo>
                  <a:lnTo>
                    <a:pt x="0" y="239629"/>
                  </a:lnTo>
                  <a:lnTo>
                    <a:pt x="28605" y="116255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1" name="Freeform"/>
            <p:cNvSpPr/>
            <p:nvPr/>
          </p:nvSpPr>
          <p:spPr>
            <a:xfrm>
              <a:off x="3048001" y="3002607"/>
              <a:ext cx="399247" cy="515500"/>
            </a:xfrm>
            <a:custGeom>
              <a:avLst/>
              <a:gdLst>
                <a:gd name="connsiteX0" fmla="*/ 1 w 399247"/>
                <a:gd name="connsiteY0" fmla="*/ 0 h 515500"/>
                <a:gd name="connsiteX1" fmla="*/ 114536 w 399247"/>
                <a:gd name="connsiteY1" fmla="*/ 63995 h 515500"/>
                <a:gd name="connsiteX2" fmla="*/ 246749 w 399247"/>
                <a:gd name="connsiteY2" fmla="*/ 76248 h 515500"/>
                <a:gd name="connsiteX3" fmla="*/ 299857 w 399247"/>
                <a:gd name="connsiteY3" fmla="*/ 192048 h 515500"/>
                <a:gd name="connsiteX4" fmla="*/ 399247 w 399247"/>
                <a:gd name="connsiteY4" fmla="*/ 275871 h 515500"/>
                <a:gd name="connsiteX5" fmla="*/ 370642 w 399247"/>
                <a:gd name="connsiteY5" fmla="*/ 399246 h 515500"/>
                <a:gd name="connsiteX6" fmla="*/ 397596 w 399247"/>
                <a:gd name="connsiteY6" fmla="*/ 515500 h 515500"/>
                <a:gd name="connsiteX7" fmla="*/ 366119 w 399247"/>
                <a:gd name="connsiteY7" fmla="*/ 512327 h 515500"/>
                <a:gd name="connsiteX8" fmla="*/ 0 w 399247"/>
                <a:gd name="connsiteY8" fmla="*/ 63115 h 515500"/>
                <a:gd name="connsiteX9" fmla="*/ 0 w 399247"/>
                <a:gd name="connsiteY9" fmla="*/ 1 h 515500"/>
                <a:gd name="connsiteX10" fmla="*/ 1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1" y="0"/>
                  </a:moveTo>
                  <a:lnTo>
                    <a:pt x="114536" y="63995"/>
                  </a:lnTo>
                  <a:lnTo>
                    <a:pt x="246749" y="76248"/>
                  </a:lnTo>
                  <a:lnTo>
                    <a:pt x="299857" y="192048"/>
                  </a:lnTo>
                  <a:lnTo>
                    <a:pt x="399247" y="275871"/>
                  </a:lnTo>
                  <a:lnTo>
                    <a:pt x="370642" y="399246"/>
                  </a:lnTo>
                  <a:lnTo>
                    <a:pt x="397596" y="515500"/>
                  </a:lnTo>
                  <a:lnTo>
                    <a:pt x="366119" y="512327"/>
                  </a:lnTo>
                  <a:cubicBezTo>
                    <a:pt x="157175" y="469571"/>
                    <a:pt x="0" y="284698"/>
                    <a:pt x="0" y="63115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0" name="Freeform"/>
            <p:cNvSpPr/>
            <p:nvPr/>
          </p:nvSpPr>
          <p:spPr>
            <a:xfrm>
              <a:off x="8744754" y="3002607"/>
              <a:ext cx="399247" cy="515500"/>
            </a:xfrm>
            <a:custGeom>
              <a:avLst/>
              <a:gdLst>
                <a:gd name="connsiteX0" fmla="*/ 399247 w 399247"/>
                <a:gd name="connsiteY0" fmla="*/ 0 h 515500"/>
                <a:gd name="connsiteX1" fmla="*/ 399247 w 399247"/>
                <a:gd name="connsiteY1" fmla="*/ 63115 h 515500"/>
                <a:gd name="connsiteX2" fmla="*/ 33128 w 399247"/>
                <a:gd name="connsiteY2" fmla="*/ 512327 h 515500"/>
                <a:gd name="connsiteX3" fmla="*/ 1651 w 399247"/>
                <a:gd name="connsiteY3" fmla="*/ 515500 h 515500"/>
                <a:gd name="connsiteX4" fmla="*/ 28605 w 399247"/>
                <a:gd name="connsiteY4" fmla="*/ 399246 h 515500"/>
                <a:gd name="connsiteX5" fmla="*/ 0 w 399247"/>
                <a:gd name="connsiteY5" fmla="*/ 275871 h 515500"/>
                <a:gd name="connsiteX6" fmla="*/ 99390 w 399247"/>
                <a:gd name="connsiteY6" fmla="*/ 192048 h 515500"/>
                <a:gd name="connsiteX7" fmla="*/ 152498 w 399247"/>
                <a:gd name="connsiteY7" fmla="*/ 76248 h 515500"/>
                <a:gd name="connsiteX8" fmla="*/ 284711 w 399247"/>
                <a:gd name="connsiteY8" fmla="*/ 63995 h 515500"/>
                <a:gd name="connsiteX9" fmla="*/ 399247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399247" y="0"/>
                  </a:moveTo>
                  <a:lnTo>
                    <a:pt x="399247" y="63115"/>
                  </a:lnTo>
                  <a:cubicBezTo>
                    <a:pt x="399247" y="284698"/>
                    <a:pt x="242072" y="469571"/>
                    <a:pt x="33128" y="512327"/>
                  </a:cubicBezTo>
                  <a:lnTo>
                    <a:pt x="1651" y="515500"/>
                  </a:lnTo>
                  <a:lnTo>
                    <a:pt x="28605" y="399246"/>
                  </a:lnTo>
                  <a:lnTo>
                    <a:pt x="0" y="275871"/>
                  </a:lnTo>
                  <a:lnTo>
                    <a:pt x="99390" y="192048"/>
                  </a:lnTo>
                  <a:lnTo>
                    <a:pt x="152498" y="76248"/>
                  </a:lnTo>
                  <a:lnTo>
                    <a:pt x="284711" y="63995"/>
                  </a:lnTo>
                  <a:lnTo>
                    <a:pt x="39924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47" name="Freeform"/>
            <p:cNvSpPr/>
            <p:nvPr/>
          </p:nvSpPr>
          <p:spPr>
            <a:xfrm>
              <a:off x="3048000" y="773138"/>
              <a:ext cx="6096000" cy="2751112"/>
            </a:xfrm>
            <a:custGeom>
              <a:avLst/>
              <a:gdLst>
                <a:gd name="connsiteX0" fmla="*/ 458528 w 6096000"/>
                <a:gd name="connsiteY0" fmla="*/ 0 h 2751112"/>
                <a:gd name="connsiteX1" fmla="*/ 5637472 w 6096000"/>
                <a:gd name="connsiteY1" fmla="*/ 0 h 2751112"/>
                <a:gd name="connsiteX2" fmla="*/ 5698404 w 6096000"/>
                <a:gd name="connsiteY2" fmla="*/ 6143 h 2751112"/>
                <a:gd name="connsiteX3" fmla="*/ 5725358 w 6096000"/>
                <a:gd name="connsiteY3" fmla="*/ 122398 h 2751112"/>
                <a:gd name="connsiteX4" fmla="*/ 5696753 w 6096000"/>
                <a:gd name="connsiteY4" fmla="*/ 245772 h 2751112"/>
                <a:gd name="connsiteX5" fmla="*/ 5796143 w 6096000"/>
                <a:gd name="connsiteY5" fmla="*/ 329595 h 2751112"/>
                <a:gd name="connsiteX6" fmla="*/ 5849251 w 6096000"/>
                <a:gd name="connsiteY6" fmla="*/ 445395 h 2751112"/>
                <a:gd name="connsiteX7" fmla="*/ 5981464 w 6096000"/>
                <a:gd name="connsiteY7" fmla="*/ 457648 h 2751112"/>
                <a:gd name="connsiteX8" fmla="*/ 6096000 w 6096000"/>
                <a:gd name="connsiteY8" fmla="*/ 521643 h 2751112"/>
                <a:gd name="connsiteX9" fmla="*/ 6096000 w 6096000"/>
                <a:gd name="connsiteY9" fmla="*/ 2229469 h 2751112"/>
                <a:gd name="connsiteX10" fmla="*/ 5981464 w 6096000"/>
                <a:gd name="connsiteY10" fmla="*/ 2293464 h 2751112"/>
                <a:gd name="connsiteX11" fmla="*/ 5849251 w 6096000"/>
                <a:gd name="connsiteY11" fmla="*/ 2305717 h 2751112"/>
                <a:gd name="connsiteX12" fmla="*/ 5796143 w 6096000"/>
                <a:gd name="connsiteY12" fmla="*/ 2421517 h 2751112"/>
                <a:gd name="connsiteX13" fmla="*/ 5696753 w 6096000"/>
                <a:gd name="connsiteY13" fmla="*/ 2505340 h 2751112"/>
                <a:gd name="connsiteX14" fmla="*/ 5725358 w 6096000"/>
                <a:gd name="connsiteY14" fmla="*/ 2628715 h 2751112"/>
                <a:gd name="connsiteX15" fmla="*/ 5698404 w 6096000"/>
                <a:gd name="connsiteY15" fmla="*/ 2744969 h 2751112"/>
                <a:gd name="connsiteX16" fmla="*/ 5637472 w 6096000"/>
                <a:gd name="connsiteY16" fmla="*/ 2751112 h 2751112"/>
                <a:gd name="connsiteX17" fmla="*/ 458528 w 6096000"/>
                <a:gd name="connsiteY17" fmla="*/ 2751112 h 2751112"/>
                <a:gd name="connsiteX18" fmla="*/ 397596 w 6096000"/>
                <a:gd name="connsiteY18" fmla="*/ 2744969 h 2751112"/>
                <a:gd name="connsiteX19" fmla="*/ 370642 w 6096000"/>
                <a:gd name="connsiteY19" fmla="*/ 2628715 h 2751112"/>
                <a:gd name="connsiteX20" fmla="*/ 399247 w 6096000"/>
                <a:gd name="connsiteY20" fmla="*/ 2505340 h 2751112"/>
                <a:gd name="connsiteX21" fmla="*/ 299857 w 6096000"/>
                <a:gd name="connsiteY21" fmla="*/ 2421517 h 2751112"/>
                <a:gd name="connsiteX22" fmla="*/ 246749 w 6096000"/>
                <a:gd name="connsiteY22" fmla="*/ 2305717 h 2751112"/>
                <a:gd name="connsiteX23" fmla="*/ 114536 w 6096000"/>
                <a:gd name="connsiteY23" fmla="*/ 2293464 h 2751112"/>
                <a:gd name="connsiteX24" fmla="*/ 1 w 6096000"/>
                <a:gd name="connsiteY24" fmla="*/ 2229469 h 2751112"/>
                <a:gd name="connsiteX25" fmla="*/ 0 w 6096000"/>
                <a:gd name="connsiteY25" fmla="*/ 2229470 h 2751112"/>
                <a:gd name="connsiteX26" fmla="*/ 0 w 6096000"/>
                <a:gd name="connsiteY26" fmla="*/ 521643 h 2751112"/>
                <a:gd name="connsiteX27" fmla="*/ 1 w 6096000"/>
                <a:gd name="connsiteY27" fmla="*/ 521643 h 2751112"/>
                <a:gd name="connsiteX28" fmla="*/ 114536 w 6096000"/>
                <a:gd name="connsiteY28" fmla="*/ 457648 h 2751112"/>
                <a:gd name="connsiteX29" fmla="*/ 246749 w 6096000"/>
                <a:gd name="connsiteY29" fmla="*/ 445395 h 2751112"/>
                <a:gd name="connsiteX30" fmla="*/ 299857 w 6096000"/>
                <a:gd name="connsiteY30" fmla="*/ 329595 h 2751112"/>
                <a:gd name="connsiteX31" fmla="*/ 399247 w 6096000"/>
                <a:gd name="connsiteY31" fmla="*/ 245772 h 2751112"/>
                <a:gd name="connsiteX32" fmla="*/ 370642 w 6096000"/>
                <a:gd name="connsiteY32" fmla="*/ 122398 h 2751112"/>
                <a:gd name="connsiteX33" fmla="*/ 397596 w 6096000"/>
                <a:gd name="connsiteY33" fmla="*/ 6143 h 2751112"/>
                <a:gd name="connsiteX34" fmla="*/ 458528 w 6096000"/>
                <a:gd name="connsiteY34" fmla="*/ 0 h 275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96000" h="2751112">
                  <a:moveTo>
                    <a:pt x="458528" y="0"/>
                  </a:moveTo>
                  <a:lnTo>
                    <a:pt x="5637472" y="0"/>
                  </a:lnTo>
                  <a:lnTo>
                    <a:pt x="5698404" y="6143"/>
                  </a:lnTo>
                  <a:lnTo>
                    <a:pt x="5725358" y="122398"/>
                  </a:lnTo>
                  <a:lnTo>
                    <a:pt x="5696753" y="245772"/>
                  </a:lnTo>
                  <a:lnTo>
                    <a:pt x="5796143" y="329595"/>
                  </a:lnTo>
                  <a:lnTo>
                    <a:pt x="5849251" y="445395"/>
                  </a:lnTo>
                  <a:lnTo>
                    <a:pt x="5981464" y="457648"/>
                  </a:lnTo>
                  <a:lnTo>
                    <a:pt x="6096000" y="521643"/>
                  </a:lnTo>
                  <a:lnTo>
                    <a:pt x="6096000" y="2229469"/>
                  </a:lnTo>
                  <a:lnTo>
                    <a:pt x="5981464" y="2293464"/>
                  </a:lnTo>
                  <a:lnTo>
                    <a:pt x="5849251" y="2305717"/>
                  </a:lnTo>
                  <a:lnTo>
                    <a:pt x="5796143" y="2421517"/>
                  </a:lnTo>
                  <a:lnTo>
                    <a:pt x="5696753" y="2505340"/>
                  </a:lnTo>
                  <a:lnTo>
                    <a:pt x="5725358" y="2628715"/>
                  </a:lnTo>
                  <a:lnTo>
                    <a:pt x="5698404" y="2744969"/>
                  </a:lnTo>
                  <a:lnTo>
                    <a:pt x="5637472" y="2751112"/>
                  </a:lnTo>
                  <a:lnTo>
                    <a:pt x="458528" y="2751112"/>
                  </a:lnTo>
                  <a:lnTo>
                    <a:pt x="397596" y="2744969"/>
                  </a:lnTo>
                  <a:lnTo>
                    <a:pt x="370642" y="2628715"/>
                  </a:lnTo>
                  <a:lnTo>
                    <a:pt x="399247" y="2505340"/>
                  </a:lnTo>
                  <a:lnTo>
                    <a:pt x="299857" y="2421517"/>
                  </a:lnTo>
                  <a:lnTo>
                    <a:pt x="246749" y="2305717"/>
                  </a:lnTo>
                  <a:lnTo>
                    <a:pt x="114536" y="2293464"/>
                  </a:lnTo>
                  <a:lnTo>
                    <a:pt x="1" y="2229469"/>
                  </a:lnTo>
                  <a:lnTo>
                    <a:pt x="0" y="2229470"/>
                  </a:lnTo>
                  <a:lnTo>
                    <a:pt x="0" y="521643"/>
                  </a:lnTo>
                  <a:lnTo>
                    <a:pt x="1" y="521643"/>
                  </a:lnTo>
                  <a:lnTo>
                    <a:pt x="114536" y="457648"/>
                  </a:lnTo>
                  <a:lnTo>
                    <a:pt x="246749" y="445395"/>
                  </a:lnTo>
                  <a:lnTo>
                    <a:pt x="299857" y="329595"/>
                  </a:lnTo>
                  <a:lnTo>
                    <a:pt x="399247" y="245772"/>
                  </a:lnTo>
                  <a:lnTo>
                    <a:pt x="370642" y="122398"/>
                  </a:lnTo>
                  <a:lnTo>
                    <a:pt x="397596" y="6143"/>
                  </a:lnTo>
                  <a:lnTo>
                    <a:pt x="45852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بعد أي غزوة كانت حادثة الإفك التي اتُّهِمت فيها عائشة رضي الله عنها؟</a:t>
              </a:r>
            </a:p>
          </p:txBody>
        </p:sp>
      </p:grpSp>
      <p:grpSp>
        <p:nvGrpSpPr>
          <p:cNvPr id="162" name="جواب 3"/>
          <p:cNvGrpSpPr/>
          <p:nvPr/>
        </p:nvGrpSpPr>
        <p:grpSpPr>
          <a:xfrm>
            <a:off x="3383903" y="4079309"/>
            <a:ext cx="5424196" cy="526688"/>
            <a:chOff x="3383903" y="3931481"/>
            <a:chExt cx="5424196" cy="526688"/>
          </a:xfrm>
        </p:grpSpPr>
        <p:sp>
          <p:nvSpPr>
            <p:cNvPr id="74" name="Freeform"/>
            <p:cNvSpPr/>
            <p:nvPr/>
          </p:nvSpPr>
          <p:spPr>
            <a:xfrm>
              <a:off x="8603720" y="3936203"/>
              <a:ext cx="204379" cy="517247"/>
            </a:xfrm>
            <a:custGeom>
              <a:avLst/>
              <a:gdLst>
                <a:gd name="connsiteX0" fmla="*/ 139979 w 204379"/>
                <a:gd name="connsiteY0" fmla="*/ 0 h 517247"/>
                <a:gd name="connsiteX1" fmla="*/ 150765 w 204379"/>
                <a:gd name="connsiteY1" fmla="*/ 2177 h 517247"/>
                <a:gd name="connsiteX2" fmla="*/ 204379 w 204379"/>
                <a:gd name="connsiteY2" fmla="*/ 83062 h 517247"/>
                <a:gd name="connsiteX3" fmla="*/ 204379 w 204379"/>
                <a:gd name="connsiteY3" fmla="*/ 434184 h 517247"/>
                <a:gd name="connsiteX4" fmla="*/ 150765 w 204379"/>
                <a:gd name="connsiteY4" fmla="*/ 515069 h 517247"/>
                <a:gd name="connsiteX5" fmla="*/ 139979 w 204379"/>
                <a:gd name="connsiteY5" fmla="*/ 517247 h 517247"/>
                <a:gd name="connsiteX6" fmla="*/ 120920 w 204379"/>
                <a:gd name="connsiteY6" fmla="*/ 514739 h 517247"/>
                <a:gd name="connsiteX7" fmla="*/ 75319 w 204379"/>
                <a:gd name="connsiteY7" fmla="*/ 425328 h 517247"/>
                <a:gd name="connsiteX8" fmla="*/ 0 w 204379"/>
                <a:gd name="connsiteY8" fmla="*/ 356451 h 517247"/>
                <a:gd name="connsiteX9" fmla="*/ 18367 w 204379"/>
                <a:gd name="connsiteY9" fmla="*/ 258623 h 517247"/>
                <a:gd name="connsiteX10" fmla="*/ 0 w 204379"/>
                <a:gd name="connsiteY10" fmla="*/ 160795 h 517247"/>
                <a:gd name="connsiteX11" fmla="*/ 75319 w 204379"/>
                <a:gd name="connsiteY11" fmla="*/ 91918 h 517247"/>
                <a:gd name="connsiteX12" fmla="*/ 120920 w 204379"/>
                <a:gd name="connsiteY12" fmla="*/ 2507 h 517247"/>
                <a:gd name="connsiteX13" fmla="*/ 139979 w 204379"/>
                <a:gd name="connsiteY13" fmla="*/ 0 h 51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7247">
                  <a:moveTo>
                    <a:pt x="139979" y="0"/>
                  </a:moveTo>
                  <a:lnTo>
                    <a:pt x="150765" y="2177"/>
                  </a:lnTo>
                  <a:cubicBezTo>
                    <a:pt x="182272" y="15504"/>
                    <a:pt x="204379" y="46701"/>
                    <a:pt x="204379" y="83062"/>
                  </a:cubicBezTo>
                  <a:lnTo>
                    <a:pt x="204379" y="434184"/>
                  </a:lnTo>
                  <a:cubicBezTo>
                    <a:pt x="204379" y="470545"/>
                    <a:pt x="182272" y="501743"/>
                    <a:pt x="150765" y="515069"/>
                  </a:cubicBezTo>
                  <a:lnTo>
                    <a:pt x="139979" y="517247"/>
                  </a:lnTo>
                  <a:lnTo>
                    <a:pt x="120920" y="514739"/>
                  </a:lnTo>
                  <a:lnTo>
                    <a:pt x="75319" y="425328"/>
                  </a:lnTo>
                  <a:lnTo>
                    <a:pt x="0" y="356451"/>
                  </a:lnTo>
                  <a:lnTo>
                    <a:pt x="18367" y="258623"/>
                  </a:lnTo>
                  <a:lnTo>
                    <a:pt x="0" y="160795"/>
                  </a:lnTo>
                  <a:lnTo>
                    <a:pt x="75319" y="91918"/>
                  </a:lnTo>
                  <a:lnTo>
                    <a:pt x="120920" y="2507"/>
                  </a:lnTo>
                  <a:lnTo>
                    <a:pt x="139979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73" name="Freeform"/>
            <p:cNvSpPr/>
            <p:nvPr/>
          </p:nvSpPr>
          <p:spPr>
            <a:xfrm>
              <a:off x="3383903" y="3938120"/>
              <a:ext cx="180297" cy="513410"/>
            </a:xfrm>
            <a:custGeom>
              <a:avLst/>
              <a:gdLst>
                <a:gd name="connsiteX0" fmla="*/ 54898 w 180297"/>
                <a:gd name="connsiteY0" fmla="*/ 0 h 513410"/>
                <a:gd name="connsiteX1" fmla="*/ 59377 w 180297"/>
                <a:gd name="connsiteY1" fmla="*/ 589 h 513410"/>
                <a:gd name="connsiteX2" fmla="*/ 104978 w 180297"/>
                <a:gd name="connsiteY2" fmla="*/ 90000 h 513410"/>
                <a:gd name="connsiteX3" fmla="*/ 180297 w 180297"/>
                <a:gd name="connsiteY3" fmla="*/ 158877 h 513410"/>
                <a:gd name="connsiteX4" fmla="*/ 161930 w 180297"/>
                <a:gd name="connsiteY4" fmla="*/ 256705 h 513410"/>
                <a:gd name="connsiteX5" fmla="*/ 180297 w 180297"/>
                <a:gd name="connsiteY5" fmla="*/ 354533 h 513410"/>
                <a:gd name="connsiteX6" fmla="*/ 104978 w 180297"/>
                <a:gd name="connsiteY6" fmla="*/ 423410 h 513410"/>
                <a:gd name="connsiteX7" fmla="*/ 59377 w 180297"/>
                <a:gd name="connsiteY7" fmla="*/ 512821 h 513410"/>
                <a:gd name="connsiteX8" fmla="*/ 54898 w 180297"/>
                <a:gd name="connsiteY8" fmla="*/ 513410 h 513410"/>
                <a:gd name="connsiteX9" fmla="*/ 53614 w 180297"/>
                <a:gd name="connsiteY9" fmla="*/ 513151 h 513410"/>
                <a:gd name="connsiteX10" fmla="*/ 0 w 180297"/>
                <a:gd name="connsiteY10" fmla="*/ 432266 h 513410"/>
                <a:gd name="connsiteX11" fmla="*/ 0 w 180297"/>
                <a:gd name="connsiteY11" fmla="*/ 81144 h 513410"/>
                <a:gd name="connsiteX12" fmla="*/ 53614 w 180297"/>
                <a:gd name="connsiteY12" fmla="*/ 259 h 513410"/>
                <a:gd name="connsiteX13" fmla="*/ 54898 w 180297"/>
                <a:gd name="connsiteY13" fmla="*/ 0 h 513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0297" h="513410">
                  <a:moveTo>
                    <a:pt x="54898" y="0"/>
                  </a:moveTo>
                  <a:lnTo>
                    <a:pt x="59377" y="589"/>
                  </a:lnTo>
                  <a:lnTo>
                    <a:pt x="104978" y="90000"/>
                  </a:lnTo>
                  <a:lnTo>
                    <a:pt x="180297" y="158877"/>
                  </a:lnTo>
                  <a:lnTo>
                    <a:pt x="161930" y="256705"/>
                  </a:lnTo>
                  <a:lnTo>
                    <a:pt x="180297" y="354533"/>
                  </a:lnTo>
                  <a:lnTo>
                    <a:pt x="104978" y="423410"/>
                  </a:lnTo>
                  <a:lnTo>
                    <a:pt x="59377" y="512821"/>
                  </a:lnTo>
                  <a:lnTo>
                    <a:pt x="54898" y="513410"/>
                  </a:lnTo>
                  <a:lnTo>
                    <a:pt x="53614" y="513151"/>
                  </a:lnTo>
                  <a:cubicBezTo>
                    <a:pt x="22108" y="499825"/>
                    <a:pt x="0" y="468627"/>
                    <a:pt x="0" y="432266"/>
                  </a:cubicBezTo>
                  <a:lnTo>
                    <a:pt x="0" y="81144"/>
                  </a:lnTo>
                  <a:cubicBezTo>
                    <a:pt x="0" y="44783"/>
                    <a:pt x="22108" y="13586"/>
                    <a:pt x="53614" y="259"/>
                  </a:cubicBezTo>
                  <a:lnTo>
                    <a:pt x="54898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6" name="Freeform"/>
            <p:cNvSpPr/>
            <p:nvPr/>
          </p:nvSpPr>
          <p:spPr>
            <a:xfrm>
              <a:off x="3438800" y="3931481"/>
              <a:ext cx="5304898" cy="526688"/>
            </a:xfrm>
            <a:custGeom>
              <a:avLst/>
              <a:gdLst>
                <a:gd name="connsiteX0" fmla="*/ 32885 w 5304898"/>
                <a:gd name="connsiteY0" fmla="*/ 0 h 526688"/>
                <a:gd name="connsiteX1" fmla="*/ 5281515 w 5304898"/>
                <a:gd name="connsiteY1" fmla="*/ 0 h 526688"/>
                <a:gd name="connsiteX2" fmla="*/ 5304898 w 5304898"/>
                <a:gd name="connsiteY2" fmla="*/ 4721 h 526688"/>
                <a:gd name="connsiteX3" fmla="*/ 5285839 w 5304898"/>
                <a:gd name="connsiteY3" fmla="*/ 7228 h 526688"/>
                <a:gd name="connsiteX4" fmla="*/ 5240238 w 5304898"/>
                <a:gd name="connsiteY4" fmla="*/ 96639 h 526688"/>
                <a:gd name="connsiteX5" fmla="*/ 5164919 w 5304898"/>
                <a:gd name="connsiteY5" fmla="*/ 165516 h 526688"/>
                <a:gd name="connsiteX6" fmla="*/ 5183286 w 5304898"/>
                <a:gd name="connsiteY6" fmla="*/ 263344 h 526688"/>
                <a:gd name="connsiteX7" fmla="*/ 5164919 w 5304898"/>
                <a:gd name="connsiteY7" fmla="*/ 361172 h 526688"/>
                <a:gd name="connsiteX8" fmla="*/ 5240238 w 5304898"/>
                <a:gd name="connsiteY8" fmla="*/ 430049 h 526688"/>
                <a:gd name="connsiteX9" fmla="*/ 5285839 w 5304898"/>
                <a:gd name="connsiteY9" fmla="*/ 519460 h 526688"/>
                <a:gd name="connsiteX10" fmla="*/ 5304898 w 5304898"/>
                <a:gd name="connsiteY10" fmla="*/ 521968 h 526688"/>
                <a:gd name="connsiteX11" fmla="*/ 5281515 w 5304898"/>
                <a:gd name="connsiteY11" fmla="*/ 526688 h 526688"/>
                <a:gd name="connsiteX12" fmla="*/ 32885 w 5304898"/>
                <a:gd name="connsiteY12" fmla="*/ 526688 h 526688"/>
                <a:gd name="connsiteX13" fmla="*/ 0 w 5304898"/>
                <a:gd name="connsiteY13" fmla="*/ 520049 h 526688"/>
                <a:gd name="connsiteX14" fmla="*/ 4479 w 5304898"/>
                <a:gd name="connsiteY14" fmla="*/ 519460 h 526688"/>
                <a:gd name="connsiteX15" fmla="*/ 50080 w 5304898"/>
                <a:gd name="connsiteY15" fmla="*/ 430049 h 526688"/>
                <a:gd name="connsiteX16" fmla="*/ 125399 w 5304898"/>
                <a:gd name="connsiteY16" fmla="*/ 361172 h 526688"/>
                <a:gd name="connsiteX17" fmla="*/ 107032 w 5304898"/>
                <a:gd name="connsiteY17" fmla="*/ 263344 h 526688"/>
                <a:gd name="connsiteX18" fmla="*/ 125399 w 5304898"/>
                <a:gd name="connsiteY18" fmla="*/ 165516 h 526688"/>
                <a:gd name="connsiteX19" fmla="*/ 50080 w 5304898"/>
                <a:gd name="connsiteY19" fmla="*/ 96639 h 526688"/>
                <a:gd name="connsiteX20" fmla="*/ 4479 w 5304898"/>
                <a:gd name="connsiteY20" fmla="*/ 7228 h 526688"/>
                <a:gd name="connsiteX21" fmla="*/ 0 w 5304898"/>
                <a:gd name="connsiteY21" fmla="*/ 6639 h 526688"/>
                <a:gd name="connsiteX22" fmla="*/ 32885 w 5304898"/>
                <a:gd name="connsiteY22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304898" h="526688">
                  <a:moveTo>
                    <a:pt x="32885" y="0"/>
                  </a:moveTo>
                  <a:lnTo>
                    <a:pt x="5281515" y="0"/>
                  </a:lnTo>
                  <a:lnTo>
                    <a:pt x="5304898" y="4721"/>
                  </a:lnTo>
                  <a:lnTo>
                    <a:pt x="5285839" y="7228"/>
                  </a:lnTo>
                  <a:lnTo>
                    <a:pt x="5240238" y="96639"/>
                  </a:lnTo>
                  <a:lnTo>
                    <a:pt x="5164919" y="165516"/>
                  </a:lnTo>
                  <a:lnTo>
                    <a:pt x="5183286" y="263344"/>
                  </a:lnTo>
                  <a:lnTo>
                    <a:pt x="5164919" y="361172"/>
                  </a:lnTo>
                  <a:lnTo>
                    <a:pt x="5240238" y="430049"/>
                  </a:lnTo>
                  <a:lnTo>
                    <a:pt x="5285839" y="519460"/>
                  </a:lnTo>
                  <a:lnTo>
                    <a:pt x="5304898" y="521968"/>
                  </a:lnTo>
                  <a:lnTo>
                    <a:pt x="5281515" y="526688"/>
                  </a:lnTo>
                  <a:lnTo>
                    <a:pt x="32885" y="526688"/>
                  </a:lnTo>
                  <a:lnTo>
                    <a:pt x="0" y="520049"/>
                  </a:lnTo>
                  <a:lnTo>
                    <a:pt x="4479" y="519460"/>
                  </a:lnTo>
                  <a:lnTo>
                    <a:pt x="50080" y="430049"/>
                  </a:lnTo>
                  <a:lnTo>
                    <a:pt x="125399" y="361172"/>
                  </a:lnTo>
                  <a:lnTo>
                    <a:pt x="107032" y="263344"/>
                  </a:lnTo>
                  <a:lnTo>
                    <a:pt x="125399" y="165516"/>
                  </a:lnTo>
                  <a:lnTo>
                    <a:pt x="50080" y="96639"/>
                  </a:lnTo>
                  <a:lnTo>
                    <a:pt x="4479" y="7228"/>
                  </a:lnTo>
                  <a:lnTo>
                    <a:pt x="0" y="6639"/>
                  </a:lnTo>
                  <a:lnTo>
                    <a:pt x="32885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غزوة المريسيع</a:t>
              </a:r>
            </a:p>
          </p:txBody>
        </p:sp>
      </p:grpSp>
      <p:grpSp>
        <p:nvGrpSpPr>
          <p:cNvPr id="163" name="جواب 2"/>
          <p:cNvGrpSpPr/>
          <p:nvPr/>
        </p:nvGrpSpPr>
        <p:grpSpPr>
          <a:xfrm>
            <a:off x="3383903" y="4742379"/>
            <a:ext cx="5424196" cy="526688"/>
            <a:chOff x="3383903" y="4669227"/>
            <a:chExt cx="5424196" cy="526688"/>
          </a:xfrm>
        </p:grpSpPr>
        <p:sp>
          <p:nvSpPr>
            <p:cNvPr id="72" name="Freeform"/>
            <p:cNvSpPr/>
            <p:nvPr/>
          </p:nvSpPr>
          <p:spPr>
            <a:xfrm>
              <a:off x="8603720" y="4670388"/>
              <a:ext cx="204379" cy="516719"/>
            </a:xfrm>
            <a:custGeom>
              <a:avLst/>
              <a:gdLst>
                <a:gd name="connsiteX0" fmla="*/ 122342 w 204379"/>
                <a:gd name="connsiteY0" fmla="*/ 0 h 516719"/>
                <a:gd name="connsiteX1" fmla="*/ 150765 w 204379"/>
                <a:gd name="connsiteY1" fmla="*/ 5738 h 516719"/>
                <a:gd name="connsiteX2" fmla="*/ 204379 w 204379"/>
                <a:gd name="connsiteY2" fmla="*/ 86623 h 516719"/>
                <a:gd name="connsiteX3" fmla="*/ 204379 w 204379"/>
                <a:gd name="connsiteY3" fmla="*/ 437745 h 516719"/>
                <a:gd name="connsiteX4" fmla="*/ 178668 w 204379"/>
                <a:gd name="connsiteY4" fmla="*/ 499817 h 516719"/>
                <a:gd name="connsiteX5" fmla="*/ 153600 w 204379"/>
                <a:gd name="connsiteY5" fmla="*/ 516719 h 516719"/>
                <a:gd name="connsiteX6" fmla="*/ 120920 w 204379"/>
                <a:gd name="connsiteY6" fmla="*/ 512419 h 516719"/>
                <a:gd name="connsiteX7" fmla="*/ 75319 w 204379"/>
                <a:gd name="connsiteY7" fmla="*/ 423008 h 516719"/>
                <a:gd name="connsiteX8" fmla="*/ 0 w 204379"/>
                <a:gd name="connsiteY8" fmla="*/ 354131 h 516719"/>
                <a:gd name="connsiteX9" fmla="*/ 18367 w 204379"/>
                <a:gd name="connsiteY9" fmla="*/ 256303 h 516719"/>
                <a:gd name="connsiteX10" fmla="*/ 0 w 204379"/>
                <a:gd name="connsiteY10" fmla="*/ 158475 h 516719"/>
                <a:gd name="connsiteX11" fmla="*/ 75319 w 204379"/>
                <a:gd name="connsiteY11" fmla="*/ 89598 h 516719"/>
                <a:gd name="connsiteX12" fmla="*/ 120920 w 204379"/>
                <a:gd name="connsiteY12" fmla="*/ 187 h 516719"/>
                <a:gd name="connsiteX13" fmla="*/ 122342 w 204379"/>
                <a:gd name="connsiteY13" fmla="*/ 0 h 51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6719">
                  <a:moveTo>
                    <a:pt x="122342" y="0"/>
                  </a:moveTo>
                  <a:lnTo>
                    <a:pt x="150765" y="5738"/>
                  </a:lnTo>
                  <a:cubicBezTo>
                    <a:pt x="182272" y="19065"/>
                    <a:pt x="204379" y="50262"/>
                    <a:pt x="204379" y="86623"/>
                  </a:cubicBezTo>
                  <a:lnTo>
                    <a:pt x="204379" y="437745"/>
                  </a:lnTo>
                  <a:cubicBezTo>
                    <a:pt x="204379" y="461986"/>
                    <a:pt x="194553" y="483931"/>
                    <a:pt x="178668" y="499817"/>
                  </a:cubicBezTo>
                  <a:lnTo>
                    <a:pt x="153600" y="516719"/>
                  </a:lnTo>
                  <a:lnTo>
                    <a:pt x="120920" y="512419"/>
                  </a:lnTo>
                  <a:lnTo>
                    <a:pt x="75319" y="423008"/>
                  </a:lnTo>
                  <a:lnTo>
                    <a:pt x="0" y="354131"/>
                  </a:lnTo>
                  <a:lnTo>
                    <a:pt x="18367" y="256303"/>
                  </a:lnTo>
                  <a:lnTo>
                    <a:pt x="0" y="158475"/>
                  </a:lnTo>
                  <a:lnTo>
                    <a:pt x="75319" y="89598"/>
                  </a:lnTo>
                  <a:lnTo>
                    <a:pt x="120920" y="187"/>
                  </a:lnTo>
                  <a:lnTo>
                    <a:pt x="122342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71" name="Freeform"/>
            <p:cNvSpPr/>
            <p:nvPr/>
          </p:nvSpPr>
          <p:spPr>
            <a:xfrm>
              <a:off x="3383903" y="4674553"/>
              <a:ext cx="180297" cy="509903"/>
            </a:xfrm>
            <a:custGeom>
              <a:avLst/>
              <a:gdLst>
                <a:gd name="connsiteX0" fmla="*/ 61406 w 180297"/>
                <a:gd name="connsiteY0" fmla="*/ 0 h 509903"/>
                <a:gd name="connsiteX1" fmla="*/ 104978 w 180297"/>
                <a:gd name="connsiteY1" fmla="*/ 85433 h 509903"/>
                <a:gd name="connsiteX2" fmla="*/ 180297 w 180297"/>
                <a:gd name="connsiteY2" fmla="*/ 154310 h 509903"/>
                <a:gd name="connsiteX3" fmla="*/ 161930 w 180297"/>
                <a:gd name="connsiteY3" fmla="*/ 252138 h 509903"/>
                <a:gd name="connsiteX4" fmla="*/ 180297 w 180297"/>
                <a:gd name="connsiteY4" fmla="*/ 349966 h 509903"/>
                <a:gd name="connsiteX5" fmla="*/ 104978 w 180297"/>
                <a:gd name="connsiteY5" fmla="*/ 418843 h 509903"/>
                <a:gd name="connsiteX6" fmla="*/ 59377 w 180297"/>
                <a:gd name="connsiteY6" fmla="*/ 508254 h 509903"/>
                <a:gd name="connsiteX7" fmla="*/ 46847 w 180297"/>
                <a:gd name="connsiteY7" fmla="*/ 509903 h 509903"/>
                <a:gd name="connsiteX8" fmla="*/ 25711 w 180297"/>
                <a:gd name="connsiteY8" fmla="*/ 495652 h 509903"/>
                <a:gd name="connsiteX9" fmla="*/ 0 w 180297"/>
                <a:gd name="connsiteY9" fmla="*/ 433580 h 509903"/>
                <a:gd name="connsiteX10" fmla="*/ 0 w 180297"/>
                <a:gd name="connsiteY10" fmla="*/ 82458 h 509903"/>
                <a:gd name="connsiteX11" fmla="*/ 53614 w 180297"/>
                <a:gd name="connsiteY11" fmla="*/ 1573 h 509903"/>
                <a:gd name="connsiteX12" fmla="*/ 61406 w 180297"/>
                <a:gd name="connsiteY12" fmla="*/ 0 h 509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297" h="509903">
                  <a:moveTo>
                    <a:pt x="61406" y="0"/>
                  </a:moveTo>
                  <a:lnTo>
                    <a:pt x="104978" y="85433"/>
                  </a:lnTo>
                  <a:lnTo>
                    <a:pt x="180297" y="154310"/>
                  </a:lnTo>
                  <a:lnTo>
                    <a:pt x="161930" y="252138"/>
                  </a:lnTo>
                  <a:lnTo>
                    <a:pt x="180297" y="349966"/>
                  </a:lnTo>
                  <a:lnTo>
                    <a:pt x="104978" y="418843"/>
                  </a:lnTo>
                  <a:lnTo>
                    <a:pt x="59377" y="508254"/>
                  </a:lnTo>
                  <a:lnTo>
                    <a:pt x="46847" y="509903"/>
                  </a:lnTo>
                  <a:lnTo>
                    <a:pt x="25711" y="495652"/>
                  </a:lnTo>
                  <a:cubicBezTo>
                    <a:pt x="9826" y="479766"/>
                    <a:pt x="0" y="457821"/>
                    <a:pt x="0" y="433580"/>
                  </a:cubicBezTo>
                  <a:lnTo>
                    <a:pt x="0" y="82458"/>
                  </a:lnTo>
                  <a:cubicBezTo>
                    <a:pt x="0" y="46097"/>
                    <a:pt x="22108" y="14900"/>
                    <a:pt x="53614" y="1573"/>
                  </a:cubicBezTo>
                  <a:lnTo>
                    <a:pt x="6140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3" name="Freeform"/>
            <p:cNvSpPr/>
            <p:nvPr/>
          </p:nvSpPr>
          <p:spPr>
            <a:xfrm>
              <a:off x="3430749" y="4669227"/>
              <a:ext cx="5326570" cy="526688"/>
            </a:xfrm>
            <a:custGeom>
              <a:avLst/>
              <a:gdLst>
                <a:gd name="connsiteX0" fmla="*/ 40936 w 5326570"/>
                <a:gd name="connsiteY0" fmla="*/ 0 h 526688"/>
                <a:gd name="connsiteX1" fmla="*/ 5289566 w 5326570"/>
                <a:gd name="connsiteY1" fmla="*/ 0 h 526688"/>
                <a:gd name="connsiteX2" fmla="*/ 5295312 w 5326570"/>
                <a:gd name="connsiteY2" fmla="*/ 1160 h 526688"/>
                <a:gd name="connsiteX3" fmla="*/ 5293890 w 5326570"/>
                <a:gd name="connsiteY3" fmla="*/ 1347 h 526688"/>
                <a:gd name="connsiteX4" fmla="*/ 5248289 w 5326570"/>
                <a:gd name="connsiteY4" fmla="*/ 90758 h 526688"/>
                <a:gd name="connsiteX5" fmla="*/ 5172970 w 5326570"/>
                <a:gd name="connsiteY5" fmla="*/ 159635 h 526688"/>
                <a:gd name="connsiteX6" fmla="*/ 5191337 w 5326570"/>
                <a:gd name="connsiteY6" fmla="*/ 257463 h 526688"/>
                <a:gd name="connsiteX7" fmla="*/ 5172970 w 5326570"/>
                <a:gd name="connsiteY7" fmla="*/ 355291 h 526688"/>
                <a:gd name="connsiteX8" fmla="*/ 5248289 w 5326570"/>
                <a:gd name="connsiteY8" fmla="*/ 424168 h 526688"/>
                <a:gd name="connsiteX9" fmla="*/ 5293890 w 5326570"/>
                <a:gd name="connsiteY9" fmla="*/ 513579 h 526688"/>
                <a:gd name="connsiteX10" fmla="*/ 5326570 w 5326570"/>
                <a:gd name="connsiteY10" fmla="*/ 517879 h 526688"/>
                <a:gd name="connsiteX11" fmla="*/ 5323735 w 5326570"/>
                <a:gd name="connsiteY11" fmla="*/ 519790 h 526688"/>
                <a:gd name="connsiteX12" fmla="*/ 5289566 w 5326570"/>
                <a:gd name="connsiteY12" fmla="*/ 526688 h 526688"/>
                <a:gd name="connsiteX13" fmla="*/ 40936 w 5326570"/>
                <a:gd name="connsiteY13" fmla="*/ 526688 h 526688"/>
                <a:gd name="connsiteX14" fmla="*/ 6767 w 5326570"/>
                <a:gd name="connsiteY14" fmla="*/ 519790 h 526688"/>
                <a:gd name="connsiteX15" fmla="*/ 0 w 5326570"/>
                <a:gd name="connsiteY15" fmla="*/ 515228 h 526688"/>
                <a:gd name="connsiteX16" fmla="*/ 12530 w 5326570"/>
                <a:gd name="connsiteY16" fmla="*/ 513579 h 526688"/>
                <a:gd name="connsiteX17" fmla="*/ 58131 w 5326570"/>
                <a:gd name="connsiteY17" fmla="*/ 424168 h 526688"/>
                <a:gd name="connsiteX18" fmla="*/ 133450 w 5326570"/>
                <a:gd name="connsiteY18" fmla="*/ 355291 h 526688"/>
                <a:gd name="connsiteX19" fmla="*/ 115083 w 5326570"/>
                <a:gd name="connsiteY19" fmla="*/ 257463 h 526688"/>
                <a:gd name="connsiteX20" fmla="*/ 133450 w 5326570"/>
                <a:gd name="connsiteY20" fmla="*/ 159635 h 526688"/>
                <a:gd name="connsiteX21" fmla="*/ 58131 w 5326570"/>
                <a:gd name="connsiteY21" fmla="*/ 90758 h 526688"/>
                <a:gd name="connsiteX22" fmla="*/ 14559 w 5326570"/>
                <a:gd name="connsiteY22" fmla="*/ 5325 h 526688"/>
                <a:gd name="connsiteX23" fmla="*/ 40936 w 5326570"/>
                <a:gd name="connsiteY23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326570" h="526688">
                  <a:moveTo>
                    <a:pt x="40936" y="0"/>
                  </a:moveTo>
                  <a:lnTo>
                    <a:pt x="5289566" y="0"/>
                  </a:lnTo>
                  <a:lnTo>
                    <a:pt x="5295312" y="1160"/>
                  </a:lnTo>
                  <a:lnTo>
                    <a:pt x="5293890" y="1347"/>
                  </a:lnTo>
                  <a:lnTo>
                    <a:pt x="5248289" y="90758"/>
                  </a:lnTo>
                  <a:lnTo>
                    <a:pt x="5172970" y="159635"/>
                  </a:lnTo>
                  <a:lnTo>
                    <a:pt x="5191337" y="257463"/>
                  </a:lnTo>
                  <a:lnTo>
                    <a:pt x="5172970" y="355291"/>
                  </a:lnTo>
                  <a:lnTo>
                    <a:pt x="5248289" y="424168"/>
                  </a:lnTo>
                  <a:lnTo>
                    <a:pt x="5293890" y="513579"/>
                  </a:lnTo>
                  <a:lnTo>
                    <a:pt x="5326570" y="517879"/>
                  </a:lnTo>
                  <a:lnTo>
                    <a:pt x="5323735" y="519790"/>
                  </a:lnTo>
                  <a:cubicBezTo>
                    <a:pt x="5313233" y="524232"/>
                    <a:pt x="5301686" y="526688"/>
                    <a:pt x="5289566" y="526688"/>
                  </a:cubicBezTo>
                  <a:lnTo>
                    <a:pt x="40936" y="526688"/>
                  </a:lnTo>
                  <a:cubicBezTo>
                    <a:pt x="28816" y="526688"/>
                    <a:pt x="17269" y="524232"/>
                    <a:pt x="6767" y="519790"/>
                  </a:cubicBezTo>
                  <a:lnTo>
                    <a:pt x="0" y="515228"/>
                  </a:lnTo>
                  <a:lnTo>
                    <a:pt x="12530" y="513579"/>
                  </a:lnTo>
                  <a:lnTo>
                    <a:pt x="58131" y="424168"/>
                  </a:lnTo>
                  <a:lnTo>
                    <a:pt x="133450" y="355291"/>
                  </a:lnTo>
                  <a:lnTo>
                    <a:pt x="115083" y="257463"/>
                  </a:lnTo>
                  <a:lnTo>
                    <a:pt x="133450" y="159635"/>
                  </a:lnTo>
                  <a:lnTo>
                    <a:pt x="58131" y="90758"/>
                  </a:lnTo>
                  <a:lnTo>
                    <a:pt x="14559" y="5325"/>
                  </a:lnTo>
                  <a:lnTo>
                    <a:pt x="40936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غزوة أحد</a:t>
              </a:r>
            </a:p>
          </p:txBody>
        </p:sp>
      </p:grpSp>
      <p:grpSp>
        <p:nvGrpSpPr>
          <p:cNvPr id="164" name="جواب 1"/>
          <p:cNvGrpSpPr/>
          <p:nvPr/>
        </p:nvGrpSpPr>
        <p:grpSpPr>
          <a:xfrm>
            <a:off x="3383903" y="5405449"/>
            <a:ext cx="5424196" cy="526688"/>
            <a:chOff x="3383903" y="5406973"/>
            <a:chExt cx="5424196" cy="526688"/>
          </a:xfrm>
        </p:grpSpPr>
        <p:sp>
          <p:nvSpPr>
            <p:cNvPr id="70" name="Freeform"/>
            <p:cNvSpPr/>
            <p:nvPr/>
          </p:nvSpPr>
          <p:spPr>
            <a:xfrm>
              <a:off x="8603720" y="5409187"/>
              <a:ext cx="204379" cy="517121"/>
            </a:xfrm>
            <a:custGeom>
              <a:avLst/>
              <a:gdLst>
                <a:gd name="connsiteX0" fmla="*/ 127557 w 204379"/>
                <a:gd name="connsiteY0" fmla="*/ 0 h 517121"/>
                <a:gd name="connsiteX1" fmla="*/ 150765 w 204379"/>
                <a:gd name="connsiteY1" fmla="*/ 4685 h 517121"/>
                <a:gd name="connsiteX2" fmla="*/ 204379 w 204379"/>
                <a:gd name="connsiteY2" fmla="*/ 85570 h 517121"/>
                <a:gd name="connsiteX3" fmla="*/ 204379 w 204379"/>
                <a:gd name="connsiteY3" fmla="*/ 436692 h 517121"/>
                <a:gd name="connsiteX4" fmla="*/ 178668 w 204379"/>
                <a:gd name="connsiteY4" fmla="*/ 498764 h 517121"/>
                <a:gd name="connsiteX5" fmla="*/ 151442 w 204379"/>
                <a:gd name="connsiteY5" fmla="*/ 517121 h 517121"/>
                <a:gd name="connsiteX6" fmla="*/ 120920 w 204379"/>
                <a:gd name="connsiteY6" fmla="*/ 513105 h 517121"/>
                <a:gd name="connsiteX7" fmla="*/ 75319 w 204379"/>
                <a:gd name="connsiteY7" fmla="*/ 423694 h 517121"/>
                <a:gd name="connsiteX8" fmla="*/ 0 w 204379"/>
                <a:gd name="connsiteY8" fmla="*/ 354817 h 517121"/>
                <a:gd name="connsiteX9" fmla="*/ 18367 w 204379"/>
                <a:gd name="connsiteY9" fmla="*/ 256989 h 517121"/>
                <a:gd name="connsiteX10" fmla="*/ 0 w 204379"/>
                <a:gd name="connsiteY10" fmla="*/ 159161 h 517121"/>
                <a:gd name="connsiteX11" fmla="*/ 75319 w 204379"/>
                <a:gd name="connsiteY11" fmla="*/ 90284 h 517121"/>
                <a:gd name="connsiteX12" fmla="*/ 120920 w 204379"/>
                <a:gd name="connsiteY12" fmla="*/ 873 h 517121"/>
                <a:gd name="connsiteX13" fmla="*/ 127557 w 204379"/>
                <a:gd name="connsiteY13" fmla="*/ 0 h 517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7121">
                  <a:moveTo>
                    <a:pt x="127557" y="0"/>
                  </a:moveTo>
                  <a:lnTo>
                    <a:pt x="150765" y="4685"/>
                  </a:lnTo>
                  <a:cubicBezTo>
                    <a:pt x="182272" y="18012"/>
                    <a:pt x="204379" y="49209"/>
                    <a:pt x="204379" y="85570"/>
                  </a:cubicBezTo>
                  <a:lnTo>
                    <a:pt x="204379" y="436692"/>
                  </a:lnTo>
                  <a:cubicBezTo>
                    <a:pt x="204379" y="460933"/>
                    <a:pt x="194553" y="482878"/>
                    <a:pt x="178668" y="498764"/>
                  </a:cubicBezTo>
                  <a:lnTo>
                    <a:pt x="151442" y="517121"/>
                  </a:lnTo>
                  <a:lnTo>
                    <a:pt x="120920" y="513105"/>
                  </a:lnTo>
                  <a:lnTo>
                    <a:pt x="75319" y="423694"/>
                  </a:lnTo>
                  <a:lnTo>
                    <a:pt x="0" y="354817"/>
                  </a:lnTo>
                  <a:lnTo>
                    <a:pt x="18367" y="256989"/>
                  </a:lnTo>
                  <a:lnTo>
                    <a:pt x="0" y="159161"/>
                  </a:lnTo>
                  <a:lnTo>
                    <a:pt x="75319" y="90284"/>
                  </a:lnTo>
                  <a:lnTo>
                    <a:pt x="120920" y="873"/>
                  </a:lnTo>
                  <a:lnTo>
                    <a:pt x="12755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9" name="Freeform"/>
            <p:cNvSpPr/>
            <p:nvPr/>
          </p:nvSpPr>
          <p:spPr>
            <a:xfrm>
              <a:off x="3383903" y="5412462"/>
              <a:ext cx="180297" cy="511195"/>
            </a:xfrm>
            <a:custGeom>
              <a:avLst/>
              <a:gdLst>
                <a:gd name="connsiteX0" fmla="*/ 60602 w 180297"/>
                <a:gd name="connsiteY0" fmla="*/ 0 h 511195"/>
                <a:gd name="connsiteX1" fmla="*/ 104978 w 180297"/>
                <a:gd name="connsiteY1" fmla="*/ 87009 h 511195"/>
                <a:gd name="connsiteX2" fmla="*/ 180297 w 180297"/>
                <a:gd name="connsiteY2" fmla="*/ 155886 h 511195"/>
                <a:gd name="connsiteX3" fmla="*/ 161930 w 180297"/>
                <a:gd name="connsiteY3" fmla="*/ 253714 h 511195"/>
                <a:gd name="connsiteX4" fmla="*/ 180297 w 180297"/>
                <a:gd name="connsiteY4" fmla="*/ 351542 h 511195"/>
                <a:gd name="connsiteX5" fmla="*/ 104978 w 180297"/>
                <a:gd name="connsiteY5" fmla="*/ 420419 h 511195"/>
                <a:gd name="connsiteX6" fmla="*/ 59377 w 180297"/>
                <a:gd name="connsiteY6" fmla="*/ 509830 h 511195"/>
                <a:gd name="connsiteX7" fmla="*/ 49005 w 180297"/>
                <a:gd name="connsiteY7" fmla="*/ 511195 h 511195"/>
                <a:gd name="connsiteX8" fmla="*/ 25711 w 180297"/>
                <a:gd name="connsiteY8" fmla="*/ 495489 h 511195"/>
                <a:gd name="connsiteX9" fmla="*/ 0 w 180297"/>
                <a:gd name="connsiteY9" fmla="*/ 433417 h 511195"/>
                <a:gd name="connsiteX10" fmla="*/ 0 w 180297"/>
                <a:gd name="connsiteY10" fmla="*/ 82295 h 511195"/>
                <a:gd name="connsiteX11" fmla="*/ 53614 w 180297"/>
                <a:gd name="connsiteY11" fmla="*/ 1410 h 511195"/>
                <a:gd name="connsiteX12" fmla="*/ 60602 w 180297"/>
                <a:gd name="connsiteY12" fmla="*/ 0 h 511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297" h="511195">
                  <a:moveTo>
                    <a:pt x="60602" y="0"/>
                  </a:moveTo>
                  <a:lnTo>
                    <a:pt x="104978" y="87009"/>
                  </a:lnTo>
                  <a:lnTo>
                    <a:pt x="180297" y="155886"/>
                  </a:lnTo>
                  <a:lnTo>
                    <a:pt x="161930" y="253714"/>
                  </a:lnTo>
                  <a:lnTo>
                    <a:pt x="180297" y="351542"/>
                  </a:lnTo>
                  <a:lnTo>
                    <a:pt x="104978" y="420419"/>
                  </a:lnTo>
                  <a:lnTo>
                    <a:pt x="59377" y="509830"/>
                  </a:lnTo>
                  <a:lnTo>
                    <a:pt x="49005" y="511195"/>
                  </a:lnTo>
                  <a:lnTo>
                    <a:pt x="25711" y="495489"/>
                  </a:lnTo>
                  <a:cubicBezTo>
                    <a:pt x="9826" y="479603"/>
                    <a:pt x="0" y="457658"/>
                    <a:pt x="0" y="433417"/>
                  </a:cubicBezTo>
                  <a:lnTo>
                    <a:pt x="0" y="82295"/>
                  </a:lnTo>
                  <a:cubicBezTo>
                    <a:pt x="0" y="45934"/>
                    <a:pt x="22108" y="14737"/>
                    <a:pt x="53614" y="1410"/>
                  </a:cubicBezTo>
                  <a:lnTo>
                    <a:pt x="60602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0" name="Freeform"/>
            <p:cNvSpPr/>
            <p:nvPr/>
          </p:nvSpPr>
          <p:spPr>
            <a:xfrm>
              <a:off x="3432907" y="5406973"/>
              <a:ext cx="5322254" cy="526688"/>
            </a:xfrm>
            <a:custGeom>
              <a:avLst/>
              <a:gdLst>
                <a:gd name="connsiteX0" fmla="*/ 38778 w 5322254"/>
                <a:gd name="connsiteY0" fmla="*/ 0 h 526688"/>
                <a:gd name="connsiteX1" fmla="*/ 5287408 w 5322254"/>
                <a:gd name="connsiteY1" fmla="*/ 0 h 526688"/>
                <a:gd name="connsiteX2" fmla="*/ 5298369 w 5322254"/>
                <a:gd name="connsiteY2" fmla="*/ 2213 h 526688"/>
                <a:gd name="connsiteX3" fmla="*/ 5291732 w 5322254"/>
                <a:gd name="connsiteY3" fmla="*/ 3086 h 526688"/>
                <a:gd name="connsiteX4" fmla="*/ 5246131 w 5322254"/>
                <a:gd name="connsiteY4" fmla="*/ 92497 h 526688"/>
                <a:gd name="connsiteX5" fmla="*/ 5170812 w 5322254"/>
                <a:gd name="connsiteY5" fmla="*/ 161374 h 526688"/>
                <a:gd name="connsiteX6" fmla="*/ 5189179 w 5322254"/>
                <a:gd name="connsiteY6" fmla="*/ 259202 h 526688"/>
                <a:gd name="connsiteX7" fmla="*/ 5170812 w 5322254"/>
                <a:gd name="connsiteY7" fmla="*/ 357030 h 526688"/>
                <a:gd name="connsiteX8" fmla="*/ 5246131 w 5322254"/>
                <a:gd name="connsiteY8" fmla="*/ 425907 h 526688"/>
                <a:gd name="connsiteX9" fmla="*/ 5291732 w 5322254"/>
                <a:gd name="connsiteY9" fmla="*/ 515318 h 526688"/>
                <a:gd name="connsiteX10" fmla="*/ 5322254 w 5322254"/>
                <a:gd name="connsiteY10" fmla="*/ 519334 h 526688"/>
                <a:gd name="connsiteX11" fmla="*/ 5321577 w 5322254"/>
                <a:gd name="connsiteY11" fmla="*/ 519790 h 526688"/>
                <a:gd name="connsiteX12" fmla="*/ 5287408 w 5322254"/>
                <a:gd name="connsiteY12" fmla="*/ 526688 h 526688"/>
                <a:gd name="connsiteX13" fmla="*/ 38778 w 5322254"/>
                <a:gd name="connsiteY13" fmla="*/ 526688 h 526688"/>
                <a:gd name="connsiteX14" fmla="*/ 4609 w 5322254"/>
                <a:gd name="connsiteY14" fmla="*/ 519790 h 526688"/>
                <a:gd name="connsiteX15" fmla="*/ 0 w 5322254"/>
                <a:gd name="connsiteY15" fmla="*/ 516683 h 526688"/>
                <a:gd name="connsiteX16" fmla="*/ 10372 w 5322254"/>
                <a:gd name="connsiteY16" fmla="*/ 515318 h 526688"/>
                <a:gd name="connsiteX17" fmla="*/ 55973 w 5322254"/>
                <a:gd name="connsiteY17" fmla="*/ 425907 h 526688"/>
                <a:gd name="connsiteX18" fmla="*/ 131292 w 5322254"/>
                <a:gd name="connsiteY18" fmla="*/ 357030 h 526688"/>
                <a:gd name="connsiteX19" fmla="*/ 112925 w 5322254"/>
                <a:gd name="connsiteY19" fmla="*/ 259202 h 526688"/>
                <a:gd name="connsiteX20" fmla="*/ 131292 w 5322254"/>
                <a:gd name="connsiteY20" fmla="*/ 161374 h 526688"/>
                <a:gd name="connsiteX21" fmla="*/ 55973 w 5322254"/>
                <a:gd name="connsiteY21" fmla="*/ 92497 h 526688"/>
                <a:gd name="connsiteX22" fmla="*/ 11597 w 5322254"/>
                <a:gd name="connsiteY22" fmla="*/ 5488 h 526688"/>
                <a:gd name="connsiteX23" fmla="*/ 38778 w 5322254"/>
                <a:gd name="connsiteY23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322254" h="526688">
                  <a:moveTo>
                    <a:pt x="38778" y="0"/>
                  </a:moveTo>
                  <a:lnTo>
                    <a:pt x="5287408" y="0"/>
                  </a:lnTo>
                  <a:lnTo>
                    <a:pt x="5298369" y="2213"/>
                  </a:lnTo>
                  <a:lnTo>
                    <a:pt x="5291732" y="3086"/>
                  </a:lnTo>
                  <a:lnTo>
                    <a:pt x="5246131" y="92497"/>
                  </a:lnTo>
                  <a:lnTo>
                    <a:pt x="5170812" y="161374"/>
                  </a:lnTo>
                  <a:lnTo>
                    <a:pt x="5189179" y="259202"/>
                  </a:lnTo>
                  <a:lnTo>
                    <a:pt x="5170812" y="357030"/>
                  </a:lnTo>
                  <a:lnTo>
                    <a:pt x="5246131" y="425907"/>
                  </a:lnTo>
                  <a:lnTo>
                    <a:pt x="5291732" y="515318"/>
                  </a:lnTo>
                  <a:lnTo>
                    <a:pt x="5322254" y="519334"/>
                  </a:lnTo>
                  <a:lnTo>
                    <a:pt x="5321577" y="519790"/>
                  </a:lnTo>
                  <a:cubicBezTo>
                    <a:pt x="5311075" y="524232"/>
                    <a:pt x="5299528" y="526688"/>
                    <a:pt x="5287408" y="526688"/>
                  </a:cubicBezTo>
                  <a:lnTo>
                    <a:pt x="38778" y="526688"/>
                  </a:lnTo>
                  <a:cubicBezTo>
                    <a:pt x="26658" y="526688"/>
                    <a:pt x="15111" y="524232"/>
                    <a:pt x="4609" y="519790"/>
                  </a:cubicBezTo>
                  <a:lnTo>
                    <a:pt x="0" y="516683"/>
                  </a:lnTo>
                  <a:lnTo>
                    <a:pt x="10372" y="515318"/>
                  </a:lnTo>
                  <a:lnTo>
                    <a:pt x="55973" y="425907"/>
                  </a:lnTo>
                  <a:lnTo>
                    <a:pt x="131292" y="357030"/>
                  </a:lnTo>
                  <a:lnTo>
                    <a:pt x="112925" y="259202"/>
                  </a:lnTo>
                  <a:lnTo>
                    <a:pt x="131292" y="161374"/>
                  </a:lnTo>
                  <a:lnTo>
                    <a:pt x="55973" y="92497"/>
                  </a:lnTo>
                  <a:lnTo>
                    <a:pt x="11597" y="5488"/>
                  </a:lnTo>
                  <a:lnTo>
                    <a:pt x="3877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غزوة الخندق</a:t>
              </a:r>
            </a:p>
          </p:txBody>
        </p:sp>
      </p:grpSp>
      <p:grpSp>
        <p:nvGrpSpPr>
          <p:cNvPr id="181" name="أحسنت"/>
          <p:cNvGrpSpPr/>
          <p:nvPr/>
        </p:nvGrpSpPr>
        <p:grpSpPr>
          <a:xfrm>
            <a:off x="3695705" y="2247529"/>
            <a:ext cx="4791064" cy="2362944"/>
            <a:chOff x="3695705" y="2247529"/>
            <a:chExt cx="4791064" cy="2362944"/>
          </a:xfrm>
        </p:grpSpPr>
        <p:sp>
          <p:nvSpPr>
            <p:cNvPr id="175" name="Freeform"/>
            <p:cNvSpPr/>
            <p:nvPr/>
          </p:nvSpPr>
          <p:spPr>
            <a:xfrm>
              <a:off x="3695706" y="2252805"/>
              <a:ext cx="313782" cy="442766"/>
            </a:xfrm>
            <a:custGeom>
              <a:avLst/>
              <a:gdLst>
                <a:gd name="connsiteX0" fmla="*/ 397596 w 399247"/>
                <a:gd name="connsiteY0" fmla="*/ 0 h 515500"/>
                <a:gd name="connsiteX1" fmla="*/ 370642 w 399247"/>
                <a:gd name="connsiteY1" fmla="*/ 116255 h 515500"/>
                <a:gd name="connsiteX2" fmla="*/ 399247 w 399247"/>
                <a:gd name="connsiteY2" fmla="*/ 239629 h 515500"/>
                <a:gd name="connsiteX3" fmla="*/ 299857 w 399247"/>
                <a:gd name="connsiteY3" fmla="*/ 323452 h 515500"/>
                <a:gd name="connsiteX4" fmla="*/ 246749 w 399247"/>
                <a:gd name="connsiteY4" fmla="*/ 439252 h 515500"/>
                <a:gd name="connsiteX5" fmla="*/ 114536 w 399247"/>
                <a:gd name="connsiteY5" fmla="*/ 451505 h 515500"/>
                <a:gd name="connsiteX6" fmla="*/ 1 w 399247"/>
                <a:gd name="connsiteY6" fmla="*/ 515500 h 515500"/>
                <a:gd name="connsiteX7" fmla="*/ 0 w 399247"/>
                <a:gd name="connsiteY7" fmla="*/ 515500 h 515500"/>
                <a:gd name="connsiteX8" fmla="*/ 0 w 399247"/>
                <a:gd name="connsiteY8" fmla="*/ 452385 h 515500"/>
                <a:gd name="connsiteX9" fmla="*/ 366119 w 399247"/>
                <a:gd name="connsiteY9" fmla="*/ 3173 h 515500"/>
                <a:gd name="connsiteX10" fmla="*/ 397596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397596" y="0"/>
                  </a:moveTo>
                  <a:lnTo>
                    <a:pt x="370642" y="116255"/>
                  </a:lnTo>
                  <a:lnTo>
                    <a:pt x="399247" y="239629"/>
                  </a:lnTo>
                  <a:lnTo>
                    <a:pt x="299857" y="323452"/>
                  </a:lnTo>
                  <a:lnTo>
                    <a:pt x="246749" y="439252"/>
                  </a:lnTo>
                  <a:lnTo>
                    <a:pt x="114536" y="451505"/>
                  </a:lnTo>
                  <a:lnTo>
                    <a:pt x="1" y="515500"/>
                  </a:lnTo>
                  <a:lnTo>
                    <a:pt x="0" y="515500"/>
                  </a:lnTo>
                  <a:lnTo>
                    <a:pt x="0" y="452385"/>
                  </a:lnTo>
                  <a:cubicBezTo>
                    <a:pt x="0" y="230802"/>
                    <a:pt x="157175" y="45929"/>
                    <a:pt x="366119" y="3173"/>
                  </a:cubicBezTo>
                  <a:lnTo>
                    <a:pt x="39759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176" name="Freeform"/>
            <p:cNvSpPr/>
            <p:nvPr/>
          </p:nvSpPr>
          <p:spPr>
            <a:xfrm>
              <a:off x="8172987" y="2252805"/>
              <a:ext cx="313782" cy="442766"/>
            </a:xfrm>
            <a:custGeom>
              <a:avLst/>
              <a:gdLst>
                <a:gd name="connsiteX0" fmla="*/ 1651 w 399247"/>
                <a:gd name="connsiteY0" fmla="*/ 0 h 515500"/>
                <a:gd name="connsiteX1" fmla="*/ 33128 w 399247"/>
                <a:gd name="connsiteY1" fmla="*/ 3173 h 515500"/>
                <a:gd name="connsiteX2" fmla="*/ 399247 w 399247"/>
                <a:gd name="connsiteY2" fmla="*/ 452385 h 515500"/>
                <a:gd name="connsiteX3" fmla="*/ 399247 w 399247"/>
                <a:gd name="connsiteY3" fmla="*/ 515500 h 515500"/>
                <a:gd name="connsiteX4" fmla="*/ 284711 w 399247"/>
                <a:gd name="connsiteY4" fmla="*/ 451505 h 515500"/>
                <a:gd name="connsiteX5" fmla="*/ 152498 w 399247"/>
                <a:gd name="connsiteY5" fmla="*/ 439252 h 515500"/>
                <a:gd name="connsiteX6" fmla="*/ 99390 w 399247"/>
                <a:gd name="connsiteY6" fmla="*/ 323452 h 515500"/>
                <a:gd name="connsiteX7" fmla="*/ 0 w 399247"/>
                <a:gd name="connsiteY7" fmla="*/ 239629 h 515500"/>
                <a:gd name="connsiteX8" fmla="*/ 28605 w 399247"/>
                <a:gd name="connsiteY8" fmla="*/ 116255 h 515500"/>
                <a:gd name="connsiteX9" fmla="*/ 1651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1651" y="0"/>
                  </a:moveTo>
                  <a:lnTo>
                    <a:pt x="33128" y="3173"/>
                  </a:lnTo>
                  <a:cubicBezTo>
                    <a:pt x="242072" y="45929"/>
                    <a:pt x="399247" y="230802"/>
                    <a:pt x="399247" y="452385"/>
                  </a:cubicBezTo>
                  <a:lnTo>
                    <a:pt x="399247" y="515500"/>
                  </a:lnTo>
                  <a:lnTo>
                    <a:pt x="284711" y="451505"/>
                  </a:lnTo>
                  <a:lnTo>
                    <a:pt x="152498" y="439252"/>
                  </a:lnTo>
                  <a:lnTo>
                    <a:pt x="99390" y="323452"/>
                  </a:lnTo>
                  <a:lnTo>
                    <a:pt x="0" y="239629"/>
                  </a:lnTo>
                  <a:lnTo>
                    <a:pt x="28605" y="116255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177" name="Freeform"/>
            <p:cNvSpPr/>
            <p:nvPr/>
          </p:nvSpPr>
          <p:spPr>
            <a:xfrm>
              <a:off x="3695706" y="4162431"/>
              <a:ext cx="313782" cy="442766"/>
            </a:xfrm>
            <a:custGeom>
              <a:avLst/>
              <a:gdLst>
                <a:gd name="connsiteX0" fmla="*/ 1 w 399247"/>
                <a:gd name="connsiteY0" fmla="*/ 0 h 515500"/>
                <a:gd name="connsiteX1" fmla="*/ 114536 w 399247"/>
                <a:gd name="connsiteY1" fmla="*/ 63995 h 515500"/>
                <a:gd name="connsiteX2" fmla="*/ 246749 w 399247"/>
                <a:gd name="connsiteY2" fmla="*/ 76248 h 515500"/>
                <a:gd name="connsiteX3" fmla="*/ 299857 w 399247"/>
                <a:gd name="connsiteY3" fmla="*/ 192048 h 515500"/>
                <a:gd name="connsiteX4" fmla="*/ 399247 w 399247"/>
                <a:gd name="connsiteY4" fmla="*/ 275871 h 515500"/>
                <a:gd name="connsiteX5" fmla="*/ 370642 w 399247"/>
                <a:gd name="connsiteY5" fmla="*/ 399246 h 515500"/>
                <a:gd name="connsiteX6" fmla="*/ 397596 w 399247"/>
                <a:gd name="connsiteY6" fmla="*/ 515500 h 515500"/>
                <a:gd name="connsiteX7" fmla="*/ 366119 w 399247"/>
                <a:gd name="connsiteY7" fmla="*/ 512327 h 515500"/>
                <a:gd name="connsiteX8" fmla="*/ 0 w 399247"/>
                <a:gd name="connsiteY8" fmla="*/ 63115 h 515500"/>
                <a:gd name="connsiteX9" fmla="*/ 0 w 399247"/>
                <a:gd name="connsiteY9" fmla="*/ 1 h 515500"/>
                <a:gd name="connsiteX10" fmla="*/ 1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1" y="0"/>
                  </a:moveTo>
                  <a:lnTo>
                    <a:pt x="114536" y="63995"/>
                  </a:lnTo>
                  <a:lnTo>
                    <a:pt x="246749" y="76248"/>
                  </a:lnTo>
                  <a:lnTo>
                    <a:pt x="299857" y="192048"/>
                  </a:lnTo>
                  <a:lnTo>
                    <a:pt x="399247" y="275871"/>
                  </a:lnTo>
                  <a:lnTo>
                    <a:pt x="370642" y="399246"/>
                  </a:lnTo>
                  <a:lnTo>
                    <a:pt x="397596" y="515500"/>
                  </a:lnTo>
                  <a:lnTo>
                    <a:pt x="366119" y="512327"/>
                  </a:lnTo>
                  <a:cubicBezTo>
                    <a:pt x="157175" y="469571"/>
                    <a:pt x="0" y="284698"/>
                    <a:pt x="0" y="63115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178" name="Freeform"/>
            <p:cNvSpPr/>
            <p:nvPr/>
          </p:nvSpPr>
          <p:spPr>
            <a:xfrm>
              <a:off x="8172987" y="4162431"/>
              <a:ext cx="313782" cy="442766"/>
            </a:xfrm>
            <a:custGeom>
              <a:avLst/>
              <a:gdLst>
                <a:gd name="connsiteX0" fmla="*/ 399247 w 399247"/>
                <a:gd name="connsiteY0" fmla="*/ 0 h 515500"/>
                <a:gd name="connsiteX1" fmla="*/ 399247 w 399247"/>
                <a:gd name="connsiteY1" fmla="*/ 63115 h 515500"/>
                <a:gd name="connsiteX2" fmla="*/ 33128 w 399247"/>
                <a:gd name="connsiteY2" fmla="*/ 512327 h 515500"/>
                <a:gd name="connsiteX3" fmla="*/ 1651 w 399247"/>
                <a:gd name="connsiteY3" fmla="*/ 515500 h 515500"/>
                <a:gd name="connsiteX4" fmla="*/ 28605 w 399247"/>
                <a:gd name="connsiteY4" fmla="*/ 399246 h 515500"/>
                <a:gd name="connsiteX5" fmla="*/ 0 w 399247"/>
                <a:gd name="connsiteY5" fmla="*/ 275871 h 515500"/>
                <a:gd name="connsiteX6" fmla="*/ 99390 w 399247"/>
                <a:gd name="connsiteY6" fmla="*/ 192048 h 515500"/>
                <a:gd name="connsiteX7" fmla="*/ 152498 w 399247"/>
                <a:gd name="connsiteY7" fmla="*/ 76248 h 515500"/>
                <a:gd name="connsiteX8" fmla="*/ 284711 w 399247"/>
                <a:gd name="connsiteY8" fmla="*/ 63995 h 515500"/>
                <a:gd name="connsiteX9" fmla="*/ 399247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399247" y="0"/>
                  </a:moveTo>
                  <a:lnTo>
                    <a:pt x="399247" y="63115"/>
                  </a:lnTo>
                  <a:cubicBezTo>
                    <a:pt x="399247" y="284698"/>
                    <a:pt x="242072" y="469571"/>
                    <a:pt x="33128" y="512327"/>
                  </a:cubicBezTo>
                  <a:lnTo>
                    <a:pt x="1651" y="515500"/>
                  </a:lnTo>
                  <a:lnTo>
                    <a:pt x="28605" y="399246"/>
                  </a:lnTo>
                  <a:lnTo>
                    <a:pt x="0" y="275871"/>
                  </a:lnTo>
                  <a:lnTo>
                    <a:pt x="99390" y="192048"/>
                  </a:lnTo>
                  <a:lnTo>
                    <a:pt x="152498" y="76248"/>
                  </a:lnTo>
                  <a:lnTo>
                    <a:pt x="284711" y="63995"/>
                  </a:lnTo>
                  <a:lnTo>
                    <a:pt x="39924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179" name="Freeform"/>
            <p:cNvSpPr/>
            <p:nvPr/>
          </p:nvSpPr>
          <p:spPr>
            <a:xfrm>
              <a:off x="3695705" y="2247529"/>
              <a:ext cx="4791063" cy="2362944"/>
            </a:xfrm>
            <a:custGeom>
              <a:avLst/>
              <a:gdLst>
                <a:gd name="connsiteX0" fmla="*/ 458528 w 6096000"/>
                <a:gd name="connsiteY0" fmla="*/ 0 h 2751112"/>
                <a:gd name="connsiteX1" fmla="*/ 5637472 w 6096000"/>
                <a:gd name="connsiteY1" fmla="*/ 0 h 2751112"/>
                <a:gd name="connsiteX2" fmla="*/ 5698404 w 6096000"/>
                <a:gd name="connsiteY2" fmla="*/ 6143 h 2751112"/>
                <a:gd name="connsiteX3" fmla="*/ 5725358 w 6096000"/>
                <a:gd name="connsiteY3" fmla="*/ 122398 h 2751112"/>
                <a:gd name="connsiteX4" fmla="*/ 5696753 w 6096000"/>
                <a:gd name="connsiteY4" fmla="*/ 245772 h 2751112"/>
                <a:gd name="connsiteX5" fmla="*/ 5796143 w 6096000"/>
                <a:gd name="connsiteY5" fmla="*/ 329595 h 2751112"/>
                <a:gd name="connsiteX6" fmla="*/ 5849251 w 6096000"/>
                <a:gd name="connsiteY6" fmla="*/ 445395 h 2751112"/>
                <a:gd name="connsiteX7" fmla="*/ 5981464 w 6096000"/>
                <a:gd name="connsiteY7" fmla="*/ 457648 h 2751112"/>
                <a:gd name="connsiteX8" fmla="*/ 6096000 w 6096000"/>
                <a:gd name="connsiteY8" fmla="*/ 521643 h 2751112"/>
                <a:gd name="connsiteX9" fmla="*/ 6096000 w 6096000"/>
                <a:gd name="connsiteY9" fmla="*/ 2229469 h 2751112"/>
                <a:gd name="connsiteX10" fmla="*/ 5981464 w 6096000"/>
                <a:gd name="connsiteY10" fmla="*/ 2293464 h 2751112"/>
                <a:gd name="connsiteX11" fmla="*/ 5849251 w 6096000"/>
                <a:gd name="connsiteY11" fmla="*/ 2305717 h 2751112"/>
                <a:gd name="connsiteX12" fmla="*/ 5796143 w 6096000"/>
                <a:gd name="connsiteY12" fmla="*/ 2421517 h 2751112"/>
                <a:gd name="connsiteX13" fmla="*/ 5696753 w 6096000"/>
                <a:gd name="connsiteY13" fmla="*/ 2505340 h 2751112"/>
                <a:gd name="connsiteX14" fmla="*/ 5725358 w 6096000"/>
                <a:gd name="connsiteY14" fmla="*/ 2628715 h 2751112"/>
                <a:gd name="connsiteX15" fmla="*/ 5698404 w 6096000"/>
                <a:gd name="connsiteY15" fmla="*/ 2744969 h 2751112"/>
                <a:gd name="connsiteX16" fmla="*/ 5637472 w 6096000"/>
                <a:gd name="connsiteY16" fmla="*/ 2751112 h 2751112"/>
                <a:gd name="connsiteX17" fmla="*/ 458528 w 6096000"/>
                <a:gd name="connsiteY17" fmla="*/ 2751112 h 2751112"/>
                <a:gd name="connsiteX18" fmla="*/ 397596 w 6096000"/>
                <a:gd name="connsiteY18" fmla="*/ 2744969 h 2751112"/>
                <a:gd name="connsiteX19" fmla="*/ 370642 w 6096000"/>
                <a:gd name="connsiteY19" fmla="*/ 2628715 h 2751112"/>
                <a:gd name="connsiteX20" fmla="*/ 399247 w 6096000"/>
                <a:gd name="connsiteY20" fmla="*/ 2505340 h 2751112"/>
                <a:gd name="connsiteX21" fmla="*/ 299857 w 6096000"/>
                <a:gd name="connsiteY21" fmla="*/ 2421517 h 2751112"/>
                <a:gd name="connsiteX22" fmla="*/ 246749 w 6096000"/>
                <a:gd name="connsiteY22" fmla="*/ 2305717 h 2751112"/>
                <a:gd name="connsiteX23" fmla="*/ 114536 w 6096000"/>
                <a:gd name="connsiteY23" fmla="*/ 2293464 h 2751112"/>
                <a:gd name="connsiteX24" fmla="*/ 1 w 6096000"/>
                <a:gd name="connsiteY24" fmla="*/ 2229469 h 2751112"/>
                <a:gd name="connsiteX25" fmla="*/ 0 w 6096000"/>
                <a:gd name="connsiteY25" fmla="*/ 2229470 h 2751112"/>
                <a:gd name="connsiteX26" fmla="*/ 0 w 6096000"/>
                <a:gd name="connsiteY26" fmla="*/ 521643 h 2751112"/>
                <a:gd name="connsiteX27" fmla="*/ 1 w 6096000"/>
                <a:gd name="connsiteY27" fmla="*/ 521643 h 2751112"/>
                <a:gd name="connsiteX28" fmla="*/ 114536 w 6096000"/>
                <a:gd name="connsiteY28" fmla="*/ 457648 h 2751112"/>
                <a:gd name="connsiteX29" fmla="*/ 246749 w 6096000"/>
                <a:gd name="connsiteY29" fmla="*/ 445395 h 2751112"/>
                <a:gd name="connsiteX30" fmla="*/ 299857 w 6096000"/>
                <a:gd name="connsiteY30" fmla="*/ 329595 h 2751112"/>
                <a:gd name="connsiteX31" fmla="*/ 399247 w 6096000"/>
                <a:gd name="connsiteY31" fmla="*/ 245772 h 2751112"/>
                <a:gd name="connsiteX32" fmla="*/ 370642 w 6096000"/>
                <a:gd name="connsiteY32" fmla="*/ 122398 h 2751112"/>
                <a:gd name="connsiteX33" fmla="*/ 397596 w 6096000"/>
                <a:gd name="connsiteY33" fmla="*/ 6143 h 2751112"/>
                <a:gd name="connsiteX34" fmla="*/ 458528 w 6096000"/>
                <a:gd name="connsiteY34" fmla="*/ 0 h 275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96000" h="2751112">
                  <a:moveTo>
                    <a:pt x="458528" y="0"/>
                  </a:moveTo>
                  <a:lnTo>
                    <a:pt x="5637472" y="0"/>
                  </a:lnTo>
                  <a:lnTo>
                    <a:pt x="5698404" y="6143"/>
                  </a:lnTo>
                  <a:lnTo>
                    <a:pt x="5725358" y="122398"/>
                  </a:lnTo>
                  <a:lnTo>
                    <a:pt x="5696753" y="245772"/>
                  </a:lnTo>
                  <a:lnTo>
                    <a:pt x="5796143" y="329595"/>
                  </a:lnTo>
                  <a:lnTo>
                    <a:pt x="5849251" y="445395"/>
                  </a:lnTo>
                  <a:lnTo>
                    <a:pt x="5981464" y="457648"/>
                  </a:lnTo>
                  <a:lnTo>
                    <a:pt x="6096000" y="521643"/>
                  </a:lnTo>
                  <a:lnTo>
                    <a:pt x="6096000" y="2229469"/>
                  </a:lnTo>
                  <a:lnTo>
                    <a:pt x="5981464" y="2293464"/>
                  </a:lnTo>
                  <a:lnTo>
                    <a:pt x="5849251" y="2305717"/>
                  </a:lnTo>
                  <a:lnTo>
                    <a:pt x="5796143" y="2421517"/>
                  </a:lnTo>
                  <a:lnTo>
                    <a:pt x="5696753" y="2505340"/>
                  </a:lnTo>
                  <a:lnTo>
                    <a:pt x="5725358" y="2628715"/>
                  </a:lnTo>
                  <a:lnTo>
                    <a:pt x="5698404" y="2744969"/>
                  </a:lnTo>
                  <a:lnTo>
                    <a:pt x="5637472" y="2751112"/>
                  </a:lnTo>
                  <a:lnTo>
                    <a:pt x="458528" y="2751112"/>
                  </a:lnTo>
                  <a:lnTo>
                    <a:pt x="397596" y="2744969"/>
                  </a:lnTo>
                  <a:lnTo>
                    <a:pt x="370642" y="2628715"/>
                  </a:lnTo>
                  <a:lnTo>
                    <a:pt x="399247" y="2505340"/>
                  </a:lnTo>
                  <a:lnTo>
                    <a:pt x="299857" y="2421517"/>
                  </a:lnTo>
                  <a:lnTo>
                    <a:pt x="246749" y="2305717"/>
                  </a:lnTo>
                  <a:lnTo>
                    <a:pt x="114536" y="2293464"/>
                  </a:lnTo>
                  <a:lnTo>
                    <a:pt x="1" y="2229469"/>
                  </a:lnTo>
                  <a:lnTo>
                    <a:pt x="0" y="2229470"/>
                  </a:lnTo>
                  <a:lnTo>
                    <a:pt x="0" y="521643"/>
                  </a:lnTo>
                  <a:lnTo>
                    <a:pt x="1" y="521643"/>
                  </a:lnTo>
                  <a:lnTo>
                    <a:pt x="114536" y="457648"/>
                  </a:lnTo>
                  <a:lnTo>
                    <a:pt x="246749" y="445395"/>
                  </a:lnTo>
                  <a:lnTo>
                    <a:pt x="299857" y="329595"/>
                  </a:lnTo>
                  <a:lnTo>
                    <a:pt x="399247" y="245772"/>
                  </a:lnTo>
                  <a:lnTo>
                    <a:pt x="370642" y="122398"/>
                  </a:lnTo>
                  <a:lnTo>
                    <a:pt x="397596" y="6143"/>
                  </a:lnTo>
                  <a:lnTo>
                    <a:pt x="45852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0" bIns="468000" rtlCol="1" anchor="ctr">
              <a:noAutofit/>
            </a:bodyPr>
            <a:lstStyle/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أحسنت!</a:t>
              </a:r>
            </a:p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السؤال التالي..</a:t>
              </a:r>
            </a:p>
          </p:txBody>
        </p:sp>
        <p:sp>
          <p:nvSpPr>
            <p:cNvPr id="180" name="Freeform">
              <a:hlinkClick r:id="" action="ppaction://hlinkshowjump?jump=nextslide"/>
            </p:cNvPr>
            <p:cNvSpPr/>
            <p:nvPr/>
          </p:nvSpPr>
          <p:spPr>
            <a:xfrm flipH="1">
              <a:off x="5839527" y="3974869"/>
              <a:ext cx="423298" cy="423300"/>
            </a:xfrm>
            <a:prstGeom prst="chevron">
              <a:avLst/>
            </a:pr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</p:grpSp>
    </p:spTree>
    <p:extLst>
      <p:ext uri="{BB962C8B-B14F-4D97-AF65-F5344CB8AC3E}">
        <p14:creationId xmlns:p14="http://schemas.microsoft.com/office/powerpoint/2010/main" val="106428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ght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4" dur="7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7" dur="7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0" dur="7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3" dur="7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سؤال"/>
          <p:cNvGrpSpPr/>
          <p:nvPr/>
        </p:nvGrpSpPr>
        <p:grpSpPr>
          <a:xfrm>
            <a:off x="3048000" y="773137"/>
            <a:ext cx="6096001" cy="3006537"/>
            <a:chOff x="3048000" y="773138"/>
            <a:chExt cx="6096001" cy="2751112"/>
          </a:xfrm>
        </p:grpSpPr>
        <p:sp>
          <p:nvSpPr>
            <p:cNvPr id="53" name="Freeform"/>
            <p:cNvSpPr/>
            <p:nvPr/>
          </p:nvSpPr>
          <p:spPr>
            <a:xfrm>
              <a:off x="3048001" y="779281"/>
              <a:ext cx="399247" cy="515500"/>
            </a:xfrm>
            <a:custGeom>
              <a:avLst/>
              <a:gdLst>
                <a:gd name="connsiteX0" fmla="*/ 397596 w 399247"/>
                <a:gd name="connsiteY0" fmla="*/ 0 h 515500"/>
                <a:gd name="connsiteX1" fmla="*/ 370642 w 399247"/>
                <a:gd name="connsiteY1" fmla="*/ 116255 h 515500"/>
                <a:gd name="connsiteX2" fmla="*/ 399247 w 399247"/>
                <a:gd name="connsiteY2" fmla="*/ 239629 h 515500"/>
                <a:gd name="connsiteX3" fmla="*/ 299857 w 399247"/>
                <a:gd name="connsiteY3" fmla="*/ 323452 h 515500"/>
                <a:gd name="connsiteX4" fmla="*/ 246749 w 399247"/>
                <a:gd name="connsiteY4" fmla="*/ 439252 h 515500"/>
                <a:gd name="connsiteX5" fmla="*/ 114536 w 399247"/>
                <a:gd name="connsiteY5" fmla="*/ 451505 h 515500"/>
                <a:gd name="connsiteX6" fmla="*/ 1 w 399247"/>
                <a:gd name="connsiteY6" fmla="*/ 515500 h 515500"/>
                <a:gd name="connsiteX7" fmla="*/ 0 w 399247"/>
                <a:gd name="connsiteY7" fmla="*/ 515500 h 515500"/>
                <a:gd name="connsiteX8" fmla="*/ 0 w 399247"/>
                <a:gd name="connsiteY8" fmla="*/ 452385 h 515500"/>
                <a:gd name="connsiteX9" fmla="*/ 366119 w 399247"/>
                <a:gd name="connsiteY9" fmla="*/ 3173 h 515500"/>
                <a:gd name="connsiteX10" fmla="*/ 397596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397596" y="0"/>
                  </a:moveTo>
                  <a:lnTo>
                    <a:pt x="370642" y="116255"/>
                  </a:lnTo>
                  <a:lnTo>
                    <a:pt x="399247" y="239629"/>
                  </a:lnTo>
                  <a:lnTo>
                    <a:pt x="299857" y="323452"/>
                  </a:lnTo>
                  <a:lnTo>
                    <a:pt x="246749" y="439252"/>
                  </a:lnTo>
                  <a:lnTo>
                    <a:pt x="114536" y="451505"/>
                  </a:lnTo>
                  <a:lnTo>
                    <a:pt x="1" y="515500"/>
                  </a:lnTo>
                  <a:lnTo>
                    <a:pt x="0" y="515500"/>
                  </a:lnTo>
                  <a:lnTo>
                    <a:pt x="0" y="452385"/>
                  </a:lnTo>
                  <a:cubicBezTo>
                    <a:pt x="0" y="230802"/>
                    <a:pt x="157175" y="45929"/>
                    <a:pt x="366119" y="3173"/>
                  </a:cubicBezTo>
                  <a:lnTo>
                    <a:pt x="39759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2" name="Freeform"/>
            <p:cNvSpPr/>
            <p:nvPr/>
          </p:nvSpPr>
          <p:spPr>
            <a:xfrm>
              <a:off x="8744754" y="779281"/>
              <a:ext cx="399247" cy="515500"/>
            </a:xfrm>
            <a:custGeom>
              <a:avLst/>
              <a:gdLst>
                <a:gd name="connsiteX0" fmla="*/ 1651 w 399247"/>
                <a:gd name="connsiteY0" fmla="*/ 0 h 515500"/>
                <a:gd name="connsiteX1" fmla="*/ 33128 w 399247"/>
                <a:gd name="connsiteY1" fmla="*/ 3173 h 515500"/>
                <a:gd name="connsiteX2" fmla="*/ 399247 w 399247"/>
                <a:gd name="connsiteY2" fmla="*/ 452385 h 515500"/>
                <a:gd name="connsiteX3" fmla="*/ 399247 w 399247"/>
                <a:gd name="connsiteY3" fmla="*/ 515500 h 515500"/>
                <a:gd name="connsiteX4" fmla="*/ 284711 w 399247"/>
                <a:gd name="connsiteY4" fmla="*/ 451505 h 515500"/>
                <a:gd name="connsiteX5" fmla="*/ 152498 w 399247"/>
                <a:gd name="connsiteY5" fmla="*/ 439252 h 515500"/>
                <a:gd name="connsiteX6" fmla="*/ 99390 w 399247"/>
                <a:gd name="connsiteY6" fmla="*/ 323452 h 515500"/>
                <a:gd name="connsiteX7" fmla="*/ 0 w 399247"/>
                <a:gd name="connsiteY7" fmla="*/ 239629 h 515500"/>
                <a:gd name="connsiteX8" fmla="*/ 28605 w 399247"/>
                <a:gd name="connsiteY8" fmla="*/ 116255 h 515500"/>
                <a:gd name="connsiteX9" fmla="*/ 1651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1651" y="0"/>
                  </a:moveTo>
                  <a:lnTo>
                    <a:pt x="33128" y="3173"/>
                  </a:lnTo>
                  <a:cubicBezTo>
                    <a:pt x="242072" y="45929"/>
                    <a:pt x="399247" y="230802"/>
                    <a:pt x="399247" y="452385"/>
                  </a:cubicBezTo>
                  <a:lnTo>
                    <a:pt x="399247" y="515500"/>
                  </a:lnTo>
                  <a:lnTo>
                    <a:pt x="284711" y="451505"/>
                  </a:lnTo>
                  <a:lnTo>
                    <a:pt x="152498" y="439252"/>
                  </a:lnTo>
                  <a:lnTo>
                    <a:pt x="99390" y="323452"/>
                  </a:lnTo>
                  <a:lnTo>
                    <a:pt x="0" y="239629"/>
                  </a:lnTo>
                  <a:lnTo>
                    <a:pt x="28605" y="116255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1" name="Freeform"/>
            <p:cNvSpPr/>
            <p:nvPr/>
          </p:nvSpPr>
          <p:spPr>
            <a:xfrm>
              <a:off x="3048001" y="3002607"/>
              <a:ext cx="399247" cy="515500"/>
            </a:xfrm>
            <a:custGeom>
              <a:avLst/>
              <a:gdLst>
                <a:gd name="connsiteX0" fmla="*/ 1 w 399247"/>
                <a:gd name="connsiteY0" fmla="*/ 0 h 515500"/>
                <a:gd name="connsiteX1" fmla="*/ 114536 w 399247"/>
                <a:gd name="connsiteY1" fmla="*/ 63995 h 515500"/>
                <a:gd name="connsiteX2" fmla="*/ 246749 w 399247"/>
                <a:gd name="connsiteY2" fmla="*/ 76248 h 515500"/>
                <a:gd name="connsiteX3" fmla="*/ 299857 w 399247"/>
                <a:gd name="connsiteY3" fmla="*/ 192048 h 515500"/>
                <a:gd name="connsiteX4" fmla="*/ 399247 w 399247"/>
                <a:gd name="connsiteY4" fmla="*/ 275871 h 515500"/>
                <a:gd name="connsiteX5" fmla="*/ 370642 w 399247"/>
                <a:gd name="connsiteY5" fmla="*/ 399246 h 515500"/>
                <a:gd name="connsiteX6" fmla="*/ 397596 w 399247"/>
                <a:gd name="connsiteY6" fmla="*/ 515500 h 515500"/>
                <a:gd name="connsiteX7" fmla="*/ 366119 w 399247"/>
                <a:gd name="connsiteY7" fmla="*/ 512327 h 515500"/>
                <a:gd name="connsiteX8" fmla="*/ 0 w 399247"/>
                <a:gd name="connsiteY8" fmla="*/ 63115 h 515500"/>
                <a:gd name="connsiteX9" fmla="*/ 0 w 399247"/>
                <a:gd name="connsiteY9" fmla="*/ 1 h 515500"/>
                <a:gd name="connsiteX10" fmla="*/ 1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1" y="0"/>
                  </a:moveTo>
                  <a:lnTo>
                    <a:pt x="114536" y="63995"/>
                  </a:lnTo>
                  <a:lnTo>
                    <a:pt x="246749" y="76248"/>
                  </a:lnTo>
                  <a:lnTo>
                    <a:pt x="299857" y="192048"/>
                  </a:lnTo>
                  <a:lnTo>
                    <a:pt x="399247" y="275871"/>
                  </a:lnTo>
                  <a:lnTo>
                    <a:pt x="370642" y="399246"/>
                  </a:lnTo>
                  <a:lnTo>
                    <a:pt x="397596" y="515500"/>
                  </a:lnTo>
                  <a:lnTo>
                    <a:pt x="366119" y="512327"/>
                  </a:lnTo>
                  <a:cubicBezTo>
                    <a:pt x="157175" y="469571"/>
                    <a:pt x="0" y="284698"/>
                    <a:pt x="0" y="63115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0" name="Freeform"/>
            <p:cNvSpPr/>
            <p:nvPr/>
          </p:nvSpPr>
          <p:spPr>
            <a:xfrm>
              <a:off x="8744754" y="3002607"/>
              <a:ext cx="399247" cy="515500"/>
            </a:xfrm>
            <a:custGeom>
              <a:avLst/>
              <a:gdLst>
                <a:gd name="connsiteX0" fmla="*/ 399247 w 399247"/>
                <a:gd name="connsiteY0" fmla="*/ 0 h 515500"/>
                <a:gd name="connsiteX1" fmla="*/ 399247 w 399247"/>
                <a:gd name="connsiteY1" fmla="*/ 63115 h 515500"/>
                <a:gd name="connsiteX2" fmla="*/ 33128 w 399247"/>
                <a:gd name="connsiteY2" fmla="*/ 512327 h 515500"/>
                <a:gd name="connsiteX3" fmla="*/ 1651 w 399247"/>
                <a:gd name="connsiteY3" fmla="*/ 515500 h 515500"/>
                <a:gd name="connsiteX4" fmla="*/ 28605 w 399247"/>
                <a:gd name="connsiteY4" fmla="*/ 399246 h 515500"/>
                <a:gd name="connsiteX5" fmla="*/ 0 w 399247"/>
                <a:gd name="connsiteY5" fmla="*/ 275871 h 515500"/>
                <a:gd name="connsiteX6" fmla="*/ 99390 w 399247"/>
                <a:gd name="connsiteY6" fmla="*/ 192048 h 515500"/>
                <a:gd name="connsiteX7" fmla="*/ 152498 w 399247"/>
                <a:gd name="connsiteY7" fmla="*/ 76248 h 515500"/>
                <a:gd name="connsiteX8" fmla="*/ 284711 w 399247"/>
                <a:gd name="connsiteY8" fmla="*/ 63995 h 515500"/>
                <a:gd name="connsiteX9" fmla="*/ 399247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399247" y="0"/>
                  </a:moveTo>
                  <a:lnTo>
                    <a:pt x="399247" y="63115"/>
                  </a:lnTo>
                  <a:cubicBezTo>
                    <a:pt x="399247" y="284698"/>
                    <a:pt x="242072" y="469571"/>
                    <a:pt x="33128" y="512327"/>
                  </a:cubicBezTo>
                  <a:lnTo>
                    <a:pt x="1651" y="515500"/>
                  </a:lnTo>
                  <a:lnTo>
                    <a:pt x="28605" y="399246"/>
                  </a:lnTo>
                  <a:lnTo>
                    <a:pt x="0" y="275871"/>
                  </a:lnTo>
                  <a:lnTo>
                    <a:pt x="99390" y="192048"/>
                  </a:lnTo>
                  <a:lnTo>
                    <a:pt x="152498" y="76248"/>
                  </a:lnTo>
                  <a:lnTo>
                    <a:pt x="284711" y="63995"/>
                  </a:lnTo>
                  <a:lnTo>
                    <a:pt x="39924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47" name="Freeform"/>
            <p:cNvSpPr/>
            <p:nvPr/>
          </p:nvSpPr>
          <p:spPr>
            <a:xfrm>
              <a:off x="3048000" y="773138"/>
              <a:ext cx="6096000" cy="2751112"/>
            </a:xfrm>
            <a:custGeom>
              <a:avLst/>
              <a:gdLst>
                <a:gd name="connsiteX0" fmla="*/ 458528 w 6096000"/>
                <a:gd name="connsiteY0" fmla="*/ 0 h 2751112"/>
                <a:gd name="connsiteX1" fmla="*/ 5637472 w 6096000"/>
                <a:gd name="connsiteY1" fmla="*/ 0 h 2751112"/>
                <a:gd name="connsiteX2" fmla="*/ 5698404 w 6096000"/>
                <a:gd name="connsiteY2" fmla="*/ 6143 h 2751112"/>
                <a:gd name="connsiteX3" fmla="*/ 5725358 w 6096000"/>
                <a:gd name="connsiteY3" fmla="*/ 122398 h 2751112"/>
                <a:gd name="connsiteX4" fmla="*/ 5696753 w 6096000"/>
                <a:gd name="connsiteY4" fmla="*/ 245772 h 2751112"/>
                <a:gd name="connsiteX5" fmla="*/ 5796143 w 6096000"/>
                <a:gd name="connsiteY5" fmla="*/ 329595 h 2751112"/>
                <a:gd name="connsiteX6" fmla="*/ 5849251 w 6096000"/>
                <a:gd name="connsiteY6" fmla="*/ 445395 h 2751112"/>
                <a:gd name="connsiteX7" fmla="*/ 5981464 w 6096000"/>
                <a:gd name="connsiteY7" fmla="*/ 457648 h 2751112"/>
                <a:gd name="connsiteX8" fmla="*/ 6096000 w 6096000"/>
                <a:gd name="connsiteY8" fmla="*/ 521643 h 2751112"/>
                <a:gd name="connsiteX9" fmla="*/ 6096000 w 6096000"/>
                <a:gd name="connsiteY9" fmla="*/ 2229469 h 2751112"/>
                <a:gd name="connsiteX10" fmla="*/ 5981464 w 6096000"/>
                <a:gd name="connsiteY10" fmla="*/ 2293464 h 2751112"/>
                <a:gd name="connsiteX11" fmla="*/ 5849251 w 6096000"/>
                <a:gd name="connsiteY11" fmla="*/ 2305717 h 2751112"/>
                <a:gd name="connsiteX12" fmla="*/ 5796143 w 6096000"/>
                <a:gd name="connsiteY12" fmla="*/ 2421517 h 2751112"/>
                <a:gd name="connsiteX13" fmla="*/ 5696753 w 6096000"/>
                <a:gd name="connsiteY13" fmla="*/ 2505340 h 2751112"/>
                <a:gd name="connsiteX14" fmla="*/ 5725358 w 6096000"/>
                <a:gd name="connsiteY14" fmla="*/ 2628715 h 2751112"/>
                <a:gd name="connsiteX15" fmla="*/ 5698404 w 6096000"/>
                <a:gd name="connsiteY15" fmla="*/ 2744969 h 2751112"/>
                <a:gd name="connsiteX16" fmla="*/ 5637472 w 6096000"/>
                <a:gd name="connsiteY16" fmla="*/ 2751112 h 2751112"/>
                <a:gd name="connsiteX17" fmla="*/ 458528 w 6096000"/>
                <a:gd name="connsiteY17" fmla="*/ 2751112 h 2751112"/>
                <a:gd name="connsiteX18" fmla="*/ 397596 w 6096000"/>
                <a:gd name="connsiteY18" fmla="*/ 2744969 h 2751112"/>
                <a:gd name="connsiteX19" fmla="*/ 370642 w 6096000"/>
                <a:gd name="connsiteY19" fmla="*/ 2628715 h 2751112"/>
                <a:gd name="connsiteX20" fmla="*/ 399247 w 6096000"/>
                <a:gd name="connsiteY20" fmla="*/ 2505340 h 2751112"/>
                <a:gd name="connsiteX21" fmla="*/ 299857 w 6096000"/>
                <a:gd name="connsiteY21" fmla="*/ 2421517 h 2751112"/>
                <a:gd name="connsiteX22" fmla="*/ 246749 w 6096000"/>
                <a:gd name="connsiteY22" fmla="*/ 2305717 h 2751112"/>
                <a:gd name="connsiteX23" fmla="*/ 114536 w 6096000"/>
                <a:gd name="connsiteY23" fmla="*/ 2293464 h 2751112"/>
                <a:gd name="connsiteX24" fmla="*/ 1 w 6096000"/>
                <a:gd name="connsiteY24" fmla="*/ 2229469 h 2751112"/>
                <a:gd name="connsiteX25" fmla="*/ 0 w 6096000"/>
                <a:gd name="connsiteY25" fmla="*/ 2229470 h 2751112"/>
                <a:gd name="connsiteX26" fmla="*/ 0 w 6096000"/>
                <a:gd name="connsiteY26" fmla="*/ 521643 h 2751112"/>
                <a:gd name="connsiteX27" fmla="*/ 1 w 6096000"/>
                <a:gd name="connsiteY27" fmla="*/ 521643 h 2751112"/>
                <a:gd name="connsiteX28" fmla="*/ 114536 w 6096000"/>
                <a:gd name="connsiteY28" fmla="*/ 457648 h 2751112"/>
                <a:gd name="connsiteX29" fmla="*/ 246749 w 6096000"/>
                <a:gd name="connsiteY29" fmla="*/ 445395 h 2751112"/>
                <a:gd name="connsiteX30" fmla="*/ 299857 w 6096000"/>
                <a:gd name="connsiteY30" fmla="*/ 329595 h 2751112"/>
                <a:gd name="connsiteX31" fmla="*/ 399247 w 6096000"/>
                <a:gd name="connsiteY31" fmla="*/ 245772 h 2751112"/>
                <a:gd name="connsiteX32" fmla="*/ 370642 w 6096000"/>
                <a:gd name="connsiteY32" fmla="*/ 122398 h 2751112"/>
                <a:gd name="connsiteX33" fmla="*/ 397596 w 6096000"/>
                <a:gd name="connsiteY33" fmla="*/ 6143 h 2751112"/>
                <a:gd name="connsiteX34" fmla="*/ 458528 w 6096000"/>
                <a:gd name="connsiteY34" fmla="*/ 0 h 275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96000" h="2751112">
                  <a:moveTo>
                    <a:pt x="458528" y="0"/>
                  </a:moveTo>
                  <a:lnTo>
                    <a:pt x="5637472" y="0"/>
                  </a:lnTo>
                  <a:lnTo>
                    <a:pt x="5698404" y="6143"/>
                  </a:lnTo>
                  <a:lnTo>
                    <a:pt x="5725358" y="122398"/>
                  </a:lnTo>
                  <a:lnTo>
                    <a:pt x="5696753" y="245772"/>
                  </a:lnTo>
                  <a:lnTo>
                    <a:pt x="5796143" y="329595"/>
                  </a:lnTo>
                  <a:lnTo>
                    <a:pt x="5849251" y="445395"/>
                  </a:lnTo>
                  <a:lnTo>
                    <a:pt x="5981464" y="457648"/>
                  </a:lnTo>
                  <a:lnTo>
                    <a:pt x="6096000" y="521643"/>
                  </a:lnTo>
                  <a:lnTo>
                    <a:pt x="6096000" y="2229469"/>
                  </a:lnTo>
                  <a:lnTo>
                    <a:pt x="5981464" y="2293464"/>
                  </a:lnTo>
                  <a:lnTo>
                    <a:pt x="5849251" y="2305717"/>
                  </a:lnTo>
                  <a:lnTo>
                    <a:pt x="5796143" y="2421517"/>
                  </a:lnTo>
                  <a:lnTo>
                    <a:pt x="5696753" y="2505340"/>
                  </a:lnTo>
                  <a:lnTo>
                    <a:pt x="5725358" y="2628715"/>
                  </a:lnTo>
                  <a:lnTo>
                    <a:pt x="5698404" y="2744969"/>
                  </a:lnTo>
                  <a:lnTo>
                    <a:pt x="5637472" y="2751112"/>
                  </a:lnTo>
                  <a:lnTo>
                    <a:pt x="458528" y="2751112"/>
                  </a:lnTo>
                  <a:lnTo>
                    <a:pt x="397596" y="2744969"/>
                  </a:lnTo>
                  <a:lnTo>
                    <a:pt x="370642" y="2628715"/>
                  </a:lnTo>
                  <a:lnTo>
                    <a:pt x="399247" y="2505340"/>
                  </a:lnTo>
                  <a:lnTo>
                    <a:pt x="299857" y="2421517"/>
                  </a:lnTo>
                  <a:lnTo>
                    <a:pt x="246749" y="2305717"/>
                  </a:lnTo>
                  <a:lnTo>
                    <a:pt x="114536" y="2293464"/>
                  </a:lnTo>
                  <a:lnTo>
                    <a:pt x="1" y="2229469"/>
                  </a:lnTo>
                  <a:lnTo>
                    <a:pt x="0" y="2229470"/>
                  </a:lnTo>
                  <a:lnTo>
                    <a:pt x="0" y="521643"/>
                  </a:lnTo>
                  <a:lnTo>
                    <a:pt x="1" y="521643"/>
                  </a:lnTo>
                  <a:lnTo>
                    <a:pt x="114536" y="457648"/>
                  </a:lnTo>
                  <a:lnTo>
                    <a:pt x="246749" y="445395"/>
                  </a:lnTo>
                  <a:lnTo>
                    <a:pt x="299857" y="329595"/>
                  </a:lnTo>
                  <a:lnTo>
                    <a:pt x="399247" y="245772"/>
                  </a:lnTo>
                  <a:lnTo>
                    <a:pt x="370642" y="122398"/>
                  </a:lnTo>
                  <a:lnTo>
                    <a:pt x="397596" y="6143"/>
                  </a:lnTo>
                  <a:lnTo>
                    <a:pt x="45852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ما اسم السورة التي نزل فيها براءة عائشة رضي الله عنها من الإفك؟</a:t>
              </a:r>
            </a:p>
          </p:txBody>
        </p:sp>
      </p:grpSp>
      <p:grpSp>
        <p:nvGrpSpPr>
          <p:cNvPr id="162" name="جواب 3"/>
          <p:cNvGrpSpPr/>
          <p:nvPr/>
        </p:nvGrpSpPr>
        <p:grpSpPr>
          <a:xfrm>
            <a:off x="3383903" y="4741272"/>
            <a:ext cx="5424196" cy="526688"/>
            <a:chOff x="3383903" y="3931481"/>
            <a:chExt cx="5424196" cy="526688"/>
          </a:xfrm>
        </p:grpSpPr>
        <p:sp>
          <p:nvSpPr>
            <p:cNvPr id="74" name="Freeform"/>
            <p:cNvSpPr/>
            <p:nvPr/>
          </p:nvSpPr>
          <p:spPr>
            <a:xfrm>
              <a:off x="8603720" y="3936203"/>
              <a:ext cx="204379" cy="517247"/>
            </a:xfrm>
            <a:custGeom>
              <a:avLst/>
              <a:gdLst>
                <a:gd name="connsiteX0" fmla="*/ 139979 w 204379"/>
                <a:gd name="connsiteY0" fmla="*/ 0 h 517247"/>
                <a:gd name="connsiteX1" fmla="*/ 150765 w 204379"/>
                <a:gd name="connsiteY1" fmla="*/ 2177 h 517247"/>
                <a:gd name="connsiteX2" fmla="*/ 204379 w 204379"/>
                <a:gd name="connsiteY2" fmla="*/ 83062 h 517247"/>
                <a:gd name="connsiteX3" fmla="*/ 204379 w 204379"/>
                <a:gd name="connsiteY3" fmla="*/ 434184 h 517247"/>
                <a:gd name="connsiteX4" fmla="*/ 150765 w 204379"/>
                <a:gd name="connsiteY4" fmla="*/ 515069 h 517247"/>
                <a:gd name="connsiteX5" fmla="*/ 139979 w 204379"/>
                <a:gd name="connsiteY5" fmla="*/ 517247 h 517247"/>
                <a:gd name="connsiteX6" fmla="*/ 120920 w 204379"/>
                <a:gd name="connsiteY6" fmla="*/ 514739 h 517247"/>
                <a:gd name="connsiteX7" fmla="*/ 75319 w 204379"/>
                <a:gd name="connsiteY7" fmla="*/ 425328 h 517247"/>
                <a:gd name="connsiteX8" fmla="*/ 0 w 204379"/>
                <a:gd name="connsiteY8" fmla="*/ 356451 h 517247"/>
                <a:gd name="connsiteX9" fmla="*/ 18367 w 204379"/>
                <a:gd name="connsiteY9" fmla="*/ 258623 h 517247"/>
                <a:gd name="connsiteX10" fmla="*/ 0 w 204379"/>
                <a:gd name="connsiteY10" fmla="*/ 160795 h 517247"/>
                <a:gd name="connsiteX11" fmla="*/ 75319 w 204379"/>
                <a:gd name="connsiteY11" fmla="*/ 91918 h 517247"/>
                <a:gd name="connsiteX12" fmla="*/ 120920 w 204379"/>
                <a:gd name="connsiteY12" fmla="*/ 2507 h 517247"/>
                <a:gd name="connsiteX13" fmla="*/ 139979 w 204379"/>
                <a:gd name="connsiteY13" fmla="*/ 0 h 51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7247">
                  <a:moveTo>
                    <a:pt x="139979" y="0"/>
                  </a:moveTo>
                  <a:lnTo>
                    <a:pt x="150765" y="2177"/>
                  </a:lnTo>
                  <a:cubicBezTo>
                    <a:pt x="182272" y="15504"/>
                    <a:pt x="204379" y="46701"/>
                    <a:pt x="204379" y="83062"/>
                  </a:cubicBezTo>
                  <a:lnTo>
                    <a:pt x="204379" y="434184"/>
                  </a:lnTo>
                  <a:cubicBezTo>
                    <a:pt x="204379" y="470545"/>
                    <a:pt x="182272" y="501743"/>
                    <a:pt x="150765" y="515069"/>
                  </a:cubicBezTo>
                  <a:lnTo>
                    <a:pt x="139979" y="517247"/>
                  </a:lnTo>
                  <a:lnTo>
                    <a:pt x="120920" y="514739"/>
                  </a:lnTo>
                  <a:lnTo>
                    <a:pt x="75319" y="425328"/>
                  </a:lnTo>
                  <a:lnTo>
                    <a:pt x="0" y="356451"/>
                  </a:lnTo>
                  <a:lnTo>
                    <a:pt x="18367" y="258623"/>
                  </a:lnTo>
                  <a:lnTo>
                    <a:pt x="0" y="160795"/>
                  </a:lnTo>
                  <a:lnTo>
                    <a:pt x="75319" y="91918"/>
                  </a:lnTo>
                  <a:lnTo>
                    <a:pt x="120920" y="2507"/>
                  </a:lnTo>
                  <a:lnTo>
                    <a:pt x="139979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73" name="Freeform"/>
            <p:cNvSpPr/>
            <p:nvPr/>
          </p:nvSpPr>
          <p:spPr>
            <a:xfrm>
              <a:off x="3383903" y="3938120"/>
              <a:ext cx="180297" cy="513410"/>
            </a:xfrm>
            <a:custGeom>
              <a:avLst/>
              <a:gdLst>
                <a:gd name="connsiteX0" fmla="*/ 54898 w 180297"/>
                <a:gd name="connsiteY0" fmla="*/ 0 h 513410"/>
                <a:gd name="connsiteX1" fmla="*/ 59377 w 180297"/>
                <a:gd name="connsiteY1" fmla="*/ 589 h 513410"/>
                <a:gd name="connsiteX2" fmla="*/ 104978 w 180297"/>
                <a:gd name="connsiteY2" fmla="*/ 90000 h 513410"/>
                <a:gd name="connsiteX3" fmla="*/ 180297 w 180297"/>
                <a:gd name="connsiteY3" fmla="*/ 158877 h 513410"/>
                <a:gd name="connsiteX4" fmla="*/ 161930 w 180297"/>
                <a:gd name="connsiteY4" fmla="*/ 256705 h 513410"/>
                <a:gd name="connsiteX5" fmla="*/ 180297 w 180297"/>
                <a:gd name="connsiteY5" fmla="*/ 354533 h 513410"/>
                <a:gd name="connsiteX6" fmla="*/ 104978 w 180297"/>
                <a:gd name="connsiteY6" fmla="*/ 423410 h 513410"/>
                <a:gd name="connsiteX7" fmla="*/ 59377 w 180297"/>
                <a:gd name="connsiteY7" fmla="*/ 512821 h 513410"/>
                <a:gd name="connsiteX8" fmla="*/ 54898 w 180297"/>
                <a:gd name="connsiteY8" fmla="*/ 513410 h 513410"/>
                <a:gd name="connsiteX9" fmla="*/ 53614 w 180297"/>
                <a:gd name="connsiteY9" fmla="*/ 513151 h 513410"/>
                <a:gd name="connsiteX10" fmla="*/ 0 w 180297"/>
                <a:gd name="connsiteY10" fmla="*/ 432266 h 513410"/>
                <a:gd name="connsiteX11" fmla="*/ 0 w 180297"/>
                <a:gd name="connsiteY11" fmla="*/ 81144 h 513410"/>
                <a:gd name="connsiteX12" fmla="*/ 53614 w 180297"/>
                <a:gd name="connsiteY12" fmla="*/ 259 h 513410"/>
                <a:gd name="connsiteX13" fmla="*/ 54898 w 180297"/>
                <a:gd name="connsiteY13" fmla="*/ 0 h 513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0297" h="513410">
                  <a:moveTo>
                    <a:pt x="54898" y="0"/>
                  </a:moveTo>
                  <a:lnTo>
                    <a:pt x="59377" y="589"/>
                  </a:lnTo>
                  <a:lnTo>
                    <a:pt x="104978" y="90000"/>
                  </a:lnTo>
                  <a:lnTo>
                    <a:pt x="180297" y="158877"/>
                  </a:lnTo>
                  <a:lnTo>
                    <a:pt x="161930" y="256705"/>
                  </a:lnTo>
                  <a:lnTo>
                    <a:pt x="180297" y="354533"/>
                  </a:lnTo>
                  <a:lnTo>
                    <a:pt x="104978" y="423410"/>
                  </a:lnTo>
                  <a:lnTo>
                    <a:pt x="59377" y="512821"/>
                  </a:lnTo>
                  <a:lnTo>
                    <a:pt x="54898" y="513410"/>
                  </a:lnTo>
                  <a:lnTo>
                    <a:pt x="53614" y="513151"/>
                  </a:lnTo>
                  <a:cubicBezTo>
                    <a:pt x="22108" y="499825"/>
                    <a:pt x="0" y="468627"/>
                    <a:pt x="0" y="432266"/>
                  </a:cubicBezTo>
                  <a:lnTo>
                    <a:pt x="0" y="81144"/>
                  </a:lnTo>
                  <a:cubicBezTo>
                    <a:pt x="0" y="44783"/>
                    <a:pt x="22108" y="13586"/>
                    <a:pt x="53614" y="259"/>
                  </a:cubicBezTo>
                  <a:lnTo>
                    <a:pt x="54898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6" name="Freeform"/>
            <p:cNvSpPr/>
            <p:nvPr/>
          </p:nvSpPr>
          <p:spPr>
            <a:xfrm>
              <a:off x="3438800" y="3931481"/>
              <a:ext cx="5304898" cy="526688"/>
            </a:xfrm>
            <a:custGeom>
              <a:avLst/>
              <a:gdLst>
                <a:gd name="connsiteX0" fmla="*/ 32885 w 5304898"/>
                <a:gd name="connsiteY0" fmla="*/ 0 h 526688"/>
                <a:gd name="connsiteX1" fmla="*/ 5281515 w 5304898"/>
                <a:gd name="connsiteY1" fmla="*/ 0 h 526688"/>
                <a:gd name="connsiteX2" fmla="*/ 5304898 w 5304898"/>
                <a:gd name="connsiteY2" fmla="*/ 4721 h 526688"/>
                <a:gd name="connsiteX3" fmla="*/ 5285839 w 5304898"/>
                <a:gd name="connsiteY3" fmla="*/ 7228 h 526688"/>
                <a:gd name="connsiteX4" fmla="*/ 5240238 w 5304898"/>
                <a:gd name="connsiteY4" fmla="*/ 96639 h 526688"/>
                <a:gd name="connsiteX5" fmla="*/ 5164919 w 5304898"/>
                <a:gd name="connsiteY5" fmla="*/ 165516 h 526688"/>
                <a:gd name="connsiteX6" fmla="*/ 5183286 w 5304898"/>
                <a:gd name="connsiteY6" fmla="*/ 263344 h 526688"/>
                <a:gd name="connsiteX7" fmla="*/ 5164919 w 5304898"/>
                <a:gd name="connsiteY7" fmla="*/ 361172 h 526688"/>
                <a:gd name="connsiteX8" fmla="*/ 5240238 w 5304898"/>
                <a:gd name="connsiteY8" fmla="*/ 430049 h 526688"/>
                <a:gd name="connsiteX9" fmla="*/ 5285839 w 5304898"/>
                <a:gd name="connsiteY9" fmla="*/ 519460 h 526688"/>
                <a:gd name="connsiteX10" fmla="*/ 5304898 w 5304898"/>
                <a:gd name="connsiteY10" fmla="*/ 521968 h 526688"/>
                <a:gd name="connsiteX11" fmla="*/ 5281515 w 5304898"/>
                <a:gd name="connsiteY11" fmla="*/ 526688 h 526688"/>
                <a:gd name="connsiteX12" fmla="*/ 32885 w 5304898"/>
                <a:gd name="connsiteY12" fmla="*/ 526688 h 526688"/>
                <a:gd name="connsiteX13" fmla="*/ 0 w 5304898"/>
                <a:gd name="connsiteY13" fmla="*/ 520049 h 526688"/>
                <a:gd name="connsiteX14" fmla="*/ 4479 w 5304898"/>
                <a:gd name="connsiteY14" fmla="*/ 519460 h 526688"/>
                <a:gd name="connsiteX15" fmla="*/ 50080 w 5304898"/>
                <a:gd name="connsiteY15" fmla="*/ 430049 h 526688"/>
                <a:gd name="connsiteX16" fmla="*/ 125399 w 5304898"/>
                <a:gd name="connsiteY16" fmla="*/ 361172 h 526688"/>
                <a:gd name="connsiteX17" fmla="*/ 107032 w 5304898"/>
                <a:gd name="connsiteY17" fmla="*/ 263344 h 526688"/>
                <a:gd name="connsiteX18" fmla="*/ 125399 w 5304898"/>
                <a:gd name="connsiteY18" fmla="*/ 165516 h 526688"/>
                <a:gd name="connsiteX19" fmla="*/ 50080 w 5304898"/>
                <a:gd name="connsiteY19" fmla="*/ 96639 h 526688"/>
                <a:gd name="connsiteX20" fmla="*/ 4479 w 5304898"/>
                <a:gd name="connsiteY20" fmla="*/ 7228 h 526688"/>
                <a:gd name="connsiteX21" fmla="*/ 0 w 5304898"/>
                <a:gd name="connsiteY21" fmla="*/ 6639 h 526688"/>
                <a:gd name="connsiteX22" fmla="*/ 32885 w 5304898"/>
                <a:gd name="connsiteY22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304898" h="526688">
                  <a:moveTo>
                    <a:pt x="32885" y="0"/>
                  </a:moveTo>
                  <a:lnTo>
                    <a:pt x="5281515" y="0"/>
                  </a:lnTo>
                  <a:lnTo>
                    <a:pt x="5304898" y="4721"/>
                  </a:lnTo>
                  <a:lnTo>
                    <a:pt x="5285839" y="7228"/>
                  </a:lnTo>
                  <a:lnTo>
                    <a:pt x="5240238" y="96639"/>
                  </a:lnTo>
                  <a:lnTo>
                    <a:pt x="5164919" y="165516"/>
                  </a:lnTo>
                  <a:lnTo>
                    <a:pt x="5183286" y="263344"/>
                  </a:lnTo>
                  <a:lnTo>
                    <a:pt x="5164919" y="361172"/>
                  </a:lnTo>
                  <a:lnTo>
                    <a:pt x="5240238" y="430049"/>
                  </a:lnTo>
                  <a:lnTo>
                    <a:pt x="5285839" y="519460"/>
                  </a:lnTo>
                  <a:lnTo>
                    <a:pt x="5304898" y="521968"/>
                  </a:lnTo>
                  <a:lnTo>
                    <a:pt x="5281515" y="526688"/>
                  </a:lnTo>
                  <a:lnTo>
                    <a:pt x="32885" y="526688"/>
                  </a:lnTo>
                  <a:lnTo>
                    <a:pt x="0" y="520049"/>
                  </a:lnTo>
                  <a:lnTo>
                    <a:pt x="4479" y="519460"/>
                  </a:lnTo>
                  <a:lnTo>
                    <a:pt x="50080" y="430049"/>
                  </a:lnTo>
                  <a:lnTo>
                    <a:pt x="125399" y="361172"/>
                  </a:lnTo>
                  <a:lnTo>
                    <a:pt x="107032" y="263344"/>
                  </a:lnTo>
                  <a:lnTo>
                    <a:pt x="125399" y="165516"/>
                  </a:lnTo>
                  <a:lnTo>
                    <a:pt x="50080" y="96639"/>
                  </a:lnTo>
                  <a:lnTo>
                    <a:pt x="4479" y="7228"/>
                  </a:lnTo>
                  <a:lnTo>
                    <a:pt x="0" y="6639"/>
                  </a:lnTo>
                  <a:lnTo>
                    <a:pt x="32885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سورة النور</a:t>
              </a:r>
            </a:p>
          </p:txBody>
        </p:sp>
      </p:grpSp>
      <p:grpSp>
        <p:nvGrpSpPr>
          <p:cNvPr id="163" name="جواب 2"/>
          <p:cNvGrpSpPr/>
          <p:nvPr/>
        </p:nvGrpSpPr>
        <p:grpSpPr>
          <a:xfrm>
            <a:off x="3383903" y="4079309"/>
            <a:ext cx="5424196" cy="526688"/>
            <a:chOff x="3383903" y="4669227"/>
            <a:chExt cx="5424196" cy="526688"/>
          </a:xfrm>
        </p:grpSpPr>
        <p:sp>
          <p:nvSpPr>
            <p:cNvPr id="72" name="Freeform"/>
            <p:cNvSpPr/>
            <p:nvPr/>
          </p:nvSpPr>
          <p:spPr>
            <a:xfrm>
              <a:off x="8603720" y="4670388"/>
              <a:ext cx="204379" cy="516719"/>
            </a:xfrm>
            <a:custGeom>
              <a:avLst/>
              <a:gdLst>
                <a:gd name="connsiteX0" fmla="*/ 122342 w 204379"/>
                <a:gd name="connsiteY0" fmla="*/ 0 h 516719"/>
                <a:gd name="connsiteX1" fmla="*/ 150765 w 204379"/>
                <a:gd name="connsiteY1" fmla="*/ 5738 h 516719"/>
                <a:gd name="connsiteX2" fmla="*/ 204379 w 204379"/>
                <a:gd name="connsiteY2" fmla="*/ 86623 h 516719"/>
                <a:gd name="connsiteX3" fmla="*/ 204379 w 204379"/>
                <a:gd name="connsiteY3" fmla="*/ 437745 h 516719"/>
                <a:gd name="connsiteX4" fmla="*/ 178668 w 204379"/>
                <a:gd name="connsiteY4" fmla="*/ 499817 h 516719"/>
                <a:gd name="connsiteX5" fmla="*/ 153600 w 204379"/>
                <a:gd name="connsiteY5" fmla="*/ 516719 h 516719"/>
                <a:gd name="connsiteX6" fmla="*/ 120920 w 204379"/>
                <a:gd name="connsiteY6" fmla="*/ 512419 h 516719"/>
                <a:gd name="connsiteX7" fmla="*/ 75319 w 204379"/>
                <a:gd name="connsiteY7" fmla="*/ 423008 h 516719"/>
                <a:gd name="connsiteX8" fmla="*/ 0 w 204379"/>
                <a:gd name="connsiteY8" fmla="*/ 354131 h 516719"/>
                <a:gd name="connsiteX9" fmla="*/ 18367 w 204379"/>
                <a:gd name="connsiteY9" fmla="*/ 256303 h 516719"/>
                <a:gd name="connsiteX10" fmla="*/ 0 w 204379"/>
                <a:gd name="connsiteY10" fmla="*/ 158475 h 516719"/>
                <a:gd name="connsiteX11" fmla="*/ 75319 w 204379"/>
                <a:gd name="connsiteY11" fmla="*/ 89598 h 516719"/>
                <a:gd name="connsiteX12" fmla="*/ 120920 w 204379"/>
                <a:gd name="connsiteY12" fmla="*/ 187 h 516719"/>
                <a:gd name="connsiteX13" fmla="*/ 122342 w 204379"/>
                <a:gd name="connsiteY13" fmla="*/ 0 h 51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6719">
                  <a:moveTo>
                    <a:pt x="122342" y="0"/>
                  </a:moveTo>
                  <a:lnTo>
                    <a:pt x="150765" y="5738"/>
                  </a:lnTo>
                  <a:cubicBezTo>
                    <a:pt x="182272" y="19065"/>
                    <a:pt x="204379" y="50262"/>
                    <a:pt x="204379" y="86623"/>
                  </a:cubicBezTo>
                  <a:lnTo>
                    <a:pt x="204379" y="437745"/>
                  </a:lnTo>
                  <a:cubicBezTo>
                    <a:pt x="204379" y="461986"/>
                    <a:pt x="194553" y="483931"/>
                    <a:pt x="178668" y="499817"/>
                  </a:cubicBezTo>
                  <a:lnTo>
                    <a:pt x="153600" y="516719"/>
                  </a:lnTo>
                  <a:lnTo>
                    <a:pt x="120920" y="512419"/>
                  </a:lnTo>
                  <a:lnTo>
                    <a:pt x="75319" y="423008"/>
                  </a:lnTo>
                  <a:lnTo>
                    <a:pt x="0" y="354131"/>
                  </a:lnTo>
                  <a:lnTo>
                    <a:pt x="18367" y="256303"/>
                  </a:lnTo>
                  <a:lnTo>
                    <a:pt x="0" y="158475"/>
                  </a:lnTo>
                  <a:lnTo>
                    <a:pt x="75319" y="89598"/>
                  </a:lnTo>
                  <a:lnTo>
                    <a:pt x="120920" y="187"/>
                  </a:lnTo>
                  <a:lnTo>
                    <a:pt x="122342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71" name="Freeform"/>
            <p:cNvSpPr/>
            <p:nvPr/>
          </p:nvSpPr>
          <p:spPr>
            <a:xfrm>
              <a:off x="3383903" y="4674553"/>
              <a:ext cx="180297" cy="509903"/>
            </a:xfrm>
            <a:custGeom>
              <a:avLst/>
              <a:gdLst>
                <a:gd name="connsiteX0" fmla="*/ 61406 w 180297"/>
                <a:gd name="connsiteY0" fmla="*/ 0 h 509903"/>
                <a:gd name="connsiteX1" fmla="*/ 104978 w 180297"/>
                <a:gd name="connsiteY1" fmla="*/ 85433 h 509903"/>
                <a:gd name="connsiteX2" fmla="*/ 180297 w 180297"/>
                <a:gd name="connsiteY2" fmla="*/ 154310 h 509903"/>
                <a:gd name="connsiteX3" fmla="*/ 161930 w 180297"/>
                <a:gd name="connsiteY3" fmla="*/ 252138 h 509903"/>
                <a:gd name="connsiteX4" fmla="*/ 180297 w 180297"/>
                <a:gd name="connsiteY4" fmla="*/ 349966 h 509903"/>
                <a:gd name="connsiteX5" fmla="*/ 104978 w 180297"/>
                <a:gd name="connsiteY5" fmla="*/ 418843 h 509903"/>
                <a:gd name="connsiteX6" fmla="*/ 59377 w 180297"/>
                <a:gd name="connsiteY6" fmla="*/ 508254 h 509903"/>
                <a:gd name="connsiteX7" fmla="*/ 46847 w 180297"/>
                <a:gd name="connsiteY7" fmla="*/ 509903 h 509903"/>
                <a:gd name="connsiteX8" fmla="*/ 25711 w 180297"/>
                <a:gd name="connsiteY8" fmla="*/ 495652 h 509903"/>
                <a:gd name="connsiteX9" fmla="*/ 0 w 180297"/>
                <a:gd name="connsiteY9" fmla="*/ 433580 h 509903"/>
                <a:gd name="connsiteX10" fmla="*/ 0 w 180297"/>
                <a:gd name="connsiteY10" fmla="*/ 82458 h 509903"/>
                <a:gd name="connsiteX11" fmla="*/ 53614 w 180297"/>
                <a:gd name="connsiteY11" fmla="*/ 1573 h 509903"/>
                <a:gd name="connsiteX12" fmla="*/ 61406 w 180297"/>
                <a:gd name="connsiteY12" fmla="*/ 0 h 509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297" h="509903">
                  <a:moveTo>
                    <a:pt x="61406" y="0"/>
                  </a:moveTo>
                  <a:lnTo>
                    <a:pt x="104978" y="85433"/>
                  </a:lnTo>
                  <a:lnTo>
                    <a:pt x="180297" y="154310"/>
                  </a:lnTo>
                  <a:lnTo>
                    <a:pt x="161930" y="252138"/>
                  </a:lnTo>
                  <a:lnTo>
                    <a:pt x="180297" y="349966"/>
                  </a:lnTo>
                  <a:lnTo>
                    <a:pt x="104978" y="418843"/>
                  </a:lnTo>
                  <a:lnTo>
                    <a:pt x="59377" y="508254"/>
                  </a:lnTo>
                  <a:lnTo>
                    <a:pt x="46847" y="509903"/>
                  </a:lnTo>
                  <a:lnTo>
                    <a:pt x="25711" y="495652"/>
                  </a:lnTo>
                  <a:cubicBezTo>
                    <a:pt x="9826" y="479766"/>
                    <a:pt x="0" y="457821"/>
                    <a:pt x="0" y="433580"/>
                  </a:cubicBezTo>
                  <a:lnTo>
                    <a:pt x="0" y="82458"/>
                  </a:lnTo>
                  <a:cubicBezTo>
                    <a:pt x="0" y="46097"/>
                    <a:pt x="22108" y="14900"/>
                    <a:pt x="53614" y="1573"/>
                  </a:cubicBezTo>
                  <a:lnTo>
                    <a:pt x="6140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3" name="Freeform"/>
            <p:cNvSpPr/>
            <p:nvPr/>
          </p:nvSpPr>
          <p:spPr>
            <a:xfrm>
              <a:off x="3430749" y="4669227"/>
              <a:ext cx="5326570" cy="526688"/>
            </a:xfrm>
            <a:custGeom>
              <a:avLst/>
              <a:gdLst>
                <a:gd name="connsiteX0" fmla="*/ 40936 w 5326570"/>
                <a:gd name="connsiteY0" fmla="*/ 0 h 526688"/>
                <a:gd name="connsiteX1" fmla="*/ 5289566 w 5326570"/>
                <a:gd name="connsiteY1" fmla="*/ 0 h 526688"/>
                <a:gd name="connsiteX2" fmla="*/ 5295312 w 5326570"/>
                <a:gd name="connsiteY2" fmla="*/ 1160 h 526688"/>
                <a:gd name="connsiteX3" fmla="*/ 5293890 w 5326570"/>
                <a:gd name="connsiteY3" fmla="*/ 1347 h 526688"/>
                <a:gd name="connsiteX4" fmla="*/ 5248289 w 5326570"/>
                <a:gd name="connsiteY4" fmla="*/ 90758 h 526688"/>
                <a:gd name="connsiteX5" fmla="*/ 5172970 w 5326570"/>
                <a:gd name="connsiteY5" fmla="*/ 159635 h 526688"/>
                <a:gd name="connsiteX6" fmla="*/ 5191337 w 5326570"/>
                <a:gd name="connsiteY6" fmla="*/ 257463 h 526688"/>
                <a:gd name="connsiteX7" fmla="*/ 5172970 w 5326570"/>
                <a:gd name="connsiteY7" fmla="*/ 355291 h 526688"/>
                <a:gd name="connsiteX8" fmla="*/ 5248289 w 5326570"/>
                <a:gd name="connsiteY8" fmla="*/ 424168 h 526688"/>
                <a:gd name="connsiteX9" fmla="*/ 5293890 w 5326570"/>
                <a:gd name="connsiteY9" fmla="*/ 513579 h 526688"/>
                <a:gd name="connsiteX10" fmla="*/ 5326570 w 5326570"/>
                <a:gd name="connsiteY10" fmla="*/ 517879 h 526688"/>
                <a:gd name="connsiteX11" fmla="*/ 5323735 w 5326570"/>
                <a:gd name="connsiteY11" fmla="*/ 519790 h 526688"/>
                <a:gd name="connsiteX12" fmla="*/ 5289566 w 5326570"/>
                <a:gd name="connsiteY12" fmla="*/ 526688 h 526688"/>
                <a:gd name="connsiteX13" fmla="*/ 40936 w 5326570"/>
                <a:gd name="connsiteY13" fmla="*/ 526688 h 526688"/>
                <a:gd name="connsiteX14" fmla="*/ 6767 w 5326570"/>
                <a:gd name="connsiteY14" fmla="*/ 519790 h 526688"/>
                <a:gd name="connsiteX15" fmla="*/ 0 w 5326570"/>
                <a:gd name="connsiteY15" fmla="*/ 515228 h 526688"/>
                <a:gd name="connsiteX16" fmla="*/ 12530 w 5326570"/>
                <a:gd name="connsiteY16" fmla="*/ 513579 h 526688"/>
                <a:gd name="connsiteX17" fmla="*/ 58131 w 5326570"/>
                <a:gd name="connsiteY17" fmla="*/ 424168 h 526688"/>
                <a:gd name="connsiteX18" fmla="*/ 133450 w 5326570"/>
                <a:gd name="connsiteY18" fmla="*/ 355291 h 526688"/>
                <a:gd name="connsiteX19" fmla="*/ 115083 w 5326570"/>
                <a:gd name="connsiteY19" fmla="*/ 257463 h 526688"/>
                <a:gd name="connsiteX20" fmla="*/ 133450 w 5326570"/>
                <a:gd name="connsiteY20" fmla="*/ 159635 h 526688"/>
                <a:gd name="connsiteX21" fmla="*/ 58131 w 5326570"/>
                <a:gd name="connsiteY21" fmla="*/ 90758 h 526688"/>
                <a:gd name="connsiteX22" fmla="*/ 14559 w 5326570"/>
                <a:gd name="connsiteY22" fmla="*/ 5325 h 526688"/>
                <a:gd name="connsiteX23" fmla="*/ 40936 w 5326570"/>
                <a:gd name="connsiteY23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326570" h="526688">
                  <a:moveTo>
                    <a:pt x="40936" y="0"/>
                  </a:moveTo>
                  <a:lnTo>
                    <a:pt x="5289566" y="0"/>
                  </a:lnTo>
                  <a:lnTo>
                    <a:pt x="5295312" y="1160"/>
                  </a:lnTo>
                  <a:lnTo>
                    <a:pt x="5293890" y="1347"/>
                  </a:lnTo>
                  <a:lnTo>
                    <a:pt x="5248289" y="90758"/>
                  </a:lnTo>
                  <a:lnTo>
                    <a:pt x="5172970" y="159635"/>
                  </a:lnTo>
                  <a:lnTo>
                    <a:pt x="5191337" y="257463"/>
                  </a:lnTo>
                  <a:lnTo>
                    <a:pt x="5172970" y="355291"/>
                  </a:lnTo>
                  <a:lnTo>
                    <a:pt x="5248289" y="424168"/>
                  </a:lnTo>
                  <a:lnTo>
                    <a:pt x="5293890" y="513579"/>
                  </a:lnTo>
                  <a:lnTo>
                    <a:pt x="5326570" y="517879"/>
                  </a:lnTo>
                  <a:lnTo>
                    <a:pt x="5323735" y="519790"/>
                  </a:lnTo>
                  <a:cubicBezTo>
                    <a:pt x="5313233" y="524232"/>
                    <a:pt x="5301686" y="526688"/>
                    <a:pt x="5289566" y="526688"/>
                  </a:cubicBezTo>
                  <a:lnTo>
                    <a:pt x="40936" y="526688"/>
                  </a:lnTo>
                  <a:cubicBezTo>
                    <a:pt x="28816" y="526688"/>
                    <a:pt x="17269" y="524232"/>
                    <a:pt x="6767" y="519790"/>
                  </a:cubicBezTo>
                  <a:lnTo>
                    <a:pt x="0" y="515228"/>
                  </a:lnTo>
                  <a:lnTo>
                    <a:pt x="12530" y="513579"/>
                  </a:lnTo>
                  <a:lnTo>
                    <a:pt x="58131" y="424168"/>
                  </a:lnTo>
                  <a:lnTo>
                    <a:pt x="133450" y="355291"/>
                  </a:lnTo>
                  <a:lnTo>
                    <a:pt x="115083" y="257463"/>
                  </a:lnTo>
                  <a:lnTo>
                    <a:pt x="133450" y="159635"/>
                  </a:lnTo>
                  <a:lnTo>
                    <a:pt x="58131" y="90758"/>
                  </a:lnTo>
                  <a:lnTo>
                    <a:pt x="14559" y="5325"/>
                  </a:lnTo>
                  <a:lnTo>
                    <a:pt x="40936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سورة النساء</a:t>
              </a:r>
            </a:p>
          </p:txBody>
        </p:sp>
      </p:grpSp>
      <p:grpSp>
        <p:nvGrpSpPr>
          <p:cNvPr id="164" name="جواب 1"/>
          <p:cNvGrpSpPr/>
          <p:nvPr/>
        </p:nvGrpSpPr>
        <p:grpSpPr>
          <a:xfrm>
            <a:off x="3383903" y="5405449"/>
            <a:ext cx="5424196" cy="526688"/>
            <a:chOff x="3383903" y="5406973"/>
            <a:chExt cx="5424196" cy="526688"/>
          </a:xfrm>
        </p:grpSpPr>
        <p:sp>
          <p:nvSpPr>
            <p:cNvPr id="70" name="Freeform"/>
            <p:cNvSpPr/>
            <p:nvPr/>
          </p:nvSpPr>
          <p:spPr>
            <a:xfrm>
              <a:off x="8603720" y="5409187"/>
              <a:ext cx="204379" cy="517121"/>
            </a:xfrm>
            <a:custGeom>
              <a:avLst/>
              <a:gdLst>
                <a:gd name="connsiteX0" fmla="*/ 127557 w 204379"/>
                <a:gd name="connsiteY0" fmla="*/ 0 h 517121"/>
                <a:gd name="connsiteX1" fmla="*/ 150765 w 204379"/>
                <a:gd name="connsiteY1" fmla="*/ 4685 h 517121"/>
                <a:gd name="connsiteX2" fmla="*/ 204379 w 204379"/>
                <a:gd name="connsiteY2" fmla="*/ 85570 h 517121"/>
                <a:gd name="connsiteX3" fmla="*/ 204379 w 204379"/>
                <a:gd name="connsiteY3" fmla="*/ 436692 h 517121"/>
                <a:gd name="connsiteX4" fmla="*/ 178668 w 204379"/>
                <a:gd name="connsiteY4" fmla="*/ 498764 h 517121"/>
                <a:gd name="connsiteX5" fmla="*/ 151442 w 204379"/>
                <a:gd name="connsiteY5" fmla="*/ 517121 h 517121"/>
                <a:gd name="connsiteX6" fmla="*/ 120920 w 204379"/>
                <a:gd name="connsiteY6" fmla="*/ 513105 h 517121"/>
                <a:gd name="connsiteX7" fmla="*/ 75319 w 204379"/>
                <a:gd name="connsiteY7" fmla="*/ 423694 h 517121"/>
                <a:gd name="connsiteX8" fmla="*/ 0 w 204379"/>
                <a:gd name="connsiteY8" fmla="*/ 354817 h 517121"/>
                <a:gd name="connsiteX9" fmla="*/ 18367 w 204379"/>
                <a:gd name="connsiteY9" fmla="*/ 256989 h 517121"/>
                <a:gd name="connsiteX10" fmla="*/ 0 w 204379"/>
                <a:gd name="connsiteY10" fmla="*/ 159161 h 517121"/>
                <a:gd name="connsiteX11" fmla="*/ 75319 w 204379"/>
                <a:gd name="connsiteY11" fmla="*/ 90284 h 517121"/>
                <a:gd name="connsiteX12" fmla="*/ 120920 w 204379"/>
                <a:gd name="connsiteY12" fmla="*/ 873 h 517121"/>
                <a:gd name="connsiteX13" fmla="*/ 127557 w 204379"/>
                <a:gd name="connsiteY13" fmla="*/ 0 h 517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7121">
                  <a:moveTo>
                    <a:pt x="127557" y="0"/>
                  </a:moveTo>
                  <a:lnTo>
                    <a:pt x="150765" y="4685"/>
                  </a:lnTo>
                  <a:cubicBezTo>
                    <a:pt x="182272" y="18012"/>
                    <a:pt x="204379" y="49209"/>
                    <a:pt x="204379" y="85570"/>
                  </a:cubicBezTo>
                  <a:lnTo>
                    <a:pt x="204379" y="436692"/>
                  </a:lnTo>
                  <a:cubicBezTo>
                    <a:pt x="204379" y="460933"/>
                    <a:pt x="194553" y="482878"/>
                    <a:pt x="178668" y="498764"/>
                  </a:cubicBezTo>
                  <a:lnTo>
                    <a:pt x="151442" y="517121"/>
                  </a:lnTo>
                  <a:lnTo>
                    <a:pt x="120920" y="513105"/>
                  </a:lnTo>
                  <a:lnTo>
                    <a:pt x="75319" y="423694"/>
                  </a:lnTo>
                  <a:lnTo>
                    <a:pt x="0" y="354817"/>
                  </a:lnTo>
                  <a:lnTo>
                    <a:pt x="18367" y="256989"/>
                  </a:lnTo>
                  <a:lnTo>
                    <a:pt x="0" y="159161"/>
                  </a:lnTo>
                  <a:lnTo>
                    <a:pt x="75319" y="90284"/>
                  </a:lnTo>
                  <a:lnTo>
                    <a:pt x="120920" y="873"/>
                  </a:lnTo>
                  <a:lnTo>
                    <a:pt x="12755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9" name="Freeform"/>
            <p:cNvSpPr/>
            <p:nvPr/>
          </p:nvSpPr>
          <p:spPr>
            <a:xfrm>
              <a:off x="3383903" y="5412462"/>
              <a:ext cx="180297" cy="511195"/>
            </a:xfrm>
            <a:custGeom>
              <a:avLst/>
              <a:gdLst>
                <a:gd name="connsiteX0" fmla="*/ 60602 w 180297"/>
                <a:gd name="connsiteY0" fmla="*/ 0 h 511195"/>
                <a:gd name="connsiteX1" fmla="*/ 104978 w 180297"/>
                <a:gd name="connsiteY1" fmla="*/ 87009 h 511195"/>
                <a:gd name="connsiteX2" fmla="*/ 180297 w 180297"/>
                <a:gd name="connsiteY2" fmla="*/ 155886 h 511195"/>
                <a:gd name="connsiteX3" fmla="*/ 161930 w 180297"/>
                <a:gd name="connsiteY3" fmla="*/ 253714 h 511195"/>
                <a:gd name="connsiteX4" fmla="*/ 180297 w 180297"/>
                <a:gd name="connsiteY4" fmla="*/ 351542 h 511195"/>
                <a:gd name="connsiteX5" fmla="*/ 104978 w 180297"/>
                <a:gd name="connsiteY5" fmla="*/ 420419 h 511195"/>
                <a:gd name="connsiteX6" fmla="*/ 59377 w 180297"/>
                <a:gd name="connsiteY6" fmla="*/ 509830 h 511195"/>
                <a:gd name="connsiteX7" fmla="*/ 49005 w 180297"/>
                <a:gd name="connsiteY7" fmla="*/ 511195 h 511195"/>
                <a:gd name="connsiteX8" fmla="*/ 25711 w 180297"/>
                <a:gd name="connsiteY8" fmla="*/ 495489 h 511195"/>
                <a:gd name="connsiteX9" fmla="*/ 0 w 180297"/>
                <a:gd name="connsiteY9" fmla="*/ 433417 h 511195"/>
                <a:gd name="connsiteX10" fmla="*/ 0 w 180297"/>
                <a:gd name="connsiteY10" fmla="*/ 82295 h 511195"/>
                <a:gd name="connsiteX11" fmla="*/ 53614 w 180297"/>
                <a:gd name="connsiteY11" fmla="*/ 1410 h 511195"/>
                <a:gd name="connsiteX12" fmla="*/ 60602 w 180297"/>
                <a:gd name="connsiteY12" fmla="*/ 0 h 511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297" h="511195">
                  <a:moveTo>
                    <a:pt x="60602" y="0"/>
                  </a:moveTo>
                  <a:lnTo>
                    <a:pt x="104978" y="87009"/>
                  </a:lnTo>
                  <a:lnTo>
                    <a:pt x="180297" y="155886"/>
                  </a:lnTo>
                  <a:lnTo>
                    <a:pt x="161930" y="253714"/>
                  </a:lnTo>
                  <a:lnTo>
                    <a:pt x="180297" y="351542"/>
                  </a:lnTo>
                  <a:lnTo>
                    <a:pt x="104978" y="420419"/>
                  </a:lnTo>
                  <a:lnTo>
                    <a:pt x="59377" y="509830"/>
                  </a:lnTo>
                  <a:lnTo>
                    <a:pt x="49005" y="511195"/>
                  </a:lnTo>
                  <a:lnTo>
                    <a:pt x="25711" y="495489"/>
                  </a:lnTo>
                  <a:cubicBezTo>
                    <a:pt x="9826" y="479603"/>
                    <a:pt x="0" y="457658"/>
                    <a:pt x="0" y="433417"/>
                  </a:cubicBezTo>
                  <a:lnTo>
                    <a:pt x="0" y="82295"/>
                  </a:lnTo>
                  <a:cubicBezTo>
                    <a:pt x="0" y="45934"/>
                    <a:pt x="22108" y="14737"/>
                    <a:pt x="53614" y="1410"/>
                  </a:cubicBezTo>
                  <a:lnTo>
                    <a:pt x="60602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0" name="Freeform"/>
            <p:cNvSpPr/>
            <p:nvPr/>
          </p:nvSpPr>
          <p:spPr>
            <a:xfrm>
              <a:off x="3432907" y="5406973"/>
              <a:ext cx="5322254" cy="526688"/>
            </a:xfrm>
            <a:custGeom>
              <a:avLst/>
              <a:gdLst>
                <a:gd name="connsiteX0" fmla="*/ 38778 w 5322254"/>
                <a:gd name="connsiteY0" fmla="*/ 0 h 526688"/>
                <a:gd name="connsiteX1" fmla="*/ 5287408 w 5322254"/>
                <a:gd name="connsiteY1" fmla="*/ 0 h 526688"/>
                <a:gd name="connsiteX2" fmla="*/ 5298369 w 5322254"/>
                <a:gd name="connsiteY2" fmla="*/ 2213 h 526688"/>
                <a:gd name="connsiteX3" fmla="*/ 5291732 w 5322254"/>
                <a:gd name="connsiteY3" fmla="*/ 3086 h 526688"/>
                <a:gd name="connsiteX4" fmla="*/ 5246131 w 5322254"/>
                <a:gd name="connsiteY4" fmla="*/ 92497 h 526688"/>
                <a:gd name="connsiteX5" fmla="*/ 5170812 w 5322254"/>
                <a:gd name="connsiteY5" fmla="*/ 161374 h 526688"/>
                <a:gd name="connsiteX6" fmla="*/ 5189179 w 5322254"/>
                <a:gd name="connsiteY6" fmla="*/ 259202 h 526688"/>
                <a:gd name="connsiteX7" fmla="*/ 5170812 w 5322254"/>
                <a:gd name="connsiteY7" fmla="*/ 357030 h 526688"/>
                <a:gd name="connsiteX8" fmla="*/ 5246131 w 5322254"/>
                <a:gd name="connsiteY8" fmla="*/ 425907 h 526688"/>
                <a:gd name="connsiteX9" fmla="*/ 5291732 w 5322254"/>
                <a:gd name="connsiteY9" fmla="*/ 515318 h 526688"/>
                <a:gd name="connsiteX10" fmla="*/ 5322254 w 5322254"/>
                <a:gd name="connsiteY10" fmla="*/ 519334 h 526688"/>
                <a:gd name="connsiteX11" fmla="*/ 5321577 w 5322254"/>
                <a:gd name="connsiteY11" fmla="*/ 519790 h 526688"/>
                <a:gd name="connsiteX12" fmla="*/ 5287408 w 5322254"/>
                <a:gd name="connsiteY12" fmla="*/ 526688 h 526688"/>
                <a:gd name="connsiteX13" fmla="*/ 38778 w 5322254"/>
                <a:gd name="connsiteY13" fmla="*/ 526688 h 526688"/>
                <a:gd name="connsiteX14" fmla="*/ 4609 w 5322254"/>
                <a:gd name="connsiteY14" fmla="*/ 519790 h 526688"/>
                <a:gd name="connsiteX15" fmla="*/ 0 w 5322254"/>
                <a:gd name="connsiteY15" fmla="*/ 516683 h 526688"/>
                <a:gd name="connsiteX16" fmla="*/ 10372 w 5322254"/>
                <a:gd name="connsiteY16" fmla="*/ 515318 h 526688"/>
                <a:gd name="connsiteX17" fmla="*/ 55973 w 5322254"/>
                <a:gd name="connsiteY17" fmla="*/ 425907 h 526688"/>
                <a:gd name="connsiteX18" fmla="*/ 131292 w 5322254"/>
                <a:gd name="connsiteY18" fmla="*/ 357030 h 526688"/>
                <a:gd name="connsiteX19" fmla="*/ 112925 w 5322254"/>
                <a:gd name="connsiteY19" fmla="*/ 259202 h 526688"/>
                <a:gd name="connsiteX20" fmla="*/ 131292 w 5322254"/>
                <a:gd name="connsiteY20" fmla="*/ 161374 h 526688"/>
                <a:gd name="connsiteX21" fmla="*/ 55973 w 5322254"/>
                <a:gd name="connsiteY21" fmla="*/ 92497 h 526688"/>
                <a:gd name="connsiteX22" fmla="*/ 11597 w 5322254"/>
                <a:gd name="connsiteY22" fmla="*/ 5488 h 526688"/>
                <a:gd name="connsiteX23" fmla="*/ 38778 w 5322254"/>
                <a:gd name="connsiteY23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322254" h="526688">
                  <a:moveTo>
                    <a:pt x="38778" y="0"/>
                  </a:moveTo>
                  <a:lnTo>
                    <a:pt x="5287408" y="0"/>
                  </a:lnTo>
                  <a:lnTo>
                    <a:pt x="5298369" y="2213"/>
                  </a:lnTo>
                  <a:lnTo>
                    <a:pt x="5291732" y="3086"/>
                  </a:lnTo>
                  <a:lnTo>
                    <a:pt x="5246131" y="92497"/>
                  </a:lnTo>
                  <a:lnTo>
                    <a:pt x="5170812" y="161374"/>
                  </a:lnTo>
                  <a:lnTo>
                    <a:pt x="5189179" y="259202"/>
                  </a:lnTo>
                  <a:lnTo>
                    <a:pt x="5170812" y="357030"/>
                  </a:lnTo>
                  <a:lnTo>
                    <a:pt x="5246131" y="425907"/>
                  </a:lnTo>
                  <a:lnTo>
                    <a:pt x="5291732" y="515318"/>
                  </a:lnTo>
                  <a:lnTo>
                    <a:pt x="5322254" y="519334"/>
                  </a:lnTo>
                  <a:lnTo>
                    <a:pt x="5321577" y="519790"/>
                  </a:lnTo>
                  <a:cubicBezTo>
                    <a:pt x="5311075" y="524232"/>
                    <a:pt x="5299528" y="526688"/>
                    <a:pt x="5287408" y="526688"/>
                  </a:cubicBezTo>
                  <a:lnTo>
                    <a:pt x="38778" y="526688"/>
                  </a:lnTo>
                  <a:cubicBezTo>
                    <a:pt x="26658" y="526688"/>
                    <a:pt x="15111" y="524232"/>
                    <a:pt x="4609" y="519790"/>
                  </a:cubicBezTo>
                  <a:lnTo>
                    <a:pt x="0" y="516683"/>
                  </a:lnTo>
                  <a:lnTo>
                    <a:pt x="10372" y="515318"/>
                  </a:lnTo>
                  <a:lnTo>
                    <a:pt x="55973" y="425907"/>
                  </a:lnTo>
                  <a:lnTo>
                    <a:pt x="131292" y="357030"/>
                  </a:lnTo>
                  <a:lnTo>
                    <a:pt x="112925" y="259202"/>
                  </a:lnTo>
                  <a:lnTo>
                    <a:pt x="131292" y="161374"/>
                  </a:lnTo>
                  <a:lnTo>
                    <a:pt x="55973" y="92497"/>
                  </a:lnTo>
                  <a:lnTo>
                    <a:pt x="11597" y="5488"/>
                  </a:lnTo>
                  <a:lnTo>
                    <a:pt x="3877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سورة القصص</a:t>
              </a:r>
            </a:p>
          </p:txBody>
        </p:sp>
      </p:grpSp>
      <p:grpSp>
        <p:nvGrpSpPr>
          <p:cNvPr id="35" name="أحسنت"/>
          <p:cNvGrpSpPr/>
          <p:nvPr/>
        </p:nvGrpSpPr>
        <p:grpSpPr>
          <a:xfrm>
            <a:off x="3695705" y="2247529"/>
            <a:ext cx="4791064" cy="2362944"/>
            <a:chOff x="3695705" y="2247529"/>
            <a:chExt cx="4791064" cy="2362944"/>
          </a:xfrm>
        </p:grpSpPr>
        <p:sp>
          <p:nvSpPr>
            <p:cNvPr id="36" name="Freeform"/>
            <p:cNvSpPr/>
            <p:nvPr/>
          </p:nvSpPr>
          <p:spPr>
            <a:xfrm>
              <a:off x="3695706" y="2252805"/>
              <a:ext cx="313782" cy="442766"/>
            </a:xfrm>
            <a:custGeom>
              <a:avLst/>
              <a:gdLst>
                <a:gd name="connsiteX0" fmla="*/ 397596 w 399247"/>
                <a:gd name="connsiteY0" fmla="*/ 0 h 515500"/>
                <a:gd name="connsiteX1" fmla="*/ 370642 w 399247"/>
                <a:gd name="connsiteY1" fmla="*/ 116255 h 515500"/>
                <a:gd name="connsiteX2" fmla="*/ 399247 w 399247"/>
                <a:gd name="connsiteY2" fmla="*/ 239629 h 515500"/>
                <a:gd name="connsiteX3" fmla="*/ 299857 w 399247"/>
                <a:gd name="connsiteY3" fmla="*/ 323452 h 515500"/>
                <a:gd name="connsiteX4" fmla="*/ 246749 w 399247"/>
                <a:gd name="connsiteY4" fmla="*/ 439252 h 515500"/>
                <a:gd name="connsiteX5" fmla="*/ 114536 w 399247"/>
                <a:gd name="connsiteY5" fmla="*/ 451505 h 515500"/>
                <a:gd name="connsiteX6" fmla="*/ 1 w 399247"/>
                <a:gd name="connsiteY6" fmla="*/ 515500 h 515500"/>
                <a:gd name="connsiteX7" fmla="*/ 0 w 399247"/>
                <a:gd name="connsiteY7" fmla="*/ 515500 h 515500"/>
                <a:gd name="connsiteX8" fmla="*/ 0 w 399247"/>
                <a:gd name="connsiteY8" fmla="*/ 452385 h 515500"/>
                <a:gd name="connsiteX9" fmla="*/ 366119 w 399247"/>
                <a:gd name="connsiteY9" fmla="*/ 3173 h 515500"/>
                <a:gd name="connsiteX10" fmla="*/ 397596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397596" y="0"/>
                  </a:moveTo>
                  <a:lnTo>
                    <a:pt x="370642" y="116255"/>
                  </a:lnTo>
                  <a:lnTo>
                    <a:pt x="399247" y="239629"/>
                  </a:lnTo>
                  <a:lnTo>
                    <a:pt x="299857" y="323452"/>
                  </a:lnTo>
                  <a:lnTo>
                    <a:pt x="246749" y="439252"/>
                  </a:lnTo>
                  <a:lnTo>
                    <a:pt x="114536" y="451505"/>
                  </a:lnTo>
                  <a:lnTo>
                    <a:pt x="1" y="515500"/>
                  </a:lnTo>
                  <a:lnTo>
                    <a:pt x="0" y="515500"/>
                  </a:lnTo>
                  <a:lnTo>
                    <a:pt x="0" y="452385"/>
                  </a:lnTo>
                  <a:cubicBezTo>
                    <a:pt x="0" y="230802"/>
                    <a:pt x="157175" y="45929"/>
                    <a:pt x="366119" y="3173"/>
                  </a:cubicBezTo>
                  <a:lnTo>
                    <a:pt x="39759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37" name="Freeform"/>
            <p:cNvSpPr/>
            <p:nvPr/>
          </p:nvSpPr>
          <p:spPr>
            <a:xfrm>
              <a:off x="8172987" y="2252805"/>
              <a:ext cx="313782" cy="442766"/>
            </a:xfrm>
            <a:custGeom>
              <a:avLst/>
              <a:gdLst>
                <a:gd name="connsiteX0" fmla="*/ 1651 w 399247"/>
                <a:gd name="connsiteY0" fmla="*/ 0 h 515500"/>
                <a:gd name="connsiteX1" fmla="*/ 33128 w 399247"/>
                <a:gd name="connsiteY1" fmla="*/ 3173 h 515500"/>
                <a:gd name="connsiteX2" fmla="*/ 399247 w 399247"/>
                <a:gd name="connsiteY2" fmla="*/ 452385 h 515500"/>
                <a:gd name="connsiteX3" fmla="*/ 399247 w 399247"/>
                <a:gd name="connsiteY3" fmla="*/ 515500 h 515500"/>
                <a:gd name="connsiteX4" fmla="*/ 284711 w 399247"/>
                <a:gd name="connsiteY4" fmla="*/ 451505 h 515500"/>
                <a:gd name="connsiteX5" fmla="*/ 152498 w 399247"/>
                <a:gd name="connsiteY5" fmla="*/ 439252 h 515500"/>
                <a:gd name="connsiteX6" fmla="*/ 99390 w 399247"/>
                <a:gd name="connsiteY6" fmla="*/ 323452 h 515500"/>
                <a:gd name="connsiteX7" fmla="*/ 0 w 399247"/>
                <a:gd name="connsiteY7" fmla="*/ 239629 h 515500"/>
                <a:gd name="connsiteX8" fmla="*/ 28605 w 399247"/>
                <a:gd name="connsiteY8" fmla="*/ 116255 h 515500"/>
                <a:gd name="connsiteX9" fmla="*/ 1651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1651" y="0"/>
                  </a:moveTo>
                  <a:lnTo>
                    <a:pt x="33128" y="3173"/>
                  </a:lnTo>
                  <a:cubicBezTo>
                    <a:pt x="242072" y="45929"/>
                    <a:pt x="399247" y="230802"/>
                    <a:pt x="399247" y="452385"/>
                  </a:cubicBezTo>
                  <a:lnTo>
                    <a:pt x="399247" y="515500"/>
                  </a:lnTo>
                  <a:lnTo>
                    <a:pt x="284711" y="451505"/>
                  </a:lnTo>
                  <a:lnTo>
                    <a:pt x="152498" y="439252"/>
                  </a:lnTo>
                  <a:lnTo>
                    <a:pt x="99390" y="323452"/>
                  </a:lnTo>
                  <a:lnTo>
                    <a:pt x="0" y="239629"/>
                  </a:lnTo>
                  <a:lnTo>
                    <a:pt x="28605" y="116255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38" name="Freeform"/>
            <p:cNvSpPr/>
            <p:nvPr/>
          </p:nvSpPr>
          <p:spPr>
            <a:xfrm>
              <a:off x="3695706" y="4162431"/>
              <a:ext cx="313782" cy="442766"/>
            </a:xfrm>
            <a:custGeom>
              <a:avLst/>
              <a:gdLst>
                <a:gd name="connsiteX0" fmla="*/ 1 w 399247"/>
                <a:gd name="connsiteY0" fmla="*/ 0 h 515500"/>
                <a:gd name="connsiteX1" fmla="*/ 114536 w 399247"/>
                <a:gd name="connsiteY1" fmla="*/ 63995 h 515500"/>
                <a:gd name="connsiteX2" fmla="*/ 246749 w 399247"/>
                <a:gd name="connsiteY2" fmla="*/ 76248 h 515500"/>
                <a:gd name="connsiteX3" fmla="*/ 299857 w 399247"/>
                <a:gd name="connsiteY3" fmla="*/ 192048 h 515500"/>
                <a:gd name="connsiteX4" fmla="*/ 399247 w 399247"/>
                <a:gd name="connsiteY4" fmla="*/ 275871 h 515500"/>
                <a:gd name="connsiteX5" fmla="*/ 370642 w 399247"/>
                <a:gd name="connsiteY5" fmla="*/ 399246 h 515500"/>
                <a:gd name="connsiteX6" fmla="*/ 397596 w 399247"/>
                <a:gd name="connsiteY6" fmla="*/ 515500 h 515500"/>
                <a:gd name="connsiteX7" fmla="*/ 366119 w 399247"/>
                <a:gd name="connsiteY7" fmla="*/ 512327 h 515500"/>
                <a:gd name="connsiteX8" fmla="*/ 0 w 399247"/>
                <a:gd name="connsiteY8" fmla="*/ 63115 h 515500"/>
                <a:gd name="connsiteX9" fmla="*/ 0 w 399247"/>
                <a:gd name="connsiteY9" fmla="*/ 1 h 515500"/>
                <a:gd name="connsiteX10" fmla="*/ 1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1" y="0"/>
                  </a:moveTo>
                  <a:lnTo>
                    <a:pt x="114536" y="63995"/>
                  </a:lnTo>
                  <a:lnTo>
                    <a:pt x="246749" y="76248"/>
                  </a:lnTo>
                  <a:lnTo>
                    <a:pt x="299857" y="192048"/>
                  </a:lnTo>
                  <a:lnTo>
                    <a:pt x="399247" y="275871"/>
                  </a:lnTo>
                  <a:lnTo>
                    <a:pt x="370642" y="399246"/>
                  </a:lnTo>
                  <a:lnTo>
                    <a:pt x="397596" y="515500"/>
                  </a:lnTo>
                  <a:lnTo>
                    <a:pt x="366119" y="512327"/>
                  </a:lnTo>
                  <a:cubicBezTo>
                    <a:pt x="157175" y="469571"/>
                    <a:pt x="0" y="284698"/>
                    <a:pt x="0" y="63115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39" name="Freeform"/>
            <p:cNvSpPr/>
            <p:nvPr/>
          </p:nvSpPr>
          <p:spPr>
            <a:xfrm>
              <a:off x="8172987" y="4162431"/>
              <a:ext cx="313782" cy="442766"/>
            </a:xfrm>
            <a:custGeom>
              <a:avLst/>
              <a:gdLst>
                <a:gd name="connsiteX0" fmla="*/ 399247 w 399247"/>
                <a:gd name="connsiteY0" fmla="*/ 0 h 515500"/>
                <a:gd name="connsiteX1" fmla="*/ 399247 w 399247"/>
                <a:gd name="connsiteY1" fmla="*/ 63115 h 515500"/>
                <a:gd name="connsiteX2" fmla="*/ 33128 w 399247"/>
                <a:gd name="connsiteY2" fmla="*/ 512327 h 515500"/>
                <a:gd name="connsiteX3" fmla="*/ 1651 w 399247"/>
                <a:gd name="connsiteY3" fmla="*/ 515500 h 515500"/>
                <a:gd name="connsiteX4" fmla="*/ 28605 w 399247"/>
                <a:gd name="connsiteY4" fmla="*/ 399246 h 515500"/>
                <a:gd name="connsiteX5" fmla="*/ 0 w 399247"/>
                <a:gd name="connsiteY5" fmla="*/ 275871 h 515500"/>
                <a:gd name="connsiteX6" fmla="*/ 99390 w 399247"/>
                <a:gd name="connsiteY6" fmla="*/ 192048 h 515500"/>
                <a:gd name="connsiteX7" fmla="*/ 152498 w 399247"/>
                <a:gd name="connsiteY7" fmla="*/ 76248 h 515500"/>
                <a:gd name="connsiteX8" fmla="*/ 284711 w 399247"/>
                <a:gd name="connsiteY8" fmla="*/ 63995 h 515500"/>
                <a:gd name="connsiteX9" fmla="*/ 399247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399247" y="0"/>
                  </a:moveTo>
                  <a:lnTo>
                    <a:pt x="399247" y="63115"/>
                  </a:lnTo>
                  <a:cubicBezTo>
                    <a:pt x="399247" y="284698"/>
                    <a:pt x="242072" y="469571"/>
                    <a:pt x="33128" y="512327"/>
                  </a:cubicBezTo>
                  <a:lnTo>
                    <a:pt x="1651" y="515500"/>
                  </a:lnTo>
                  <a:lnTo>
                    <a:pt x="28605" y="399246"/>
                  </a:lnTo>
                  <a:lnTo>
                    <a:pt x="0" y="275871"/>
                  </a:lnTo>
                  <a:lnTo>
                    <a:pt x="99390" y="192048"/>
                  </a:lnTo>
                  <a:lnTo>
                    <a:pt x="152498" y="76248"/>
                  </a:lnTo>
                  <a:lnTo>
                    <a:pt x="284711" y="63995"/>
                  </a:lnTo>
                  <a:lnTo>
                    <a:pt x="39924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40" name="Freeform"/>
            <p:cNvSpPr/>
            <p:nvPr/>
          </p:nvSpPr>
          <p:spPr>
            <a:xfrm>
              <a:off x="3695705" y="2247529"/>
              <a:ext cx="4791063" cy="2362944"/>
            </a:xfrm>
            <a:custGeom>
              <a:avLst/>
              <a:gdLst>
                <a:gd name="connsiteX0" fmla="*/ 458528 w 6096000"/>
                <a:gd name="connsiteY0" fmla="*/ 0 h 2751112"/>
                <a:gd name="connsiteX1" fmla="*/ 5637472 w 6096000"/>
                <a:gd name="connsiteY1" fmla="*/ 0 h 2751112"/>
                <a:gd name="connsiteX2" fmla="*/ 5698404 w 6096000"/>
                <a:gd name="connsiteY2" fmla="*/ 6143 h 2751112"/>
                <a:gd name="connsiteX3" fmla="*/ 5725358 w 6096000"/>
                <a:gd name="connsiteY3" fmla="*/ 122398 h 2751112"/>
                <a:gd name="connsiteX4" fmla="*/ 5696753 w 6096000"/>
                <a:gd name="connsiteY4" fmla="*/ 245772 h 2751112"/>
                <a:gd name="connsiteX5" fmla="*/ 5796143 w 6096000"/>
                <a:gd name="connsiteY5" fmla="*/ 329595 h 2751112"/>
                <a:gd name="connsiteX6" fmla="*/ 5849251 w 6096000"/>
                <a:gd name="connsiteY6" fmla="*/ 445395 h 2751112"/>
                <a:gd name="connsiteX7" fmla="*/ 5981464 w 6096000"/>
                <a:gd name="connsiteY7" fmla="*/ 457648 h 2751112"/>
                <a:gd name="connsiteX8" fmla="*/ 6096000 w 6096000"/>
                <a:gd name="connsiteY8" fmla="*/ 521643 h 2751112"/>
                <a:gd name="connsiteX9" fmla="*/ 6096000 w 6096000"/>
                <a:gd name="connsiteY9" fmla="*/ 2229469 h 2751112"/>
                <a:gd name="connsiteX10" fmla="*/ 5981464 w 6096000"/>
                <a:gd name="connsiteY10" fmla="*/ 2293464 h 2751112"/>
                <a:gd name="connsiteX11" fmla="*/ 5849251 w 6096000"/>
                <a:gd name="connsiteY11" fmla="*/ 2305717 h 2751112"/>
                <a:gd name="connsiteX12" fmla="*/ 5796143 w 6096000"/>
                <a:gd name="connsiteY12" fmla="*/ 2421517 h 2751112"/>
                <a:gd name="connsiteX13" fmla="*/ 5696753 w 6096000"/>
                <a:gd name="connsiteY13" fmla="*/ 2505340 h 2751112"/>
                <a:gd name="connsiteX14" fmla="*/ 5725358 w 6096000"/>
                <a:gd name="connsiteY14" fmla="*/ 2628715 h 2751112"/>
                <a:gd name="connsiteX15" fmla="*/ 5698404 w 6096000"/>
                <a:gd name="connsiteY15" fmla="*/ 2744969 h 2751112"/>
                <a:gd name="connsiteX16" fmla="*/ 5637472 w 6096000"/>
                <a:gd name="connsiteY16" fmla="*/ 2751112 h 2751112"/>
                <a:gd name="connsiteX17" fmla="*/ 458528 w 6096000"/>
                <a:gd name="connsiteY17" fmla="*/ 2751112 h 2751112"/>
                <a:gd name="connsiteX18" fmla="*/ 397596 w 6096000"/>
                <a:gd name="connsiteY18" fmla="*/ 2744969 h 2751112"/>
                <a:gd name="connsiteX19" fmla="*/ 370642 w 6096000"/>
                <a:gd name="connsiteY19" fmla="*/ 2628715 h 2751112"/>
                <a:gd name="connsiteX20" fmla="*/ 399247 w 6096000"/>
                <a:gd name="connsiteY20" fmla="*/ 2505340 h 2751112"/>
                <a:gd name="connsiteX21" fmla="*/ 299857 w 6096000"/>
                <a:gd name="connsiteY21" fmla="*/ 2421517 h 2751112"/>
                <a:gd name="connsiteX22" fmla="*/ 246749 w 6096000"/>
                <a:gd name="connsiteY22" fmla="*/ 2305717 h 2751112"/>
                <a:gd name="connsiteX23" fmla="*/ 114536 w 6096000"/>
                <a:gd name="connsiteY23" fmla="*/ 2293464 h 2751112"/>
                <a:gd name="connsiteX24" fmla="*/ 1 w 6096000"/>
                <a:gd name="connsiteY24" fmla="*/ 2229469 h 2751112"/>
                <a:gd name="connsiteX25" fmla="*/ 0 w 6096000"/>
                <a:gd name="connsiteY25" fmla="*/ 2229470 h 2751112"/>
                <a:gd name="connsiteX26" fmla="*/ 0 w 6096000"/>
                <a:gd name="connsiteY26" fmla="*/ 521643 h 2751112"/>
                <a:gd name="connsiteX27" fmla="*/ 1 w 6096000"/>
                <a:gd name="connsiteY27" fmla="*/ 521643 h 2751112"/>
                <a:gd name="connsiteX28" fmla="*/ 114536 w 6096000"/>
                <a:gd name="connsiteY28" fmla="*/ 457648 h 2751112"/>
                <a:gd name="connsiteX29" fmla="*/ 246749 w 6096000"/>
                <a:gd name="connsiteY29" fmla="*/ 445395 h 2751112"/>
                <a:gd name="connsiteX30" fmla="*/ 299857 w 6096000"/>
                <a:gd name="connsiteY30" fmla="*/ 329595 h 2751112"/>
                <a:gd name="connsiteX31" fmla="*/ 399247 w 6096000"/>
                <a:gd name="connsiteY31" fmla="*/ 245772 h 2751112"/>
                <a:gd name="connsiteX32" fmla="*/ 370642 w 6096000"/>
                <a:gd name="connsiteY32" fmla="*/ 122398 h 2751112"/>
                <a:gd name="connsiteX33" fmla="*/ 397596 w 6096000"/>
                <a:gd name="connsiteY33" fmla="*/ 6143 h 2751112"/>
                <a:gd name="connsiteX34" fmla="*/ 458528 w 6096000"/>
                <a:gd name="connsiteY34" fmla="*/ 0 h 275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96000" h="2751112">
                  <a:moveTo>
                    <a:pt x="458528" y="0"/>
                  </a:moveTo>
                  <a:lnTo>
                    <a:pt x="5637472" y="0"/>
                  </a:lnTo>
                  <a:lnTo>
                    <a:pt x="5698404" y="6143"/>
                  </a:lnTo>
                  <a:lnTo>
                    <a:pt x="5725358" y="122398"/>
                  </a:lnTo>
                  <a:lnTo>
                    <a:pt x="5696753" y="245772"/>
                  </a:lnTo>
                  <a:lnTo>
                    <a:pt x="5796143" y="329595"/>
                  </a:lnTo>
                  <a:lnTo>
                    <a:pt x="5849251" y="445395"/>
                  </a:lnTo>
                  <a:lnTo>
                    <a:pt x="5981464" y="457648"/>
                  </a:lnTo>
                  <a:lnTo>
                    <a:pt x="6096000" y="521643"/>
                  </a:lnTo>
                  <a:lnTo>
                    <a:pt x="6096000" y="2229469"/>
                  </a:lnTo>
                  <a:lnTo>
                    <a:pt x="5981464" y="2293464"/>
                  </a:lnTo>
                  <a:lnTo>
                    <a:pt x="5849251" y="2305717"/>
                  </a:lnTo>
                  <a:lnTo>
                    <a:pt x="5796143" y="2421517"/>
                  </a:lnTo>
                  <a:lnTo>
                    <a:pt x="5696753" y="2505340"/>
                  </a:lnTo>
                  <a:lnTo>
                    <a:pt x="5725358" y="2628715"/>
                  </a:lnTo>
                  <a:lnTo>
                    <a:pt x="5698404" y="2744969"/>
                  </a:lnTo>
                  <a:lnTo>
                    <a:pt x="5637472" y="2751112"/>
                  </a:lnTo>
                  <a:lnTo>
                    <a:pt x="458528" y="2751112"/>
                  </a:lnTo>
                  <a:lnTo>
                    <a:pt x="397596" y="2744969"/>
                  </a:lnTo>
                  <a:lnTo>
                    <a:pt x="370642" y="2628715"/>
                  </a:lnTo>
                  <a:lnTo>
                    <a:pt x="399247" y="2505340"/>
                  </a:lnTo>
                  <a:lnTo>
                    <a:pt x="299857" y="2421517"/>
                  </a:lnTo>
                  <a:lnTo>
                    <a:pt x="246749" y="2305717"/>
                  </a:lnTo>
                  <a:lnTo>
                    <a:pt x="114536" y="2293464"/>
                  </a:lnTo>
                  <a:lnTo>
                    <a:pt x="1" y="2229469"/>
                  </a:lnTo>
                  <a:lnTo>
                    <a:pt x="0" y="2229470"/>
                  </a:lnTo>
                  <a:lnTo>
                    <a:pt x="0" y="521643"/>
                  </a:lnTo>
                  <a:lnTo>
                    <a:pt x="1" y="521643"/>
                  </a:lnTo>
                  <a:lnTo>
                    <a:pt x="114536" y="457648"/>
                  </a:lnTo>
                  <a:lnTo>
                    <a:pt x="246749" y="445395"/>
                  </a:lnTo>
                  <a:lnTo>
                    <a:pt x="299857" y="329595"/>
                  </a:lnTo>
                  <a:lnTo>
                    <a:pt x="399247" y="245772"/>
                  </a:lnTo>
                  <a:lnTo>
                    <a:pt x="370642" y="122398"/>
                  </a:lnTo>
                  <a:lnTo>
                    <a:pt x="397596" y="6143"/>
                  </a:lnTo>
                  <a:lnTo>
                    <a:pt x="45852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0" bIns="468000" rtlCol="1" anchor="ctr">
              <a:noAutofit/>
            </a:bodyPr>
            <a:lstStyle/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أحسنت!</a:t>
              </a:r>
            </a:p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السؤال التالي..</a:t>
              </a:r>
            </a:p>
          </p:txBody>
        </p:sp>
        <p:sp>
          <p:nvSpPr>
            <p:cNvPr id="41" name="Freeform">
              <a:hlinkClick r:id="" action="ppaction://hlinkshowjump?jump=nextslide"/>
            </p:cNvPr>
            <p:cNvSpPr/>
            <p:nvPr/>
          </p:nvSpPr>
          <p:spPr>
            <a:xfrm flipH="1">
              <a:off x="5839527" y="3974869"/>
              <a:ext cx="423298" cy="423300"/>
            </a:xfrm>
            <a:prstGeom prst="chevron">
              <a:avLst/>
            </a:pr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</p:grpSp>
    </p:spTree>
    <p:extLst>
      <p:ext uri="{BB962C8B-B14F-4D97-AF65-F5344CB8AC3E}">
        <p14:creationId xmlns:p14="http://schemas.microsoft.com/office/powerpoint/2010/main" val="207008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ght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4" dur="7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7" dur="7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0" dur="7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3" dur="7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سؤال"/>
          <p:cNvGrpSpPr/>
          <p:nvPr/>
        </p:nvGrpSpPr>
        <p:grpSpPr>
          <a:xfrm>
            <a:off x="3048000" y="773137"/>
            <a:ext cx="6096001" cy="3006537"/>
            <a:chOff x="3048000" y="773138"/>
            <a:chExt cx="6096001" cy="2751112"/>
          </a:xfrm>
        </p:grpSpPr>
        <p:sp>
          <p:nvSpPr>
            <p:cNvPr id="53" name="Freeform"/>
            <p:cNvSpPr/>
            <p:nvPr/>
          </p:nvSpPr>
          <p:spPr>
            <a:xfrm>
              <a:off x="3048001" y="779281"/>
              <a:ext cx="399247" cy="515500"/>
            </a:xfrm>
            <a:custGeom>
              <a:avLst/>
              <a:gdLst>
                <a:gd name="connsiteX0" fmla="*/ 397596 w 399247"/>
                <a:gd name="connsiteY0" fmla="*/ 0 h 515500"/>
                <a:gd name="connsiteX1" fmla="*/ 370642 w 399247"/>
                <a:gd name="connsiteY1" fmla="*/ 116255 h 515500"/>
                <a:gd name="connsiteX2" fmla="*/ 399247 w 399247"/>
                <a:gd name="connsiteY2" fmla="*/ 239629 h 515500"/>
                <a:gd name="connsiteX3" fmla="*/ 299857 w 399247"/>
                <a:gd name="connsiteY3" fmla="*/ 323452 h 515500"/>
                <a:gd name="connsiteX4" fmla="*/ 246749 w 399247"/>
                <a:gd name="connsiteY4" fmla="*/ 439252 h 515500"/>
                <a:gd name="connsiteX5" fmla="*/ 114536 w 399247"/>
                <a:gd name="connsiteY5" fmla="*/ 451505 h 515500"/>
                <a:gd name="connsiteX6" fmla="*/ 1 w 399247"/>
                <a:gd name="connsiteY6" fmla="*/ 515500 h 515500"/>
                <a:gd name="connsiteX7" fmla="*/ 0 w 399247"/>
                <a:gd name="connsiteY7" fmla="*/ 515500 h 515500"/>
                <a:gd name="connsiteX8" fmla="*/ 0 w 399247"/>
                <a:gd name="connsiteY8" fmla="*/ 452385 h 515500"/>
                <a:gd name="connsiteX9" fmla="*/ 366119 w 399247"/>
                <a:gd name="connsiteY9" fmla="*/ 3173 h 515500"/>
                <a:gd name="connsiteX10" fmla="*/ 397596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397596" y="0"/>
                  </a:moveTo>
                  <a:lnTo>
                    <a:pt x="370642" y="116255"/>
                  </a:lnTo>
                  <a:lnTo>
                    <a:pt x="399247" y="239629"/>
                  </a:lnTo>
                  <a:lnTo>
                    <a:pt x="299857" y="323452"/>
                  </a:lnTo>
                  <a:lnTo>
                    <a:pt x="246749" y="439252"/>
                  </a:lnTo>
                  <a:lnTo>
                    <a:pt x="114536" y="451505"/>
                  </a:lnTo>
                  <a:lnTo>
                    <a:pt x="1" y="515500"/>
                  </a:lnTo>
                  <a:lnTo>
                    <a:pt x="0" y="515500"/>
                  </a:lnTo>
                  <a:lnTo>
                    <a:pt x="0" y="452385"/>
                  </a:lnTo>
                  <a:cubicBezTo>
                    <a:pt x="0" y="230802"/>
                    <a:pt x="157175" y="45929"/>
                    <a:pt x="366119" y="3173"/>
                  </a:cubicBezTo>
                  <a:lnTo>
                    <a:pt x="39759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2" name="Freeform"/>
            <p:cNvSpPr/>
            <p:nvPr/>
          </p:nvSpPr>
          <p:spPr>
            <a:xfrm>
              <a:off x="8744754" y="779281"/>
              <a:ext cx="399247" cy="515500"/>
            </a:xfrm>
            <a:custGeom>
              <a:avLst/>
              <a:gdLst>
                <a:gd name="connsiteX0" fmla="*/ 1651 w 399247"/>
                <a:gd name="connsiteY0" fmla="*/ 0 h 515500"/>
                <a:gd name="connsiteX1" fmla="*/ 33128 w 399247"/>
                <a:gd name="connsiteY1" fmla="*/ 3173 h 515500"/>
                <a:gd name="connsiteX2" fmla="*/ 399247 w 399247"/>
                <a:gd name="connsiteY2" fmla="*/ 452385 h 515500"/>
                <a:gd name="connsiteX3" fmla="*/ 399247 w 399247"/>
                <a:gd name="connsiteY3" fmla="*/ 515500 h 515500"/>
                <a:gd name="connsiteX4" fmla="*/ 284711 w 399247"/>
                <a:gd name="connsiteY4" fmla="*/ 451505 h 515500"/>
                <a:gd name="connsiteX5" fmla="*/ 152498 w 399247"/>
                <a:gd name="connsiteY5" fmla="*/ 439252 h 515500"/>
                <a:gd name="connsiteX6" fmla="*/ 99390 w 399247"/>
                <a:gd name="connsiteY6" fmla="*/ 323452 h 515500"/>
                <a:gd name="connsiteX7" fmla="*/ 0 w 399247"/>
                <a:gd name="connsiteY7" fmla="*/ 239629 h 515500"/>
                <a:gd name="connsiteX8" fmla="*/ 28605 w 399247"/>
                <a:gd name="connsiteY8" fmla="*/ 116255 h 515500"/>
                <a:gd name="connsiteX9" fmla="*/ 1651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1651" y="0"/>
                  </a:moveTo>
                  <a:lnTo>
                    <a:pt x="33128" y="3173"/>
                  </a:lnTo>
                  <a:cubicBezTo>
                    <a:pt x="242072" y="45929"/>
                    <a:pt x="399247" y="230802"/>
                    <a:pt x="399247" y="452385"/>
                  </a:cubicBezTo>
                  <a:lnTo>
                    <a:pt x="399247" y="515500"/>
                  </a:lnTo>
                  <a:lnTo>
                    <a:pt x="284711" y="451505"/>
                  </a:lnTo>
                  <a:lnTo>
                    <a:pt x="152498" y="439252"/>
                  </a:lnTo>
                  <a:lnTo>
                    <a:pt x="99390" y="323452"/>
                  </a:lnTo>
                  <a:lnTo>
                    <a:pt x="0" y="239629"/>
                  </a:lnTo>
                  <a:lnTo>
                    <a:pt x="28605" y="116255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1" name="Freeform"/>
            <p:cNvSpPr/>
            <p:nvPr/>
          </p:nvSpPr>
          <p:spPr>
            <a:xfrm>
              <a:off x="3048001" y="3002607"/>
              <a:ext cx="399247" cy="515500"/>
            </a:xfrm>
            <a:custGeom>
              <a:avLst/>
              <a:gdLst>
                <a:gd name="connsiteX0" fmla="*/ 1 w 399247"/>
                <a:gd name="connsiteY0" fmla="*/ 0 h 515500"/>
                <a:gd name="connsiteX1" fmla="*/ 114536 w 399247"/>
                <a:gd name="connsiteY1" fmla="*/ 63995 h 515500"/>
                <a:gd name="connsiteX2" fmla="*/ 246749 w 399247"/>
                <a:gd name="connsiteY2" fmla="*/ 76248 h 515500"/>
                <a:gd name="connsiteX3" fmla="*/ 299857 w 399247"/>
                <a:gd name="connsiteY3" fmla="*/ 192048 h 515500"/>
                <a:gd name="connsiteX4" fmla="*/ 399247 w 399247"/>
                <a:gd name="connsiteY4" fmla="*/ 275871 h 515500"/>
                <a:gd name="connsiteX5" fmla="*/ 370642 w 399247"/>
                <a:gd name="connsiteY5" fmla="*/ 399246 h 515500"/>
                <a:gd name="connsiteX6" fmla="*/ 397596 w 399247"/>
                <a:gd name="connsiteY6" fmla="*/ 515500 h 515500"/>
                <a:gd name="connsiteX7" fmla="*/ 366119 w 399247"/>
                <a:gd name="connsiteY7" fmla="*/ 512327 h 515500"/>
                <a:gd name="connsiteX8" fmla="*/ 0 w 399247"/>
                <a:gd name="connsiteY8" fmla="*/ 63115 h 515500"/>
                <a:gd name="connsiteX9" fmla="*/ 0 w 399247"/>
                <a:gd name="connsiteY9" fmla="*/ 1 h 515500"/>
                <a:gd name="connsiteX10" fmla="*/ 1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1" y="0"/>
                  </a:moveTo>
                  <a:lnTo>
                    <a:pt x="114536" y="63995"/>
                  </a:lnTo>
                  <a:lnTo>
                    <a:pt x="246749" y="76248"/>
                  </a:lnTo>
                  <a:lnTo>
                    <a:pt x="299857" y="192048"/>
                  </a:lnTo>
                  <a:lnTo>
                    <a:pt x="399247" y="275871"/>
                  </a:lnTo>
                  <a:lnTo>
                    <a:pt x="370642" y="399246"/>
                  </a:lnTo>
                  <a:lnTo>
                    <a:pt x="397596" y="515500"/>
                  </a:lnTo>
                  <a:lnTo>
                    <a:pt x="366119" y="512327"/>
                  </a:lnTo>
                  <a:cubicBezTo>
                    <a:pt x="157175" y="469571"/>
                    <a:pt x="0" y="284698"/>
                    <a:pt x="0" y="63115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0" name="Freeform"/>
            <p:cNvSpPr/>
            <p:nvPr/>
          </p:nvSpPr>
          <p:spPr>
            <a:xfrm>
              <a:off x="8744754" y="3002607"/>
              <a:ext cx="399247" cy="515500"/>
            </a:xfrm>
            <a:custGeom>
              <a:avLst/>
              <a:gdLst>
                <a:gd name="connsiteX0" fmla="*/ 399247 w 399247"/>
                <a:gd name="connsiteY0" fmla="*/ 0 h 515500"/>
                <a:gd name="connsiteX1" fmla="*/ 399247 w 399247"/>
                <a:gd name="connsiteY1" fmla="*/ 63115 h 515500"/>
                <a:gd name="connsiteX2" fmla="*/ 33128 w 399247"/>
                <a:gd name="connsiteY2" fmla="*/ 512327 h 515500"/>
                <a:gd name="connsiteX3" fmla="*/ 1651 w 399247"/>
                <a:gd name="connsiteY3" fmla="*/ 515500 h 515500"/>
                <a:gd name="connsiteX4" fmla="*/ 28605 w 399247"/>
                <a:gd name="connsiteY4" fmla="*/ 399246 h 515500"/>
                <a:gd name="connsiteX5" fmla="*/ 0 w 399247"/>
                <a:gd name="connsiteY5" fmla="*/ 275871 h 515500"/>
                <a:gd name="connsiteX6" fmla="*/ 99390 w 399247"/>
                <a:gd name="connsiteY6" fmla="*/ 192048 h 515500"/>
                <a:gd name="connsiteX7" fmla="*/ 152498 w 399247"/>
                <a:gd name="connsiteY7" fmla="*/ 76248 h 515500"/>
                <a:gd name="connsiteX8" fmla="*/ 284711 w 399247"/>
                <a:gd name="connsiteY8" fmla="*/ 63995 h 515500"/>
                <a:gd name="connsiteX9" fmla="*/ 399247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399247" y="0"/>
                  </a:moveTo>
                  <a:lnTo>
                    <a:pt x="399247" y="63115"/>
                  </a:lnTo>
                  <a:cubicBezTo>
                    <a:pt x="399247" y="284698"/>
                    <a:pt x="242072" y="469571"/>
                    <a:pt x="33128" y="512327"/>
                  </a:cubicBezTo>
                  <a:lnTo>
                    <a:pt x="1651" y="515500"/>
                  </a:lnTo>
                  <a:lnTo>
                    <a:pt x="28605" y="399246"/>
                  </a:lnTo>
                  <a:lnTo>
                    <a:pt x="0" y="275871"/>
                  </a:lnTo>
                  <a:lnTo>
                    <a:pt x="99390" y="192048"/>
                  </a:lnTo>
                  <a:lnTo>
                    <a:pt x="152498" y="76248"/>
                  </a:lnTo>
                  <a:lnTo>
                    <a:pt x="284711" y="63995"/>
                  </a:lnTo>
                  <a:lnTo>
                    <a:pt x="39924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47" name="Freeform"/>
            <p:cNvSpPr/>
            <p:nvPr/>
          </p:nvSpPr>
          <p:spPr>
            <a:xfrm>
              <a:off x="3048000" y="773138"/>
              <a:ext cx="6096000" cy="2751112"/>
            </a:xfrm>
            <a:custGeom>
              <a:avLst/>
              <a:gdLst>
                <a:gd name="connsiteX0" fmla="*/ 458528 w 6096000"/>
                <a:gd name="connsiteY0" fmla="*/ 0 h 2751112"/>
                <a:gd name="connsiteX1" fmla="*/ 5637472 w 6096000"/>
                <a:gd name="connsiteY1" fmla="*/ 0 h 2751112"/>
                <a:gd name="connsiteX2" fmla="*/ 5698404 w 6096000"/>
                <a:gd name="connsiteY2" fmla="*/ 6143 h 2751112"/>
                <a:gd name="connsiteX3" fmla="*/ 5725358 w 6096000"/>
                <a:gd name="connsiteY3" fmla="*/ 122398 h 2751112"/>
                <a:gd name="connsiteX4" fmla="*/ 5696753 w 6096000"/>
                <a:gd name="connsiteY4" fmla="*/ 245772 h 2751112"/>
                <a:gd name="connsiteX5" fmla="*/ 5796143 w 6096000"/>
                <a:gd name="connsiteY5" fmla="*/ 329595 h 2751112"/>
                <a:gd name="connsiteX6" fmla="*/ 5849251 w 6096000"/>
                <a:gd name="connsiteY6" fmla="*/ 445395 h 2751112"/>
                <a:gd name="connsiteX7" fmla="*/ 5981464 w 6096000"/>
                <a:gd name="connsiteY7" fmla="*/ 457648 h 2751112"/>
                <a:gd name="connsiteX8" fmla="*/ 6096000 w 6096000"/>
                <a:gd name="connsiteY8" fmla="*/ 521643 h 2751112"/>
                <a:gd name="connsiteX9" fmla="*/ 6096000 w 6096000"/>
                <a:gd name="connsiteY9" fmla="*/ 2229469 h 2751112"/>
                <a:gd name="connsiteX10" fmla="*/ 5981464 w 6096000"/>
                <a:gd name="connsiteY10" fmla="*/ 2293464 h 2751112"/>
                <a:gd name="connsiteX11" fmla="*/ 5849251 w 6096000"/>
                <a:gd name="connsiteY11" fmla="*/ 2305717 h 2751112"/>
                <a:gd name="connsiteX12" fmla="*/ 5796143 w 6096000"/>
                <a:gd name="connsiteY12" fmla="*/ 2421517 h 2751112"/>
                <a:gd name="connsiteX13" fmla="*/ 5696753 w 6096000"/>
                <a:gd name="connsiteY13" fmla="*/ 2505340 h 2751112"/>
                <a:gd name="connsiteX14" fmla="*/ 5725358 w 6096000"/>
                <a:gd name="connsiteY14" fmla="*/ 2628715 h 2751112"/>
                <a:gd name="connsiteX15" fmla="*/ 5698404 w 6096000"/>
                <a:gd name="connsiteY15" fmla="*/ 2744969 h 2751112"/>
                <a:gd name="connsiteX16" fmla="*/ 5637472 w 6096000"/>
                <a:gd name="connsiteY16" fmla="*/ 2751112 h 2751112"/>
                <a:gd name="connsiteX17" fmla="*/ 458528 w 6096000"/>
                <a:gd name="connsiteY17" fmla="*/ 2751112 h 2751112"/>
                <a:gd name="connsiteX18" fmla="*/ 397596 w 6096000"/>
                <a:gd name="connsiteY18" fmla="*/ 2744969 h 2751112"/>
                <a:gd name="connsiteX19" fmla="*/ 370642 w 6096000"/>
                <a:gd name="connsiteY19" fmla="*/ 2628715 h 2751112"/>
                <a:gd name="connsiteX20" fmla="*/ 399247 w 6096000"/>
                <a:gd name="connsiteY20" fmla="*/ 2505340 h 2751112"/>
                <a:gd name="connsiteX21" fmla="*/ 299857 w 6096000"/>
                <a:gd name="connsiteY21" fmla="*/ 2421517 h 2751112"/>
                <a:gd name="connsiteX22" fmla="*/ 246749 w 6096000"/>
                <a:gd name="connsiteY22" fmla="*/ 2305717 h 2751112"/>
                <a:gd name="connsiteX23" fmla="*/ 114536 w 6096000"/>
                <a:gd name="connsiteY23" fmla="*/ 2293464 h 2751112"/>
                <a:gd name="connsiteX24" fmla="*/ 1 w 6096000"/>
                <a:gd name="connsiteY24" fmla="*/ 2229469 h 2751112"/>
                <a:gd name="connsiteX25" fmla="*/ 0 w 6096000"/>
                <a:gd name="connsiteY25" fmla="*/ 2229470 h 2751112"/>
                <a:gd name="connsiteX26" fmla="*/ 0 w 6096000"/>
                <a:gd name="connsiteY26" fmla="*/ 521643 h 2751112"/>
                <a:gd name="connsiteX27" fmla="*/ 1 w 6096000"/>
                <a:gd name="connsiteY27" fmla="*/ 521643 h 2751112"/>
                <a:gd name="connsiteX28" fmla="*/ 114536 w 6096000"/>
                <a:gd name="connsiteY28" fmla="*/ 457648 h 2751112"/>
                <a:gd name="connsiteX29" fmla="*/ 246749 w 6096000"/>
                <a:gd name="connsiteY29" fmla="*/ 445395 h 2751112"/>
                <a:gd name="connsiteX30" fmla="*/ 299857 w 6096000"/>
                <a:gd name="connsiteY30" fmla="*/ 329595 h 2751112"/>
                <a:gd name="connsiteX31" fmla="*/ 399247 w 6096000"/>
                <a:gd name="connsiteY31" fmla="*/ 245772 h 2751112"/>
                <a:gd name="connsiteX32" fmla="*/ 370642 w 6096000"/>
                <a:gd name="connsiteY32" fmla="*/ 122398 h 2751112"/>
                <a:gd name="connsiteX33" fmla="*/ 397596 w 6096000"/>
                <a:gd name="connsiteY33" fmla="*/ 6143 h 2751112"/>
                <a:gd name="connsiteX34" fmla="*/ 458528 w 6096000"/>
                <a:gd name="connsiteY34" fmla="*/ 0 h 275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96000" h="2751112">
                  <a:moveTo>
                    <a:pt x="458528" y="0"/>
                  </a:moveTo>
                  <a:lnTo>
                    <a:pt x="5637472" y="0"/>
                  </a:lnTo>
                  <a:lnTo>
                    <a:pt x="5698404" y="6143"/>
                  </a:lnTo>
                  <a:lnTo>
                    <a:pt x="5725358" y="122398"/>
                  </a:lnTo>
                  <a:lnTo>
                    <a:pt x="5696753" y="245772"/>
                  </a:lnTo>
                  <a:lnTo>
                    <a:pt x="5796143" y="329595"/>
                  </a:lnTo>
                  <a:lnTo>
                    <a:pt x="5849251" y="445395"/>
                  </a:lnTo>
                  <a:lnTo>
                    <a:pt x="5981464" y="457648"/>
                  </a:lnTo>
                  <a:lnTo>
                    <a:pt x="6096000" y="521643"/>
                  </a:lnTo>
                  <a:lnTo>
                    <a:pt x="6096000" y="2229469"/>
                  </a:lnTo>
                  <a:lnTo>
                    <a:pt x="5981464" y="2293464"/>
                  </a:lnTo>
                  <a:lnTo>
                    <a:pt x="5849251" y="2305717"/>
                  </a:lnTo>
                  <a:lnTo>
                    <a:pt x="5796143" y="2421517"/>
                  </a:lnTo>
                  <a:lnTo>
                    <a:pt x="5696753" y="2505340"/>
                  </a:lnTo>
                  <a:lnTo>
                    <a:pt x="5725358" y="2628715"/>
                  </a:lnTo>
                  <a:lnTo>
                    <a:pt x="5698404" y="2744969"/>
                  </a:lnTo>
                  <a:lnTo>
                    <a:pt x="5637472" y="2751112"/>
                  </a:lnTo>
                  <a:lnTo>
                    <a:pt x="458528" y="2751112"/>
                  </a:lnTo>
                  <a:lnTo>
                    <a:pt x="397596" y="2744969"/>
                  </a:lnTo>
                  <a:lnTo>
                    <a:pt x="370642" y="2628715"/>
                  </a:lnTo>
                  <a:lnTo>
                    <a:pt x="399247" y="2505340"/>
                  </a:lnTo>
                  <a:lnTo>
                    <a:pt x="299857" y="2421517"/>
                  </a:lnTo>
                  <a:lnTo>
                    <a:pt x="246749" y="2305717"/>
                  </a:lnTo>
                  <a:lnTo>
                    <a:pt x="114536" y="2293464"/>
                  </a:lnTo>
                  <a:lnTo>
                    <a:pt x="1" y="2229469"/>
                  </a:lnTo>
                  <a:lnTo>
                    <a:pt x="0" y="2229470"/>
                  </a:lnTo>
                  <a:lnTo>
                    <a:pt x="0" y="521643"/>
                  </a:lnTo>
                  <a:lnTo>
                    <a:pt x="1" y="521643"/>
                  </a:lnTo>
                  <a:lnTo>
                    <a:pt x="114536" y="457648"/>
                  </a:lnTo>
                  <a:lnTo>
                    <a:pt x="246749" y="445395"/>
                  </a:lnTo>
                  <a:lnTo>
                    <a:pt x="299857" y="329595"/>
                  </a:lnTo>
                  <a:lnTo>
                    <a:pt x="399247" y="245772"/>
                  </a:lnTo>
                  <a:lnTo>
                    <a:pt x="370642" y="122398"/>
                  </a:lnTo>
                  <a:lnTo>
                    <a:pt x="397596" y="6143"/>
                  </a:lnTo>
                  <a:lnTo>
                    <a:pt x="45852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أين ولدت أم المؤمنين عائشة رضي</a:t>
              </a:r>
            </a:p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الله عنها؟</a:t>
              </a:r>
            </a:p>
          </p:txBody>
        </p:sp>
      </p:grpSp>
      <p:grpSp>
        <p:nvGrpSpPr>
          <p:cNvPr id="162" name="جواب 3"/>
          <p:cNvGrpSpPr/>
          <p:nvPr/>
        </p:nvGrpSpPr>
        <p:grpSpPr>
          <a:xfrm>
            <a:off x="3383903" y="5398516"/>
            <a:ext cx="5424196" cy="526688"/>
            <a:chOff x="3383903" y="3931481"/>
            <a:chExt cx="5424196" cy="526688"/>
          </a:xfrm>
        </p:grpSpPr>
        <p:sp>
          <p:nvSpPr>
            <p:cNvPr id="74" name="Freeform"/>
            <p:cNvSpPr/>
            <p:nvPr/>
          </p:nvSpPr>
          <p:spPr>
            <a:xfrm>
              <a:off x="8603720" y="3936203"/>
              <a:ext cx="204379" cy="517247"/>
            </a:xfrm>
            <a:custGeom>
              <a:avLst/>
              <a:gdLst>
                <a:gd name="connsiteX0" fmla="*/ 139979 w 204379"/>
                <a:gd name="connsiteY0" fmla="*/ 0 h 517247"/>
                <a:gd name="connsiteX1" fmla="*/ 150765 w 204379"/>
                <a:gd name="connsiteY1" fmla="*/ 2177 h 517247"/>
                <a:gd name="connsiteX2" fmla="*/ 204379 w 204379"/>
                <a:gd name="connsiteY2" fmla="*/ 83062 h 517247"/>
                <a:gd name="connsiteX3" fmla="*/ 204379 w 204379"/>
                <a:gd name="connsiteY3" fmla="*/ 434184 h 517247"/>
                <a:gd name="connsiteX4" fmla="*/ 150765 w 204379"/>
                <a:gd name="connsiteY4" fmla="*/ 515069 h 517247"/>
                <a:gd name="connsiteX5" fmla="*/ 139979 w 204379"/>
                <a:gd name="connsiteY5" fmla="*/ 517247 h 517247"/>
                <a:gd name="connsiteX6" fmla="*/ 120920 w 204379"/>
                <a:gd name="connsiteY6" fmla="*/ 514739 h 517247"/>
                <a:gd name="connsiteX7" fmla="*/ 75319 w 204379"/>
                <a:gd name="connsiteY7" fmla="*/ 425328 h 517247"/>
                <a:gd name="connsiteX8" fmla="*/ 0 w 204379"/>
                <a:gd name="connsiteY8" fmla="*/ 356451 h 517247"/>
                <a:gd name="connsiteX9" fmla="*/ 18367 w 204379"/>
                <a:gd name="connsiteY9" fmla="*/ 258623 h 517247"/>
                <a:gd name="connsiteX10" fmla="*/ 0 w 204379"/>
                <a:gd name="connsiteY10" fmla="*/ 160795 h 517247"/>
                <a:gd name="connsiteX11" fmla="*/ 75319 w 204379"/>
                <a:gd name="connsiteY11" fmla="*/ 91918 h 517247"/>
                <a:gd name="connsiteX12" fmla="*/ 120920 w 204379"/>
                <a:gd name="connsiteY12" fmla="*/ 2507 h 517247"/>
                <a:gd name="connsiteX13" fmla="*/ 139979 w 204379"/>
                <a:gd name="connsiteY13" fmla="*/ 0 h 51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7247">
                  <a:moveTo>
                    <a:pt x="139979" y="0"/>
                  </a:moveTo>
                  <a:lnTo>
                    <a:pt x="150765" y="2177"/>
                  </a:lnTo>
                  <a:cubicBezTo>
                    <a:pt x="182272" y="15504"/>
                    <a:pt x="204379" y="46701"/>
                    <a:pt x="204379" y="83062"/>
                  </a:cubicBezTo>
                  <a:lnTo>
                    <a:pt x="204379" y="434184"/>
                  </a:lnTo>
                  <a:cubicBezTo>
                    <a:pt x="204379" y="470545"/>
                    <a:pt x="182272" y="501743"/>
                    <a:pt x="150765" y="515069"/>
                  </a:cubicBezTo>
                  <a:lnTo>
                    <a:pt x="139979" y="517247"/>
                  </a:lnTo>
                  <a:lnTo>
                    <a:pt x="120920" y="514739"/>
                  </a:lnTo>
                  <a:lnTo>
                    <a:pt x="75319" y="425328"/>
                  </a:lnTo>
                  <a:lnTo>
                    <a:pt x="0" y="356451"/>
                  </a:lnTo>
                  <a:lnTo>
                    <a:pt x="18367" y="258623"/>
                  </a:lnTo>
                  <a:lnTo>
                    <a:pt x="0" y="160795"/>
                  </a:lnTo>
                  <a:lnTo>
                    <a:pt x="75319" y="91918"/>
                  </a:lnTo>
                  <a:lnTo>
                    <a:pt x="120920" y="2507"/>
                  </a:lnTo>
                  <a:lnTo>
                    <a:pt x="139979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73" name="Freeform"/>
            <p:cNvSpPr/>
            <p:nvPr/>
          </p:nvSpPr>
          <p:spPr>
            <a:xfrm>
              <a:off x="3383903" y="3938120"/>
              <a:ext cx="180297" cy="513410"/>
            </a:xfrm>
            <a:custGeom>
              <a:avLst/>
              <a:gdLst>
                <a:gd name="connsiteX0" fmla="*/ 54898 w 180297"/>
                <a:gd name="connsiteY0" fmla="*/ 0 h 513410"/>
                <a:gd name="connsiteX1" fmla="*/ 59377 w 180297"/>
                <a:gd name="connsiteY1" fmla="*/ 589 h 513410"/>
                <a:gd name="connsiteX2" fmla="*/ 104978 w 180297"/>
                <a:gd name="connsiteY2" fmla="*/ 90000 h 513410"/>
                <a:gd name="connsiteX3" fmla="*/ 180297 w 180297"/>
                <a:gd name="connsiteY3" fmla="*/ 158877 h 513410"/>
                <a:gd name="connsiteX4" fmla="*/ 161930 w 180297"/>
                <a:gd name="connsiteY4" fmla="*/ 256705 h 513410"/>
                <a:gd name="connsiteX5" fmla="*/ 180297 w 180297"/>
                <a:gd name="connsiteY5" fmla="*/ 354533 h 513410"/>
                <a:gd name="connsiteX6" fmla="*/ 104978 w 180297"/>
                <a:gd name="connsiteY6" fmla="*/ 423410 h 513410"/>
                <a:gd name="connsiteX7" fmla="*/ 59377 w 180297"/>
                <a:gd name="connsiteY7" fmla="*/ 512821 h 513410"/>
                <a:gd name="connsiteX8" fmla="*/ 54898 w 180297"/>
                <a:gd name="connsiteY8" fmla="*/ 513410 h 513410"/>
                <a:gd name="connsiteX9" fmla="*/ 53614 w 180297"/>
                <a:gd name="connsiteY9" fmla="*/ 513151 h 513410"/>
                <a:gd name="connsiteX10" fmla="*/ 0 w 180297"/>
                <a:gd name="connsiteY10" fmla="*/ 432266 h 513410"/>
                <a:gd name="connsiteX11" fmla="*/ 0 w 180297"/>
                <a:gd name="connsiteY11" fmla="*/ 81144 h 513410"/>
                <a:gd name="connsiteX12" fmla="*/ 53614 w 180297"/>
                <a:gd name="connsiteY12" fmla="*/ 259 h 513410"/>
                <a:gd name="connsiteX13" fmla="*/ 54898 w 180297"/>
                <a:gd name="connsiteY13" fmla="*/ 0 h 513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0297" h="513410">
                  <a:moveTo>
                    <a:pt x="54898" y="0"/>
                  </a:moveTo>
                  <a:lnTo>
                    <a:pt x="59377" y="589"/>
                  </a:lnTo>
                  <a:lnTo>
                    <a:pt x="104978" y="90000"/>
                  </a:lnTo>
                  <a:lnTo>
                    <a:pt x="180297" y="158877"/>
                  </a:lnTo>
                  <a:lnTo>
                    <a:pt x="161930" y="256705"/>
                  </a:lnTo>
                  <a:lnTo>
                    <a:pt x="180297" y="354533"/>
                  </a:lnTo>
                  <a:lnTo>
                    <a:pt x="104978" y="423410"/>
                  </a:lnTo>
                  <a:lnTo>
                    <a:pt x="59377" y="512821"/>
                  </a:lnTo>
                  <a:lnTo>
                    <a:pt x="54898" y="513410"/>
                  </a:lnTo>
                  <a:lnTo>
                    <a:pt x="53614" y="513151"/>
                  </a:lnTo>
                  <a:cubicBezTo>
                    <a:pt x="22108" y="499825"/>
                    <a:pt x="0" y="468627"/>
                    <a:pt x="0" y="432266"/>
                  </a:cubicBezTo>
                  <a:lnTo>
                    <a:pt x="0" y="81144"/>
                  </a:lnTo>
                  <a:cubicBezTo>
                    <a:pt x="0" y="44783"/>
                    <a:pt x="22108" y="13586"/>
                    <a:pt x="53614" y="259"/>
                  </a:cubicBezTo>
                  <a:lnTo>
                    <a:pt x="54898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6" name="Freeform"/>
            <p:cNvSpPr/>
            <p:nvPr/>
          </p:nvSpPr>
          <p:spPr>
            <a:xfrm>
              <a:off x="3438800" y="3931481"/>
              <a:ext cx="5304898" cy="526688"/>
            </a:xfrm>
            <a:custGeom>
              <a:avLst/>
              <a:gdLst>
                <a:gd name="connsiteX0" fmla="*/ 32885 w 5304898"/>
                <a:gd name="connsiteY0" fmla="*/ 0 h 526688"/>
                <a:gd name="connsiteX1" fmla="*/ 5281515 w 5304898"/>
                <a:gd name="connsiteY1" fmla="*/ 0 h 526688"/>
                <a:gd name="connsiteX2" fmla="*/ 5304898 w 5304898"/>
                <a:gd name="connsiteY2" fmla="*/ 4721 h 526688"/>
                <a:gd name="connsiteX3" fmla="*/ 5285839 w 5304898"/>
                <a:gd name="connsiteY3" fmla="*/ 7228 h 526688"/>
                <a:gd name="connsiteX4" fmla="*/ 5240238 w 5304898"/>
                <a:gd name="connsiteY4" fmla="*/ 96639 h 526688"/>
                <a:gd name="connsiteX5" fmla="*/ 5164919 w 5304898"/>
                <a:gd name="connsiteY5" fmla="*/ 165516 h 526688"/>
                <a:gd name="connsiteX6" fmla="*/ 5183286 w 5304898"/>
                <a:gd name="connsiteY6" fmla="*/ 263344 h 526688"/>
                <a:gd name="connsiteX7" fmla="*/ 5164919 w 5304898"/>
                <a:gd name="connsiteY7" fmla="*/ 361172 h 526688"/>
                <a:gd name="connsiteX8" fmla="*/ 5240238 w 5304898"/>
                <a:gd name="connsiteY8" fmla="*/ 430049 h 526688"/>
                <a:gd name="connsiteX9" fmla="*/ 5285839 w 5304898"/>
                <a:gd name="connsiteY9" fmla="*/ 519460 h 526688"/>
                <a:gd name="connsiteX10" fmla="*/ 5304898 w 5304898"/>
                <a:gd name="connsiteY10" fmla="*/ 521968 h 526688"/>
                <a:gd name="connsiteX11" fmla="*/ 5281515 w 5304898"/>
                <a:gd name="connsiteY11" fmla="*/ 526688 h 526688"/>
                <a:gd name="connsiteX12" fmla="*/ 32885 w 5304898"/>
                <a:gd name="connsiteY12" fmla="*/ 526688 h 526688"/>
                <a:gd name="connsiteX13" fmla="*/ 0 w 5304898"/>
                <a:gd name="connsiteY13" fmla="*/ 520049 h 526688"/>
                <a:gd name="connsiteX14" fmla="*/ 4479 w 5304898"/>
                <a:gd name="connsiteY14" fmla="*/ 519460 h 526688"/>
                <a:gd name="connsiteX15" fmla="*/ 50080 w 5304898"/>
                <a:gd name="connsiteY15" fmla="*/ 430049 h 526688"/>
                <a:gd name="connsiteX16" fmla="*/ 125399 w 5304898"/>
                <a:gd name="connsiteY16" fmla="*/ 361172 h 526688"/>
                <a:gd name="connsiteX17" fmla="*/ 107032 w 5304898"/>
                <a:gd name="connsiteY17" fmla="*/ 263344 h 526688"/>
                <a:gd name="connsiteX18" fmla="*/ 125399 w 5304898"/>
                <a:gd name="connsiteY18" fmla="*/ 165516 h 526688"/>
                <a:gd name="connsiteX19" fmla="*/ 50080 w 5304898"/>
                <a:gd name="connsiteY19" fmla="*/ 96639 h 526688"/>
                <a:gd name="connsiteX20" fmla="*/ 4479 w 5304898"/>
                <a:gd name="connsiteY20" fmla="*/ 7228 h 526688"/>
                <a:gd name="connsiteX21" fmla="*/ 0 w 5304898"/>
                <a:gd name="connsiteY21" fmla="*/ 6639 h 526688"/>
                <a:gd name="connsiteX22" fmla="*/ 32885 w 5304898"/>
                <a:gd name="connsiteY22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304898" h="526688">
                  <a:moveTo>
                    <a:pt x="32885" y="0"/>
                  </a:moveTo>
                  <a:lnTo>
                    <a:pt x="5281515" y="0"/>
                  </a:lnTo>
                  <a:lnTo>
                    <a:pt x="5304898" y="4721"/>
                  </a:lnTo>
                  <a:lnTo>
                    <a:pt x="5285839" y="7228"/>
                  </a:lnTo>
                  <a:lnTo>
                    <a:pt x="5240238" y="96639"/>
                  </a:lnTo>
                  <a:lnTo>
                    <a:pt x="5164919" y="165516"/>
                  </a:lnTo>
                  <a:lnTo>
                    <a:pt x="5183286" y="263344"/>
                  </a:lnTo>
                  <a:lnTo>
                    <a:pt x="5164919" y="361172"/>
                  </a:lnTo>
                  <a:lnTo>
                    <a:pt x="5240238" y="430049"/>
                  </a:lnTo>
                  <a:lnTo>
                    <a:pt x="5285839" y="519460"/>
                  </a:lnTo>
                  <a:lnTo>
                    <a:pt x="5304898" y="521968"/>
                  </a:lnTo>
                  <a:lnTo>
                    <a:pt x="5281515" y="526688"/>
                  </a:lnTo>
                  <a:lnTo>
                    <a:pt x="32885" y="526688"/>
                  </a:lnTo>
                  <a:lnTo>
                    <a:pt x="0" y="520049"/>
                  </a:lnTo>
                  <a:lnTo>
                    <a:pt x="4479" y="519460"/>
                  </a:lnTo>
                  <a:lnTo>
                    <a:pt x="50080" y="430049"/>
                  </a:lnTo>
                  <a:lnTo>
                    <a:pt x="125399" y="361172"/>
                  </a:lnTo>
                  <a:lnTo>
                    <a:pt x="107032" y="263344"/>
                  </a:lnTo>
                  <a:lnTo>
                    <a:pt x="125399" y="165516"/>
                  </a:lnTo>
                  <a:lnTo>
                    <a:pt x="50080" y="96639"/>
                  </a:lnTo>
                  <a:lnTo>
                    <a:pt x="4479" y="7228"/>
                  </a:lnTo>
                  <a:lnTo>
                    <a:pt x="0" y="6639"/>
                  </a:lnTo>
                  <a:lnTo>
                    <a:pt x="32885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مكة المكرمة</a:t>
              </a:r>
            </a:p>
          </p:txBody>
        </p:sp>
      </p:grpSp>
      <p:grpSp>
        <p:nvGrpSpPr>
          <p:cNvPr id="163" name="جواب 2"/>
          <p:cNvGrpSpPr/>
          <p:nvPr/>
        </p:nvGrpSpPr>
        <p:grpSpPr>
          <a:xfrm>
            <a:off x="3383903" y="4742379"/>
            <a:ext cx="5424196" cy="526688"/>
            <a:chOff x="3383903" y="4669227"/>
            <a:chExt cx="5424196" cy="526688"/>
          </a:xfrm>
        </p:grpSpPr>
        <p:sp>
          <p:nvSpPr>
            <p:cNvPr id="72" name="Freeform"/>
            <p:cNvSpPr/>
            <p:nvPr/>
          </p:nvSpPr>
          <p:spPr>
            <a:xfrm>
              <a:off x="8603720" y="4670388"/>
              <a:ext cx="204379" cy="516719"/>
            </a:xfrm>
            <a:custGeom>
              <a:avLst/>
              <a:gdLst>
                <a:gd name="connsiteX0" fmla="*/ 122342 w 204379"/>
                <a:gd name="connsiteY0" fmla="*/ 0 h 516719"/>
                <a:gd name="connsiteX1" fmla="*/ 150765 w 204379"/>
                <a:gd name="connsiteY1" fmla="*/ 5738 h 516719"/>
                <a:gd name="connsiteX2" fmla="*/ 204379 w 204379"/>
                <a:gd name="connsiteY2" fmla="*/ 86623 h 516719"/>
                <a:gd name="connsiteX3" fmla="*/ 204379 w 204379"/>
                <a:gd name="connsiteY3" fmla="*/ 437745 h 516719"/>
                <a:gd name="connsiteX4" fmla="*/ 178668 w 204379"/>
                <a:gd name="connsiteY4" fmla="*/ 499817 h 516719"/>
                <a:gd name="connsiteX5" fmla="*/ 153600 w 204379"/>
                <a:gd name="connsiteY5" fmla="*/ 516719 h 516719"/>
                <a:gd name="connsiteX6" fmla="*/ 120920 w 204379"/>
                <a:gd name="connsiteY6" fmla="*/ 512419 h 516719"/>
                <a:gd name="connsiteX7" fmla="*/ 75319 w 204379"/>
                <a:gd name="connsiteY7" fmla="*/ 423008 h 516719"/>
                <a:gd name="connsiteX8" fmla="*/ 0 w 204379"/>
                <a:gd name="connsiteY8" fmla="*/ 354131 h 516719"/>
                <a:gd name="connsiteX9" fmla="*/ 18367 w 204379"/>
                <a:gd name="connsiteY9" fmla="*/ 256303 h 516719"/>
                <a:gd name="connsiteX10" fmla="*/ 0 w 204379"/>
                <a:gd name="connsiteY10" fmla="*/ 158475 h 516719"/>
                <a:gd name="connsiteX11" fmla="*/ 75319 w 204379"/>
                <a:gd name="connsiteY11" fmla="*/ 89598 h 516719"/>
                <a:gd name="connsiteX12" fmla="*/ 120920 w 204379"/>
                <a:gd name="connsiteY12" fmla="*/ 187 h 516719"/>
                <a:gd name="connsiteX13" fmla="*/ 122342 w 204379"/>
                <a:gd name="connsiteY13" fmla="*/ 0 h 51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6719">
                  <a:moveTo>
                    <a:pt x="122342" y="0"/>
                  </a:moveTo>
                  <a:lnTo>
                    <a:pt x="150765" y="5738"/>
                  </a:lnTo>
                  <a:cubicBezTo>
                    <a:pt x="182272" y="19065"/>
                    <a:pt x="204379" y="50262"/>
                    <a:pt x="204379" y="86623"/>
                  </a:cubicBezTo>
                  <a:lnTo>
                    <a:pt x="204379" y="437745"/>
                  </a:lnTo>
                  <a:cubicBezTo>
                    <a:pt x="204379" y="461986"/>
                    <a:pt x="194553" y="483931"/>
                    <a:pt x="178668" y="499817"/>
                  </a:cubicBezTo>
                  <a:lnTo>
                    <a:pt x="153600" y="516719"/>
                  </a:lnTo>
                  <a:lnTo>
                    <a:pt x="120920" y="512419"/>
                  </a:lnTo>
                  <a:lnTo>
                    <a:pt x="75319" y="423008"/>
                  </a:lnTo>
                  <a:lnTo>
                    <a:pt x="0" y="354131"/>
                  </a:lnTo>
                  <a:lnTo>
                    <a:pt x="18367" y="256303"/>
                  </a:lnTo>
                  <a:lnTo>
                    <a:pt x="0" y="158475"/>
                  </a:lnTo>
                  <a:lnTo>
                    <a:pt x="75319" y="89598"/>
                  </a:lnTo>
                  <a:lnTo>
                    <a:pt x="120920" y="187"/>
                  </a:lnTo>
                  <a:lnTo>
                    <a:pt x="122342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71" name="Freeform"/>
            <p:cNvSpPr/>
            <p:nvPr/>
          </p:nvSpPr>
          <p:spPr>
            <a:xfrm>
              <a:off x="3383903" y="4674553"/>
              <a:ext cx="180297" cy="509903"/>
            </a:xfrm>
            <a:custGeom>
              <a:avLst/>
              <a:gdLst>
                <a:gd name="connsiteX0" fmla="*/ 61406 w 180297"/>
                <a:gd name="connsiteY0" fmla="*/ 0 h 509903"/>
                <a:gd name="connsiteX1" fmla="*/ 104978 w 180297"/>
                <a:gd name="connsiteY1" fmla="*/ 85433 h 509903"/>
                <a:gd name="connsiteX2" fmla="*/ 180297 w 180297"/>
                <a:gd name="connsiteY2" fmla="*/ 154310 h 509903"/>
                <a:gd name="connsiteX3" fmla="*/ 161930 w 180297"/>
                <a:gd name="connsiteY3" fmla="*/ 252138 h 509903"/>
                <a:gd name="connsiteX4" fmla="*/ 180297 w 180297"/>
                <a:gd name="connsiteY4" fmla="*/ 349966 h 509903"/>
                <a:gd name="connsiteX5" fmla="*/ 104978 w 180297"/>
                <a:gd name="connsiteY5" fmla="*/ 418843 h 509903"/>
                <a:gd name="connsiteX6" fmla="*/ 59377 w 180297"/>
                <a:gd name="connsiteY6" fmla="*/ 508254 h 509903"/>
                <a:gd name="connsiteX7" fmla="*/ 46847 w 180297"/>
                <a:gd name="connsiteY7" fmla="*/ 509903 h 509903"/>
                <a:gd name="connsiteX8" fmla="*/ 25711 w 180297"/>
                <a:gd name="connsiteY8" fmla="*/ 495652 h 509903"/>
                <a:gd name="connsiteX9" fmla="*/ 0 w 180297"/>
                <a:gd name="connsiteY9" fmla="*/ 433580 h 509903"/>
                <a:gd name="connsiteX10" fmla="*/ 0 w 180297"/>
                <a:gd name="connsiteY10" fmla="*/ 82458 h 509903"/>
                <a:gd name="connsiteX11" fmla="*/ 53614 w 180297"/>
                <a:gd name="connsiteY11" fmla="*/ 1573 h 509903"/>
                <a:gd name="connsiteX12" fmla="*/ 61406 w 180297"/>
                <a:gd name="connsiteY12" fmla="*/ 0 h 509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297" h="509903">
                  <a:moveTo>
                    <a:pt x="61406" y="0"/>
                  </a:moveTo>
                  <a:lnTo>
                    <a:pt x="104978" y="85433"/>
                  </a:lnTo>
                  <a:lnTo>
                    <a:pt x="180297" y="154310"/>
                  </a:lnTo>
                  <a:lnTo>
                    <a:pt x="161930" y="252138"/>
                  </a:lnTo>
                  <a:lnTo>
                    <a:pt x="180297" y="349966"/>
                  </a:lnTo>
                  <a:lnTo>
                    <a:pt x="104978" y="418843"/>
                  </a:lnTo>
                  <a:lnTo>
                    <a:pt x="59377" y="508254"/>
                  </a:lnTo>
                  <a:lnTo>
                    <a:pt x="46847" y="509903"/>
                  </a:lnTo>
                  <a:lnTo>
                    <a:pt x="25711" y="495652"/>
                  </a:lnTo>
                  <a:cubicBezTo>
                    <a:pt x="9826" y="479766"/>
                    <a:pt x="0" y="457821"/>
                    <a:pt x="0" y="433580"/>
                  </a:cubicBezTo>
                  <a:lnTo>
                    <a:pt x="0" y="82458"/>
                  </a:lnTo>
                  <a:cubicBezTo>
                    <a:pt x="0" y="46097"/>
                    <a:pt x="22108" y="14900"/>
                    <a:pt x="53614" y="1573"/>
                  </a:cubicBezTo>
                  <a:lnTo>
                    <a:pt x="6140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3" name="Freeform"/>
            <p:cNvSpPr/>
            <p:nvPr/>
          </p:nvSpPr>
          <p:spPr>
            <a:xfrm>
              <a:off x="3430749" y="4669227"/>
              <a:ext cx="5326570" cy="526688"/>
            </a:xfrm>
            <a:custGeom>
              <a:avLst/>
              <a:gdLst>
                <a:gd name="connsiteX0" fmla="*/ 40936 w 5326570"/>
                <a:gd name="connsiteY0" fmla="*/ 0 h 526688"/>
                <a:gd name="connsiteX1" fmla="*/ 5289566 w 5326570"/>
                <a:gd name="connsiteY1" fmla="*/ 0 h 526688"/>
                <a:gd name="connsiteX2" fmla="*/ 5295312 w 5326570"/>
                <a:gd name="connsiteY2" fmla="*/ 1160 h 526688"/>
                <a:gd name="connsiteX3" fmla="*/ 5293890 w 5326570"/>
                <a:gd name="connsiteY3" fmla="*/ 1347 h 526688"/>
                <a:gd name="connsiteX4" fmla="*/ 5248289 w 5326570"/>
                <a:gd name="connsiteY4" fmla="*/ 90758 h 526688"/>
                <a:gd name="connsiteX5" fmla="*/ 5172970 w 5326570"/>
                <a:gd name="connsiteY5" fmla="*/ 159635 h 526688"/>
                <a:gd name="connsiteX6" fmla="*/ 5191337 w 5326570"/>
                <a:gd name="connsiteY6" fmla="*/ 257463 h 526688"/>
                <a:gd name="connsiteX7" fmla="*/ 5172970 w 5326570"/>
                <a:gd name="connsiteY7" fmla="*/ 355291 h 526688"/>
                <a:gd name="connsiteX8" fmla="*/ 5248289 w 5326570"/>
                <a:gd name="connsiteY8" fmla="*/ 424168 h 526688"/>
                <a:gd name="connsiteX9" fmla="*/ 5293890 w 5326570"/>
                <a:gd name="connsiteY9" fmla="*/ 513579 h 526688"/>
                <a:gd name="connsiteX10" fmla="*/ 5326570 w 5326570"/>
                <a:gd name="connsiteY10" fmla="*/ 517879 h 526688"/>
                <a:gd name="connsiteX11" fmla="*/ 5323735 w 5326570"/>
                <a:gd name="connsiteY11" fmla="*/ 519790 h 526688"/>
                <a:gd name="connsiteX12" fmla="*/ 5289566 w 5326570"/>
                <a:gd name="connsiteY12" fmla="*/ 526688 h 526688"/>
                <a:gd name="connsiteX13" fmla="*/ 40936 w 5326570"/>
                <a:gd name="connsiteY13" fmla="*/ 526688 h 526688"/>
                <a:gd name="connsiteX14" fmla="*/ 6767 w 5326570"/>
                <a:gd name="connsiteY14" fmla="*/ 519790 h 526688"/>
                <a:gd name="connsiteX15" fmla="*/ 0 w 5326570"/>
                <a:gd name="connsiteY15" fmla="*/ 515228 h 526688"/>
                <a:gd name="connsiteX16" fmla="*/ 12530 w 5326570"/>
                <a:gd name="connsiteY16" fmla="*/ 513579 h 526688"/>
                <a:gd name="connsiteX17" fmla="*/ 58131 w 5326570"/>
                <a:gd name="connsiteY17" fmla="*/ 424168 h 526688"/>
                <a:gd name="connsiteX18" fmla="*/ 133450 w 5326570"/>
                <a:gd name="connsiteY18" fmla="*/ 355291 h 526688"/>
                <a:gd name="connsiteX19" fmla="*/ 115083 w 5326570"/>
                <a:gd name="connsiteY19" fmla="*/ 257463 h 526688"/>
                <a:gd name="connsiteX20" fmla="*/ 133450 w 5326570"/>
                <a:gd name="connsiteY20" fmla="*/ 159635 h 526688"/>
                <a:gd name="connsiteX21" fmla="*/ 58131 w 5326570"/>
                <a:gd name="connsiteY21" fmla="*/ 90758 h 526688"/>
                <a:gd name="connsiteX22" fmla="*/ 14559 w 5326570"/>
                <a:gd name="connsiteY22" fmla="*/ 5325 h 526688"/>
                <a:gd name="connsiteX23" fmla="*/ 40936 w 5326570"/>
                <a:gd name="connsiteY23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326570" h="526688">
                  <a:moveTo>
                    <a:pt x="40936" y="0"/>
                  </a:moveTo>
                  <a:lnTo>
                    <a:pt x="5289566" y="0"/>
                  </a:lnTo>
                  <a:lnTo>
                    <a:pt x="5295312" y="1160"/>
                  </a:lnTo>
                  <a:lnTo>
                    <a:pt x="5293890" y="1347"/>
                  </a:lnTo>
                  <a:lnTo>
                    <a:pt x="5248289" y="90758"/>
                  </a:lnTo>
                  <a:lnTo>
                    <a:pt x="5172970" y="159635"/>
                  </a:lnTo>
                  <a:lnTo>
                    <a:pt x="5191337" y="257463"/>
                  </a:lnTo>
                  <a:lnTo>
                    <a:pt x="5172970" y="355291"/>
                  </a:lnTo>
                  <a:lnTo>
                    <a:pt x="5248289" y="424168"/>
                  </a:lnTo>
                  <a:lnTo>
                    <a:pt x="5293890" y="513579"/>
                  </a:lnTo>
                  <a:lnTo>
                    <a:pt x="5326570" y="517879"/>
                  </a:lnTo>
                  <a:lnTo>
                    <a:pt x="5323735" y="519790"/>
                  </a:lnTo>
                  <a:cubicBezTo>
                    <a:pt x="5313233" y="524232"/>
                    <a:pt x="5301686" y="526688"/>
                    <a:pt x="5289566" y="526688"/>
                  </a:cubicBezTo>
                  <a:lnTo>
                    <a:pt x="40936" y="526688"/>
                  </a:lnTo>
                  <a:cubicBezTo>
                    <a:pt x="28816" y="526688"/>
                    <a:pt x="17269" y="524232"/>
                    <a:pt x="6767" y="519790"/>
                  </a:cubicBezTo>
                  <a:lnTo>
                    <a:pt x="0" y="515228"/>
                  </a:lnTo>
                  <a:lnTo>
                    <a:pt x="12530" y="513579"/>
                  </a:lnTo>
                  <a:lnTo>
                    <a:pt x="58131" y="424168"/>
                  </a:lnTo>
                  <a:lnTo>
                    <a:pt x="133450" y="355291"/>
                  </a:lnTo>
                  <a:lnTo>
                    <a:pt x="115083" y="257463"/>
                  </a:lnTo>
                  <a:lnTo>
                    <a:pt x="133450" y="159635"/>
                  </a:lnTo>
                  <a:lnTo>
                    <a:pt x="58131" y="90758"/>
                  </a:lnTo>
                  <a:lnTo>
                    <a:pt x="14559" y="5325"/>
                  </a:lnTo>
                  <a:lnTo>
                    <a:pt x="40936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الطائف</a:t>
              </a:r>
            </a:p>
          </p:txBody>
        </p:sp>
      </p:grpSp>
      <p:grpSp>
        <p:nvGrpSpPr>
          <p:cNvPr id="164" name="جواب 1"/>
          <p:cNvGrpSpPr/>
          <p:nvPr/>
        </p:nvGrpSpPr>
        <p:grpSpPr>
          <a:xfrm>
            <a:off x="3383903" y="4085948"/>
            <a:ext cx="5424196" cy="526688"/>
            <a:chOff x="3383903" y="5406973"/>
            <a:chExt cx="5424196" cy="526688"/>
          </a:xfrm>
        </p:grpSpPr>
        <p:sp>
          <p:nvSpPr>
            <p:cNvPr id="70" name="Freeform"/>
            <p:cNvSpPr/>
            <p:nvPr/>
          </p:nvSpPr>
          <p:spPr>
            <a:xfrm>
              <a:off x="8603720" y="5409187"/>
              <a:ext cx="204379" cy="517121"/>
            </a:xfrm>
            <a:custGeom>
              <a:avLst/>
              <a:gdLst>
                <a:gd name="connsiteX0" fmla="*/ 127557 w 204379"/>
                <a:gd name="connsiteY0" fmla="*/ 0 h 517121"/>
                <a:gd name="connsiteX1" fmla="*/ 150765 w 204379"/>
                <a:gd name="connsiteY1" fmla="*/ 4685 h 517121"/>
                <a:gd name="connsiteX2" fmla="*/ 204379 w 204379"/>
                <a:gd name="connsiteY2" fmla="*/ 85570 h 517121"/>
                <a:gd name="connsiteX3" fmla="*/ 204379 w 204379"/>
                <a:gd name="connsiteY3" fmla="*/ 436692 h 517121"/>
                <a:gd name="connsiteX4" fmla="*/ 178668 w 204379"/>
                <a:gd name="connsiteY4" fmla="*/ 498764 h 517121"/>
                <a:gd name="connsiteX5" fmla="*/ 151442 w 204379"/>
                <a:gd name="connsiteY5" fmla="*/ 517121 h 517121"/>
                <a:gd name="connsiteX6" fmla="*/ 120920 w 204379"/>
                <a:gd name="connsiteY6" fmla="*/ 513105 h 517121"/>
                <a:gd name="connsiteX7" fmla="*/ 75319 w 204379"/>
                <a:gd name="connsiteY7" fmla="*/ 423694 h 517121"/>
                <a:gd name="connsiteX8" fmla="*/ 0 w 204379"/>
                <a:gd name="connsiteY8" fmla="*/ 354817 h 517121"/>
                <a:gd name="connsiteX9" fmla="*/ 18367 w 204379"/>
                <a:gd name="connsiteY9" fmla="*/ 256989 h 517121"/>
                <a:gd name="connsiteX10" fmla="*/ 0 w 204379"/>
                <a:gd name="connsiteY10" fmla="*/ 159161 h 517121"/>
                <a:gd name="connsiteX11" fmla="*/ 75319 w 204379"/>
                <a:gd name="connsiteY11" fmla="*/ 90284 h 517121"/>
                <a:gd name="connsiteX12" fmla="*/ 120920 w 204379"/>
                <a:gd name="connsiteY12" fmla="*/ 873 h 517121"/>
                <a:gd name="connsiteX13" fmla="*/ 127557 w 204379"/>
                <a:gd name="connsiteY13" fmla="*/ 0 h 517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7121">
                  <a:moveTo>
                    <a:pt x="127557" y="0"/>
                  </a:moveTo>
                  <a:lnTo>
                    <a:pt x="150765" y="4685"/>
                  </a:lnTo>
                  <a:cubicBezTo>
                    <a:pt x="182272" y="18012"/>
                    <a:pt x="204379" y="49209"/>
                    <a:pt x="204379" y="85570"/>
                  </a:cubicBezTo>
                  <a:lnTo>
                    <a:pt x="204379" y="436692"/>
                  </a:lnTo>
                  <a:cubicBezTo>
                    <a:pt x="204379" y="460933"/>
                    <a:pt x="194553" y="482878"/>
                    <a:pt x="178668" y="498764"/>
                  </a:cubicBezTo>
                  <a:lnTo>
                    <a:pt x="151442" y="517121"/>
                  </a:lnTo>
                  <a:lnTo>
                    <a:pt x="120920" y="513105"/>
                  </a:lnTo>
                  <a:lnTo>
                    <a:pt x="75319" y="423694"/>
                  </a:lnTo>
                  <a:lnTo>
                    <a:pt x="0" y="354817"/>
                  </a:lnTo>
                  <a:lnTo>
                    <a:pt x="18367" y="256989"/>
                  </a:lnTo>
                  <a:lnTo>
                    <a:pt x="0" y="159161"/>
                  </a:lnTo>
                  <a:lnTo>
                    <a:pt x="75319" y="90284"/>
                  </a:lnTo>
                  <a:lnTo>
                    <a:pt x="120920" y="873"/>
                  </a:lnTo>
                  <a:lnTo>
                    <a:pt x="12755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9" name="Freeform"/>
            <p:cNvSpPr/>
            <p:nvPr/>
          </p:nvSpPr>
          <p:spPr>
            <a:xfrm>
              <a:off x="3383903" y="5412462"/>
              <a:ext cx="180297" cy="511195"/>
            </a:xfrm>
            <a:custGeom>
              <a:avLst/>
              <a:gdLst>
                <a:gd name="connsiteX0" fmla="*/ 60602 w 180297"/>
                <a:gd name="connsiteY0" fmla="*/ 0 h 511195"/>
                <a:gd name="connsiteX1" fmla="*/ 104978 w 180297"/>
                <a:gd name="connsiteY1" fmla="*/ 87009 h 511195"/>
                <a:gd name="connsiteX2" fmla="*/ 180297 w 180297"/>
                <a:gd name="connsiteY2" fmla="*/ 155886 h 511195"/>
                <a:gd name="connsiteX3" fmla="*/ 161930 w 180297"/>
                <a:gd name="connsiteY3" fmla="*/ 253714 h 511195"/>
                <a:gd name="connsiteX4" fmla="*/ 180297 w 180297"/>
                <a:gd name="connsiteY4" fmla="*/ 351542 h 511195"/>
                <a:gd name="connsiteX5" fmla="*/ 104978 w 180297"/>
                <a:gd name="connsiteY5" fmla="*/ 420419 h 511195"/>
                <a:gd name="connsiteX6" fmla="*/ 59377 w 180297"/>
                <a:gd name="connsiteY6" fmla="*/ 509830 h 511195"/>
                <a:gd name="connsiteX7" fmla="*/ 49005 w 180297"/>
                <a:gd name="connsiteY7" fmla="*/ 511195 h 511195"/>
                <a:gd name="connsiteX8" fmla="*/ 25711 w 180297"/>
                <a:gd name="connsiteY8" fmla="*/ 495489 h 511195"/>
                <a:gd name="connsiteX9" fmla="*/ 0 w 180297"/>
                <a:gd name="connsiteY9" fmla="*/ 433417 h 511195"/>
                <a:gd name="connsiteX10" fmla="*/ 0 w 180297"/>
                <a:gd name="connsiteY10" fmla="*/ 82295 h 511195"/>
                <a:gd name="connsiteX11" fmla="*/ 53614 w 180297"/>
                <a:gd name="connsiteY11" fmla="*/ 1410 h 511195"/>
                <a:gd name="connsiteX12" fmla="*/ 60602 w 180297"/>
                <a:gd name="connsiteY12" fmla="*/ 0 h 511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297" h="511195">
                  <a:moveTo>
                    <a:pt x="60602" y="0"/>
                  </a:moveTo>
                  <a:lnTo>
                    <a:pt x="104978" y="87009"/>
                  </a:lnTo>
                  <a:lnTo>
                    <a:pt x="180297" y="155886"/>
                  </a:lnTo>
                  <a:lnTo>
                    <a:pt x="161930" y="253714"/>
                  </a:lnTo>
                  <a:lnTo>
                    <a:pt x="180297" y="351542"/>
                  </a:lnTo>
                  <a:lnTo>
                    <a:pt x="104978" y="420419"/>
                  </a:lnTo>
                  <a:lnTo>
                    <a:pt x="59377" y="509830"/>
                  </a:lnTo>
                  <a:lnTo>
                    <a:pt x="49005" y="511195"/>
                  </a:lnTo>
                  <a:lnTo>
                    <a:pt x="25711" y="495489"/>
                  </a:lnTo>
                  <a:cubicBezTo>
                    <a:pt x="9826" y="479603"/>
                    <a:pt x="0" y="457658"/>
                    <a:pt x="0" y="433417"/>
                  </a:cubicBezTo>
                  <a:lnTo>
                    <a:pt x="0" y="82295"/>
                  </a:lnTo>
                  <a:cubicBezTo>
                    <a:pt x="0" y="45934"/>
                    <a:pt x="22108" y="14737"/>
                    <a:pt x="53614" y="1410"/>
                  </a:cubicBezTo>
                  <a:lnTo>
                    <a:pt x="60602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0" name="Freeform"/>
            <p:cNvSpPr/>
            <p:nvPr/>
          </p:nvSpPr>
          <p:spPr>
            <a:xfrm>
              <a:off x="3432907" y="5406973"/>
              <a:ext cx="5322254" cy="526688"/>
            </a:xfrm>
            <a:custGeom>
              <a:avLst/>
              <a:gdLst>
                <a:gd name="connsiteX0" fmla="*/ 38778 w 5322254"/>
                <a:gd name="connsiteY0" fmla="*/ 0 h 526688"/>
                <a:gd name="connsiteX1" fmla="*/ 5287408 w 5322254"/>
                <a:gd name="connsiteY1" fmla="*/ 0 h 526688"/>
                <a:gd name="connsiteX2" fmla="*/ 5298369 w 5322254"/>
                <a:gd name="connsiteY2" fmla="*/ 2213 h 526688"/>
                <a:gd name="connsiteX3" fmla="*/ 5291732 w 5322254"/>
                <a:gd name="connsiteY3" fmla="*/ 3086 h 526688"/>
                <a:gd name="connsiteX4" fmla="*/ 5246131 w 5322254"/>
                <a:gd name="connsiteY4" fmla="*/ 92497 h 526688"/>
                <a:gd name="connsiteX5" fmla="*/ 5170812 w 5322254"/>
                <a:gd name="connsiteY5" fmla="*/ 161374 h 526688"/>
                <a:gd name="connsiteX6" fmla="*/ 5189179 w 5322254"/>
                <a:gd name="connsiteY6" fmla="*/ 259202 h 526688"/>
                <a:gd name="connsiteX7" fmla="*/ 5170812 w 5322254"/>
                <a:gd name="connsiteY7" fmla="*/ 357030 h 526688"/>
                <a:gd name="connsiteX8" fmla="*/ 5246131 w 5322254"/>
                <a:gd name="connsiteY8" fmla="*/ 425907 h 526688"/>
                <a:gd name="connsiteX9" fmla="*/ 5291732 w 5322254"/>
                <a:gd name="connsiteY9" fmla="*/ 515318 h 526688"/>
                <a:gd name="connsiteX10" fmla="*/ 5322254 w 5322254"/>
                <a:gd name="connsiteY10" fmla="*/ 519334 h 526688"/>
                <a:gd name="connsiteX11" fmla="*/ 5321577 w 5322254"/>
                <a:gd name="connsiteY11" fmla="*/ 519790 h 526688"/>
                <a:gd name="connsiteX12" fmla="*/ 5287408 w 5322254"/>
                <a:gd name="connsiteY12" fmla="*/ 526688 h 526688"/>
                <a:gd name="connsiteX13" fmla="*/ 38778 w 5322254"/>
                <a:gd name="connsiteY13" fmla="*/ 526688 h 526688"/>
                <a:gd name="connsiteX14" fmla="*/ 4609 w 5322254"/>
                <a:gd name="connsiteY14" fmla="*/ 519790 h 526688"/>
                <a:gd name="connsiteX15" fmla="*/ 0 w 5322254"/>
                <a:gd name="connsiteY15" fmla="*/ 516683 h 526688"/>
                <a:gd name="connsiteX16" fmla="*/ 10372 w 5322254"/>
                <a:gd name="connsiteY16" fmla="*/ 515318 h 526688"/>
                <a:gd name="connsiteX17" fmla="*/ 55973 w 5322254"/>
                <a:gd name="connsiteY17" fmla="*/ 425907 h 526688"/>
                <a:gd name="connsiteX18" fmla="*/ 131292 w 5322254"/>
                <a:gd name="connsiteY18" fmla="*/ 357030 h 526688"/>
                <a:gd name="connsiteX19" fmla="*/ 112925 w 5322254"/>
                <a:gd name="connsiteY19" fmla="*/ 259202 h 526688"/>
                <a:gd name="connsiteX20" fmla="*/ 131292 w 5322254"/>
                <a:gd name="connsiteY20" fmla="*/ 161374 h 526688"/>
                <a:gd name="connsiteX21" fmla="*/ 55973 w 5322254"/>
                <a:gd name="connsiteY21" fmla="*/ 92497 h 526688"/>
                <a:gd name="connsiteX22" fmla="*/ 11597 w 5322254"/>
                <a:gd name="connsiteY22" fmla="*/ 5488 h 526688"/>
                <a:gd name="connsiteX23" fmla="*/ 38778 w 5322254"/>
                <a:gd name="connsiteY23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322254" h="526688">
                  <a:moveTo>
                    <a:pt x="38778" y="0"/>
                  </a:moveTo>
                  <a:lnTo>
                    <a:pt x="5287408" y="0"/>
                  </a:lnTo>
                  <a:lnTo>
                    <a:pt x="5298369" y="2213"/>
                  </a:lnTo>
                  <a:lnTo>
                    <a:pt x="5291732" y="3086"/>
                  </a:lnTo>
                  <a:lnTo>
                    <a:pt x="5246131" y="92497"/>
                  </a:lnTo>
                  <a:lnTo>
                    <a:pt x="5170812" y="161374"/>
                  </a:lnTo>
                  <a:lnTo>
                    <a:pt x="5189179" y="259202"/>
                  </a:lnTo>
                  <a:lnTo>
                    <a:pt x="5170812" y="357030"/>
                  </a:lnTo>
                  <a:lnTo>
                    <a:pt x="5246131" y="425907"/>
                  </a:lnTo>
                  <a:lnTo>
                    <a:pt x="5291732" y="515318"/>
                  </a:lnTo>
                  <a:lnTo>
                    <a:pt x="5322254" y="519334"/>
                  </a:lnTo>
                  <a:lnTo>
                    <a:pt x="5321577" y="519790"/>
                  </a:lnTo>
                  <a:cubicBezTo>
                    <a:pt x="5311075" y="524232"/>
                    <a:pt x="5299528" y="526688"/>
                    <a:pt x="5287408" y="526688"/>
                  </a:cubicBezTo>
                  <a:lnTo>
                    <a:pt x="38778" y="526688"/>
                  </a:lnTo>
                  <a:cubicBezTo>
                    <a:pt x="26658" y="526688"/>
                    <a:pt x="15111" y="524232"/>
                    <a:pt x="4609" y="519790"/>
                  </a:cubicBezTo>
                  <a:lnTo>
                    <a:pt x="0" y="516683"/>
                  </a:lnTo>
                  <a:lnTo>
                    <a:pt x="10372" y="515318"/>
                  </a:lnTo>
                  <a:lnTo>
                    <a:pt x="55973" y="425907"/>
                  </a:lnTo>
                  <a:lnTo>
                    <a:pt x="131292" y="357030"/>
                  </a:lnTo>
                  <a:lnTo>
                    <a:pt x="112925" y="259202"/>
                  </a:lnTo>
                  <a:lnTo>
                    <a:pt x="131292" y="161374"/>
                  </a:lnTo>
                  <a:lnTo>
                    <a:pt x="55973" y="92497"/>
                  </a:lnTo>
                  <a:lnTo>
                    <a:pt x="11597" y="5488"/>
                  </a:lnTo>
                  <a:lnTo>
                    <a:pt x="3877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المدينة المنورة</a:t>
              </a:r>
            </a:p>
          </p:txBody>
        </p:sp>
      </p:grpSp>
      <p:grpSp>
        <p:nvGrpSpPr>
          <p:cNvPr id="35" name="أحسنت"/>
          <p:cNvGrpSpPr/>
          <p:nvPr/>
        </p:nvGrpSpPr>
        <p:grpSpPr>
          <a:xfrm>
            <a:off x="3695705" y="2247529"/>
            <a:ext cx="4791064" cy="2362944"/>
            <a:chOff x="3695705" y="2247529"/>
            <a:chExt cx="4791064" cy="2362944"/>
          </a:xfrm>
        </p:grpSpPr>
        <p:sp>
          <p:nvSpPr>
            <p:cNvPr id="36" name="Freeform"/>
            <p:cNvSpPr/>
            <p:nvPr/>
          </p:nvSpPr>
          <p:spPr>
            <a:xfrm>
              <a:off x="3695706" y="2252805"/>
              <a:ext cx="313782" cy="442766"/>
            </a:xfrm>
            <a:custGeom>
              <a:avLst/>
              <a:gdLst>
                <a:gd name="connsiteX0" fmla="*/ 397596 w 399247"/>
                <a:gd name="connsiteY0" fmla="*/ 0 h 515500"/>
                <a:gd name="connsiteX1" fmla="*/ 370642 w 399247"/>
                <a:gd name="connsiteY1" fmla="*/ 116255 h 515500"/>
                <a:gd name="connsiteX2" fmla="*/ 399247 w 399247"/>
                <a:gd name="connsiteY2" fmla="*/ 239629 h 515500"/>
                <a:gd name="connsiteX3" fmla="*/ 299857 w 399247"/>
                <a:gd name="connsiteY3" fmla="*/ 323452 h 515500"/>
                <a:gd name="connsiteX4" fmla="*/ 246749 w 399247"/>
                <a:gd name="connsiteY4" fmla="*/ 439252 h 515500"/>
                <a:gd name="connsiteX5" fmla="*/ 114536 w 399247"/>
                <a:gd name="connsiteY5" fmla="*/ 451505 h 515500"/>
                <a:gd name="connsiteX6" fmla="*/ 1 w 399247"/>
                <a:gd name="connsiteY6" fmla="*/ 515500 h 515500"/>
                <a:gd name="connsiteX7" fmla="*/ 0 w 399247"/>
                <a:gd name="connsiteY7" fmla="*/ 515500 h 515500"/>
                <a:gd name="connsiteX8" fmla="*/ 0 w 399247"/>
                <a:gd name="connsiteY8" fmla="*/ 452385 h 515500"/>
                <a:gd name="connsiteX9" fmla="*/ 366119 w 399247"/>
                <a:gd name="connsiteY9" fmla="*/ 3173 h 515500"/>
                <a:gd name="connsiteX10" fmla="*/ 397596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397596" y="0"/>
                  </a:moveTo>
                  <a:lnTo>
                    <a:pt x="370642" y="116255"/>
                  </a:lnTo>
                  <a:lnTo>
                    <a:pt x="399247" y="239629"/>
                  </a:lnTo>
                  <a:lnTo>
                    <a:pt x="299857" y="323452"/>
                  </a:lnTo>
                  <a:lnTo>
                    <a:pt x="246749" y="439252"/>
                  </a:lnTo>
                  <a:lnTo>
                    <a:pt x="114536" y="451505"/>
                  </a:lnTo>
                  <a:lnTo>
                    <a:pt x="1" y="515500"/>
                  </a:lnTo>
                  <a:lnTo>
                    <a:pt x="0" y="515500"/>
                  </a:lnTo>
                  <a:lnTo>
                    <a:pt x="0" y="452385"/>
                  </a:lnTo>
                  <a:cubicBezTo>
                    <a:pt x="0" y="230802"/>
                    <a:pt x="157175" y="45929"/>
                    <a:pt x="366119" y="3173"/>
                  </a:cubicBezTo>
                  <a:lnTo>
                    <a:pt x="39759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37" name="Freeform"/>
            <p:cNvSpPr/>
            <p:nvPr/>
          </p:nvSpPr>
          <p:spPr>
            <a:xfrm>
              <a:off x="8172987" y="2252805"/>
              <a:ext cx="313782" cy="442766"/>
            </a:xfrm>
            <a:custGeom>
              <a:avLst/>
              <a:gdLst>
                <a:gd name="connsiteX0" fmla="*/ 1651 w 399247"/>
                <a:gd name="connsiteY0" fmla="*/ 0 h 515500"/>
                <a:gd name="connsiteX1" fmla="*/ 33128 w 399247"/>
                <a:gd name="connsiteY1" fmla="*/ 3173 h 515500"/>
                <a:gd name="connsiteX2" fmla="*/ 399247 w 399247"/>
                <a:gd name="connsiteY2" fmla="*/ 452385 h 515500"/>
                <a:gd name="connsiteX3" fmla="*/ 399247 w 399247"/>
                <a:gd name="connsiteY3" fmla="*/ 515500 h 515500"/>
                <a:gd name="connsiteX4" fmla="*/ 284711 w 399247"/>
                <a:gd name="connsiteY4" fmla="*/ 451505 h 515500"/>
                <a:gd name="connsiteX5" fmla="*/ 152498 w 399247"/>
                <a:gd name="connsiteY5" fmla="*/ 439252 h 515500"/>
                <a:gd name="connsiteX6" fmla="*/ 99390 w 399247"/>
                <a:gd name="connsiteY6" fmla="*/ 323452 h 515500"/>
                <a:gd name="connsiteX7" fmla="*/ 0 w 399247"/>
                <a:gd name="connsiteY7" fmla="*/ 239629 h 515500"/>
                <a:gd name="connsiteX8" fmla="*/ 28605 w 399247"/>
                <a:gd name="connsiteY8" fmla="*/ 116255 h 515500"/>
                <a:gd name="connsiteX9" fmla="*/ 1651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1651" y="0"/>
                  </a:moveTo>
                  <a:lnTo>
                    <a:pt x="33128" y="3173"/>
                  </a:lnTo>
                  <a:cubicBezTo>
                    <a:pt x="242072" y="45929"/>
                    <a:pt x="399247" y="230802"/>
                    <a:pt x="399247" y="452385"/>
                  </a:cubicBezTo>
                  <a:lnTo>
                    <a:pt x="399247" y="515500"/>
                  </a:lnTo>
                  <a:lnTo>
                    <a:pt x="284711" y="451505"/>
                  </a:lnTo>
                  <a:lnTo>
                    <a:pt x="152498" y="439252"/>
                  </a:lnTo>
                  <a:lnTo>
                    <a:pt x="99390" y="323452"/>
                  </a:lnTo>
                  <a:lnTo>
                    <a:pt x="0" y="239629"/>
                  </a:lnTo>
                  <a:lnTo>
                    <a:pt x="28605" y="116255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38" name="Freeform"/>
            <p:cNvSpPr/>
            <p:nvPr/>
          </p:nvSpPr>
          <p:spPr>
            <a:xfrm>
              <a:off x="3695706" y="4162431"/>
              <a:ext cx="313782" cy="442766"/>
            </a:xfrm>
            <a:custGeom>
              <a:avLst/>
              <a:gdLst>
                <a:gd name="connsiteX0" fmla="*/ 1 w 399247"/>
                <a:gd name="connsiteY0" fmla="*/ 0 h 515500"/>
                <a:gd name="connsiteX1" fmla="*/ 114536 w 399247"/>
                <a:gd name="connsiteY1" fmla="*/ 63995 h 515500"/>
                <a:gd name="connsiteX2" fmla="*/ 246749 w 399247"/>
                <a:gd name="connsiteY2" fmla="*/ 76248 h 515500"/>
                <a:gd name="connsiteX3" fmla="*/ 299857 w 399247"/>
                <a:gd name="connsiteY3" fmla="*/ 192048 h 515500"/>
                <a:gd name="connsiteX4" fmla="*/ 399247 w 399247"/>
                <a:gd name="connsiteY4" fmla="*/ 275871 h 515500"/>
                <a:gd name="connsiteX5" fmla="*/ 370642 w 399247"/>
                <a:gd name="connsiteY5" fmla="*/ 399246 h 515500"/>
                <a:gd name="connsiteX6" fmla="*/ 397596 w 399247"/>
                <a:gd name="connsiteY6" fmla="*/ 515500 h 515500"/>
                <a:gd name="connsiteX7" fmla="*/ 366119 w 399247"/>
                <a:gd name="connsiteY7" fmla="*/ 512327 h 515500"/>
                <a:gd name="connsiteX8" fmla="*/ 0 w 399247"/>
                <a:gd name="connsiteY8" fmla="*/ 63115 h 515500"/>
                <a:gd name="connsiteX9" fmla="*/ 0 w 399247"/>
                <a:gd name="connsiteY9" fmla="*/ 1 h 515500"/>
                <a:gd name="connsiteX10" fmla="*/ 1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1" y="0"/>
                  </a:moveTo>
                  <a:lnTo>
                    <a:pt x="114536" y="63995"/>
                  </a:lnTo>
                  <a:lnTo>
                    <a:pt x="246749" y="76248"/>
                  </a:lnTo>
                  <a:lnTo>
                    <a:pt x="299857" y="192048"/>
                  </a:lnTo>
                  <a:lnTo>
                    <a:pt x="399247" y="275871"/>
                  </a:lnTo>
                  <a:lnTo>
                    <a:pt x="370642" y="399246"/>
                  </a:lnTo>
                  <a:lnTo>
                    <a:pt x="397596" y="515500"/>
                  </a:lnTo>
                  <a:lnTo>
                    <a:pt x="366119" y="512327"/>
                  </a:lnTo>
                  <a:cubicBezTo>
                    <a:pt x="157175" y="469571"/>
                    <a:pt x="0" y="284698"/>
                    <a:pt x="0" y="63115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39" name="Freeform"/>
            <p:cNvSpPr/>
            <p:nvPr/>
          </p:nvSpPr>
          <p:spPr>
            <a:xfrm>
              <a:off x="8172987" y="4162431"/>
              <a:ext cx="313782" cy="442766"/>
            </a:xfrm>
            <a:custGeom>
              <a:avLst/>
              <a:gdLst>
                <a:gd name="connsiteX0" fmla="*/ 399247 w 399247"/>
                <a:gd name="connsiteY0" fmla="*/ 0 h 515500"/>
                <a:gd name="connsiteX1" fmla="*/ 399247 w 399247"/>
                <a:gd name="connsiteY1" fmla="*/ 63115 h 515500"/>
                <a:gd name="connsiteX2" fmla="*/ 33128 w 399247"/>
                <a:gd name="connsiteY2" fmla="*/ 512327 h 515500"/>
                <a:gd name="connsiteX3" fmla="*/ 1651 w 399247"/>
                <a:gd name="connsiteY3" fmla="*/ 515500 h 515500"/>
                <a:gd name="connsiteX4" fmla="*/ 28605 w 399247"/>
                <a:gd name="connsiteY4" fmla="*/ 399246 h 515500"/>
                <a:gd name="connsiteX5" fmla="*/ 0 w 399247"/>
                <a:gd name="connsiteY5" fmla="*/ 275871 h 515500"/>
                <a:gd name="connsiteX6" fmla="*/ 99390 w 399247"/>
                <a:gd name="connsiteY6" fmla="*/ 192048 h 515500"/>
                <a:gd name="connsiteX7" fmla="*/ 152498 w 399247"/>
                <a:gd name="connsiteY7" fmla="*/ 76248 h 515500"/>
                <a:gd name="connsiteX8" fmla="*/ 284711 w 399247"/>
                <a:gd name="connsiteY8" fmla="*/ 63995 h 515500"/>
                <a:gd name="connsiteX9" fmla="*/ 399247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399247" y="0"/>
                  </a:moveTo>
                  <a:lnTo>
                    <a:pt x="399247" y="63115"/>
                  </a:lnTo>
                  <a:cubicBezTo>
                    <a:pt x="399247" y="284698"/>
                    <a:pt x="242072" y="469571"/>
                    <a:pt x="33128" y="512327"/>
                  </a:cubicBezTo>
                  <a:lnTo>
                    <a:pt x="1651" y="515500"/>
                  </a:lnTo>
                  <a:lnTo>
                    <a:pt x="28605" y="399246"/>
                  </a:lnTo>
                  <a:lnTo>
                    <a:pt x="0" y="275871"/>
                  </a:lnTo>
                  <a:lnTo>
                    <a:pt x="99390" y="192048"/>
                  </a:lnTo>
                  <a:lnTo>
                    <a:pt x="152498" y="76248"/>
                  </a:lnTo>
                  <a:lnTo>
                    <a:pt x="284711" y="63995"/>
                  </a:lnTo>
                  <a:lnTo>
                    <a:pt x="39924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40" name="Freeform"/>
            <p:cNvSpPr/>
            <p:nvPr/>
          </p:nvSpPr>
          <p:spPr>
            <a:xfrm>
              <a:off x="3695705" y="2247529"/>
              <a:ext cx="4791063" cy="2362944"/>
            </a:xfrm>
            <a:custGeom>
              <a:avLst/>
              <a:gdLst>
                <a:gd name="connsiteX0" fmla="*/ 458528 w 6096000"/>
                <a:gd name="connsiteY0" fmla="*/ 0 h 2751112"/>
                <a:gd name="connsiteX1" fmla="*/ 5637472 w 6096000"/>
                <a:gd name="connsiteY1" fmla="*/ 0 h 2751112"/>
                <a:gd name="connsiteX2" fmla="*/ 5698404 w 6096000"/>
                <a:gd name="connsiteY2" fmla="*/ 6143 h 2751112"/>
                <a:gd name="connsiteX3" fmla="*/ 5725358 w 6096000"/>
                <a:gd name="connsiteY3" fmla="*/ 122398 h 2751112"/>
                <a:gd name="connsiteX4" fmla="*/ 5696753 w 6096000"/>
                <a:gd name="connsiteY4" fmla="*/ 245772 h 2751112"/>
                <a:gd name="connsiteX5" fmla="*/ 5796143 w 6096000"/>
                <a:gd name="connsiteY5" fmla="*/ 329595 h 2751112"/>
                <a:gd name="connsiteX6" fmla="*/ 5849251 w 6096000"/>
                <a:gd name="connsiteY6" fmla="*/ 445395 h 2751112"/>
                <a:gd name="connsiteX7" fmla="*/ 5981464 w 6096000"/>
                <a:gd name="connsiteY7" fmla="*/ 457648 h 2751112"/>
                <a:gd name="connsiteX8" fmla="*/ 6096000 w 6096000"/>
                <a:gd name="connsiteY8" fmla="*/ 521643 h 2751112"/>
                <a:gd name="connsiteX9" fmla="*/ 6096000 w 6096000"/>
                <a:gd name="connsiteY9" fmla="*/ 2229469 h 2751112"/>
                <a:gd name="connsiteX10" fmla="*/ 5981464 w 6096000"/>
                <a:gd name="connsiteY10" fmla="*/ 2293464 h 2751112"/>
                <a:gd name="connsiteX11" fmla="*/ 5849251 w 6096000"/>
                <a:gd name="connsiteY11" fmla="*/ 2305717 h 2751112"/>
                <a:gd name="connsiteX12" fmla="*/ 5796143 w 6096000"/>
                <a:gd name="connsiteY12" fmla="*/ 2421517 h 2751112"/>
                <a:gd name="connsiteX13" fmla="*/ 5696753 w 6096000"/>
                <a:gd name="connsiteY13" fmla="*/ 2505340 h 2751112"/>
                <a:gd name="connsiteX14" fmla="*/ 5725358 w 6096000"/>
                <a:gd name="connsiteY14" fmla="*/ 2628715 h 2751112"/>
                <a:gd name="connsiteX15" fmla="*/ 5698404 w 6096000"/>
                <a:gd name="connsiteY15" fmla="*/ 2744969 h 2751112"/>
                <a:gd name="connsiteX16" fmla="*/ 5637472 w 6096000"/>
                <a:gd name="connsiteY16" fmla="*/ 2751112 h 2751112"/>
                <a:gd name="connsiteX17" fmla="*/ 458528 w 6096000"/>
                <a:gd name="connsiteY17" fmla="*/ 2751112 h 2751112"/>
                <a:gd name="connsiteX18" fmla="*/ 397596 w 6096000"/>
                <a:gd name="connsiteY18" fmla="*/ 2744969 h 2751112"/>
                <a:gd name="connsiteX19" fmla="*/ 370642 w 6096000"/>
                <a:gd name="connsiteY19" fmla="*/ 2628715 h 2751112"/>
                <a:gd name="connsiteX20" fmla="*/ 399247 w 6096000"/>
                <a:gd name="connsiteY20" fmla="*/ 2505340 h 2751112"/>
                <a:gd name="connsiteX21" fmla="*/ 299857 w 6096000"/>
                <a:gd name="connsiteY21" fmla="*/ 2421517 h 2751112"/>
                <a:gd name="connsiteX22" fmla="*/ 246749 w 6096000"/>
                <a:gd name="connsiteY22" fmla="*/ 2305717 h 2751112"/>
                <a:gd name="connsiteX23" fmla="*/ 114536 w 6096000"/>
                <a:gd name="connsiteY23" fmla="*/ 2293464 h 2751112"/>
                <a:gd name="connsiteX24" fmla="*/ 1 w 6096000"/>
                <a:gd name="connsiteY24" fmla="*/ 2229469 h 2751112"/>
                <a:gd name="connsiteX25" fmla="*/ 0 w 6096000"/>
                <a:gd name="connsiteY25" fmla="*/ 2229470 h 2751112"/>
                <a:gd name="connsiteX26" fmla="*/ 0 w 6096000"/>
                <a:gd name="connsiteY26" fmla="*/ 521643 h 2751112"/>
                <a:gd name="connsiteX27" fmla="*/ 1 w 6096000"/>
                <a:gd name="connsiteY27" fmla="*/ 521643 h 2751112"/>
                <a:gd name="connsiteX28" fmla="*/ 114536 w 6096000"/>
                <a:gd name="connsiteY28" fmla="*/ 457648 h 2751112"/>
                <a:gd name="connsiteX29" fmla="*/ 246749 w 6096000"/>
                <a:gd name="connsiteY29" fmla="*/ 445395 h 2751112"/>
                <a:gd name="connsiteX30" fmla="*/ 299857 w 6096000"/>
                <a:gd name="connsiteY30" fmla="*/ 329595 h 2751112"/>
                <a:gd name="connsiteX31" fmla="*/ 399247 w 6096000"/>
                <a:gd name="connsiteY31" fmla="*/ 245772 h 2751112"/>
                <a:gd name="connsiteX32" fmla="*/ 370642 w 6096000"/>
                <a:gd name="connsiteY32" fmla="*/ 122398 h 2751112"/>
                <a:gd name="connsiteX33" fmla="*/ 397596 w 6096000"/>
                <a:gd name="connsiteY33" fmla="*/ 6143 h 2751112"/>
                <a:gd name="connsiteX34" fmla="*/ 458528 w 6096000"/>
                <a:gd name="connsiteY34" fmla="*/ 0 h 275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96000" h="2751112">
                  <a:moveTo>
                    <a:pt x="458528" y="0"/>
                  </a:moveTo>
                  <a:lnTo>
                    <a:pt x="5637472" y="0"/>
                  </a:lnTo>
                  <a:lnTo>
                    <a:pt x="5698404" y="6143"/>
                  </a:lnTo>
                  <a:lnTo>
                    <a:pt x="5725358" y="122398"/>
                  </a:lnTo>
                  <a:lnTo>
                    <a:pt x="5696753" y="245772"/>
                  </a:lnTo>
                  <a:lnTo>
                    <a:pt x="5796143" y="329595"/>
                  </a:lnTo>
                  <a:lnTo>
                    <a:pt x="5849251" y="445395"/>
                  </a:lnTo>
                  <a:lnTo>
                    <a:pt x="5981464" y="457648"/>
                  </a:lnTo>
                  <a:lnTo>
                    <a:pt x="6096000" y="521643"/>
                  </a:lnTo>
                  <a:lnTo>
                    <a:pt x="6096000" y="2229469"/>
                  </a:lnTo>
                  <a:lnTo>
                    <a:pt x="5981464" y="2293464"/>
                  </a:lnTo>
                  <a:lnTo>
                    <a:pt x="5849251" y="2305717"/>
                  </a:lnTo>
                  <a:lnTo>
                    <a:pt x="5796143" y="2421517"/>
                  </a:lnTo>
                  <a:lnTo>
                    <a:pt x="5696753" y="2505340"/>
                  </a:lnTo>
                  <a:lnTo>
                    <a:pt x="5725358" y="2628715"/>
                  </a:lnTo>
                  <a:lnTo>
                    <a:pt x="5698404" y="2744969"/>
                  </a:lnTo>
                  <a:lnTo>
                    <a:pt x="5637472" y="2751112"/>
                  </a:lnTo>
                  <a:lnTo>
                    <a:pt x="458528" y="2751112"/>
                  </a:lnTo>
                  <a:lnTo>
                    <a:pt x="397596" y="2744969"/>
                  </a:lnTo>
                  <a:lnTo>
                    <a:pt x="370642" y="2628715"/>
                  </a:lnTo>
                  <a:lnTo>
                    <a:pt x="399247" y="2505340"/>
                  </a:lnTo>
                  <a:lnTo>
                    <a:pt x="299857" y="2421517"/>
                  </a:lnTo>
                  <a:lnTo>
                    <a:pt x="246749" y="2305717"/>
                  </a:lnTo>
                  <a:lnTo>
                    <a:pt x="114536" y="2293464"/>
                  </a:lnTo>
                  <a:lnTo>
                    <a:pt x="1" y="2229469"/>
                  </a:lnTo>
                  <a:lnTo>
                    <a:pt x="0" y="2229470"/>
                  </a:lnTo>
                  <a:lnTo>
                    <a:pt x="0" y="521643"/>
                  </a:lnTo>
                  <a:lnTo>
                    <a:pt x="1" y="521643"/>
                  </a:lnTo>
                  <a:lnTo>
                    <a:pt x="114536" y="457648"/>
                  </a:lnTo>
                  <a:lnTo>
                    <a:pt x="246749" y="445395"/>
                  </a:lnTo>
                  <a:lnTo>
                    <a:pt x="299857" y="329595"/>
                  </a:lnTo>
                  <a:lnTo>
                    <a:pt x="399247" y="245772"/>
                  </a:lnTo>
                  <a:lnTo>
                    <a:pt x="370642" y="122398"/>
                  </a:lnTo>
                  <a:lnTo>
                    <a:pt x="397596" y="6143"/>
                  </a:lnTo>
                  <a:lnTo>
                    <a:pt x="45852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0" bIns="468000" rtlCol="1" anchor="ctr">
              <a:noAutofit/>
            </a:bodyPr>
            <a:lstStyle/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أحسنت!</a:t>
              </a:r>
            </a:p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السؤال التالي..</a:t>
              </a:r>
            </a:p>
          </p:txBody>
        </p:sp>
        <p:sp>
          <p:nvSpPr>
            <p:cNvPr id="41" name="Freeform">
              <a:hlinkClick r:id="" action="ppaction://hlinkshowjump?jump=nextslide"/>
            </p:cNvPr>
            <p:cNvSpPr/>
            <p:nvPr/>
          </p:nvSpPr>
          <p:spPr>
            <a:xfrm flipH="1">
              <a:off x="5839527" y="3974869"/>
              <a:ext cx="423298" cy="423300"/>
            </a:xfrm>
            <a:prstGeom prst="chevron">
              <a:avLst/>
            </a:pr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</p:grpSp>
    </p:spTree>
    <p:extLst>
      <p:ext uri="{BB962C8B-B14F-4D97-AF65-F5344CB8AC3E}">
        <p14:creationId xmlns:p14="http://schemas.microsoft.com/office/powerpoint/2010/main" val="94706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ght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4" dur="7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7" dur="7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0" dur="7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3" dur="7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سؤال"/>
          <p:cNvGrpSpPr/>
          <p:nvPr/>
        </p:nvGrpSpPr>
        <p:grpSpPr>
          <a:xfrm>
            <a:off x="3048000" y="773137"/>
            <a:ext cx="6096001" cy="3006537"/>
            <a:chOff x="3048000" y="773138"/>
            <a:chExt cx="6096001" cy="2751112"/>
          </a:xfrm>
        </p:grpSpPr>
        <p:sp>
          <p:nvSpPr>
            <p:cNvPr id="53" name="Freeform"/>
            <p:cNvSpPr/>
            <p:nvPr/>
          </p:nvSpPr>
          <p:spPr>
            <a:xfrm>
              <a:off x="3048001" y="779281"/>
              <a:ext cx="399247" cy="515500"/>
            </a:xfrm>
            <a:custGeom>
              <a:avLst/>
              <a:gdLst>
                <a:gd name="connsiteX0" fmla="*/ 397596 w 399247"/>
                <a:gd name="connsiteY0" fmla="*/ 0 h 515500"/>
                <a:gd name="connsiteX1" fmla="*/ 370642 w 399247"/>
                <a:gd name="connsiteY1" fmla="*/ 116255 h 515500"/>
                <a:gd name="connsiteX2" fmla="*/ 399247 w 399247"/>
                <a:gd name="connsiteY2" fmla="*/ 239629 h 515500"/>
                <a:gd name="connsiteX3" fmla="*/ 299857 w 399247"/>
                <a:gd name="connsiteY3" fmla="*/ 323452 h 515500"/>
                <a:gd name="connsiteX4" fmla="*/ 246749 w 399247"/>
                <a:gd name="connsiteY4" fmla="*/ 439252 h 515500"/>
                <a:gd name="connsiteX5" fmla="*/ 114536 w 399247"/>
                <a:gd name="connsiteY5" fmla="*/ 451505 h 515500"/>
                <a:gd name="connsiteX6" fmla="*/ 1 w 399247"/>
                <a:gd name="connsiteY6" fmla="*/ 515500 h 515500"/>
                <a:gd name="connsiteX7" fmla="*/ 0 w 399247"/>
                <a:gd name="connsiteY7" fmla="*/ 515500 h 515500"/>
                <a:gd name="connsiteX8" fmla="*/ 0 w 399247"/>
                <a:gd name="connsiteY8" fmla="*/ 452385 h 515500"/>
                <a:gd name="connsiteX9" fmla="*/ 366119 w 399247"/>
                <a:gd name="connsiteY9" fmla="*/ 3173 h 515500"/>
                <a:gd name="connsiteX10" fmla="*/ 397596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397596" y="0"/>
                  </a:moveTo>
                  <a:lnTo>
                    <a:pt x="370642" y="116255"/>
                  </a:lnTo>
                  <a:lnTo>
                    <a:pt x="399247" y="239629"/>
                  </a:lnTo>
                  <a:lnTo>
                    <a:pt x="299857" y="323452"/>
                  </a:lnTo>
                  <a:lnTo>
                    <a:pt x="246749" y="439252"/>
                  </a:lnTo>
                  <a:lnTo>
                    <a:pt x="114536" y="451505"/>
                  </a:lnTo>
                  <a:lnTo>
                    <a:pt x="1" y="515500"/>
                  </a:lnTo>
                  <a:lnTo>
                    <a:pt x="0" y="515500"/>
                  </a:lnTo>
                  <a:lnTo>
                    <a:pt x="0" y="452385"/>
                  </a:lnTo>
                  <a:cubicBezTo>
                    <a:pt x="0" y="230802"/>
                    <a:pt x="157175" y="45929"/>
                    <a:pt x="366119" y="3173"/>
                  </a:cubicBezTo>
                  <a:lnTo>
                    <a:pt x="39759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2" name="Freeform"/>
            <p:cNvSpPr/>
            <p:nvPr/>
          </p:nvSpPr>
          <p:spPr>
            <a:xfrm>
              <a:off x="8744754" y="779281"/>
              <a:ext cx="399247" cy="515500"/>
            </a:xfrm>
            <a:custGeom>
              <a:avLst/>
              <a:gdLst>
                <a:gd name="connsiteX0" fmla="*/ 1651 w 399247"/>
                <a:gd name="connsiteY0" fmla="*/ 0 h 515500"/>
                <a:gd name="connsiteX1" fmla="*/ 33128 w 399247"/>
                <a:gd name="connsiteY1" fmla="*/ 3173 h 515500"/>
                <a:gd name="connsiteX2" fmla="*/ 399247 w 399247"/>
                <a:gd name="connsiteY2" fmla="*/ 452385 h 515500"/>
                <a:gd name="connsiteX3" fmla="*/ 399247 w 399247"/>
                <a:gd name="connsiteY3" fmla="*/ 515500 h 515500"/>
                <a:gd name="connsiteX4" fmla="*/ 284711 w 399247"/>
                <a:gd name="connsiteY4" fmla="*/ 451505 h 515500"/>
                <a:gd name="connsiteX5" fmla="*/ 152498 w 399247"/>
                <a:gd name="connsiteY5" fmla="*/ 439252 h 515500"/>
                <a:gd name="connsiteX6" fmla="*/ 99390 w 399247"/>
                <a:gd name="connsiteY6" fmla="*/ 323452 h 515500"/>
                <a:gd name="connsiteX7" fmla="*/ 0 w 399247"/>
                <a:gd name="connsiteY7" fmla="*/ 239629 h 515500"/>
                <a:gd name="connsiteX8" fmla="*/ 28605 w 399247"/>
                <a:gd name="connsiteY8" fmla="*/ 116255 h 515500"/>
                <a:gd name="connsiteX9" fmla="*/ 1651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1651" y="0"/>
                  </a:moveTo>
                  <a:lnTo>
                    <a:pt x="33128" y="3173"/>
                  </a:lnTo>
                  <a:cubicBezTo>
                    <a:pt x="242072" y="45929"/>
                    <a:pt x="399247" y="230802"/>
                    <a:pt x="399247" y="452385"/>
                  </a:cubicBezTo>
                  <a:lnTo>
                    <a:pt x="399247" y="515500"/>
                  </a:lnTo>
                  <a:lnTo>
                    <a:pt x="284711" y="451505"/>
                  </a:lnTo>
                  <a:lnTo>
                    <a:pt x="152498" y="439252"/>
                  </a:lnTo>
                  <a:lnTo>
                    <a:pt x="99390" y="323452"/>
                  </a:lnTo>
                  <a:lnTo>
                    <a:pt x="0" y="239629"/>
                  </a:lnTo>
                  <a:lnTo>
                    <a:pt x="28605" y="116255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1" name="Freeform"/>
            <p:cNvSpPr/>
            <p:nvPr/>
          </p:nvSpPr>
          <p:spPr>
            <a:xfrm>
              <a:off x="3048001" y="3002607"/>
              <a:ext cx="399247" cy="515500"/>
            </a:xfrm>
            <a:custGeom>
              <a:avLst/>
              <a:gdLst>
                <a:gd name="connsiteX0" fmla="*/ 1 w 399247"/>
                <a:gd name="connsiteY0" fmla="*/ 0 h 515500"/>
                <a:gd name="connsiteX1" fmla="*/ 114536 w 399247"/>
                <a:gd name="connsiteY1" fmla="*/ 63995 h 515500"/>
                <a:gd name="connsiteX2" fmla="*/ 246749 w 399247"/>
                <a:gd name="connsiteY2" fmla="*/ 76248 h 515500"/>
                <a:gd name="connsiteX3" fmla="*/ 299857 w 399247"/>
                <a:gd name="connsiteY3" fmla="*/ 192048 h 515500"/>
                <a:gd name="connsiteX4" fmla="*/ 399247 w 399247"/>
                <a:gd name="connsiteY4" fmla="*/ 275871 h 515500"/>
                <a:gd name="connsiteX5" fmla="*/ 370642 w 399247"/>
                <a:gd name="connsiteY5" fmla="*/ 399246 h 515500"/>
                <a:gd name="connsiteX6" fmla="*/ 397596 w 399247"/>
                <a:gd name="connsiteY6" fmla="*/ 515500 h 515500"/>
                <a:gd name="connsiteX7" fmla="*/ 366119 w 399247"/>
                <a:gd name="connsiteY7" fmla="*/ 512327 h 515500"/>
                <a:gd name="connsiteX8" fmla="*/ 0 w 399247"/>
                <a:gd name="connsiteY8" fmla="*/ 63115 h 515500"/>
                <a:gd name="connsiteX9" fmla="*/ 0 w 399247"/>
                <a:gd name="connsiteY9" fmla="*/ 1 h 515500"/>
                <a:gd name="connsiteX10" fmla="*/ 1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1" y="0"/>
                  </a:moveTo>
                  <a:lnTo>
                    <a:pt x="114536" y="63995"/>
                  </a:lnTo>
                  <a:lnTo>
                    <a:pt x="246749" y="76248"/>
                  </a:lnTo>
                  <a:lnTo>
                    <a:pt x="299857" y="192048"/>
                  </a:lnTo>
                  <a:lnTo>
                    <a:pt x="399247" y="275871"/>
                  </a:lnTo>
                  <a:lnTo>
                    <a:pt x="370642" y="399246"/>
                  </a:lnTo>
                  <a:lnTo>
                    <a:pt x="397596" y="515500"/>
                  </a:lnTo>
                  <a:lnTo>
                    <a:pt x="366119" y="512327"/>
                  </a:lnTo>
                  <a:cubicBezTo>
                    <a:pt x="157175" y="469571"/>
                    <a:pt x="0" y="284698"/>
                    <a:pt x="0" y="63115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0" name="Freeform"/>
            <p:cNvSpPr/>
            <p:nvPr/>
          </p:nvSpPr>
          <p:spPr>
            <a:xfrm>
              <a:off x="8744754" y="3002607"/>
              <a:ext cx="399247" cy="515500"/>
            </a:xfrm>
            <a:custGeom>
              <a:avLst/>
              <a:gdLst>
                <a:gd name="connsiteX0" fmla="*/ 399247 w 399247"/>
                <a:gd name="connsiteY0" fmla="*/ 0 h 515500"/>
                <a:gd name="connsiteX1" fmla="*/ 399247 w 399247"/>
                <a:gd name="connsiteY1" fmla="*/ 63115 h 515500"/>
                <a:gd name="connsiteX2" fmla="*/ 33128 w 399247"/>
                <a:gd name="connsiteY2" fmla="*/ 512327 h 515500"/>
                <a:gd name="connsiteX3" fmla="*/ 1651 w 399247"/>
                <a:gd name="connsiteY3" fmla="*/ 515500 h 515500"/>
                <a:gd name="connsiteX4" fmla="*/ 28605 w 399247"/>
                <a:gd name="connsiteY4" fmla="*/ 399246 h 515500"/>
                <a:gd name="connsiteX5" fmla="*/ 0 w 399247"/>
                <a:gd name="connsiteY5" fmla="*/ 275871 h 515500"/>
                <a:gd name="connsiteX6" fmla="*/ 99390 w 399247"/>
                <a:gd name="connsiteY6" fmla="*/ 192048 h 515500"/>
                <a:gd name="connsiteX7" fmla="*/ 152498 w 399247"/>
                <a:gd name="connsiteY7" fmla="*/ 76248 h 515500"/>
                <a:gd name="connsiteX8" fmla="*/ 284711 w 399247"/>
                <a:gd name="connsiteY8" fmla="*/ 63995 h 515500"/>
                <a:gd name="connsiteX9" fmla="*/ 399247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399247" y="0"/>
                  </a:moveTo>
                  <a:lnTo>
                    <a:pt x="399247" y="63115"/>
                  </a:lnTo>
                  <a:cubicBezTo>
                    <a:pt x="399247" y="284698"/>
                    <a:pt x="242072" y="469571"/>
                    <a:pt x="33128" y="512327"/>
                  </a:cubicBezTo>
                  <a:lnTo>
                    <a:pt x="1651" y="515500"/>
                  </a:lnTo>
                  <a:lnTo>
                    <a:pt x="28605" y="399246"/>
                  </a:lnTo>
                  <a:lnTo>
                    <a:pt x="0" y="275871"/>
                  </a:lnTo>
                  <a:lnTo>
                    <a:pt x="99390" y="192048"/>
                  </a:lnTo>
                  <a:lnTo>
                    <a:pt x="152498" y="76248"/>
                  </a:lnTo>
                  <a:lnTo>
                    <a:pt x="284711" y="63995"/>
                  </a:lnTo>
                  <a:lnTo>
                    <a:pt x="39924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47" name="Freeform"/>
            <p:cNvSpPr/>
            <p:nvPr/>
          </p:nvSpPr>
          <p:spPr>
            <a:xfrm>
              <a:off x="3048000" y="773138"/>
              <a:ext cx="6096000" cy="2751112"/>
            </a:xfrm>
            <a:custGeom>
              <a:avLst/>
              <a:gdLst>
                <a:gd name="connsiteX0" fmla="*/ 458528 w 6096000"/>
                <a:gd name="connsiteY0" fmla="*/ 0 h 2751112"/>
                <a:gd name="connsiteX1" fmla="*/ 5637472 w 6096000"/>
                <a:gd name="connsiteY1" fmla="*/ 0 h 2751112"/>
                <a:gd name="connsiteX2" fmla="*/ 5698404 w 6096000"/>
                <a:gd name="connsiteY2" fmla="*/ 6143 h 2751112"/>
                <a:gd name="connsiteX3" fmla="*/ 5725358 w 6096000"/>
                <a:gd name="connsiteY3" fmla="*/ 122398 h 2751112"/>
                <a:gd name="connsiteX4" fmla="*/ 5696753 w 6096000"/>
                <a:gd name="connsiteY4" fmla="*/ 245772 h 2751112"/>
                <a:gd name="connsiteX5" fmla="*/ 5796143 w 6096000"/>
                <a:gd name="connsiteY5" fmla="*/ 329595 h 2751112"/>
                <a:gd name="connsiteX6" fmla="*/ 5849251 w 6096000"/>
                <a:gd name="connsiteY6" fmla="*/ 445395 h 2751112"/>
                <a:gd name="connsiteX7" fmla="*/ 5981464 w 6096000"/>
                <a:gd name="connsiteY7" fmla="*/ 457648 h 2751112"/>
                <a:gd name="connsiteX8" fmla="*/ 6096000 w 6096000"/>
                <a:gd name="connsiteY8" fmla="*/ 521643 h 2751112"/>
                <a:gd name="connsiteX9" fmla="*/ 6096000 w 6096000"/>
                <a:gd name="connsiteY9" fmla="*/ 2229469 h 2751112"/>
                <a:gd name="connsiteX10" fmla="*/ 5981464 w 6096000"/>
                <a:gd name="connsiteY10" fmla="*/ 2293464 h 2751112"/>
                <a:gd name="connsiteX11" fmla="*/ 5849251 w 6096000"/>
                <a:gd name="connsiteY11" fmla="*/ 2305717 h 2751112"/>
                <a:gd name="connsiteX12" fmla="*/ 5796143 w 6096000"/>
                <a:gd name="connsiteY12" fmla="*/ 2421517 h 2751112"/>
                <a:gd name="connsiteX13" fmla="*/ 5696753 w 6096000"/>
                <a:gd name="connsiteY13" fmla="*/ 2505340 h 2751112"/>
                <a:gd name="connsiteX14" fmla="*/ 5725358 w 6096000"/>
                <a:gd name="connsiteY14" fmla="*/ 2628715 h 2751112"/>
                <a:gd name="connsiteX15" fmla="*/ 5698404 w 6096000"/>
                <a:gd name="connsiteY15" fmla="*/ 2744969 h 2751112"/>
                <a:gd name="connsiteX16" fmla="*/ 5637472 w 6096000"/>
                <a:gd name="connsiteY16" fmla="*/ 2751112 h 2751112"/>
                <a:gd name="connsiteX17" fmla="*/ 458528 w 6096000"/>
                <a:gd name="connsiteY17" fmla="*/ 2751112 h 2751112"/>
                <a:gd name="connsiteX18" fmla="*/ 397596 w 6096000"/>
                <a:gd name="connsiteY18" fmla="*/ 2744969 h 2751112"/>
                <a:gd name="connsiteX19" fmla="*/ 370642 w 6096000"/>
                <a:gd name="connsiteY19" fmla="*/ 2628715 h 2751112"/>
                <a:gd name="connsiteX20" fmla="*/ 399247 w 6096000"/>
                <a:gd name="connsiteY20" fmla="*/ 2505340 h 2751112"/>
                <a:gd name="connsiteX21" fmla="*/ 299857 w 6096000"/>
                <a:gd name="connsiteY21" fmla="*/ 2421517 h 2751112"/>
                <a:gd name="connsiteX22" fmla="*/ 246749 w 6096000"/>
                <a:gd name="connsiteY22" fmla="*/ 2305717 h 2751112"/>
                <a:gd name="connsiteX23" fmla="*/ 114536 w 6096000"/>
                <a:gd name="connsiteY23" fmla="*/ 2293464 h 2751112"/>
                <a:gd name="connsiteX24" fmla="*/ 1 w 6096000"/>
                <a:gd name="connsiteY24" fmla="*/ 2229469 h 2751112"/>
                <a:gd name="connsiteX25" fmla="*/ 0 w 6096000"/>
                <a:gd name="connsiteY25" fmla="*/ 2229470 h 2751112"/>
                <a:gd name="connsiteX26" fmla="*/ 0 w 6096000"/>
                <a:gd name="connsiteY26" fmla="*/ 521643 h 2751112"/>
                <a:gd name="connsiteX27" fmla="*/ 1 w 6096000"/>
                <a:gd name="connsiteY27" fmla="*/ 521643 h 2751112"/>
                <a:gd name="connsiteX28" fmla="*/ 114536 w 6096000"/>
                <a:gd name="connsiteY28" fmla="*/ 457648 h 2751112"/>
                <a:gd name="connsiteX29" fmla="*/ 246749 w 6096000"/>
                <a:gd name="connsiteY29" fmla="*/ 445395 h 2751112"/>
                <a:gd name="connsiteX30" fmla="*/ 299857 w 6096000"/>
                <a:gd name="connsiteY30" fmla="*/ 329595 h 2751112"/>
                <a:gd name="connsiteX31" fmla="*/ 399247 w 6096000"/>
                <a:gd name="connsiteY31" fmla="*/ 245772 h 2751112"/>
                <a:gd name="connsiteX32" fmla="*/ 370642 w 6096000"/>
                <a:gd name="connsiteY32" fmla="*/ 122398 h 2751112"/>
                <a:gd name="connsiteX33" fmla="*/ 397596 w 6096000"/>
                <a:gd name="connsiteY33" fmla="*/ 6143 h 2751112"/>
                <a:gd name="connsiteX34" fmla="*/ 458528 w 6096000"/>
                <a:gd name="connsiteY34" fmla="*/ 0 h 275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96000" h="2751112">
                  <a:moveTo>
                    <a:pt x="458528" y="0"/>
                  </a:moveTo>
                  <a:lnTo>
                    <a:pt x="5637472" y="0"/>
                  </a:lnTo>
                  <a:lnTo>
                    <a:pt x="5698404" y="6143"/>
                  </a:lnTo>
                  <a:lnTo>
                    <a:pt x="5725358" y="122398"/>
                  </a:lnTo>
                  <a:lnTo>
                    <a:pt x="5696753" y="245772"/>
                  </a:lnTo>
                  <a:lnTo>
                    <a:pt x="5796143" y="329595"/>
                  </a:lnTo>
                  <a:lnTo>
                    <a:pt x="5849251" y="445395"/>
                  </a:lnTo>
                  <a:lnTo>
                    <a:pt x="5981464" y="457648"/>
                  </a:lnTo>
                  <a:lnTo>
                    <a:pt x="6096000" y="521643"/>
                  </a:lnTo>
                  <a:lnTo>
                    <a:pt x="6096000" y="2229469"/>
                  </a:lnTo>
                  <a:lnTo>
                    <a:pt x="5981464" y="2293464"/>
                  </a:lnTo>
                  <a:lnTo>
                    <a:pt x="5849251" y="2305717"/>
                  </a:lnTo>
                  <a:lnTo>
                    <a:pt x="5796143" y="2421517"/>
                  </a:lnTo>
                  <a:lnTo>
                    <a:pt x="5696753" y="2505340"/>
                  </a:lnTo>
                  <a:lnTo>
                    <a:pt x="5725358" y="2628715"/>
                  </a:lnTo>
                  <a:lnTo>
                    <a:pt x="5698404" y="2744969"/>
                  </a:lnTo>
                  <a:lnTo>
                    <a:pt x="5637472" y="2751112"/>
                  </a:lnTo>
                  <a:lnTo>
                    <a:pt x="458528" y="2751112"/>
                  </a:lnTo>
                  <a:lnTo>
                    <a:pt x="397596" y="2744969"/>
                  </a:lnTo>
                  <a:lnTo>
                    <a:pt x="370642" y="2628715"/>
                  </a:lnTo>
                  <a:lnTo>
                    <a:pt x="399247" y="2505340"/>
                  </a:lnTo>
                  <a:lnTo>
                    <a:pt x="299857" y="2421517"/>
                  </a:lnTo>
                  <a:lnTo>
                    <a:pt x="246749" y="2305717"/>
                  </a:lnTo>
                  <a:lnTo>
                    <a:pt x="114536" y="2293464"/>
                  </a:lnTo>
                  <a:lnTo>
                    <a:pt x="1" y="2229469"/>
                  </a:lnTo>
                  <a:lnTo>
                    <a:pt x="0" y="2229470"/>
                  </a:lnTo>
                  <a:lnTo>
                    <a:pt x="0" y="521643"/>
                  </a:lnTo>
                  <a:lnTo>
                    <a:pt x="1" y="521643"/>
                  </a:lnTo>
                  <a:lnTo>
                    <a:pt x="114536" y="457648"/>
                  </a:lnTo>
                  <a:lnTo>
                    <a:pt x="246749" y="445395"/>
                  </a:lnTo>
                  <a:lnTo>
                    <a:pt x="299857" y="329595"/>
                  </a:lnTo>
                  <a:lnTo>
                    <a:pt x="399247" y="245772"/>
                  </a:lnTo>
                  <a:lnTo>
                    <a:pt x="370642" y="122398"/>
                  </a:lnTo>
                  <a:lnTo>
                    <a:pt x="397596" y="6143"/>
                  </a:lnTo>
                  <a:lnTo>
                    <a:pt x="45852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كم عدد الأحاديث التي روتها عائشة رضي</a:t>
              </a:r>
            </a:p>
            <a:p>
              <a:pPr algn="ctr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الله عنها عن النبي عليه الصلاة والسلام؟</a:t>
              </a:r>
            </a:p>
          </p:txBody>
        </p:sp>
      </p:grpSp>
      <p:grpSp>
        <p:nvGrpSpPr>
          <p:cNvPr id="162" name="جواب 3"/>
          <p:cNvGrpSpPr/>
          <p:nvPr/>
        </p:nvGrpSpPr>
        <p:grpSpPr>
          <a:xfrm>
            <a:off x="3383903" y="4079309"/>
            <a:ext cx="5424196" cy="526688"/>
            <a:chOff x="3383903" y="3931481"/>
            <a:chExt cx="5424196" cy="526688"/>
          </a:xfrm>
        </p:grpSpPr>
        <p:sp>
          <p:nvSpPr>
            <p:cNvPr id="74" name="Freeform"/>
            <p:cNvSpPr/>
            <p:nvPr/>
          </p:nvSpPr>
          <p:spPr>
            <a:xfrm>
              <a:off x="8603720" y="3936203"/>
              <a:ext cx="204379" cy="517247"/>
            </a:xfrm>
            <a:custGeom>
              <a:avLst/>
              <a:gdLst>
                <a:gd name="connsiteX0" fmla="*/ 139979 w 204379"/>
                <a:gd name="connsiteY0" fmla="*/ 0 h 517247"/>
                <a:gd name="connsiteX1" fmla="*/ 150765 w 204379"/>
                <a:gd name="connsiteY1" fmla="*/ 2177 h 517247"/>
                <a:gd name="connsiteX2" fmla="*/ 204379 w 204379"/>
                <a:gd name="connsiteY2" fmla="*/ 83062 h 517247"/>
                <a:gd name="connsiteX3" fmla="*/ 204379 w 204379"/>
                <a:gd name="connsiteY3" fmla="*/ 434184 h 517247"/>
                <a:gd name="connsiteX4" fmla="*/ 150765 w 204379"/>
                <a:gd name="connsiteY4" fmla="*/ 515069 h 517247"/>
                <a:gd name="connsiteX5" fmla="*/ 139979 w 204379"/>
                <a:gd name="connsiteY5" fmla="*/ 517247 h 517247"/>
                <a:gd name="connsiteX6" fmla="*/ 120920 w 204379"/>
                <a:gd name="connsiteY6" fmla="*/ 514739 h 517247"/>
                <a:gd name="connsiteX7" fmla="*/ 75319 w 204379"/>
                <a:gd name="connsiteY7" fmla="*/ 425328 h 517247"/>
                <a:gd name="connsiteX8" fmla="*/ 0 w 204379"/>
                <a:gd name="connsiteY8" fmla="*/ 356451 h 517247"/>
                <a:gd name="connsiteX9" fmla="*/ 18367 w 204379"/>
                <a:gd name="connsiteY9" fmla="*/ 258623 h 517247"/>
                <a:gd name="connsiteX10" fmla="*/ 0 w 204379"/>
                <a:gd name="connsiteY10" fmla="*/ 160795 h 517247"/>
                <a:gd name="connsiteX11" fmla="*/ 75319 w 204379"/>
                <a:gd name="connsiteY11" fmla="*/ 91918 h 517247"/>
                <a:gd name="connsiteX12" fmla="*/ 120920 w 204379"/>
                <a:gd name="connsiteY12" fmla="*/ 2507 h 517247"/>
                <a:gd name="connsiteX13" fmla="*/ 139979 w 204379"/>
                <a:gd name="connsiteY13" fmla="*/ 0 h 51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7247">
                  <a:moveTo>
                    <a:pt x="139979" y="0"/>
                  </a:moveTo>
                  <a:lnTo>
                    <a:pt x="150765" y="2177"/>
                  </a:lnTo>
                  <a:cubicBezTo>
                    <a:pt x="182272" y="15504"/>
                    <a:pt x="204379" y="46701"/>
                    <a:pt x="204379" y="83062"/>
                  </a:cubicBezTo>
                  <a:lnTo>
                    <a:pt x="204379" y="434184"/>
                  </a:lnTo>
                  <a:cubicBezTo>
                    <a:pt x="204379" y="470545"/>
                    <a:pt x="182272" y="501743"/>
                    <a:pt x="150765" y="515069"/>
                  </a:cubicBezTo>
                  <a:lnTo>
                    <a:pt x="139979" y="517247"/>
                  </a:lnTo>
                  <a:lnTo>
                    <a:pt x="120920" y="514739"/>
                  </a:lnTo>
                  <a:lnTo>
                    <a:pt x="75319" y="425328"/>
                  </a:lnTo>
                  <a:lnTo>
                    <a:pt x="0" y="356451"/>
                  </a:lnTo>
                  <a:lnTo>
                    <a:pt x="18367" y="258623"/>
                  </a:lnTo>
                  <a:lnTo>
                    <a:pt x="0" y="160795"/>
                  </a:lnTo>
                  <a:lnTo>
                    <a:pt x="75319" y="91918"/>
                  </a:lnTo>
                  <a:lnTo>
                    <a:pt x="120920" y="2507"/>
                  </a:lnTo>
                  <a:lnTo>
                    <a:pt x="139979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73" name="Freeform"/>
            <p:cNvSpPr/>
            <p:nvPr/>
          </p:nvSpPr>
          <p:spPr>
            <a:xfrm>
              <a:off x="3383903" y="3938120"/>
              <a:ext cx="180297" cy="513410"/>
            </a:xfrm>
            <a:custGeom>
              <a:avLst/>
              <a:gdLst>
                <a:gd name="connsiteX0" fmla="*/ 54898 w 180297"/>
                <a:gd name="connsiteY0" fmla="*/ 0 h 513410"/>
                <a:gd name="connsiteX1" fmla="*/ 59377 w 180297"/>
                <a:gd name="connsiteY1" fmla="*/ 589 h 513410"/>
                <a:gd name="connsiteX2" fmla="*/ 104978 w 180297"/>
                <a:gd name="connsiteY2" fmla="*/ 90000 h 513410"/>
                <a:gd name="connsiteX3" fmla="*/ 180297 w 180297"/>
                <a:gd name="connsiteY3" fmla="*/ 158877 h 513410"/>
                <a:gd name="connsiteX4" fmla="*/ 161930 w 180297"/>
                <a:gd name="connsiteY4" fmla="*/ 256705 h 513410"/>
                <a:gd name="connsiteX5" fmla="*/ 180297 w 180297"/>
                <a:gd name="connsiteY5" fmla="*/ 354533 h 513410"/>
                <a:gd name="connsiteX6" fmla="*/ 104978 w 180297"/>
                <a:gd name="connsiteY6" fmla="*/ 423410 h 513410"/>
                <a:gd name="connsiteX7" fmla="*/ 59377 w 180297"/>
                <a:gd name="connsiteY7" fmla="*/ 512821 h 513410"/>
                <a:gd name="connsiteX8" fmla="*/ 54898 w 180297"/>
                <a:gd name="connsiteY8" fmla="*/ 513410 h 513410"/>
                <a:gd name="connsiteX9" fmla="*/ 53614 w 180297"/>
                <a:gd name="connsiteY9" fmla="*/ 513151 h 513410"/>
                <a:gd name="connsiteX10" fmla="*/ 0 w 180297"/>
                <a:gd name="connsiteY10" fmla="*/ 432266 h 513410"/>
                <a:gd name="connsiteX11" fmla="*/ 0 w 180297"/>
                <a:gd name="connsiteY11" fmla="*/ 81144 h 513410"/>
                <a:gd name="connsiteX12" fmla="*/ 53614 w 180297"/>
                <a:gd name="connsiteY12" fmla="*/ 259 h 513410"/>
                <a:gd name="connsiteX13" fmla="*/ 54898 w 180297"/>
                <a:gd name="connsiteY13" fmla="*/ 0 h 513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0297" h="513410">
                  <a:moveTo>
                    <a:pt x="54898" y="0"/>
                  </a:moveTo>
                  <a:lnTo>
                    <a:pt x="59377" y="589"/>
                  </a:lnTo>
                  <a:lnTo>
                    <a:pt x="104978" y="90000"/>
                  </a:lnTo>
                  <a:lnTo>
                    <a:pt x="180297" y="158877"/>
                  </a:lnTo>
                  <a:lnTo>
                    <a:pt x="161930" y="256705"/>
                  </a:lnTo>
                  <a:lnTo>
                    <a:pt x="180297" y="354533"/>
                  </a:lnTo>
                  <a:lnTo>
                    <a:pt x="104978" y="423410"/>
                  </a:lnTo>
                  <a:lnTo>
                    <a:pt x="59377" y="512821"/>
                  </a:lnTo>
                  <a:lnTo>
                    <a:pt x="54898" y="513410"/>
                  </a:lnTo>
                  <a:lnTo>
                    <a:pt x="53614" y="513151"/>
                  </a:lnTo>
                  <a:cubicBezTo>
                    <a:pt x="22108" y="499825"/>
                    <a:pt x="0" y="468627"/>
                    <a:pt x="0" y="432266"/>
                  </a:cubicBezTo>
                  <a:lnTo>
                    <a:pt x="0" y="81144"/>
                  </a:lnTo>
                  <a:cubicBezTo>
                    <a:pt x="0" y="44783"/>
                    <a:pt x="22108" y="13586"/>
                    <a:pt x="53614" y="259"/>
                  </a:cubicBezTo>
                  <a:lnTo>
                    <a:pt x="54898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6" name="Freeform"/>
            <p:cNvSpPr/>
            <p:nvPr/>
          </p:nvSpPr>
          <p:spPr>
            <a:xfrm>
              <a:off x="3438800" y="3931481"/>
              <a:ext cx="5304898" cy="526688"/>
            </a:xfrm>
            <a:custGeom>
              <a:avLst/>
              <a:gdLst>
                <a:gd name="connsiteX0" fmla="*/ 32885 w 5304898"/>
                <a:gd name="connsiteY0" fmla="*/ 0 h 526688"/>
                <a:gd name="connsiteX1" fmla="*/ 5281515 w 5304898"/>
                <a:gd name="connsiteY1" fmla="*/ 0 h 526688"/>
                <a:gd name="connsiteX2" fmla="*/ 5304898 w 5304898"/>
                <a:gd name="connsiteY2" fmla="*/ 4721 h 526688"/>
                <a:gd name="connsiteX3" fmla="*/ 5285839 w 5304898"/>
                <a:gd name="connsiteY3" fmla="*/ 7228 h 526688"/>
                <a:gd name="connsiteX4" fmla="*/ 5240238 w 5304898"/>
                <a:gd name="connsiteY4" fmla="*/ 96639 h 526688"/>
                <a:gd name="connsiteX5" fmla="*/ 5164919 w 5304898"/>
                <a:gd name="connsiteY5" fmla="*/ 165516 h 526688"/>
                <a:gd name="connsiteX6" fmla="*/ 5183286 w 5304898"/>
                <a:gd name="connsiteY6" fmla="*/ 263344 h 526688"/>
                <a:gd name="connsiteX7" fmla="*/ 5164919 w 5304898"/>
                <a:gd name="connsiteY7" fmla="*/ 361172 h 526688"/>
                <a:gd name="connsiteX8" fmla="*/ 5240238 w 5304898"/>
                <a:gd name="connsiteY8" fmla="*/ 430049 h 526688"/>
                <a:gd name="connsiteX9" fmla="*/ 5285839 w 5304898"/>
                <a:gd name="connsiteY9" fmla="*/ 519460 h 526688"/>
                <a:gd name="connsiteX10" fmla="*/ 5304898 w 5304898"/>
                <a:gd name="connsiteY10" fmla="*/ 521968 h 526688"/>
                <a:gd name="connsiteX11" fmla="*/ 5281515 w 5304898"/>
                <a:gd name="connsiteY11" fmla="*/ 526688 h 526688"/>
                <a:gd name="connsiteX12" fmla="*/ 32885 w 5304898"/>
                <a:gd name="connsiteY12" fmla="*/ 526688 h 526688"/>
                <a:gd name="connsiteX13" fmla="*/ 0 w 5304898"/>
                <a:gd name="connsiteY13" fmla="*/ 520049 h 526688"/>
                <a:gd name="connsiteX14" fmla="*/ 4479 w 5304898"/>
                <a:gd name="connsiteY14" fmla="*/ 519460 h 526688"/>
                <a:gd name="connsiteX15" fmla="*/ 50080 w 5304898"/>
                <a:gd name="connsiteY15" fmla="*/ 430049 h 526688"/>
                <a:gd name="connsiteX16" fmla="*/ 125399 w 5304898"/>
                <a:gd name="connsiteY16" fmla="*/ 361172 h 526688"/>
                <a:gd name="connsiteX17" fmla="*/ 107032 w 5304898"/>
                <a:gd name="connsiteY17" fmla="*/ 263344 h 526688"/>
                <a:gd name="connsiteX18" fmla="*/ 125399 w 5304898"/>
                <a:gd name="connsiteY18" fmla="*/ 165516 h 526688"/>
                <a:gd name="connsiteX19" fmla="*/ 50080 w 5304898"/>
                <a:gd name="connsiteY19" fmla="*/ 96639 h 526688"/>
                <a:gd name="connsiteX20" fmla="*/ 4479 w 5304898"/>
                <a:gd name="connsiteY20" fmla="*/ 7228 h 526688"/>
                <a:gd name="connsiteX21" fmla="*/ 0 w 5304898"/>
                <a:gd name="connsiteY21" fmla="*/ 6639 h 526688"/>
                <a:gd name="connsiteX22" fmla="*/ 32885 w 5304898"/>
                <a:gd name="connsiteY22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304898" h="526688">
                  <a:moveTo>
                    <a:pt x="32885" y="0"/>
                  </a:moveTo>
                  <a:lnTo>
                    <a:pt x="5281515" y="0"/>
                  </a:lnTo>
                  <a:lnTo>
                    <a:pt x="5304898" y="4721"/>
                  </a:lnTo>
                  <a:lnTo>
                    <a:pt x="5285839" y="7228"/>
                  </a:lnTo>
                  <a:lnTo>
                    <a:pt x="5240238" y="96639"/>
                  </a:lnTo>
                  <a:lnTo>
                    <a:pt x="5164919" y="165516"/>
                  </a:lnTo>
                  <a:lnTo>
                    <a:pt x="5183286" y="263344"/>
                  </a:lnTo>
                  <a:lnTo>
                    <a:pt x="5164919" y="361172"/>
                  </a:lnTo>
                  <a:lnTo>
                    <a:pt x="5240238" y="430049"/>
                  </a:lnTo>
                  <a:lnTo>
                    <a:pt x="5285839" y="519460"/>
                  </a:lnTo>
                  <a:lnTo>
                    <a:pt x="5304898" y="521968"/>
                  </a:lnTo>
                  <a:lnTo>
                    <a:pt x="5281515" y="526688"/>
                  </a:lnTo>
                  <a:lnTo>
                    <a:pt x="32885" y="526688"/>
                  </a:lnTo>
                  <a:lnTo>
                    <a:pt x="0" y="520049"/>
                  </a:lnTo>
                  <a:lnTo>
                    <a:pt x="4479" y="519460"/>
                  </a:lnTo>
                  <a:lnTo>
                    <a:pt x="50080" y="430049"/>
                  </a:lnTo>
                  <a:lnTo>
                    <a:pt x="125399" y="361172"/>
                  </a:lnTo>
                  <a:lnTo>
                    <a:pt x="107032" y="263344"/>
                  </a:lnTo>
                  <a:lnTo>
                    <a:pt x="125399" y="165516"/>
                  </a:lnTo>
                  <a:lnTo>
                    <a:pt x="50080" y="96639"/>
                  </a:lnTo>
                  <a:lnTo>
                    <a:pt x="4479" y="7228"/>
                  </a:lnTo>
                  <a:lnTo>
                    <a:pt x="0" y="6639"/>
                  </a:lnTo>
                  <a:lnTo>
                    <a:pt x="32885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2210 أحاديث</a:t>
              </a:r>
            </a:p>
          </p:txBody>
        </p:sp>
      </p:grpSp>
      <p:grpSp>
        <p:nvGrpSpPr>
          <p:cNvPr id="163" name="جواب 2"/>
          <p:cNvGrpSpPr/>
          <p:nvPr/>
        </p:nvGrpSpPr>
        <p:grpSpPr>
          <a:xfrm>
            <a:off x="3383903" y="4742379"/>
            <a:ext cx="5424196" cy="526688"/>
            <a:chOff x="3383903" y="4669227"/>
            <a:chExt cx="5424196" cy="526688"/>
          </a:xfrm>
        </p:grpSpPr>
        <p:sp>
          <p:nvSpPr>
            <p:cNvPr id="72" name="Freeform"/>
            <p:cNvSpPr/>
            <p:nvPr/>
          </p:nvSpPr>
          <p:spPr>
            <a:xfrm>
              <a:off x="8603720" y="4670388"/>
              <a:ext cx="204379" cy="516719"/>
            </a:xfrm>
            <a:custGeom>
              <a:avLst/>
              <a:gdLst>
                <a:gd name="connsiteX0" fmla="*/ 122342 w 204379"/>
                <a:gd name="connsiteY0" fmla="*/ 0 h 516719"/>
                <a:gd name="connsiteX1" fmla="*/ 150765 w 204379"/>
                <a:gd name="connsiteY1" fmla="*/ 5738 h 516719"/>
                <a:gd name="connsiteX2" fmla="*/ 204379 w 204379"/>
                <a:gd name="connsiteY2" fmla="*/ 86623 h 516719"/>
                <a:gd name="connsiteX3" fmla="*/ 204379 w 204379"/>
                <a:gd name="connsiteY3" fmla="*/ 437745 h 516719"/>
                <a:gd name="connsiteX4" fmla="*/ 178668 w 204379"/>
                <a:gd name="connsiteY4" fmla="*/ 499817 h 516719"/>
                <a:gd name="connsiteX5" fmla="*/ 153600 w 204379"/>
                <a:gd name="connsiteY5" fmla="*/ 516719 h 516719"/>
                <a:gd name="connsiteX6" fmla="*/ 120920 w 204379"/>
                <a:gd name="connsiteY6" fmla="*/ 512419 h 516719"/>
                <a:gd name="connsiteX7" fmla="*/ 75319 w 204379"/>
                <a:gd name="connsiteY7" fmla="*/ 423008 h 516719"/>
                <a:gd name="connsiteX8" fmla="*/ 0 w 204379"/>
                <a:gd name="connsiteY8" fmla="*/ 354131 h 516719"/>
                <a:gd name="connsiteX9" fmla="*/ 18367 w 204379"/>
                <a:gd name="connsiteY9" fmla="*/ 256303 h 516719"/>
                <a:gd name="connsiteX10" fmla="*/ 0 w 204379"/>
                <a:gd name="connsiteY10" fmla="*/ 158475 h 516719"/>
                <a:gd name="connsiteX11" fmla="*/ 75319 w 204379"/>
                <a:gd name="connsiteY11" fmla="*/ 89598 h 516719"/>
                <a:gd name="connsiteX12" fmla="*/ 120920 w 204379"/>
                <a:gd name="connsiteY12" fmla="*/ 187 h 516719"/>
                <a:gd name="connsiteX13" fmla="*/ 122342 w 204379"/>
                <a:gd name="connsiteY13" fmla="*/ 0 h 51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6719">
                  <a:moveTo>
                    <a:pt x="122342" y="0"/>
                  </a:moveTo>
                  <a:lnTo>
                    <a:pt x="150765" y="5738"/>
                  </a:lnTo>
                  <a:cubicBezTo>
                    <a:pt x="182272" y="19065"/>
                    <a:pt x="204379" y="50262"/>
                    <a:pt x="204379" y="86623"/>
                  </a:cubicBezTo>
                  <a:lnTo>
                    <a:pt x="204379" y="437745"/>
                  </a:lnTo>
                  <a:cubicBezTo>
                    <a:pt x="204379" y="461986"/>
                    <a:pt x="194553" y="483931"/>
                    <a:pt x="178668" y="499817"/>
                  </a:cubicBezTo>
                  <a:lnTo>
                    <a:pt x="153600" y="516719"/>
                  </a:lnTo>
                  <a:lnTo>
                    <a:pt x="120920" y="512419"/>
                  </a:lnTo>
                  <a:lnTo>
                    <a:pt x="75319" y="423008"/>
                  </a:lnTo>
                  <a:lnTo>
                    <a:pt x="0" y="354131"/>
                  </a:lnTo>
                  <a:lnTo>
                    <a:pt x="18367" y="256303"/>
                  </a:lnTo>
                  <a:lnTo>
                    <a:pt x="0" y="158475"/>
                  </a:lnTo>
                  <a:lnTo>
                    <a:pt x="75319" y="89598"/>
                  </a:lnTo>
                  <a:lnTo>
                    <a:pt x="120920" y="187"/>
                  </a:lnTo>
                  <a:lnTo>
                    <a:pt x="122342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71" name="Freeform"/>
            <p:cNvSpPr/>
            <p:nvPr/>
          </p:nvSpPr>
          <p:spPr>
            <a:xfrm>
              <a:off x="3383903" y="4674553"/>
              <a:ext cx="180297" cy="509903"/>
            </a:xfrm>
            <a:custGeom>
              <a:avLst/>
              <a:gdLst>
                <a:gd name="connsiteX0" fmla="*/ 61406 w 180297"/>
                <a:gd name="connsiteY0" fmla="*/ 0 h 509903"/>
                <a:gd name="connsiteX1" fmla="*/ 104978 w 180297"/>
                <a:gd name="connsiteY1" fmla="*/ 85433 h 509903"/>
                <a:gd name="connsiteX2" fmla="*/ 180297 w 180297"/>
                <a:gd name="connsiteY2" fmla="*/ 154310 h 509903"/>
                <a:gd name="connsiteX3" fmla="*/ 161930 w 180297"/>
                <a:gd name="connsiteY3" fmla="*/ 252138 h 509903"/>
                <a:gd name="connsiteX4" fmla="*/ 180297 w 180297"/>
                <a:gd name="connsiteY4" fmla="*/ 349966 h 509903"/>
                <a:gd name="connsiteX5" fmla="*/ 104978 w 180297"/>
                <a:gd name="connsiteY5" fmla="*/ 418843 h 509903"/>
                <a:gd name="connsiteX6" fmla="*/ 59377 w 180297"/>
                <a:gd name="connsiteY6" fmla="*/ 508254 h 509903"/>
                <a:gd name="connsiteX7" fmla="*/ 46847 w 180297"/>
                <a:gd name="connsiteY7" fmla="*/ 509903 h 509903"/>
                <a:gd name="connsiteX8" fmla="*/ 25711 w 180297"/>
                <a:gd name="connsiteY8" fmla="*/ 495652 h 509903"/>
                <a:gd name="connsiteX9" fmla="*/ 0 w 180297"/>
                <a:gd name="connsiteY9" fmla="*/ 433580 h 509903"/>
                <a:gd name="connsiteX10" fmla="*/ 0 w 180297"/>
                <a:gd name="connsiteY10" fmla="*/ 82458 h 509903"/>
                <a:gd name="connsiteX11" fmla="*/ 53614 w 180297"/>
                <a:gd name="connsiteY11" fmla="*/ 1573 h 509903"/>
                <a:gd name="connsiteX12" fmla="*/ 61406 w 180297"/>
                <a:gd name="connsiteY12" fmla="*/ 0 h 509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297" h="509903">
                  <a:moveTo>
                    <a:pt x="61406" y="0"/>
                  </a:moveTo>
                  <a:lnTo>
                    <a:pt x="104978" y="85433"/>
                  </a:lnTo>
                  <a:lnTo>
                    <a:pt x="180297" y="154310"/>
                  </a:lnTo>
                  <a:lnTo>
                    <a:pt x="161930" y="252138"/>
                  </a:lnTo>
                  <a:lnTo>
                    <a:pt x="180297" y="349966"/>
                  </a:lnTo>
                  <a:lnTo>
                    <a:pt x="104978" y="418843"/>
                  </a:lnTo>
                  <a:lnTo>
                    <a:pt x="59377" y="508254"/>
                  </a:lnTo>
                  <a:lnTo>
                    <a:pt x="46847" y="509903"/>
                  </a:lnTo>
                  <a:lnTo>
                    <a:pt x="25711" y="495652"/>
                  </a:lnTo>
                  <a:cubicBezTo>
                    <a:pt x="9826" y="479766"/>
                    <a:pt x="0" y="457821"/>
                    <a:pt x="0" y="433580"/>
                  </a:cubicBezTo>
                  <a:lnTo>
                    <a:pt x="0" y="82458"/>
                  </a:lnTo>
                  <a:cubicBezTo>
                    <a:pt x="0" y="46097"/>
                    <a:pt x="22108" y="14900"/>
                    <a:pt x="53614" y="1573"/>
                  </a:cubicBezTo>
                  <a:lnTo>
                    <a:pt x="6140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3" name="Freeform"/>
            <p:cNvSpPr/>
            <p:nvPr/>
          </p:nvSpPr>
          <p:spPr>
            <a:xfrm>
              <a:off x="3430749" y="4669227"/>
              <a:ext cx="5326570" cy="526688"/>
            </a:xfrm>
            <a:custGeom>
              <a:avLst/>
              <a:gdLst>
                <a:gd name="connsiteX0" fmla="*/ 40936 w 5326570"/>
                <a:gd name="connsiteY0" fmla="*/ 0 h 526688"/>
                <a:gd name="connsiteX1" fmla="*/ 5289566 w 5326570"/>
                <a:gd name="connsiteY1" fmla="*/ 0 h 526688"/>
                <a:gd name="connsiteX2" fmla="*/ 5295312 w 5326570"/>
                <a:gd name="connsiteY2" fmla="*/ 1160 h 526688"/>
                <a:gd name="connsiteX3" fmla="*/ 5293890 w 5326570"/>
                <a:gd name="connsiteY3" fmla="*/ 1347 h 526688"/>
                <a:gd name="connsiteX4" fmla="*/ 5248289 w 5326570"/>
                <a:gd name="connsiteY4" fmla="*/ 90758 h 526688"/>
                <a:gd name="connsiteX5" fmla="*/ 5172970 w 5326570"/>
                <a:gd name="connsiteY5" fmla="*/ 159635 h 526688"/>
                <a:gd name="connsiteX6" fmla="*/ 5191337 w 5326570"/>
                <a:gd name="connsiteY6" fmla="*/ 257463 h 526688"/>
                <a:gd name="connsiteX7" fmla="*/ 5172970 w 5326570"/>
                <a:gd name="connsiteY7" fmla="*/ 355291 h 526688"/>
                <a:gd name="connsiteX8" fmla="*/ 5248289 w 5326570"/>
                <a:gd name="connsiteY8" fmla="*/ 424168 h 526688"/>
                <a:gd name="connsiteX9" fmla="*/ 5293890 w 5326570"/>
                <a:gd name="connsiteY9" fmla="*/ 513579 h 526688"/>
                <a:gd name="connsiteX10" fmla="*/ 5326570 w 5326570"/>
                <a:gd name="connsiteY10" fmla="*/ 517879 h 526688"/>
                <a:gd name="connsiteX11" fmla="*/ 5323735 w 5326570"/>
                <a:gd name="connsiteY11" fmla="*/ 519790 h 526688"/>
                <a:gd name="connsiteX12" fmla="*/ 5289566 w 5326570"/>
                <a:gd name="connsiteY12" fmla="*/ 526688 h 526688"/>
                <a:gd name="connsiteX13" fmla="*/ 40936 w 5326570"/>
                <a:gd name="connsiteY13" fmla="*/ 526688 h 526688"/>
                <a:gd name="connsiteX14" fmla="*/ 6767 w 5326570"/>
                <a:gd name="connsiteY14" fmla="*/ 519790 h 526688"/>
                <a:gd name="connsiteX15" fmla="*/ 0 w 5326570"/>
                <a:gd name="connsiteY15" fmla="*/ 515228 h 526688"/>
                <a:gd name="connsiteX16" fmla="*/ 12530 w 5326570"/>
                <a:gd name="connsiteY16" fmla="*/ 513579 h 526688"/>
                <a:gd name="connsiteX17" fmla="*/ 58131 w 5326570"/>
                <a:gd name="connsiteY17" fmla="*/ 424168 h 526688"/>
                <a:gd name="connsiteX18" fmla="*/ 133450 w 5326570"/>
                <a:gd name="connsiteY18" fmla="*/ 355291 h 526688"/>
                <a:gd name="connsiteX19" fmla="*/ 115083 w 5326570"/>
                <a:gd name="connsiteY19" fmla="*/ 257463 h 526688"/>
                <a:gd name="connsiteX20" fmla="*/ 133450 w 5326570"/>
                <a:gd name="connsiteY20" fmla="*/ 159635 h 526688"/>
                <a:gd name="connsiteX21" fmla="*/ 58131 w 5326570"/>
                <a:gd name="connsiteY21" fmla="*/ 90758 h 526688"/>
                <a:gd name="connsiteX22" fmla="*/ 14559 w 5326570"/>
                <a:gd name="connsiteY22" fmla="*/ 5325 h 526688"/>
                <a:gd name="connsiteX23" fmla="*/ 40936 w 5326570"/>
                <a:gd name="connsiteY23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326570" h="526688">
                  <a:moveTo>
                    <a:pt x="40936" y="0"/>
                  </a:moveTo>
                  <a:lnTo>
                    <a:pt x="5289566" y="0"/>
                  </a:lnTo>
                  <a:lnTo>
                    <a:pt x="5295312" y="1160"/>
                  </a:lnTo>
                  <a:lnTo>
                    <a:pt x="5293890" y="1347"/>
                  </a:lnTo>
                  <a:lnTo>
                    <a:pt x="5248289" y="90758"/>
                  </a:lnTo>
                  <a:lnTo>
                    <a:pt x="5172970" y="159635"/>
                  </a:lnTo>
                  <a:lnTo>
                    <a:pt x="5191337" y="257463"/>
                  </a:lnTo>
                  <a:lnTo>
                    <a:pt x="5172970" y="355291"/>
                  </a:lnTo>
                  <a:lnTo>
                    <a:pt x="5248289" y="424168"/>
                  </a:lnTo>
                  <a:lnTo>
                    <a:pt x="5293890" y="513579"/>
                  </a:lnTo>
                  <a:lnTo>
                    <a:pt x="5326570" y="517879"/>
                  </a:lnTo>
                  <a:lnTo>
                    <a:pt x="5323735" y="519790"/>
                  </a:lnTo>
                  <a:cubicBezTo>
                    <a:pt x="5313233" y="524232"/>
                    <a:pt x="5301686" y="526688"/>
                    <a:pt x="5289566" y="526688"/>
                  </a:cubicBezTo>
                  <a:lnTo>
                    <a:pt x="40936" y="526688"/>
                  </a:lnTo>
                  <a:cubicBezTo>
                    <a:pt x="28816" y="526688"/>
                    <a:pt x="17269" y="524232"/>
                    <a:pt x="6767" y="519790"/>
                  </a:cubicBezTo>
                  <a:lnTo>
                    <a:pt x="0" y="515228"/>
                  </a:lnTo>
                  <a:lnTo>
                    <a:pt x="12530" y="513579"/>
                  </a:lnTo>
                  <a:lnTo>
                    <a:pt x="58131" y="424168"/>
                  </a:lnTo>
                  <a:lnTo>
                    <a:pt x="133450" y="355291"/>
                  </a:lnTo>
                  <a:lnTo>
                    <a:pt x="115083" y="257463"/>
                  </a:lnTo>
                  <a:lnTo>
                    <a:pt x="133450" y="159635"/>
                  </a:lnTo>
                  <a:lnTo>
                    <a:pt x="58131" y="90758"/>
                  </a:lnTo>
                  <a:lnTo>
                    <a:pt x="14559" y="5325"/>
                  </a:lnTo>
                  <a:lnTo>
                    <a:pt x="40936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514 حديث</a:t>
              </a:r>
            </a:p>
          </p:txBody>
        </p:sp>
      </p:grpSp>
      <p:grpSp>
        <p:nvGrpSpPr>
          <p:cNvPr id="164" name="جواب 1"/>
          <p:cNvGrpSpPr/>
          <p:nvPr/>
        </p:nvGrpSpPr>
        <p:grpSpPr>
          <a:xfrm>
            <a:off x="3383903" y="5405449"/>
            <a:ext cx="5424196" cy="526688"/>
            <a:chOff x="3383903" y="5406973"/>
            <a:chExt cx="5424196" cy="526688"/>
          </a:xfrm>
        </p:grpSpPr>
        <p:sp>
          <p:nvSpPr>
            <p:cNvPr id="70" name="Freeform"/>
            <p:cNvSpPr/>
            <p:nvPr/>
          </p:nvSpPr>
          <p:spPr>
            <a:xfrm>
              <a:off x="8603720" y="5409187"/>
              <a:ext cx="204379" cy="517121"/>
            </a:xfrm>
            <a:custGeom>
              <a:avLst/>
              <a:gdLst>
                <a:gd name="connsiteX0" fmla="*/ 127557 w 204379"/>
                <a:gd name="connsiteY0" fmla="*/ 0 h 517121"/>
                <a:gd name="connsiteX1" fmla="*/ 150765 w 204379"/>
                <a:gd name="connsiteY1" fmla="*/ 4685 h 517121"/>
                <a:gd name="connsiteX2" fmla="*/ 204379 w 204379"/>
                <a:gd name="connsiteY2" fmla="*/ 85570 h 517121"/>
                <a:gd name="connsiteX3" fmla="*/ 204379 w 204379"/>
                <a:gd name="connsiteY3" fmla="*/ 436692 h 517121"/>
                <a:gd name="connsiteX4" fmla="*/ 178668 w 204379"/>
                <a:gd name="connsiteY4" fmla="*/ 498764 h 517121"/>
                <a:gd name="connsiteX5" fmla="*/ 151442 w 204379"/>
                <a:gd name="connsiteY5" fmla="*/ 517121 h 517121"/>
                <a:gd name="connsiteX6" fmla="*/ 120920 w 204379"/>
                <a:gd name="connsiteY6" fmla="*/ 513105 h 517121"/>
                <a:gd name="connsiteX7" fmla="*/ 75319 w 204379"/>
                <a:gd name="connsiteY7" fmla="*/ 423694 h 517121"/>
                <a:gd name="connsiteX8" fmla="*/ 0 w 204379"/>
                <a:gd name="connsiteY8" fmla="*/ 354817 h 517121"/>
                <a:gd name="connsiteX9" fmla="*/ 18367 w 204379"/>
                <a:gd name="connsiteY9" fmla="*/ 256989 h 517121"/>
                <a:gd name="connsiteX10" fmla="*/ 0 w 204379"/>
                <a:gd name="connsiteY10" fmla="*/ 159161 h 517121"/>
                <a:gd name="connsiteX11" fmla="*/ 75319 w 204379"/>
                <a:gd name="connsiteY11" fmla="*/ 90284 h 517121"/>
                <a:gd name="connsiteX12" fmla="*/ 120920 w 204379"/>
                <a:gd name="connsiteY12" fmla="*/ 873 h 517121"/>
                <a:gd name="connsiteX13" fmla="*/ 127557 w 204379"/>
                <a:gd name="connsiteY13" fmla="*/ 0 h 517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7121">
                  <a:moveTo>
                    <a:pt x="127557" y="0"/>
                  </a:moveTo>
                  <a:lnTo>
                    <a:pt x="150765" y="4685"/>
                  </a:lnTo>
                  <a:cubicBezTo>
                    <a:pt x="182272" y="18012"/>
                    <a:pt x="204379" y="49209"/>
                    <a:pt x="204379" y="85570"/>
                  </a:cubicBezTo>
                  <a:lnTo>
                    <a:pt x="204379" y="436692"/>
                  </a:lnTo>
                  <a:cubicBezTo>
                    <a:pt x="204379" y="460933"/>
                    <a:pt x="194553" y="482878"/>
                    <a:pt x="178668" y="498764"/>
                  </a:cubicBezTo>
                  <a:lnTo>
                    <a:pt x="151442" y="517121"/>
                  </a:lnTo>
                  <a:lnTo>
                    <a:pt x="120920" y="513105"/>
                  </a:lnTo>
                  <a:lnTo>
                    <a:pt x="75319" y="423694"/>
                  </a:lnTo>
                  <a:lnTo>
                    <a:pt x="0" y="354817"/>
                  </a:lnTo>
                  <a:lnTo>
                    <a:pt x="18367" y="256989"/>
                  </a:lnTo>
                  <a:lnTo>
                    <a:pt x="0" y="159161"/>
                  </a:lnTo>
                  <a:lnTo>
                    <a:pt x="75319" y="90284"/>
                  </a:lnTo>
                  <a:lnTo>
                    <a:pt x="120920" y="873"/>
                  </a:lnTo>
                  <a:lnTo>
                    <a:pt x="12755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9" name="Freeform"/>
            <p:cNvSpPr/>
            <p:nvPr/>
          </p:nvSpPr>
          <p:spPr>
            <a:xfrm>
              <a:off x="3383903" y="5412462"/>
              <a:ext cx="180297" cy="511195"/>
            </a:xfrm>
            <a:custGeom>
              <a:avLst/>
              <a:gdLst>
                <a:gd name="connsiteX0" fmla="*/ 60602 w 180297"/>
                <a:gd name="connsiteY0" fmla="*/ 0 h 511195"/>
                <a:gd name="connsiteX1" fmla="*/ 104978 w 180297"/>
                <a:gd name="connsiteY1" fmla="*/ 87009 h 511195"/>
                <a:gd name="connsiteX2" fmla="*/ 180297 w 180297"/>
                <a:gd name="connsiteY2" fmla="*/ 155886 h 511195"/>
                <a:gd name="connsiteX3" fmla="*/ 161930 w 180297"/>
                <a:gd name="connsiteY3" fmla="*/ 253714 h 511195"/>
                <a:gd name="connsiteX4" fmla="*/ 180297 w 180297"/>
                <a:gd name="connsiteY4" fmla="*/ 351542 h 511195"/>
                <a:gd name="connsiteX5" fmla="*/ 104978 w 180297"/>
                <a:gd name="connsiteY5" fmla="*/ 420419 h 511195"/>
                <a:gd name="connsiteX6" fmla="*/ 59377 w 180297"/>
                <a:gd name="connsiteY6" fmla="*/ 509830 h 511195"/>
                <a:gd name="connsiteX7" fmla="*/ 49005 w 180297"/>
                <a:gd name="connsiteY7" fmla="*/ 511195 h 511195"/>
                <a:gd name="connsiteX8" fmla="*/ 25711 w 180297"/>
                <a:gd name="connsiteY8" fmla="*/ 495489 h 511195"/>
                <a:gd name="connsiteX9" fmla="*/ 0 w 180297"/>
                <a:gd name="connsiteY9" fmla="*/ 433417 h 511195"/>
                <a:gd name="connsiteX10" fmla="*/ 0 w 180297"/>
                <a:gd name="connsiteY10" fmla="*/ 82295 h 511195"/>
                <a:gd name="connsiteX11" fmla="*/ 53614 w 180297"/>
                <a:gd name="connsiteY11" fmla="*/ 1410 h 511195"/>
                <a:gd name="connsiteX12" fmla="*/ 60602 w 180297"/>
                <a:gd name="connsiteY12" fmla="*/ 0 h 511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297" h="511195">
                  <a:moveTo>
                    <a:pt x="60602" y="0"/>
                  </a:moveTo>
                  <a:lnTo>
                    <a:pt x="104978" y="87009"/>
                  </a:lnTo>
                  <a:lnTo>
                    <a:pt x="180297" y="155886"/>
                  </a:lnTo>
                  <a:lnTo>
                    <a:pt x="161930" y="253714"/>
                  </a:lnTo>
                  <a:lnTo>
                    <a:pt x="180297" y="351542"/>
                  </a:lnTo>
                  <a:lnTo>
                    <a:pt x="104978" y="420419"/>
                  </a:lnTo>
                  <a:lnTo>
                    <a:pt x="59377" y="509830"/>
                  </a:lnTo>
                  <a:lnTo>
                    <a:pt x="49005" y="511195"/>
                  </a:lnTo>
                  <a:lnTo>
                    <a:pt x="25711" y="495489"/>
                  </a:lnTo>
                  <a:cubicBezTo>
                    <a:pt x="9826" y="479603"/>
                    <a:pt x="0" y="457658"/>
                    <a:pt x="0" y="433417"/>
                  </a:cubicBezTo>
                  <a:lnTo>
                    <a:pt x="0" y="82295"/>
                  </a:lnTo>
                  <a:cubicBezTo>
                    <a:pt x="0" y="45934"/>
                    <a:pt x="22108" y="14737"/>
                    <a:pt x="53614" y="1410"/>
                  </a:cubicBezTo>
                  <a:lnTo>
                    <a:pt x="60602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0" name="Freeform"/>
            <p:cNvSpPr/>
            <p:nvPr/>
          </p:nvSpPr>
          <p:spPr>
            <a:xfrm>
              <a:off x="3432907" y="5406973"/>
              <a:ext cx="5322254" cy="526688"/>
            </a:xfrm>
            <a:custGeom>
              <a:avLst/>
              <a:gdLst>
                <a:gd name="connsiteX0" fmla="*/ 38778 w 5322254"/>
                <a:gd name="connsiteY0" fmla="*/ 0 h 526688"/>
                <a:gd name="connsiteX1" fmla="*/ 5287408 w 5322254"/>
                <a:gd name="connsiteY1" fmla="*/ 0 h 526688"/>
                <a:gd name="connsiteX2" fmla="*/ 5298369 w 5322254"/>
                <a:gd name="connsiteY2" fmla="*/ 2213 h 526688"/>
                <a:gd name="connsiteX3" fmla="*/ 5291732 w 5322254"/>
                <a:gd name="connsiteY3" fmla="*/ 3086 h 526688"/>
                <a:gd name="connsiteX4" fmla="*/ 5246131 w 5322254"/>
                <a:gd name="connsiteY4" fmla="*/ 92497 h 526688"/>
                <a:gd name="connsiteX5" fmla="*/ 5170812 w 5322254"/>
                <a:gd name="connsiteY5" fmla="*/ 161374 h 526688"/>
                <a:gd name="connsiteX6" fmla="*/ 5189179 w 5322254"/>
                <a:gd name="connsiteY6" fmla="*/ 259202 h 526688"/>
                <a:gd name="connsiteX7" fmla="*/ 5170812 w 5322254"/>
                <a:gd name="connsiteY7" fmla="*/ 357030 h 526688"/>
                <a:gd name="connsiteX8" fmla="*/ 5246131 w 5322254"/>
                <a:gd name="connsiteY8" fmla="*/ 425907 h 526688"/>
                <a:gd name="connsiteX9" fmla="*/ 5291732 w 5322254"/>
                <a:gd name="connsiteY9" fmla="*/ 515318 h 526688"/>
                <a:gd name="connsiteX10" fmla="*/ 5322254 w 5322254"/>
                <a:gd name="connsiteY10" fmla="*/ 519334 h 526688"/>
                <a:gd name="connsiteX11" fmla="*/ 5321577 w 5322254"/>
                <a:gd name="connsiteY11" fmla="*/ 519790 h 526688"/>
                <a:gd name="connsiteX12" fmla="*/ 5287408 w 5322254"/>
                <a:gd name="connsiteY12" fmla="*/ 526688 h 526688"/>
                <a:gd name="connsiteX13" fmla="*/ 38778 w 5322254"/>
                <a:gd name="connsiteY13" fmla="*/ 526688 h 526688"/>
                <a:gd name="connsiteX14" fmla="*/ 4609 w 5322254"/>
                <a:gd name="connsiteY14" fmla="*/ 519790 h 526688"/>
                <a:gd name="connsiteX15" fmla="*/ 0 w 5322254"/>
                <a:gd name="connsiteY15" fmla="*/ 516683 h 526688"/>
                <a:gd name="connsiteX16" fmla="*/ 10372 w 5322254"/>
                <a:gd name="connsiteY16" fmla="*/ 515318 h 526688"/>
                <a:gd name="connsiteX17" fmla="*/ 55973 w 5322254"/>
                <a:gd name="connsiteY17" fmla="*/ 425907 h 526688"/>
                <a:gd name="connsiteX18" fmla="*/ 131292 w 5322254"/>
                <a:gd name="connsiteY18" fmla="*/ 357030 h 526688"/>
                <a:gd name="connsiteX19" fmla="*/ 112925 w 5322254"/>
                <a:gd name="connsiteY19" fmla="*/ 259202 h 526688"/>
                <a:gd name="connsiteX20" fmla="*/ 131292 w 5322254"/>
                <a:gd name="connsiteY20" fmla="*/ 161374 h 526688"/>
                <a:gd name="connsiteX21" fmla="*/ 55973 w 5322254"/>
                <a:gd name="connsiteY21" fmla="*/ 92497 h 526688"/>
                <a:gd name="connsiteX22" fmla="*/ 11597 w 5322254"/>
                <a:gd name="connsiteY22" fmla="*/ 5488 h 526688"/>
                <a:gd name="connsiteX23" fmla="*/ 38778 w 5322254"/>
                <a:gd name="connsiteY23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322254" h="526688">
                  <a:moveTo>
                    <a:pt x="38778" y="0"/>
                  </a:moveTo>
                  <a:lnTo>
                    <a:pt x="5287408" y="0"/>
                  </a:lnTo>
                  <a:lnTo>
                    <a:pt x="5298369" y="2213"/>
                  </a:lnTo>
                  <a:lnTo>
                    <a:pt x="5291732" y="3086"/>
                  </a:lnTo>
                  <a:lnTo>
                    <a:pt x="5246131" y="92497"/>
                  </a:lnTo>
                  <a:lnTo>
                    <a:pt x="5170812" y="161374"/>
                  </a:lnTo>
                  <a:lnTo>
                    <a:pt x="5189179" y="259202"/>
                  </a:lnTo>
                  <a:lnTo>
                    <a:pt x="5170812" y="357030"/>
                  </a:lnTo>
                  <a:lnTo>
                    <a:pt x="5246131" y="425907"/>
                  </a:lnTo>
                  <a:lnTo>
                    <a:pt x="5291732" y="515318"/>
                  </a:lnTo>
                  <a:lnTo>
                    <a:pt x="5322254" y="519334"/>
                  </a:lnTo>
                  <a:lnTo>
                    <a:pt x="5321577" y="519790"/>
                  </a:lnTo>
                  <a:cubicBezTo>
                    <a:pt x="5311075" y="524232"/>
                    <a:pt x="5299528" y="526688"/>
                    <a:pt x="5287408" y="526688"/>
                  </a:cubicBezTo>
                  <a:lnTo>
                    <a:pt x="38778" y="526688"/>
                  </a:lnTo>
                  <a:cubicBezTo>
                    <a:pt x="26658" y="526688"/>
                    <a:pt x="15111" y="524232"/>
                    <a:pt x="4609" y="519790"/>
                  </a:cubicBezTo>
                  <a:lnTo>
                    <a:pt x="0" y="516683"/>
                  </a:lnTo>
                  <a:lnTo>
                    <a:pt x="10372" y="515318"/>
                  </a:lnTo>
                  <a:lnTo>
                    <a:pt x="55973" y="425907"/>
                  </a:lnTo>
                  <a:lnTo>
                    <a:pt x="131292" y="357030"/>
                  </a:lnTo>
                  <a:lnTo>
                    <a:pt x="112925" y="259202"/>
                  </a:lnTo>
                  <a:lnTo>
                    <a:pt x="131292" y="161374"/>
                  </a:lnTo>
                  <a:lnTo>
                    <a:pt x="55973" y="92497"/>
                  </a:lnTo>
                  <a:lnTo>
                    <a:pt x="11597" y="5488"/>
                  </a:lnTo>
                  <a:lnTo>
                    <a:pt x="3877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314 حديث</a:t>
              </a:r>
            </a:p>
          </p:txBody>
        </p:sp>
      </p:grpSp>
      <p:grpSp>
        <p:nvGrpSpPr>
          <p:cNvPr id="181" name="أحسنت"/>
          <p:cNvGrpSpPr/>
          <p:nvPr/>
        </p:nvGrpSpPr>
        <p:grpSpPr>
          <a:xfrm>
            <a:off x="3695705" y="2247529"/>
            <a:ext cx="4791064" cy="2362944"/>
            <a:chOff x="3695705" y="2247529"/>
            <a:chExt cx="4791064" cy="2362944"/>
          </a:xfrm>
        </p:grpSpPr>
        <p:sp>
          <p:nvSpPr>
            <p:cNvPr id="175" name="Freeform"/>
            <p:cNvSpPr/>
            <p:nvPr/>
          </p:nvSpPr>
          <p:spPr>
            <a:xfrm>
              <a:off x="3695706" y="2252805"/>
              <a:ext cx="313782" cy="442766"/>
            </a:xfrm>
            <a:custGeom>
              <a:avLst/>
              <a:gdLst>
                <a:gd name="connsiteX0" fmla="*/ 397596 w 399247"/>
                <a:gd name="connsiteY0" fmla="*/ 0 h 515500"/>
                <a:gd name="connsiteX1" fmla="*/ 370642 w 399247"/>
                <a:gd name="connsiteY1" fmla="*/ 116255 h 515500"/>
                <a:gd name="connsiteX2" fmla="*/ 399247 w 399247"/>
                <a:gd name="connsiteY2" fmla="*/ 239629 h 515500"/>
                <a:gd name="connsiteX3" fmla="*/ 299857 w 399247"/>
                <a:gd name="connsiteY3" fmla="*/ 323452 h 515500"/>
                <a:gd name="connsiteX4" fmla="*/ 246749 w 399247"/>
                <a:gd name="connsiteY4" fmla="*/ 439252 h 515500"/>
                <a:gd name="connsiteX5" fmla="*/ 114536 w 399247"/>
                <a:gd name="connsiteY5" fmla="*/ 451505 h 515500"/>
                <a:gd name="connsiteX6" fmla="*/ 1 w 399247"/>
                <a:gd name="connsiteY6" fmla="*/ 515500 h 515500"/>
                <a:gd name="connsiteX7" fmla="*/ 0 w 399247"/>
                <a:gd name="connsiteY7" fmla="*/ 515500 h 515500"/>
                <a:gd name="connsiteX8" fmla="*/ 0 w 399247"/>
                <a:gd name="connsiteY8" fmla="*/ 452385 h 515500"/>
                <a:gd name="connsiteX9" fmla="*/ 366119 w 399247"/>
                <a:gd name="connsiteY9" fmla="*/ 3173 h 515500"/>
                <a:gd name="connsiteX10" fmla="*/ 397596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397596" y="0"/>
                  </a:moveTo>
                  <a:lnTo>
                    <a:pt x="370642" y="116255"/>
                  </a:lnTo>
                  <a:lnTo>
                    <a:pt x="399247" y="239629"/>
                  </a:lnTo>
                  <a:lnTo>
                    <a:pt x="299857" y="323452"/>
                  </a:lnTo>
                  <a:lnTo>
                    <a:pt x="246749" y="439252"/>
                  </a:lnTo>
                  <a:lnTo>
                    <a:pt x="114536" y="451505"/>
                  </a:lnTo>
                  <a:lnTo>
                    <a:pt x="1" y="515500"/>
                  </a:lnTo>
                  <a:lnTo>
                    <a:pt x="0" y="515500"/>
                  </a:lnTo>
                  <a:lnTo>
                    <a:pt x="0" y="452385"/>
                  </a:lnTo>
                  <a:cubicBezTo>
                    <a:pt x="0" y="230802"/>
                    <a:pt x="157175" y="45929"/>
                    <a:pt x="366119" y="3173"/>
                  </a:cubicBezTo>
                  <a:lnTo>
                    <a:pt x="39759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176" name="Freeform"/>
            <p:cNvSpPr/>
            <p:nvPr/>
          </p:nvSpPr>
          <p:spPr>
            <a:xfrm>
              <a:off x="8172987" y="2252805"/>
              <a:ext cx="313782" cy="442766"/>
            </a:xfrm>
            <a:custGeom>
              <a:avLst/>
              <a:gdLst>
                <a:gd name="connsiteX0" fmla="*/ 1651 w 399247"/>
                <a:gd name="connsiteY0" fmla="*/ 0 h 515500"/>
                <a:gd name="connsiteX1" fmla="*/ 33128 w 399247"/>
                <a:gd name="connsiteY1" fmla="*/ 3173 h 515500"/>
                <a:gd name="connsiteX2" fmla="*/ 399247 w 399247"/>
                <a:gd name="connsiteY2" fmla="*/ 452385 h 515500"/>
                <a:gd name="connsiteX3" fmla="*/ 399247 w 399247"/>
                <a:gd name="connsiteY3" fmla="*/ 515500 h 515500"/>
                <a:gd name="connsiteX4" fmla="*/ 284711 w 399247"/>
                <a:gd name="connsiteY4" fmla="*/ 451505 h 515500"/>
                <a:gd name="connsiteX5" fmla="*/ 152498 w 399247"/>
                <a:gd name="connsiteY5" fmla="*/ 439252 h 515500"/>
                <a:gd name="connsiteX6" fmla="*/ 99390 w 399247"/>
                <a:gd name="connsiteY6" fmla="*/ 323452 h 515500"/>
                <a:gd name="connsiteX7" fmla="*/ 0 w 399247"/>
                <a:gd name="connsiteY7" fmla="*/ 239629 h 515500"/>
                <a:gd name="connsiteX8" fmla="*/ 28605 w 399247"/>
                <a:gd name="connsiteY8" fmla="*/ 116255 h 515500"/>
                <a:gd name="connsiteX9" fmla="*/ 1651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1651" y="0"/>
                  </a:moveTo>
                  <a:lnTo>
                    <a:pt x="33128" y="3173"/>
                  </a:lnTo>
                  <a:cubicBezTo>
                    <a:pt x="242072" y="45929"/>
                    <a:pt x="399247" y="230802"/>
                    <a:pt x="399247" y="452385"/>
                  </a:cubicBezTo>
                  <a:lnTo>
                    <a:pt x="399247" y="515500"/>
                  </a:lnTo>
                  <a:lnTo>
                    <a:pt x="284711" y="451505"/>
                  </a:lnTo>
                  <a:lnTo>
                    <a:pt x="152498" y="439252"/>
                  </a:lnTo>
                  <a:lnTo>
                    <a:pt x="99390" y="323452"/>
                  </a:lnTo>
                  <a:lnTo>
                    <a:pt x="0" y="239629"/>
                  </a:lnTo>
                  <a:lnTo>
                    <a:pt x="28605" y="116255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177" name="Freeform"/>
            <p:cNvSpPr/>
            <p:nvPr/>
          </p:nvSpPr>
          <p:spPr>
            <a:xfrm>
              <a:off x="3695706" y="4162431"/>
              <a:ext cx="313782" cy="442766"/>
            </a:xfrm>
            <a:custGeom>
              <a:avLst/>
              <a:gdLst>
                <a:gd name="connsiteX0" fmla="*/ 1 w 399247"/>
                <a:gd name="connsiteY0" fmla="*/ 0 h 515500"/>
                <a:gd name="connsiteX1" fmla="*/ 114536 w 399247"/>
                <a:gd name="connsiteY1" fmla="*/ 63995 h 515500"/>
                <a:gd name="connsiteX2" fmla="*/ 246749 w 399247"/>
                <a:gd name="connsiteY2" fmla="*/ 76248 h 515500"/>
                <a:gd name="connsiteX3" fmla="*/ 299857 w 399247"/>
                <a:gd name="connsiteY3" fmla="*/ 192048 h 515500"/>
                <a:gd name="connsiteX4" fmla="*/ 399247 w 399247"/>
                <a:gd name="connsiteY4" fmla="*/ 275871 h 515500"/>
                <a:gd name="connsiteX5" fmla="*/ 370642 w 399247"/>
                <a:gd name="connsiteY5" fmla="*/ 399246 h 515500"/>
                <a:gd name="connsiteX6" fmla="*/ 397596 w 399247"/>
                <a:gd name="connsiteY6" fmla="*/ 515500 h 515500"/>
                <a:gd name="connsiteX7" fmla="*/ 366119 w 399247"/>
                <a:gd name="connsiteY7" fmla="*/ 512327 h 515500"/>
                <a:gd name="connsiteX8" fmla="*/ 0 w 399247"/>
                <a:gd name="connsiteY8" fmla="*/ 63115 h 515500"/>
                <a:gd name="connsiteX9" fmla="*/ 0 w 399247"/>
                <a:gd name="connsiteY9" fmla="*/ 1 h 515500"/>
                <a:gd name="connsiteX10" fmla="*/ 1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1" y="0"/>
                  </a:moveTo>
                  <a:lnTo>
                    <a:pt x="114536" y="63995"/>
                  </a:lnTo>
                  <a:lnTo>
                    <a:pt x="246749" y="76248"/>
                  </a:lnTo>
                  <a:lnTo>
                    <a:pt x="299857" y="192048"/>
                  </a:lnTo>
                  <a:lnTo>
                    <a:pt x="399247" y="275871"/>
                  </a:lnTo>
                  <a:lnTo>
                    <a:pt x="370642" y="399246"/>
                  </a:lnTo>
                  <a:lnTo>
                    <a:pt x="397596" y="515500"/>
                  </a:lnTo>
                  <a:lnTo>
                    <a:pt x="366119" y="512327"/>
                  </a:lnTo>
                  <a:cubicBezTo>
                    <a:pt x="157175" y="469571"/>
                    <a:pt x="0" y="284698"/>
                    <a:pt x="0" y="63115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178" name="Freeform"/>
            <p:cNvSpPr/>
            <p:nvPr/>
          </p:nvSpPr>
          <p:spPr>
            <a:xfrm>
              <a:off x="8172987" y="4162431"/>
              <a:ext cx="313782" cy="442766"/>
            </a:xfrm>
            <a:custGeom>
              <a:avLst/>
              <a:gdLst>
                <a:gd name="connsiteX0" fmla="*/ 399247 w 399247"/>
                <a:gd name="connsiteY0" fmla="*/ 0 h 515500"/>
                <a:gd name="connsiteX1" fmla="*/ 399247 w 399247"/>
                <a:gd name="connsiteY1" fmla="*/ 63115 h 515500"/>
                <a:gd name="connsiteX2" fmla="*/ 33128 w 399247"/>
                <a:gd name="connsiteY2" fmla="*/ 512327 h 515500"/>
                <a:gd name="connsiteX3" fmla="*/ 1651 w 399247"/>
                <a:gd name="connsiteY3" fmla="*/ 515500 h 515500"/>
                <a:gd name="connsiteX4" fmla="*/ 28605 w 399247"/>
                <a:gd name="connsiteY4" fmla="*/ 399246 h 515500"/>
                <a:gd name="connsiteX5" fmla="*/ 0 w 399247"/>
                <a:gd name="connsiteY5" fmla="*/ 275871 h 515500"/>
                <a:gd name="connsiteX6" fmla="*/ 99390 w 399247"/>
                <a:gd name="connsiteY6" fmla="*/ 192048 h 515500"/>
                <a:gd name="connsiteX7" fmla="*/ 152498 w 399247"/>
                <a:gd name="connsiteY7" fmla="*/ 76248 h 515500"/>
                <a:gd name="connsiteX8" fmla="*/ 284711 w 399247"/>
                <a:gd name="connsiteY8" fmla="*/ 63995 h 515500"/>
                <a:gd name="connsiteX9" fmla="*/ 399247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399247" y="0"/>
                  </a:moveTo>
                  <a:lnTo>
                    <a:pt x="399247" y="63115"/>
                  </a:lnTo>
                  <a:cubicBezTo>
                    <a:pt x="399247" y="284698"/>
                    <a:pt x="242072" y="469571"/>
                    <a:pt x="33128" y="512327"/>
                  </a:cubicBezTo>
                  <a:lnTo>
                    <a:pt x="1651" y="515500"/>
                  </a:lnTo>
                  <a:lnTo>
                    <a:pt x="28605" y="399246"/>
                  </a:lnTo>
                  <a:lnTo>
                    <a:pt x="0" y="275871"/>
                  </a:lnTo>
                  <a:lnTo>
                    <a:pt x="99390" y="192048"/>
                  </a:lnTo>
                  <a:lnTo>
                    <a:pt x="152498" y="76248"/>
                  </a:lnTo>
                  <a:lnTo>
                    <a:pt x="284711" y="63995"/>
                  </a:lnTo>
                  <a:lnTo>
                    <a:pt x="39924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179" name="Freeform"/>
            <p:cNvSpPr/>
            <p:nvPr/>
          </p:nvSpPr>
          <p:spPr>
            <a:xfrm>
              <a:off x="3695705" y="2247529"/>
              <a:ext cx="4791063" cy="2362944"/>
            </a:xfrm>
            <a:custGeom>
              <a:avLst/>
              <a:gdLst>
                <a:gd name="connsiteX0" fmla="*/ 458528 w 6096000"/>
                <a:gd name="connsiteY0" fmla="*/ 0 h 2751112"/>
                <a:gd name="connsiteX1" fmla="*/ 5637472 w 6096000"/>
                <a:gd name="connsiteY1" fmla="*/ 0 h 2751112"/>
                <a:gd name="connsiteX2" fmla="*/ 5698404 w 6096000"/>
                <a:gd name="connsiteY2" fmla="*/ 6143 h 2751112"/>
                <a:gd name="connsiteX3" fmla="*/ 5725358 w 6096000"/>
                <a:gd name="connsiteY3" fmla="*/ 122398 h 2751112"/>
                <a:gd name="connsiteX4" fmla="*/ 5696753 w 6096000"/>
                <a:gd name="connsiteY4" fmla="*/ 245772 h 2751112"/>
                <a:gd name="connsiteX5" fmla="*/ 5796143 w 6096000"/>
                <a:gd name="connsiteY5" fmla="*/ 329595 h 2751112"/>
                <a:gd name="connsiteX6" fmla="*/ 5849251 w 6096000"/>
                <a:gd name="connsiteY6" fmla="*/ 445395 h 2751112"/>
                <a:gd name="connsiteX7" fmla="*/ 5981464 w 6096000"/>
                <a:gd name="connsiteY7" fmla="*/ 457648 h 2751112"/>
                <a:gd name="connsiteX8" fmla="*/ 6096000 w 6096000"/>
                <a:gd name="connsiteY8" fmla="*/ 521643 h 2751112"/>
                <a:gd name="connsiteX9" fmla="*/ 6096000 w 6096000"/>
                <a:gd name="connsiteY9" fmla="*/ 2229469 h 2751112"/>
                <a:gd name="connsiteX10" fmla="*/ 5981464 w 6096000"/>
                <a:gd name="connsiteY10" fmla="*/ 2293464 h 2751112"/>
                <a:gd name="connsiteX11" fmla="*/ 5849251 w 6096000"/>
                <a:gd name="connsiteY11" fmla="*/ 2305717 h 2751112"/>
                <a:gd name="connsiteX12" fmla="*/ 5796143 w 6096000"/>
                <a:gd name="connsiteY12" fmla="*/ 2421517 h 2751112"/>
                <a:gd name="connsiteX13" fmla="*/ 5696753 w 6096000"/>
                <a:gd name="connsiteY13" fmla="*/ 2505340 h 2751112"/>
                <a:gd name="connsiteX14" fmla="*/ 5725358 w 6096000"/>
                <a:gd name="connsiteY14" fmla="*/ 2628715 h 2751112"/>
                <a:gd name="connsiteX15" fmla="*/ 5698404 w 6096000"/>
                <a:gd name="connsiteY15" fmla="*/ 2744969 h 2751112"/>
                <a:gd name="connsiteX16" fmla="*/ 5637472 w 6096000"/>
                <a:gd name="connsiteY16" fmla="*/ 2751112 h 2751112"/>
                <a:gd name="connsiteX17" fmla="*/ 458528 w 6096000"/>
                <a:gd name="connsiteY17" fmla="*/ 2751112 h 2751112"/>
                <a:gd name="connsiteX18" fmla="*/ 397596 w 6096000"/>
                <a:gd name="connsiteY18" fmla="*/ 2744969 h 2751112"/>
                <a:gd name="connsiteX19" fmla="*/ 370642 w 6096000"/>
                <a:gd name="connsiteY19" fmla="*/ 2628715 h 2751112"/>
                <a:gd name="connsiteX20" fmla="*/ 399247 w 6096000"/>
                <a:gd name="connsiteY20" fmla="*/ 2505340 h 2751112"/>
                <a:gd name="connsiteX21" fmla="*/ 299857 w 6096000"/>
                <a:gd name="connsiteY21" fmla="*/ 2421517 h 2751112"/>
                <a:gd name="connsiteX22" fmla="*/ 246749 w 6096000"/>
                <a:gd name="connsiteY22" fmla="*/ 2305717 h 2751112"/>
                <a:gd name="connsiteX23" fmla="*/ 114536 w 6096000"/>
                <a:gd name="connsiteY23" fmla="*/ 2293464 h 2751112"/>
                <a:gd name="connsiteX24" fmla="*/ 1 w 6096000"/>
                <a:gd name="connsiteY24" fmla="*/ 2229469 h 2751112"/>
                <a:gd name="connsiteX25" fmla="*/ 0 w 6096000"/>
                <a:gd name="connsiteY25" fmla="*/ 2229470 h 2751112"/>
                <a:gd name="connsiteX26" fmla="*/ 0 w 6096000"/>
                <a:gd name="connsiteY26" fmla="*/ 521643 h 2751112"/>
                <a:gd name="connsiteX27" fmla="*/ 1 w 6096000"/>
                <a:gd name="connsiteY27" fmla="*/ 521643 h 2751112"/>
                <a:gd name="connsiteX28" fmla="*/ 114536 w 6096000"/>
                <a:gd name="connsiteY28" fmla="*/ 457648 h 2751112"/>
                <a:gd name="connsiteX29" fmla="*/ 246749 w 6096000"/>
                <a:gd name="connsiteY29" fmla="*/ 445395 h 2751112"/>
                <a:gd name="connsiteX30" fmla="*/ 299857 w 6096000"/>
                <a:gd name="connsiteY30" fmla="*/ 329595 h 2751112"/>
                <a:gd name="connsiteX31" fmla="*/ 399247 w 6096000"/>
                <a:gd name="connsiteY31" fmla="*/ 245772 h 2751112"/>
                <a:gd name="connsiteX32" fmla="*/ 370642 w 6096000"/>
                <a:gd name="connsiteY32" fmla="*/ 122398 h 2751112"/>
                <a:gd name="connsiteX33" fmla="*/ 397596 w 6096000"/>
                <a:gd name="connsiteY33" fmla="*/ 6143 h 2751112"/>
                <a:gd name="connsiteX34" fmla="*/ 458528 w 6096000"/>
                <a:gd name="connsiteY34" fmla="*/ 0 h 275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96000" h="2751112">
                  <a:moveTo>
                    <a:pt x="458528" y="0"/>
                  </a:moveTo>
                  <a:lnTo>
                    <a:pt x="5637472" y="0"/>
                  </a:lnTo>
                  <a:lnTo>
                    <a:pt x="5698404" y="6143"/>
                  </a:lnTo>
                  <a:lnTo>
                    <a:pt x="5725358" y="122398"/>
                  </a:lnTo>
                  <a:lnTo>
                    <a:pt x="5696753" y="245772"/>
                  </a:lnTo>
                  <a:lnTo>
                    <a:pt x="5796143" y="329595"/>
                  </a:lnTo>
                  <a:lnTo>
                    <a:pt x="5849251" y="445395"/>
                  </a:lnTo>
                  <a:lnTo>
                    <a:pt x="5981464" y="457648"/>
                  </a:lnTo>
                  <a:lnTo>
                    <a:pt x="6096000" y="521643"/>
                  </a:lnTo>
                  <a:lnTo>
                    <a:pt x="6096000" y="2229469"/>
                  </a:lnTo>
                  <a:lnTo>
                    <a:pt x="5981464" y="2293464"/>
                  </a:lnTo>
                  <a:lnTo>
                    <a:pt x="5849251" y="2305717"/>
                  </a:lnTo>
                  <a:lnTo>
                    <a:pt x="5796143" y="2421517"/>
                  </a:lnTo>
                  <a:lnTo>
                    <a:pt x="5696753" y="2505340"/>
                  </a:lnTo>
                  <a:lnTo>
                    <a:pt x="5725358" y="2628715"/>
                  </a:lnTo>
                  <a:lnTo>
                    <a:pt x="5698404" y="2744969"/>
                  </a:lnTo>
                  <a:lnTo>
                    <a:pt x="5637472" y="2751112"/>
                  </a:lnTo>
                  <a:lnTo>
                    <a:pt x="458528" y="2751112"/>
                  </a:lnTo>
                  <a:lnTo>
                    <a:pt x="397596" y="2744969"/>
                  </a:lnTo>
                  <a:lnTo>
                    <a:pt x="370642" y="2628715"/>
                  </a:lnTo>
                  <a:lnTo>
                    <a:pt x="399247" y="2505340"/>
                  </a:lnTo>
                  <a:lnTo>
                    <a:pt x="299857" y="2421517"/>
                  </a:lnTo>
                  <a:lnTo>
                    <a:pt x="246749" y="2305717"/>
                  </a:lnTo>
                  <a:lnTo>
                    <a:pt x="114536" y="2293464"/>
                  </a:lnTo>
                  <a:lnTo>
                    <a:pt x="1" y="2229469"/>
                  </a:lnTo>
                  <a:lnTo>
                    <a:pt x="0" y="2229470"/>
                  </a:lnTo>
                  <a:lnTo>
                    <a:pt x="0" y="521643"/>
                  </a:lnTo>
                  <a:lnTo>
                    <a:pt x="1" y="521643"/>
                  </a:lnTo>
                  <a:lnTo>
                    <a:pt x="114536" y="457648"/>
                  </a:lnTo>
                  <a:lnTo>
                    <a:pt x="246749" y="445395"/>
                  </a:lnTo>
                  <a:lnTo>
                    <a:pt x="299857" y="329595"/>
                  </a:lnTo>
                  <a:lnTo>
                    <a:pt x="399247" y="245772"/>
                  </a:lnTo>
                  <a:lnTo>
                    <a:pt x="370642" y="122398"/>
                  </a:lnTo>
                  <a:lnTo>
                    <a:pt x="397596" y="6143"/>
                  </a:lnTo>
                  <a:lnTo>
                    <a:pt x="45852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0" bIns="468000" rtlCol="1" anchor="ctr">
              <a:noAutofit/>
            </a:bodyPr>
            <a:lstStyle/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أحسنت!</a:t>
              </a:r>
            </a:p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السؤال التالي..</a:t>
              </a:r>
            </a:p>
          </p:txBody>
        </p:sp>
        <p:sp>
          <p:nvSpPr>
            <p:cNvPr id="180" name="Freeform">
              <a:hlinkClick r:id="" action="ppaction://hlinkshowjump?jump=nextslide"/>
            </p:cNvPr>
            <p:cNvSpPr/>
            <p:nvPr/>
          </p:nvSpPr>
          <p:spPr>
            <a:xfrm flipH="1">
              <a:off x="5839527" y="3974869"/>
              <a:ext cx="423298" cy="423300"/>
            </a:xfrm>
            <a:prstGeom prst="chevron">
              <a:avLst/>
            </a:pr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</p:grpSp>
    </p:spTree>
    <p:extLst>
      <p:ext uri="{BB962C8B-B14F-4D97-AF65-F5344CB8AC3E}">
        <p14:creationId xmlns:p14="http://schemas.microsoft.com/office/powerpoint/2010/main" val="421470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ght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4" dur="7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7" dur="7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0" dur="7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3" dur="7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سؤال"/>
          <p:cNvGrpSpPr/>
          <p:nvPr/>
        </p:nvGrpSpPr>
        <p:grpSpPr>
          <a:xfrm>
            <a:off x="3048000" y="773137"/>
            <a:ext cx="6096001" cy="3006537"/>
            <a:chOff x="3048000" y="773138"/>
            <a:chExt cx="6096001" cy="2751112"/>
          </a:xfrm>
        </p:grpSpPr>
        <p:sp>
          <p:nvSpPr>
            <p:cNvPr id="53" name="Freeform"/>
            <p:cNvSpPr/>
            <p:nvPr/>
          </p:nvSpPr>
          <p:spPr>
            <a:xfrm>
              <a:off x="3048001" y="779281"/>
              <a:ext cx="399247" cy="515500"/>
            </a:xfrm>
            <a:custGeom>
              <a:avLst/>
              <a:gdLst>
                <a:gd name="connsiteX0" fmla="*/ 397596 w 399247"/>
                <a:gd name="connsiteY0" fmla="*/ 0 h 515500"/>
                <a:gd name="connsiteX1" fmla="*/ 370642 w 399247"/>
                <a:gd name="connsiteY1" fmla="*/ 116255 h 515500"/>
                <a:gd name="connsiteX2" fmla="*/ 399247 w 399247"/>
                <a:gd name="connsiteY2" fmla="*/ 239629 h 515500"/>
                <a:gd name="connsiteX3" fmla="*/ 299857 w 399247"/>
                <a:gd name="connsiteY3" fmla="*/ 323452 h 515500"/>
                <a:gd name="connsiteX4" fmla="*/ 246749 w 399247"/>
                <a:gd name="connsiteY4" fmla="*/ 439252 h 515500"/>
                <a:gd name="connsiteX5" fmla="*/ 114536 w 399247"/>
                <a:gd name="connsiteY5" fmla="*/ 451505 h 515500"/>
                <a:gd name="connsiteX6" fmla="*/ 1 w 399247"/>
                <a:gd name="connsiteY6" fmla="*/ 515500 h 515500"/>
                <a:gd name="connsiteX7" fmla="*/ 0 w 399247"/>
                <a:gd name="connsiteY7" fmla="*/ 515500 h 515500"/>
                <a:gd name="connsiteX8" fmla="*/ 0 w 399247"/>
                <a:gd name="connsiteY8" fmla="*/ 452385 h 515500"/>
                <a:gd name="connsiteX9" fmla="*/ 366119 w 399247"/>
                <a:gd name="connsiteY9" fmla="*/ 3173 h 515500"/>
                <a:gd name="connsiteX10" fmla="*/ 397596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397596" y="0"/>
                  </a:moveTo>
                  <a:lnTo>
                    <a:pt x="370642" y="116255"/>
                  </a:lnTo>
                  <a:lnTo>
                    <a:pt x="399247" y="239629"/>
                  </a:lnTo>
                  <a:lnTo>
                    <a:pt x="299857" y="323452"/>
                  </a:lnTo>
                  <a:lnTo>
                    <a:pt x="246749" y="439252"/>
                  </a:lnTo>
                  <a:lnTo>
                    <a:pt x="114536" y="451505"/>
                  </a:lnTo>
                  <a:lnTo>
                    <a:pt x="1" y="515500"/>
                  </a:lnTo>
                  <a:lnTo>
                    <a:pt x="0" y="515500"/>
                  </a:lnTo>
                  <a:lnTo>
                    <a:pt x="0" y="452385"/>
                  </a:lnTo>
                  <a:cubicBezTo>
                    <a:pt x="0" y="230802"/>
                    <a:pt x="157175" y="45929"/>
                    <a:pt x="366119" y="3173"/>
                  </a:cubicBezTo>
                  <a:lnTo>
                    <a:pt x="39759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2" name="Freeform"/>
            <p:cNvSpPr/>
            <p:nvPr/>
          </p:nvSpPr>
          <p:spPr>
            <a:xfrm>
              <a:off x="8744754" y="779281"/>
              <a:ext cx="399247" cy="515500"/>
            </a:xfrm>
            <a:custGeom>
              <a:avLst/>
              <a:gdLst>
                <a:gd name="connsiteX0" fmla="*/ 1651 w 399247"/>
                <a:gd name="connsiteY0" fmla="*/ 0 h 515500"/>
                <a:gd name="connsiteX1" fmla="*/ 33128 w 399247"/>
                <a:gd name="connsiteY1" fmla="*/ 3173 h 515500"/>
                <a:gd name="connsiteX2" fmla="*/ 399247 w 399247"/>
                <a:gd name="connsiteY2" fmla="*/ 452385 h 515500"/>
                <a:gd name="connsiteX3" fmla="*/ 399247 w 399247"/>
                <a:gd name="connsiteY3" fmla="*/ 515500 h 515500"/>
                <a:gd name="connsiteX4" fmla="*/ 284711 w 399247"/>
                <a:gd name="connsiteY4" fmla="*/ 451505 h 515500"/>
                <a:gd name="connsiteX5" fmla="*/ 152498 w 399247"/>
                <a:gd name="connsiteY5" fmla="*/ 439252 h 515500"/>
                <a:gd name="connsiteX6" fmla="*/ 99390 w 399247"/>
                <a:gd name="connsiteY6" fmla="*/ 323452 h 515500"/>
                <a:gd name="connsiteX7" fmla="*/ 0 w 399247"/>
                <a:gd name="connsiteY7" fmla="*/ 239629 h 515500"/>
                <a:gd name="connsiteX8" fmla="*/ 28605 w 399247"/>
                <a:gd name="connsiteY8" fmla="*/ 116255 h 515500"/>
                <a:gd name="connsiteX9" fmla="*/ 1651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1651" y="0"/>
                  </a:moveTo>
                  <a:lnTo>
                    <a:pt x="33128" y="3173"/>
                  </a:lnTo>
                  <a:cubicBezTo>
                    <a:pt x="242072" y="45929"/>
                    <a:pt x="399247" y="230802"/>
                    <a:pt x="399247" y="452385"/>
                  </a:cubicBezTo>
                  <a:lnTo>
                    <a:pt x="399247" y="515500"/>
                  </a:lnTo>
                  <a:lnTo>
                    <a:pt x="284711" y="451505"/>
                  </a:lnTo>
                  <a:lnTo>
                    <a:pt x="152498" y="439252"/>
                  </a:lnTo>
                  <a:lnTo>
                    <a:pt x="99390" y="323452"/>
                  </a:lnTo>
                  <a:lnTo>
                    <a:pt x="0" y="239629"/>
                  </a:lnTo>
                  <a:lnTo>
                    <a:pt x="28605" y="116255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1" name="Freeform"/>
            <p:cNvSpPr/>
            <p:nvPr/>
          </p:nvSpPr>
          <p:spPr>
            <a:xfrm>
              <a:off x="3048001" y="3002607"/>
              <a:ext cx="399247" cy="515500"/>
            </a:xfrm>
            <a:custGeom>
              <a:avLst/>
              <a:gdLst>
                <a:gd name="connsiteX0" fmla="*/ 1 w 399247"/>
                <a:gd name="connsiteY0" fmla="*/ 0 h 515500"/>
                <a:gd name="connsiteX1" fmla="*/ 114536 w 399247"/>
                <a:gd name="connsiteY1" fmla="*/ 63995 h 515500"/>
                <a:gd name="connsiteX2" fmla="*/ 246749 w 399247"/>
                <a:gd name="connsiteY2" fmla="*/ 76248 h 515500"/>
                <a:gd name="connsiteX3" fmla="*/ 299857 w 399247"/>
                <a:gd name="connsiteY3" fmla="*/ 192048 h 515500"/>
                <a:gd name="connsiteX4" fmla="*/ 399247 w 399247"/>
                <a:gd name="connsiteY4" fmla="*/ 275871 h 515500"/>
                <a:gd name="connsiteX5" fmla="*/ 370642 w 399247"/>
                <a:gd name="connsiteY5" fmla="*/ 399246 h 515500"/>
                <a:gd name="connsiteX6" fmla="*/ 397596 w 399247"/>
                <a:gd name="connsiteY6" fmla="*/ 515500 h 515500"/>
                <a:gd name="connsiteX7" fmla="*/ 366119 w 399247"/>
                <a:gd name="connsiteY7" fmla="*/ 512327 h 515500"/>
                <a:gd name="connsiteX8" fmla="*/ 0 w 399247"/>
                <a:gd name="connsiteY8" fmla="*/ 63115 h 515500"/>
                <a:gd name="connsiteX9" fmla="*/ 0 w 399247"/>
                <a:gd name="connsiteY9" fmla="*/ 1 h 515500"/>
                <a:gd name="connsiteX10" fmla="*/ 1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1" y="0"/>
                  </a:moveTo>
                  <a:lnTo>
                    <a:pt x="114536" y="63995"/>
                  </a:lnTo>
                  <a:lnTo>
                    <a:pt x="246749" y="76248"/>
                  </a:lnTo>
                  <a:lnTo>
                    <a:pt x="299857" y="192048"/>
                  </a:lnTo>
                  <a:lnTo>
                    <a:pt x="399247" y="275871"/>
                  </a:lnTo>
                  <a:lnTo>
                    <a:pt x="370642" y="399246"/>
                  </a:lnTo>
                  <a:lnTo>
                    <a:pt x="397596" y="515500"/>
                  </a:lnTo>
                  <a:lnTo>
                    <a:pt x="366119" y="512327"/>
                  </a:lnTo>
                  <a:cubicBezTo>
                    <a:pt x="157175" y="469571"/>
                    <a:pt x="0" y="284698"/>
                    <a:pt x="0" y="63115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0" name="Freeform"/>
            <p:cNvSpPr/>
            <p:nvPr/>
          </p:nvSpPr>
          <p:spPr>
            <a:xfrm>
              <a:off x="8744754" y="3002607"/>
              <a:ext cx="399247" cy="515500"/>
            </a:xfrm>
            <a:custGeom>
              <a:avLst/>
              <a:gdLst>
                <a:gd name="connsiteX0" fmla="*/ 399247 w 399247"/>
                <a:gd name="connsiteY0" fmla="*/ 0 h 515500"/>
                <a:gd name="connsiteX1" fmla="*/ 399247 w 399247"/>
                <a:gd name="connsiteY1" fmla="*/ 63115 h 515500"/>
                <a:gd name="connsiteX2" fmla="*/ 33128 w 399247"/>
                <a:gd name="connsiteY2" fmla="*/ 512327 h 515500"/>
                <a:gd name="connsiteX3" fmla="*/ 1651 w 399247"/>
                <a:gd name="connsiteY3" fmla="*/ 515500 h 515500"/>
                <a:gd name="connsiteX4" fmla="*/ 28605 w 399247"/>
                <a:gd name="connsiteY4" fmla="*/ 399246 h 515500"/>
                <a:gd name="connsiteX5" fmla="*/ 0 w 399247"/>
                <a:gd name="connsiteY5" fmla="*/ 275871 h 515500"/>
                <a:gd name="connsiteX6" fmla="*/ 99390 w 399247"/>
                <a:gd name="connsiteY6" fmla="*/ 192048 h 515500"/>
                <a:gd name="connsiteX7" fmla="*/ 152498 w 399247"/>
                <a:gd name="connsiteY7" fmla="*/ 76248 h 515500"/>
                <a:gd name="connsiteX8" fmla="*/ 284711 w 399247"/>
                <a:gd name="connsiteY8" fmla="*/ 63995 h 515500"/>
                <a:gd name="connsiteX9" fmla="*/ 399247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399247" y="0"/>
                  </a:moveTo>
                  <a:lnTo>
                    <a:pt x="399247" y="63115"/>
                  </a:lnTo>
                  <a:cubicBezTo>
                    <a:pt x="399247" y="284698"/>
                    <a:pt x="242072" y="469571"/>
                    <a:pt x="33128" y="512327"/>
                  </a:cubicBezTo>
                  <a:lnTo>
                    <a:pt x="1651" y="515500"/>
                  </a:lnTo>
                  <a:lnTo>
                    <a:pt x="28605" y="399246"/>
                  </a:lnTo>
                  <a:lnTo>
                    <a:pt x="0" y="275871"/>
                  </a:lnTo>
                  <a:lnTo>
                    <a:pt x="99390" y="192048"/>
                  </a:lnTo>
                  <a:lnTo>
                    <a:pt x="152498" y="76248"/>
                  </a:lnTo>
                  <a:lnTo>
                    <a:pt x="284711" y="63995"/>
                  </a:lnTo>
                  <a:lnTo>
                    <a:pt x="39924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47" name="Freeform"/>
            <p:cNvSpPr/>
            <p:nvPr/>
          </p:nvSpPr>
          <p:spPr>
            <a:xfrm>
              <a:off x="3048000" y="773138"/>
              <a:ext cx="6096000" cy="2751112"/>
            </a:xfrm>
            <a:custGeom>
              <a:avLst/>
              <a:gdLst>
                <a:gd name="connsiteX0" fmla="*/ 458528 w 6096000"/>
                <a:gd name="connsiteY0" fmla="*/ 0 h 2751112"/>
                <a:gd name="connsiteX1" fmla="*/ 5637472 w 6096000"/>
                <a:gd name="connsiteY1" fmla="*/ 0 h 2751112"/>
                <a:gd name="connsiteX2" fmla="*/ 5698404 w 6096000"/>
                <a:gd name="connsiteY2" fmla="*/ 6143 h 2751112"/>
                <a:gd name="connsiteX3" fmla="*/ 5725358 w 6096000"/>
                <a:gd name="connsiteY3" fmla="*/ 122398 h 2751112"/>
                <a:gd name="connsiteX4" fmla="*/ 5696753 w 6096000"/>
                <a:gd name="connsiteY4" fmla="*/ 245772 h 2751112"/>
                <a:gd name="connsiteX5" fmla="*/ 5796143 w 6096000"/>
                <a:gd name="connsiteY5" fmla="*/ 329595 h 2751112"/>
                <a:gd name="connsiteX6" fmla="*/ 5849251 w 6096000"/>
                <a:gd name="connsiteY6" fmla="*/ 445395 h 2751112"/>
                <a:gd name="connsiteX7" fmla="*/ 5981464 w 6096000"/>
                <a:gd name="connsiteY7" fmla="*/ 457648 h 2751112"/>
                <a:gd name="connsiteX8" fmla="*/ 6096000 w 6096000"/>
                <a:gd name="connsiteY8" fmla="*/ 521643 h 2751112"/>
                <a:gd name="connsiteX9" fmla="*/ 6096000 w 6096000"/>
                <a:gd name="connsiteY9" fmla="*/ 2229469 h 2751112"/>
                <a:gd name="connsiteX10" fmla="*/ 5981464 w 6096000"/>
                <a:gd name="connsiteY10" fmla="*/ 2293464 h 2751112"/>
                <a:gd name="connsiteX11" fmla="*/ 5849251 w 6096000"/>
                <a:gd name="connsiteY11" fmla="*/ 2305717 h 2751112"/>
                <a:gd name="connsiteX12" fmla="*/ 5796143 w 6096000"/>
                <a:gd name="connsiteY12" fmla="*/ 2421517 h 2751112"/>
                <a:gd name="connsiteX13" fmla="*/ 5696753 w 6096000"/>
                <a:gd name="connsiteY13" fmla="*/ 2505340 h 2751112"/>
                <a:gd name="connsiteX14" fmla="*/ 5725358 w 6096000"/>
                <a:gd name="connsiteY14" fmla="*/ 2628715 h 2751112"/>
                <a:gd name="connsiteX15" fmla="*/ 5698404 w 6096000"/>
                <a:gd name="connsiteY15" fmla="*/ 2744969 h 2751112"/>
                <a:gd name="connsiteX16" fmla="*/ 5637472 w 6096000"/>
                <a:gd name="connsiteY16" fmla="*/ 2751112 h 2751112"/>
                <a:gd name="connsiteX17" fmla="*/ 458528 w 6096000"/>
                <a:gd name="connsiteY17" fmla="*/ 2751112 h 2751112"/>
                <a:gd name="connsiteX18" fmla="*/ 397596 w 6096000"/>
                <a:gd name="connsiteY18" fmla="*/ 2744969 h 2751112"/>
                <a:gd name="connsiteX19" fmla="*/ 370642 w 6096000"/>
                <a:gd name="connsiteY19" fmla="*/ 2628715 h 2751112"/>
                <a:gd name="connsiteX20" fmla="*/ 399247 w 6096000"/>
                <a:gd name="connsiteY20" fmla="*/ 2505340 h 2751112"/>
                <a:gd name="connsiteX21" fmla="*/ 299857 w 6096000"/>
                <a:gd name="connsiteY21" fmla="*/ 2421517 h 2751112"/>
                <a:gd name="connsiteX22" fmla="*/ 246749 w 6096000"/>
                <a:gd name="connsiteY22" fmla="*/ 2305717 h 2751112"/>
                <a:gd name="connsiteX23" fmla="*/ 114536 w 6096000"/>
                <a:gd name="connsiteY23" fmla="*/ 2293464 h 2751112"/>
                <a:gd name="connsiteX24" fmla="*/ 1 w 6096000"/>
                <a:gd name="connsiteY24" fmla="*/ 2229469 h 2751112"/>
                <a:gd name="connsiteX25" fmla="*/ 0 w 6096000"/>
                <a:gd name="connsiteY25" fmla="*/ 2229470 h 2751112"/>
                <a:gd name="connsiteX26" fmla="*/ 0 w 6096000"/>
                <a:gd name="connsiteY26" fmla="*/ 521643 h 2751112"/>
                <a:gd name="connsiteX27" fmla="*/ 1 w 6096000"/>
                <a:gd name="connsiteY27" fmla="*/ 521643 h 2751112"/>
                <a:gd name="connsiteX28" fmla="*/ 114536 w 6096000"/>
                <a:gd name="connsiteY28" fmla="*/ 457648 h 2751112"/>
                <a:gd name="connsiteX29" fmla="*/ 246749 w 6096000"/>
                <a:gd name="connsiteY29" fmla="*/ 445395 h 2751112"/>
                <a:gd name="connsiteX30" fmla="*/ 299857 w 6096000"/>
                <a:gd name="connsiteY30" fmla="*/ 329595 h 2751112"/>
                <a:gd name="connsiteX31" fmla="*/ 399247 w 6096000"/>
                <a:gd name="connsiteY31" fmla="*/ 245772 h 2751112"/>
                <a:gd name="connsiteX32" fmla="*/ 370642 w 6096000"/>
                <a:gd name="connsiteY32" fmla="*/ 122398 h 2751112"/>
                <a:gd name="connsiteX33" fmla="*/ 397596 w 6096000"/>
                <a:gd name="connsiteY33" fmla="*/ 6143 h 2751112"/>
                <a:gd name="connsiteX34" fmla="*/ 458528 w 6096000"/>
                <a:gd name="connsiteY34" fmla="*/ 0 h 275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96000" h="2751112">
                  <a:moveTo>
                    <a:pt x="458528" y="0"/>
                  </a:moveTo>
                  <a:lnTo>
                    <a:pt x="5637472" y="0"/>
                  </a:lnTo>
                  <a:lnTo>
                    <a:pt x="5698404" y="6143"/>
                  </a:lnTo>
                  <a:lnTo>
                    <a:pt x="5725358" y="122398"/>
                  </a:lnTo>
                  <a:lnTo>
                    <a:pt x="5696753" y="245772"/>
                  </a:lnTo>
                  <a:lnTo>
                    <a:pt x="5796143" y="329595"/>
                  </a:lnTo>
                  <a:lnTo>
                    <a:pt x="5849251" y="445395"/>
                  </a:lnTo>
                  <a:lnTo>
                    <a:pt x="5981464" y="457648"/>
                  </a:lnTo>
                  <a:lnTo>
                    <a:pt x="6096000" y="521643"/>
                  </a:lnTo>
                  <a:lnTo>
                    <a:pt x="6096000" y="2229469"/>
                  </a:lnTo>
                  <a:lnTo>
                    <a:pt x="5981464" y="2293464"/>
                  </a:lnTo>
                  <a:lnTo>
                    <a:pt x="5849251" y="2305717"/>
                  </a:lnTo>
                  <a:lnTo>
                    <a:pt x="5796143" y="2421517"/>
                  </a:lnTo>
                  <a:lnTo>
                    <a:pt x="5696753" y="2505340"/>
                  </a:lnTo>
                  <a:lnTo>
                    <a:pt x="5725358" y="2628715"/>
                  </a:lnTo>
                  <a:lnTo>
                    <a:pt x="5698404" y="2744969"/>
                  </a:lnTo>
                  <a:lnTo>
                    <a:pt x="5637472" y="2751112"/>
                  </a:lnTo>
                  <a:lnTo>
                    <a:pt x="458528" y="2751112"/>
                  </a:lnTo>
                  <a:lnTo>
                    <a:pt x="397596" y="2744969"/>
                  </a:lnTo>
                  <a:lnTo>
                    <a:pt x="370642" y="2628715"/>
                  </a:lnTo>
                  <a:lnTo>
                    <a:pt x="399247" y="2505340"/>
                  </a:lnTo>
                  <a:lnTo>
                    <a:pt x="299857" y="2421517"/>
                  </a:lnTo>
                  <a:lnTo>
                    <a:pt x="246749" y="2305717"/>
                  </a:lnTo>
                  <a:lnTo>
                    <a:pt x="114536" y="2293464"/>
                  </a:lnTo>
                  <a:lnTo>
                    <a:pt x="1" y="2229469"/>
                  </a:lnTo>
                  <a:lnTo>
                    <a:pt x="0" y="2229470"/>
                  </a:lnTo>
                  <a:lnTo>
                    <a:pt x="0" y="521643"/>
                  </a:lnTo>
                  <a:lnTo>
                    <a:pt x="1" y="521643"/>
                  </a:lnTo>
                  <a:lnTo>
                    <a:pt x="114536" y="457648"/>
                  </a:lnTo>
                  <a:lnTo>
                    <a:pt x="246749" y="445395"/>
                  </a:lnTo>
                  <a:lnTo>
                    <a:pt x="299857" y="329595"/>
                  </a:lnTo>
                  <a:lnTo>
                    <a:pt x="399247" y="245772"/>
                  </a:lnTo>
                  <a:lnTo>
                    <a:pt x="370642" y="122398"/>
                  </a:lnTo>
                  <a:lnTo>
                    <a:pt x="397596" y="6143"/>
                  </a:lnTo>
                  <a:lnTo>
                    <a:pt x="45852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ما اسم القبيلة التي تنتمي لها عائشة</a:t>
              </a:r>
            </a:p>
            <a:p>
              <a:pPr algn="ctr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رضي الله عنها؟</a:t>
              </a:r>
            </a:p>
          </p:txBody>
        </p:sp>
      </p:grpSp>
      <p:grpSp>
        <p:nvGrpSpPr>
          <p:cNvPr id="162" name="جواب 3"/>
          <p:cNvGrpSpPr/>
          <p:nvPr/>
        </p:nvGrpSpPr>
        <p:grpSpPr>
          <a:xfrm>
            <a:off x="3383903" y="4741272"/>
            <a:ext cx="5424196" cy="526688"/>
            <a:chOff x="3383903" y="3931481"/>
            <a:chExt cx="5424196" cy="526688"/>
          </a:xfrm>
        </p:grpSpPr>
        <p:sp>
          <p:nvSpPr>
            <p:cNvPr id="74" name="Freeform"/>
            <p:cNvSpPr/>
            <p:nvPr/>
          </p:nvSpPr>
          <p:spPr>
            <a:xfrm>
              <a:off x="8603720" y="3936203"/>
              <a:ext cx="204379" cy="517247"/>
            </a:xfrm>
            <a:custGeom>
              <a:avLst/>
              <a:gdLst>
                <a:gd name="connsiteX0" fmla="*/ 139979 w 204379"/>
                <a:gd name="connsiteY0" fmla="*/ 0 h 517247"/>
                <a:gd name="connsiteX1" fmla="*/ 150765 w 204379"/>
                <a:gd name="connsiteY1" fmla="*/ 2177 h 517247"/>
                <a:gd name="connsiteX2" fmla="*/ 204379 w 204379"/>
                <a:gd name="connsiteY2" fmla="*/ 83062 h 517247"/>
                <a:gd name="connsiteX3" fmla="*/ 204379 w 204379"/>
                <a:gd name="connsiteY3" fmla="*/ 434184 h 517247"/>
                <a:gd name="connsiteX4" fmla="*/ 150765 w 204379"/>
                <a:gd name="connsiteY4" fmla="*/ 515069 h 517247"/>
                <a:gd name="connsiteX5" fmla="*/ 139979 w 204379"/>
                <a:gd name="connsiteY5" fmla="*/ 517247 h 517247"/>
                <a:gd name="connsiteX6" fmla="*/ 120920 w 204379"/>
                <a:gd name="connsiteY6" fmla="*/ 514739 h 517247"/>
                <a:gd name="connsiteX7" fmla="*/ 75319 w 204379"/>
                <a:gd name="connsiteY7" fmla="*/ 425328 h 517247"/>
                <a:gd name="connsiteX8" fmla="*/ 0 w 204379"/>
                <a:gd name="connsiteY8" fmla="*/ 356451 h 517247"/>
                <a:gd name="connsiteX9" fmla="*/ 18367 w 204379"/>
                <a:gd name="connsiteY9" fmla="*/ 258623 h 517247"/>
                <a:gd name="connsiteX10" fmla="*/ 0 w 204379"/>
                <a:gd name="connsiteY10" fmla="*/ 160795 h 517247"/>
                <a:gd name="connsiteX11" fmla="*/ 75319 w 204379"/>
                <a:gd name="connsiteY11" fmla="*/ 91918 h 517247"/>
                <a:gd name="connsiteX12" fmla="*/ 120920 w 204379"/>
                <a:gd name="connsiteY12" fmla="*/ 2507 h 517247"/>
                <a:gd name="connsiteX13" fmla="*/ 139979 w 204379"/>
                <a:gd name="connsiteY13" fmla="*/ 0 h 51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7247">
                  <a:moveTo>
                    <a:pt x="139979" y="0"/>
                  </a:moveTo>
                  <a:lnTo>
                    <a:pt x="150765" y="2177"/>
                  </a:lnTo>
                  <a:cubicBezTo>
                    <a:pt x="182272" y="15504"/>
                    <a:pt x="204379" y="46701"/>
                    <a:pt x="204379" y="83062"/>
                  </a:cubicBezTo>
                  <a:lnTo>
                    <a:pt x="204379" y="434184"/>
                  </a:lnTo>
                  <a:cubicBezTo>
                    <a:pt x="204379" y="470545"/>
                    <a:pt x="182272" y="501743"/>
                    <a:pt x="150765" y="515069"/>
                  </a:cubicBezTo>
                  <a:lnTo>
                    <a:pt x="139979" y="517247"/>
                  </a:lnTo>
                  <a:lnTo>
                    <a:pt x="120920" y="514739"/>
                  </a:lnTo>
                  <a:lnTo>
                    <a:pt x="75319" y="425328"/>
                  </a:lnTo>
                  <a:lnTo>
                    <a:pt x="0" y="356451"/>
                  </a:lnTo>
                  <a:lnTo>
                    <a:pt x="18367" y="258623"/>
                  </a:lnTo>
                  <a:lnTo>
                    <a:pt x="0" y="160795"/>
                  </a:lnTo>
                  <a:lnTo>
                    <a:pt x="75319" y="91918"/>
                  </a:lnTo>
                  <a:lnTo>
                    <a:pt x="120920" y="2507"/>
                  </a:lnTo>
                  <a:lnTo>
                    <a:pt x="139979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73" name="Freeform"/>
            <p:cNvSpPr/>
            <p:nvPr/>
          </p:nvSpPr>
          <p:spPr>
            <a:xfrm>
              <a:off x="3383903" y="3938120"/>
              <a:ext cx="180297" cy="513410"/>
            </a:xfrm>
            <a:custGeom>
              <a:avLst/>
              <a:gdLst>
                <a:gd name="connsiteX0" fmla="*/ 54898 w 180297"/>
                <a:gd name="connsiteY0" fmla="*/ 0 h 513410"/>
                <a:gd name="connsiteX1" fmla="*/ 59377 w 180297"/>
                <a:gd name="connsiteY1" fmla="*/ 589 h 513410"/>
                <a:gd name="connsiteX2" fmla="*/ 104978 w 180297"/>
                <a:gd name="connsiteY2" fmla="*/ 90000 h 513410"/>
                <a:gd name="connsiteX3" fmla="*/ 180297 w 180297"/>
                <a:gd name="connsiteY3" fmla="*/ 158877 h 513410"/>
                <a:gd name="connsiteX4" fmla="*/ 161930 w 180297"/>
                <a:gd name="connsiteY4" fmla="*/ 256705 h 513410"/>
                <a:gd name="connsiteX5" fmla="*/ 180297 w 180297"/>
                <a:gd name="connsiteY5" fmla="*/ 354533 h 513410"/>
                <a:gd name="connsiteX6" fmla="*/ 104978 w 180297"/>
                <a:gd name="connsiteY6" fmla="*/ 423410 h 513410"/>
                <a:gd name="connsiteX7" fmla="*/ 59377 w 180297"/>
                <a:gd name="connsiteY7" fmla="*/ 512821 h 513410"/>
                <a:gd name="connsiteX8" fmla="*/ 54898 w 180297"/>
                <a:gd name="connsiteY8" fmla="*/ 513410 h 513410"/>
                <a:gd name="connsiteX9" fmla="*/ 53614 w 180297"/>
                <a:gd name="connsiteY9" fmla="*/ 513151 h 513410"/>
                <a:gd name="connsiteX10" fmla="*/ 0 w 180297"/>
                <a:gd name="connsiteY10" fmla="*/ 432266 h 513410"/>
                <a:gd name="connsiteX11" fmla="*/ 0 w 180297"/>
                <a:gd name="connsiteY11" fmla="*/ 81144 h 513410"/>
                <a:gd name="connsiteX12" fmla="*/ 53614 w 180297"/>
                <a:gd name="connsiteY12" fmla="*/ 259 h 513410"/>
                <a:gd name="connsiteX13" fmla="*/ 54898 w 180297"/>
                <a:gd name="connsiteY13" fmla="*/ 0 h 513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0297" h="513410">
                  <a:moveTo>
                    <a:pt x="54898" y="0"/>
                  </a:moveTo>
                  <a:lnTo>
                    <a:pt x="59377" y="589"/>
                  </a:lnTo>
                  <a:lnTo>
                    <a:pt x="104978" y="90000"/>
                  </a:lnTo>
                  <a:lnTo>
                    <a:pt x="180297" y="158877"/>
                  </a:lnTo>
                  <a:lnTo>
                    <a:pt x="161930" y="256705"/>
                  </a:lnTo>
                  <a:lnTo>
                    <a:pt x="180297" y="354533"/>
                  </a:lnTo>
                  <a:lnTo>
                    <a:pt x="104978" y="423410"/>
                  </a:lnTo>
                  <a:lnTo>
                    <a:pt x="59377" y="512821"/>
                  </a:lnTo>
                  <a:lnTo>
                    <a:pt x="54898" y="513410"/>
                  </a:lnTo>
                  <a:lnTo>
                    <a:pt x="53614" y="513151"/>
                  </a:lnTo>
                  <a:cubicBezTo>
                    <a:pt x="22108" y="499825"/>
                    <a:pt x="0" y="468627"/>
                    <a:pt x="0" y="432266"/>
                  </a:cubicBezTo>
                  <a:lnTo>
                    <a:pt x="0" y="81144"/>
                  </a:lnTo>
                  <a:cubicBezTo>
                    <a:pt x="0" y="44783"/>
                    <a:pt x="22108" y="13586"/>
                    <a:pt x="53614" y="259"/>
                  </a:cubicBezTo>
                  <a:lnTo>
                    <a:pt x="54898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6" name="Freeform"/>
            <p:cNvSpPr/>
            <p:nvPr/>
          </p:nvSpPr>
          <p:spPr>
            <a:xfrm>
              <a:off x="3438800" y="3931481"/>
              <a:ext cx="5304898" cy="526688"/>
            </a:xfrm>
            <a:custGeom>
              <a:avLst/>
              <a:gdLst>
                <a:gd name="connsiteX0" fmla="*/ 32885 w 5304898"/>
                <a:gd name="connsiteY0" fmla="*/ 0 h 526688"/>
                <a:gd name="connsiteX1" fmla="*/ 5281515 w 5304898"/>
                <a:gd name="connsiteY1" fmla="*/ 0 h 526688"/>
                <a:gd name="connsiteX2" fmla="*/ 5304898 w 5304898"/>
                <a:gd name="connsiteY2" fmla="*/ 4721 h 526688"/>
                <a:gd name="connsiteX3" fmla="*/ 5285839 w 5304898"/>
                <a:gd name="connsiteY3" fmla="*/ 7228 h 526688"/>
                <a:gd name="connsiteX4" fmla="*/ 5240238 w 5304898"/>
                <a:gd name="connsiteY4" fmla="*/ 96639 h 526688"/>
                <a:gd name="connsiteX5" fmla="*/ 5164919 w 5304898"/>
                <a:gd name="connsiteY5" fmla="*/ 165516 h 526688"/>
                <a:gd name="connsiteX6" fmla="*/ 5183286 w 5304898"/>
                <a:gd name="connsiteY6" fmla="*/ 263344 h 526688"/>
                <a:gd name="connsiteX7" fmla="*/ 5164919 w 5304898"/>
                <a:gd name="connsiteY7" fmla="*/ 361172 h 526688"/>
                <a:gd name="connsiteX8" fmla="*/ 5240238 w 5304898"/>
                <a:gd name="connsiteY8" fmla="*/ 430049 h 526688"/>
                <a:gd name="connsiteX9" fmla="*/ 5285839 w 5304898"/>
                <a:gd name="connsiteY9" fmla="*/ 519460 h 526688"/>
                <a:gd name="connsiteX10" fmla="*/ 5304898 w 5304898"/>
                <a:gd name="connsiteY10" fmla="*/ 521968 h 526688"/>
                <a:gd name="connsiteX11" fmla="*/ 5281515 w 5304898"/>
                <a:gd name="connsiteY11" fmla="*/ 526688 h 526688"/>
                <a:gd name="connsiteX12" fmla="*/ 32885 w 5304898"/>
                <a:gd name="connsiteY12" fmla="*/ 526688 h 526688"/>
                <a:gd name="connsiteX13" fmla="*/ 0 w 5304898"/>
                <a:gd name="connsiteY13" fmla="*/ 520049 h 526688"/>
                <a:gd name="connsiteX14" fmla="*/ 4479 w 5304898"/>
                <a:gd name="connsiteY14" fmla="*/ 519460 h 526688"/>
                <a:gd name="connsiteX15" fmla="*/ 50080 w 5304898"/>
                <a:gd name="connsiteY15" fmla="*/ 430049 h 526688"/>
                <a:gd name="connsiteX16" fmla="*/ 125399 w 5304898"/>
                <a:gd name="connsiteY16" fmla="*/ 361172 h 526688"/>
                <a:gd name="connsiteX17" fmla="*/ 107032 w 5304898"/>
                <a:gd name="connsiteY17" fmla="*/ 263344 h 526688"/>
                <a:gd name="connsiteX18" fmla="*/ 125399 w 5304898"/>
                <a:gd name="connsiteY18" fmla="*/ 165516 h 526688"/>
                <a:gd name="connsiteX19" fmla="*/ 50080 w 5304898"/>
                <a:gd name="connsiteY19" fmla="*/ 96639 h 526688"/>
                <a:gd name="connsiteX20" fmla="*/ 4479 w 5304898"/>
                <a:gd name="connsiteY20" fmla="*/ 7228 h 526688"/>
                <a:gd name="connsiteX21" fmla="*/ 0 w 5304898"/>
                <a:gd name="connsiteY21" fmla="*/ 6639 h 526688"/>
                <a:gd name="connsiteX22" fmla="*/ 32885 w 5304898"/>
                <a:gd name="connsiteY22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304898" h="526688">
                  <a:moveTo>
                    <a:pt x="32885" y="0"/>
                  </a:moveTo>
                  <a:lnTo>
                    <a:pt x="5281515" y="0"/>
                  </a:lnTo>
                  <a:lnTo>
                    <a:pt x="5304898" y="4721"/>
                  </a:lnTo>
                  <a:lnTo>
                    <a:pt x="5285839" y="7228"/>
                  </a:lnTo>
                  <a:lnTo>
                    <a:pt x="5240238" y="96639"/>
                  </a:lnTo>
                  <a:lnTo>
                    <a:pt x="5164919" y="165516"/>
                  </a:lnTo>
                  <a:lnTo>
                    <a:pt x="5183286" y="263344"/>
                  </a:lnTo>
                  <a:lnTo>
                    <a:pt x="5164919" y="361172"/>
                  </a:lnTo>
                  <a:lnTo>
                    <a:pt x="5240238" y="430049"/>
                  </a:lnTo>
                  <a:lnTo>
                    <a:pt x="5285839" y="519460"/>
                  </a:lnTo>
                  <a:lnTo>
                    <a:pt x="5304898" y="521968"/>
                  </a:lnTo>
                  <a:lnTo>
                    <a:pt x="5281515" y="526688"/>
                  </a:lnTo>
                  <a:lnTo>
                    <a:pt x="32885" y="526688"/>
                  </a:lnTo>
                  <a:lnTo>
                    <a:pt x="0" y="520049"/>
                  </a:lnTo>
                  <a:lnTo>
                    <a:pt x="4479" y="519460"/>
                  </a:lnTo>
                  <a:lnTo>
                    <a:pt x="50080" y="430049"/>
                  </a:lnTo>
                  <a:lnTo>
                    <a:pt x="125399" y="361172"/>
                  </a:lnTo>
                  <a:lnTo>
                    <a:pt x="107032" y="263344"/>
                  </a:lnTo>
                  <a:lnTo>
                    <a:pt x="125399" y="165516"/>
                  </a:lnTo>
                  <a:lnTo>
                    <a:pt x="50080" y="96639"/>
                  </a:lnTo>
                  <a:lnTo>
                    <a:pt x="4479" y="7228"/>
                  </a:lnTo>
                  <a:lnTo>
                    <a:pt x="0" y="6639"/>
                  </a:lnTo>
                  <a:lnTo>
                    <a:pt x="32885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قبيلة تيم</a:t>
              </a:r>
            </a:p>
          </p:txBody>
        </p:sp>
      </p:grpSp>
      <p:grpSp>
        <p:nvGrpSpPr>
          <p:cNvPr id="163" name="جواب 2"/>
          <p:cNvGrpSpPr/>
          <p:nvPr/>
        </p:nvGrpSpPr>
        <p:grpSpPr>
          <a:xfrm>
            <a:off x="3383903" y="4079309"/>
            <a:ext cx="5424196" cy="526688"/>
            <a:chOff x="3383903" y="4669227"/>
            <a:chExt cx="5424196" cy="526688"/>
          </a:xfrm>
        </p:grpSpPr>
        <p:sp>
          <p:nvSpPr>
            <p:cNvPr id="72" name="Freeform"/>
            <p:cNvSpPr/>
            <p:nvPr/>
          </p:nvSpPr>
          <p:spPr>
            <a:xfrm>
              <a:off x="8603720" y="4670388"/>
              <a:ext cx="204379" cy="516719"/>
            </a:xfrm>
            <a:custGeom>
              <a:avLst/>
              <a:gdLst>
                <a:gd name="connsiteX0" fmla="*/ 122342 w 204379"/>
                <a:gd name="connsiteY0" fmla="*/ 0 h 516719"/>
                <a:gd name="connsiteX1" fmla="*/ 150765 w 204379"/>
                <a:gd name="connsiteY1" fmla="*/ 5738 h 516719"/>
                <a:gd name="connsiteX2" fmla="*/ 204379 w 204379"/>
                <a:gd name="connsiteY2" fmla="*/ 86623 h 516719"/>
                <a:gd name="connsiteX3" fmla="*/ 204379 w 204379"/>
                <a:gd name="connsiteY3" fmla="*/ 437745 h 516719"/>
                <a:gd name="connsiteX4" fmla="*/ 178668 w 204379"/>
                <a:gd name="connsiteY4" fmla="*/ 499817 h 516719"/>
                <a:gd name="connsiteX5" fmla="*/ 153600 w 204379"/>
                <a:gd name="connsiteY5" fmla="*/ 516719 h 516719"/>
                <a:gd name="connsiteX6" fmla="*/ 120920 w 204379"/>
                <a:gd name="connsiteY6" fmla="*/ 512419 h 516719"/>
                <a:gd name="connsiteX7" fmla="*/ 75319 w 204379"/>
                <a:gd name="connsiteY7" fmla="*/ 423008 h 516719"/>
                <a:gd name="connsiteX8" fmla="*/ 0 w 204379"/>
                <a:gd name="connsiteY8" fmla="*/ 354131 h 516719"/>
                <a:gd name="connsiteX9" fmla="*/ 18367 w 204379"/>
                <a:gd name="connsiteY9" fmla="*/ 256303 h 516719"/>
                <a:gd name="connsiteX10" fmla="*/ 0 w 204379"/>
                <a:gd name="connsiteY10" fmla="*/ 158475 h 516719"/>
                <a:gd name="connsiteX11" fmla="*/ 75319 w 204379"/>
                <a:gd name="connsiteY11" fmla="*/ 89598 h 516719"/>
                <a:gd name="connsiteX12" fmla="*/ 120920 w 204379"/>
                <a:gd name="connsiteY12" fmla="*/ 187 h 516719"/>
                <a:gd name="connsiteX13" fmla="*/ 122342 w 204379"/>
                <a:gd name="connsiteY13" fmla="*/ 0 h 51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6719">
                  <a:moveTo>
                    <a:pt x="122342" y="0"/>
                  </a:moveTo>
                  <a:lnTo>
                    <a:pt x="150765" y="5738"/>
                  </a:lnTo>
                  <a:cubicBezTo>
                    <a:pt x="182272" y="19065"/>
                    <a:pt x="204379" y="50262"/>
                    <a:pt x="204379" y="86623"/>
                  </a:cubicBezTo>
                  <a:lnTo>
                    <a:pt x="204379" y="437745"/>
                  </a:lnTo>
                  <a:cubicBezTo>
                    <a:pt x="204379" y="461986"/>
                    <a:pt x="194553" y="483931"/>
                    <a:pt x="178668" y="499817"/>
                  </a:cubicBezTo>
                  <a:lnTo>
                    <a:pt x="153600" y="516719"/>
                  </a:lnTo>
                  <a:lnTo>
                    <a:pt x="120920" y="512419"/>
                  </a:lnTo>
                  <a:lnTo>
                    <a:pt x="75319" y="423008"/>
                  </a:lnTo>
                  <a:lnTo>
                    <a:pt x="0" y="354131"/>
                  </a:lnTo>
                  <a:lnTo>
                    <a:pt x="18367" y="256303"/>
                  </a:lnTo>
                  <a:lnTo>
                    <a:pt x="0" y="158475"/>
                  </a:lnTo>
                  <a:lnTo>
                    <a:pt x="75319" y="89598"/>
                  </a:lnTo>
                  <a:lnTo>
                    <a:pt x="120920" y="187"/>
                  </a:lnTo>
                  <a:lnTo>
                    <a:pt x="122342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71" name="Freeform"/>
            <p:cNvSpPr/>
            <p:nvPr/>
          </p:nvSpPr>
          <p:spPr>
            <a:xfrm>
              <a:off x="3383903" y="4674553"/>
              <a:ext cx="180297" cy="509903"/>
            </a:xfrm>
            <a:custGeom>
              <a:avLst/>
              <a:gdLst>
                <a:gd name="connsiteX0" fmla="*/ 61406 w 180297"/>
                <a:gd name="connsiteY0" fmla="*/ 0 h 509903"/>
                <a:gd name="connsiteX1" fmla="*/ 104978 w 180297"/>
                <a:gd name="connsiteY1" fmla="*/ 85433 h 509903"/>
                <a:gd name="connsiteX2" fmla="*/ 180297 w 180297"/>
                <a:gd name="connsiteY2" fmla="*/ 154310 h 509903"/>
                <a:gd name="connsiteX3" fmla="*/ 161930 w 180297"/>
                <a:gd name="connsiteY3" fmla="*/ 252138 h 509903"/>
                <a:gd name="connsiteX4" fmla="*/ 180297 w 180297"/>
                <a:gd name="connsiteY4" fmla="*/ 349966 h 509903"/>
                <a:gd name="connsiteX5" fmla="*/ 104978 w 180297"/>
                <a:gd name="connsiteY5" fmla="*/ 418843 h 509903"/>
                <a:gd name="connsiteX6" fmla="*/ 59377 w 180297"/>
                <a:gd name="connsiteY6" fmla="*/ 508254 h 509903"/>
                <a:gd name="connsiteX7" fmla="*/ 46847 w 180297"/>
                <a:gd name="connsiteY7" fmla="*/ 509903 h 509903"/>
                <a:gd name="connsiteX8" fmla="*/ 25711 w 180297"/>
                <a:gd name="connsiteY8" fmla="*/ 495652 h 509903"/>
                <a:gd name="connsiteX9" fmla="*/ 0 w 180297"/>
                <a:gd name="connsiteY9" fmla="*/ 433580 h 509903"/>
                <a:gd name="connsiteX10" fmla="*/ 0 w 180297"/>
                <a:gd name="connsiteY10" fmla="*/ 82458 h 509903"/>
                <a:gd name="connsiteX11" fmla="*/ 53614 w 180297"/>
                <a:gd name="connsiteY11" fmla="*/ 1573 h 509903"/>
                <a:gd name="connsiteX12" fmla="*/ 61406 w 180297"/>
                <a:gd name="connsiteY12" fmla="*/ 0 h 509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297" h="509903">
                  <a:moveTo>
                    <a:pt x="61406" y="0"/>
                  </a:moveTo>
                  <a:lnTo>
                    <a:pt x="104978" y="85433"/>
                  </a:lnTo>
                  <a:lnTo>
                    <a:pt x="180297" y="154310"/>
                  </a:lnTo>
                  <a:lnTo>
                    <a:pt x="161930" y="252138"/>
                  </a:lnTo>
                  <a:lnTo>
                    <a:pt x="180297" y="349966"/>
                  </a:lnTo>
                  <a:lnTo>
                    <a:pt x="104978" y="418843"/>
                  </a:lnTo>
                  <a:lnTo>
                    <a:pt x="59377" y="508254"/>
                  </a:lnTo>
                  <a:lnTo>
                    <a:pt x="46847" y="509903"/>
                  </a:lnTo>
                  <a:lnTo>
                    <a:pt x="25711" y="495652"/>
                  </a:lnTo>
                  <a:cubicBezTo>
                    <a:pt x="9826" y="479766"/>
                    <a:pt x="0" y="457821"/>
                    <a:pt x="0" y="433580"/>
                  </a:cubicBezTo>
                  <a:lnTo>
                    <a:pt x="0" y="82458"/>
                  </a:lnTo>
                  <a:cubicBezTo>
                    <a:pt x="0" y="46097"/>
                    <a:pt x="22108" y="14900"/>
                    <a:pt x="53614" y="1573"/>
                  </a:cubicBezTo>
                  <a:lnTo>
                    <a:pt x="6140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3" name="Freeform"/>
            <p:cNvSpPr/>
            <p:nvPr/>
          </p:nvSpPr>
          <p:spPr>
            <a:xfrm>
              <a:off x="3430749" y="4669227"/>
              <a:ext cx="5326570" cy="526688"/>
            </a:xfrm>
            <a:custGeom>
              <a:avLst/>
              <a:gdLst>
                <a:gd name="connsiteX0" fmla="*/ 40936 w 5326570"/>
                <a:gd name="connsiteY0" fmla="*/ 0 h 526688"/>
                <a:gd name="connsiteX1" fmla="*/ 5289566 w 5326570"/>
                <a:gd name="connsiteY1" fmla="*/ 0 h 526688"/>
                <a:gd name="connsiteX2" fmla="*/ 5295312 w 5326570"/>
                <a:gd name="connsiteY2" fmla="*/ 1160 h 526688"/>
                <a:gd name="connsiteX3" fmla="*/ 5293890 w 5326570"/>
                <a:gd name="connsiteY3" fmla="*/ 1347 h 526688"/>
                <a:gd name="connsiteX4" fmla="*/ 5248289 w 5326570"/>
                <a:gd name="connsiteY4" fmla="*/ 90758 h 526688"/>
                <a:gd name="connsiteX5" fmla="*/ 5172970 w 5326570"/>
                <a:gd name="connsiteY5" fmla="*/ 159635 h 526688"/>
                <a:gd name="connsiteX6" fmla="*/ 5191337 w 5326570"/>
                <a:gd name="connsiteY6" fmla="*/ 257463 h 526688"/>
                <a:gd name="connsiteX7" fmla="*/ 5172970 w 5326570"/>
                <a:gd name="connsiteY7" fmla="*/ 355291 h 526688"/>
                <a:gd name="connsiteX8" fmla="*/ 5248289 w 5326570"/>
                <a:gd name="connsiteY8" fmla="*/ 424168 h 526688"/>
                <a:gd name="connsiteX9" fmla="*/ 5293890 w 5326570"/>
                <a:gd name="connsiteY9" fmla="*/ 513579 h 526688"/>
                <a:gd name="connsiteX10" fmla="*/ 5326570 w 5326570"/>
                <a:gd name="connsiteY10" fmla="*/ 517879 h 526688"/>
                <a:gd name="connsiteX11" fmla="*/ 5323735 w 5326570"/>
                <a:gd name="connsiteY11" fmla="*/ 519790 h 526688"/>
                <a:gd name="connsiteX12" fmla="*/ 5289566 w 5326570"/>
                <a:gd name="connsiteY12" fmla="*/ 526688 h 526688"/>
                <a:gd name="connsiteX13" fmla="*/ 40936 w 5326570"/>
                <a:gd name="connsiteY13" fmla="*/ 526688 h 526688"/>
                <a:gd name="connsiteX14" fmla="*/ 6767 w 5326570"/>
                <a:gd name="connsiteY14" fmla="*/ 519790 h 526688"/>
                <a:gd name="connsiteX15" fmla="*/ 0 w 5326570"/>
                <a:gd name="connsiteY15" fmla="*/ 515228 h 526688"/>
                <a:gd name="connsiteX16" fmla="*/ 12530 w 5326570"/>
                <a:gd name="connsiteY16" fmla="*/ 513579 h 526688"/>
                <a:gd name="connsiteX17" fmla="*/ 58131 w 5326570"/>
                <a:gd name="connsiteY17" fmla="*/ 424168 h 526688"/>
                <a:gd name="connsiteX18" fmla="*/ 133450 w 5326570"/>
                <a:gd name="connsiteY18" fmla="*/ 355291 h 526688"/>
                <a:gd name="connsiteX19" fmla="*/ 115083 w 5326570"/>
                <a:gd name="connsiteY19" fmla="*/ 257463 h 526688"/>
                <a:gd name="connsiteX20" fmla="*/ 133450 w 5326570"/>
                <a:gd name="connsiteY20" fmla="*/ 159635 h 526688"/>
                <a:gd name="connsiteX21" fmla="*/ 58131 w 5326570"/>
                <a:gd name="connsiteY21" fmla="*/ 90758 h 526688"/>
                <a:gd name="connsiteX22" fmla="*/ 14559 w 5326570"/>
                <a:gd name="connsiteY22" fmla="*/ 5325 h 526688"/>
                <a:gd name="connsiteX23" fmla="*/ 40936 w 5326570"/>
                <a:gd name="connsiteY23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326570" h="526688">
                  <a:moveTo>
                    <a:pt x="40936" y="0"/>
                  </a:moveTo>
                  <a:lnTo>
                    <a:pt x="5289566" y="0"/>
                  </a:lnTo>
                  <a:lnTo>
                    <a:pt x="5295312" y="1160"/>
                  </a:lnTo>
                  <a:lnTo>
                    <a:pt x="5293890" y="1347"/>
                  </a:lnTo>
                  <a:lnTo>
                    <a:pt x="5248289" y="90758"/>
                  </a:lnTo>
                  <a:lnTo>
                    <a:pt x="5172970" y="159635"/>
                  </a:lnTo>
                  <a:lnTo>
                    <a:pt x="5191337" y="257463"/>
                  </a:lnTo>
                  <a:lnTo>
                    <a:pt x="5172970" y="355291"/>
                  </a:lnTo>
                  <a:lnTo>
                    <a:pt x="5248289" y="424168"/>
                  </a:lnTo>
                  <a:lnTo>
                    <a:pt x="5293890" y="513579"/>
                  </a:lnTo>
                  <a:lnTo>
                    <a:pt x="5326570" y="517879"/>
                  </a:lnTo>
                  <a:lnTo>
                    <a:pt x="5323735" y="519790"/>
                  </a:lnTo>
                  <a:cubicBezTo>
                    <a:pt x="5313233" y="524232"/>
                    <a:pt x="5301686" y="526688"/>
                    <a:pt x="5289566" y="526688"/>
                  </a:cubicBezTo>
                  <a:lnTo>
                    <a:pt x="40936" y="526688"/>
                  </a:lnTo>
                  <a:cubicBezTo>
                    <a:pt x="28816" y="526688"/>
                    <a:pt x="17269" y="524232"/>
                    <a:pt x="6767" y="519790"/>
                  </a:cubicBezTo>
                  <a:lnTo>
                    <a:pt x="0" y="515228"/>
                  </a:lnTo>
                  <a:lnTo>
                    <a:pt x="12530" y="513579"/>
                  </a:lnTo>
                  <a:lnTo>
                    <a:pt x="58131" y="424168"/>
                  </a:lnTo>
                  <a:lnTo>
                    <a:pt x="133450" y="355291"/>
                  </a:lnTo>
                  <a:lnTo>
                    <a:pt x="115083" y="257463"/>
                  </a:lnTo>
                  <a:lnTo>
                    <a:pt x="133450" y="159635"/>
                  </a:lnTo>
                  <a:lnTo>
                    <a:pt x="58131" y="90758"/>
                  </a:lnTo>
                  <a:lnTo>
                    <a:pt x="14559" y="5325"/>
                  </a:lnTo>
                  <a:lnTo>
                    <a:pt x="40936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قبيلة الأزد</a:t>
              </a:r>
            </a:p>
          </p:txBody>
        </p:sp>
      </p:grpSp>
      <p:grpSp>
        <p:nvGrpSpPr>
          <p:cNvPr id="164" name="جواب 1"/>
          <p:cNvGrpSpPr/>
          <p:nvPr/>
        </p:nvGrpSpPr>
        <p:grpSpPr>
          <a:xfrm>
            <a:off x="3383903" y="5405449"/>
            <a:ext cx="5424196" cy="526688"/>
            <a:chOff x="3383903" y="5406973"/>
            <a:chExt cx="5424196" cy="526688"/>
          </a:xfrm>
        </p:grpSpPr>
        <p:sp>
          <p:nvSpPr>
            <p:cNvPr id="70" name="Freeform"/>
            <p:cNvSpPr/>
            <p:nvPr/>
          </p:nvSpPr>
          <p:spPr>
            <a:xfrm>
              <a:off x="8603720" y="5409187"/>
              <a:ext cx="204379" cy="517121"/>
            </a:xfrm>
            <a:custGeom>
              <a:avLst/>
              <a:gdLst>
                <a:gd name="connsiteX0" fmla="*/ 127557 w 204379"/>
                <a:gd name="connsiteY0" fmla="*/ 0 h 517121"/>
                <a:gd name="connsiteX1" fmla="*/ 150765 w 204379"/>
                <a:gd name="connsiteY1" fmla="*/ 4685 h 517121"/>
                <a:gd name="connsiteX2" fmla="*/ 204379 w 204379"/>
                <a:gd name="connsiteY2" fmla="*/ 85570 h 517121"/>
                <a:gd name="connsiteX3" fmla="*/ 204379 w 204379"/>
                <a:gd name="connsiteY3" fmla="*/ 436692 h 517121"/>
                <a:gd name="connsiteX4" fmla="*/ 178668 w 204379"/>
                <a:gd name="connsiteY4" fmla="*/ 498764 h 517121"/>
                <a:gd name="connsiteX5" fmla="*/ 151442 w 204379"/>
                <a:gd name="connsiteY5" fmla="*/ 517121 h 517121"/>
                <a:gd name="connsiteX6" fmla="*/ 120920 w 204379"/>
                <a:gd name="connsiteY6" fmla="*/ 513105 h 517121"/>
                <a:gd name="connsiteX7" fmla="*/ 75319 w 204379"/>
                <a:gd name="connsiteY7" fmla="*/ 423694 h 517121"/>
                <a:gd name="connsiteX8" fmla="*/ 0 w 204379"/>
                <a:gd name="connsiteY8" fmla="*/ 354817 h 517121"/>
                <a:gd name="connsiteX9" fmla="*/ 18367 w 204379"/>
                <a:gd name="connsiteY9" fmla="*/ 256989 h 517121"/>
                <a:gd name="connsiteX10" fmla="*/ 0 w 204379"/>
                <a:gd name="connsiteY10" fmla="*/ 159161 h 517121"/>
                <a:gd name="connsiteX11" fmla="*/ 75319 w 204379"/>
                <a:gd name="connsiteY11" fmla="*/ 90284 h 517121"/>
                <a:gd name="connsiteX12" fmla="*/ 120920 w 204379"/>
                <a:gd name="connsiteY12" fmla="*/ 873 h 517121"/>
                <a:gd name="connsiteX13" fmla="*/ 127557 w 204379"/>
                <a:gd name="connsiteY13" fmla="*/ 0 h 517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7121">
                  <a:moveTo>
                    <a:pt x="127557" y="0"/>
                  </a:moveTo>
                  <a:lnTo>
                    <a:pt x="150765" y="4685"/>
                  </a:lnTo>
                  <a:cubicBezTo>
                    <a:pt x="182272" y="18012"/>
                    <a:pt x="204379" y="49209"/>
                    <a:pt x="204379" y="85570"/>
                  </a:cubicBezTo>
                  <a:lnTo>
                    <a:pt x="204379" y="436692"/>
                  </a:lnTo>
                  <a:cubicBezTo>
                    <a:pt x="204379" y="460933"/>
                    <a:pt x="194553" y="482878"/>
                    <a:pt x="178668" y="498764"/>
                  </a:cubicBezTo>
                  <a:lnTo>
                    <a:pt x="151442" y="517121"/>
                  </a:lnTo>
                  <a:lnTo>
                    <a:pt x="120920" y="513105"/>
                  </a:lnTo>
                  <a:lnTo>
                    <a:pt x="75319" y="423694"/>
                  </a:lnTo>
                  <a:lnTo>
                    <a:pt x="0" y="354817"/>
                  </a:lnTo>
                  <a:lnTo>
                    <a:pt x="18367" y="256989"/>
                  </a:lnTo>
                  <a:lnTo>
                    <a:pt x="0" y="159161"/>
                  </a:lnTo>
                  <a:lnTo>
                    <a:pt x="75319" y="90284"/>
                  </a:lnTo>
                  <a:lnTo>
                    <a:pt x="120920" y="873"/>
                  </a:lnTo>
                  <a:lnTo>
                    <a:pt x="12755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9" name="Freeform"/>
            <p:cNvSpPr/>
            <p:nvPr/>
          </p:nvSpPr>
          <p:spPr>
            <a:xfrm>
              <a:off x="3383903" y="5412462"/>
              <a:ext cx="180297" cy="511195"/>
            </a:xfrm>
            <a:custGeom>
              <a:avLst/>
              <a:gdLst>
                <a:gd name="connsiteX0" fmla="*/ 60602 w 180297"/>
                <a:gd name="connsiteY0" fmla="*/ 0 h 511195"/>
                <a:gd name="connsiteX1" fmla="*/ 104978 w 180297"/>
                <a:gd name="connsiteY1" fmla="*/ 87009 h 511195"/>
                <a:gd name="connsiteX2" fmla="*/ 180297 w 180297"/>
                <a:gd name="connsiteY2" fmla="*/ 155886 h 511195"/>
                <a:gd name="connsiteX3" fmla="*/ 161930 w 180297"/>
                <a:gd name="connsiteY3" fmla="*/ 253714 h 511195"/>
                <a:gd name="connsiteX4" fmla="*/ 180297 w 180297"/>
                <a:gd name="connsiteY4" fmla="*/ 351542 h 511195"/>
                <a:gd name="connsiteX5" fmla="*/ 104978 w 180297"/>
                <a:gd name="connsiteY5" fmla="*/ 420419 h 511195"/>
                <a:gd name="connsiteX6" fmla="*/ 59377 w 180297"/>
                <a:gd name="connsiteY6" fmla="*/ 509830 h 511195"/>
                <a:gd name="connsiteX7" fmla="*/ 49005 w 180297"/>
                <a:gd name="connsiteY7" fmla="*/ 511195 h 511195"/>
                <a:gd name="connsiteX8" fmla="*/ 25711 w 180297"/>
                <a:gd name="connsiteY8" fmla="*/ 495489 h 511195"/>
                <a:gd name="connsiteX9" fmla="*/ 0 w 180297"/>
                <a:gd name="connsiteY9" fmla="*/ 433417 h 511195"/>
                <a:gd name="connsiteX10" fmla="*/ 0 w 180297"/>
                <a:gd name="connsiteY10" fmla="*/ 82295 h 511195"/>
                <a:gd name="connsiteX11" fmla="*/ 53614 w 180297"/>
                <a:gd name="connsiteY11" fmla="*/ 1410 h 511195"/>
                <a:gd name="connsiteX12" fmla="*/ 60602 w 180297"/>
                <a:gd name="connsiteY12" fmla="*/ 0 h 511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297" h="511195">
                  <a:moveTo>
                    <a:pt x="60602" y="0"/>
                  </a:moveTo>
                  <a:lnTo>
                    <a:pt x="104978" y="87009"/>
                  </a:lnTo>
                  <a:lnTo>
                    <a:pt x="180297" y="155886"/>
                  </a:lnTo>
                  <a:lnTo>
                    <a:pt x="161930" y="253714"/>
                  </a:lnTo>
                  <a:lnTo>
                    <a:pt x="180297" y="351542"/>
                  </a:lnTo>
                  <a:lnTo>
                    <a:pt x="104978" y="420419"/>
                  </a:lnTo>
                  <a:lnTo>
                    <a:pt x="59377" y="509830"/>
                  </a:lnTo>
                  <a:lnTo>
                    <a:pt x="49005" y="511195"/>
                  </a:lnTo>
                  <a:lnTo>
                    <a:pt x="25711" y="495489"/>
                  </a:lnTo>
                  <a:cubicBezTo>
                    <a:pt x="9826" y="479603"/>
                    <a:pt x="0" y="457658"/>
                    <a:pt x="0" y="433417"/>
                  </a:cubicBezTo>
                  <a:lnTo>
                    <a:pt x="0" y="82295"/>
                  </a:lnTo>
                  <a:cubicBezTo>
                    <a:pt x="0" y="45934"/>
                    <a:pt x="22108" y="14737"/>
                    <a:pt x="53614" y="1410"/>
                  </a:cubicBezTo>
                  <a:lnTo>
                    <a:pt x="60602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0" name="Freeform"/>
            <p:cNvSpPr/>
            <p:nvPr/>
          </p:nvSpPr>
          <p:spPr>
            <a:xfrm>
              <a:off x="3432907" y="5406973"/>
              <a:ext cx="5322254" cy="526688"/>
            </a:xfrm>
            <a:custGeom>
              <a:avLst/>
              <a:gdLst>
                <a:gd name="connsiteX0" fmla="*/ 38778 w 5322254"/>
                <a:gd name="connsiteY0" fmla="*/ 0 h 526688"/>
                <a:gd name="connsiteX1" fmla="*/ 5287408 w 5322254"/>
                <a:gd name="connsiteY1" fmla="*/ 0 h 526688"/>
                <a:gd name="connsiteX2" fmla="*/ 5298369 w 5322254"/>
                <a:gd name="connsiteY2" fmla="*/ 2213 h 526688"/>
                <a:gd name="connsiteX3" fmla="*/ 5291732 w 5322254"/>
                <a:gd name="connsiteY3" fmla="*/ 3086 h 526688"/>
                <a:gd name="connsiteX4" fmla="*/ 5246131 w 5322254"/>
                <a:gd name="connsiteY4" fmla="*/ 92497 h 526688"/>
                <a:gd name="connsiteX5" fmla="*/ 5170812 w 5322254"/>
                <a:gd name="connsiteY5" fmla="*/ 161374 h 526688"/>
                <a:gd name="connsiteX6" fmla="*/ 5189179 w 5322254"/>
                <a:gd name="connsiteY6" fmla="*/ 259202 h 526688"/>
                <a:gd name="connsiteX7" fmla="*/ 5170812 w 5322254"/>
                <a:gd name="connsiteY7" fmla="*/ 357030 h 526688"/>
                <a:gd name="connsiteX8" fmla="*/ 5246131 w 5322254"/>
                <a:gd name="connsiteY8" fmla="*/ 425907 h 526688"/>
                <a:gd name="connsiteX9" fmla="*/ 5291732 w 5322254"/>
                <a:gd name="connsiteY9" fmla="*/ 515318 h 526688"/>
                <a:gd name="connsiteX10" fmla="*/ 5322254 w 5322254"/>
                <a:gd name="connsiteY10" fmla="*/ 519334 h 526688"/>
                <a:gd name="connsiteX11" fmla="*/ 5321577 w 5322254"/>
                <a:gd name="connsiteY11" fmla="*/ 519790 h 526688"/>
                <a:gd name="connsiteX12" fmla="*/ 5287408 w 5322254"/>
                <a:gd name="connsiteY12" fmla="*/ 526688 h 526688"/>
                <a:gd name="connsiteX13" fmla="*/ 38778 w 5322254"/>
                <a:gd name="connsiteY13" fmla="*/ 526688 h 526688"/>
                <a:gd name="connsiteX14" fmla="*/ 4609 w 5322254"/>
                <a:gd name="connsiteY14" fmla="*/ 519790 h 526688"/>
                <a:gd name="connsiteX15" fmla="*/ 0 w 5322254"/>
                <a:gd name="connsiteY15" fmla="*/ 516683 h 526688"/>
                <a:gd name="connsiteX16" fmla="*/ 10372 w 5322254"/>
                <a:gd name="connsiteY16" fmla="*/ 515318 h 526688"/>
                <a:gd name="connsiteX17" fmla="*/ 55973 w 5322254"/>
                <a:gd name="connsiteY17" fmla="*/ 425907 h 526688"/>
                <a:gd name="connsiteX18" fmla="*/ 131292 w 5322254"/>
                <a:gd name="connsiteY18" fmla="*/ 357030 h 526688"/>
                <a:gd name="connsiteX19" fmla="*/ 112925 w 5322254"/>
                <a:gd name="connsiteY19" fmla="*/ 259202 h 526688"/>
                <a:gd name="connsiteX20" fmla="*/ 131292 w 5322254"/>
                <a:gd name="connsiteY20" fmla="*/ 161374 h 526688"/>
                <a:gd name="connsiteX21" fmla="*/ 55973 w 5322254"/>
                <a:gd name="connsiteY21" fmla="*/ 92497 h 526688"/>
                <a:gd name="connsiteX22" fmla="*/ 11597 w 5322254"/>
                <a:gd name="connsiteY22" fmla="*/ 5488 h 526688"/>
                <a:gd name="connsiteX23" fmla="*/ 38778 w 5322254"/>
                <a:gd name="connsiteY23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322254" h="526688">
                  <a:moveTo>
                    <a:pt x="38778" y="0"/>
                  </a:moveTo>
                  <a:lnTo>
                    <a:pt x="5287408" y="0"/>
                  </a:lnTo>
                  <a:lnTo>
                    <a:pt x="5298369" y="2213"/>
                  </a:lnTo>
                  <a:lnTo>
                    <a:pt x="5291732" y="3086"/>
                  </a:lnTo>
                  <a:lnTo>
                    <a:pt x="5246131" y="92497"/>
                  </a:lnTo>
                  <a:lnTo>
                    <a:pt x="5170812" y="161374"/>
                  </a:lnTo>
                  <a:lnTo>
                    <a:pt x="5189179" y="259202"/>
                  </a:lnTo>
                  <a:lnTo>
                    <a:pt x="5170812" y="357030"/>
                  </a:lnTo>
                  <a:lnTo>
                    <a:pt x="5246131" y="425907"/>
                  </a:lnTo>
                  <a:lnTo>
                    <a:pt x="5291732" y="515318"/>
                  </a:lnTo>
                  <a:lnTo>
                    <a:pt x="5322254" y="519334"/>
                  </a:lnTo>
                  <a:lnTo>
                    <a:pt x="5321577" y="519790"/>
                  </a:lnTo>
                  <a:cubicBezTo>
                    <a:pt x="5311075" y="524232"/>
                    <a:pt x="5299528" y="526688"/>
                    <a:pt x="5287408" y="526688"/>
                  </a:cubicBezTo>
                  <a:lnTo>
                    <a:pt x="38778" y="526688"/>
                  </a:lnTo>
                  <a:cubicBezTo>
                    <a:pt x="26658" y="526688"/>
                    <a:pt x="15111" y="524232"/>
                    <a:pt x="4609" y="519790"/>
                  </a:cubicBezTo>
                  <a:lnTo>
                    <a:pt x="0" y="516683"/>
                  </a:lnTo>
                  <a:lnTo>
                    <a:pt x="10372" y="515318"/>
                  </a:lnTo>
                  <a:lnTo>
                    <a:pt x="55973" y="425907"/>
                  </a:lnTo>
                  <a:lnTo>
                    <a:pt x="131292" y="357030"/>
                  </a:lnTo>
                  <a:lnTo>
                    <a:pt x="112925" y="259202"/>
                  </a:lnTo>
                  <a:lnTo>
                    <a:pt x="131292" y="161374"/>
                  </a:lnTo>
                  <a:lnTo>
                    <a:pt x="55973" y="92497"/>
                  </a:lnTo>
                  <a:lnTo>
                    <a:pt x="11597" y="5488"/>
                  </a:lnTo>
                  <a:lnTo>
                    <a:pt x="3877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قبيلة مخزوم</a:t>
              </a:r>
            </a:p>
          </p:txBody>
        </p:sp>
      </p:grpSp>
      <p:grpSp>
        <p:nvGrpSpPr>
          <p:cNvPr id="35" name="أحسنت"/>
          <p:cNvGrpSpPr/>
          <p:nvPr/>
        </p:nvGrpSpPr>
        <p:grpSpPr>
          <a:xfrm>
            <a:off x="3695705" y="2247529"/>
            <a:ext cx="4791064" cy="2362944"/>
            <a:chOff x="3695705" y="2247529"/>
            <a:chExt cx="4791064" cy="2362944"/>
          </a:xfrm>
        </p:grpSpPr>
        <p:sp>
          <p:nvSpPr>
            <p:cNvPr id="36" name="Freeform"/>
            <p:cNvSpPr/>
            <p:nvPr/>
          </p:nvSpPr>
          <p:spPr>
            <a:xfrm>
              <a:off x="3695706" y="2252805"/>
              <a:ext cx="313782" cy="442766"/>
            </a:xfrm>
            <a:custGeom>
              <a:avLst/>
              <a:gdLst>
                <a:gd name="connsiteX0" fmla="*/ 397596 w 399247"/>
                <a:gd name="connsiteY0" fmla="*/ 0 h 515500"/>
                <a:gd name="connsiteX1" fmla="*/ 370642 w 399247"/>
                <a:gd name="connsiteY1" fmla="*/ 116255 h 515500"/>
                <a:gd name="connsiteX2" fmla="*/ 399247 w 399247"/>
                <a:gd name="connsiteY2" fmla="*/ 239629 h 515500"/>
                <a:gd name="connsiteX3" fmla="*/ 299857 w 399247"/>
                <a:gd name="connsiteY3" fmla="*/ 323452 h 515500"/>
                <a:gd name="connsiteX4" fmla="*/ 246749 w 399247"/>
                <a:gd name="connsiteY4" fmla="*/ 439252 h 515500"/>
                <a:gd name="connsiteX5" fmla="*/ 114536 w 399247"/>
                <a:gd name="connsiteY5" fmla="*/ 451505 h 515500"/>
                <a:gd name="connsiteX6" fmla="*/ 1 w 399247"/>
                <a:gd name="connsiteY6" fmla="*/ 515500 h 515500"/>
                <a:gd name="connsiteX7" fmla="*/ 0 w 399247"/>
                <a:gd name="connsiteY7" fmla="*/ 515500 h 515500"/>
                <a:gd name="connsiteX8" fmla="*/ 0 w 399247"/>
                <a:gd name="connsiteY8" fmla="*/ 452385 h 515500"/>
                <a:gd name="connsiteX9" fmla="*/ 366119 w 399247"/>
                <a:gd name="connsiteY9" fmla="*/ 3173 h 515500"/>
                <a:gd name="connsiteX10" fmla="*/ 397596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397596" y="0"/>
                  </a:moveTo>
                  <a:lnTo>
                    <a:pt x="370642" y="116255"/>
                  </a:lnTo>
                  <a:lnTo>
                    <a:pt x="399247" y="239629"/>
                  </a:lnTo>
                  <a:lnTo>
                    <a:pt x="299857" y="323452"/>
                  </a:lnTo>
                  <a:lnTo>
                    <a:pt x="246749" y="439252"/>
                  </a:lnTo>
                  <a:lnTo>
                    <a:pt x="114536" y="451505"/>
                  </a:lnTo>
                  <a:lnTo>
                    <a:pt x="1" y="515500"/>
                  </a:lnTo>
                  <a:lnTo>
                    <a:pt x="0" y="515500"/>
                  </a:lnTo>
                  <a:lnTo>
                    <a:pt x="0" y="452385"/>
                  </a:lnTo>
                  <a:cubicBezTo>
                    <a:pt x="0" y="230802"/>
                    <a:pt x="157175" y="45929"/>
                    <a:pt x="366119" y="3173"/>
                  </a:cubicBezTo>
                  <a:lnTo>
                    <a:pt x="39759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37" name="Freeform"/>
            <p:cNvSpPr/>
            <p:nvPr/>
          </p:nvSpPr>
          <p:spPr>
            <a:xfrm>
              <a:off x="8172987" y="2252805"/>
              <a:ext cx="313782" cy="442766"/>
            </a:xfrm>
            <a:custGeom>
              <a:avLst/>
              <a:gdLst>
                <a:gd name="connsiteX0" fmla="*/ 1651 w 399247"/>
                <a:gd name="connsiteY0" fmla="*/ 0 h 515500"/>
                <a:gd name="connsiteX1" fmla="*/ 33128 w 399247"/>
                <a:gd name="connsiteY1" fmla="*/ 3173 h 515500"/>
                <a:gd name="connsiteX2" fmla="*/ 399247 w 399247"/>
                <a:gd name="connsiteY2" fmla="*/ 452385 h 515500"/>
                <a:gd name="connsiteX3" fmla="*/ 399247 w 399247"/>
                <a:gd name="connsiteY3" fmla="*/ 515500 h 515500"/>
                <a:gd name="connsiteX4" fmla="*/ 284711 w 399247"/>
                <a:gd name="connsiteY4" fmla="*/ 451505 h 515500"/>
                <a:gd name="connsiteX5" fmla="*/ 152498 w 399247"/>
                <a:gd name="connsiteY5" fmla="*/ 439252 h 515500"/>
                <a:gd name="connsiteX6" fmla="*/ 99390 w 399247"/>
                <a:gd name="connsiteY6" fmla="*/ 323452 h 515500"/>
                <a:gd name="connsiteX7" fmla="*/ 0 w 399247"/>
                <a:gd name="connsiteY7" fmla="*/ 239629 h 515500"/>
                <a:gd name="connsiteX8" fmla="*/ 28605 w 399247"/>
                <a:gd name="connsiteY8" fmla="*/ 116255 h 515500"/>
                <a:gd name="connsiteX9" fmla="*/ 1651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1651" y="0"/>
                  </a:moveTo>
                  <a:lnTo>
                    <a:pt x="33128" y="3173"/>
                  </a:lnTo>
                  <a:cubicBezTo>
                    <a:pt x="242072" y="45929"/>
                    <a:pt x="399247" y="230802"/>
                    <a:pt x="399247" y="452385"/>
                  </a:cubicBezTo>
                  <a:lnTo>
                    <a:pt x="399247" y="515500"/>
                  </a:lnTo>
                  <a:lnTo>
                    <a:pt x="284711" y="451505"/>
                  </a:lnTo>
                  <a:lnTo>
                    <a:pt x="152498" y="439252"/>
                  </a:lnTo>
                  <a:lnTo>
                    <a:pt x="99390" y="323452"/>
                  </a:lnTo>
                  <a:lnTo>
                    <a:pt x="0" y="239629"/>
                  </a:lnTo>
                  <a:lnTo>
                    <a:pt x="28605" y="116255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38" name="Freeform"/>
            <p:cNvSpPr/>
            <p:nvPr/>
          </p:nvSpPr>
          <p:spPr>
            <a:xfrm>
              <a:off x="3695706" y="4162431"/>
              <a:ext cx="313782" cy="442766"/>
            </a:xfrm>
            <a:custGeom>
              <a:avLst/>
              <a:gdLst>
                <a:gd name="connsiteX0" fmla="*/ 1 w 399247"/>
                <a:gd name="connsiteY0" fmla="*/ 0 h 515500"/>
                <a:gd name="connsiteX1" fmla="*/ 114536 w 399247"/>
                <a:gd name="connsiteY1" fmla="*/ 63995 h 515500"/>
                <a:gd name="connsiteX2" fmla="*/ 246749 w 399247"/>
                <a:gd name="connsiteY2" fmla="*/ 76248 h 515500"/>
                <a:gd name="connsiteX3" fmla="*/ 299857 w 399247"/>
                <a:gd name="connsiteY3" fmla="*/ 192048 h 515500"/>
                <a:gd name="connsiteX4" fmla="*/ 399247 w 399247"/>
                <a:gd name="connsiteY4" fmla="*/ 275871 h 515500"/>
                <a:gd name="connsiteX5" fmla="*/ 370642 w 399247"/>
                <a:gd name="connsiteY5" fmla="*/ 399246 h 515500"/>
                <a:gd name="connsiteX6" fmla="*/ 397596 w 399247"/>
                <a:gd name="connsiteY6" fmla="*/ 515500 h 515500"/>
                <a:gd name="connsiteX7" fmla="*/ 366119 w 399247"/>
                <a:gd name="connsiteY7" fmla="*/ 512327 h 515500"/>
                <a:gd name="connsiteX8" fmla="*/ 0 w 399247"/>
                <a:gd name="connsiteY8" fmla="*/ 63115 h 515500"/>
                <a:gd name="connsiteX9" fmla="*/ 0 w 399247"/>
                <a:gd name="connsiteY9" fmla="*/ 1 h 515500"/>
                <a:gd name="connsiteX10" fmla="*/ 1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1" y="0"/>
                  </a:moveTo>
                  <a:lnTo>
                    <a:pt x="114536" y="63995"/>
                  </a:lnTo>
                  <a:lnTo>
                    <a:pt x="246749" y="76248"/>
                  </a:lnTo>
                  <a:lnTo>
                    <a:pt x="299857" y="192048"/>
                  </a:lnTo>
                  <a:lnTo>
                    <a:pt x="399247" y="275871"/>
                  </a:lnTo>
                  <a:lnTo>
                    <a:pt x="370642" y="399246"/>
                  </a:lnTo>
                  <a:lnTo>
                    <a:pt x="397596" y="515500"/>
                  </a:lnTo>
                  <a:lnTo>
                    <a:pt x="366119" y="512327"/>
                  </a:lnTo>
                  <a:cubicBezTo>
                    <a:pt x="157175" y="469571"/>
                    <a:pt x="0" y="284698"/>
                    <a:pt x="0" y="63115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39" name="Freeform"/>
            <p:cNvSpPr/>
            <p:nvPr/>
          </p:nvSpPr>
          <p:spPr>
            <a:xfrm>
              <a:off x="8172987" y="4162431"/>
              <a:ext cx="313782" cy="442766"/>
            </a:xfrm>
            <a:custGeom>
              <a:avLst/>
              <a:gdLst>
                <a:gd name="connsiteX0" fmla="*/ 399247 w 399247"/>
                <a:gd name="connsiteY0" fmla="*/ 0 h 515500"/>
                <a:gd name="connsiteX1" fmla="*/ 399247 w 399247"/>
                <a:gd name="connsiteY1" fmla="*/ 63115 h 515500"/>
                <a:gd name="connsiteX2" fmla="*/ 33128 w 399247"/>
                <a:gd name="connsiteY2" fmla="*/ 512327 h 515500"/>
                <a:gd name="connsiteX3" fmla="*/ 1651 w 399247"/>
                <a:gd name="connsiteY3" fmla="*/ 515500 h 515500"/>
                <a:gd name="connsiteX4" fmla="*/ 28605 w 399247"/>
                <a:gd name="connsiteY4" fmla="*/ 399246 h 515500"/>
                <a:gd name="connsiteX5" fmla="*/ 0 w 399247"/>
                <a:gd name="connsiteY5" fmla="*/ 275871 h 515500"/>
                <a:gd name="connsiteX6" fmla="*/ 99390 w 399247"/>
                <a:gd name="connsiteY6" fmla="*/ 192048 h 515500"/>
                <a:gd name="connsiteX7" fmla="*/ 152498 w 399247"/>
                <a:gd name="connsiteY7" fmla="*/ 76248 h 515500"/>
                <a:gd name="connsiteX8" fmla="*/ 284711 w 399247"/>
                <a:gd name="connsiteY8" fmla="*/ 63995 h 515500"/>
                <a:gd name="connsiteX9" fmla="*/ 399247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399247" y="0"/>
                  </a:moveTo>
                  <a:lnTo>
                    <a:pt x="399247" y="63115"/>
                  </a:lnTo>
                  <a:cubicBezTo>
                    <a:pt x="399247" y="284698"/>
                    <a:pt x="242072" y="469571"/>
                    <a:pt x="33128" y="512327"/>
                  </a:cubicBezTo>
                  <a:lnTo>
                    <a:pt x="1651" y="515500"/>
                  </a:lnTo>
                  <a:lnTo>
                    <a:pt x="28605" y="399246"/>
                  </a:lnTo>
                  <a:lnTo>
                    <a:pt x="0" y="275871"/>
                  </a:lnTo>
                  <a:lnTo>
                    <a:pt x="99390" y="192048"/>
                  </a:lnTo>
                  <a:lnTo>
                    <a:pt x="152498" y="76248"/>
                  </a:lnTo>
                  <a:lnTo>
                    <a:pt x="284711" y="63995"/>
                  </a:lnTo>
                  <a:lnTo>
                    <a:pt x="39924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40" name="Freeform"/>
            <p:cNvSpPr/>
            <p:nvPr/>
          </p:nvSpPr>
          <p:spPr>
            <a:xfrm>
              <a:off x="3695705" y="2247529"/>
              <a:ext cx="4791063" cy="2362944"/>
            </a:xfrm>
            <a:custGeom>
              <a:avLst/>
              <a:gdLst>
                <a:gd name="connsiteX0" fmla="*/ 458528 w 6096000"/>
                <a:gd name="connsiteY0" fmla="*/ 0 h 2751112"/>
                <a:gd name="connsiteX1" fmla="*/ 5637472 w 6096000"/>
                <a:gd name="connsiteY1" fmla="*/ 0 h 2751112"/>
                <a:gd name="connsiteX2" fmla="*/ 5698404 w 6096000"/>
                <a:gd name="connsiteY2" fmla="*/ 6143 h 2751112"/>
                <a:gd name="connsiteX3" fmla="*/ 5725358 w 6096000"/>
                <a:gd name="connsiteY3" fmla="*/ 122398 h 2751112"/>
                <a:gd name="connsiteX4" fmla="*/ 5696753 w 6096000"/>
                <a:gd name="connsiteY4" fmla="*/ 245772 h 2751112"/>
                <a:gd name="connsiteX5" fmla="*/ 5796143 w 6096000"/>
                <a:gd name="connsiteY5" fmla="*/ 329595 h 2751112"/>
                <a:gd name="connsiteX6" fmla="*/ 5849251 w 6096000"/>
                <a:gd name="connsiteY6" fmla="*/ 445395 h 2751112"/>
                <a:gd name="connsiteX7" fmla="*/ 5981464 w 6096000"/>
                <a:gd name="connsiteY7" fmla="*/ 457648 h 2751112"/>
                <a:gd name="connsiteX8" fmla="*/ 6096000 w 6096000"/>
                <a:gd name="connsiteY8" fmla="*/ 521643 h 2751112"/>
                <a:gd name="connsiteX9" fmla="*/ 6096000 w 6096000"/>
                <a:gd name="connsiteY9" fmla="*/ 2229469 h 2751112"/>
                <a:gd name="connsiteX10" fmla="*/ 5981464 w 6096000"/>
                <a:gd name="connsiteY10" fmla="*/ 2293464 h 2751112"/>
                <a:gd name="connsiteX11" fmla="*/ 5849251 w 6096000"/>
                <a:gd name="connsiteY11" fmla="*/ 2305717 h 2751112"/>
                <a:gd name="connsiteX12" fmla="*/ 5796143 w 6096000"/>
                <a:gd name="connsiteY12" fmla="*/ 2421517 h 2751112"/>
                <a:gd name="connsiteX13" fmla="*/ 5696753 w 6096000"/>
                <a:gd name="connsiteY13" fmla="*/ 2505340 h 2751112"/>
                <a:gd name="connsiteX14" fmla="*/ 5725358 w 6096000"/>
                <a:gd name="connsiteY14" fmla="*/ 2628715 h 2751112"/>
                <a:gd name="connsiteX15" fmla="*/ 5698404 w 6096000"/>
                <a:gd name="connsiteY15" fmla="*/ 2744969 h 2751112"/>
                <a:gd name="connsiteX16" fmla="*/ 5637472 w 6096000"/>
                <a:gd name="connsiteY16" fmla="*/ 2751112 h 2751112"/>
                <a:gd name="connsiteX17" fmla="*/ 458528 w 6096000"/>
                <a:gd name="connsiteY17" fmla="*/ 2751112 h 2751112"/>
                <a:gd name="connsiteX18" fmla="*/ 397596 w 6096000"/>
                <a:gd name="connsiteY18" fmla="*/ 2744969 h 2751112"/>
                <a:gd name="connsiteX19" fmla="*/ 370642 w 6096000"/>
                <a:gd name="connsiteY19" fmla="*/ 2628715 h 2751112"/>
                <a:gd name="connsiteX20" fmla="*/ 399247 w 6096000"/>
                <a:gd name="connsiteY20" fmla="*/ 2505340 h 2751112"/>
                <a:gd name="connsiteX21" fmla="*/ 299857 w 6096000"/>
                <a:gd name="connsiteY21" fmla="*/ 2421517 h 2751112"/>
                <a:gd name="connsiteX22" fmla="*/ 246749 w 6096000"/>
                <a:gd name="connsiteY22" fmla="*/ 2305717 h 2751112"/>
                <a:gd name="connsiteX23" fmla="*/ 114536 w 6096000"/>
                <a:gd name="connsiteY23" fmla="*/ 2293464 h 2751112"/>
                <a:gd name="connsiteX24" fmla="*/ 1 w 6096000"/>
                <a:gd name="connsiteY24" fmla="*/ 2229469 h 2751112"/>
                <a:gd name="connsiteX25" fmla="*/ 0 w 6096000"/>
                <a:gd name="connsiteY25" fmla="*/ 2229470 h 2751112"/>
                <a:gd name="connsiteX26" fmla="*/ 0 w 6096000"/>
                <a:gd name="connsiteY26" fmla="*/ 521643 h 2751112"/>
                <a:gd name="connsiteX27" fmla="*/ 1 w 6096000"/>
                <a:gd name="connsiteY27" fmla="*/ 521643 h 2751112"/>
                <a:gd name="connsiteX28" fmla="*/ 114536 w 6096000"/>
                <a:gd name="connsiteY28" fmla="*/ 457648 h 2751112"/>
                <a:gd name="connsiteX29" fmla="*/ 246749 w 6096000"/>
                <a:gd name="connsiteY29" fmla="*/ 445395 h 2751112"/>
                <a:gd name="connsiteX30" fmla="*/ 299857 w 6096000"/>
                <a:gd name="connsiteY30" fmla="*/ 329595 h 2751112"/>
                <a:gd name="connsiteX31" fmla="*/ 399247 w 6096000"/>
                <a:gd name="connsiteY31" fmla="*/ 245772 h 2751112"/>
                <a:gd name="connsiteX32" fmla="*/ 370642 w 6096000"/>
                <a:gd name="connsiteY32" fmla="*/ 122398 h 2751112"/>
                <a:gd name="connsiteX33" fmla="*/ 397596 w 6096000"/>
                <a:gd name="connsiteY33" fmla="*/ 6143 h 2751112"/>
                <a:gd name="connsiteX34" fmla="*/ 458528 w 6096000"/>
                <a:gd name="connsiteY34" fmla="*/ 0 h 275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96000" h="2751112">
                  <a:moveTo>
                    <a:pt x="458528" y="0"/>
                  </a:moveTo>
                  <a:lnTo>
                    <a:pt x="5637472" y="0"/>
                  </a:lnTo>
                  <a:lnTo>
                    <a:pt x="5698404" y="6143"/>
                  </a:lnTo>
                  <a:lnTo>
                    <a:pt x="5725358" y="122398"/>
                  </a:lnTo>
                  <a:lnTo>
                    <a:pt x="5696753" y="245772"/>
                  </a:lnTo>
                  <a:lnTo>
                    <a:pt x="5796143" y="329595"/>
                  </a:lnTo>
                  <a:lnTo>
                    <a:pt x="5849251" y="445395"/>
                  </a:lnTo>
                  <a:lnTo>
                    <a:pt x="5981464" y="457648"/>
                  </a:lnTo>
                  <a:lnTo>
                    <a:pt x="6096000" y="521643"/>
                  </a:lnTo>
                  <a:lnTo>
                    <a:pt x="6096000" y="2229469"/>
                  </a:lnTo>
                  <a:lnTo>
                    <a:pt x="5981464" y="2293464"/>
                  </a:lnTo>
                  <a:lnTo>
                    <a:pt x="5849251" y="2305717"/>
                  </a:lnTo>
                  <a:lnTo>
                    <a:pt x="5796143" y="2421517"/>
                  </a:lnTo>
                  <a:lnTo>
                    <a:pt x="5696753" y="2505340"/>
                  </a:lnTo>
                  <a:lnTo>
                    <a:pt x="5725358" y="2628715"/>
                  </a:lnTo>
                  <a:lnTo>
                    <a:pt x="5698404" y="2744969"/>
                  </a:lnTo>
                  <a:lnTo>
                    <a:pt x="5637472" y="2751112"/>
                  </a:lnTo>
                  <a:lnTo>
                    <a:pt x="458528" y="2751112"/>
                  </a:lnTo>
                  <a:lnTo>
                    <a:pt x="397596" y="2744969"/>
                  </a:lnTo>
                  <a:lnTo>
                    <a:pt x="370642" y="2628715"/>
                  </a:lnTo>
                  <a:lnTo>
                    <a:pt x="399247" y="2505340"/>
                  </a:lnTo>
                  <a:lnTo>
                    <a:pt x="299857" y="2421517"/>
                  </a:lnTo>
                  <a:lnTo>
                    <a:pt x="246749" y="2305717"/>
                  </a:lnTo>
                  <a:lnTo>
                    <a:pt x="114536" y="2293464"/>
                  </a:lnTo>
                  <a:lnTo>
                    <a:pt x="1" y="2229469"/>
                  </a:lnTo>
                  <a:lnTo>
                    <a:pt x="0" y="2229470"/>
                  </a:lnTo>
                  <a:lnTo>
                    <a:pt x="0" y="521643"/>
                  </a:lnTo>
                  <a:lnTo>
                    <a:pt x="1" y="521643"/>
                  </a:lnTo>
                  <a:lnTo>
                    <a:pt x="114536" y="457648"/>
                  </a:lnTo>
                  <a:lnTo>
                    <a:pt x="246749" y="445395"/>
                  </a:lnTo>
                  <a:lnTo>
                    <a:pt x="299857" y="329595"/>
                  </a:lnTo>
                  <a:lnTo>
                    <a:pt x="399247" y="245772"/>
                  </a:lnTo>
                  <a:lnTo>
                    <a:pt x="370642" y="122398"/>
                  </a:lnTo>
                  <a:lnTo>
                    <a:pt x="397596" y="6143"/>
                  </a:lnTo>
                  <a:lnTo>
                    <a:pt x="45852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0" bIns="468000" rtlCol="1" anchor="ctr">
              <a:noAutofit/>
            </a:bodyPr>
            <a:lstStyle/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أحسنت!</a:t>
              </a:r>
            </a:p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السؤال التالي..</a:t>
              </a:r>
            </a:p>
          </p:txBody>
        </p:sp>
        <p:sp>
          <p:nvSpPr>
            <p:cNvPr id="41" name="Freeform">
              <a:hlinkClick r:id="" action="ppaction://hlinkshowjump?jump=nextslide"/>
            </p:cNvPr>
            <p:cNvSpPr/>
            <p:nvPr/>
          </p:nvSpPr>
          <p:spPr>
            <a:xfrm flipH="1">
              <a:off x="5839527" y="3974869"/>
              <a:ext cx="423298" cy="423300"/>
            </a:xfrm>
            <a:prstGeom prst="chevron">
              <a:avLst/>
            </a:pr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</p:grpSp>
    </p:spTree>
    <p:extLst>
      <p:ext uri="{BB962C8B-B14F-4D97-AF65-F5344CB8AC3E}">
        <p14:creationId xmlns:p14="http://schemas.microsoft.com/office/powerpoint/2010/main" val="427258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ght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4" dur="7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7" dur="7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0" dur="7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3" dur="7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سؤال"/>
          <p:cNvGrpSpPr/>
          <p:nvPr/>
        </p:nvGrpSpPr>
        <p:grpSpPr>
          <a:xfrm>
            <a:off x="3048000" y="773137"/>
            <a:ext cx="6096001" cy="3006537"/>
            <a:chOff x="3048000" y="773138"/>
            <a:chExt cx="6096001" cy="2751112"/>
          </a:xfrm>
        </p:grpSpPr>
        <p:sp>
          <p:nvSpPr>
            <p:cNvPr id="53" name="Freeform"/>
            <p:cNvSpPr/>
            <p:nvPr/>
          </p:nvSpPr>
          <p:spPr>
            <a:xfrm>
              <a:off x="3048001" y="779281"/>
              <a:ext cx="399247" cy="515500"/>
            </a:xfrm>
            <a:custGeom>
              <a:avLst/>
              <a:gdLst>
                <a:gd name="connsiteX0" fmla="*/ 397596 w 399247"/>
                <a:gd name="connsiteY0" fmla="*/ 0 h 515500"/>
                <a:gd name="connsiteX1" fmla="*/ 370642 w 399247"/>
                <a:gd name="connsiteY1" fmla="*/ 116255 h 515500"/>
                <a:gd name="connsiteX2" fmla="*/ 399247 w 399247"/>
                <a:gd name="connsiteY2" fmla="*/ 239629 h 515500"/>
                <a:gd name="connsiteX3" fmla="*/ 299857 w 399247"/>
                <a:gd name="connsiteY3" fmla="*/ 323452 h 515500"/>
                <a:gd name="connsiteX4" fmla="*/ 246749 w 399247"/>
                <a:gd name="connsiteY4" fmla="*/ 439252 h 515500"/>
                <a:gd name="connsiteX5" fmla="*/ 114536 w 399247"/>
                <a:gd name="connsiteY5" fmla="*/ 451505 h 515500"/>
                <a:gd name="connsiteX6" fmla="*/ 1 w 399247"/>
                <a:gd name="connsiteY6" fmla="*/ 515500 h 515500"/>
                <a:gd name="connsiteX7" fmla="*/ 0 w 399247"/>
                <a:gd name="connsiteY7" fmla="*/ 515500 h 515500"/>
                <a:gd name="connsiteX8" fmla="*/ 0 w 399247"/>
                <a:gd name="connsiteY8" fmla="*/ 452385 h 515500"/>
                <a:gd name="connsiteX9" fmla="*/ 366119 w 399247"/>
                <a:gd name="connsiteY9" fmla="*/ 3173 h 515500"/>
                <a:gd name="connsiteX10" fmla="*/ 397596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397596" y="0"/>
                  </a:moveTo>
                  <a:lnTo>
                    <a:pt x="370642" y="116255"/>
                  </a:lnTo>
                  <a:lnTo>
                    <a:pt x="399247" y="239629"/>
                  </a:lnTo>
                  <a:lnTo>
                    <a:pt x="299857" y="323452"/>
                  </a:lnTo>
                  <a:lnTo>
                    <a:pt x="246749" y="439252"/>
                  </a:lnTo>
                  <a:lnTo>
                    <a:pt x="114536" y="451505"/>
                  </a:lnTo>
                  <a:lnTo>
                    <a:pt x="1" y="515500"/>
                  </a:lnTo>
                  <a:lnTo>
                    <a:pt x="0" y="515500"/>
                  </a:lnTo>
                  <a:lnTo>
                    <a:pt x="0" y="452385"/>
                  </a:lnTo>
                  <a:cubicBezTo>
                    <a:pt x="0" y="230802"/>
                    <a:pt x="157175" y="45929"/>
                    <a:pt x="366119" y="3173"/>
                  </a:cubicBezTo>
                  <a:lnTo>
                    <a:pt x="39759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2" name="Freeform"/>
            <p:cNvSpPr/>
            <p:nvPr/>
          </p:nvSpPr>
          <p:spPr>
            <a:xfrm>
              <a:off x="8744754" y="779281"/>
              <a:ext cx="399247" cy="515500"/>
            </a:xfrm>
            <a:custGeom>
              <a:avLst/>
              <a:gdLst>
                <a:gd name="connsiteX0" fmla="*/ 1651 w 399247"/>
                <a:gd name="connsiteY0" fmla="*/ 0 h 515500"/>
                <a:gd name="connsiteX1" fmla="*/ 33128 w 399247"/>
                <a:gd name="connsiteY1" fmla="*/ 3173 h 515500"/>
                <a:gd name="connsiteX2" fmla="*/ 399247 w 399247"/>
                <a:gd name="connsiteY2" fmla="*/ 452385 h 515500"/>
                <a:gd name="connsiteX3" fmla="*/ 399247 w 399247"/>
                <a:gd name="connsiteY3" fmla="*/ 515500 h 515500"/>
                <a:gd name="connsiteX4" fmla="*/ 284711 w 399247"/>
                <a:gd name="connsiteY4" fmla="*/ 451505 h 515500"/>
                <a:gd name="connsiteX5" fmla="*/ 152498 w 399247"/>
                <a:gd name="connsiteY5" fmla="*/ 439252 h 515500"/>
                <a:gd name="connsiteX6" fmla="*/ 99390 w 399247"/>
                <a:gd name="connsiteY6" fmla="*/ 323452 h 515500"/>
                <a:gd name="connsiteX7" fmla="*/ 0 w 399247"/>
                <a:gd name="connsiteY7" fmla="*/ 239629 h 515500"/>
                <a:gd name="connsiteX8" fmla="*/ 28605 w 399247"/>
                <a:gd name="connsiteY8" fmla="*/ 116255 h 515500"/>
                <a:gd name="connsiteX9" fmla="*/ 1651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1651" y="0"/>
                  </a:moveTo>
                  <a:lnTo>
                    <a:pt x="33128" y="3173"/>
                  </a:lnTo>
                  <a:cubicBezTo>
                    <a:pt x="242072" y="45929"/>
                    <a:pt x="399247" y="230802"/>
                    <a:pt x="399247" y="452385"/>
                  </a:cubicBezTo>
                  <a:lnTo>
                    <a:pt x="399247" y="515500"/>
                  </a:lnTo>
                  <a:lnTo>
                    <a:pt x="284711" y="451505"/>
                  </a:lnTo>
                  <a:lnTo>
                    <a:pt x="152498" y="439252"/>
                  </a:lnTo>
                  <a:lnTo>
                    <a:pt x="99390" y="323452"/>
                  </a:lnTo>
                  <a:lnTo>
                    <a:pt x="0" y="239629"/>
                  </a:lnTo>
                  <a:lnTo>
                    <a:pt x="28605" y="116255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1" name="Freeform"/>
            <p:cNvSpPr/>
            <p:nvPr/>
          </p:nvSpPr>
          <p:spPr>
            <a:xfrm>
              <a:off x="3048001" y="3002607"/>
              <a:ext cx="399247" cy="515500"/>
            </a:xfrm>
            <a:custGeom>
              <a:avLst/>
              <a:gdLst>
                <a:gd name="connsiteX0" fmla="*/ 1 w 399247"/>
                <a:gd name="connsiteY0" fmla="*/ 0 h 515500"/>
                <a:gd name="connsiteX1" fmla="*/ 114536 w 399247"/>
                <a:gd name="connsiteY1" fmla="*/ 63995 h 515500"/>
                <a:gd name="connsiteX2" fmla="*/ 246749 w 399247"/>
                <a:gd name="connsiteY2" fmla="*/ 76248 h 515500"/>
                <a:gd name="connsiteX3" fmla="*/ 299857 w 399247"/>
                <a:gd name="connsiteY3" fmla="*/ 192048 h 515500"/>
                <a:gd name="connsiteX4" fmla="*/ 399247 w 399247"/>
                <a:gd name="connsiteY4" fmla="*/ 275871 h 515500"/>
                <a:gd name="connsiteX5" fmla="*/ 370642 w 399247"/>
                <a:gd name="connsiteY5" fmla="*/ 399246 h 515500"/>
                <a:gd name="connsiteX6" fmla="*/ 397596 w 399247"/>
                <a:gd name="connsiteY6" fmla="*/ 515500 h 515500"/>
                <a:gd name="connsiteX7" fmla="*/ 366119 w 399247"/>
                <a:gd name="connsiteY7" fmla="*/ 512327 h 515500"/>
                <a:gd name="connsiteX8" fmla="*/ 0 w 399247"/>
                <a:gd name="connsiteY8" fmla="*/ 63115 h 515500"/>
                <a:gd name="connsiteX9" fmla="*/ 0 w 399247"/>
                <a:gd name="connsiteY9" fmla="*/ 1 h 515500"/>
                <a:gd name="connsiteX10" fmla="*/ 1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1" y="0"/>
                  </a:moveTo>
                  <a:lnTo>
                    <a:pt x="114536" y="63995"/>
                  </a:lnTo>
                  <a:lnTo>
                    <a:pt x="246749" y="76248"/>
                  </a:lnTo>
                  <a:lnTo>
                    <a:pt x="299857" y="192048"/>
                  </a:lnTo>
                  <a:lnTo>
                    <a:pt x="399247" y="275871"/>
                  </a:lnTo>
                  <a:lnTo>
                    <a:pt x="370642" y="399246"/>
                  </a:lnTo>
                  <a:lnTo>
                    <a:pt x="397596" y="515500"/>
                  </a:lnTo>
                  <a:lnTo>
                    <a:pt x="366119" y="512327"/>
                  </a:lnTo>
                  <a:cubicBezTo>
                    <a:pt x="157175" y="469571"/>
                    <a:pt x="0" y="284698"/>
                    <a:pt x="0" y="63115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0" name="Freeform"/>
            <p:cNvSpPr/>
            <p:nvPr/>
          </p:nvSpPr>
          <p:spPr>
            <a:xfrm>
              <a:off x="8744754" y="3002607"/>
              <a:ext cx="399247" cy="515500"/>
            </a:xfrm>
            <a:custGeom>
              <a:avLst/>
              <a:gdLst>
                <a:gd name="connsiteX0" fmla="*/ 399247 w 399247"/>
                <a:gd name="connsiteY0" fmla="*/ 0 h 515500"/>
                <a:gd name="connsiteX1" fmla="*/ 399247 w 399247"/>
                <a:gd name="connsiteY1" fmla="*/ 63115 h 515500"/>
                <a:gd name="connsiteX2" fmla="*/ 33128 w 399247"/>
                <a:gd name="connsiteY2" fmla="*/ 512327 h 515500"/>
                <a:gd name="connsiteX3" fmla="*/ 1651 w 399247"/>
                <a:gd name="connsiteY3" fmla="*/ 515500 h 515500"/>
                <a:gd name="connsiteX4" fmla="*/ 28605 w 399247"/>
                <a:gd name="connsiteY4" fmla="*/ 399246 h 515500"/>
                <a:gd name="connsiteX5" fmla="*/ 0 w 399247"/>
                <a:gd name="connsiteY5" fmla="*/ 275871 h 515500"/>
                <a:gd name="connsiteX6" fmla="*/ 99390 w 399247"/>
                <a:gd name="connsiteY6" fmla="*/ 192048 h 515500"/>
                <a:gd name="connsiteX7" fmla="*/ 152498 w 399247"/>
                <a:gd name="connsiteY7" fmla="*/ 76248 h 515500"/>
                <a:gd name="connsiteX8" fmla="*/ 284711 w 399247"/>
                <a:gd name="connsiteY8" fmla="*/ 63995 h 515500"/>
                <a:gd name="connsiteX9" fmla="*/ 399247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399247" y="0"/>
                  </a:moveTo>
                  <a:lnTo>
                    <a:pt x="399247" y="63115"/>
                  </a:lnTo>
                  <a:cubicBezTo>
                    <a:pt x="399247" y="284698"/>
                    <a:pt x="242072" y="469571"/>
                    <a:pt x="33128" y="512327"/>
                  </a:cubicBezTo>
                  <a:lnTo>
                    <a:pt x="1651" y="515500"/>
                  </a:lnTo>
                  <a:lnTo>
                    <a:pt x="28605" y="399246"/>
                  </a:lnTo>
                  <a:lnTo>
                    <a:pt x="0" y="275871"/>
                  </a:lnTo>
                  <a:lnTo>
                    <a:pt x="99390" y="192048"/>
                  </a:lnTo>
                  <a:lnTo>
                    <a:pt x="152498" y="76248"/>
                  </a:lnTo>
                  <a:lnTo>
                    <a:pt x="284711" y="63995"/>
                  </a:lnTo>
                  <a:lnTo>
                    <a:pt x="39924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47" name="Freeform"/>
            <p:cNvSpPr/>
            <p:nvPr/>
          </p:nvSpPr>
          <p:spPr>
            <a:xfrm>
              <a:off x="3048000" y="773138"/>
              <a:ext cx="6096000" cy="2751112"/>
            </a:xfrm>
            <a:custGeom>
              <a:avLst/>
              <a:gdLst>
                <a:gd name="connsiteX0" fmla="*/ 458528 w 6096000"/>
                <a:gd name="connsiteY0" fmla="*/ 0 h 2751112"/>
                <a:gd name="connsiteX1" fmla="*/ 5637472 w 6096000"/>
                <a:gd name="connsiteY1" fmla="*/ 0 h 2751112"/>
                <a:gd name="connsiteX2" fmla="*/ 5698404 w 6096000"/>
                <a:gd name="connsiteY2" fmla="*/ 6143 h 2751112"/>
                <a:gd name="connsiteX3" fmla="*/ 5725358 w 6096000"/>
                <a:gd name="connsiteY3" fmla="*/ 122398 h 2751112"/>
                <a:gd name="connsiteX4" fmla="*/ 5696753 w 6096000"/>
                <a:gd name="connsiteY4" fmla="*/ 245772 h 2751112"/>
                <a:gd name="connsiteX5" fmla="*/ 5796143 w 6096000"/>
                <a:gd name="connsiteY5" fmla="*/ 329595 h 2751112"/>
                <a:gd name="connsiteX6" fmla="*/ 5849251 w 6096000"/>
                <a:gd name="connsiteY6" fmla="*/ 445395 h 2751112"/>
                <a:gd name="connsiteX7" fmla="*/ 5981464 w 6096000"/>
                <a:gd name="connsiteY7" fmla="*/ 457648 h 2751112"/>
                <a:gd name="connsiteX8" fmla="*/ 6096000 w 6096000"/>
                <a:gd name="connsiteY8" fmla="*/ 521643 h 2751112"/>
                <a:gd name="connsiteX9" fmla="*/ 6096000 w 6096000"/>
                <a:gd name="connsiteY9" fmla="*/ 2229469 h 2751112"/>
                <a:gd name="connsiteX10" fmla="*/ 5981464 w 6096000"/>
                <a:gd name="connsiteY10" fmla="*/ 2293464 h 2751112"/>
                <a:gd name="connsiteX11" fmla="*/ 5849251 w 6096000"/>
                <a:gd name="connsiteY11" fmla="*/ 2305717 h 2751112"/>
                <a:gd name="connsiteX12" fmla="*/ 5796143 w 6096000"/>
                <a:gd name="connsiteY12" fmla="*/ 2421517 h 2751112"/>
                <a:gd name="connsiteX13" fmla="*/ 5696753 w 6096000"/>
                <a:gd name="connsiteY13" fmla="*/ 2505340 h 2751112"/>
                <a:gd name="connsiteX14" fmla="*/ 5725358 w 6096000"/>
                <a:gd name="connsiteY14" fmla="*/ 2628715 h 2751112"/>
                <a:gd name="connsiteX15" fmla="*/ 5698404 w 6096000"/>
                <a:gd name="connsiteY15" fmla="*/ 2744969 h 2751112"/>
                <a:gd name="connsiteX16" fmla="*/ 5637472 w 6096000"/>
                <a:gd name="connsiteY16" fmla="*/ 2751112 h 2751112"/>
                <a:gd name="connsiteX17" fmla="*/ 458528 w 6096000"/>
                <a:gd name="connsiteY17" fmla="*/ 2751112 h 2751112"/>
                <a:gd name="connsiteX18" fmla="*/ 397596 w 6096000"/>
                <a:gd name="connsiteY18" fmla="*/ 2744969 h 2751112"/>
                <a:gd name="connsiteX19" fmla="*/ 370642 w 6096000"/>
                <a:gd name="connsiteY19" fmla="*/ 2628715 h 2751112"/>
                <a:gd name="connsiteX20" fmla="*/ 399247 w 6096000"/>
                <a:gd name="connsiteY20" fmla="*/ 2505340 h 2751112"/>
                <a:gd name="connsiteX21" fmla="*/ 299857 w 6096000"/>
                <a:gd name="connsiteY21" fmla="*/ 2421517 h 2751112"/>
                <a:gd name="connsiteX22" fmla="*/ 246749 w 6096000"/>
                <a:gd name="connsiteY22" fmla="*/ 2305717 h 2751112"/>
                <a:gd name="connsiteX23" fmla="*/ 114536 w 6096000"/>
                <a:gd name="connsiteY23" fmla="*/ 2293464 h 2751112"/>
                <a:gd name="connsiteX24" fmla="*/ 1 w 6096000"/>
                <a:gd name="connsiteY24" fmla="*/ 2229469 h 2751112"/>
                <a:gd name="connsiteX25" fmla="*/ 0 w 6096000"/>
                <a:gd name="connsiteY25" fmla="*/ 2229470 h 2751112"/>
                <a:gd name="connsiteX26" fmla="*/ 0 w 6096000"/>
                <a:gd name="connsiteY26" fmla="*/ 521643 h 2751112"/>
                <a:gd name="connsiteX27" fmla="*/ 1 w 6096000"/>
                <a:gd name="connsiteY27" fmla="*/ 521643 h 2751112"/>
                <a:gd name="connsiteX28" fmla="*/ 114536 w 6096000"/>
                <a:gd name="connsiteY28" fmla="*/ 457648 h 2751112"/>
                <a:gd name="connsiteX29" fmla="*/ 246749 w 6096000"/>
                <a:gd name="connsiteY29" fmla="*/ 445395 h 2751112"/>
                <a:gd name="connsiteX30" fmla="*/ 299857 w 6096000"/>
                <a:gd name="connsiteY30" fmla="*/ 329595 h 2751112"/>
                <a:gd name="connsiteX31" fmla="*/ 399247 w 6096000"/>
                <a:gd name="connsiteY31" fmla="*/ 245772 h 2751112"/>
                <a:gd name="connsiteX32" fmla="*/ 370642 w 6096000"/>
                <a:gd name="connsiteY32" fmla="*/ 122398 h 2751112"/>
                <a:gd name="connsiteX33" fmla="*/ 397596 w 6096000"/>
                <a:gd name="connsiteY33" fmla="*/ 6143 h 2751112"/>
                <a:gd name="connsiteX34" fmla="*/ 458528 w 6096000"/>
                <a:gd name="connsiteY34" fmla="*/ 0 h 275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96000" h="2751112">
                  <a:moveTo>
                    <a:pt x="458528" y="0"/>
                  </a:moveTo>
                  <a:lnTo>
                    <a:pt x="5637472" y="0"/>
                  </a:lnTo>
                  <a:lnTo>
                    <a:pt x="5698404" y="6143"/>
                  </a:lnTo>
                  <a:lnTo>
                    <a:pt x="5725358" y="122398"/>
                  </a:lnTo>
                  <a:lnTo>
                    <a:pt x="5696753" y="245772"/>
                  </a:lnTo>
                  <a:lnTo>
                    <a:pt x="5796143" y="329595"/>
                  </a:lnTo>
                  <a:lnTo>
                    <a:pt x="5849251" y="445395"/>
                  </a:lnTo>
                  <a:lnTo>
                    <a:pt x="5981464" y="457648"/>
                  </a:lnTo>
                  <a:lnTo>
                    <a:pt x="6096000" y="521643"/>
                  </a:lnTo>
                  <a:lnTo>
                    <a:pt x="6096000" y="2229469"/>
                  </a:lnTo>
                  <a:lnTo>
                    <a:pt x="5981464" y="2293464"/>
                  </a:lnTo>
                  <a:lnTo>
                    <a:pt x="5849251" y="2305717"/>
                  </a:lnTo>
                  <a:lnTo>
                    <a:pt x="5796143" y="2421517"/>
                  </a:lnTo>
                  <a:lnTo>
                    <a:pt x="5696753" y="2505340"/>
                  </a:lnTo>
                  <a:lnTo>
                    <a:pt x="5725358" y="2628715"/>
                  </a:lnTo>
                  <a:lnTo>
                    <a:pt x="5698404" y="2744969"/>
                  </a:lnTo>
                  <a:lnTo>
                    <a:pt x="5637472" y="2751112"/>
                  </a:lnTo>
                  <a:lnTo>
                    <a:pt x="458528" y="2751112"/>
                  </a:lnTo>
                  <a:lnTo>
                    <a:pt x="397596" y="2744969"/>
                  </a:lnTo>
                  <a:lnTo>
                    <a:pt x="370642" y="2628715"/>
                  </a:lnTo>
                  <a:lnTo>
                    <a:pt x="399247" y="2505340"/>
                  </a:lnTo>
                  <a:lnTo>
                    <a:pt x="299857" y="2421517"/>
                  </a:lnTo>
                  <a:lnTo>
                    <a:pt x="246749" y="2305717"/>
                  </a:lnTo>
                  <a:lnTo>
                    <a:pt x="114536" y="2293464"/>
                  </a:lnTo>
                  <a:lnTo>
                    <a:pt x="1" y="2229469"/>
                  </a:lnTo>
                  <a:lnTo>
                    <a:pt x="0" y="2229470"/>
                  </a:lnTo>
                  <a:lnTo>
                    <a:pt x="0" y="521643"/>
                  </a:lnTo>
                  <a:lnTo>
                    <a:pt x="1" y="521643"/>
                  </a:lnTo>
                  <a:lnTo>
                    <a:pt x="114536" y="457648"/>
                  </a:lnTo>
                  <a:lnTo>
                    <a:pt x="246749" y="445395"/>
                  </a:lnTo>
                  <a:lnTo>
                    <a:pt x="299857" y="329595"/>
                  </a:lnTo>
                  <a:lnTo>
                    <a:pt x="399247" y="245772"/>
                  </a:lnTo>
                  <a:lnTo>
                    <a:pt x="370642" y="122398"/>
                  </a:lnTo>
                  <a:lnTo>
                    <a:pt x="397596" y="6143"/>
                  </a:lnTo>
                  <a:lnTo>
                    <a:pt x="45852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من هو الذي كان على صلة قرابة بأبي بكر الصديق رضي الله عنه وتكلم عن عائشة رضي الله عنها في حادثة الإفك؟</a:t>
              </a:r>
            </a:p>
          </p:txBody>
        </p:sp>
      </p:grpSp>
      <p:grpSp>
        <p:nvGrpSpPr>
          <p:cNvPr id="162" name="جواب 3"/>
          <p:cNvGrpSpPr/>
          <p:nvPr/>
        </p:nvGrpSpPr>
        <p:grpSpPr>
          <a:xfrm>
            <a:off x="3383903" y="5398516"/>
            <a:ext cx="5424196" cy="526688"/>
            <a:chOff x="3383903" y="3931481"/>
            <a:chExt cx="5424196" cy="526688"/>
          </a:xfrm>
        </p:grpSpPr>
        <p:sp>
          <p:nvSpPr>
            <p:cNvPr id="74" name="Freeform"/>
            <p:cNvSpPr/>
            <p:nvPr/>
          </p:nvSpPr>
          <p:spPr>
            <a:xfrm>
              <a:off x="8603720" y="3936203"/>
              <a:ext cx="204379" cy="517247"/>
            </a:xfrm>
            <a:custGeom>
              <a:avLst/>
              <a:gdLst>
                <a:gd name="connsiteX0" fmla="*/ 139979 w 204379"/>
                <a:gd name="connsiteY0" fmla="*/ 0 h 517247"/>
                <a:gd name="connsiteX1" fmla="*/ 150765 w 204379"/>
                <a:gd name="connsiteY1" fmla="*/ 2177 h 517247"/>
                <a:gd name="connsiteX2" fmla="*/ 204379 w 204379"/>
                <a:gd name="connsiteY2" fmla="*/ 83062 h 517247"/>
                <a:gd name="connsiteX3" fmla="*/ 204379 w 204379"/>
                <a:gd name="connsiteY3" fmla="*/ 434184 h 517247"/>
                <a:gd name="connsiteX4" fmla="*/ 150765 w 204379"/>
                <a:gd name="connsiteY4" fmla="*/ 515069 h 517247"/>
                <a:gd name="connsiteX5" fmla="*/ 139979 w 204379"/>
                <a:gd name="connsiteY5" fmla="*/ 517247 h 517247"/>
                <a:gd name="connsiteX6" fmla="*/ 120920 w 204379"/>
                <a:gd name="connsiteY6" fmla="*/ 514739 h 517247"/>
                <a:gd name="connsiteX7" fmla="*/ 75319 w 204379"/>
                <a:gd name="connsiteY7" fmla="*/ 425328 h 517247"/>
                <a:gd name="connsiteX8" fmla="*/ 0 w 204379"/>
                <a:gd name="connsiteY8" fmla="*/ 356451 h 517247"/>
                <a:gd name="connsiteX9" fmla="*/ 18367 w 204379"/>
                <a:gd name="connsiteY9" fmla="*/ 258623 h 517247"/>
                <a:gd name="connsiteX10" fmla="*/ 0 w 204379"/>
                <a:gd name="connsiteY10" fmla="*/ 160795 h 517247"/>
                <a:gd name="connsiteX11" fmla="*/ 75319 w 204379"/>
                <a:gd name="connsiteY11" fmla="*/ 91918 h 517247"/>
                <a:gd name="connsiteX12" fmla="*/ 120920 w 204379"/>
                <a:gd name="connsiteY12" fmla="*/ 2507 h 517247"/>
                <a:gd name="connsiteX13" fmla="*/ 139979 w 204379"/>
                <a:gd name="connsiteY13" fmla="*/ 0 h 51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7247">
                  <a:moveTo>
                    <a:pt x="139979" y="0"/>
                  </a:moveTo>
                  <a:lnTo>
                    <a:pt x="150765" y="2177"/>
                  </a:lnTo>
                  <a:cubicBezTo>
                    <a:pt x="182272" y="15504"/>
                    <a:pt x="204379" y="46701"/>
                    <a:pt x="204379" y="83062"/>
                  </a:cubicBezTo>
                  <a:lnTo>
                    <a:pt x="204379" y="434184"/>
                  </a:lnTo>
                  <a:cubicBezTo>
                    <a:pt x="204379" y="470545"/>
                    <a:pt x="182272" y="501743"/>
                    <a:pt x="150765" y="515069"/>
                  </a:cubicBezTo>
                  <a:lnTo>
                    <a:pt x="139979" y="517247"/>
                  </a:lnTo>
                  <a:lnTo>
                    <a:pt x="120920" y="514739"/>
                  </a:lnTo>
                  <a:lnTo>
                    <a:pt x="75319" y="425328"/>
                  </a:lnTo>
                  <a:lnTo>
                    <a:pt x="0" y="356451"/>
                  </a:lnTo>
                  <a:lnTo>
                    <a:pt x="18367" y="258623"/>
                  </a:lnTo>
                  <a:lnTo>
                    <a:pt x="0" y="160795"/>
                  </a:lnTo>
                  <a:lnTo>
                    <a:pt x="75319" y="91918"/>
                  </a:lnTo>
                  <a:lnTo>
                    <a:pt x="120920" y="2507"/>
                  </a:lnTo>
                  <a:lnTo>
                    <a:pt x="139979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73" name="Freeform"/>
            <p:cNvSpPr/>
            <p:nvPr/>
          </p:nvSpPr>
          <p:spPr>
            <a:xfrm>
              <a:off x="3383903" y="3938120"/>
              <a:ext cx="180297" cy="513410"/>
            </a:xfrm>
            <a:custGeom>
              <a:avLst/>
              <a:gdLst>
                <a:gd name="connsiteX0" fmla="*/ 54898 w 180297"/>
                <a:gd name="connsiteY0" fmla="*/ 0 h 513410"/>
                <a:gd name="connsiteX1" fmla="*/ 59377 w 180297"/>
                <a:gd name="connsiteY1" fmla="*/ 589 h 513410"/>
                <a:gd name="connsiteX2" fmla="*/ 104978 w 180297"/>
                <a:gd name="connsiteY2" fmla="*/ 90000 h 513410"/>
                <a:gd name="connsiteX3" fmla="*/ 180297 w 180297"/>
                <a:gd name="connsiteY3" fmla="*/ 158877 h 513410"/>
                <a:gd name="connsiteX4" fmla="*/ 161930 w 180297"/>
                <a:gd name="connsiteY4" fmla="*/ 256705 h 513410"/>
                <a:gd name="connsiteX5" fmla="*/ 180297 w 180297"/>
                <a:gd name="connsiteY5" fmla="*/ 354533 h 513410"/>
                <a:gd name="connsiteX6" fmla="*/ 104978 w 180297"/>
                <a:gd name="connsiteY6" fmla="*/ 423410 h 513410"/>
                <a:gd name="connsiteX7" fmla="*/ 59377 w 180297"/>
                <a:gd name="connsiteY7" fmla="*/ 512821 h 513410"/>
                <a:gd name="connsiteX8" fmla="*/ 54898 w 180297"/>
                <a:gd name="connsiteY8" fmla="*/ 513410 h 513410"/>
                <a:gd name="connsiteX9" fmla="*/ 53614 w 180297"/>
                <a:gd name="connsiteY9" fmla="*/ 513151 h 513410"/>
                <a:gd name="connsiteX10" fmla="*/ 0 w 180297"/>
                <a:gd name="connsiteY10" fmla="*/ 432266 h 513410"/>
                <a:gd name="connsiteX11" fmla="*/ 0 w 180297"/>
                <a:gd name="connsiteY11" fmla="*/ 81144 h 513410"/>
                <a:gd name="connsiteX12" fmla="*/ 53614 w 180297"/>
                <a:gd name="connsiteY12" fmla="*/ 259 h 513410"/>
                <a:gd name="connsiteX13" fmla="*/ 54898 w 180297"/>
                <a:gd name="connsiteY13" fmla="*/ 0 h 513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0297" h="513410">
                  <a:moveTo>
                    <a:pt x="54898" y="0"/>
                  </a:moveTo>
                  <a:lnTo>
                    <a:pt x="59377" y="589"/>
                  </a:lnTo>
                  <a:lnTo>
                    <a:pt x="104978" y="90000"/>
                  </a:lnTo>
                  <a:lnTo>
                    <a:pt x="180297" y="158877"/>
                  </a:lnTo>
                  <a:lnTo>
                    <a:pt x="161930" y="256705"/>
                  </a:lnTo>
                  <a:lnTo>
                    <a:pt x="180297" y="354533"/>
                  </a:lnTo>
                  <a:lnTo>
                    <a:pt x="104978" y="423410"/>
                  </a:lnTo>
                  <a:lnTo>
                    <a:pt x="59377" y="512821"/>
                  </a:lnTo>
                  <a:lnTo>
                    <a:pt x="54898" y="513410"/>
                  </a:lnTo>
                  <a:lnTo>
                    <a:pt x="53614" y="513151"/>
                  </a:lnTo>
                  <a:cubicBezTo>
                    <a:pt x="22108" y="499825"/>
                    <a:pt x="0" y="468627"/>
                    <a:pt x="0" y="432266"/>
                  </a:cubicBezTo>
                  <a:lnTo>
                    <a:pt x="0" y="81144"/>
                  </a:lnTo>
                  <a:cubicBezTo>
                    <a:pt x="0" y="44783"/>
                    <a:pt x="22108" y="13586"/>
                    <a:pt x="53614" y="259"/>
                  </a:cubicBezTo>
                  <a:lnTo>
                    <a:pt x="54898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6" name="Freeform"/>
            <p:cNvSpPr/>
            <p:nvPr/>
          </p:nvSpPr>
          <p:spPr>
            <a:xfrm>
              <a:off x="3438800" y="3931481"/>
              <a:ext cx="5304898" cy="526688"/>
            </a:xfrm>
            <a:custGeom>
              <a:avLst/>
              <a:gdLst>
                <a:gd name="connsiteX0" fmla="*/ 32885 w 5304898"/>
                <a:gd name="connsiteY0" fmla="*/ 0 h 526688"/>
                <a:gd name="connsiteX1" fmla="*/ 5281515 w 5304898"/>
                <a:gd name="connsiteY1" fmla="*/ 0 h 526688"/>
                <a:gd name="connsiteX2" fmla="*/ 5304898 w 5304898"/>
                <a:gd name="connsiteY2" fmla="*/ 4721 h 526688"/>
                <a:gd name="connsiteX3" fmla="*/ 5285839 w 5304898"/>
                <a:gd name="connsiteY3" fmla="*/ 7228 h 526688"/>
                <a:gd name="connsiteX4" fmla="*/ 5240238 w 5304898"/>
                <a:gd name="connsiteY4" fmla="*/ 96639 h 526688"/>
                <a:gd name="connsiteX5" fmla="*/ 5164919 w 5304898"/>
                <a:gd name="connsiteY5" fmla="*/ 165516 h 526688"/>
                <a:gd name="connsiteX6" fmla="*/ 5183286 w 5304898"/>
                <a:gd name="connsiteY6" fmla="*/ 263344 h 526688"/>
                <a:gd name="connsiteX7" fmla="*/ 5164919 w 5304898"/>
                <a:gd name="connsiteY7" fmla="*/ 361172 h 526688"/>
                <a:gd name="connsiteX8" fmla="*/ 5240238 w 5304898"/>
                <a:gd name="connsiteY8" fmla="*/ 430049 h 526688"/>
                <a:gd name="connsiteX9" fmla="*/ 5285839 w 5304898"/>
                <a:gd name="connsiteY9" fmla="*/ 519460 h 526688"/>
                <a:gd name="connsiteX10" fmla="*/ 5304898 w 5304898"/>
                <a:gd name="connsiteY10" fmla="*/ 521968 h 526688"/>
                <a:gd name="connsiteX11" fmla="*/ 5281515 w 5304898"/>
                <a:gd name="connsiteY11" fmla="*/ 526688 h 526688"/>
                <a:gd name="connsiteX12" fmla="*/ 32885 w 5304898"/>
                <a:gd name="connsiteY12" fmla="*/ 526688 h 526688"/>
                <a:gd name="connsiteX13" fmla="*/ 0 w 5304898"/>
                <a:gd name="connsiteY13" fmla="*/ 520049 h 526688"/>
                <a:gd name="connsiteX14" fmla="*/ 4479 w 5304898"/>
                <a:gd name="connsiteY14" fmla="*/ 519460 h 526688"/>
                <a:gd name="connsiteX15" fmla="*/ 50080 w 5304898"/>
                <a:gd name="connsiteY15" fmla="*/ 430049 h 526688"/>
                <a:gd name="connsiteX16" fmla="*/ 125399 w 5304898"/>
                <a:gd name="connsiteY16" fmla="*/ 361172 h 526688"/>
                <a:gd name="connsiteX17" fmla="*/ 107032 w 5304898"/>
                <a:gd name="connsiteY17" fmla="*/ 263344 h 526688"/>
                <a:gd name="connsiteX18" fmla="*/ 125399 w 5304898"/>
                <a:gd name="connsiteY18" fmla="*/ 165516 h 526688"/>
                <a:gd name="connsiteX19" fmla="*/ 50080 w 5304898"/>
                <a:gd name="connsiteY19" fmla="*/ 96639 h 526688"/>
                <a:gd name="connsiteX20" fmla="*/ 4479 w 5304898"/>
                <a:gd name="connsiteY20" fmla="*/ 7228 h 526688"/>
                <a:gd name="connsiteX21" fmla="*/ 0 w 5304898"/>
                <a:gd name="connsiteY21" fmla="*/ 6639 h 526688"/>
                <a:gd name="connsiteX22" fmla="*/ 32885 w 5304898"/>
                <a:gd name="connsiteY22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304898" h="526688">
                  <a:moveTo>
                    <a:pt x="32885" y="0"/>
                  </a:moveTo>
                  <a:lnTo>
                    <a:pt x="5281515" y="0"/>
                  </a:lnTo>
                  <a:lnTo>
                    <a:pt x="5304898" y="4721"/>
                  </a:lnTo>
                  <a:lnTo>
                    <a:pt x="5285839" y="7228"/>
                  </a:lnTo>
                  <a:lnTo>
                    <a:pt x="5240238" y="96639"/>
                  </a:lnTo>
                  <a:lnTo>
                    <a:pt x="5164919" y="165516"/>
                  </a:lnTo>
                  <a:lnTo>
                    <a:pt x="5183286" y="263344"/>
                  </a:lnTo>
                  <a:lnTo>
                    <a:pt x="5164919" y="361172"/>
                  </a:lnTo>
                  <a:lnTo>
                    <a:pt x="5240238" y="430049"/>
                  </a:lnTo>
                  <a:lnTo>
                    <a:pt x="5285839" y="519460"/>
                  </a:lnTo>
                  <a:lnTo>
                    <a:pt x="5304898" y="521968"/>
                  </a:lnTo>
                  <a:lnTo>
                    <a:pt x="5281515" y="526688"/>
                  </a:lnTo>
                  <a:lnTo>
                    <a:pt x="32885" y="526688"/>
                  </a:lnTo>
                  <a:lnTo>
                    <a:pt x="0" y="520049"/>
                  </a:lnTo>
                  <a:lnTo>
                    <a:pt x="4479" y="519460"/>
                  </a:lnTo>
                  <a:lnTo>
                    <a:pt x="50080" y="430049"/>
                  </a:lnTo>
                  <a:lnTo>
                    <a:pt x="125399" y="361172"/>
                  </a:lnTo>
                  <a:lnTo>
                    <a:pt x="107032" y="263344"/>
                  </a:lnTo>
                  <a:lnTo>
                    <a:pt x="125399" y="165516"/>
                  </a:lnTo>
                  <a:lnTo>
                    <a:pt x="50080" y="96639"/>
                  </a:lnTo>
                  <a:lnTo>
                    <a:pt x="4479" y="7228"/>
                  </a:lnTo>
                  <a:lnTo>
                    <a:pt x="0" y="6639"/>
                  </a:lnTo>
                  <a:lnTo>
                    <a:pt x="32885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مِسطح بن أثاثة</a:t>
              </a:r>
            </a:p>
          </p:txBody>
        </p:sp>
      </p:grpSp>
      <p:grpSp>
        <p:nvGrpSpPr>
          <p:cNvPr id="163" name="جواب 2"/>
          <p:cNvGrpSpPr/>
          <p:nvPr/>
        </p:nvGrpSpPr>
        <p:grpSpPr>
          <a:xfrm>
            <a:off x="3383903" y="4742379"/>
            <a:ext cx="5424196" cy="526688"/>
            <a:chOff x="3383903" y="4669227"/>
            <a:chExt cx="5424196" cy="526688"/>
          </a:xfrm>
        </p:grpSpPr>
        <p:sp>
          <p:nvSpPr>
            <p:cNvPr id="72" name="Freeform"/>
            <p:cNvSpPr/>
            <p:nvPr/>
          </p:nvSpPr>
          <p:spPr>
            <a:xfrm>
              <a:off x="8603720" y="4670388"/>
              <a:ext cx="204379" cy="516719"/>
            </a:xfrm>
            <a:custGeom>
              <a:avLst/>
              <a:gdLst>
                <a:gd name="connsiteX0" fmla="*/ 122342 w 204379"/>
                <a:gd name="connsiteY0" fmla="*/ 0 h 516719"/>
                <a:gd name="connsiteX1" fmla="*/ 150765 w 204379"/>
                <a:gd name="connsiteY1" fmla="*/ 5738 h 516719"/>
                <a:gd name="connsiteX2" fmla="*/ 204379 w 204379"/>
                <a:gd name="connsiteY2" fmla="*/ 86623 h 516719"/>
                <a:gd name="connsiteX3" fmla="*/ 204379 w 204379"/>
                <a:gd name="connsiteY3" fmla="*/ 437745 h 516719"/>
                <a:gd name="connsiteX4" fmla="*/ 178668 w 204379"/>
                <a:gd name="connsiteY4" fmla="*/ 499817 h 516719"/>
                <a:gd name="connsiteX5" fmla="*/ 153600 w 204379"/>
                <a:gd name="connsiteY5" fmla="*/ 516719 h 516719"/>
                <a:gd name="connsiteX6" fmla="*/ 120920 w 204379"/>
                <a:gd name="connsiteY6" fmla="*/ 512419 h 516719"/>
                <a:gd name="connsiteX7" fmla="*/ 75319 w 204379"/>
                <a:gd name="connsiteY7" fmla="*/ 423008 h 516719"/>
                <a:gd name="connsiteX8" fmla="*/ 0 w 204379"/>
                <a:gd name="connsiteY8" fmla="*/ 354131 h 516719"/>
                <a:gd name="connsiteX9" fmla="*/ 18367 w 204379"/>
                <a:gd name="connsiteY9" fmla="*/ 256303 h 516719"/>
                <a:gd name="connsiteX10" fmla="*/ 0 w 204379"/>
                <a:gd name="connsiteY10" fmla="*/ 158475 h 516719"/>
                <a:gd name="connsiteX11" fmla="*/ 75319 w 204379"/>
                <a:gd name="connsiteY11" fmla="*/ 89598 h 516719"/>
                <a:gd name="connsiteX12" fmla="*/ 120920 w 204379"/>
                <a:gd name="connsiteY12" fmla="*/ 187 h 516719"/>
                <a:gd name="connsiteX13" fmla="*/ 122342 w 204379"/>
                <a:gd name="connsiteY13" fmla="*/ 0 h 51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6719">
                  <a:moveTo>
                    <a:pt x="122342" y="0"/>
                  </a:moveTo>
                  <a:lnTo>
                    <a:pt x="150765" y="5738"/>
                  </a:lnTo>
                  <a:cubicBezTo>
                    <a:pt x="182272" y="19065"/>
                    <a:pt x="204379" y="50262"/>
                    <a:pt x="204379" y="86623"/>
                  </a:cubicBezTo>
                  <a:lnTo>
                    <a:pt x="204379" y="437745"/>
                  </a:lnTo>
                  <a:cubicBezTo>
                    <a:pt x="204379" y="461986"/>
                    <a:pt x="194553" y="483931"/>
                    <a:pt x="178668" y="499817"/>
                  </a:cubicBezTo>
                  <a:lnTo>
                    <a:pt x="153600" y="516719"/>
                  </a:lnTo>
                  <a:lnTo>
                    <a:pt x="120920" y="512419"/>
                  </a:lnTo>
                  <a:lnTo>
                    <a:pt x="75319" y="423008"/>
                  </a:lnTo>
                  <a:lnTo>
                    <a:pt x="0" y="354131"/>
                  </a:lnTo>
                  <a:lnTo>
                    <a:pt x="18367" y="256303"/>
                  </a:lnTo>
                  <a:lnTo>
                    <a:pt x="0" y="158475"/>
                  </a:lnTo>
                  <a:lnTo>
                    <a:pt x="75319" y="89598"/>
                  </a:lnTo>
                  <a:lnTo>
                    <a:pt x="120920" y="187"/>
                  </a:lnTo>
                  <a:lnTo>
                    <a:pt x="122342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71" name="Freeform"/>
            <p:cNvSpPr/>
            <p:nvPr/>
          </p:nvSpPr>
          <p:spPr>
            <a:xfrm>
              <a:off x="3383903" y="4674553"/>
              <a:ext cx="180297" cy="509903"/>
            </a:xfrm>
            <a:custGeom>
              <a:avLst/>
              <a:gdLst>
                <a:gd name="connsiteX0" fmla="*/ 61406 w 180297"/>
                <a:gd name="connsiteY0" fmla="*/ 0 h 509903"/>
                <a:gd name="connsiteX1" fmla="*/ 104978 w 180297"/>
                <a:gd name="connsiteY1" fmla="*/ 85433 h 509903"/>
                <a:gd name="connsiteX2" fmla="*/ 180297 w 180297"/>
                <a:gd name="connsiteY2" fmla="*/ 154310 h 509903"/>
                <a:gd name="connsiteX3" fmla="*/ 161930 w 180297"/>
                <a:gd name="connsiteY3" fmla="*/ 252138 h 509903"/>
                <a:gd name="connsiteX4" fmla="*/ 180297 w 180297"/>
                <a:gd name="connsiteY4" fmla="*/ 349966 h 509903"/>
                <a:gd name="connsiteX5" fmla="*/ 104978 w 180297"/>
                <a:gd name="connsiteY5" fmla="*/ 418843 h 509903"/>
                <a:gd name="connsiteX6" fmla="*/ 59377 w 180297"/>
                <a:gd name="connsiteY6" fmla="*/ 508254 h 509903"/>
                <a:gd name="connsiteX7" fmla="*/ 46847 w 180297"/>
                <a:gd name="connsiteY7" fmla="*/ 509903 h 509903"/>
                <a:gd name="connsiteX8" fmla="*/ 25711 w 180297"/>
                <a:gd name="connsiteY8" fmla="*/ 495652 h 509903"/>
                <a:gd name="connsiteX9" fmla="*/ 0 w 180297"/>
                <a:gd name="connsiteY9" fmla="*/ 433580 h 509903"/>
                <a:gd name="connsiteX10" fmla="*/ 0 w 180297"/>
                <a:gd name="connsiteY10" fmla="*/ 82458 h 509903"/>
                <a:gd name="connsiteX11" fmla="*/ 53614 w 180297"/>
                <a:gd name="connsiteY11" fmla="*/ 1573 h 509903"/>
                <a:gd name="connsiteX12" fmla="*/ 61406 w 180297"/>
                <a:gd name="connsiteY12" fmla="*/ 0 h 509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297" h="509903">
                  <a:moveTo>
                    <a:pt x="61406" y="0"/>
                  </a:moveTo>
                  <a:lnTo>
                    <a:pt x="104978" y="85433"/>
                  </a:lnTo>
                  <a:lnTo>
                    <a:pt x="180297" y="154310"/>
                  </a:lnTo>
                  <a:lnTo>
                    <a:pt x="161930" y="252138"/>
                  </a:lnTo>
                  <a:lnTo>
                    <a:pt x="180297" y="349966"/>
                  </a:lnTo>
                  <a:lnTo>
                    <a:pt x="104978" y="418843"/>
                  </a:lnTo>
                  <a:lnTo>
                    <a:pt x="59377" y="508254"/>
                  </a:lnTo>
                  <a:lnTo>
                    <a:pt x="46847" y="509903"/>
                  </a:lnTo>
                  <a:lnTo>
                    <a:pt x="25711" y="495652"/>
                  </a:lnTo>
                  <a:cubicBezTo>
                    <a:pt x="9826" y="479766"/>
                    <a:pt x="0" y="457821"/>
                    <a:pt x="0" y="433580"/>
                  </a:cubicBezTo>
                  <a:lnTo>
                    <a:pt x="0" y="82458"/>
                  </a:lnTo>
                  <a:cubicBezTo>
                    <a:pt x="0" y="46097"/>
                    <a:pt x="22108" y="14900"/>
                    <a:pt x="53614" y="1573"/>
                  </a:cubicBezTo>
                  <a:lnTo>
                    <a:pt x="6140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3" name="Freeform"/>
            <p:cNvSpPr/>
            <p:nvPr/>
          </p:nvSpPr>
          <p:spPr>
            <a:xfrm>
              <a:off x="3430749" y="4669227"/>
              <a:ext cx="5326570" cy="526688"/>
            </a:xfrm>
            <a:custGeom>
              <a:avLst/>
              <a:gdLst>
                <a:gd name="connsiteX0" fmla="*/ 40936 w 5326570"/>
                <a:gd name="connsiteY0" fmla="*/ 0 h 526688"/>
                <a:gd name="connsiteX1" fmla="*/ 5289566 w 5326570"/>
                <a:gd name="connsiteY1" fmla="*/ 0 h 526688"/>
                <a:gd name="connsiteX2" fmla="*/ 5295312 w 5326570"/>
                <a:gd name="connsiteY2" fmla="*/ 1160 h 526688"/>
                <a:gd name="connsiteX3" fmla="*/ 5293890 w 5326570"/>
                <a:gd name="connsiteY3" fmla="*/ 1347 h 526688"/>
                <a:gd name="connsiteX4" fmla="*/ 5248289 w 5326570"/>
                <a:gd name="connsiteY4" fmla="*/ 90758 h 526688"/>
                <a:gd name="connsiteX5" fmla="*/ 5172970 w 5326570"/>
                <a:gd name="connsiteY5" fmla="*/ 159635 h 526688"/>
                <a:gd name="connsiteX6" fmla="*/ 5191337 w 5326570"/>
                <a:gd name="connsiteY6" fmla="*/ 257463 h 526688"/>
                <a:gd name="connsiteX7" fmla="*/ 5172970 w 5326570"/>
                <a:gd name="connsiteY7" fmla="*/ 355291 h 526688"/>
                <a:gd name="connsiteX8" fmla="*/ 5248289 w 5326570"/>
                <a:gd name="connsiteY8" fmla="*/ 424168 h 526688"/>
                <a:gd name="connsiteX9" fmla="*/ 5293890 w 5326570"/>
                <a:gd name="connsiteY9" fmla="*/ 513579 h 526688"/>
                <a:gd name="connsiteX10" fmla="*/ 5326570 w 5326570"/>
                <a:gd name="connsiteY10" fmla="*/ 517879 h 526688"/>
                <a:gd name="connsiteX11" fmla="*/ 5323735 w 5326570"/>
                <a:gd name="connsiteY11" fmla="*/ 519790 h 526688"/>
                <a:gd name="connsiteX12" fmla="*/ 5289566 w 5326570"/>
                <a:gd name="connsiteY12" fmla="*/ 526688 h 526688"/>
                <a:gd name="connsiteX13" fmla="*/ 40936 w 5326570"/>
                <a:gd name="connsiteY13" fmla="*/ 526688 h 526688"/>
                <a:gd name="connsiteX14" fmla="*/ 6767 w 5326570"/>
                <a:gd name="connsiteY14" fmla="*/ 519790 h 526688"/>
                <a:gd name="connsiteX15" fmla="*/ 0 w 5326570"/>
                <a:gd name="connsiteY15" fmla="*/ 515228 h 526688"/>
                <a:gd name="connsiteX16" fmla="*/ 12530 w 5326570"/>
                <a:gd name="connsiteY16" fmla="*/ 513579 h 526688"/>
                <a:gd name="connsiteX17" fmla="*/ 58131 w 5326570"/>
                <a:gd name="connsiteY17" fmla="*/ 424168 h 526688"/>
                <a:gd name="connsiteX18" fmla="*/ 133450 w 5326570"/>
                <a:gd name="connsiteY18" fmla="*/ 355291 h 526688"/>
                <a:gd name="connsiteX19" fmla="*/ 115083 w 5326570"/>
                <a:gd name="connsiteY19" fmla="*/ 257463 h 526688"/>
                <a:gd name="connsiteX20" fmla="*/ 133450 w 5326570"/>
                <a:gd name="connsiteY20" fmla="*/ 159635 h 526688"/>
                <a:gd name="connsiteX21" fmla="*/ 58131 w 5326570"/>
                <a:gd name="connsiteY21" fmla="*/ 90758 h 526688"/>
                <a:gd name="connsiteX22" fmla="*/ 14559 w 5326570"/>
                <a:gd name="connsiteY22" fmla="*/ 5325 h 526688"/>
                <a:gd name="connsiteX23" fmla="*/ 40936 w 5326570"/>
                <a:gd name="connsiteY23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326570" h="526688">
                  <a:moveTo>
                    <a:pt x="40936" y="0"/>
                  </a:moveTo>
                  <a:lnTo>
                    <a:pt x="5289566" y="0"/>
                  </a:lnTo>
                  <a:lnTo>
                    <a:pt x="5295312" y="1160"/>
                  </a:lnTo>
                  <a:lnTo>
                    <a:pt x="5293890" y="1347"/>
                  </a:lnTo>
                  <a:lnTo>
                    <a:pt x="5248289" y="90758"/>
                  </a:lnTo>
                  <a:lnTo>
                    <a:pt x="5172970" y="159635"/>
                  </a:lnTo>
                  <a:lnTo>
                    <a:pt x="5191337" y="257463"/>
                  </a:lnTo>
                  <a:lnTo>
                    <a:pt x="5172970" y="355291"/>
                  </a:lnTo>
                  <a:lnTo>
                    <a:pt x="5248289" y="424168"/>
                  </a:lnTo>
                  <a:lnTo>
                    <a:pt x="5293890" y="513579"/>
                  </a:lnTo>
                  <a:lnTo>
                    <a:pt x="5326570" y="517879"/>
                  </a:lnTo>
                  <a:lnTo>
                    <a:pt x="5323735" y="519790"/>
                  </a:lnTo>
                  <a:cubicBezTo>
                    <a:pt x="5313233" y="524232"/>
                    <a:pt x="5301686" y="526688"/>
                    <a:pt x="5289566" y="526688"/>
                  </a:cubicBezTo>
                  <a:lnTo>
                    <a:pt x="40936" y="526688"/>
                  </a:lnTo>
                  <a:cubicBezTo>
                    <a:pt x="28816" y="526688"/>
                    <a:pt x="17269" y="524232"/>
                    <a:pt x="6767" y="519790"/>
                  </a:cubicBezTo>
                  <a:lnTo>
                    <a:pt x="0" y="515228"/>
                  </a:lnTo>
                  <a:lnTo>
                    <a:pt x="12530" y="513579"/>
                  </a:lnTo>
                  <a:lnTo>
                    <a:pt x="58131" y="424168"/>
                  </a:lnTo>
                  <a:lnTo>
                    <a:pt x="133450" y="355291"/>
                  </a:lnTo>
                  <a:lnTo>
                    <a:pt x="115083" y="257463"/>
                  </a:lnTo>
                  <a:lnTo>
                    <a:pt x="133450" y="159635"/>
                  </a:lnTo>
                  <a:lnTo>
                    <a:pt x="58131" y="90758"/>
                  </a:lnTo>
                  <a:lnTo>
                    <a:pt x="14559" y="5325"/>
                  </a:lnTo>
                  <a:lnTo>
                    <a:pt x="40936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سعيد بن زيد</a:t>
              </a:r>
            </a:p>
          </p:txBody>
        </p:sp>
      </p:grpSp>
      <p:grpSp>
        <p:nvGrpSpPr>
          <p:cNvPr id="164" name="جواب 1"/>
          <p:cNvGrpSpPr/>
          <p:nvPr/>
        </p:nvGrpSpPr>
        <p:grpSpPr>
          <a:xfrm>
            <a:off x="3383903" y="4085948"/>
            <a:ext cx="5424196" cy="526688"/>
            <a:chOff x="3383903" y="5406973"/>
            <a:chExt cx="5424196" cy="526688"/>
          </a:xfrm>
        </p:grpSpPr>
        <p:sp>
          <p:nvSpPr>
            <p:cNvPr id="70" name="Freeform"/>
            <p:cNvSpPr/>
            <p:nvPr/>
          </p:nvSpPr>
          <p:spPr>
            <a:xfrm>
              <a:off x="8603720" y="5409187"/>
              <a:ext cx="204379" cy="517121"/>
            </a:xfrm>
            <a:custGeom>
              <a:avLst/>
              <a:gdLst>
                <a:gd name="connsiteX0" fmla="*/ 127557 w 204379"/>
                <a:gd name="connsiteY0" fmla="*/ 0 h 517121"/>
                <a:gd name="connsiteX1" fmla="*/ 150765 w 204379"/>
                <a:gd name="connsiteY1" fmla="*/ 4685 h 517121"/>
                <a:gd name="connsiteX2" fmla="*/ 204379 w 204379"/>
                <a:gd name="connsiteY2" fmla="*/ 85570 h 517121"/>
                <a:gd name="connsiteX3" fmla="*/ 204379 w 204379"/>
                <a:gd name="connsiteY3" fmla="*/ 436692 h 517121"/>
                <a:gd name="connsiteX4" fmla="*/ 178668 w 204379"/>
                <a:gd name="connsiteY4" fmla="*/ 498764 h 517121"/>
                <a:gd name="connsiteX5" fmla="*/ 151442 w 204379"/>
                <a:gd name="connsiteY5" fmla="*/ 517121 h 517121"/>
                <a:gd name="connsiteX6" fmla="*/ 120920 w 204379"/>
                <a:gd name="connsiteY6" fmla="*/ 513105 h 517121"/>
                <a:gd name="connsiteX7" fmla="*/ 75319 w 204379"/>
                <a:gd name="connsiteY7" fmla="*/ 423694 h 517121"/>
                <a:gd name="connsiteX8" fmla="*/ 0 w 204379"/>
                <a:gd name="connsiteY8" fmla="*/ 354817 h 517121"/>
                <a:gd name="connsiteX9" fmla="*/ 18367 w 204379"/>
                <a:gd name="connsiteY9" fmla="*/ 256989 h 517121"/>
                <a:gd name="connsiteX10" fmla="*/ 0 w 204379"/>
                <a:gd name="connsiteY10" fmla="*/ 159161 h 517121"/>
                <a:gd name="connsiteX11" fmla="*/ 75319 w 204379"/>
                <a:gd name="connsiteY11" fmla="*/ 90284 h 517121"/>
                <a:gd name="connsiteX12" fmla="*/ 120920 w 204379"/>
                <a:gd name="connsiteY12" fmla="*/ 873 h 517121"/>
                <a:gd name="connsiteX13" fmla="*/ 127557 w 204379"/>
                <a:gd name="connsiteY13" fmla="*/ 0 h 517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7121">
                  <a:moveTo>
                    <a:pt x="127557" y="0"/>
                  </a:moveTo>
                  <a:lnTo>
                    <a:pt x="150765" y="4685"/>
                  </a:lnTo>
                  <a:cubicBezTo>
                    <a:pt x="182272" y="18012"/>
                    <a:pt x="204379" y="49209"/>
                    <a:pt x="204379" y="85570"/>
                  </a:cubicBezTo>
                  <a:lnTo>
                    <a:pt x="204379" y="436692"/>
                  </a:lnTo>
                  <a:cubicBezTo>
                    <a:pt x="204379" y="460933"/>
                    <a:pt x="194553" y="482878"/>
                    <a:pt x="178668" y="498764"/>
                  </a:cubicBezTo>
                  <a:lnTo>
                    <a:pt x="151442" y="517121"/>
                  </a:lnTo>
                  <a:lnTo>
                    <a:pt x="120920" y="513105"/>
                  </a:lnTo>
                  <a:lnTo>
                    <a:pt x="75319" y="423694"/>
                  </a:lnTo>
                  <a:lnTo>
                    <a:pt x="0" y="354817"/>
                  </a:lnTo>
                  <a:lnTo>
                    <a:pt x="18367" y="256989"/>
                  </a:lnTo>
                  <a:lnTo>
                    <a:pt x="0" y="159161"/>
                  </a:lnTo>
                  <a:lnTo>
                    <a:pt x="75319" y="90284"/>
                  </a:lnTo>
                  <a:lnTo>
                    <a:pt x="120920" y="873"/>
                  </a:lnTo>
                  <a:lnTo>
                    <a:pt x="12755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9" name="Freeform"/>
            <p:cNvSpPr/>
            <p:nvPr/>
          </p:nvSpPr>
          <p:spPr>
            <a:xfrm>
              <a:off x="3383903" y="5412462"/>
              <a:ext cx="180297" cy="511195"/>
            </a:xfrm>
            <a:custGeom>
              <a:avLst/>
              <a:gdLst>
                <a:gd name="connsiteX0" fmla="*/ 60602 w 180297"/>
                <a:gd name="connsiteY0" fmla="*/ 0 h 511195"/>
                <a:gd name="connsiteX1" fmla="*/ 104978 w 180297"/>
                <a:gd name="connsiteY1" fmla="*/ 87009 h 511195"/>
                <a:gd name="connsiteX2" fmla="*/ 180297 w 180297"/>
                <a:gd name="connsiteY2" fmla="*/ 155886 h 511195"/>
                <a:gd name="connsiteX3" fmla="*/ 161930 w 180297"/>
                <a:gd name="connsiteY3" fmla="*/ 253714 h 511195"/>
                <a:gd name="connsiteX4" fmla="*/ 180297 w 180297"/>
                <a:gd name="connsiteY4" fmla="*/ 351542 h 511195"/>
                <a:gd name="connsiteX5" fmla="*/ 104978 w 180297"/>
                <a:gd name="connsiteY5" fmla="*/ 420419 h 511195"/>
                <a:gd name="connsiteX6" fmla="*/ 59377 w 180297"/>
                <a:gd name="connsiteY6" fmla="*/ 509830 h 511195"/>
                <a:gd name="connsiteX7" fmla="*/ 49005 w 180297"/>
                <a:gd name="connsiteY7" fmla="*/ 511195 h 511195"/>
                <a:gd name="connsiteX8" fmla="*/ 25711 w 180297"/>
                <a:gd name="connsiteY8" fmla="*/ 495489 h 511195"/>
                <a:gd name="connsiteX9" fmla="*/ 0 w 180297"/>
                <a:gd name="connsiteY9" fmla="*/ 433417 h 511195"/>
                <a:gd name="connsiteX10" fmla="*/ 0 w 180297"/>
                <a:gd name="connsiteY10" fmla="*/ 82295 h 511195"/>
                <a:gd name="connsiteX11" fmla="*/ 53614 w 180297"/>
                <a:gd name="connsiteY11" fmla="*/ 1410 h 511195"/>
                <a:gd name="connsiteX12" fmla="*/ 60602 w 180297"/>
                <a:gd name="connsiteY12" fmla="*/ 0 h 511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297" h="511195">
                  <a:moveTo>
                    <a:pt x="60602" y="0"/>
                  </a:moveTo>
                  <a:lnTo>
                    <a:pt x="104978" y="87009"/>
                  </a:lnTo>
                  <a:lnTo>
                    <a:pt x="180297" y="155886"/>
                  </a:lnTo>
                  <a:lnTo>
                    <a:pt x="161930" y="253714"/>
                  </a:lnTo>
                  <a:lnTo>
                    <a:pt x="180297" y="351542"/>
                  </a:lnTo>
                  <a:lnTo>
                    <a:pt x="104978" y="420419"/>
                  </a:lnTo>
                  <a:lnTo>
                    <a:pt x="59377" y="509830"/>
                  </a:lnTo>
                  <a:lnTo>
                    <a:pt x="49005" y="511195"/>
                  </a:lnTo>
                  <a:lnTo>
                    <a:pt x="25711" y="495489"/>
                  </a:lnTo>
                  <a:cubicBezTo>
                    <a:pt x="9826" y="479603"/>
                    <a:pt x="0" y="457658"/>
                    <a:pt x="0" y="433417"/>
                  </a:cubicBezTo>
                  <a:lnTo>
                    <a:pt x="0" y="82295"/>
                  </a:lnTo>
                  <a:cubicBezTo>
                    <a:pt x="0" y="45934"/>
                    <a:pt x="22108" y="14737"/>
                    <a:pt x="53614" y="1410"/>
                  </a:cubicBezTo>
                  <a:lnTo>
                    <a:pt x="60602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0" name="Freeform"/>
            <p:cNvSpPr/>
            <p:nvPr/>
          </p:nvSpPr>
          <p:spPr>
            <a:xfrm>
              <a:off x="3432907" y="5406973"/>
              <a:ext cx="5322254" cy="526688"/>
            </a:xfrm>
            <a:custGeom>
              <a:avLst/>
              <a:gdLst>
                <a:gd name="connsiteX0" fmla="*/ 38778 w 5322254"/>
                <a:gd name="connsiteY0" fmla="*/ 0 h 526688"/>
                <a:gd name="connsiteX1" fmla="*/ 5287408 w 5322254"/>
                <a:gd name="connsiteY1" fmla="*/ 0 h 526688"/>
                <a:gd name="connsiteX2" fmla="*/ 5298369 w 5322254"/>
                <a:gd name="connsiteY2" fmla="*/ 2213 h 526688"/>
                <a:gd name="connsiteX3" fmla="*/ 5291732 w 5322254"/>
                <a:gd name="connsiteY3" fmla="*/ 3086 h 526688"/>
                <a:gd name="connsiteX4" fmla="*/ 5246131 w 5322254"/>
                <a:gd name="connsiteY4" fmla="*/ 92497 h 526688"/>
                <a:gd name="connsiteX5" fmla="*/ 5170812 w 5322254"/>
                <a:gd name="connsiteY5" fmla="*/ 161374 h 526688"/>
                <a:gd name="connsiteX6" fmla="*/ 5189179 w 5322254"/>
                <a:gd name="connsiteY6" fmla="*/ 259202 h 526688"/>
                <a:gd name="connsiteX7" fmla="*/ 5170812 w 5322254"/>
                <a:gd name="connsiteY7" fmla="*/ 357030 h 526688"/>
                <a:gd name="connsiteX8" fmla="*/ 5246131 w 5322254"/>
                <a:gd name="connsiteY8" fmla="*/ 425907 h 526688"/>
                <a:gd name="connsiteX9" fmla="*/ 5291732 w 5322254"/>
                <a:gd name="connsiteY9" fmla="*/ 515318 h 526688"/>
                <a:gd name="connsiteX10" fmla="*/ 5322254 w 5322254"/>
                <a:gd name="connsiteY10" fmla="*/ 519334 h 526688"/>
                <a:gd name="connsiteX11" fmla="*/ 5321577 w 5322254"/>
                <a:gd name="connsiteY11" fmla="*/ 519790 h 526688"/>
                <a:gd name="connsiteX12" fmla="*/ 5287408 w 5322254"/>
                <a:gd name="connsiteY12" fmla="*/ 526688 h 526688"/>
                <a:gd name="connsiteX13" fmla="*/ 38778 w 5322254"/>
                <a:gd name="connsiteY13" fmla="*/ 526688 h 526688"/>
                <a:gd name="connsiteX14" fmla="*/ 4609 w 5322254"/>
                <a:gd name="connsiteY14" fmla="*/ 519790 h 526688"/>
                <a:gd name="connsiteX15" fmla="*/ 0 w 5322254"/>
                <a:gd name="connsiteY15" fmla="*/ 516683 h 526688"/>
                <a:gd name="connsiteX16" fmla="*/ 10372 w 5322254"/>
                <a:gd name="connsiteY16" fmla="*/ 515318 h 526688"/>
                <a:gd name="connsiteX17" fmla="*/ 55973 w 5322254"/>
                <a:gd name="connsiteY17" fmla="*/ 425907 h 526688"/>
                <a:gd name="connsiteX18" fmla="*/ 131292 w 5322254"/>
                <a:gd name="connsiteY18" fmla="*/ 357030 h 526688"/>
                <a:gd name="connsiteX19" fmla="*/ 112925 w 5322254"/>
                <a:gd name="connsiteY19" fmla="*/ 259202 h 526688"/>
                <a:gd name="connsiteX20" fmla="*/ 131292 w 5322254"/>
                <a:gd name="connsiteY20" fmla="*/ 161374 h 526688"/>
                <a:gd name="connsiteX21" fmla="*/ 55973 w 5322254"/>
                <a:gd name="connsiteY21" fmla="*/ 92497 h 526688"/>
                <a:gd name="connsiteX22" fmla="*/ 11597 w 5322254"/>
                <a:gd name="connsiteY22" fmla="*/ 5488 h 526688"/>
                <a:gd name="connsiteX23" fmla="*/ 38778 w 5322254"/>
                <a:gd name="connsiteY23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322254" h="526688">
                  <a:moveTo>
                    <a:pt x="38778" y="0"/>
                  </a:moveTo>
                  <a:lnTo>
                    <a:pt x="5287408" y="0"/>
                  </a:lnTo>
                  <a:lnTo>
                    <a:pt x="5298369" y="2213"/>
                  </a:lnTo>
                  <a:lnTo>
                    <a:pt x="5291732" y="3086"/>
                  </a:lnTo>
                  <a:lnTo>
                    <a:pt x="5246131" y="92497"/>
                  </a:lnTo>
                  <a:lnTo>
                    <a:pt x="5170812" y="161374"/>
                  </a:lnTo>
                  <a:lnTo>
                    <a:pt x="5189179" y="259202"/>
                  </a:lnTo>
                  <a:lnTo>
                    <a:pt x="5170812" y="357030"/>
                  </a:lnTo>
                  <a:lnTo>
                    <a:pt x="5246131" y="425907"/>
                  </a:lnTo>
                  <a:lnTo>
                    <a:pt x="5291732" y="515318"/>
                  </a:lnTo>
                  <a:lnTo>
                    <a:pt x="5322254" y="519334"/>
                  </a:lnTo>
                  <a:lnTo>
                    <a:pt x="5321577" y="519790"/>
                  </a:lnTo>
                  <a:cubicBezTo>
                    <a:pt x="5311075" y="524232"/>
                    <a:pt x="5299528" y="526688"/>
                    <a:pt x="5287408" y="526688"/>
                  </a:cubicBezTo>
                  <a:lnTo>
                    <a:pt x="38778" y="526688"/>
                  </a:lnTo>
                  <a:cubicBezTo>
                    <a:pt x="26658" y="526688"/>
                    <a:pt x="15111" y="524232"/>
                    <a:pt x="4609" y="519790"/>
                  </a:cubicBezTo>
                  <a:lnTo>
                    <a:pt x="0" y="516683"/>
                  </a:lnTo>
                  <a:lnTo>
                    <a:pt x="10372" y="515318"/>
                  </a:lnTo>
                  <a:lnTo>
                    <a:pt x="55973" y="425907"/>
                  </a:lnTo>
                  <a:lnTo>
                    <a:pt x="131292" y="357030"/>
                  </a:lnTo>
                  <a:lnTo>
                    <a:pt x="112925" y="259202"/>
                  </a:lnTo>
                  <a:lnTo>
                    <a:pt x="131292" y="161374"/>
                  </a:lnTo>
                  <a:lnTo>
                    <a:pt x="55973" y="92497"/>
                  </a:lnTo>
                  <a:lnTo>
                    <a:pt x="11597" y="5488"/>
                  </a:lnTo>
                  <a:lnTo>
                    <a:pt x="3877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طلحة بن عبيد الله</a:t>
              </a:r>
            </a:p>
          </p:txBody>
        </p:sp>
      </p:grpSp>
      <p:grpSp>
        <p:nvGrpSpPr>
          <p:cNvPr id="35" name="أحسنت"/>
          <p:cNvGrpSpPr/>
          <p:nvPr/>
        </p:nvGrpSpPr>
        <p:grpSpPr>
          <a:xfrm>
            <a:off x="3695705" y="2247529"/>
            <a:ext cx="4791064" cy="2362944"/>
            <a:chOff x="3695705" y="2247529"/>
            <a:chExt cx="4791064" cy="2362944"/>
          </a:xfrm>
        </p:grpSpPr>
        <p:sp>
          <p:nvSpPr>
            <p:cNvPr id="36" name="Freeform"/>
            <p:cNvSpPr/>
            <p:nvPr/>
          </p:nvSpPr>
          <p:spPr>
            <a:xfrm>
              <a:off x="3695706" y="2252805"/>
              <a:ext cx="313782" cy="442766"/>
            </a:xfrm>
            <a:custGeom>
              <a:avLst/>
              <a:gdLst>
                <a:gd name="connsiteX0" fmla="*/ 397596 w 399247"/>
                <a:gd name="connsiteY0" fmla="*/ 0 h 515500"/>
                <a:gd name="connsiteX1" fmla="*/ 370642 w 399247"/>
                <a:gd name="connsiteY1" fmla="*/ 116255 h 515500"/>
                <a:gd name="connsiteX2" fmla="*/ 399247 w 399247"/>
                <a:gd name="connsiteY2" fmla="*/ 239629 h 515500"/>
                <a:gd name="connsiteX3" fmla="*/ 299857 w 399247"/>
                <a:gd name="connsiteY3" fmla="*/ 323452 h 515500"/>
                <a:gd name="connsiteX4" fmla="*/ 246749 w 399247"/>
                <a:gd name="connsiteY4" fmla="*/ 439252 h 515500"/>
                <a:gd name="connsiteX5" fmla="*/ 114536 w 399247"/>
                <a:gd name="connsiteY5" fmla="*/ 451505 h 515500"/>
                <a:gd name="connsiteX6" fmla="*/ 1 w 399247"/>
                <a:gd name="connsiteY6" fmla="*/ 515500 h 515500"/>
                <a:gd name="connsiteX7" fmla="*/ 0 w 399247"/>
                <a:gd name="connsiteY7" fmla="*/ 515500 h 515500"/>
                <a:gd name="connsiteX8" fmla="*/ 0 w 399247"/>
                <a:gd name="connsiteY8" fmla="*/ 452385 h 515500"/>
                <a:gd name="connsiteX9" fmla="*/ 366119 w 399247"/>
                <a:gd name="connsiteY9" fmla="*/ 3173 h 515500"/>
                <a:gd name="connsiteX10" fmla="*/ 397596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397596" y="0"/>
                  </a:moveTo>
                  <a:lnTo>
                    <a:pt x="370642" y="116255"/>
                  </a:lnTo>
                  <a:lnTo>
                    <a:pt x="399247" y="239629"/>
                  </a:lnTo>
                  <a:lnTo>
                    <a:pt x="299857" y="323452"/>
                  </a:lnTo>
                  <a:lnTo>
                    <a:pt x="246749" y="439252"/>
                  </a:lnTo>
                  <a:lnTo>
                    <a:pt x="114536" y="451505"/>
                  </a:lnTo>
                  <a:lnTo>
                    <a:pt x="1" y="515500"/>
                  </a:lnTo>
                  <a:lnTo>
                    <a:pt x="0" y="515500"/>
                  </a:lnTo>
                  <a:lnTo>
                    <a:pt x="0" y="452385"/>
                  </a:lnTo>
                  <a:cubicBezTo>
                    <a:pt x="0" y="230802"/>
                    <a:pt x="157175" y="45929"/>
                    <a:pt x="366119" y="3173"/>
                  </a:cubicBezTo>
                  <a:lnTo>
                    <a:pt x="39759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37" name="Freeform"/>
            <p:cNvSpPr/>
            <p:nvPr/>
          </p:nvSpPr>
          <p:spPr>
            <a:xfrm>
              <a:off x="8172987" y="2252805"/>
              <a:ext cx="313782" cy="442766"/>
            </a:xfrm>
            <a:custGeom>
              <a:avLst/>
              <a:gdLst>
                <a:gd name="connsiteX0" fmla="*/ 1651 w 399247"/>
                <a:gd name="connsiteY0" fmla="*/ 0 h 515500"/>
                <a:gd name="connsiteX1" fmla="*/ 33128 w 399247"/>
                <a:gd name="connsiteY1" fmla="*/ 3173 h 515500"/>
                <a:gd name="connsiteX2" fmla="*/ 399247 w 399247"/>
                <a:gd name="connsiteY2" fmla="*/ 452385 h 515500"/>
                <a:gd name="connsiteX3" fmla="*/ 399247 w 399247"/>
                <a:gd name="connsiteY3" fmla="*/ 515500 h 515500"/>
                <a:gd name="connsiteX4" fmla="*/ 284711 w 399247"/>
                <a:gd name="connsiteY4" fmla="*/ 451505 h 515500"/>
                <a:gd name="connsiteX5" fmla="*/ 152498 w 399247"/>
                <a:gd name="connsiteY5" fmla="*/ 439252 h 515500"/>
                <a:gd name="connsiteX6" fmla="*/ 99390 w 399247"/>
                <a:gd name="connsiteY6" fmla="*/ 323452 h 515500"/>
                <a:gd name="connsiteX7" fmla="*/ 0 w 399247"/>
                <a:gd name="connsiteY7" fmla="*/ 239629 h 515500"/>
                <a:gd name="connsiteX8" fmla="*/ 28605 w 399247"/>
                <a:gd name="connsiteY8" fmla="*/ 116255 h 515500"/>
                <a:gd name="connsiteX9" fmla="*/ 1651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1651" y="0"/>
                  </a:moveTo>
                  <a:lnTo>
                    <a:pt x="33128" y="3173"/>
                  </a:lnTo>
                  <a:cubicBezTo>
                    <a:pt x="242072" y="45929"/>
                    <a:pt x="399247" y="230802"/>
                    <a:pt x="399247" y="452385"/>
                  </a:cubicBezTo>
                  <a:lnTo>
                    <a:pt x="399247" y="515500"/>
                  </a:lnTo>
                  <a:lnTo>
                    <a:pt x="284711" y="451505"/>
                  </a:lnTo>
                  <a:lnTo>
                    <a:pt x="152498" y="439252"/>
                  </a:lnTo>
                  <a:lnTo>
                    <a:pt x="99390" y="323452"/>
                  </a:lnTo>
                  <a:lnTo>
                    <a:pt x="0" y="239629"/>
                  </a:lnTo>
                  <a:lnTo>
                    <a:pt x="28605" y="116255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38" name="Freeform"/>
            <p:cNvSpPr/>
            <p:nvPr/>
          </p:nvSpPr>
          <p:spPr>
            <a:xfrm>
              <a:off x="3695706" y="4162431"/>
              <a:ext cx="313782" cy="442766"/>
            </a:xfrm>
            <a:custGeom>
              <a:avLst/>
              <a:gdLst>
                <a:gd name="connsiteX0" fmla="*/ 1 w 399247"/>
                <a:gd name="connsiteY0" fmla="*/ 0 h 515500"/>
                <a:gd name="connsiteX1" fmla="*/ 114536 w 399247"/>
                <a:gd name="connsiteY1" fmla="*/ 63995 h 515500"/>
                <a:gd name="connsiteX2" fmla="*/ 246749 w 399247"/>
                <a:gd name="connsiteY2" fmla="*/ 76248 h 515500"/>
                <a:gd name="connsiteX3" fmla="*/ 299857 w 399247"/>
                <a:gd name="connsiteY3" fmla="*/ 192048 h 515500"/>
                <a:gd name="connsiteX4" fmla="*/ 399247 w 399247"/>
                <a:gd name="connsiteY4" fmla="*/ 275871 h 515500"/>
                <a:gd name="connsiteX5" fmla="*/ 370642 w 399247"/>
                <a:gd name="connsiteY5" fmla="*/ 399246 h 515500"/>
                <a:gd name="connsiteX6" fmla="*/ 397596 w 399247"/>
                <a:gd name="connsiteY6" fmla="*/ 515500 h 515500"/>
                <a:gd name="connsiteX7" fmla="*/ 366119 w 399247"/>
                <a:gd name="connsiteY7" fmla="*/ 512327 h 515500"/>
                <a:gd name="connsiteX8" fmla="*/ 0 w 399247"/>
                <a:gd name="connsiteY8" fmla="*/ 63115 h 515500"/>
                <a:gd name="connsiteX9" fmla="*/ 0 w 399247"/>
                <a:gd name="connsiteY9" fmla="*/ 1 h 515500"/>
                <a:gd name="connsiteX10" fmla="*/ 1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1" y="0"/>
                  </a:moveTo>
                  <a:lnTo>
                    <a:pt x="114536" y="63995"/>
                  </a:lnTo>
                  <a:lnTo>
                    <a:pt x="246749" y="76248"/>
                  </a:lnTo>
                  <a:lnTo>
                    <a:pt x="299857" y="192048"/>
                  </a:lnTo>
                  <a:lnTo>
                    <a:pt x="399247" y="275871"/>
                  </a:lnTo>
                  <a:lnTo>
                    <a:pt x="370642" y="399246"/>
                  </a:lnTo>
                  <a:lnTo>
                    <a:pt x="397596" y="515500"/>
                  </a:lnTo>
                  <a:lnTo>
                    <a:pt x="366119" y="512327"/>
                  </a:lnTo>
                  <a:cubicBezTo>
                    <a:pt x="157175" y="469571"/>
                    <a:pt x="0" y="284698"/>
                    <a:pt x="0" y="63115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39" name="Freeform"/>
            <p:cNvSpPr/>
            <p:nvPr/>
          </p:nvSpPr>
          <p:spPr>
            <a:xfrm>
              <a:off x="8172987" y="4162431"/>
              <a:ext cx="313782" cy="442766"/>
            </a:xfrm>
            <a:custGeom>
              <a:avLst/>
              <a:gdLst>
                <a:gd name="connsiteX0" fmla="*/ 399247 w 399247"/>
                <a:gd name="connsiteY0" fmla="*/ 0 h 515500"/>
                <a:gd name="connsiteX1" fmla="*/ 399247 w 399247"/>
                <a:gd name="connsiteY1" fmla="*/ 63115 h 515500"/>
                <a:gd name="connsiteX2" fmla="*/ 33128 w 399247"/>
                <a:gd name="connsiteY2" fmla="*/ 512327 h 515500"/>
                <a:gd name="connsiteX3" fmla="*/ 1651 w 399247"/>
                <a:gd name="connsiteY3" fmla="*/ 515500 h 515500"/>
                <a:gd name="connsiteX4" fmla="*/ 28605 w 399247"/>
                <a:gd name="connsiteY4" fmla="*/ 399246 h 515500"/>
                <a:gd name="connsiteX5" fmla="*/ 0 w 399247"/>
                <a:gd name="connsiteY5" fmla="*/ 275871 h 515500"/>
                <a:gd name="connsiteX6" fmla="*/ 99390 w 399247"/>
                <a:gd name="connsiteY6" fmla="*/ 192048 h 515500"/>
                <a:gd name="connsiteX7" fmla="*/ 152498 w 399247"/>
                <a:gd name="connsiteY7" fmla="*/ 76248 h 515500"/>
                <a:gd name="connsiteX8" fmla="*/ 284711 w 399247"/>
                <a:gd name="connsiteY8" fmla="*/ 63995 h 515500"/>
                <a:gd name="connsiteX9" fmla="*/ 399247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399247" y="0"/>
                  </a:moveTo>
                  <a:lnTo>
                    <a:pt x="399247" y="63115"/>
                  </a:lnTo>
                  <a:cubicBezTo>
                    <a:pt x="399247" y="284698"/>
                    <a:pt x="242072" y="469571"/>
                    <a:pt x="33128" y="512327"/>
                  </a:cubicBezTo>
                  <a:lnTo>
                    <a:pt x="1651" y="515500"/>
                  </a:lnTo>
                  <a:lnTo>
                    <a:pt x="28605" y="399246"/>
                  </a:lnTo>
                  <a:lnTo>
                    <a:pt x="0" y="275871"/>
                  </a:lnTo>
                  <a:lnTo>
                    <a:pt x="99390" y="192048"/>
                  </a:lnTo>
                  <a:lnTo>
                    <a:pt x="152498" y="76248"/>
                  </a:lnTo>
                  <a:lnTo>
                    <a:pt x="284711" y="63995"/>
                  </a:lnTo>
                  <a:lnTo>
                    <a:pt x="39924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40" name="Freeform"/>
            <p:cNvSpPr/>
            <p:nvPr/>
          </p:nvSpPr>
          <p:spPr>
            <a:xfrm>
              <a:off x="3695705" y="2247529"/>
              <a:ext cx="4791063" cy="2362944"/>
            </a:xfrm>
            <a:custGeom>
              <a:avLst/>
              <a:gdLst>
                <a:gd name="connsiteX0" fmla="*/ 458528 w 6096000"/>
                <a:gd name="connsiteY0" fmla="*/ 0 h 2751112"/>
                <a:gd name="connsiteX1" fmla="*/ 5637472 w 6096000"/>
                <a:gd name="connsiteY1" fmla="*/ 0 h 2751112"/>
                <a:gd name="connsiteX2" fmla="*/ 5698404 w 6096000"/>
                <a:gd name="connsiteY2" fmla="*/ 6143 h 2751112"/>
                <a:gd name="connsiteX3" fmla="*/ 5725358 w 6096000"/>
                <a:gd name="connsiteY3" fmla="*/ 122398 h 2751112"/>
                <a:gd name="connsiteX4" fmla="*/ 5696753 w 6096000"/>
                <a:gd name="connsiteY4" fmla="*/ 245772 h 2751112"/>
                <a:gd name="connsiteX5" fmla="*/ 5796143 w 6096000"/>
                <a:gd name="connsiteY5" fmla="*/ 329595 h 2751112"/>
                <a:gd name="connsiteX6" fmla="*/ 5849251 w 6096000"/>
                <a:gd name="connsiteY6" fmla="*/ 445395 h 2751112"/>
                <a:gd name="connsiteX7" fmla="*/ 5981464 w 6096000"/>
                <a:gd name="connsiteY7" fmla="*/ 457648 h 2751112"/>
                <a:gd name="connsiteX8" fmla="*/ 6096000 w 6096000"/>
                <a:gd name="connsiteY8" fmla="*/ 521643 h 2751112"/>
                <a:gd name="connsiteX9" fmla="*/ 6096000 w 6096000"/>
                <a:gd name="connsiteY9" fmla="*/ 2229469 h 2751112"/>
                <a:gd name="connsiteX10" fmla="*/ 5981464 w 6096000"/>
                <a:gd name="connsiteY10" fmla="*/ 2293464 h 2751112"/>
                <a:gd name="connsiteX11" fmla="*/ 5849251 w 6096000"/>
                <a:gd name="connsiteY11" fmla="*/ 2305717 h 2751112"/>
                <a:gd name="connsiteX12" fmla="*/ 5796143 w 6096000"/>
                <a:gd name="connsiteY12" fmla="*/ 2421517 h 2751112"/>
                <a:gd name="connsiteX13" fmla="*/ 5696753 w 6096000"/>
                <a:gd name="connsiteY13" fmla="*/ 2505340 h 2751112"/>
                <a:gd name="connsiteX14" fmla="*/ 5725358 w 6096000"/>
                <a:gd name="connsiteY14" fmla="*/ 2628715 h 2751112"/>
                <a:gd name="connsiteX15" fmla="*/ 5698404 w 6096000"/>
                <a:gd name="connsiteY15" fmla="*/ 2744969 h 2751112"/>
                <a:gd name="connsiteX16" fmla="*/ 5637472 w 6096000"/>
                <a:gd name="connsiteY16" fmla="*/ 2751112 h 2751112"/>
                <a:gd name="connsiteX17" fmla="*/ 458528 w 6096000"/>
                <a:gd name="connsiteY17" fmla="*/ 2751112 h 2751112"/>
                <a:gd name="connsiteX18" fmla="*/ 397596 w 6096000"/>
                <a:gd name="connsiteY18" fmla="*/ 2744969 h 2751112"/>
                <a:gd name="connsiteX19" fmla="*/ 370642 w 6096000"/>
                <a:gd name="connsiteY19" fmla="*/ 2628715 h 2751112"/>
                <a:gd name="connsiteX20" fmla="*/ 399247 w 6096000"/>
                <a:gd name="connsiteY20" fmla="*/ 2505340 h 2751112"/>
                <a:gd name="connsiteX21" fmla="*/ 299857 w 6096000"/>
                <a:gd name="connsiteY21" fmla="*/ 2421517 h 2751112"/>
                <a:gd name="connsiteX22" fmla="*/ 246749 w 6096000"/>
                <a:gd name="connsiteY22" fmla="*/ 2305717 h 2751112"/>
                <a:gd name="connsiteX23" fmla="*/ 114536 w 6096000"/>
                <a:gd name="connsiteY23" fmla="*/ 2293464 h 2751112"/>
                <a:gd name="connsiteX24" fmla="*/ 1 w 6096000"/>
                <a:gd name="connsiteY24" fmla="*/ 2229469 h 2751112"/>
                <a:gd name="connsiteX25" fmla="*/ 0 w 6096000"/>
                <a:gd name="connsiteY25" fmla="*/ 2229470 h 2751112"/>
                <a:gd name="connsiteX26" fmla="*/ 0 w 6096000"/>
                <a:gd name="connsiteY26" fmla="*/ 521643 h 2751112"/>
                <a:gd name="connsiteX27" fmla="*/ 1 w 6096000"/>
                <a:gd name="connsiteY27" fmla="*/ 521643 h 2751112"/>
                <a:gd name="connsiteX28" fmla="*/ 114536 w 6096000"/>
                <a:gd name="connsiteY28" fmla="*/ 457648 h 2751112"/>
                <a:gd name="connsiteX29" fmla="*/ 246749 w 6096000"/>
                <a:gd name="connsiteY29" fmla="*/ 445395 h 2751112"/>
                <a:gd name="connsiteX30" fmla="*/ 299857 w 6096000"/>
                <a:gd name="connsiteY30" fmla="*/ 329595 h 2751112"/>
                <a:gd name="connsiteX31" fmla="*/ 399247 w 6096000"/>
                <a:gd name="connsiteY31" fmla="*/ 245772 h 2751112"/>
                <a:gd name="connsiteX32" fmla="*/ 370642 w 6096000"/>
                <a:gd name="connsiteY32" fmla="*/ 122398 h 2751112"/>
                <a:gd name="connsiteX33" fmla="*/ 397596 w 6096000"/>
                <a:gd name="connsiteY33" fmla="*/ 6143 h 2751112"/>
                <a:gd name="connsiteX34" fmla="*/ 458528 w 6096000"/>
                <a:gd name="connsiteY34" fmla="*/ 0 h 275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96000" h="2751112">
                  <a:moveTo>
                    <a:pt x="458528" y="0"/>
                  </a:moveTo>
                  <a:lnTo>
                    <a:pt x="5637472" y="0"/>
                  </a:lnTo>
                  <a:lnTo>
                    <a:pt x="5698404" y="6143"/>
                  </a:lnTo>
                  <a:lnTo>
                    <a:pt x="5725358" y="122398"/>
                  </a:lnTo>
                  <a:lnTo>
                    <a:pt x="5696753" y="245772"/>
                  </a:lnTo>
                  <a:lnTo>
                    <a:pt x="5796143" y="329595"/>
                  </a:lnTo>
                  <a:lnTo>
                    <a:pt x="5849251" y="445395"/>
                  </a:lnTo>
                  <a:lnTo>
                    <a:pt x="5981464" y="457648"/>
                  </a:lnTo>
                  <a:lnTo>
                    <a:pt x="6096000" y="521643"/>
                  </a:lnTo>
                  <a:lnTo>
                    <a:pt x="6096000" y="2229469"/>
                  </a:lnTo>
                  <a:lnTo>
                    <a:pt x="5981464" y="2293464"/>
                  </a:lnTo>
                  <a:lnTo>
                    <a:pt x="5849251" y="2305717"/>
                  </a:lnTo>
                  <a:lnTo>
                    <a:pt x="5796143" y="2421517"/>
                  </a:lnTo>
                  <a:lnTo>
                    <a:pt x="5696753" y="2505340"/>
                  </a:lnTo>
                  <a:lnTo>
                    <a:pt x="5725358" y="2628715"/>
                  </a:lnTo>
                  <a:lnTo>
                    <a:pt x="5698404" y="2744969"/>
                  </a:lnTo>
                  <a:lnTo>
                    <a:pt x="5637472" y="2751112"/>
                  </a:lnTo>
                  <a:lnTo>
                    <a:pt x="458528" y="2751112"/>
                  </a:lnTo>
                  <a:lnTo>
                    <a:pt x="397596" y="2744969"/>
                  </a:lnTo>
                  <a:lnTo>
                    <a:pt x="370642" y="2628715"/>
                  </a:lnTo>
                  <a:lnTo>
                    <a:pt x="399247" y="2505340"/>
                  </a:lnTo>
                  <a:lnTo>
                    <a:pt x="299857" y="2421517"/>
                  </a:lnTo>
                  <a:lnTo>
                    <a:pt x="246749" y="2305717"/>
                  </a:lnTo>
                  <a:lnTo>
                    <a:pt x="114536" y="2293464"/>
                  </a:lnTo>
                  <a:lnTo>
                    <a:pt x="1" y="2229469"/>
                  </a:lnTo>
                  <a:lnTo>
                    <a:pt x="0" y="2229470"/>
                  </a:lnTo>
                  <a:lnTo>
                    <a:pt x="0" y="521643"/>
                  </a:lnTo>
                  <a:lnTo>
                    <a:pt x="1" y="521643"/>
                  </a:lnTo>
                  <a:lnTo>
                    <a:pt x="114536" y="457648"/>
                  </a:lnTo>
                  <a:lnTo>
                    <a:pt x="246749" y="445395"/>
                  </a:lnTo>
                  <a:lnTo>
                    <a:pt x="299857" y="329595"/>
                  </a:lnTo>
                  <a:lnTo>
                    <a:pt x="399247" y="245772"/>
                  </a:lnTo>
                  <a:lnTo>
                    <a:pt x="370642" y="122398"/>
                  </a:lnTo>
                  <a:lnTo>
                    <a:pt x="397596" y="6143"/>
                  </a:lnTo>
                  <a:lnTo>
                    <a:pt x="45852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0" bIns="468000" rtlCol="1" anchor="ctr">
              <a:noAutofit/>
            </a:bodyPr>
            <a:lstStyle/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أحسنت!</a:t>
              </a:r>
            </a:p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السؤال التالي..</a:t>
              </a:r>
            </a:p>
          </p:txBody>
        </p:sp>
        <p:sp>
          <p:nvSpPr>
            <p:cNvPr id="41" name="Freeform">
              <a:hlinkClick r:id="" action="ppaction://hlinkshowjump?jump=nextslide"/>
            </p:cNvPr>
            <p:cNvSpPr/>
            <p:nvPr/>
          </p:nvSpPr>
          <p:spPr>
            <a:xfrm flipH="1">
              <a:off x="5839527" y="3974869"/>
              <a:ext cx="423298" cy="423300"/>
            </a:xfrm>
            <a:prstGeom prst="chevron">
              <a:avLst/>
            </a:pr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</p:grpSp>
    </p:spTree>
    <p:extLst>
      <p:ext uri="{BB962C8B-B14F-4D97-AF65-F5344CB8AC3E}">
        <p14:creationId xmlns:p14="http://schemas.microsoft.com/office/powerpoint/2010/main" val="323772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ght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4" dur="7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7" dur="7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0" dur="7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3" dur="7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سؤال"/>
          <p:cNvGrpSpPr/>
          <p:nvPr/>
        </p:nvGrpSpPr>
        <p:grpSpPr>
          <a:xfrm>
            <a:off x="3048000" y="773137"/>
            <a:ext cx="6096001" cy="3006537"/>
            <a:chOff x="3048000" y="773138"/>
            <a:chExt cx="6096001" cy="2751112"/>
          </a:xfrm>
        </p:grpSpPr>
        <p:sp>
          <p:nvSpPr>
            <p:cNvPr id="53" name="Freeform"/>
            <p:cNvSpPr/>
            <p:nvPr/>
          </p:nvSpPr>
          <p:spPr>
            <a:xfrm>
              <a:off x="3048001" y="779281"/>
              <a:ext cx="399247" cy="515500"/>
            </a:xfrm>
            <a:custGeom>
              <a:avLst/>
              <a:gdLst>
                <a:gd name="connsiteX0" fmla="*/ 397596 w 399247"/>
                <a:gd name="connsiteY0" fmla="*/ 0 h 515500"/>
                <a:gd name="connsiteX1" fmla="*/ 370642 w 399247"/>
                <a:gd name="connsiteY1" fmla="*/ 116255 h 515500"/>
                <a:gd name="connsiteX2" fmla="*/ 399247 w 399247"/>
                <a:gd name="connsiteY2" fmla="*/ 239629 h 515500"/>
                <a:gd name="connsiteX3" fmla="*/ 299857 w 399247"/>
                <a:gd name="connsiteY3" fmla="*/ 323452 h 515500"/>
                <a:gd name="connsiteX4" fmla="*/ 246749 w 399247"/>
                <a:gd name="connsiteY4" fmla="*/ 439252 h 515500"/>
                <a:gd name="connsiteX5" fmla="*/ 114536 w 399247"/>
                <a:gd name="connsiteY5" fmla="*/ 451505 h 515500"/>
                <a:gd name="connsiteX6" fmla="*/ 1 w 399247"/>
                <a:gd name="connsiteY6" fmla="*/ 515500 h 515500"/>
                <a:gd name="connsiteX7" fmla="*/ 0 w 399247"/>
                <a:gd name="connsiteY7" fmla="*/ 515500 h 515500"/>
                <a:gd name="connsiteX8" fmla="*/ 0 w 399247"/>
                <a:gd name="connsiteY8" fmla="*/ 452385 h 515500"/>
                <a:gd name="connsiteX9" fmla="*/ 366119 w 399247"/>
                <a:gd name="connsiteY9" fmla="*/ 3173 h 515500"/>
                <a:gd name="connsiteX10" fmla="*/ 397596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397596" y="0"/>
                  </a:moveTo>
                  <a:lnTo>
                    <a:pt x="370642" y="116255"/>
                  </a:lnTo>
                  <a:lnTo>
                    <a:pt x="399247" y="239629"/>
                  </a:lnTo>
                  <a:lnTo>
                    <a:pt x="299857" y="323452"/>
                  </a:lnTo>
                  <a:lnTo>
                    <a:pt x="246749" y="439252"/>
                  </a:lnTo>
                  <a:lnTo>
                    <a:pt x="114536" y="451505"/>
                  </a:lnTo>
                  <a:lnTo>
                    <a:pt x="1" y="515500"/>
                  </a:lnTo>
                  <a:lnTo>
                    <a:pt x="0" y="515500"/>
                  </a:lnTo>
                  <a:lnTo>
                    <a:pt x="0" y="452385"/>
                  </a:lnTo>
                  <a:cubicBezTo>
                    <a:pt x="0" y="230802"/>
                    <a:pt x="157175" y="45929"/>
                    <a:pt x="366119" y="3173"/>
                  </a:cubicBezTo>
                  <a:lnTo>
                    <a:pt x="39759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2" name="Freeform"/>
            <p:cNvSpPr/>
            <p:nvPr/>
          </p:nvSpPr>
          <p:spPr>
            <a:xfrm>
              <a:off x="8744754" y="779281"/>
              <a:ext cx="399247" cy="515500"/>
            </a:xfrm>
            <a:custGeom>
              <a:avLst/>
              <a:gdLst>
                <a:gd name="connsiteX0" fmla="*/ 1651 w 399247"/>
                <a:gd name="connsiteY0" fmla="*/ 0 h 515500"/>
                <a:gd name="connsiteX1" fmla="*/ 33128 w 399247"/>
                <a:gd name="connsiteY1" fmla="*/ 3173 h 515500"/>
                <a:gd name="connsiteX2" fmla="*/ 399247 w 399247"/>
                <a:gd name="connsiteY2" fmla="*/ 452385 h 515500"/>
                <a:gd name="connsiteX3" fmla="*/ 399247 w 399247"/>
                <a:gd name="connsiteY3" fmla="*/ 515500 h 515500"/>
                <a:gd name="connsiteX4" fmla="*/ 284711 w 399247"/>
                <a:gd name="connsiteY4" fmla="*/ 451505 h 515500"/>
                <a:gd name="connsiteX5" fmla="*/ 152498 w 399247"/>
                <a:gd name="connsiteY5" fmla="*/ 439252 h 515500"/>
                <a:gd name="connsiteX6" fmla="*/ 99390 w 399247"/>
                <a:gd name="connsiteY6" fmla="*/ 323452 h 515500"/>
                <a:gd name="connsiteX7" fmla="*/ 0 w 399247"/>
                <a:gd name="connsiteY7" fmla="*/ 239629 h 515500"/>
                <a:gd name="connsiteX8" fmla="*/ 28605 w 399247"/>
                <a:gd name="connsiteY8" fmla="*/ 116255 h 515500"/>
                <a:gd name="connsiteX9" fmla="*/ 1651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1651" y="0"/>
                  </a:moveTo>
                  <a:lnTo>
                    <a:pt x="33128" y="3173"/>
                  </a:lnTo>
                  <a:cubicBezTo>
                    <a:pt x="242072" y="45929"/>
                    <a:pt x="399247" y="230802"/>
                    <a:pt x="399247" y="452385"/>
                  </a:cubicBezTo>
                  <a:lnTo>
                    <a:pt x="399247" y="515500"/>
                  </a:lnTo>
                  <a:lnTo>
                    <a:pt x="284711" y="451505"/>
                  </a:lnTo>
                  <a:lnTo>
                    <a:pt x="152498" y="439252"/>
                  </a:lnTo>
                  <a:lnTo>
                    <a:pt x="99390" y="323452"/>
                  </a:lnTo>
                  <a:lnTo>
                    <a:pt x="0" y="239629"/>
                  </a:lnTo>
                  <a:lnTo>
                    <a:pt x="28605" y="116255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1" name="Freeform"/>
            <p:cNvSpPr/>
            <p:nvPr/>
          </p:nvSpPr>
          <p:spPr>
            <a:xfrm>
              <a:off x="3048001" y="3002607"/>
              <a:ext cx="399247" cy="515500"/>
            </a:xfrm>
            <a:custGeom>
              <a:avLst/>
              <a:gdLst>
                <a:gd name="connsiteX0" fmla="*/ 1 w 399247"/>
                <a:gd name="connsiteY0" fmla="*/ 0 h 515500"/>
                <a:gd name="connsiteX1" fmla="*/ 114536 w 399247"/>
                <a:gd name="connsiteY1" fmla="*/ 63995 h 515500"/>
                <a:gd name="connsiteX2" fmla="*/ 246749 w 399247"/>
                <a:gd name="connsiteY2" fmla="*/ 76248 h 515500"/>
                <a:gd name="connsiteX3" fmla="*/ 299857 w 399247"/>
                <a:gd name="connsiteY3" fmla="*/ 192048 h 515500"/>
                <a:gd name="connsiteX4" fmla="*/ 399247 w 399247"/>
                <a:gd name="connsiteY4" fmla="*/ 275871 h 515500"/>
                <a:gd name="connsiteX5" fmla="*/ 370642 w 399247"/>
                <a:gd name="connsiteY5" fmla="*/ 399246 h 515500"/>
                <a:gd name="connsiteX6" fmla="*/ 397596 w 399247"/>
                <a:gd name="connsiteY6" fmla="*/ 515500 h 515500"/>
                <a:gd name="connsiteX7" fmla="*/ 366119 w 399247"/>
                <a:gd name="connsiteY7" fmla="*/ 512327 h 515500"/>
                <a:gd name="connsiteX8" fmla="*/ 0 w 399247"/>
                <a:gd name="connsiteY8" fmla="*/ 63115 h 515500"/>
                <a:gd name="connsiteX9" fmla="*/ 0 w 399247"/>
                <a:gd name="connsiteY9" fmla="*/ 1 h 515500"/>
                <a:gd name="connsiteX10" fmla="*/ 1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1" y="0"/>
                  </a:moveTo>
                  <a:lnTo>
                    <a:pt x="114536" y="63995"/>
                  </a:lnTo>
                  <a:lnTo>
                    <a:pt x="246749" y="76248"/>
                  </a:lnTo>
                  <a:lnTo>
                    <a:pt x="299857" y="192048"/>
                  </a:lnTo>
                  <a:lnTo>
                    <a:pt x="399247" y="275871"/>
                  </a:lnTo>
                  <a:lnTo>
                    <a:pt x="370642" y="399246"/>
                  </a:lnTo>
                  <a:lnTo>
                    <a:pt x="397596" y="515500"/>
                  </a:lnTo>
                  <a:lnTo>
                    <a:pt x="366119" y="512327"/>
                  </a:lnTo>
                  <a:cubicBezTo>
                    <a:pt x="157175" y="469571"/>
                    <a:pt x="0" y="284698"/>
                    <a:pt x="0" y="63115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0" name="Freeform"/>
            <p:cNvSpPr/>
            <p:nvPr/>
          </p:nvSpPr>
          <p:spPr>
            <a:xfrm>
              <a:off x="8744754" y="3002607"/>
              <a:ext cx="399247" cy="515500"/>
            </a:xfrm>
            <a:custGeom>
              <a:avLst/>
              <a:gdLst>
                <a:gd name="connsiteX0" fmla="*/ 399247 w 399247"/>
                <a:gd name="connsiteY0" fmla="*/ 0 h 515500"/>
                <a:gd name="connsiteX1" fmla="*/ 399247 w 399247"/>
                <a:gd name="connsiteY1" fmla="*/ 63115 h 515500"/>
                <a:gd name="connsiteX2" fmla="*/ 33128 w 399247"/>
                <a:gd name="connsiteY2" fmla="*/ 512327 h 515500"/>
                <a:gd name="connsiteX3" fmla="*/ 1651 w 399247"/>
                <a:gd name="connsiteY3" fmla="*/ 515500 h 515500"/>
                <a:gd name="connsiteX4" fmla="*/ 28605 w 399247"/>
                <a:gd name="connsiteY4" fmla="*/ 399246 h 515500"/>
                <a:gd name="connsiteX5" fmla="*/ 0 w 399247"/>
                <a:gd name="connsiteY5" fmla="*/ 275871 h 515500"/>
                <a:gd name="connsiteX6" fmla="*/ 99390 w 399247"/>
                <a:gd name="connsiteY6" fmla="*/ 192048 h 515500"/>
                <a:gd name="connsiteX7" fmla="*/ 152498 w 399247"/>
                <a:gd name="connsiteY7" fmla="*/ 76248 h 515500"/>
                <a:gd name="connsiteX8" fmla="*/ 284711 w 399247"/>
                <a:gd name="connsiteY8" fmla="*/ 63995 h 515500"/>
                <a:gd name="connsiteX9" fmla="*/ 399247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399247" y="0"/>
                  </a:moveTo>
                  <a:lnTo>
                    <a:pt x="399247" y="63115"/>
                  </a:lnTo>
                  <a:cubicBezTo>
                    <a:pt x="399247" y="284698"/>
                    <a:pt x="242072" y="469571"/>
                    <a:pt x="33128" y="512327"/>
                  </a:cubicBezTo>
                  <a:lnTo>
                    <a:pt x="1651" y="515500"/>
                  </a:lnTo>
                  <a:lnTo>
                    <a:pt x="28605" y="399246"/>
                  </a:lnTo>
                  <a:lnTo>
                    <a:pt x="0" y="275871"/>
                  </a:lnTo>
                  <a:lnTo>
                    <a:pt x="99390" y="192048"/>
                  </a:lnTo>
                  <a:lnTo>
                    <a:pt x="152498" y="76248"/>
                  </a:lnTo>
                  <a:lnTo>
                    <a:pt x="284711" y="63995"/>
                  </a:lnTo>
                  <a:lnTo>
                    <a:pt x="39924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47" name="Freeform"/>
            <p:cNvSpPr/>
            <p:nvPr/>
          </p:nvSpPr>
          <p:spPr>
            <a:xfrm>
              <a:off x="3048000" y="773138"/>
              <a:ext cx="6096000" cy="2751112"/>
            </a:xfrm>
            <a:custGeom>
              <a:avLst/>
              <a:gdLst>
                <a:gd name="connsiteX0" fmla="*/ 458528 w 6096000"/>
                <a:gd name="connsiteY0" fmla="*/ 0 h 2751112"/>
                <a:gd name="connsiteX1" fmla="*/ 5637472 w 6096000"/>
                <a:gd name="connsiteY1" fmla="*/ 0 h 2751112"/>
                <a:gd name="connsiteX2" fmla="*/ 5698404 w 6096000"/>
                <a:gd name="connsiteY2" fmla="*/ 6143 h 2751112"/>
                <a:gd name="connsiteX3" fmla="*/ 5725358 w 6096000"/>
                <a:gd name="connsiteY3" fmla="*/ 122398 h 2751112"/>
                <a:gd name="connsiteX4" fmla="*/ 5696753 w 6096000"/>
                <a:gd name="connsiteY4" fmla="*/ 245772 h 2751112"/>
                <a:gd name="connsiteX5" fmla="*/ 5796143 w 6096000"/>
                <a:gd name="connsiteY5" fmla="*/ 329595 h 2751112"/>
                <a:gd name="connsiteX6" fmla="*/ 5849251 w 6096000"/>
                <a:gd name="connsiteY6" fmla="*/ 445395 h 2751112"/>
                <a:gd name="connsiteX7" fmla="*/ 5981464 w 6096000"/>
                <a:gd name="connsiteY7" fmla="*/ 457648 h 2751112"/>
                <a:gd name="connsiteX8" fmla="*/ 6096000 w 6096000"/>
                <a:gd name="connsiteY8" fmla="*/ 521643 h 2751112"/>
                <a:gd name="connsiteX9" fmla="*/ 6096000 w 6096000"/>
                <a:gd name="connsiteY9" fmla="*/ 2229469 h 2751112"/>
                <a:gd name="connsiteX10" fmla="*/ 5981464 w 6096000"/>
                <a:gd name="connsiteY10" fmla="*/ 2293464 h 2751112"/>
                <a:gd name="connsiteX11" fmla="*/ 5849251 w 6096000"/>
                <a:gd name="connsiteY11" fmla="*/ 2305717 h 2751112"/>
                <a:gd name="connsiteX12" fmla="*/ 5796143 w 6096000"/>
                <a:gd name="connsiteY12" fmla="*/ 2421517 h 2751112"/>
                <a:gd name="connsiteX13" fmla="*/ 5696753 w 6096000"/>
                <a:gd name="connsiteY13" fmla="*/ 2505340 h 2751112"/>
                <a:gd name="connsiteX14" fmla="*/ 5725358 w 6096000"/>
                <a:gd name="connsiteY14" fmla="*/ 2628715 h 2751112"/>
                <a:gd name="connsiteX15" fmla="*/ 5698404 w 6096000"/>
                <a:gd name="connsiteY15" fmla="*/ 2744969 h 2751112"/>
                <a:gd name="connsiteX16" fmla="*/ 5637472 w 6096000"/>
                <a:gd name="connsiteY16" fmla="*/ 2751112 h 2751112"/>
                <a:gd name="connsiteX17" fmla="*/ 458528 w 6096000"/>
                <a:gd name="connsiteY17" fmla="*/ 2751112 h 2751112"/>
                <a:gd name="connsiteX18" fmla="*/ 397596 w 6096000"/>
                <a:gd name="connsiteY18" fmla="*/ 2744969 h 2751112"/>
                <a:gd name="connsiteX19" fmla="*/ 370642 w 6096000"/>
                <a:gd name="connsiteY19" fmla="*/ 2628715 h 2751112"/>
                <a:gd name="connsiteX20" fmla="*/ 399247 w 6096000"/>
                <a:gd name="connsiteY20" fmla="*/ 2505340 h 2751112"/>
                <a:gd name="connsiteX21" fmla="*/ 299857 w 6096000"/>
                <a:gd name="connsiteY21" fmla="*/ 2421517 h 2751112"/>
                <a:gd name="connsiteX22" fmla="*/ 246749 w 6096000"/>
                <a:gd name="connsiteY22" fmla="*/ 2305717 h 2751112"/>
                <a:gd name="connsiteX23" fmla="*/ 114536 w 6096000"/>
                <a:gd name="connsiteY23" fmla="*/ 2293464 h 2751112"/>
                <a:gd name="connsiteX24" fmla="*/ 1 w 6096000"/>
                <a:gd name="connsiteY24" fmla="*/ 2229469 h 2751112"/>
                <a:gd name="connsiteX25" fmla="*/ 0 w 6096000"/>
                <a:gd name="connsiteY25" fmla="*/ 2229470 h 2751112"/>
                <a:gd name="connsiteX26" fmla="*/ 0 w 6096000"/>
                <a:gd name="connsiteY26" fmla="*/ 521643 h 2751112"/>
                <a:gd name="connsiteX27" fmla="*/ 1 w 6096000"/>
                <a:gd name="connsiteY27" fmla="*/ 521643 h 2751112"/>
                <a:gd name="connsiteX28" fmla="*/ 114536 w 6096000"/>
                <a:gd name="connsiteY28" fmla="*/ 457648 h 2751112"/>
                <a:gd name="connsiteX29" fmla="*/ 246749 w 6096000"/>
                <a:gd name="connsiteY29" fmla="*/ 445395 h 2751112"/>
                <a:gd name="connsiteX30" fmla="*/ 299857 w 6096000"/>
                <a:gd name="connsiteY30" fmla="*/ 329595 h 2751112"/>
                <a:gd name="connsiteX31" fmla="*/ 399247 w 6096000"/>
                <a:gd name="connsiteY31" fmla="*/ 245772 h 2751112"/>
                <a:gd name="connsiteX32" fmla="*/ 370642 w 6096000"/>
                <a:gd name="connsiteY32" fmla="*/ 122398 h 2751112"/>
                <a:gd name="connsiteX33" fmla="*/ 397596 w 6096000"/>
                <a:gd name="connsiteY33" fmla="*/ 6143 h 2751112"/>
                <a:gd name="connsiteX34" fmla="*/ 458528 w 6096000"/>
                <a:gd name="connsiteY34" fmla="*/ 0 h 275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96000" h="2751112">
                  <a:moveTo>
                    <a:pt x="458528" y="0"/>
                  </a:moveTo>
                  <a:lnTo>
                    <a:pt x="5637472" y="0"/>
                  </a:lnTo>
                  <a:lnTo>
                    <a:pt x="5698404" y="6143"/>
                  </a:lnTo>
                  <a:lnTo>
                    <a:pt x="5725358" y="122398"/>
                  </a:lnTo>
                  <a:lnTo>
                    <a:pt x="5696753" y="245772"/>
                  </a:lnTo>
                  <a:lnTo>
                    <a:pt x="5796143" y="329595"/>
                  </a:lnTo>
                  <a:lnTo>
                    <a:pt x="5849251" y="445395"/>
                  </a:lnTo>
                  <a:lnTo>
                    <a:pt x="5981464" y="457648"/>
                  </a:lnTo>
                  <a:lnTo>
                    <a:pt x="6096000" y="521643"/>
                  </a:lnTo>
                  <a:lnTo>
                    <a:pt x="6096000" y="2229469"/>
                  </a:lnTo>
                  <a:lnTo>
                    <a:pt x="5981464" y="2293464"/>
                  </a:lnTo>
                  <a:lnTo>
                    <a:pt x="5849251" y="2305717"/>
                  </a:lnTo>
                  <a:lnTo>
                    <a:pt x="5796143" y="2421517"/>
                  </a:lnTo>
                  <a:lnTo>
                    <a:pt x="5696753" y="2505340"/>
                  </a:lnTo>
                  <a:lnTo>
                    <a:pt x="5725358" y="2628715"/>
                  </a:lnTo>
                  <a:lnTo>
                    <a:pt x="5698404" y="2744969"/>
                  </a:lnTo>
                  <a:lnTo>
                    <a:pt x="5637472" y="2751112"/>
                  </a:lnTo>
                  <a:lnTo>
                    <a:pt x="458528" y="2751112"/>
                  </a:lnTo>
                  <a:lnTo>
                    <a:pt x="397596" y="2744969"/>
                  </a:lnTo>
                  <a:lnTo>
                    <a:pt x="370642" y="2628715"/>
                  </a:lnTo>
                  <a:lnTo>
                    <a:pt x="399247" y="2505340"/>
                  </a:lnTo>
                  <a:lnTo>
                    <a:pt x="299857" y="2421517"/>
                  </a:lnTo>
                  <a:lnTo>
                    <a:pt x="246749" y="2305717"/>
                  </a:lnTo>
                  <a:lnTo>
                    <a:pt x="114536" y="2293464"/>
                  </a:lnTo>
                  <a:lnTo>
                    <a:pt x="1" y="2229469"/>
                  </a:lnTo>
                  <a:lnTo>
                    <a:pt x="0" y="2229470"/>
                  </a:lnTo>
                  <a:lnTo>
                    <a:pt x="0" y="521643"/>
                  </a:lnTo>
                  <a:lnTo>
                    <a:pt x="1" y="521643"/>
                  </a:lnTo>
                  <a:lnTo>
                    <a:pt x="114536" y="457648"/>
                  </a:lnTo>
                  <a:lnTo>
                    <a:pt x="246749" y="445395"/>
                  </a:lnTo>
                  <a:lnTo>
                    <a:pt x="299857" y="329595"/>
                  </a:lnTo>
                  <a:lnTo>
                    <a:pt x="399247" y="245772"/>
                  </a:lnTo>
                  <a:lnTo>
                    <a:pt x="370642" y="122398"/>
                  </a:lnTo>
                  <a:lnTo>
                    <a:pt x="397596" y="6143"/>
                  </a:lnTo>
                  <a:lnTo>
                    <a:pt x="45852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من الذي اقترح على النبي عليه الصلاة والسلام الزواج من عائشة رضي الله عنها؟</a:t>
              </a:r>
            </a:p>
          </p:txBody>
        </p:sp>
      </p:grpSp>
      <p:grpSp>
        <p:nvGrpSpPr>
          <p:cNvPr id="162" name="جواب 3"/>
          <p:cNvGrpSpPr/>
          <p:nvPr/>
        </p:nvGrpSpPr>
        <p:grpSpPr>
          <a:xfrm>
            <a:off x="3383903" y="4079309"/>
            <a:ext cx="5424196" cy="526688"/>
            <a:chOff x="3383903" y="3931481"/>
            <a:chExt cx="5424196" cy="526688"/>
          </a:xfrm>
        </p:grpSpPr>
        <p:sp>
          <p:nvSpPr>
            <p:cNvPr id="74" name="Freeform"/>
            <p:cNvSpPr/>
            <p:nvPr/>
          </p:nvSpPr>
          <p:spPr>
            <a:xfrm>
              <a:off x="8603720" y="3936203"/>
              <a:ext cx="204379" cy="517247"/>
            </a:xfrm>
            <a:custGeom>
              <a:avLst/>
              <a:gdLst>
                <a:gd name="connsiteX0" fmla="*/ 139979 w 204379"/>
                <a:gd name="connsiteY0" fmla="*/ 0 h 517247"/>
                <a:gd name="connsiteX1" fmla="*/ 150765 w 204379"/>
                <a:gd name="connsiteY1" fmla="*/ 2177 h 517247"/>
                <a:gd name="connsiteX2" fmla="*/ 204379 w 204379"/>
                <a:gd name="connsiteY2" fmla="*/ 83062 h 517247"/>
                <a:gd name="connsiteX3" fmla="*/ 204379 w 204379"/>
                <a:gd name="connsiteY3" fmla="*/ 434184 h 517247"/>
                <a:gd name="connsiteX4" fmla="*/ 150765 w 204379"/>
                <a:gd name="connsiteY4" fmla="*/ 515069 h 517247"/>
                <a:gd name="connsiteX5" fmla="*/ 139979 w 204379"/>
                <a:gd name="connsiteY5" fmla="*/ 517247 h 517247"/>
                <a:gd name="connsiteX6" fmla="*/ 120920 w 204379"/>
                <a:gd name="connsiteY6" fmla="*/ 514739 h 517247"/>
                <a:gd name="connsiteX7" fmla="*/ 75319 w 204379"/>
                <a:gd name="connsiteY7" fmla="*/ 425328 h 517247"/>
                <a:gd name="connsiteX8" fmla="*/ 0 w 204379"/>
                <a:gd name="connsiteY8" fmla="*/ 356451 h 517247"/>
                <a:gd name="connsiteX9" fmla="*/ 18367 w 204379"/>
                <a:gd name="connsiteY9" fmla="*/ 258623 h 517247"/>
                <a:gd name="connsiteX10" fmla="*/ 0 w 204379"/>
                <a:gd name="connsiteY10" fmla="*/ 160795 h 517247"/>
                <a:gd name="connsiteX11" fmla="*/ 75319 w 204379"/>
                <a:gd name="connsiteY11" fmla="*/ 91918 h 517247"/>
                <a:gd name="connsiteX12" fmla="*/ 120920 w 204379"/>
                <a:gd name="connsiteY12" fmla="*/ 2507 h 517247"/>
                <a:gd name="connsiteX13" fmla="*/ 139979 w 204379"/>
                <a:gd name="connsiteY13" fmla="*/ 0 h 51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7247">
                  <a:moveTo>
                    <a:pt x="139979" y="0"/>
                  </a:moveTo>
                  <a:lnTo>
                    <a:pt x="150765" y="2177"/>
                  </a:lnTo>
                  <a:cubicBezTo>
                    <a:pt x="182272" y="15504"/>
                    <a:pt x="204379" y="46701"/>
                    <a:pt x="204379" y="83062"/>
                  </a:cubicBezTo>
                  <a:lnTo>
                    <a:pt x="204379" y="434184"/>
                  </a:lnTo>
                  <a:cubicBezTo>
                    <a:pt x="204379" y="470545"/>
                    <a:pt x="182272" y="501743"/>
                    <a:pt x="150765" y="515069"/>
                  </a:cubicBezTo>
                  <a:lnTo>
                    <a:pt x="139979" y="517247"/>
                  </a:lnTo>
                  <a:lnTo>
                    <a:pt x="120920" y="514739"/>
                  </a:lnTo>
                  <a:lnTo>
                    <a:pt x="75319" y="425328"/>
                  </a:lnTo>
                  <a:lnTo>
                    <a:pt x="0" y="356451"/>
                  </a:lnTo>
                  <a:lnTo>
                    <a:pt x="18367" y="258623"/>
                  </a:lnTo>
                  <a:lnTo>
                    <a:pt x="0" y="160795"/>
                  </a:lnTo>
                  <a:lnTo>
                    <a:pt x="75319" y="91918"/>
                  </a:lnTo>
                  <a:lnTo>
                    <a:pt x="120920" y="2507"/>
                  </a:lnTo>
                  <a:lnTo>
                    <a:pt x="139979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73" name="Freeform"/>
            <p:cNvSpPr/>
            <p:nvPr/>
          </p:nvSpPr>
          <p:spPr>
            <a:xfrm>
              <a:off x="3383903" y="3938120"/>
              <a:ext cx="180297" cy="513410"/>
            </a:xfrm>
            <a:custGeom>
              <a:avLst/>
              <a:gdLst>
                <a:gd name="connsiteX0" fmla="*/ 54898 w 180297"/>
                <a:gd name="connsiteY0" fmla="*/ 0 h 513410"/>
                <a:gd name="connsiteX1" fmla="*/ 59377 w 180297"/>
                <a:gd name="connsiteY1" fmla="*/ 589 h 513410"/>
                <a:gd name="connsiteX2" fmla="*/ 104978 w 180297"/>
                <a:gd name="connsiteY2" fmla="*/ 90000 h 513410"/>
                <a:gd name="connsiteX3" fmla="*/ 180297 w 180297"/>
                <a:gd name="connsiteY3" fmla="*/ 158877 h 513410"/>
                <a:gd name="connsiteX4" fmla="*/ 161930 w 180297"/>
                <a:gd name="connsiteY4" fmla="*/ 256705 h 513410"/>
                <a:gd name="connsiteX5" fmla="*/ 180297 w 180297"/>
                <a:gd name="connsiteY5" fmla="*/ 354533 h 513410"/>
                <a:gd name="connsiteX6" fmla="*/ 104978 w 180297"/>
                <a:gd name="connsiteY6" fmla="*/ 423410 h 513410"/>
                <a:gd name="connsiteX7" fmla="*/ 59377 w 180297"/>
                <a:gd name="connsiteY7" fmla="*/ 512821 h 513410"/>
                <a:gd name="connsiteX8" fmla="*/ 54898 w 180297"/>
                <a:gd name="connsiteY8" fmla="*/ 513410 h 513410"/>
                <a:gd name="connsiteX9" fmla="*/ 53614 w 180297"/>
                <a:gd name="connsiteY9" fmla="*/ 513151 h 513410"/>
                <a:gd name="connsiteX10" fmla="*/ 0 w 180297"/>
                <a:gd name="connsiteY10" fmla="*/ 432266 h 513410"/>
                <a:gd name="connsiteX11" fmla="*/ 0 w 180297"/>
                <a:gd name="connsiteY11" fmla="*/ 81144 h 513410"/>
                <a:gd name="connsiteX12" fmla="*/ 53614 w 180297"/>
                <a:gd name="connsiteY12" fmla="*/ 259 h 513410"/>
                <a:gd name="connsiteX13" fmla="*/ 54898 w 180297"/>
                <a:gd name="connsiteY13" fmla="*/ 0 h 513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0297" h="513410">
                  <a:moveTo>
                    <a:pt x="54898" y="0"/>
                  </a:moveTo>
                  <a:lnTo>
                    <a:pt x="59377" y="589"/>
                  </a:lnTo>
                  <a:lnTo>
                    <a:pt x="104978" y="90000"/>
                  </a:lnTo>
                  <a:lnTo>
                    <a:pt x="180297" y="158877"/>
                  </a:lnTo>
                  <a:lnTo>
                    <a:pt x="161930" y="256705"/>
                  </a:lnTo>
                  <a:lnTo>
                    <a:pt x="180297" y="354533"/>
                  </a:lnTo>
                  <a:lnTo>
                    <a:pt x="104978" y="423410"/>
                  </a:lnTo>
                  <a:lnTo>
                    <a:pt x="59377" y="512821"/>
                  </a:lnTo>
                  <a:lnTo>
                    <a:pt x="54898" y="513410"/>
                  </a:lnTo>
                  <a:lnTo>
                    <a:pt x="53614" y="513151"/>
                  </a:lnTo>
                  <a:cubicBezTo>
                    <a:pt x="22108" y="499825"/>
                    <a:pt x="0" y="468627"/>
                    <a:pt x="0" y="432266"/>
                  </a:cubicBezTo>
                  <a:lnTo>
                    <a:pt x="0" y="81144"/>
                  </a:lnTo>
                  <a:cubicBezTo>
                    <a:pt x="0" y="44783"/>
                    <a:pt x="22108" y="13586"/>
                    <a:pt x="53614" y="259"/>
                  </a:cubicBezTo>
                  <a:lnTo>
                    <a:pt x="54898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6" name="Freeform"/>
            <p:cNvSpPr/>
            <p:nvPr/>
          </p:nvSpPr>
          <p:spPr>
            <a:xfrm>
              <a:off x="3438800" y="3931481"/>
              <a:ext cx="5304898" cy="526688"/>
            </a:xfrm>
            <a:custGeom>
              <a:avLst/>
              <a:gdLst>
                <a:gd name="connsiteX0" fmla="*/ 32885 w 5304898"/>
                <a:gd name="connsiteY0" fmla="*/ 0 h 526688"/>
                <a:gd name="connsiteX1" fmla="*/ 5281515 w 5304898"/>
                <a:gd name="connsiteY1" fmla="*/ 0 h 526688"/>
                <a:gd name="connsiteX2" fmla="*/ 5304898 w 5304898"/>
                <a:gd name="connsiteY2" fmla="*/ 4721 h 526688"/>
                <a:gd name="connsiteX3" fmla="*/ 5285839 w 5304898"/>
                <a:gd name="connsiteY3" fmla="*/ 7228 h 526688"/>
                <a:gd name="connsiteX4" fmla="*/ 5240238 w 5304898"/>
                <a:gd name="connsiteY4" fmla="*/ 96639 h 526688"/>
                <a:gd name="connsiteX5" fmla="*/ 5164919 w 5304898"/>
                <a:gd name="connsiteY5" fmla="*/ 165516 h 526688"/>
                <a:gd name="connsiteX6" fmla="*/ 5183286 w 5304898"/>
                <a:gd name="connsiteY6" fmla="*/ 263344 h 526688"/>
                <a:gd name="connsiteX7" fmla="*/ 5164919 w 5304898"/>
                <a:gd name="connsiteY7" fmla="*/ 361172 h 526688"/>
                <a:gd name="connsiteX8" fmla="*/ 5240238 w 5304898"/>
                <a:gd name="connsiteY8" fmla="*/ 430049 h 526688"/>
                <a:gd name="connsiteX9" fmla="*/ 5285839 w 5304898"/>
                <a:gd name="connsiteY9" fmla="*/ 519460 h 526688"/>
                <a:gd name="connsiteX10" fmla="*/ 5304898 w 5304898"/>
                <a:gd name="connsiteY10" fmla="*/ 521968 h 526688"/>
                <a:gd name="connsiteX11" fmla="*/ 5281515 w 5304898"/>
                <a:gd name="connsiteY11" fmla="*/ 526688 h 526688"/>
                <a:gd name="connsiteX12" fmla="*/ 32885 w 5304898"/>
                <a:gd name="connsiteY12" fmla="*/ 526688 h 526688"/>
                <a:gd name="connsiteX13" fmla="*/ 0 w 5304898"/>
                <a:gd name="connsiteY13" fmla="*/ 520049 h 526688"/>
                <a:gd name="connsiteX14" fmla="*/ 4479 w 5304898"/>
                <a:gd name="connsiteY14" fmla="*/ 519460 h 526688"/>
                <a:gd name="connsiteX15" fmla="*/ 50080 w 5304898"/>
                <a:gd name="connsiteY15" fmla="*/ 430049 h 526688"/>
                <a:gd name="connsiteX16" fmla="*/ 125399 w 5304898"/>
                <a:gd name="connsiteY16" fmla="*/ 361172 h 526688"/>
                <a:gd name="connsiteX17" fmla="*/ 107032 w 5304898"/>
                <a:gd name="connsiteY17" fmla="*/ 263344 h 526688"/>
                <a:gd name="connsiteX18" fmla="*/ 125399 w 5304898"/>
                <a:gd name="connsiteY18" fmla="*/ 165516 h 526688"/>
                <a:gd name="connsiteX19" fmla="*/ 50080 w 5304898"/>
                <a:gd name="connsiteY19" fmla="*/ 96639 h 526688"/>
                <a:gd name="connsiteX20" fmla="*/ 4479 w 5304898"/>
                <a:gd name="connsiteY20" fmla="*/ 7228 h 526688"/>
                <a:gd name="connsiteX21" fmla="*/ 0 w 5304898"/>
                <a:gd name="connsiteY21" fmla="*/ 6639 h 526688"/>
                <a:gd name="connsiteX22" fmla="*/ 32885 w 5304898"/>
                <a:gd name="connsiteY22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304898" h="526688">
                  <a:moveTo>
                    <a:pt x="32885" y="0"/>
                  </a:moveTo>
                  <a:lnTo>
                    <a:pt x="5281515" y="0"/>
                  </a:lnTo>
                  <a:lnTo>
                    <a:pt x="5304898" y="4721"/>
                  </a:lnTo>
                  <a:lnTo>
                    <a:pt x="5285839" y="7228"/>
                  </a:lnTo>
                  <a:lnTo>
                    <a:pt x="5240238" y="96639"/>
                  </a:lnTo>
                  <a:lnTo>
                    <a:pt x="5164919" y="165516"/>
                  </a:lnTo>
                  <a:lnTo>
                    <a:pt x="5183286" y="263344"/>
                  </a:lnTo>
                  <a:lnTo>
                    <a:pt x="5164919" y="361172"/>
                  </a:lnTo>
                  <a:lnTo>
                    <a:pt x="5240238" y="430049"/>
                  </a:lnTo>
                  <a:lnTo>
                    <a:pt x="5285839" y="519460"/>
                  </a:lnTo>
                  <a:lnTo>
                    <a:pt x="5304898" y="521968"/>
                  </a:lnTo>
                  <a:lnTo>
                    <a:pt x="5281515" y="526688"/>
                  </a:lnTo>
                  <a:lnTo>
                    <a:pt x="32885" y="526688"/>
                  </a:lnTo>
                  <a:lnTo>
                    <a:pt x="0" y="520049"/>
                  </a:lnTo>
                  <a:lnTo>
                    <a:pt x="4479" y="519460"/>
                  </a:lnTo>
                  <a:lnTo>
                    <a:pt x="50080" y="430049"/>
                  </a:lnTo>
                  <a:lnTo>
                    <a:pt x="125399" y="361172"/>
                  </a:lnTo>
                  <a:lnTo>
                    <a:pt x="107032" y="263344"/>
                  </a:lnTo>
                  <a:lnTo>
                    <a:pt x="125399" y="165516"/>
                  </a:lnTo>
                  <a:lnTo>
                    <a:pt x="50080" y="96639"/>
                  </a:lnTo>
                  <a:lnTo>
                    <a:pt x="4479" y="7228"/>
                  </a:lnTo>
                  <a:lnTo>
                    <a:pt x="0" y="6639"/>
                  </a:lnTo>
                  <a:lnTo>
                    <a:pt x="32885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خولة بنت الحكيم</a:t>
              </a:r>
            </a:p>
          </p:txBody>
        </p:sp>
      </p:grpSp>
      <p:grpSp>
        <p:nvGrpSpPr>
          <p:cNvPr id="163" name="جواب 2"/>
          <p:cNvGrpSpPr/>
          <p:nvPr/>
        </p:nvGrpSpPr>
        <p:grpSpPr>
          <a:xfrm>
            <a:off x="3383903" y="4742379"/>
            <a:ext cx="5424196" cy="526688"/>
            <a:chOff x="3383903" y="4669227"/>
            <a:chExt cx="5424196" cy="526688"/>
          </a:xfrm>
        </p:grpSpPr>
        <p:sp>
          <p:nvSpPr>
            <p:cNvPr id="72" name="Freeform"/>
            <p:cNvSpPr/>
            <p:nvPr/>
          </p:nvSpPr>
          <p:spPr>
            <a:xfrm>
              <a:off x="8603720" y="4670388"/>
              <a:ext cx="204379" cy="516719"/>
            </a:xfrm>
            <a:custGeom>
              <a:avLst/>
              <a:gdLst>
                <a:gd name="connsiteX0" fmla="*/ 122342 w 204379"/>
                <a:gd name="connsiteY0" fmla="*/ 0 h 516719"/>
                <a:gd name="connsiteX1" fmla="*/ 150765 w 204379"/>
                <a:gd name="connsiteY1" fmla="*/ 5738 h 516719"/>
                <a:gd name="connsiteX2" fmla="*/ 204379 w 204379"/>
                <a:gd name="connsiteY2" fmla="*/ 86623 h 516719"/>
                <a:gd name="connsiteX3" fmla="*/ 204379 w 204379"/>
                <a:gd name="connsiteY3" fmla="*/ 437745 h 516719"/>
                <a:gd name="connsiteX4" fmla="*/ 178668 w 204379"/>
                <a:gd name="connsiteY4" fmla="*/ 499817 h 516719"/>
                <a:gd name="connsiteX5" fmla="*/ 153600 w 204379"/>
                <a:gd name="connsiteY5" fmla="*/ 516719 h 516719"/>
                <a:gd name="connsiteX6" fmla="*/ 120920 w 204379"/>
                <a:gd name="connsiteY6" fmla="*/ 512419 h 516719"/>
                <a:gd name="connsiteX7" fmla="*/ 75319 w 204379"/>
                <a:gd name="connsiteY7" fmla="*/ 423008 h 516719"/>
                <a:gd name="connsiteX8" fmla="*/ 0 w 204379"/>
                <a:gd name="connsiteY8" fmla="*/ 354131 h 516719"/>
                <a:gd name="connsiteX9" fmla="*/ 18367 w 204379"/>
                <a:gd name="connsiteY9" fmla="*/ 256303 h 516719"/>
                <a:gd name="connsiteX10" fmla="*/ 0 w 204379"/>
                <a:gd name="connsiteY10" fmla="*/ 158475 h 516719"/>
                <a:gd name="connsiteX11" fmla="*/ 75319 w 204379"/>
                <a:gd name="connsiteY11" fmla="*/ 89598 h 516719"/>
                <a:gd name="connsiteX12" fmla="*/ 120920 w 204379"/>
                <a:gd name="connsiteY12" fmla="*/ 187 h 516719"/>
                <a:gd name="connsiteX13" fmla="*/ 122342 w 204379"/>
                <a:gd name="connsiteY13" fmla="*/ 0 h 51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6719">
                  <a:moveTo>
                    <a:pt x="122342" y="0"/>
                  </a:moveTo>
                  <a:lnTo>
                    <a:pt x="150765" y="5738"/>
                  </a:lnTo>
                  <a:cubicBezTo>
                    <a:pt x="182272" y="19065"/>
                    <a:pt x="204379" y="50262"/>
                    <a:pt x="204379" y="86623"/>
                  </a:cubicBezTo>
                  <a:lnTo>
                    <a:pt x="204379" y="437745"/>
                  </a:lnTo>
                  <a:cubicBezTo>
                    <a:pt x="204379" y="461986"/>
                    <a:pt x="194553" y="483931"/>
                    <a:pt x="178668" y="499817"/>
                  </a:cubicBezTo>
                  <a:lnTo>
                    <a:pt x="153600" y="516719"/>
                  </a:lnTo>
                  <a:lnTo>
                    <a:pt x="120920" y="512419"/>
                  </a:lnTo>
                  <a:lnTo>
                    <a:pt x="75319" y="423008"/>
                  </a:lnTo>
                  <a:lnTo>
                    <a:pt x="0" y="354131"/>
                  </a:lnTo>
                  <a:lnTo>
                    <a:pt x="18367" y="256303"/>
                  </a:lnTo>
                  <a:lnTo>
                    <a:pt x="0" y="158475"/>
                  </a:lnTo>
                  <a:lnTo>
                    <a:pt x="75319" y="89598"/>
                  </a:lnTo>
                  <a:lnTo>
                    <a:pt x="120920" y="187"/>
                  </a:lnTo>
                  <a:lnTo>
                    <a:pt x="122342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71" name="Freeform"/>
            <p:cNvSpPr/>
            <p:nvPr/>
          </p:nvSpPr>
          <p:spPr>
            <a:xfrm>
              <a:off x="3383903" y="4674553"/>
              <a:ext cx="180297" cy="509903"/>
            </a:xfrm>
            <a:custGeom>
              <a:avLst/>
              <a:gdLst>
                <a:gd name="connsiteX0" fmla="*/ 61406 w 180297"/>
                <a:gd name="connsiteY0" fmla="*/ 0 h 509903"/>
                <a:gd name="connsiteX1" fmla="*/ 104978 w 180297"/>
                <a:gd name="connsiteY1" fmla="*/ 85433 h 509903"/>
                <a:gd name="connsiteX2" fmla="*/ 180297 w 180297"/>
                <a:gd name="connsiteY2" fmla="*/ 154310 h 509903"/>
                <a:gd name="connsiteX3" fmla="*/ 161930 w 180297"/>
                <a:gd name="connsiteY3" fmla="*/ 252138 h 509903"/>
                <a:gd name="connsiteX4" fmla="*/ 180297 w 180297"/>
                <a:gd name="connsiteY4" fmla="*/ 349966 h 509903"/>
                <a:gd name="connsiteX5" fmla="*/ 104978 w 180297"/>
                <a:gd name="connsiteY5" fmla="*/ 418843 h 509903"/>
                <a:gd name="connsiteX6" fmla="*/ 59377 w 180297"/>
                <a:gd name="connsiteY6" fmla="*/ 508254 h 509903"/>
                <a:gd name="connsiteX7" fmla="*/ 46847 w 180297"/>
                <a:gd name="connsiteY7" fmla="*/ 509903 h 509903"/>
                <a:gd name="connsiteX8" fmla="*/ 25711 w 180297"/>
                <a:gd name="connsiteY8" fmla="*/ 495652 h 509903"/>
                <a:gd name="connsiteX9" fmla="*/ 0 w 180297"/>
                <a:gd name="connsiteY9" fmla="*/ 433580 h 509903"/>
                <a:gd name="connsiteX10" fmla="*/ 0 w 180297"/>
                <a:gd name="connsiteY10" fmla="*/ 82458 h 509903"/>
                <a:gd name="connsiteX11" fmla="*/ 53614 w 180297"/>
                <a:gd name="connsiteY11" fmla="*/ 1573 h 509903"/>
                <a:gd name="connsiteX12" fmla="*/ 61406 w 180297"/>
                <a:gd name="connsiteY12" fmla="*/ 0 h 509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297" h="509903">
                  <a:moveTo>
                    <a:pt x="61406" y="0"/>
                  </a:moveTo>
                  <a:lnTo>
                    <a:pt x="104978" y="85433"/>
                  </a:lnTo>
                  <a:lnTo>
                    <a:pt x="180297" y="154310"/>
                  </a:lnTo>
                  <a:lnTo>
                    <a:pt x="161930" y="252138"/>
                  </a:lnTo>
                  <a:lnTo>
                    <a:pt x="180297" y="349966"/>
                  </a:lnTo>
                  <a:lnTo>
                    <a:pt x="104978" y="418843"/>
                  </a:lnTo>
                  <a:lnTo>
                    <a:pt x="59377" y="508254"/>
                  </a:lnTo>
                  <a:lnTo>
                    <a:pt x="46847" y="509903"/>
                  </a:lnTo>
                  <a:lnTo>
                    <a:pt x="25711" y="495652"/>
                  </a:lnTo>
                  <a:cubicBezTo>
                    <a:pt x="9826" y="479766"/>
                    <a:pt x="0" y="457821"/>
                    <a:pt x="0" y="433580"/>
                  </a:cubicBezTo>
                  <a:lnTo>
                    <a:pt x="0" y="82458"/>
                  </a:lnTo>
                  <a:cubicBezTo>
                    <a:pt x="0" y="46097"/>
                    <a:pt x="22108" y="14900"/>
                    <a:pt x="53614" y="1573"/>
                  </a:cubicBezTo>
                  <a:lnTo>
                    <a:pt x="6140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3" name="Freeform"/>
            <p:cNvSpPr/>
            <p:nvPr/>
          </p:nvSpPr>
          <p:spPr>
            <a:xfrm>
              <a:off x="3430749" y="4669227"/>
              <a:ext cx="5326570" cy="526688"/>
            </a:xfrm>
            <a:custGeom>
              <a:avLst/>
              <a:gdLst>
                <a:gd name="connsiteX0" fmla="*/ 40936 w 5326570"/>
                <a:gd name="connsiteY0" fmla="*/ 0 h 526688"/>
                <a:gd name="connsiteX1" fmla="*/ 5289566 w 5326570"/>
                <a:gd name="connsiteY1" fmla="*/ 0 h 526688"/>
                <a:gd name="connsiteX2" fmla="*/ 5295312 w 5326570"/>
                <a:gd name="connsiteY2" fmla="*/ 1160 h 526688"/>
                <a:gd name="connsiteX3" fmla="*/ 5293890 w 5326570"/>
                <a:gd name="connsiteY3" fmla="*/ 1347 h 526688"/>
                <a:gd name="connsiteX4" fmla="*/ 5248289 w 5326570"/>
                <a:gd name="connsiteY4" fmla="*/ 90758 h 526688"/>
                <a:gd name="connsiteX5" fmla="*/ 5172970 w 5326570"/>
                <a:gd name="connsiteY5" fmla="*/ 159635 h 526688"/>
                <a:gd name="connsiteX6" fmla="*/ 5191337 w 5326570"/>
                <a:gd name="connsiteY6" fmla="*/ 257463 h 526688"/>
                <a:gd name="connsiteX7" fmla="*/ 5172970 w 5326570"/>
                <a:gd name="connsiteY7" fmla="*/ 355291 h 526688"/>
                <a:gd name="connsiteX8" fmla="*/ 5248289 w 5326570"/>
                <a:gd name="connsiteY8" fmla="*/ 424168 h 526688"/>
                <a:gd name="connsiteX9" fmla="*/ 5293890 w 5326570"/>
                <a:gd name="connsiteY9" fmla="*/ 513579 h 526688"/>
                <a:gd name="connsiteX10" fmla="*/ 5326570 w 5326570"/>
                <a:gd name="connsiteY10" fmla="*/ 517879 h 526688"/>
                <a:gd name="connsiteX11" fmla="*/ 5323735 w 5326570"/>
                <a:gd name="connsiteY11" fmla="*/ 519790 h 526688"/>
                <a:gd name="connsiteX12" fmla="*/ 5289566 w 5326570"/>
                <a:gd name="connsiteY12" fmla="*/ 526688 h 526688"/>
                <a:gd name="connsiteX13" fmla="*/ 40936 w 5326570"/>
                <a:gd name="connsiteY13" fmla="*/ 526688 h 526688"/>
                <a:gd name="connsiteX14" fmla="*/ 6767 w 5326570"/>
                <a:gd name="connsiteY14" fmla="*/ 519790 h 526688"/>
                <a:gd name="connsiteX15" fmla="*/ 0 w 5326570"/>
                <a:gd name="connsiteY15" fmla="*/ 515228 h 526688"/>
                <a:gd name="connsiteX16" fmla="*/ 12530 w 5326570"/>
                <a:gd name="connsiteY16" fmla="*/ 513579 h 526688"/>
                <a:gd name="connsiteX17" fmla="*/ 58131 w 5326570"/>
                <a:gd name="connsiteY17" fmla="*/ 424168 h 526688"/>
                <a:gd name="connsiteX18" fmla="*/ 133450 w 5326570"/>
                <a:gd name="connsiteY18" fmla="*/ 355291 h 526688"/>
                <a:gd name="connsiteX19" fmla="*/ 115083 w 5326570"/>
                <a:gd name="connsiteY19" fmla="*/ 257463 h 526688"/>
                <a:gd name="connsiteX20" fmla="*/ 133450 w 5326570"/>
                <a:gd name="connsiteY20" fmla="*/ 159635 h 526688"/>
                <a:gd name="connsiteX21" fmla="*/ 58131 w 5326570"/>
                <a:gd name="connsiteY21" fmla="*/ 90758 h 526688"/>
                <a:gd name="connsiteX22" fmla="*/ 14559 w 5326570"/>
                <a:gd name="connsiteY22" fmla="*/ 5325 h 526688"/>
                <a:gd name="connsiteX23" fmla="*/ 40936 w 5326570"/>
                <a:gd name="connsiteY23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326570" h="526688">
                  <a:moveTo>
                    <a:pt x="40936" y="0"/>
                  </a:moveTo>
                  <a:lnTo>
                    <a:pt x="5289566" y="0"/>
                  </a:lnTo>
                  <a:lnTo>
                    <a:pt x="5295312" y="1160"/>
                  </a:lnTo>
                  <a:lnTo>
                    <a:pt x="5293890" y="1347"/>
                  </a:lnTo>
                  <a:lnTo>
                    <a:pt x="5248289" y="90758"/>
                  </a:lnTo>
                  <a:lnTo>
                    <a:pt x="5172970" y="159635"/>
                  </a:lnTo>
                  <a:lnTo>
                    <a:pt x="5191337" y="257463"/>
                  </a:lnTo>
                  <a:lnTo>
                    <a:pt x="5172970" y="355291"/>
                  </a:lnTo>
                  <a:lnTo>
                    <a:pt x="5248289" y="424168"/>
                  </a:lnTo>
                  <a:lnTo>
                    <a:pt x="5293890" y="513579"/>
                  </a:lnTo>
                  <a:lnTo>
                    <a:pt x="5326570" y="517879"/>
                  </a:lnTo>
                  <a:lnTo>
                    <a:pt x="5323735" y="519790"/>
                  </a:lnTo>
                  <a:cubicBezTo>
                    <a:pt x="5313233" y="524232"/>
                    <a:pt x="5301686" y="526688"/>
                    <a:pt x="5289566" y="526688"/>
                  </a:cubicBezTo>
                  <a:lnTo>
                    <a:pt x="40936" y="526688"/>
                  </a:lnTo>
                  <a:cubicBezTo>
                    <a:pt x="28816" y="526688"/>
                    <a:pt x="17269" y="524232"/>
                    <a:pt x="6767" y="519790"/>
                  </a:cubicBezTo>
                  <a:lnTo>
                    <a:pt x="0" y="515228"/>
                  </a:lnTo>
                  <a:lnTo>
                    <a:pt x="12530" y="513579"/>
                  </a:lnTo>
                  <a:lnTo>
                    <a:pt x="58131" y="424168"/>
                  </a:lnTo>
                  <a:lnTo>
                    <a:pt x="133450" y="355291"/>
                  </a:lnTo>
                  <a:lnTo>
                    <a:pt x="115083" y="257463"/>
                  </a:lnTo>
                  <a:lnTo>
                    <a:pt x="133450" y="159635"/>
                  </a:lnTo>
                  <a:lnTo>
                    <a:pt x="58131" y="90758"/>
                  </a:lnTo>
                  <a:lnTo>
                    <a:pt x="14559" y="5325"/>
                  </a:lnTo>
                  <a:lnTo>
                    <a:pt x="40936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خولة بنت ثعلبة</a:t>
              </a:r>
            </a:p>
          </p:txBody>
        </p:sp>
      </p:grpSp>
      <p:grpSp>
        <p:nvGrpSpPr>
          <p:cNvPr id="164" name="جواب 1"/>
          <p:cNvGrpSpPr/>
          <p:nvPr/>
        </p:nvGrpSpPr>
        <p:grpSpPr>
          <a:xfrm>
            <a:off x="3383903" y="5405449"/>
            <a:ext cx="5424196" cy="526688"/>
            <a:chOff x="3383903" y="5406973"/>
            <a:chExt cx="5424196" cy="526688"/>
          </a:xfrm>
        </p:grpSpPr>
        <p:sp>
          <p:nvSpPr>
            <p:cNvPr id="70" name="Freeform"/>
            <p:cNvSpPr/>
            <p:nvPr/>
          </p:nvSpPr>
          <p:spPr>
            <a:xfrm>
              <a:off x="8603720" y="5409187"/>
              <a:ext cx="204379" cy="517121"/>
            </a:xfrm>
            <a:custGeom>
              <a:avLst/>
              <a:gdLst>
                <a:gd name="connsiteX0" fmla="*/ 127557 w 204379"/>
                <a:gd name="connsiteY0" fmla="*/ 0 h 517121"/>
                <a:gd name="connsiteX1" fmla="*/ 150765 w 204379"/>
                <a:gd name="connsiteY1" fmla="*/ 4685 h 517121"/>
                <a:gd name="connsiteX2" fmla="*/ 204379 w 204379"/>
                <a:gd name="connsiteY2" fmla="*/ 85570 h 517121"/>
                <a:gd name="connsiteX3" fmla="*/ 204379 w 204379"/>
                <a:gd name="connsiteY3" fmla="*/ 436692 h 517121"/>
                <a:gd name="connsiteX4" fmla="*/ 178668 w 204379"/>
                <a:gd name="connsiteY4" fmla="*/ 498764 h 517121"/>
                <a:gd name="connsiteX5" fmla="*/ 151442 w 204379"/>
                <a:gd name="connsiteY5" fmla="*/ 517121 h 517121"/>
                <a:gd name="connsiteX6" fmla="*/ 120920 w 204379"/>
                <a:gd name="connsiteY6" fmla="*/ 513105 h 517121"/>
                <a:gd name="connsiteX7" fmla="*/ 75319 w 204379"/>
                <a:gd name="connsiteY7" fmla="*/ 423694 h 517121"/>
                <a:gd name="connsiteX8" fmla="*/ 0 w 204379"/>
                <a:gd name="connsiteY8" fmla="*/ 354817 h 517121"/>
                <a:gd name="connsiteX9" fmla="*/ 18367 w 204379"/>
                <a:gd name="connsiteY9" fmla="*/ 256989 h 517121"/>
                <a:gd name="connsiteX10" fmla="*/ 0 w 204379"/>
                <a:gd name="connsiteY10" fmla="*/ 159161 h 517121"/>
                <a:gd name="connsiteX11" fmla="*/ 75319 w 204379"/>
                <a:gd name="connsiteY11" fmla="*/ 90284 h 517121"/>
                <a:gd name="connsiteX12" fmla="*/ 120920 w 204379"/>
                <a:gd name="connsiteY12" fmla="*/ 873 h 517121"/>
                <a:gd name="connsiteX13" fmla="*/ 127557 w 204379"/>
                <a:gd name="connsiteY13" fmla="*/ 0 h 517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7121">
                  <a:moveTo>
                    <a:pt x="127557" y="0"/>
                  </a:moveTo>
                  <a:lnTo>
                    <a:pt x="150765" y="4685"/>
                  </a:lnTo>
                  <a:cubicBezTo>
                    <a:pt x="182272" y="18012"/>
                    <a:pt x="204379" y="49209"/>
                    <a:pt x="204379" y="85570"/>
                  </a:cubicBezTo>
                  <a:lnTo>
                    <a:pt x="204379" y="436692"/>
                  </a:lnTo>
                  <a:cubicBezTo>
                    <a:pt x="204379" y="460933"/>
                    <a:pt x="194553" y="482878"/>
                    <a:pt x="178668" y="498764"/>
                  </a:cubicBezTo>
                  <a:lnTo>
                    <a:pt x="151442" y="517121"/>
                  </a:lnTo>
                  <a:lnTo>
                    <a:pt x="120920" y="513105"/>
                  </a:lnTo>
                  <a:lnTo>
                    <a:pt x="75319" y="423694"/>
                  </a:lnTo>
                  <a:lnTo>
                    <a:pt x="0" y="354817"/>
                  </a:lnTo>
                  <a:lnTo>
                    <a:pt x="18367" y="256989"/>
                  </a:lnTo>
                  <a:lnTo>
                    <a:pt x="0" y="159161"/>
                  </a:lnTo>
                  <a:lnTo>
                    <a:pt x="75319" y="90284"/>
                  </a:lnTo>
                  <a:lnTo>
                    <a:pt x="120920" y="873"/>
                  </a:lnTo>
                  <a:lnTo>
                    <a:pt x="12755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9" name="Freeform"/>
            <p:cNvSpPr/>
            <p:nvPr/>
          </p:nvSpPr>
          <p:spPr>
            <a:xfrm>
              <a:off x="3383903" y="5412462"/>
              <a:ext cx="180297" cy="511195"/>
            </a:xfrm>
            <a:custGeom>
              <a:avLst/>
              <a:gdLst>
                <a:gd name="connsiteX0" fmla="*/ 60602 w 180297"/>
                <a:gd name="connsiteY0" fmla="*/ 0 h 511195"/>
                <a:gd name="connsiteX1" fmla="*/ 104978 w 180297"/>
                <a:gd name="connsiteY1" fmla="*/ 87009 h 511195"/>
                <a:gd name="connsiteX2" fmla="*/ 180297 w 180297"/>
                <a:gd name="connsiteY2" fmla="*/ 155886 h 511195"/>
                <a:gd name="connsiteX3" fmla="*/ 161930 w 180297"/>
                <a:gd name="connsiteY3" fmla="*/ 253714 h 511195"/>
                <a:gd name="connsiteX4" fmla="*/ 180297 w 180297"/>
                <a:gd name="connsiteY4" fmla="*/ 351542 h 511195"/>
                <a:gd name="connsiteX5" fmla="*/ 104978 w 180297"/>
                <a:gd name="connsiteY5" fmla="*/ 420419 h 511195"/>
                <a:gd name="connsiteX6" fmla="*/ 59377 w 180297"/>
                <a:gd name="connsiteY6" fmla="*/ 509830 h 511195"/>
                <a:gd name="connsiteX7" fmla="*/ 49005 w 180297"/>
                <a:gd name="connsiteY7" fmla="*/ 511195 h 511195"/>
                <a:gd name="connsiteX8" fmla="*/ 25711 w 180297"/>
                <a:gd name="connsiteY8" fmla="*/ 495489 h 511195"/>
                <a:gd name="connsiteX9" fmla="*/ 0 w 180297"/>
                <a:gd name="connsiteY9" fmla="*/ 433417 h 511195"/>
                <a:gd name="connsiteX10" fmla="*/ 0 w 180297"/>
                <a:gd name="connsiteY10" fmla="*/ 82295 h 511195"/>
                <a:gd name="connsiteX11" fmla="*/ 53614 w 180297"/>
                <a:gd name="connsiteY11" fmla="*/ 1410 h 511195"/>
                <a:gd name="connsiteX12" fmla="*/ 60602 w 180297"/>
                <a:gd name="connsiteY12" fmla="*/ 0 h 511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297" h="511195">
                  <a:moveTo>
                    <a:pt x="60602" y="0"/>
                  </a:moveTo>
                  <a:lnTo>
                    <a:pt x="104978" y="87009"/>
                  </a:lnTo>
                  <a:lnTo>
                    <a:pt x="180297" y="155886"/>
                  </a:lnTo>
                  <a:lnTo>
                    <a:pt x="161930" y="253714"/>
                  </a:lnTo>
                  <a:lnTo>
                    <a:pt x="180297" y="351542"/>
                  </a:lnTo>
                  <a:lnTo>
                    <a:pt x="104978" y="420419"/>
                  </a:lnTo>
                  <a:lnTo>
                    <a:pt x="59377" y="509830"/>
                  </a:lnTo>
                  <a:lnTo>
                    <a:pt x="49005" y="511195"/>
                  </a:lnTo>
                  <a:lnTo>
                    <a:pt x="25711" y="495489"/>
                  </a:lnTo>
                  <a:cubicBezTo>
                    <a:pt x="9826" y="479603"/>
                    <a:pt x="0" y="457658"/>
                    <a:pt x="0" y="433417"/>
                  </a:cubicBezTo>
                  <a:lnTo>
                    <a:pt x="0" y="82295"/>
                  </a:lnTo>
                  <a:cubicBezTo>
                    <a:pt x="0" y="45934"/>
                    <a:pt x="22108" y="14737"/>
                    <a:pt x="53614" y="1410"/>
                  </a:cubicBezTo>
                  <a:lnTo>
                    <a:pt x="60602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0" name="Freeform"/>
            <p:cNvSpPr/>
            <p:nvPr/>
          </p:nvSpPr>
          <p:spPr>
            <a:xfrm>
              <a:off x="3432907" y="5406973"/>
              <a:ext cx="5322254" cy="526688"/>
            </a:xfrm>
            <a:custGeom>
              <a:avLst/>
              <a:gdLst>
                <a:gd name="connsiteX0" fmla="*/ 38778 w 5322254"/>
                <a:gd name="connsiteY0" fmla="*/ 0 h 526688"/>
                <a:gd name="connsiteX1" fmla="*/ 5287408 w 5322254"/>
                <a:gd name="connsiteY1" fmla="*/ 0 h 526688"/>
                <a:gd name="connsiteX2" fmla="*/ 5298369 w 5322254"/>
                <a:gd name="connsiteY2" fmla="*/ 2213 h 526688"/>
                <a:gd name="connsiteX3" fmla="*/ 5291732 w 5322254"/>
                <a:gd name="connsiteY3" fmla="*/ 3086 h 526688"/>
                <a:gd name="connsiteX4" fmla="*/ 5246131 w 5322254"/>
                <a:gd name="connsiteY4" fmla="*/ 92497 h 526688"/>
                <a:gd name="connsiteX5" fmla="*/ 5170812 w 5322254"/>
                <a:gd name="connsiteY5" fmla="*/ 161374 h 526688"/>
                <a:gd name="connsiteX6" fmla="*/ 5189179 w 5322254"/>
                <a:gd name="connsiteY6" fmla="*/ 259202 h 526688"/>
                <a:gd name="connsiteX7" fmla="*/ 5170812 w 5322254"/>
                <a:gd name="connsiteY7" fmla="*/ 357030 h 526688"/>
                <a:gd name="connsiteX8" fmla="*/ 5246131 w 5322254"/>
                <a:gd name="connsiteY8" fmla="*/ 425907 h 526688"/>
                <a:gd name="connsiteX9" fmla="*/ 5291732 w 5322254"/>
                <a:gd name="connsiteY9" fmla="*/ 515318 h 526688"/>
                <a:gd name="connsiteX10" fmla="*/ 5322254 w 5322254"/>
                <a:gd name="connsiteY10" fmla="*/ 519334 h 526688"/>
                <a:gd name="connsiteX11" fmla="*/ 5321577 w 5322254"/>
                <a:gd name="connsiteY11" fmla="*/ 519790 h 526688"/>
                <a:gd name="connsiteX12" fmla="*/ 5287408 w 5322254"/>
                <a:gd name="connsiteY12" fmla="*/ 526688 h 526688"/>
                <a:gd name="connsiteX13" fmla="*/ 38778 w 5322254"/>
                <a:gd name="connsiteY13" fmla="*/ 526688 h 526688"/>
                <a:gd name="connsiteX14" fmla="*/ 4609 w 5322254"/>
                <a:gd name="connsiteY14" fmla="*/ 519790 h 526688"/>
                <a:gd name="connsiteX15" fmla="*/ 0 w 5322254"/>
                <a:gd name="connsiteY15" fmla="*/ 516683 h 526688"/>
                <a:gd name="connsiteX16" fmla="*/ 10372 w 5322254"/>
                <a:gd name="connsiteY16" fmla="*/ 515318 h 526688"/>
                <a:gd name="connsiteX17" fmla="*/ 55973 w 5322254"/>
                <a:gd name="connsiteY17" fmla="*/ 425907 h 526688"/>
                <a:gd name="connsiteX18" fmla="*/ 131292 w 5322254"/>
                <a:gd name="connsiteY18" fmla="*/ 357030 h 526688"/>
                <a:gd name="connsiteX19" fmla="*/ 112925 w 5322254"/>
                <a:gd name="connsiteY19" fmla="*/ 259202 h 526688"/>
                <a:gd name="connsiteX20" fmla="*/ 131292 w 5322254"/>
                <a:gd name="connsiteY20" fmla="*/ 161374 h 526688"/>
                <a:gd name="connsiteX21" fmla="*/ 55973 w 5322254"/>
                <a:gd name="connsiteY21" fmla="*/ 92497 h 526688"/>
                <a:gd name="connsiteX22" fmla="*/ 11597 w 5322254"/>
                <a:gd name="connsiteY22" fmla="*/ 5488 h 526688"/>
                <a:gd name="connsiteX23" fmla="*/ 38778 w 5322254"/>
                <a:gd name="connsiteY23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322254" h="526688">
                  <a:moveTo>
                    <a:pt x="38778" y="0"/>
                  </a:moveTo>
                  <a:lnTo>
                    <a:pt x="5287408" y="0"/>
                  </a:lnTo>
                  <a:lnTo>
                    <a:pt x="5298369" y="2213"/>
                  </a:lnTo>
                  <a:lnTo>
                    <a:pt x="5291732" y="3086"/>
                  </a:lnTo>
                  <a:lnTo>
                    <a:pt x="5246131" y="92497"/>
                  </a:lnTo>
                  <a:lnTo>
                    <a:pt x="5170812" y="161374"/>
                  </a:lnTo>
                  <a:lnTo>
                    <a:pt x="5189179" y="259202"/>
                  </a:lnTo>
                  <a:lnTo>
                    <a:pt x="5170812" y="357030"/>
                  </a:lnTo>
                  <a:lnTo>
                    <a:pt x="5246131" y="425907"/>
                  </a:lnTo>
                  <a:lnTo>
                    <a:pt x="5291732" y="515318"/>
                  </a:lnTo>
                  <a:lnTo>
                    <a:pt x="5322254" y="519334"/>
                  </a:lnTo>
                  <a:lnTo>
                    <a:pt x="5321577" y="519790"/>
                  </a:lnTo>
                  <a:cubicBezTo>
                    <a:pt x="5311075" y="524232"/>
                    <a:pt x="5299528" y="526688"/>
                    <a:pt x="5287408" y="526688"/>
                  </a:cubicBezTo>
                  <a:lnTo>
                    <a:pt x="38778" y="526688"/>
                  </a:lnTo>
                  <a:cubicBezTo>
                    <a:pt x="26658" y="526688"/>
                    <a:pt x="15111" y="524232"/>
                    <a:pt x="4609" y="519790"/>
                  </a:cubicBezTo>
                  <a:lnTo>
                    <a:pt x="0" y="516683"/>
                  </a:lnTo>
                  <a:lnTo>
                    <a:pt x="10372" y="515318"/>
                  </a:lnTo>
                  <a:lnTo>
                    <a:pt x="55973" y="425907"/>
                  </a:lnTo>
                  <a:lnTo>
                    <a:pt x="131292" y="357030"/>
                  </a:lnTo>
                  <a:lnTo>
                    <a:pt x="112925" y="259202"/>
                  </a:lnTo>
                  <a:lnTo>
                    <a:pt x="131292" y="161374"/>
                  </a:lnTo>
                  <a:lnTo>
                    <a:pt x="55973" y="92497"/>
                  </a:lnTo>
                  <a:lnTo>
                    <a:pt x="11597" y="5488"/>
                  </a:lnTo>
                  <a:lnTo>
                    <a:pt x="3877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صفية بنت عبد المطلب</a:t>
              </a:r>
            </a:p>
          </p:txBody>
        </p:sp>
      </p:grpSp>
      <p:grpSp>
        <p:nvGrpSpPr>
          <p:cNvPr id="181" name="أحسنت"/>
          <p:cNvGrpSpPr/>
          <p:nvPr/>
        </p:nvGrpSpPr>
        <p:grpSpPr>
          <a:xfrm>
            <a:off x="3695705" y="2275239"/>
            <a:ext cx="4791064" cy="2362944"/>
            <a:chOff x="3695705" y="2247529"/>
            <a:chExt cx="4791064" cy="2362944"/>
          </a:xfrm>
        </p:grpSpPr>
        <p:sp>
          <p:nvSpPr>
            <p:cNvPr id="175" name="Freeform"/>
            <p:cNvSpPr/>
            <p:nvPr/>
          </p:nvSpPr>
          <p:spPr>
            <a:xfrm>
              <a:off x="3695706" y="2252805"/>
              <a:ext cx="313782" cy="442766"/>
            </a:xfrm>
            <a:custGeom>
              <a:avLst/>
              <a:gdLst>
                <a:gd name="connsiteX0" fmla="*/ 397596 w 399247"/>
                <a:gd name="connsiteY0" fmla="*/ 0 h 515500"/>
                <a:gd name="connsiteX1" fmla="*/ 370642 w 399247"/>
                <a:gd name="connsiteY1" fmla="*/ 116255 h 515500"/>
                <a:gd name="connsiteX2" fmla="*/ 399247 w 399247"/>
                <a:gd name="connsiteY2" fmla="*/ 239629 h 515500"/>
                <a:gd name="connsiteX3" fmla="*/ 299857 w 399247"/>
                <a:gd name="connsiteY3" fmla="*/ 323452 h 515500"/>
                <a:gd name="connsiteX4" fmla="*/ 246749 w 399247"/>
                <a:gd name="connsiteY4" fmla="*/ 439252 h 515500"/>
                <a:gd name="connsiteX5" fmla="*/ 114536 w 399247"/>
                <a:gd name="connsiteY5" fmla="*/ 451505 h 515500"/>
                <a:gd name="connsiteX6" fmla="*/ 1 w 399247"/>
                <a:gd name="connsiteY6" fmla="*/ 515500 h 515500"/>
                <a:gd name="connsiteX7" fmla="*/ 0 w 399247"/>
                <a:gd name="connsiteY7" fmla="*/ 515500 h 515500"/>
                <a:gd name="connsiteX8" fmla="*/ 0 w 399247"/>
                <a:gd name="connsiteY8" fmla="*/ 452385 h 515500"/>
                <a:gd name="connsiteX9" fmla="*/ 366119 w 399247"/>
                <a:gd name="connsiteY9" fmla="*/ 3173 h 515500"/>
                <a:gd name="connsiteX10" fmla="*/ 397596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397596" y="0"/>
                  </a:moveTo>
                  <a:lnTo>
                    <a:pt x="370642" y="116255"/>
                  </a:lnTo>
                  <a:lnTo>
                    <a:pt x="399247" y="239629"/>
                  </a:lnTo>
                  <a:lnTo>
                    <a:pt x="299857" y="323452"/>
                  </a:lnTo>
                  <a:lnTo>
                    <a:pt x="246749" y="439252"/>
                  </a:lnTo>
                  <a:lnTo>
                    <a:pt x="114536" y="451505"/>
                  </a:lnTo>
                  <a:lnTo>
                    <a:pt x="1" y="515500"/>
                  </a:lnTo>
                  <a:lnTo>
                    <a:pt x="0" y="515500"/>
                  </a:lnTo>
                  <a:lnTo>
                    <a:pt x="0" y="452385"/>
                  </a:lnTo>
                  <a:cubicBezTo>
                    <a:pt x="0" y="230802"/>
                    <a:pt x="157175" y="45929"/>
                    <a:pt x="366119" y="3173"/>
                  </a:cubicBezTo>
                  <a:lnTo>
                    <a:pt x="39759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176" name="Freeform"/>
            <p:cNvSpPr/>
            <p:nvPr/>
          </p:nvSpPr>
          <p:spPr>
            <a:xfrm>
              <a:off x="8172987" y="2252805"/>
              <a:ext cx="313782" cy="442766"/>
            </a:xfrm>
            <a:custGeom>
              <a:avLst/>
              <a:gdLst>
                <a:gd name="connsiteX0" fmla="*/ 1651 w 399247"/>
                <a:gd name="connsiteY0" fmla="*/ 0 h 515500"/>
                <a:gd name="connsiteX1" fmla="*/ 33128 w 399247"/>
                <a:gd name="connsiteY1" fmla="*/ 3173 h 515500"/>
                <a:gd name="connsiteX2" fmla="*/ 399247 w 399247"/>
                <a:gd name="connsiteY2" fmla="*/ 452385 h 515500"/>
                <a:gd name="connsiteX3" fmla="*/ 399247 w 399247"/>
                <a:gd name="connsiteY3" fmla="*/ 515500 h 515500"/>
                <a:gd name="connsiteX4" fmla="*/ 284711 w 399247"/>
                <a:gd name="connsiteY4" fmla="*/ 451505 h 515500"/>
                <a:gd name="connsiteX5" fmla="*/ 152498 w 399247"/>
                <a:gd name="connsiteY5" fmla="*/ 439252 h 515500"/>
                <a:gd name="connsiteX6" fmla="*/ 99390 w 399247"/>
                <a:gd name="connsiteY6" fmla="*/ 323452 h 515500"/>
                <a:gd name="connsiteX7" fmla="*/ 0 w 399247"/>
                <a:gd name="connsiteY7" fmla="*/ 239629 h 515500"/>
                <a:gd name="connsiteX8" fmla="*/ 28605 w 399247"/>
                <a:gd name="connsiteY8" fmla="*/ 116255 h 515500"/>
                <a:gd name="connsiteX9" fmla="*/ 1651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1651" y="0"/>
                  </a:moveTo>
                  <a:lnTo>
                    <a:pt x="33128" y="3173"/>
                  </a:lnTo>
                  <a:cubicBezTo>
                    <a:pt x="242072" y="45929"/>
                    <a:pt x="399247" y="230802"/>
                    <a:pt x="399247" y="452385"/>
                  </a:cubicBezTo>
                  <a:lnTo>
                    <a:pt x="399247" y="515500"/>
                  </a:lnTo>
                  <a:lnTo>
                    <a:pt x="284711" y="451505"/>
                  </a:lnTo>
                  <a:lnTo>
                    <a:pt x="152498" y="439252"/>
                  </a:lnTo>
                  <a:lnTo>
                    <a:pt x="99390" y="323452"/>
                  </a:lnTo>
                  <a:lnTo>
                    <a:pt x="0" y="239629"/>
                  </a:lnTo>
                  <a:lnTo>
                    <a:pt x="28605" y="116255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177" name="Freeform"/>
            <p:cNvSpPr/>
            <p:nvPr/>
          </p:nvSpPr>
          <p:spPr>
            <a:xfrm>
              <a:off x="3695706" y="4162431"/>
              <a:ext cx="313782" cy="442766"/>
            </a:xfrm>
            <a:custGeom>
              <a:avLst/>
              <a:gdLst>
                <a:gd name="connsiteX0" fmla="*/ 1 w 399247"/>
                <a:gd name="connsiteY0" fmla="*/ 0 h 515500"/>
                <a:gd name="connsiteX1" fmla="*/ 114536 w 399247"/>
                <a:gd name="connsiteY1" fmla="*/ 63995 h 515500"/>
                <a:gd name="connsiteX2" fmla="*/ 246749 w 399247"/>
                <a:gd name="connsiteY2" fmla="*/ 76248 h 515500"/>
                <a:gd name="connsiteX3" fmla="*/ 299857 w 399247"/>
                <a:gd name="connsiteY3" fmla="*/ 192048 h 515500"/>
                <a:gd name="connsiteX4" fmla="*/ 399247 w 399247"/>
                <a:gd name="connsiteY4" fmla="*/ 275871 h 515500"/>
                <a:gd name="connsiteX5" fmla="*/ 370642 w 399247"/>
                <a:gd name="connsiteY5" fmla="*/ 399246 h 515500"/>
                <a:gd name="connsiteX6" fmla="*/ 397596 w 399247"/>
                <a:gd name="connsiteY6" fmla="*/ 515500 h 515500"/>
                <a:gd name="connsiteX7" fmla="*/ 366119 w 399247"/>
                <a:gd name="connsiteY7" fmla="*/ 512327 h 515500"/>
                <a:gd name="connsiteX8" fmla="*/ 0 w 399247"/>
                <a:gd name="connsiteY8" fmla="*/ 63115 h 515500"/>
                <a:gd name="connsiteX9" fmla="*/ 0 w 399247"/>
                <a:gd name="connsiteY9" fmla="*/ 1 h 515500"/>
                <a:gd name="connsiteX10" fmla="*/ 1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1" y="0"/>
                  </a:moveTo>
                  <a:lnTo>
                    <a:pt x="114536" y="63995"/>
                  </a:lnTo>
                  <a:lnTo>
                    <a:pt x="246749" y="76248"/>
                  </a:lnTo>
                  <a:lnTo>
                    <a:pt x="299857" y="192048"/>
                  </a:lnTo>
                  <a:lnTo>
                    <a:pt x="399247" y="275871"/>
                  </a:lnTo>
                  <a:lnTo>
                    <a:pt x="370642" y="399246"/>
                  </a:lnTo>
                  <a:lnTo>
                    <a:pt x="397596" y="515500"/>
                  </a:lnTo>
                  <a:lnTo>
                    <a:pt x="366119" y="512327"/>
                  </a:lnTo>
                  <a:cubicBezTo>
                    <a:pt x="157175" y="469571"/>
                    <a:pt x="0" y="284698"/>
                    <a:pt x="0" y="63115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178" name="Freeform"/>
            <p:cNvSpPr/>
            <p:nvPr/>
          </p:nvSpPr>
          <p:spPr>
            <a:xfrm>
              <a:off x="8172987" y="4162431"/>
              <a:ext cx="313782" cy="442766"/>
            </a:xfrm>
            <a:custGeom>
              <a:avLst/>
              <a:gdLst>
                <a:gd name="connsiteX0" fmla="*/ 399247 w 399247"/>
                <a:gd name="connsiteY0" fmla="*/ 0 h 515500"/>
                <a:gd name="connsiteX1" fmla="*/ 399247 w 399247"/>
                <a:gd name="connsiteY1" fmla="*/ 63115 h 515500"/>
                <a:gd name="connsiteX2" fmla="*/ 33128 w 399247"/>
                <a:gd name="connsiteY2" fmla="*/ 512327 h 515500"/>
                <a:gd name="connsiteX3" fmla="*/ 1651 w 399247"/>
                <a:gd name="connsiteY3" fmla="*/ 515500 h 515500"/>
                <a:gd name="connsiteX4" fmla="*/ 28605 w 399247"/>
                <a:gd name="connsiteY4" fmla="*/ 399246 h 515500"/>
                <a:gd name="connsiteX5" fmla="*/ 0 w 399247"/>
                <a:gd name="connsiteY5" fmla="*/ 275871 h 515500"/>
                <a:gd name="connsiteX6" fmla="*/ 99390 w 399247"/>
                <a:gd name="connsiteY6" fmla="*/ 192048 h 515500"/>
                <a:gd name="connsiteX7" fmla="*/ 152498 w 399247"/>
                <a:gd name="connsiteY7" fmla="*/ 76248 h 515500"/>
                <a:gd name="connsiteX8" fmla="*/ 284711 w 399247"/>
                <a:gd name="connsiteY8" fmla="*/ 63995 h 515500"/>
                <a:gd name="connsiteX9" fmla="*/ 399247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399247" y="0"/>
                  </a:moveTo>
                  <a:lnTo>
                    <a:pt x="399247" y="63115"/>
                  </a:lnTo>
                  <a:cubicBezTo>
                    <a:pt x="399247" y="284698"/>
                    <a:pt x="242072" y="469571"/>
                    <a:pt x="33128" y="512327"/>
                  </a:cubicBezTo>
                  <a:lnTo>
                    <a:pt x="1651" y="515500"/>
                  </a:lnTo>
                  <a:lnTo>
                    <a:pt x="28605" y="399246"/>
                  </a:lnTo>
                  <a:lnTo>
                    <a:pt x="0" y="275871"/>
                  </a:lnTo>
                  <a:lnTo>
                    <a:pt x="99390" y="192048"/>
                  </a:lnTo>
                  <a:lnTo>
                    <a:pt x="152498" y="76248"/>
                  </a:lnTo>
                  <a:lnTo>
                    <a:pt x="284711" y="63995"/>
                  </a:lnTo>
                  <a:lnTo>
                    <a:pt x="39924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179" name="Freeform"/>
            <p:cNvSpPr/>
            <p:nvPr/>
          </p:nvSpPr>
          <p:spPr>
            <a:xfrm>
              <a:off x="3695705" y="2247529"/>
              <a:ext cx="4791063" cy="2362944"/>
            </a:xfrm>
            <a:custGeom>
              <a:avLst/>
              <a:gdLst>
                <a:gd name="connsiteX0" fmla="*/ 458528 w 6096000"/>
                <a:gd name="connsiteY0" fmla="*/ 0 h 2751112"/>
                <a:gd name="connsiteX1" fmla="*/ 5637472 w 6096000"/>
                <a:gd name="connsiteY1" fmla="*/ 0 h 2751112"/>
                <a:gd name="connsiteX2" fmla="*/ 5698404 w 6096000"/>
                <a:gd name="connsiteY2" fmla="*/ 6143 h 2751112"/>
                <a:gd name="connsiteX3" fmla="*/ 5725358 w 6096000"/>
                <a:gd name="connsiteY3" fmla="*/ 122398 h 2751112"/>
                <a:gd name="connsiteX4" fmla="*/ 5696753 w 6096000"/>
                <a:gd name="connsiteY4" fmla="*/ 245772 h 2751112"/>
                <a:gd name="connsiteX5" fmla="*/ 5796143 w 6096000"/>
                <a:gd name="connsiteY5" fmla="*/ 329595 h 2751112"/>
                <a:gd name="connsiteX6" fmla="*/ 5849251 w 6096000"/>
                <a:gd name="connsiteY6" fmla="*/ 445395 h 2751112"/>
                <a:gd name="connsiteX7" fmla="*/ 5981464 w 6096000"/>
                <a:gd name="connsiteY7" fmla="*/ 457648 h 2751112"/>
                <a:gd name="connsiteX8" fmla="*/ 6096000 w 6096000"/>
                <a:gd name="connsiteY8" fmla="*/ 521643 h 2751112"/>
                <a:gd name="connsiteX9" fmla="*/ 6096000 w 6096000"/>
                <a:gd name="connsiteY9" fmla="*/ 2229469 h 2751112"/>
                <a:gd name="connsiteX10" fmla="*/ 5981464 w 6096000"/>
                <a:gd name="connsiteY10" fmla="*/ 2293464 h 2751112"/>
                <a:gd name="connsiteX11" fmla="*/ 5849251 w 6096000"/>
                <a:gd name="connsiteY11" fmla="*/ 2305717 h 2751112"/>
                <a:gd name="connsiteX12" fmla="*/ 5796143 w 6096000"/>
                <a:gd name="connsiteY12" fmla="*/ 2421517 h 2751112"/>
                <a:gd name="connsiteX13" fmla="*/ 5696753 w 6096000"/>
                <a:gd name="connsiteY13" fmla="*/ 2505340 h 2751112"/>
                <a:gd name="connsiteX14" fmla="*/ 5725358 w 6096000"/>
                <a:gd name="connsiteY14" fmla="*/ 2628715 h 2751112"/>
                <a:gd name="connsiteX15" fmla="*/ 5698404 w 6096000"/>
                <a:gd name="connsiteY15" fmla="*/ 2744969 h 2751112"/>
                <a:gd name="connsiteX16" fmla="*/ 5637472 w 6096000"/>
                <a:gd name="connsiteY16" fmla="*/ 2751112 h 2751112"/>
                <a:gd name="connsiteX17" fmla="*/ 458528 w 6096000"/>
                <a:gd name="connsiteY17" fmla="*/ 2751112 h 2751112"/>
                <a:gd name="connsiteX18" fmla="*/ 397596 w 6096000"/>
                <a:gd name="connsiteY18" fmla="*/ 2744969 h 2751112"/>
                <a:gd name="connsiteX19" fmla="*/ 370642 w 6096000"/>
                <a:gd name="connsiteY19" fmla="*/ 2628715 h 2751112"/>
                <a:gd name="connsiteX20" fmla="*/ 399247 w 6096000"/>
                <a:gd name="connsiteY20" fmla="*/ 2505340 h 2751112"/>
                <a:gd name="connsiteX21" fmla="*/ 299857 w 6096000"/>
                <a:gd name="connsiteY21" fmla="*/ 2421517 h 2751112"/>
                <a:gd name="connsiteX22" fmla="*/ 246749 w 6096000"/>
                <a:gd name="connsiteY22" fmla="*/ 2305717 h 2751112"/>
                <a:gd name="connsiteX23" fmla="*/ 114536 w 6096000"/>
                <a:gd name="connsiteY23" fmla="*/ 2293464 h 2751112"/>
                <a:gd name="connsiteX24" fmla="*/ 1 w 6096000"/>
                <a:gd name="connsiteY24" fmla="*/ 2229469 h 2751112"/>
                <a:gd name="connsiteX25" fmla="*/ 0 w 6096000"/>
                <a:gd name="connsiteY25" fmla="*/ 2229470 h 2751112"/>
                <a:gd name="connsiteX26" fmla="*/ 0 w 6096000"/>
                <a:gd name="connsiteY26" fmla="*/ 521643 h 2751112"/>
                <a:gd name="connsiteX27" fmla="*/ 1 w 6096000"/>
                <a:gd name="connsiteY27" fmla="*/ 521643 h 2751112"/>
                <a:gd name="connsiteX28" fmla="*/ 114536 w 6096000"/>
                <a:gd name="connsiteY28" fmla="*/ 457648 h 2751112"/>
                <a:gd name="connsiteX29" fmla="*/ 246749 w 6096000"/>
                <a:gd name="connsiteY29" fmla="*/ 445395 h 2751112"/>
                <a:gd name="connsiteX30" fmla="*/ 299857 w 6096000"/>
                <a:gd name="connsiteY30" fmla="*/ 329595 h 2751112"/>
                <a:gd name="connsiteX31" fmla="*/ 399247 w 6096000"/>
                <a:gd name="connsiteY31" fmla="*/ 245772 h 2751112"/>
                <a:gd name="connsiteX32" fmla="*/ 370642 w 6096000"/>
                <a:gd name="connsiteY32" fmla="*/ 122398 h 2751112"/>
                <a:gd name="connsiteX33" fmla="*/ 397596 w 6096000"/>
                <a:gd name="connsiteY33" fmla="*/ 6143 h 2751112"/>
                <a:gd name="connsiteX34" fmla="*/ 458528 w 6096000"/>
                <a:gd name="connsiteY34" fmla="*/ 0 h 275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96000" h="2751112">
                  <a:moveTo>
                    <a:pt x="458528" y="0"/>
                  </a:moveTo>
                  <a:lnTo>
                    <a:pt x="5637472" y="0"/>
                  </a:lnTo>
                  <a:lnTo>
                    <a:pt x="5698404" y="6143"/>
                  </a:lnTo>
                  <a:lnTo>
                    <a:pt x="5725358" y="122398"/>
                  </a:lnTo>
                  <a:lnTo>
                    <a:pt x="5696753" y="245772"/>
                  </a:lnTo>
                  <a:lnTo>
                    <a:pt x="5796143" y="329595"/>
                  </a:lnTo>
                  <a:lnTo>
                    <a:pt x="5849251" y="445395"/>
                  </a:lnTo>
                  <a:lnTo>
                    <a:pt x="5981464" y="457648"/>
                  </a:lnTo>
                  <a:lnTo>
                    <a:pt x="6096000" y="521643"/>
                  </a:lnTo>
                  <a:lnTo>
                    <a:pt x="6096000" y="2229469"/>
                  </a:lnTo>
                  <a:lnTo>
                    <a:pt x="5981464" y="2293464"/>
                  </a:lnTo>
                  <a:lnTo>
                    <a:pt x="5849251" y="2305717"/>
                  </a:lnTo>
                  <a:lnTo>
                    <a:pt x="5796143" y="2421517"/>
                  </a:lnTo>
                  <a:lnTo>
                    <a:pt x="5696753" y="2505340"/>
                  </a:lnTo>
                  <a:lnTo>
                    <a:pt x="5725358" y="2628715"/>
                  </a:lnTo>
                  <a:lnTo>
                    <a:pt x="5698404" y="2744969"/>
                  </a:lnTo>
                  <a:lnTo>
                    <a:pt x="5637472" y="2751112"/>
                  </a:lnTo>
                  <a:lnTo>
                    <a:pt x="458528" y="2751112"/>
                  </a:lnTo>
                  <a:lnTo>
                    <a:pt x="397596" y="2744969"/>
                  </a:lnTo>
                  <a:lnTo>
                    <a:pt x="370642" y="2628715"/>
                  </a:lnTo>
                  <a:lnTo>
                    <a:pt x="399247" y="2505340"/>
                  </a:lnTo>
                  <a:lnTo>
                    <a:pt x="299857" y="2421517"/>
                  </a:lnTo>
                  <a:lnTo>
                    <a:pt x="246749" y="2305717"/>
                  </a:lnTo>
                  <a:lnTo>
                    <a:pt x="114536" y="2293464"/>
                  </a:lnTo>
                  <a:lnTo>
                    <a:pt x="1" y="2229469"/>
                  </a:lnTo>
                  <a:lnTo>
                    <a:pt x="0" y="2229470"/>
                  </a:lnTo>
                  <a:lnTo>
                    <a:pt x="0" y="521643"/>
                  </a:lnTo>
                  <a:lnTo>
                    <a:pt x="1" y="521643"/>
                  </a:lnTo>
                  <a:lnTo>
                    <a:pt x="114536" y="457648"/>
                  </a:lnTo>
                  <a:lnTo>
                    <a:pt x="246749" y="445395"/>
                  </a:lnTo>
                  <a:lnTo>
                    <a:pt x="299857" y="329595"/>
                  </a:lnTo>
                  <a:lnTo>
                    <a:pt x="399247" y="245772"/>
                  </a:lnTo>
                  <a:lnTo>
                    <a:pt x="370642" y="122398"/>
                  </a:lnTo>
                  <a:lnTo>
                    <a:pt x="397596" y="6143"/>
                  </a:lnTo>
                  <a:lnTo>
                    <a:pt x="45852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0" bIns="468000" rtlCol="1" anchor="ctr">
              <a:noAutofit/>
            </a:bodyPr>
            <a:lstStyle/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أحسنت!</a:t>
              </a:r>
            </a:p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السؤال التالي..</a:t>
              </a:r>
            </a:p>
          </p:txBody>
        </p:sp>
        <p:sp>
          <p:nvSpPr>
            <p:cNvPr id="180" name="Freeform">
              <a:hlinkClick r:id="" action="ppaction://hlinkshowjump?jump=nextslide"/>
            </p:cNvPr>
            <p:cNvSpPr/>
            <p:nvPr/>
          </p:nvSpPr>
          <p:spPr>
            <a:xfrm flipH="1">
              <a:off x="5839527" y="3974869"/>
              <a:ext cx="423298" cy="423300"/>
            </a:xfrm>
            <a:prstGeom prst="chevron">
              <a:avLst/>
            </a:pr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</p:grpSp>
    </p:spTree>
    <p:extLst>
      <p:ext uri="{BB962C8B-B14F-4D97-AF65-F5344CB8AC3E}">
        <p14:creationId xmlns:p14="http://schemas.microsoft.com/office/powerpoint/2010/main" val="422124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ght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4" dur="7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7" dur="7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0" dur="7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3" dur="7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سؤال"/>
          <p:cNvGrpSpPr/>
          <p:nvPr/>
        </p:nvGrpSpPr>
        <p:grpSpPr>
          <a:xfrm>
            <a:off x="3048000" y="773137"/>
            <a:ext cx="6096001" cy="3006537"/>
            <a:chOff x="3048000" y="773138"/>
            <a:chExt cx="6096001" cy="2751112"/>
          </a:xfrm>
        </p:grpSpPr>
        <p:sp>
          <p:nvSpPr>
            <p:cNvPr id="53" name="Freeform"/>
            <p:cNvSpPr/>
            <p:nvPr/>
          </p:nvSpPr>
          <p:spPr>
            <a:xfrm>
              <a:off x="3048001" y="779281"/>
              <a:ext cx="399247" cy="515500"/>
            </a:xfrm>
            <a:custGeom>
              <a:avLst/>
              <a:gdLst>
                <a:gd name="connsiteX0" fmla="*/ 397596 w 399247"/>
                <a:gd name="connsiteY0" fmla="*/ 0 h 515500"/>
                <a:gd name="connsiteX1" fmla="*/ 370642 w 399247"/>
                <a:gd name="connsiteY1" fmla="*/ 116255 h 515500"/>
                <a:gd name="connsiteX2" fmla="*/ 399247 w 399247"/>
                <a:gd name="connsiteY2" fmla="*/ 239629 h 515500"/>
                <a:gd name="connsiteX3" fmla="*/ 299857 w 399247"/>
                <a:gd name="connsiteY3" fmla="*/ 323452 h 515500"/>
                <a:gd name="connsiteX4" fmla="*/ 246749 w 399247"/>
                <a:gd name="connsiteY4" fmla="*/ 439252 h 515500"/>
                <a:gd name="connsiteX5" fmla="*/ 114536 w 399247"/>
                <a:gd name="connsiteY5" fmla="*/ 451505 h 515500"/>
                <a:gd name="connsiteX6" fmla="*/ 1 w 399247"/>
                <a:gd name="connsiteY6" fmla="*/ 515500 h 515500"/>
                <a:gd name="connsiteX7" fmla="*/ 0 w 399247"/>
                <a:gd name="connsiteY7" fmla="*/ 515500 h 515500"/>
                <a:gd name="connsiteX8" fmla="*/ 0 w 399247"/>
                <a:gd name="connsiteY8" fmla="*/ 452385 h 515500"/>
                <a:gd name="connsiteX9" fmla="*/ 366119 w 399247"/>
                <a:gd name="connsiteY9" fmla="*/ 3173 h 515500"/>
                <a:gd name="connsiteX10" fmla="*/ 397596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397596" y="0"/>
                  </a:moveTo>
                  <a:lnTo>
                    <a:pt x="370642" y="116255"/>
                  </a:lnTo>
                  <a:lnTo>
                    <a:pt x="399247" y="239629"/>
                  </a:lnTo>
                  <a:lnTo>
                    <a:pt x="299857" y="323452"/>
                  </a:lnTo>
                  <a:lnTo>
                    <a:pt x="246749" y="439252"/>
                  </a:lnTo>
                  <a:lnTo>
                    <a:pt x="114536" y="451505"/>
                  </a:lnTo>
                  <a:lnTo>
                    <a:pt x="1" y="515500"/>
                  </a:lnTo>
                  <a:lnTo>
                    <a:pt x="0" y="515500"/>
                  </a:lnTo>
                  <a:lnTo>
                    <a:pt x="0" y="452385"/>
                  </a:lnTo>
                  <a:cubicBezTo>
                    <a:pt x="0" y="230802"/>
                    <a:pt x="157175" y="45929"/>
                    <a:pt x="366119" y="3173"/>
                  </a:cubicBezTo>
                  <a:lnTo>
                    <a:pt x="39759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2" name="Freeform"/>
            <p:cNvSpPr/>
            <p:nvPr/>
          </p:nvSpPr>
          <p:spPr>
            <a:xfrm>
              <a:off x="8744754" y="779281"/>
              <a:ext cx="399247" cy="515500"/>
            </a:xfrm>
            <a:custGeom>
              <a:avLst/>
              <a:gdLst>
                <a:gd name="connsiteX0" fmla="*/ 1651 w 399247"/>
                <a:gd name="connsiteY0" fmla="*/ 0 h 515500"/>
                <a:gd name="connsiteX1" fmla="*/ 33128 w 399247"/>
                <a:gd name="connsiteY1" fmla="*/ 3173 h 515500"/>
                <a:gd name="connsiteX2" fmla="*/ 399247 w 399247"/>
                <a:gd name="connsiteY2" fmla="*/ 452385 h 515500"/>
                <a:gd name="connsiteX3" fmla="*/ 399247 w 399247"/>
                <a:gd name="connsiteY3" fmla="*/ 515500 h 515500"/>
                <a:gd name="connsiteX4" fmla="*/ 284711 w 399247"/>
                <a:gd name="connsiteY4" fmla="*/ 451505 h 515500"/>
                <a:gd name="connsiteX5" fmla="*/ 152498 w 399247"/>
                <a:gd name="connsiteY5" fmla="*/ 439252 h 515500"/>
                <a:gd name="connsiteX6" fmla="*/ 99390 w 399247"/>
                <a:gd name="connsiteY6" fmla="*/ 323452 h 515500"/>
                <a:gd name="connsiteX7" fmla="*/ 0 w 399247"/>
                <a:gd name="connsiteY7" fmla="*/ 239629 h 515500"/>
                <a:gd name="connsiteX8" fmla="*/ 28605 w 399247"/>
                <a:gd name="connsiteY8" fmla="*/ 116255 h 515500"/>
                <a:gd name="connsiteX9" fmla="*/ 1651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1651" y="0"/>
                  </a:moveTo>
                  <a:lnTo>
                    <a:pt x="33128" y="3173"/>
                  </a:lnTo>
                  <a:cubicBezTo>
                    <a:pt x="242072" y="45929"/>
                    <a:pt x="399247" y="230802"/>
                    <a:pt x="399247" y="452385"/>
                  </a:cubicBezTo>
                  <a:lnTo>
                    <a:pt x="399247" y="515500"/>
                  </a:lnTo>
                  <a:lnTo>
                    <a:pt x="284711" y="451505"/>
                  </a:lnTo>
                  <a:lnTo>
                    <a:pt x="152498" y="439252"/>
                  </a:lnTo>
                  <a:lnTo>
                    <a:pt x="99390" y="323452"/>
                  </a:lnTo>
                  <a:lnTo>
                    <a:pt x="0" y="239629"/>
                  </a:lnTo>
                  <a:lnTo>
                    <a:pt x="28605" y="116255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1" name="Freeform"/>
            <p:cNvSpPr/>
            <p:nvPr/>
          </p:nvSpPr>
          <p:spPr>
            <a:xfrm>
              <a:off x="3048001" y="3002607"/>
              <a:ext cx="399247" cy="515500"/>
            </a:xfrm>
            <a:custGeom>
              <a:avLst/>
              <a:gdLst>
                <a:gd name="connsiteX0" fmla="*/ 1 w 399247"/>
                <a:gd name="connsiteY0" fmla="*/ 0 h 515500"/>
                <a:gd name="connsiteX1" fmla="*/ 114536 w 399247"/>
                <a:gd name="connsiteY1" fmla="*/ 63995 h 515500"/>
                <a:gd name="connsiteX2" fmla="*/ 246749 w 399247"/>
                <a:gd name="connsiteY2" fmla="*/ 76248 h 515500"/>
                <a:gd name="connsiteX3" fmla="*/ 299857 w 399247"/>
                <a:gd name="connsiteY3" fmla="*/ 192048 h 515500"/>
                <a:gd name="connsiteX4" fmla="*/ 399247 w 399247"/>
                <a:gd name="connsiteY4" fmla="*/ 275871 h 515500"/>
                <a:gd name="connsiteX5" fmla="*/ 370642 w 399247"/>
                <a:gd name="connsiteY5" fmla="*/ 399246 h 515500"/>
                <a:gd name="connsiteX6" fmla="*/ 397596 w 399247"/>
                <a:gd name="connsiteY6" fmla="*/ 515500 h 515500"/>
                <a:gd name="connsiteX7" fmla="*/ 366119 w 399247"/>
                <a:gd name="connsiteY7" fmla="*/ 512327 h 515500"/>
                <a:gd name="connsiteX8" fmla="*/ 0 w 399247"/>
                <a:gd name="connsiteY8" fmla="*/ 63115 h 515500"/>
                <a:gd name="connsiteX9" fmla="*/ 0 w 399247"/>
                <a:gd name="connsiteY9" fmla="*/ 1 h 515500"/>
                <a:gd name="connsiteX10" fmla="*/ 1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1" y="0"/>
                  </a:moveTo>
                  <a:lnTo>
                    <a:pt x="114536" y="63995"/>
                  </a:lnTo>
                  <a:lnTo>
                    <a:pt x="246749" y="76248"/>
                  </a:lnTo>
                  <a:lnTo>
                    <a:pt x="299857" y="192048"/>
                  </a:lnTo>
                  <a:lnTo>
                    <a:pt x="399247" y="275871"/>
                  </a:lnTo>
                  <a:lnTo>
                    <a:pt x="370642" y="399246"/>
                  </a:lnTo>
                  <a:lnTo>
                    <a:pt x="397596" y="515500"/>
                  </a:lnTo>
                  <a:lnTo>
                    <a:pt x="366119" y="512327"/>
                  </a:lnTo>
                  <a:cubicBezTo>
                    <a:pt x="157175" y="469571"/>
                    <a:pt x="0" y="284698"/>
                    <a:pt x="0" y="63115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0" name="Freeform"/>
            <p:cNvSpPr/>
            <p:nvPr/>
          </p:nvSpPr>
          <p:spPr>
            <a:xfrm>
              <a:off x="8744754" y="3002607"/>
              <a:ext cx="399247" cy="515500"/>
            </a:xfrm>
            <a:custGeom>
              <a:avLst/>
              <a:gdLst>
                <a:gd name="connsiteX0" fmla="*/ 399247 w 399247"/>
                <a:gd name="connsiteY0" fmla="*/ 0 h 515500"/>
                <a:gd name="connsiteX1" fmla="*/ 399247 w 399247"/>
                <a:gd name="connsiteY1" fmla="*/ 63115 h 515500"/>
                <a:gd name="connsiteX2" fmla="*/ 33128 w 399247"/>
                <a:gd name="connsiteY2" fmla="*/ 512327 h 515500"/>
                <a:gd name="connsiteX3" fmla="*/ 1651 w 399247"/>
                <a:gd name="connsiteY3" fmla="*/ 515500 h 515500"/>
                <a:gd name="connsiteX4" fmla="*/ 28605 w 399247"/>
                <a:gd name="connsiteY4" fmla="*/ 399246 h 515500"/>
                <a:gd name="connsiteX5" fmla="*/ 0 w 399247"/>
                <a:gd name="connsiteY5" fmla="*/ 275871 h 515500"/>
                <a:gd name="connsiteX6" fmla="*/ 99390 w 399247"/>
                <a:gd name="connsiteY6" fmla="*/ 192048 h 515500"/>
                <a:gd name="connsiteX7" fmla="*/ 152498 w 399247"/>
                <a:gd name="connsiteY7" fmla="*/ 76248 h 515500"/>
                <a:gd name="connsiteX8" fmla="*/ 284711 w 399247"/>
                <a:gd name="connsiteY8" fmla="*/ 63995 h 515500"/>
                <a:gd name="connsiteX9" fmla="*/ 399247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399247" y="0"/>
                  </a:moveTo>
                  <a:lnTo>
                    <a:pt x="399247" y="63115"/>
                  </a:lnTo>
                  <a:cubicBezTo>
                    <a:pt x="399247" y="284698"/>
                    <a:pt x="242072" y="469571"/>
                    <a:pt x="33128" y="512327"/>
                  </a:cubicBezTo>
                  <a:lnTo>
                    <a:pt x="1651" y="515500"/>
                  </a:lnTo>
                  <a:lnTo>
                    <a:pt x="28605" y="399246"/>
                  </a:lnTo>
                  <a:lnTo>
                    <a:pt x="0" y="275871"/>
                  </a:lnTo>
                  <a:lnTo>
                    <a:pt x="99390" y="192048"/>
                  </a:lnTo>
                  <a:lnTo>
                    <a:pt x="152498" y="76248"/>
                  </a:lnTo>
                  <a:lnTo>
                    <a:pt x="284711" y="63995"/>
                  </a:lnTo>
                  <a:lnTo>
                    <a:pt x="39924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47" name="Freeform"/>
            <p:cNvSpPr/>
            <p:nvPr/>
          </p:nvSpPr>
          <p:spPr>
            <a:xfrm>
              <a:off x="3048000" y="773138"/>
              <a:ext cx="6096000" cy="2751112"/>
            </a:xfrm>
            <a:custGeom>
              <a:avLst/>
              <a:gdLst>
                <a:gd name="connsiteX0" fmla="*/ 458528 w 6096000"/>
                <a:gd name="connsiteY0" fmla="*/ 0 h 2751112"/>
                <a:gd name="connsiteX1" fmla="*/ 5637472 w 6096000"/>
                <a:gd name="connsiteY1" fmla="*/ 0 h 2751112"/>
                <a:gd name="connsiteX2" fmla="*/ 5698404 w 6096000"/>
                <a:gd name="connsiteY2" fmla="*/ 6143 h 2751112"/>
                <a:gd name="connsiteX3" fmla="*/ 5725358 w 6096000"/>
                <a:gd name="connsiteY3" fmla="*/ 122398 h 2751112"/>
                <a:gd name="connsiteX4" fmla="*/ 5696753 w 6096000"/>
                <a:gd name="connsiteY4" fmla="*/ 245772 h 2751112"/>
                <a:gd name="connsiteX5" fmla="*/ 5796143 w 6096000"/>
                <a:gd name="connsiteY5" fmla="*/ 329595 h 2751112"/>
                <a:gd name="connsiteX6" fmla="*/ 5849251 w 6096000"/>
                <a:gd name="connsiteY6" fmla="*/ 445395 h 2751112"/>
                <a:gd name="connsiteX7" fmla="*/ 5981464 w 6096000"/>
                <a:gd name="connsiteY7" fmla="*/ 457648 h 2751112"/>
                <a:gd name="connsiteX8" fmla="*/ 6096000 w 6096000"/>
                <a:gd name="connsiteY8" fmla="*/ 521643 h 2751112"/>
                <a:gd name="connsiteX9" fmla="*/ 6096000 w 6096000"/>
                <a:gd name="connsiteY9" fmla="*/ 2229469 h 2751112"/>
                <a:gd name="connsiteX10" fmla="*/ 5981464 w 6096000"/>
                <a:gd name="connsiteY10" fmla="*/ 2293464 h 2751112"/>
                <a:gd name="connsiteX11" fmla="*/ 5849251 w 6096000"/>
                <a:gd name="connsiteY11" fmla="*/ 2305717 h 2751112"/>
                <a:gd name="connsiteX12" fmla="*/ 5796143 w 6096000"/>
                <a:gd name="connsiteY12" fmla="*/ 2421517 h 2751112"/>
                <a:gd name="connsiteX13" fmla="*/ 5696753 w 6096000"/>
                <a:gd name="connsiteY13" fmla="*/ 2505340 h 2751112"/>
                <a:gd name="connsiteX14" fmla="*/ 5725358 w 6096000"/>
                <a:gd name="connsiteY14" fmla="*/ 2628715 h 2751112"/>
                <a:gd name="connsiteX15" fmla="*/ 5698404 w 6096000"/>
                <a:gd name="connsiteY15" fmla="*/ 2744969 h 2751112"/>
                <a:gd name="connsiteX16" fmla="*/ 5637472 w 6096000"/>
                <a:gd name="connsiteY16" fmla="*/ 2751112 h 2751112"/>
                <a:gd name="connsiteX17" fmla="*/ 458528 w 6096000"/>
                <a:gd name="connsiteY17" fmla="*/ 2751112 h 2751112"/>
                <a:gd name="connsiteX18" fmla="*/ 397596 w 6096000"/>
                <a:gd name="connsiteY18" fmla="*/ 2744969 h 2751112"/>
                <a:gd name="connsiteX19" fmla="*/ 370642 w 6096000"/>
                <a:gd name="connsiteY19" fmla="*/ 2628715 h 2751112"/>
                <a:gd name="connsiteX20" fmla="*/ 399247 w 6096000"/>
                <a:gd name="connsiteY20" fmla="*/ 2505340 h 2751112"/>
                <a:gd name="connsiteX21" fmla="*/ 299857 w 6096000"/>
                <a:gd name="connsiteY21" fmla="*/ 2421517 h 2751112"/>
                <a:gd name="connsiteX22" fmla="*/ 246749 w 6096000"/>
                <a:gd name="connsiteY22" fmla="*/ 2305717 h 2751112"/>
                <a:gd name="connsiteX23" fmla="*/ 114536 w 6096000"/>
                <a:gd name="connsiteY23" fmla="*/ 2293464 h 2751112"/>
                <a:gd name="connsiteX24" fmla="*/ 1 w 6096000"/>
                <a:gd name="connsiteY24" fmla="*/ 2229469 h 2751112"/>
                <a:gd name="connsiteX25" fmla="*/ 0 w 6096000"/>
                <a:gd name="connsiteY25" fmla="*/ 2229470 h 2751112"/>
                <a:gd name="connsiteX26" fmla="*/ 0 w 6096000"/>
                <a:gd name="connsiteY26" fmla="*/ 521643 h 2751112"/>
                <a:gd name="connsiteX27" fmla="*/ 1 w 6096000"/>
                <a:gd name="connsiteY27" fmla="*/ 521643 h 2751112"/>
                <a:gd name="connsiteX28" fmla="*/ 114536 w 6096000"/>
                <a:gd name="connsiteY28" fmla="*/ 457648 h 2751112"/>
                <a:gd name="connsiteX29" fmla="*/ 246749 w 6096000"/>
                <a:gd name="connsiteY29" fmla="*/ 445395 h 2751112"/>
                <a:gd name="connsiteX30" fmla="*/ 299857 w 6096000"/>
                <a:gd name="connsiteY30" fmla="*/ 329595 h 2751112"/>
                <a:gd name="connsiteX31" fmla="*/ 399247 w 6096000"/>
                <a:gd name="connsiteY31" fmla="*/ 245772 h 2751112"/>
                <a:gd name="connsiteX32" fmla="*/ 370642 w 6096000"/>
                <a:gd name="connsiteY32" fmla="*/ 122398 h 2751112"/>
                <a:gd name="connsiteX33" fmla="*/ 397596 w 6096000"/>
                <a:gd name="connsiteY33" fmla="*/ 6143 h 2751112"/>
                <a:gd name="connsiteX34" fmla="*/ 458528 w 6096000"/>
                <a:gd name="connsiteY34" fmla="*/ 0 h 275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96000" h="2751112">
                  <a:moveTo>
                    <a:pt x="458528" y="0"/>
                  </a:moveTo>
                  <a:lnTo>
                    <a:pt x="5637472" y="0"/>
                  </a:lnTo>
                  <a:lnTo>
                    <a:pt x="5698404" y="6143"/>
                  </a:lnTo>
                  <a:lnTo>
                    <a:pt x="5725358" y="122398"/>
                  </a:lnTo>
                  <a:lnTo>
                    <a:pt x="5696753" y="245772"/>
                  </a:lnTo>
                  <a:lnTo>
                    <a:pt x="5796143" y="329595"/>
                  </a:lnTo>
                  <a:lnTo>
                    <a:pt x="5849251" y="445395"/>
                  </a:lnTo>
                  <a:lnTo>
                    <a:pt x="5981464" y="457648"/>
                  </a:lnTo>
                  <a:lnTo>
                    <a:pt x="6096000" y="521643"/>
                  </a:lnTo>
                  <a:lnTo>
                    <a:pt x="6096000" y="2229469"/>
                  </a:lnTo>
                  <a:lnTo>
                    <a:pt x="5981464" y="2293464"/>
                  </a:lnTo>
                  <a:lnTo>
                    <a:pt x="5849251" y="2305717"/>
                  </a:lnTo>
                  <a:lnTo>
                    <a:pt x="5796143" y="2421517"/>
                  </a:lnTo>
                  <a:lnTo>
                    <a:pt x="5696753" y="2505340"/>
                  </a:lnTo>
                  <a:lnTo>
                    <a:pt x="5725358" y="2628715"/>
                  </a:lnTo>
                  <a:lnTo>
                    <a:pt x="5698404" y="2744969"/>
                  </a:lnTo>
                  <a:lnTo>
                    <a:pt x="5637472" y="2751112"/>
                  </a:lnTo>
                  <a:lnTo>
                    <a:pt x="458528" y="2751112"/>
                  </a:lnTo>
                  <a:lnTo>
                    <a:pt x="397596" y="2744969"/>
                  </a:lnTo>
                  <a:lnTo>
                    <a:pt x="370642" y="2628715"/>
                  </a:lnTo>
                  <a:lnTo>
                    <a:pt x="399247" y="2505340"/>
                  </a:lnTo>
                  <a:lnTo>
                    <a:pt x="299857" y="2421517"/>
                  </a:lnTo>
                  <a:lnTo>
                    <a:pt x="246749" y="2305717"/>
                  </a:lnTo>
                  <a:lnTo>
                    <a:pt x="114536" y="2293464"/>
                  </a:lnTo>
                  <a:lnTo>
                    <a:pt x="1" y="2229469"/>
                  </a:lnTo>
                  <a:lnTo>
                    <a:pt x="0" y="2229470"/>
                  </a:lnTo>
                  <a:lnTo>
                    <a:pt x="0" y="521643"/>
                  </a:lnTo>
                  <a:lnTo>
                    <a:pt x="1" y="521643"/>
                  </a:lnTo>
                  <a:lnTo>
                    <a:pt x="114536" y="457648"/>
                  </a:lnTo>
                  <a:lnTo>
                    <a:pt x="246749" y="445395"/>
                  </a:lnTo>
                  <a:lnTo>
                    <a:pt x="299857" y="329595"/>
                  </a:lnTo>
                  <a:lnTo>
                    <a:pt x="399247" y="245772"/>
                  </a:lnTo>
                  <a:lnTo>
                    <a:pt x="370642" y="122398"/>
                  </a:lnTo>
                  <a:lnTo>
                    <a:pt x="397596" y="6143"/>
                  </a:lnTo>
                  <a:lnTo>
                    <a:pt x="45852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كم كان عمر عائشة رضي الله عنها عندما توفي النبي عليه الصلاة والسلام؟</a:t>
              </a:r>
            </a:p>
          </p:txBody>
        </p:sp>
      </p:grpSp>
      <p:grpSp>
        <p:nvGrpSpPr>
          <p:cNvPr id="162" name="جواب 3"/>
          <p:cNvGrpSpPr/>
          <p:nvPr/>
        </p:nvGrpSpPr>
        <p:grpSpPr>
          <a:xfrm>
            <a:off x="3383903" y="4741272"/>
            <a:ext cx="5424196" cy="526688"/>
            <a:chOff x="3383903" y="3931481"/>
            <a:chExt cx="5424196" cy="526688"/>
          </a:xfrm>
        </p:grpSpPr>
        <p:sp>
          <p:nvSpPr>
            <p:cNvPr id="74" name="Freeform"/>
            <p:cNvSpPr/>
            <p:nvPr/>
          </p:nvSpPr>
          <p:spPr>
            <a:xfrm>
              <a:off x="8603720" y="3936203"/>
              <a:ext cx="204379" cy="517247"/>
            </a:xfrm>
            <a:custGeom>
              <a:avLst/>
              <a:gdLst>
                <a:gd name="connsiteX0" fmla="*/ 139979 w 204379"/>
                <a:gd name="connsiteY0" fmla="*/ 0 h 517247"/>
                <a:gd name="connsiteX1" fmla="*/ 150765 w 204379"/>
                <a:gd name="connsiteY1" fmla="*/ 2177 h 517247"/>
                <a:gd name="connsiteX2" fmla="*/ 204379 w 204379"/>
                <a:gd name="connsiteY2" fmla="*/ 83062 h 517247"/>
                <a:gd name="connsiteX3" fmla="*/ 204379 w 204379"/>
                <a:gd name="connsiteY3" fmla="*/ 434184 h 517247"/>
                <a:gd name="connsiteX4" fmla="*/ 150765 w 204379"/>
                <a:gd name="connsiteY4" fmla="*/ 515069 h 517247"/>
                <a:gd name="connsiteX5" fmla="*/ 139979 w 204379"/>
                <a:gd name="connsiteY5" fmla="*/ 517247 h 517247"/>
                <a:gd name="connsiteX6" fmla="*/ 120920 w 204379"/>
                <a:gd name="connsiteY6" fmla="*/ 514739 h 517247"/>
                <a:gd name="connsiteX7" fmla="*/ 75319 w 204379"/>
                <a:gd name="connsiteY7" fmla="*/ 425328 h 517247"/>
                <a:gd name="connsiteX8" fmla="*/ 0 w 204379"/>
                <a:gd name="connsiteY8" fmla="*/ 356451 h 517247"/>
                <a:gd name="connsiteX9" fmla="*/ 18367 w 204379"/>
                <a:gd name="connsiteY9" fmla="*/ 258623 h 517247"/>
                <a:gd name="connsiteX10" fmla="*/ 0 w 204379"/>
                <a:gd name="connsiteY10" fmla="*/ 160795 h 517247"/>
                <a:gd name="connsiteX11" fmla="*/ 75319 w 204379"/>
                <a:gd name="connsiteY11" fmla="*/ 91918 h 517247"/>
                <a:gd name="connsiteX12" fmla="*/ 120920 w 204379"/>
                <a:gd name="connsiteY12" fmla="*/ 2507 h 517247"/>
                <a:gd name="connsiteX13" fmla="*/ 139979 w 204379"/>
                <a:gd name="connsiteY13" fmla="*/ 0 h 51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7247">
                  <a:moveTo>
                    <a:pt x="139979" y="0"/>
                  </a:moveTo>
                  <a:lnTo>
                    <a:pt x="150765" y="2177"/>
                  </a:lnTo>
                  <a:cubicBezTo>
                    <a:pt x="182272" y="15504"/>
                    <a:pt x="204379" y="46701"/>
                    <a:pt x="204379" y="83062"/>
                  </a:cubicBezTo>
                  <a:lnTo>
                    <a:pt x="204379" y="434184"/>
                  </a:lnTo>
                  <a:cubicBezTo>
                    <a:pt x="204379" y="470545"/>
                    <a:pt x="182272" y="501743"/>
                    <a:pt x="150765" y="515069"/>
                  </a:cubicBezTo>
                  <a:lnTo>
                    <a:pt x="139979" y="517247"/>
                  </a:lnTo>
                  <a:lnTo>
                    <a:pt x="120920" y="514739"/>
                  </a:lnTo>
                  <a:lnTo>
                    <a:pt x="75319" y="425328"/>
                  </a:lnTo>
                  <a:lnTo>
                    <a:pt x="0" y="356451"/>
                  </a:lnTo>
                  <a:lnTo>
                    <a:pt x="18367" y="258623"/>
                  </a:lnTo>
                  <a:lnTo>
                    <a:pt x="0" y="160795"/>
                  </a:lnTo>
                  <a:lnTo>
                    <a:pt x="75319" y="91918"/>
                  </a:lnTo>
                  <a:lnTo>
                    <a:pt x="120920" y="2507"/>
                  </a:lnTo>
                  <a:lnTo>
                    <a:pt x="139979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73" name="Freeform"/>
            <p:cNvSpPr/>
            <p:nvPr/>
          </p:nvSpPr>
          <p:spPr>
            <a:xfrm>
              <a:off x="3383903" y="3938120"/>
              <a:ext cx="180297" cy="513410"/>
            </a:xfrm>
            <a:custGeom>
              <a:avLst/>
              <a:gdLst>
                <a:gd name="connsiteX0" fmla="*/ 54898 w 180297"/>
                <a:gd name="connsiteY0" fmla="*/ 0 h 513410"/>
                <a:gd name="connsiteX1" fmla="*/ 59377 w 180297"/>
                <a:gd name="connsiteY1" fmla="*/ 589 h 513410"/>
                <a:gd name="connsiteX2" fmla="*/ 104978 w 180297"/>
                <a:gd name="connsiteY2" fmla="*/ 90000 h 513410"/>
                <a:gd name="connsiteX3" fmla="*/ 180297 w 180297"/>
                <a:gd name="connsiteY3" fmla="*/ 158877 h 513410"/>
                <a:gd name="connsiteX4" fmla="*/ 161930 w 180297"/>
                <a:gd name="connsiteY4" fmla="*/ 256705 h 513410"/>
                <a:gd name="connsiteX5" fmla="*/ 180297 w 180297"/>
                <a:gd name="connsiteY5" fmla="*/ 354533 h 513410"/>
                <a:gd name="connsiteX6" fmla="*/ 104978 w 180297"/>
                <a:gd name="connsiteY6" fmla="*/ 423410 h 513410"/>
                <a:gd name="connsiteX7" fmla="*/ 59377 w 180297"/>
                <a:gd name="connsiteY7" fmla="*/ 512821 h 513410"/>
                <a:gd name="connsiteX8" fmla="*/ 54898 w 180297"/>
                <a:gd name="connsiteY8" fmla="*/ 513410 h 513410"/>
                <a:gd name="connsiteX9" fmla="*/ 53614 w 180297"/>
                <a:gd name="connsiteY9" fmla="*/ 513151 h 513410"/>
                <a:gd name="connsiteX10" fmla="*/ 0 w 180297"/>
                <a:gd name="connsiteY10" fmla="*/ 432266 h 513410"/>
                <a:gd name="connsiteX11" fmla="*/ 0 w 180297"/>
                <a:gd name="connsiteY11" fmla="*/ 81144 h 513410"/>
                <a:gd name="connsiteX12" fmla="*/ 53614 w 180297"/>
                <a:gd name="connsiteY12" fmla="*/ 259 h 513410"/>
                <a:gd name="connsiteX13" fmla="*/ 54898 w 180297"/>
                <a:gd name="connsiteY13" fmla="*/ 0 h 513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0297" h="513410">
                  <a:moveTo>
                    <a:pt x="54898" y="0"/>
                  </a:moveTo>
                  <a:lnTo>
                    <a:pt x="59377" y="589"/>
                  </a:lnTo>
                  <a:lnTo>
                    <a:pt x="104978" y="90000"/>
                  </a:lnTo>
                  <a:lnTo>
                    <a:pt x="180297" y="158877"/>
                  </a:lnTo>
                  <a:lnTo>
                    <a:pt x="161930" y="256705"/>
                  </a:lnTo>
                  <a:lnTo>
                    <a:pt x="180297" y="354533"/>
                  </a:lnTo>
                  <a:lnTo>
                    <a:pt x="104978" y="423410"/>
                  </a:lnTo>
                  <a:lnTo>
                    <a:pt x="59377" y="512821"/>
                  </a:lnTo>
                  <a:lnTo>
                    <a:pt x="54898" y="513410"/>
                  </a:lnTo>
                  <a:lnTo>
                    <a:pt x="53614" y="513151"/>
                  </a:lnTo>
                  <a:cubicBezTo>
                    <a:pt x="22108" y="499825"/>
                    <a:pt x="0" y="468627"/>
                    <a:pt x="0" y="432266"/>
                  </a:cubicBezTo>
                  <a:lnTo>
                    <a:pt x="0" y="81144"/>
                  </a:lnTo>
                  <a:cubicBezTo>
                    <a:pt x="0" y="44783"/>
                    <a:pt x="22108" y="13586"/>
                    <a:pt x="53614" y="259"/>
                  </a:cubicBezTo>
                  <a:lnTo>
                    <a:pt x="54898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6" name="Freeform"/>
            <p:cNvSpPr/>
            <p:nvPr/>
          </p:nvSpPr>
          <p:spPr>
            <a:xfrm>
              <a:off x="3438800" y="3931481"/>
              <a:ext cx="5304898" cy="526688"/>
            </a:xfrm>
            <a:custGeom>
              <a:avLst/>
              <a:gdLst>
                <a:gd name="connsiteX0" fmla="*/ 32885 w 5304898"/>
                <a:gd name="connsiteY0" fmla="*/ 0 h 526688"/>
                <a:gd name="connsiteX1" fmla="*/ 5281515 w 5304898"/>
                <a:gd name="connsiteY1" fmla="*/ 0 h 526688"/>
                <a:gd name="connsiteX2" fmla="*/ 5304898 w 5304898"/>
                <a:gd name="connsiteY2" fmla="*/ 4721 h 526688"/>
                <a:gd name="connsiteX3" fmla="*/ 5285839 w 5304898"/>
                <a:gd name="connsiteY3" fmla="*/ 7228 h 526688"/>
                <a:gd name="connsiteX4" fmla="*/ 5240238 w 5304898"/>
                <a:gd name="connsiteY4" fmla="*/ 96639 h 526688"/>
                <a:gd name="connsiteX5" fmla="*/ 5164919 w 5304898"/>
                <a:gd name="connsiteY5" fmla="*/ 165516 h 526688"/>
                <a:gd name="connsiteX6" fmla="*/ 5183286 w 5304898"/>
                <a:gd name="connsiteY6" fmla="*/ 263344 h 526688"/>
                <a:gd name="connsiteX7" fmla="*/ 5164919 w 5304898"/>
                <a:gd name="connsiteY7" fmla="*/ 361172 h 526688"/>
                <a:gd name="connsiteX8" fmla="*/ 5240238 w 5304898"/>
                <a:gd name="connsiteY8" fmla="*/ 430049 h 526688"/>
                <a:gd name="connsiteX9" fmla="*/ 5285839 w 5304898"/>
                <a:gd name="connsiteY9" fmla="*/ 519460 h 526688"/>
                <a:gd name="connsiteX10" fmla="*/ 5304898 w 5304898"/>
                <a:gd name="connsiteY10" fmla="*/ 521968 h 526688"/>
                <a:gd name="connsiteX11" fmla="*/ 5281515 w 5304898"/>
                <a:gd name="connsiteY11" fmla="*/ 526688 h 526688"/>
                <a:gd name="connsiteX12" fmla="*/ 32885 w 5304898"/>
                <a:gd name="connsiteY12" fmla="*/ 526688 h 526688"/>
                <a:gd name="connsiteX13" fmla="*/ 0 w 5304898"/>
                <a:gd name="connsiteY13" fmla="*/ 520049 h 526688"/>
                <a:gd name="connsiteX14" fmla="*/ 4479 w 5304898"/>
                <a:gd name="connsiteY14" fmla="*/ 519460 h 526688"/>
                <a:gd name="connsiteX15" fmla="*/ 50080 w 5304898"/>
                <a:gd name="connsiteY15" fmla="*/ 430049 h 526688"/>
                <a:gd name="connsiteX16" fmla="*/ 125399 w 5304898"/>
                <a:gd name="connsiteY16" fmla="*/ 361172 h 526688"/>
                <a:gd name="connsiteX17" fmla="*/ 107032 w 5304898"/>
                <a:gd name="connsiteY17" fmla="*/ 263344 h 526688"/>
                <a:gd name="connsiteX18" fmla="*/ 125399 w 5304898"/>
                <a:gd name="connsiteY18" fmla="*/ 165516 h 526688"/>
                <a:gd name="connsiteX19" fmla="*/ 50080 w 5304898"/>
                <a:gd name="connsiteY19" fmla="*/ 96639 h 526688"/>
                <a:gd name="connsiteX20" fmla="*/ 4479 w 5304898"/>
                <a:gd name="connsiteY20" fmla="*/ 7228 h 526688"/>
                <a:gd name="connsiteX21" fmla="*/ 0 w 5304898"/>
                <a:gd name="connsiteY21" fmla="*/ 6639 h 526688"/>
                <a:gd name="connsiteX22" fmla="*/ 32885 w 5304898"/>
                <a:gd name="connsiteY22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304898" h="526688">
                  <a:moveTo>
                    <a:pt x="32885" y="0"/>
                  </a:moveTo>
                  <a:lnTo>
                    <a:pt x="5281515" y="0"/>
                  </a:lnTo>
                  <a:lnTo>
                    <a:pt x="5304898" y="4721"/>
                  </a:lnTo>
                  <a:lnTo>
                    <a:pt x="5285839" y="7228"/>
                  </a:lnTo>
                  <a:lnTo>
                    <a:pt x="5240238" y="96639"/>
                  </a:lnTo>
                  <a:lnTo>
                    <a:pt x="5164919" y="165516"/>
                  </a:lnTo>
                  <a:lnTo>
                    <a:pt x="5183286" y="263344"/>
                  </a:lnTo>
                  <a:lnTo>
                    <a:pt x="5164919" y="361172"/>
                  </a:lnTo>
                  <a:lnTo>
                    <a:pt x="5240238" y="430049"/>
                  </a:lnTo>
                  <a:lnTo>
                    <a:pt x="5285839" y="519460"/>
                  </a:lnTo>
                  <a:lnTo>
                    <a:pt x="5304898" y="521968"/>
                  </a:lnTo>
                  <a:lnTo>
                    <a:pt x="5281515" y="526688"/>
                  </a:lnTo>
                  <a:lnTo>
                    <a:pt x="32885" y="526688"/>
                  </a:lnTo>
                  <a:lnTo>
                    <a:pt x="0" y="520049"/>
                  </a:lnTo>
                  <a:lnTo>
                    <a:pt x="4479" y="519460"/>
                  </a:lnTo>
                  <a:lnTo>
                    <a:pt x="50080" y="430049"/>
                  </a:lnTo>
                  <a:lnTo>
                    <a:pt x="125399" y="361172"/>
                  </a:lnTo>
                  <a:lnTo>
                    <a:pt x="107032" y="263344"/>
                  </a:lnTo>
                  <a:lnTo>
                    <a:pt x="125399" y="165516"/>
                  </a:lnTo>
                  <a:lnTo>
                    <a:pt x="50080" y="96639"/>
                  </a:lnTo>
                  <a:lnTo>
                    <a:pt x="4479" y="7228"/>
                  </a:lnTo>
                  <a:lnTo>
                    <a:pt x="0" y="6639"/>
                  </a:lnTo>
                  <a:lnTo>
                    <a:pt x="32885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18 سنة</a:t>
              </a:r>
            </a:p>
          </p:txBody>
        </p:sp>
      </p:grpSp>
      <p:grpSp>
        <p:nvGrpSpPr>
          <p:cNvPr id="163" name="جواب 2"/>
          <p:cNvGrpSpPr/>
          <p:nvPr/>
        </p:nvGrpSpPr>
        <p:grpSpPr>
          <a:xfrm>
            <a:off x="3383903" y="4079309"/>
            <a:ext cx="5424196" cy="526688"/>
            <a:chOff x="3383903" y="4669227"/>
            <a:chExt cx="5424196" cy="526688"/>
          </a:xfrm>
        </p:grpSpPr>
        <p:sp>
          <p:nvSpPr>
            <p:cNvPr id="72" name="Freeform"/>
            <p:cNvSpPr/>
            <p:nvPr/>
          </p:nvSpPr>
          <p:spPr>
            <a:xfrm>
              <a:off x="8603720" y="4670388"/>
              <a:ext cx="204379" cy="516719"/>
            </a:xfrm>
            <a:custGeom>
              <a:avLst/>
              <a:gdLst>
                <a:gd name="connsiteX0" fmla="*/ 122342 w 204379"/>
                <a:gd name="connsiteY0" fmla="*/ 0 h 516719"/>
                <a:gd name="connsiteX1" fmla="*/ 150765 w 204379"/>
                <a:gd name="connsiteY1" fmla="*/ 5738 h 516719"/>
                <a:gd name="connsiteX2" fmla="*/ 204379 w 204379"/>
                <a:gd name="connsiteY2" fmla="*/ 86623 h 516719"/>
                <a:gd name="connsiteX3" fmla="*/ 204379 w 204379"/>
                <a:gd name="connsiteY3" fmla="*/ 437745 h 516719"/>
                <a:gd name="connsiteX4" fmla="*/ 178668 w 204379"/>
                <a:gd name="connsiteY4" fmla="*/ 499817 h 516719"/>
                <a:gd name="connsiteX5" fmla="*/ 153600 w 204379"/>
                <a:gd name="connsiteY5" fmla="*/ 516719 h 516719"/>
                <a:gd name="connsiteX6" fmla="*/ 120920 w 204379"/>
                <a:gd name="connsiteY6" fmla="*/ 512419 h 516719"/>
                <a:gd name="connsiteX7" fmla="*/ 75319 w 204379"/>
                <a:gd name="connsiteY7" fmla="*/ 423008 h 516719"/>
                <a:gd name="connsiteX8" fmla="*/ 0 w 204379"/>
                <a:gd name="connsiteY8" fmla="*/ 354131 h 516719"/>
                <a:gd name="connsiteX9" fmla="*/ 18367 w 204379"/>
                <a:gd name="connsiteY9" fmla="*/ 256303 h 516719"/>
                <a:gd name="connsiteX10" fmla="*/ 0 w 204379"/>
                <a:gd name="connsiteY10" fmla="*/ 158475 h 516719"/>
                <a:gd name="connsiteX11" fmla="*/ 75319 w 204379"/>
                <a:gd name="connsiteY11" fmla="*/ 89598 h 516719"/>
                <a:gd name="connsiteX12" fmla="*/ 120920 w 204379"/>
                <a:gd name="connsiteY12" fmla="*/ 187 h 516719"/>
                <a:gd name="connsiteX13" fmla="*/ 122342 w 204379"/>
                <a:gd name="connsiteY13" fmla="*/ 0 h 51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6719">
                  <a:moveTo>
                    <a:pt x="122342" y="0"/>
                  </a:moveTo>
                  <a:lnTo>
                    <a:pt x="150765" y="5738"/>
                  </a:lnTo>
                  <a:cubicBezTo>
                    <a:pt x="182272" y="19065"/>
                    <a:pt x="204379" y="50262"/>
                    <a:pt x="204379" y="86623"/>
                  </a:cubicBezTo>
                  <a:lnTo>
                    <a:pt x="204379" y="437745"/>
                  </a:lnTo>
                  <a:cubicBezTo>
                    <a:pt x="204379" y="461986"/>
                    <a:pt x="194553" y="483931"/>
                    <a:pt x="178668" y="499817"/>
                  </a:cubicBezTo>
                  <a:lnTo>
                    <a:pt x="153600" y="516719"/>
                  </a:lnTo>
                  <a:lnTo>
                    <a:pt x="120920" y="512419"/>
                  </a:lnTo>
                  <a:lnTo>
                    <a:pt x="75319" y="423008"/>
                  </a:lnTo>
                  <a:lnTo>
                    <a:pt x="0" y="354131"/>
                  </a:lnTo>
                  <a:lnTo>
                    <a:pt x="18367" y="256303"/>
                  </a:lnTo>
                  <a:lnTo>
                    <a:pt x="0" y="158475"/>
                  </a:lnTo>
                  <a:lnTo>
                    <a:pt x="75319" y="89598"/>
                  </a:lnTo>
                  <a:lnTo>
                    <a:pt x="120920" y="187"/>
                  </a:lnTo>
                  <a:lnTo>
                    <a:pt x="122342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71" name="Freeform"/>
            <p:cNvSpPr/>
            <p:nvPr/>
          </p:nvSpPr>
          <p:spPr>
            <a:xfrm>
              <a:off x="3383903" y="4674553"/>
              <a:ext cx="180297" cy="509903"/>
            </a:xfrm>
            <a:custGeom>
              <a:avLst/>
              <a:gdLst>
                <a:gd name="connsiteX0" fmla="*/ 61406 w 180297"/>
                <a:gd name="connsiteY0" fmla="*/ 0 h 509903"/>
                <a:gd name="connsiteX1" fmla="*/ 104978 w 180297"/>
                <a:gd name="connsiteY1" fmla="*/ 85433 h 509903"/>
                <a:gd name="connsiteX2" fmla="*/ 180297 w 180297"/>
                <a:gd name="connsiteY2" fmla="*/ 154310 h 509903"/>
                <a:gd name="connsiteX3" fmla="*/ 161930 w 180297"/>
                <a:gd name="connsiteY3" fmla="*/ 252138 h 509903"/>
                <a:gd name="connsiteX4" fmla="*/ 180297 w 180297"/>
                <a:gd name="connsiteY4" fmla="*/ 349966 h 509903"/>
                <a:gd name="connsiteX5" fmla="*/ 104978 w 180297"/>
                <a:gd name="connsiteY5" fmla="*/ 418843 h 509903"/>
                <a:gd name="connsiteX6" fmla="*/ 59377 w 180297"/>
                <a:gd name="connsiteY6" fmla="*/ 508254 h 509903"/>
                <a:gd name="connsiteX7" fmla="*/ 46847 w 180297"/>
                <a:gd name="connsiteY7" fmla="*/ 509903 h 509903"/>
                <a:gd name="connsiteX8" fmla="*/ 25711 w 180297"/>
                <a:gd name="connsiteY8" fmla="*/ 495652 h 509903"/>
                <a:gd name="connsiteX9" fmla="*/ 0 w 180297"/>
                <a:gd name="connsiteY9" fmla="*/ 433580 h 509903"/>
                <a:gd name="connsiteX10" fmla="*/ 0 w 180297"/>
                <a:gd name="connsiteY10" fmla="*/ 82458 h 509903"/>
                <a:gd name="connsiteX11" fmla="*/ 53614 w 180297"/>
                <a:gd name="connsiteY11" fmla="*/ 1573 h 509903"/>
                <a:gd name="connsiteX12" fmla="*/ 61406 w 180297"/>
                <a:gd name="connsiteY12" fmla="*/ 0 h 509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297" h="509903">
                  <a:moveTo>
                    <a:pt x="61406" y="0"/>
                  </a:moveTo>
                  <a:lnTo>
                    <a:pt x="104978" y="85433"/>
                  </a:lnTo>
                  <a:lnTo>
                    <a:pt x="180297" y="154310"/>
                  </a:lnTo>
                  <a:lnTo>
                    <a:pt x="161930" y="252138"/>
                  </a:lnTo>
                  <a:lnTo>
                    <a:pt x="180297" y="349966"/>
                  </a:lnTo>
                  <a:lnTo>
                    <a:pt x="104978" y="418843"/>
                  </a:lnTo>
                  <a:lnTo>
                    <a:pt x="59377" y="508254"/>
                  </a:lnTo>
                  <a:lnTo>
                    <a:pt x="46847" y="509903"/>
                  </a:lnTo>
                  <a:lnTo>
                    <a:pt x="25711" y="495652"/>
                  </a:lnTo>
                  <a:cubicBezTo>
                    <a:pt x="9826" y="479766"/>
                    <a:pt x="0" y="457821"/>
                    <a:pt x="0" y="433580"/>
                  </a:cubicBezTo>
                  <a:lnTo>
                    <a:pt x="0" y="82458"/>
                  </a:lnTo>
                  <a:cubicBezTo>
                    <a:pt x="0" y="46097"/>
                    <a:pt x="22108" y="14900"/>
                    <a:pt x="53614" y="1573"/>
                  </a:cubicBezTo>
                  <a:lnTo>
                    <a:pt x="6140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3" name="Freeform"/>
            <p:cNvSpPr/>
            <p:nvPr/>
          </p:nvSpPr>
          <p:spPr>
            <a:xfrm>
              <a:off x="3430749" y="4669227"/>
              <a:ext cx="5326570" cy="526688"/>
            </a:xfrm>
            <a:custGeom>
              <a:avLst/>
              <a:gdLst>
                <a:gd name="connsiteX0" fmla="*/ 40936 w 5326570"/>
                <a:gd name="connsiteY0" fmla="*/ 0 h 526688"/>
                <a:gd name="connsiteX1" fmla="*/ 5289566 w 5326570"/>
                <a:gd name="connsiteY1" fmla="*/ 0 h 526688"/>
                <a:gd name="connsiteX2" fmla="*/ 5295312 w 5326570"/>
                <a:gd name="connsiteY2" fmla="*/ 1160 h 526688"/>
                <a:gd name="connsiteX3" fmla="*/ 5293890 w 5326570"/>
                <a:gd name="connsiteY3" fmla="*/ 1347 h 526688"/>
                <a:gd name="connsiteX4" fmla="*/ 5248289 w 5326570"/>
                <a:gd name="connsiteY4" fmla="*/ 90758 h 526688"/>
                <a:gd name="connsiteX5" fmla="*/ 5172970 w 5326570"/>
                <a:gd name="connsiteY5" fmla="*/ 159635 h 526688"/>
                <a:gd name="connsiteX6" fmla="*/ 5191337 w 5326570"/>
                <a:gd name="connsiteY6" fmla="*/ 257463 h 526688"/>
                <a:gd name="connsiteX7" fmla="*/ 5172970 w 5326570"/>
                <a:gd name="connsiteY7" fmla="*/ 355291 h 526688"/>
                <a:gd name="connsiteX8" fmla="*/ 5248289 w 5326570"/>
                <a:gd name="connsiteY8" fmla="*/ 424168 h 526688"/>
                <a:gd name="connsiteX9" fmla="*/ 5293890 w 5326570"/>
                <a:gd name="connsiteY9" fmla="*/ 513579 h 526688"/>
                <a:gd name="connsiteX10" fmla="*/ 5326570 w 5326570"/>
                <a:gd name="connsiteY10" fmla="*/ 517879 h 526688"/>
                <a:gd name="connsiteX11" fmla="*/ 5323735 w 5326570"/>
                <a:gd name="connsiteY11" fmla="*/ 519790 h 526688"/>
                <a:gd name="connsiteX12" fmla="*/ 5289566 w 5326570"/>
                <a:gd name="connsiteY12" fmla="*/ 526688 h 526688"/>
                <a:gd name="connsiteX13" fmla="*/ 40936 w 5326570"/>
                <a:gd name="connsiteY13" fmla="*/ 526688 h 526688"/>
                <a:gd name="connsiteX14" fmla="*/ 6767 w 5326570"/>
                <a:gd name="connsiteY14" fmla="*/ 519790 h 526688"/>
                <a:gd name="connsiteX15" fmla="*/ 0 w 5326570"/>
                <a:gd name="connsiteY15" fmla="*/ 515228 h 526688"/>
                <a:gd name="connsiteX16" fmla="*/ 12530 w 5326570"/>
                <a:gd name="connsiteY16" fmla="*/ 513579 h 526688"/>
                <a:gd name="connsiteX17" fmla="*/ 58131 w 5326570"/>
                <a:gd name="connsiteY17" fmla="*/ 424168 h 526688"/>
                <a:gd name="connsiteX18" fmla="*/ 133450 w 5326570"/>
                <a:gd name="connsiteY18" fmla="*/ 355291 h 526688"/>
                <a:gd name="connsiteX19" fmla="*/ 115083 w 5326570"/>
                <a:gd name="connsiteY19" fmla="*/ 257463 h 526688"/>
                <a:gd name="connsiteX20" fmla="*/ 133450 w 5326570"/>
                <a:gd name="connsiteY20" fmla="*/ 159635 h 526688"/>
                <a:gd name="connsiteX21" fmla="*/ 58131 w 5326570"/>
                <a:gd name="connsiteY21" fmla="*/ 90758 h 526688"/>
                <a:gd name="connsiteX22" fmla="*/ 14559 w 5326570"/>
                <a:gd name="connsiteY22" fmla="*/ 5325 h 526688"/>
                <a:gd name="connsiteX23" fmla="*/ 40936 w 5326570"/>
                <a:gd name="connsiteY23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326570" h="526688">
                  <a:moveTo>
                    <a:pt x="40936" y="0"/>
                  </a:moveTo>
                  <a:lnTo>
                    <a:pt x="5289566" y="0"/>
                  </a:lnTo>
                  <a:lnTo>
                    <a:pt x="5295312" y="1160"/>
                  </a:lnTo>
                  <a:lnTo>
                    <a:pt x="5293890" y="1347"/>
                  </a:lnTo>
                  <a:lnTo>
                    <a:pt x="5248289" y="90758"/>
                  </a:lnTo>
                  <a:lnTo>
                    <a:pt x="5172970" y="159635"/>
                  </a:lnTo>
                  <a:lnTo>
                    <a:pt x="5191337" y="257463"/>
                  </a:lnTo>
                  <a:lnTo>
                    <a:pt x="5172970" y="355291"/>
                  </a:lnTo>
                  <a:lnTo>
                    <a:pt x="5248289" y="424168"/>
                  </a:lnTo>
                  <a:lnTo>
                    <a:pt x="5293890" y="513579"/>
                  </a:lnTo>
                  <a:lnTo>
                    <a:pt x="5326570" y="517879"/>
                  </a:lnTo>
                  <a:lnTo>
                    <a:pt x="5323735" y="519790"/>
                  </a:lnTo>
                  <a:cubicBezTo>
                    <a:pt x="5313233" y="524232"/>
                    <a:pt x="5301686" y="526688"/>
                    <a:pt x="5289566" y="526688"/>
                  </a:cubicBezTo>
                  <a:lnTo>
                    <a:pt x="40936" y="526688"/>
                  </a:lnTo>
                  <a:cubicBezTo>
                    <a:pt x="28816" y="526688"/>
                    <a:pt x="17269" y="524232"/>
                    <a:pt x="6767" y="519790"/>
                  </a:cubicBezTo>
                  <a:lnTo>
                    <a:pt x="0" y="515228"/>
                  </a:lnTo>
                  <a:lnTo>
                    <a:pt x="12530" y="513579"/>
                  </a:lnTo>
                  <a:lnTo>
                    <a:pt x="58131" y="424168"/>
                  </a:lnTo>
                  <a:lnTo>
                    <a:pt x="133450" y="355291"/>
                  </a:lnTo>
                  <a:lnTo>
                    <a:pt x="115083" y="257463"/>
                  </a:lnTo>
                  <a:lnTo>
                    <a:pt x="133450" y="159635"/>
                  </a:lnTo>
                  <a:lnTo>
                    <a:pt x="58131" y="90758"/>
                  </a:lnTo>
                  <a:lnTo>
                    <a:pt x="14559" y="5325"/>
                  </a:lnTo>
                  <a:lnTo>
                    <a:pt x="40936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16 سنة</a:t>
              </a:r>
            </a:p>
          </p:txBody>
        </p:sp>
      </p:grpSp>
      <p:grpSp>
        <p:nvGrpSpPr>
          <p:cNvPr id="164" name="جواب 1"/>
          <p:cNvGrpSpPr/>
          <p:nvPr/>
        </p:nvGrpSpPr>
        <p:grpSpPr>
          <a:xfrm>
            <a:off x="3383903" y="5405449"/>
            <a:ext cx="5424196" cy="526688"/>
            <a:chOff x="3383903" y="5406973"/>
            <a:chExt cx="5424196" cy="526688"/>
          </a:xfrm>
        </p:grpSpPr>
        <p:sp>
          <p:nvSpPr>
            <p:cNvPr id="70" name="Freeform"/>
            <p:cNvSpPr/>
            <p:nvPr/>
          </p:nvSpPr>
          <p:spPr>
            <a:xfrm>
              <a:off x="8603720" y="5409187"/>
              <a:ext cx="204379" cy="517121"/>
            </a:xfrm>
            <a:custGeom>
              <a:avLst/>
              <a:gdLst>
                <a:gd name="connsiteX0" fmla="*/ 127557 w 204379"/>
                <a:gd name="connsiteY0" fmla="*/ 0 h 517121"/>
                <a:gd name="connsiteX1" fmla="*/ 150765 w 204379"/>
                <a:gd name="connsiteY1" fmla="*/ 4685 h 517121"/>
                <a:gd name="connsiteX2" fmla="*/ 204379 w 204379"/>
                <a:gd name="connsiteY2" fmla="*/ 85570 h 517121"/>
                <a:gd name="connsiteX3" fmla="*/ 204379 w 204379"/>
                <a:gd name="connsiteY3" fmla="*/ 436692 h 517121"/>
                <a:gd name="connsiteX4" fmla="*/ 178668 w 204379"/>
                <a:gd name="connsiteY4" fmla="*/ 498764 h 517121"/>
                <a:gd name="connsiteX5" fmla="*/ 151442 w 204379"/>
                <a:gd name="connsiteY5" fmla="*/ 517121 h 517121"/>
                <a:gd name="connsiteX6" fmla="*/ 120920 w 204379"/>
                <a:gd name="connsiteY6" fmla="*/ 513105 h 517121"/>
                <a:gd name="connsiteX7" fmla="*/ 75319 w 204379"/>
                <a:gd name="connsiteY7" fmla="*/ 423694 h 517121"/>
                <a:gd name="connsiteX8" fmla="*/ 0 w 204379"/>
                <a:gd name="connsiteY8" fmla="*/ 354817 h 517121"/>
                <a:gd name="connsiteX9" fmla="*/ 18367 w 204379"/>
                <a:gd name="connsiteY9" fmla="*/ 256989 h 517121"/>
                <a:gd name="connsiteX10" fmla="*/ 0 w 204379"/>
                <a:gd name="connsiteY10" fmla="*/ 159161 h 517121"/>
                <a:gd name="connsiteX11" fmla="*/ 75319 w 204379"/>
                <a:gd name="connsiteY11" fmla="*/ 90284 h 517121"/>
                <a:gd name="connsiteX12" fmla="*/ 120920 w 204379"/>
                <a:gd name="connsiteY12" fmla="*/ 873 h 517121"/>
                <a:gd name="connsiteX13" fmla="*/ 127557 w 204379"/>
                <a:gd name="connsiteY13" fmla="*/ 0 h 517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7121">
                  <a:moveTo>
                    <a:pt x="127557" y="0"/>
                  </a:moveTo>
                  <a:lnTo>
                    <a:pt x="150765" y="4685"/>
                  </a:lnTo>
                  <a:cubicBezTo>
                    <a:pt x="182272" y="18012"/>
                    <a:pt x="204379" y="49209"/>
                    <a:pt x="204379" y="85570"/>
                  </a:cubicBezTo>
                  <a:lnTo>
                    <a:pt x="204379" y="436692"/>
                  </a:lnTo>
                  <a:cubicBezTo>
                    <a:pt x="204379" y="460933"/>
                    <a:pt x="194553" y="482878"/>
                    <a:pt x="178668" y="498764"/>
                  </a:cubicBezTo>
                  <a:lnTo>
                    <a:pt x="151442" y="517121"/>
                  </a:lnTo>
                  <a:lnTo>
                    <a:pt x="120920" y="513105"/>
                  </a:lnTo>
                  <a:lnTo>
                    <a:pt x="75319" y="423694"/>
                  </a:lnTo>
                  <a:lnTo>
                    <a:pt x="0" y="354817"/>
                  </a:lnTo>
                  <a:lnTo>
                    <a:pt x="18367" y="256989"/>
                  </a:lnTo>
                  <a:lnTo>
                    <a:pt x="0" y="159161"/>
                  </a:lnTo>
                  <a:lnTo>
                    <a:pt x="75319" y="90284"/>
                  </a:lnTo>
                  <a:lnTo>
                    <a:pt x="120920" y="873"/>
                  </a:lnTo>
                  <a:lnTo>
                    <a:pt x="12755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9" name="Freeform"/>
            <p:cNvSpPr/>
            <p:nvPr/>
          </p:nvSpPr>
          <p:spPr>
            <a:xfrm>
              <a:off x="3383903" y="5412462"/>
              <a:ext cx="180297" cy="511195"/>
            </a:xfrm>
            <a:custGeom>
              <a:avLst/>
              <a:gdLst>
                <a:gd name="connsiteX0" fmla="*/ 60602 w 180297"/>
                <a:gd name="connsiteY0" fmla="*/ 0 h 511195"/>
                <a:gd name="connsiteX1" fmla="*/ 104978 w 180297"/>
                <a:gd name="connsiteY1" fmla="*/ 87009 h 511195"/>
                <a:gd name="connsiteX2" fmla="*/ 180297 w 180297"/>
                <a:gd name="connsiteY2" fmla="*/ 155886 h 511195"/>
                <a:gd name="connsiteX3" fmla="*/ 161930 w 180297"/>
                <a:gd name="connsiteY3" fmla="*/ 253714 h 511195"/>
                <a:gd name="connsiteX4" fmla="*/ 180297 w 180297"/>
                <a:gd name="connsiteY4" fmla="*/ 351542 h 511195"/>
                <a:gd name="connsiteX5" fmla="*/ 104978 w 180297"/>
                <a:gd name="connsiteY5" fmla="*/ 420419 h 511195"/>
                <a:gd name="connsiteX6" fmla="*/ 59377 w 180297"/>
                <a:gd name="connsiteY6" fmla="*/ 509830 h 511195"/>
                <a:gd name="connsiteX7" fmla="*/ 49005 w 180297"/>
                <a:gd name="connsiteY7" fmla="*/ 511195 h 511195"/>
                <a:gd name="connsiteX8" fmla="*/ 25711 w 180297"/>
                <a:gd name="connsiteY8" fmla="*/ 495489 h 511195"/>
                <a:gd name="connsiteX9" fmla="*/ 0 w 180297"/>
                <a:gd name="connsiteY9" fmla="*/ 433417 h 511195"/>
                <a:gd name="connsiteX10" fmla="*/ 0 w 180297"/>
                <a:gd name="connsiteY10" fmla="*/ 82295 h 511195"/>
                <a:gd name="connsiteX11" fmla="*/ 53614 w 180297"/>
                <a:gd name="connsiteY11" fmla="*/ 1410 h 511195"/>
                <a:gd name="connsiteX12" fmla="*/ 60602 w 180297"/>
                <a:gd name="connsiteY12" fmla="*/ 0 h 511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297" h="511195">
                  <a:moveTo>
                    <a:pt x="60602" y="0"/>
                  </a:moveTo>
                  <a:lnTo>
                    <a:pt x="104978" y="87009"/>
                  </a:lnTo>
                  <a:lnTo>
                    <a:pt x="180297" y="155886"/>
                  </a:lnTo>
                  <a:lnTo>
                    <a:pt x="161930" y="253714"/>
                  </a:lnTo>
                  <a:lnTo>
                    <a:pt x="180297" y="351542"/>
                  </a:lnTo>
                  <a:lnTo>
                    <a:pt x="104978" y="420419"/>
                  </a:lnTo>
                  <a:lnTo>
                    <a:pt x="59377" y="509830"/>
                  </a:lnTo>
                  <a:lnTo>
                    <a:pt x="49005" y="511195"/>
                  </a:lnTo>
                  <a:lnTo>
                    <a:pt x="25711" y="495489"/>
                  </a:lnTo>
                  <a:cubicBezTo>
                    <a:pt x="9826" y="479603"/>
                    <a:pt x="0" y="457658"/>
                    <a:pt x="0" y="433417"/>
                  </a:cubicBezTo>
                  <a:lnTo>
                    <a:pt x="0" y="82295"/>
                  </a:lnTo>
                  <a:cubicBezTo>
                    <a:pt x="0" y="45934"/>
                    <a:pt x="22108" y="14737"/>
                    <a:pt x="53614" y="1410"/>
                  </a:cubicBezTo>
                  <a:lnTo>
                    <a:pt x="60602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0" name="Freeform"/>
            <p:cNvSpPr/>
            <p:nvPr/>
          </p:nvSpPr>
          <p:spPr>
            <a:xfrm>
              <a:off x="3432907" y="5406973"/>
              <a:ext cx="5322254" cy="526688"/>
            </a:xfrm>
            <a:custGeom>
              <a:avLst/>
              <a:gdLst>
                <a:gd name="connsiteX0" fmla="*/ 38778 w 5322254"/>
                <a:gd name="connsiteY0" fmla="*/ 0 h 526688"/>
                <a:gd name="connsiteX1" fmla="*/ 5287408 w 5322254"/>
                <a:gd name="connsiteY1" fmla="*/ 0 h 526688"/>
                <a:gd name="connsiteX2" fmla="*/ 5298369 w 5322254"/>
                <a:gd name="connsiteY2" fmla="*/ 2213 h 526688"/>
                <a:gd name="connsiteX3" fmla="*/ 5291732 w 5322254"/>
                <a:gd name="connsiteY3" fmla="*/ 3086 h 526688"/>
                <a:gd name="connsiteX4" fmla="*/ 5246131 w 5322254"/>
                <a:gd name="connsiteY4" fmla="*/ 92497 h 526688"/>
                <a:gd name="connsiteX5" fmla="*/ 5170812 w 5322254"/>
                <a:gd name="connsiteY5" fmla="*/ 161374 h 526688"/>
                <a:gd name="connsiteX6" fmla="*/ 5189179 w 5322254"/>
                <a:gd name="connsiteY6" fmla="*/ 259202 h 526688"/>
                <a:gd name="connsiteX7" fmla="*/ 5170812 w 5322254"/>
                <a:gd name="connsiteY7" fmla="*/ 357030 h 526688"/>
                <a:gd name="connsiteX8" fmla="*/ 5246131 w 5322254"/>
                <a:gd name="connsiteY8" fmla="*/ 425907 h 526688"/>
                <a:gd name="connsiteX9" fmla="*/ 5291732 w 5322254"/>
                <a:gd name="connsiteY9" fmla="*/ 515318 h 526688"/>
                <a:gd name="connsiteX10" fmla="*/ 5322254 w 5322254"/>
                <a:gd name="connsiteY10" fmla="*/ 519334 h 526688"/>
                <a:gd name="connsiteX11" fmla="*/ 5321577 w 5322254"/>
                <a:gd name="connsiteY11" fmla="*/ 519790 h 526688"/>
                <a:gd name="connsiteX12" fmla="*/ 5287408 w 5322254"/>
                <a:gd name="connsiteY12" fmla="*/ 526688 h 526688"/>
                <a:gd name="connsiteX13" fmla="*/ 38778 w 5322254"/>
                <a:gd name="connsiteY13" fmla="*/ 526688 h 526688"/>
                <a:gd name="connsiteX14" fmla="*/ 4609 w 5322254"/>
                <a:gd name="connsiteY14" fmla="*/ 519790 h 526688"/>
                <a:gd name="connsiteX15" fmla="*/ 0 w 5322254"/>
                <a:gd name="connsiteY15" fmla="*/ 516683 h 526688"/>
                <a:gd name="connsiteX16" fmla="*/ 10372 w 5322254"/>
                <a:gd name="connsiteY16" fmla="*/ 515318 h 526688"/>
                <a:gd name="connsiteX17" fmla="*/ 55973 w 5322254"/>
                <a:gd name="connsiteY17" fmla="*/ 425907 h 526688"/>
                <a:gd name="connsiteX18" fmla="*/ 131292 w 5322254"/>
                <a:gd name="connsiteY18" fmla="*/ 357030 h 526688"/>
                <a:gd name="connsiteX19" fmla="*/ 112925 w 5322254"/>
                <a:gd name="connsiteY19" fmla="*/ 259202 h 526688"/>
                <a:gd name="connsiteX20" fmla="*/ 131292 w 5322254"/>
                <a:gd name="connsiteY20" fmla="*/ 161374 h 526688"/>
                <a:gd name="connsiteX21" fmla="*/ 55973 w 5322254"/>
                <a:gd name="connsiteY21" fmla="*/ 92497 h 526688"/>
                <a:gd name="connsiteX22" fmla="*/ 11597 w 5322254"/>
                <a:gd name="connsiteY22" fmla="*/ 5488 h 526688"/>
                <a:gd name="connsiteX23" fmla="*/ 38778 w 5322254"/>
                <a:gd name="connsiteY23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322254" h="526688">
                  <a:moveTo>
                    <a:pt x="38778" y="0"/>
                  </a:moveTo>
                  <a:lnTo>
                    <a:pt x="5287408" y="0"/>
                  </a:lnTo>
                  <a:lnTo>
                    <a:pt x="5298369" y="2213"/>
                  </a:lnTo>
                  <a:lnTo>
                    <a:pt x="5291732" y="3086"/>
                  </a:lnTo>
                  <a:lnTo>
                    <a:pt x="5246131" y="92497"/>
                  </a:lnTo>
                  <a:lnTo>
                    <a:pt x="5170812" y="161374"/>
                  </a:lnTo>
                  <a:lnTo>
                    <a:pt x="5189179" y="259202"/>
                  </a:lnTo>
                  <a:lnTo>
                    <a:pt x="5170812" y="357030"/>
                  </a:lnTo>
                  <a:lnTo>
                    <a:pt x="5246131" y="425907"/>
                  </a:lnTo>
                  <a:lnTo>
                    <a:pt x="5291732" y="515318"/>
                  </a:lnTo>
                  <a:lnTo>
                    <a:pt x="5322254" y="519334"/>
                  </a:lnTo>
                  <a:lnTo>
                    <a:pt x="5321577" y="519790"/>
                  </a:lnTo>
                  <a:cubicBezTo>
                    <a:pt x="5311075" y="524232"/>
                    <a:pt x="5299528" y="526688"/>
                    <a:pt x="5287408" y="526688"/>
                  </a:cubicBezTo>
                  <a:lnTo>
                    <a:pt x="38778" y="526688"/>
                  </a:lnTo>
                  <a:cubicBezTo>
                    <a:pt x="26658" y="526688"/>
                    <a:pt x="15111" y="524232"/>
                    <a:pt x="4609" y="519790"/>
                  </a:cubicBezTo>
                  <a:lnTo>
                    <a:pt x="0" y="516683"/>
                  </a:lnTo>
                  <a:lnTo>
                    <a:pt x="10372" y="515318"/>
                  </a:lnTo>
                  <a:lnTo>
                    <a:pt x="55973" y="425907"/>
                  </a:lnTo>
                  <a:lnTo>
                    <a:pt x="131292" y="357030"/>
                  </a:lnTo>
                  <a:lnTo>
                    <a:pt x="112925" y="259202"/>
                  </a:lnTo>
                  <a:lnTo>
                    <a:pt x="131292" y="161374"/>
                  </a:lnTo>
                  <a:lnTo>
                    <a:pt x="55973" y="92497"/>
                  </a:lnTo>
                  <a:lnTo>
                    <a:pt x="11597" y="5488"/>
                  </a:lnTo>
                  <a:lnTo>
                    <a:pt x="3877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21 سنة</a:t>
              </a:r>
            </a:p>
          </p:txBody>
        </p:sp>
      </p:grpSp>
      <p:grpSp>
        <p:nvGrpSpPr>
          <p:cNvPr id="35" name="أحسنت"/>
          <p:cNvGrpSpPr/>
          <p:nvPr/>
        </p:nvGrpSpPr>
        <p:grpSpPr>
          <a:xfrm>
            <a:off x="3695705" y="2247529"/>
            <a:ext cx="4791064" cy="2362944"/>
            <a:chOff x="3695705" y="2247529"/>
            <a:chExt cx="4791064" cy="2362944"/>
          </a:xfrm>
        </p:grpSpPr>
        <p:sp>
          <p:nvSpPr>
            <p:cNvPr id="36" name="Freeform"/>
            <p:cNvSpPr/>
            <p:nvPr/>
          </p:nvSpPr>
          <p:spPr>
            <a:xfrm>
              <a:off x="3695706" y="2252805"/>
              <a:ext cx="313782" cy="442766"/>
            </a:xfrm>
            <a:custGeom>
              <a:avLst/>
              <a:gdLst>
                <a:gd name="connsiteX0" fmla="*/ 397596 w 399247"/>
                <a:gd name="connsiteY0" fmla="*/ 0 h 515500"/>
                <a:gd name="connsiteX1" fmla="*/ 370642 w 399247"/>
                <a:gd name="connsiteY1" fmla="*/ 116255 h 515500"/>
                <a:gd name="connsiteX2" fmla="*/ 399247 w 399247"/>
                <a:gd name="connsiteY2" fmla="*/ 239629 h 515500"/>
                <a:gd name="connsiteX3" fmla="*/ 299857 w 399247"/>
                <a:gd name="connsiteY3" fmla="*/ 323452 h 515500"/>
                <a:gd name="connsiteX4" fmla="*/ 246749 w 399247"/>
                <a:gd name="connsiteY4" fmla="*/ 439252 h 515500"/>
                <a:gd name="connsiteX5" fmla="*/ 114536 w 399247"/>
                <a:gd name="connsiteY5" fmla="*/ 451505 h 515500"/>
                <a:gd name="connsiteX6" fmla="*/ 1 w 399247"/>
                <a:gd name="connsiteY6" fmla="*/ 515500 h 515500"/>
                <a:gd name="connsiteX7" fmla="*/ 0 w 399247"/>
                <a:gd name="connsiteY7" fmla="*/ 515500 h 515500"/>
                <a:gd name="connsiteX8" fmla="*/ 0 w 399247"/>
                <a:gd name="connsiteY8" fmla="*/ 452385 h 515500"/>
                <a:gd name="connsiteX9" fmla="*/ 366119 w 399247"/>
                <a:gd name="connsiteY9" fmla="*/ 3173 h 515500"/>
                <a:gd name="connsiteX10" fmla="*/ 397596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397596" y="0"/>
                  </a:moveTo>
                  <a:lnTo>
                    <a:pt x="370642" y="116255"/>
                  </a:lnTo>
                  <a:lnTo>
                    <a:pt x="399247" y="239629"/>
                  </a:lnTo>
                  <a:lnTo>
                    <a:pt x="299857" y="323452"/>
                  </a:lnTo>
                  <a:lnTo>
                    <a:pt x="246749" y="439252"/>
                  </a:lnTo>
                  <a:lnTo>
                    <a:pt x="114536" y="451505"/>
                  </a:lnTo>
                  <a:lnTo>
                    <a:pt x="1" y="515500"/>
                  </a:lnTo>
                  <a:lnTo>
                    <a:pt x="0" y="515500"/>
                  </a:lnTo>
                  <a:lnTo>
                    <a:pt x="0" y="452385"/>
                  </a:lnTo>
                  <a:cubicBezTo>
                    <a:pt x="0" y="230802"/>
                    <a:pt x="157175" y="45929"/>
                    <a:pt x="366119" y="3173"/>
                  </a:cubicBezTo>
                  <a:lnTo>
                    <a:pt x="39759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37" name="Freeform"/>
            <p:cNvSpPr/>
            <p:nvPr/>
          </p:nvSpPr>
          <p:spPr>
            <a:xfrm>
              <a:off x="8172987" y="2252805"/>
              <a:ext cx="313782" cy="442766"/>
            </a:xfrm>
            <a:custGeom>
              <a:avLst/>
              <a:gdLst>
                <a:gd name="connsiteX0" fmla="*/ 1651 w 399247"/>
                <a:gd name="connsiteY0" fmla="*/ 0 h 515500"/>
                <a:gd name="connsiteX1" fmla="*/ 33128 w 399247"/>
                <a:gd name="connsiteY1" fmla="*/ 3173 h 515500"/>
                <a:gd name="connsiteX2" fmla="*/ 399247 w 399247"/>
                <a:gd name="connsiteY2" fmla="*/ 452385 h 515500"/>
                <a:gd name="connsiteX3" fmla="*/ 399247 w 399247"/>
                <a:gd name="connsiteY3" fmla="*/ 515500 h 515500"/>
                <a:gd name="connsiteX4" fmla="*/ 284711 w 399247"/>
                <a:gd name="connsiteY4" fmla="*/ 451505 h 515500"/>
                <a:gd name="connsiteX5" fmla="*/ 152498 w 399247"/>
                <a:gd name="connsiteY5" fmla="*/ 439252 h 515500"/>
                <a:gd name="connsiteX6" fmla="*/ 99390 w 399247"/>
                <a:gd name="connsiteY6" fmla="*/ 323452 h 515500"/>
                <a:gd name="connsiteX7" fmla="*/ 0 w 399247"/>
                <a:gd name="connsiteY7" fmla="*/ 239629 h 515500"/>
                <a:gd name="connsiteX8" fmla="*/ 28605 w 399247"/>
                <a:gd name="connsiteY8" fmla="*/ 116255 h 515500"/>
                <a:gd name="connsiteX9" fmla="*/ 1651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1651" y="0"/>
                  </a:moveTo>
                  <a:lnTo>
                    <a:pt x="33128" y="3173"/>
                  </a:lnTo>
                  <a:cubicBezTo>
                    <a:pt x="242072" y="45929"/>
                    <a:pt x="399247" y="230802"/>
                    <a:pt x="399247" y="452385"/>
                  </a:cubicBezTo>
                  <a:lnTo>
                    <a:pt x="399247" y="515500"/>
                  </a:lnTo>
                  <a:lnTo>
                    <a:pt x="284711" y="451505"/>
                  </a:lnTo>
                  <a:lnTo>
                    <a:pt x="152498" y="439252"/>
                  </a:lnTo>
                  <a:lnTo>
                    <a:pt x="99390" y="323452"/>
                  </a:lnTo>
                  <a:lnTo>
                    <a:pt x="0" y="239629"/>
                  </a:lnTo>
                  <a:lnTo>
                    <a:pt x="28605" y="116255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38" name="Freeform"/>
            <p:cNvSpPr/>
            <p:nvPr/>
          </p:nvSpPr>
          <p:spPr>
            <a:xfrm>
              <a:off x="3695706" y="4162431"/>
              <a:ext cx="313782" cy="442766"/>
            </a:xfrm>
            <a:custGeom>
              <a:avLst/>
              <a:gdLst>
                <a:gd name="connsiteX0" fmla="*/ 1 w 399247"/>
                <a:gd name="connsiteY0" fmla="*/ 0 h 515500"/>
                <a:gd name="connsiteX1" fmla="*/ 114536 w 399247"/>
                <a:gd name="connsiteY1" fmla="*/ 63995 h 515500"/>
                <a:gd name="connsiteX2" fmla="*/ 246749 w 399247"/>
                <a:gd name="connsiteY2" fmla="*/ 76248 h 515500"/>
                <a:gd name="connsiteX3" fmla="*/ 299857 w 399247"/>
                <a:gd name="connsiteY3" fmla="*/ 192048 h 515500"/>
                <a:gd name="connsiteX4" fmla="*/ 399247 w 399247"/>
                <a:gd name="connsiteY4" fmla="*/ 275871 h 515500"/>
                <a:gd name="connsiteX5" fmla="*/ 370642 w 399247"/>
                <a:gd name="connsiteY5" fmla="*/ 399246 h 515500"/>
                <a:gd name="connsiteX6" fmla="*/ 397596 w 399247"/>
                <a:gd name="connsiteY6" fmla="*/ 515500 h 515500"/>
                <a:gd name="connsiteX7" fmla="*/ 366119 w 399247"/>
                <a:gd name="connsiteY7" fmla="*/ 512327 h 515500"/>
                <a:gd name="connsiteX8" fmla="*/ 0 w 399247"/>
                <a:gd name="connsiteY8" fmla="*/ 63115 h 515500"/>
                <a:gd name="connsiteX9" fmla="*/ 0 w 399247"/>
                <a:gd name="connsiteY9" fmla="*/ 1 h 515500"/>
                <a:gd name="connsiteX10" fmla="*/ 1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1" y="0"/>
                  </a:moveTo>
                  <a:lnTo>
                    <a:pt x="114536" y="63995"/>
                  </a:lnTo>
                  <a:lnTo>
                    <a:pt x="246749" y="76248"/>
                  </a:lnTo>
                  <a:lnTo>
                    <a:pt x="299857" y="192048"/>
                  </a:lnTo>
                  <a:lnTo>
                    <a:pt x="399247" y="275871"/>
                  </a:lnTo>
                  <a:lnTo>
                    <a:pt x="370642" y="399246"/>
                  </a:lnTo>
                  <a:lnTo>
                    <a:pt x="397596" y="515500"/>
                  </a:lnTo>
                  <a:lnTo>
                    <a:pt x="366119" y="512327"/>
                  </a:lnTo>
                  <a:cubicBezTo>
                    <a:pt x="157175" y="469571"/>
                    <a:pt x="0" y="284698"/>
                    <a:pt x="0" y="63115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39" name="Freeform"/>
            <p:cNvSpPr/>
            <p:nvPr/>
          </p:nvSpPr>
          <p:spPr>
            <a:xfrm>
              <a:off x="8172987" y="4162431"/>
              <a:ext cx="313782" cy="442766"/>
            </a:xfrm>
            <a:custGeom>
              <a:avLst/>
              <a:gdLst>
                <a:gd name="connsiteX0" fmla="*/ 399247 w 399247"/>
                <a:gd name="connsiteY0" fmla="*/ 0 h 515500"/>
                <a:gd name="connsiteX1" fmla="*/ 399247 w 399247"/>
                <a:gd name="connsiteY1" fmla="*/ 63115 h 515500"/>
                <a:gd name="connsiteX2" fmla="*/ 33128 w 399247"/>
                <a:gd name="connsiteY2" fmla="*/ 512327 h 515500"/>
                <a:gd name="connsiteX3" fmla="*/ 1651 w 399247"/>
                <a:gd name="connsiteY3" fmla="*/ 515500 h 515500"/>
                <a:gd name="connsiteX4" fmla="*/ 28605 w 399247"/>
                <a:gd name="connsiteY4" fmla="*/ 399246 h 515500"/>
                <a:gd name="connsiteX5" fmla="*/ 0 w 399247"/>
                <a:gd name="connsiteY5" fmla="*/ 275871 h 515500"/>
                <a:gd name="connsiteX6" fmla="*/ 99390 w 399247"/>
                <a:gd name="connsiteY6" fmla="*/ 192048 h 515500"/>
                <a:gd name="connsiteX7" fmla="*/ 152498 w 399247"/>
                <a:gd name="connsiteY7" fmla="*/ 76248 h 515500"/>
                <a:gd name="connsiteX8" fmla="*/ 284711 w 399247"/>
                <a:gd name="connsiteY8" fmla="*/ 63995 h 515500"/>
                <a:gd name="connsiteX9" fmla="*/ 399247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399247" y="0"/>
                  </a:moveTo>
                  <a:lnTo>
                    <a:pt x="399247" y="63115"/>
                  </a:lnTo>
                  <a:cubicBezTo>
                    <a:pt x="399247" y="284698"/>
                    <a:pt x="242072" y="469571"/>
                    <a:pt x="33128" y="512327"/>
                  </a:cubicBezTo>
                  <a:lnTo>
                    <a:pt x="1651" y="515500"/>
                  </a:lnTo>
                  <a:lnTo>
                    <a:pt x="28605" y="399246"/>
                  </a:lnTo>
                  <a:lnTo>
                    <a:pt x="0" y="275871"/>
                  </a:lnTo>
                  <a:lnTo>
                    <a:pt x="99390" y="192048"/>
                  </a:lnTo>
                  <a:lnTo>
                    <a:pt x="152498" y="76248"/>
                  </a:lnTo>
                  <a:lnTo>
                    <a:pt x="284711" y="63995"/>
                  </a:lnTo>
                  <a:lnTo>
                    <a:pt x="39924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40" name="Freeform"/>
            <p:cNvSpPr/>
            <p:nvPr/>
          </p:nvSpPr>
          <p:spPr>
            <a:xfrm>
              <a:off x="3695705" y="2247529"/>
              <a:ext cx="4791063" cy="2362944"/>
            </a:xfrm>
            <a:custGeom>
              <a:avLst/>
              <a:gdLst>
                <a:gd name="connsiteX0" fmla="*/ 458528 w 6096000"/>
                <a:gd name="connsiteY0" fmla="*/ 0 h 2751112"/>
                <a:gd name="connsiteX1" fmla="*/ 5637472 w 6096000"/>
                <a:gd name="connsiteY1" fmla="*/ 0 h 2751112"/>
                <a:gd name="connsiteX2" fmla="*/ 5698404 w 6096000"/>
                <a:gd name="connsiteY2" fmla="*/ 6143 h 2751112"/>
                <a:gd name="connsiteX3" fmla="*/ 5725358 w 6096000"/>
                <a:gd name="connsiteY3" fmla="*/ 122398 h 2751112"/>
                <a:gd name="connsiteX4" fmla="*/ 5696753 w 6096000"/>
                <a:gd name="connsiteY4" fmla="*/ 245772 h 2751112"/>
                <a:gd name="connsiteX5" fmla="*/ 5796143 w 6096000"/>
                <a:gd name="connsiteY5" fmla="*/ 329595 h 2751112"/>
                <a:gd name="connsiteX6" fmla="*/ 5849251 w 6096000"/>
                <a:gd name="connsiteY6" fmla="*/ 445395 h 2751112"/>
                <a:gd name="connsiteX7" fmla="*/ 5981464 w 6096000"/>
                <a:gd name="connsiteY7" fmla="*/ 457648 h 2751112"/>
                <a:gd name="connsiteX8" fmla="*/ 6096000 w 6096000"/>
                <a:gd name="connsiteY8" fmla="*/ 521643 h 2751112"/>
                <a:gd name="connsiteX9" fmla="*/ 6096000 w 6096000"/>
                <a:gd name="connsiteY9" fmla="*/ 2229469 h 2751112"/>
                <a:gd name="connsiteX10" fmla="*/ 5981464 w 6096000"/>
                <a:gd name="connsiteY10" fmla="*/ 2293464 h 2751112"/>
                <a:gd name="connsiteX11" fmla="*/ 5849251 w 6096000"/>
                <a:gd name="connsiteY11" fmla="*/ 2305717 h 2751112"/>
                <a:gd name="connsiteX12" fmla="*/ 5796143 w 6096000"/>
                <a:gd name="connsiteY12" fmla="*/ 2421517 h 2751112"/>
                <a:gd name="connsiteX13" fmla="*/ 5696753 w 6096000"/>
                <a:gd name="connsiteY13" fmla="*/ 2505340 h 2751112"/>
                <a:gd name="connsiteX14" fmla="*/ 5725358 w 6096000"/>
                <a:gd name="connsiteY14" fmla="*/ 2628715 h 2751112"/>
                <a:gd name="connsiteX15" fmla="*/ 5698404 w 6096000"/>
                <a:gd name="connsiteY15" fmla="*/ 2744969 h 2751112"/>
                <a:gd name="connsiteX16" fmla="*/ 5637472 w 6096000"/>
                <a:gd name="connsiteY16" fmla="*/ 2751112 h 2751112"/>
                <a:gd name="connsiteX17" fmla="*/ 458528 w 6096000"/>
                <a:gd name="connsiteY17" fmla="*/ 2751112 h 2751112"/>
                <a:gd name="connsiteX18" fmla="*/ 397596 w 6096000"/>
                <a:gd name="connsiteY18" fmla="*/ 2744969 h 2751112"/>
                <a:gd name="connsiteX19" fmla="*/ 370642 w 6096000"/>
                <a:gd name="connsiteY19" fmla="*/ 2628715 h 2751112"/>
                <a:gd name="connsiteX20" fmla="*/ 399247 w 6096000"/>
                <a:gd name="connsiteY20" fmla="*/ 2505340 h 2751112"/>
                <a:gd name="connsiteX21" fmla="*/ 299857 w 6096000"/>
                <a:gd name="connsiteY21" fmla="*/ 2421517 h 2751112"/>
                <a:gd name="connsiteX22" fmla="*/ 246749 w 6096000"/>
                <a:gd name="connsiteY22" fmla="*/ 2305717 h 2751112"/>
                <a:gd name="connsiteX23" fmla="*/ 114536 w 6096000"/>
                <a:gd name="connsiteY23" fmla="*/ 2293464 h 2751112"/>
                <a:gd name="connsiteX24" fmla="*/ 1 w 6096000"/>
                <a:gd name="connsiteY24" fmla="*/ 2229469 h 2751112"/>
                <a:gd name="connsiteX25" fmla="*/ 0 w 6096000"/>
                <a:gd name="connsiteY25" fmla="*/ 2229470 h 2751112"/>
                <a:gd name="connsiteX26" fmla="*/ 0 w 6096000"/>
                <a:gd name="connsiteY26" fmla="*/ 521643 h 2751112"/>
                <a:gd name="connsiteX27" fmla="*/ 1 w 6096000"/>
                <a:gd name="connsiteY27" fmla="*/ 521643 h 2751112"/>
                <a:gd name="connsiteX28" fmla="*/ 114536 w 6096000"/>
                <a:gd name="connsiteY28" fmla="*/ 457648 h 2751112"/>
                <a:gd name="connsiteX29" fmla="*/ 246749 w 6096000"/>
                <a:gd name="connsiteY29" fmla="*/ 445395 h 2751112"/>
                <a:gd name="connsiteX30" fmla="*/ 299857 w 6096000"/>
                <a:gd name="connsiteY30" fmla="*/ 329595 h 2751112"/>
                <a:gd name="connsiteX31" fmla="*/ 399247 w 6096000"/>
                <a:gd name="connsiteY31" fmla="*/ 245772 h 2751112"/>
                <a:gd name="connsiteX32" fmla="*/ 370642 w 6096000"/>
                <a:gd name="connsiteY32" fmla="*/ 122398 h 2751112"/>
                <a:gd name="connsiteX33" fmla="*/ 397596 w 6096000"/>
                <a:gd name="connsiteY33" fmla="*/ 6143 h 2751112"/>
                <a:gd name="connsiteX34" fmla="*/ 458528 w 6096000"/>
                <a:gd name="connsiteY34" fmla="*/ 0 h 275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96000" h="2751112">
                  <a:moveTo>
                    <a:pt x="458528" y="0"/>
                  </a:moveTo>
                  <a:lnTo>
                    <a:pt x="5637472" y="0"/>
                  </a:lnTo>
                  <a:lnTo>
                    <a:pt x="5698404" y="6143"/>
                  </a:lnTo>
                  <a:lnTo>
                    <a:pt x="5725358" y="122398"/>
                  </a:lnTo>
                  <a:lnTo>
                    <a:pt x="5696753" y="245772"/>
                  </a:lnTo>
                  <a:lnTo>
                    <a:pt x="5796143" y="329595"/>
                  </a:lnTo>
                  <a:lnTo>
                    <a:pt x="5849251" y="445395"/>
                  </a:lnTo>
                  <a:lnTo>
                    <a:pt x="5981464" y="457648"/>
                  </a:lnTo>
                  <a:lnTo>
                    <a:pt x="6096000" y="521643"/>
                  </a:lnTo>
                  <a:lnTo>
                    <a:pt x="6096000" y="2229469"/>
                  </a:lnTo>
                  <a:lnTo>
                    <a:pt x="5981464" y="2293464"/>
                  </a:lnTo>
                  <a:lnTo>
                    <a:pt x="5849251" y="2305717"/>
                  </a:lnTo>
                  <a:lnTo>
                    <a:pt x="5796143" y="2421517"/>
                  </a:lnTo>
                  <a:lnTo>
                    <a:pt x="5696753" y="2505340"/>
                  </a:lnTo>
                  <a:lnTo>
                    <a:pt x="5725358" y="2628715"/>
                  </a:lnTo>
                  <a:lnTo>
                    <a:pt x="5698404" y="2744969"/>
                  </a:lnTo>
                  <a:lnTo>
                    <a:pt x="5637472" y="2751112"/>
                  </a:lnTo>
                  <a:lnTo>
                    <a:pt x="458528" y="2751112"/>
                  </a:lnTo>
                  <a:lnTo>
                    <a:pt x="397596" y="2744969"/>
                  </a:lnTo>
                  <a:lnTo>
                    <a:pt x="370642" y="2628715"/>
                  </a:lnTo>
                  <a:lnTo>
                    <a:pt x="399247" y="2505340"/>
                  </a:lnTo>
                  <a:lnTo>
                    <a:pt x="299857" y="2421517"/>
                  </a:lnTo>
                  <a:lnTo>
                    <a:pt x="246749" y="2305717"/>
                  </a:lnTo>
                  <a:lnTo>
                    <a:pt x="114536" y="2293464"/>
                  </a:lnTo>
                  <a:lnTo>
                    <a:pt x="1" y="2229469"/>
                  </a:lnTo>
                  <a:lnTo>
                    <a:pt x="0" y="2229470"/>
                  </a:lnTo>
                  <a:lnTo>
                    <a:pt x="0" y="521643"/>
                  </a:lnTo>
                  <a:lnTo>
                    <a:pt x="1" y="521643"/>
                  </a:lnTo>
                  <a:lnTo>
                    <a:pt x="114536" y="457648"/>
                  </a:lnTo>
                  <a:lnTo>
                    <a:pt x="246749" y="445395"/>
                  </a:lnTo>
                  <a:lnTo>
                    <a:pt x="299857" y="329595"/>
                  </a:lnTo>
                  <a:lnTo>
                    <a:pt x="399247" y="245772"/>
                  </a:lnTo>
                  <a:lnTo>
                    <a:pt x="370642" y="122398"/>
                  </a:lnTo>
                  <a:lnTo>
                    <a:pt x="397596" y="6143"/>
                  </a:lnTo>
                  <a:lnTo>
                    <a:pt x="45852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0" bIns="468000" rtlCol="1" anchor="ctr">
              <a:noAutofit/>
            </a:bodyPr>
            <a:lstStyle/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أحسنت!</a:t>
              </a:r>
            </a:p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السؤال التالي..</a:t>
              </a:r>
            </a:p>
          </p:txBody>
        </p:sp>
        <p:sp>
          <p:nvSpPr>
            <p:cNvPr id="41" name="Freeform">
              <a:hlinkClick r:id="" action="ppaction://hlinkshowjump?jump=nextslide"/>
            </p:cNvPr>
            <p:cNvSpPr/>
            <p:nvPr/>
          </p:nvSpPr>
          <p:spPr>
            <a:xfrm flipH="1">
              <a:off x="5839527" y="3974869"/>
              <a:ext cx="423298" cy="423300"/>
            </a:xfrm>
            <a:prstGeom prst="chevron">
              <a:avLst/>
            </a:pr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</p:grpSp>
    </p:spTree>
    <p:extLst>
      <p:ext uri="{BB962C8B-B14F-4D97-AF65-F5344CB8AC3E}">
        <p14:creationId xmlns:p14="http://schemas.microsoft.com/office/powerpoint/2010/main" val="208173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ght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4" dur="7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7" dur="7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0" dur="7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3" dur="7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Freeform"/>
          <p:cNvGrpSpPr/>
          <p:nvPr/>
        </p:nvGrpSpPr>
        <p:grpSpPr>
          <a:xfrm>
            <a:off x="-9526" y="-6462"/>
            <a:ext cx="12201526" cy="586715"/>
            <a:chOff x="-9526" y="-62734"/>
            <a:chExt cx="12201526" cy="586715"/>
          </a:xfrm>
        </p:grpSpPr>
        <p:sp>
          <p:nvSpPr>
            <p:cNvPr id="155" name="Freeform"/>
            <p:cNvSpPr/>
            <p:nvPr/>
          </p:nvSpPr>
          <p:spPr>
            <a:xfrm>
              <a:off x="880265" y="127172"/>
              <a:ext cx="885826" cy="396809"/>
            </a:xfrm>
            <a:custGeom>
              <a:avLst/>
              <a:gdLst>
                <a:gd name="connsiteX0" fmla="*/ 442913 w 885826"/>
                <a:gd name="connsiteY0" fmla="*/ 0 h 396809"/>
                <a:gd name="connsiteX1" fmla="*/ 570226 w 885826"/>
                <a:gd name="connsiteY1" fmla="*/ 70261 h 396809"/>
                <a:gd name="connsiteX2" fmla="*/ 716649 w 885826"/>
                <a:gd name="connsiteY2" fmla="*/ 84587 h 396809"/>
                <a:gd name="connsiteX3" fmla="*/ 776221 w 885826"/>
                <a:gd name="connsiteY3" fmla="*/ 212600 h 396809"/>
                <a:gd name="connsiteX4" fmla="*/ 885826 w 885826"/>
                <a:gd name="connsiteY4" fmla="*/ 306043 h 396809"/>
                <a:gd name="connsiteX5" fmla="*/ 884594 w 885826"/>
                <a:gd name="connsiteY5" fmla="*/ 311496 h 396809"/>
                <a:gd name="connsiteX6" fmla="*/ 719775 w 885826"/>
                <a:gd name="connsiteY6" fmla="*/ 336947 h 396809"/>
                <a:gd name="connsiteX7" fmla="*/ 503327 w 885826"/>
                <a:gd name="connsiteY7" fmla="*/ 374174 h 396809"/>
                <a:gd name="connsiteX8" fmla="*/ 384650 w 885826"/>
                <a:gd name="connsiteY8" fmla="*/ 396809 h 396809"/>
                <a:gd name="connsiteX9" fmla="*/ 322215 w 885826"/>
                <a:gd name="connsiteY9" fmla="*/ 384901 h 396809"/>
                <a:gd name="connsiteX10" fmla="*/ 51584 w 885826"/>
                <a:gd name="connsiteY10" fmla="*/ 326006 h 396809"/>
                <a:gd name="connsiteX11" fmla="*/ 1722 w 885826"/>
                <a:gd name="connsiteY11" fmla="*/ 313664 h 396809"/>
                <a:gd name="connsiteX12" fmla="*/ 0 w 885826"/>
                <a:gd name="connsiteY12" fmla="*/ 306043 h 396809"/>
                <a:gd name="connsiteX13" fmla="*/ 109605 w 885826"/>
                <a:gd name="connsiteY13" fmla="*/ 212600 h 396809"/>
                <a:gd name="connsiteX14" fmla="*/ 169177 w 885826"/>
                <a:gd name="connsiteY14" fmla="*/ 84587 h 396809"/>
                <a:gd name="connsiteX15" fmla="*/ 315600 w 885826"/>
                <a:gd name="connsiteY15" fmla="*/ 70261 h 396809"/>
                <a:gd name="connsiteX16" fmla="*/ 442913 w 885826"/>
                <a:gd name="connsiteY16" fmla="*/ 0 h 39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5826" h="396809">
                  <a:moveTo>
                    <a:pt x="442913" y="0"/>
                  </a:moveTo>
                  <a:lnTo>
                    <a:pt x="570226" y="70261"/>
                  </a:lnTo>
                  <a:lnTo>
                    <a:pt x="716649" y="84587"/>
                  </a:lnTo>
                  <a:lnTo>
                    <a:pt x="776221" y="212600"/>
                  </a:lnTo>
                  <a:lnTo>
                    <a:pt x="885826" y="306043"/>
                  </a:lnTo>
                  <a:lnTo>
                    <a:pt x="884594" y="311496"/>
                  </a:lnTo>
                  <a:lnTo>
                    <a:pt x="719775" y="336947"/>
                  </a:lnTo>
                  <a:cubicBezTo>
                    <a:pt x="645442" y="349059"/>
                    <a:pt x="573263" y="361473"/>
                    <a:pt x="503327" y="374174"/>
                  </a:cubicBezTo>
                  <a:lnTo>
                    <a:pt x="384650" y="396809"/>
                  </a:lnTo>
                  <a:lnTo>
                    <a:pt x="322215" y="384901"/>
                  </a:lnTo>
                  <a:cubicBezTo>
                    <a:pt x="227063" y="365831"/>
                    <a:pt x="136761" y="346186"/>
                    <a:pt x="51584" y="326006"/>
                  </a:cubicBezTo>
                  <a:lnTo>
                    <a:pt x="1722" y="313664"/>
                  </a:lnTo>
                  <a:lnTo>
                    <a:pt x="0" y="306043"/>
                  </a:lnTo>
                  <a:lnTo>
                    <a:pt x="109605" y="212600"/>
                  </a:lnTo>
                  <a:lnTo>
                    <a:pt x="169177" y="84587"/>
                  </a:lnTo>
                  <a:lnTo>
                    <a:pt x="315600" y="70261"/>
                  </a:lnTo>
                  <a:lnTo>
                    <a:pt x="442913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/>
            </a:p>
          </p:txBody>
        </p:sp>
        <p:sp>
          <p:nvSpPr>
            <p:cNvPr id="154" name="Freeform"/>
            <p:cNvSpPr/>
            <p:nvPr/>
          </p:nvSpPr>
          <p:spPr>
            <a:xfrm>
              <a:off x="10425909" y="127172"/>
              <a:ext cx="885826" cy="396809"/>
            </a:xfrm>
            <a:custGeom>
              <a:avLst/>
              <a:gdLst>
                <a:gd name="connsiteX0" fmla="*/ 442913 w 885826"/>
                <a:gd name="connsiteY0" fmla="*/ 0 h 396809"/>
                <a:gd name="connsiteX1" fmla="*/ 570226 w 885826"/>
                <a:gd name="connsiteY1" fmla="*/ 70261 h 396809"/>
                <a:gd name="connsiteX2" fmla="*/ 716649 w 885826"/>
                <a:gd name="connsiteY2" fmla="*/ 84587 h 396809"/>
                <a:gd name="connsiteX3" fmla="*/ 776221 w 885826"/>
                <a:gd name="connsiteY3" fmla="*/ 212600 h 396809"/>
                <a:gd name="connsiteX4" fmla="*/ 885826 w 885826"/>
                <a:gd name="connsiteY4" fmla="*/ 306043 h 396809"/>
                <a:gd name="connsiteX5" fmla="*/ 884668 w 885826"/>
                <a:gd name="connsiteY5" fmla="*/ 311167 h 396809"/>
                <a:gd name="connsiteX6" fmla="*/ 824716 w 885826"/>
                <a:gd name="connsiteY6" fmla="*/ 326006 h 396809"/>
                <a:gd name="connsiteX7" fmla="*/ 554085 w 885826"/>
                <a:gd name="connsiteY7" fmla="*/ 384901 h 396809"/>
                <a:gd name="connsiteX8" fmla="*/ 491650 w 885826"/>
                <a:gd name="connsiteY8" fmla="*/ 396809 h 396809"/>
                <a:gd name="connsiteX9" fmla="*/ 372973 w 885826"/>
                <a:gd name="connsiteY9" fmla="*/ 374174 h 396809"/>
                <a:gd name="connsiteX10" fmla="*/ 156525 w 885826"/>
                <a:gd name="connsiteY10" fmla="*/ 336947 h 396809"/>
                <a:gd name="connsiteX11" fmla="*/ 1576 w 885826"/>
                <a:gd name="connsiteY11" fmla="*/ 313020 h 396809"/>
                <a:gd name="connsiteX12" fmla="*/ 0 w 885826"/>
                <a:gd name="connsiteY12" fmla="*/ 306043 h 396809"/>
                <a:gd name="connsiteX13" fmla="*/ 109605 w 885826"/>
                <a:gd name="connsiteY13" fmla="*/ 212600 h 396809"/>
                <a:gd name="connsiteX14" fmla="*/ 169177 w 885826"/>
                <a:gd name="connsiteY14" fmla="*/ 84587 h 396809"/>
                <a:gd name="connsiteX15" fmla="*/ 315600 w 885826"/>
                <a:gd name="connsiteY15" fmla="*/ 70261 h 396809"/>
                <a:gd name="connsiteX16" fmla="*/ 442913 w 885826"/>
                <a:gd name="connsiteY16" fmla="*/ 0 h 39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5826" h="396809">
                  <a:moveTo>
                    <a:pt x="442913" y="0"/>
                  </a:moveTo>
                  <a:lnTo>
                    <a:pt x="570226" y="70261"/>
                  </a:lnTo>
                  <a:lnTo>
                    <a:pt x="716649" y="84587"/>
                  </a:lnTo>
                  <a:lnTo>
                    <a:pt x="776221" y="212600"/>
                  </a:lnTo>
                  <a:lnTo>
                    <a:pt x="885826" y="306043"/>
                  </a:lnTo>
                  <a:lnTo>
                    <a:pt x="884668" y="311167"/>
                  </a:lnTo>
                  <a:lnTo>
                    <a:pt x="824716" y="326006"/>
                  </a:lnTo>
                  <a:cubicBezTo>
                    <a:pt x="739539" y="346186"/>
                    <a:pt x="649237" y="365831"/>
                    <a:pt x="554085" y="384901"/>
                  </a:cubicBezTo>
                  <a:lnTo>
                    <a:pt x="491650" y="396809"/>
                  </a:lnTo>
                  <a:lnTo>
                    <a:pt x="372973" y="374174"/>
                  </a:lnTo>
                  <a:cubicBezTo>
                    <a:pt x="303037" y="361473"/>
                    <a:pt x="230858" y="349059"/>
                    <a:pt x="156525" y="336947"/>
                  </a:cubicBezTo>
                  <a:lnTo>
                    <a:pt x="1576" y="313020"/>
                  </a:lnTo>
                  <a:lnTo>
                    <a:pt x="0" y="306043"/>
                  </a:lnTo>
                  <a:lnTo>
                    <a:pt x="109605" y="212600"/>
                  </a:lnTo>
                  <a:lnTo>
                    <a:pt x="169177" y="84587"/>
                  </a:lnTo>
                  <a:lnTo>
                    <a:pt x="315600" y="70261"/>
                  </a:lnTo>
                  <a:lnTo>
                    <a:pt x="442913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/>
            </a:p>
          </p:txBody>
        </p:sp>
        <p:sp>
          <p:nvSpPr>
            <p:cNvPr id="166" name="Freeform"/>
            <p:cNvSpPr/>
            <p:nvPr/>
          </p:nvSpPr>
          <p:spPr>
            <a:xfrm>
              <a:off x="-9526" y="-62734"/>
              <a:ext cx="12201526" cy="503570"/>
            </a:xfrm>
            <a:custGeom>
              <a:avLst/>
              <a:gdLst>
                <a:gd name="connsiteX0" fmla="*/ 4674 w 12201526"/>
                <a:gd name="connsiteY0" fmla="*/ 0 h 503570"/>
                <a:gd name="connsiteX1" fmla="*/ 12196852 w 12201526"/>
                <a:gd name="connsiteY1" fmla="*/ 0 h 503570"/>
                <a:gd name="connsiteX2" fmla="*/ 12201526 w 12201526"/>
                <a:gd name="connsiteY2" fmla="*/ 27707 h 503570"/>
                <a:gd name="connsiteX3" fmla="*/ 11384039 w 12201526"/>
                <a:gd name="connsiteY3" fmla="*/ 485247 h 503570"/>
                <a:gd name="connsiteX4" fmla="*/ 11320103 w 12201526"/>
                <a:gd name="connsiteY4" fmla="*/ 501073 h 503570"/>
                <a:gd name="connsiteX5" fmla="*/ 11321261 w 12201526"/>
                <a:gd name="connsiteY5" fmla="*/ 495949 h 503570"/>
                <a:gd name="connsiteX6" fmla="*/ 11211656 w 12201526"/>
                <a:gd name="connsiteY6" fmla="*/ 402506 h 503570"/>
                <a:gd name="connsiteX7" fmla="*/ 11152084 w 12201526"/>
                <a:gd name="connsiteY7" fmla="*/ 274493 h 503570"/>
                <a:gd name="connsiteX8" fmla="*/ 11005661 w 12201526"/>
                <a:gd name="connsiteY8" fmla="*/ 260167 h 503570"/>
                <a:gd name="connsiteX9" fmla="*/ 10878348 w 12201526"/>
                <a:gd name="connsiteY9" fmla="*/ 189906 h 503570"/>
                <a:gd name="connsiteX10" fmla="*/ 10751035 w 12201526"/>
                <a:gd name="connsiteY10" fmla="*/ 260167 h 503570"/>
                <a:gd name="connsiteX11" fmla="*/ 10604612 w 12201526"/>
                <a:gd name="connsiteY11" fmla="*/ 274493 h 503570"/>
                <a:gd name="connsiteX12" fmla="*/ 10545040 w 12201526"/>
                <a:gd name="connsiteY12" fmla="*/ 402506 h 503570"/>
                <a:gd name="connsiteX13" fmla="*/ 10435435 w 12201526"/>
                <a:gd name="connsiteY13" fmla="*/ 495949 h 503570"/>
                <a:gd name="connsiteX14" fmla="*/ 10437011 w 12201526"/>
                <a:gd name="connsiteY14" fmla="*/ 502926 h 503570"/>
                <a:gd name="connsiteX15" fmla="*/ 10362595 w 12201526"/>
                <a:gd name="connsiteY15" fmla="*/ 491435 h 503570"/>
                <a:gd name="connsiteX16" fmla="*/ 6100763 w 12201526"/>
                <a:gd name="connsiteY16" fmla="*/ 231323 h 503570"/>
                <a:gd name="connsiteX17" fmla="*/ 1838931 w 12201526"/>
                <a:gd name="connsiteY17" fmla="*/ 491435 h 503570"/>
                <a:gd name="connsiteX18" fmla="*/ 1774385 w 12201526"/>
                <a:gd name="connsiteY18" fmla="*/ 501402 h 503570"/>
                <a:gd name="connsiteX19" fmla="*/ 1775617 w 12201526"/>
                <a:gd name="connsiteY19" fmla="*/ 495949 h 503570"/>
                <a:gd name="connsiteX20" fmla="*/ 1666012 w 12201526"/>
                <a:gd name="connsiteY20" fmla="*/ 402506 h 503570"/>
                <a:gd name="connsiteX21" fmla="*/ 1606440 w 12201526"/>
                <a:gd name="connsiteY21" fmla="*/ 274493 h 503570"/>
                <a:gd name="connsiteX22" fmla="*/ 1460017 w 12201526"/>
                <a:gd name="connsiteY22" fmla="*/ 260167 h 503570"/>
                <a:gd name="connsiteX23" fmla="*/ 1332704 w 12201526"/>
                <a:gd name="connsiteY23" fmla="*/ 189906 h 503570"/>
                <a:gd name="connsiteX24" fmla="*/ 1205391 w 12201526"/>
                <a:gd name="connsiteY24" fmla="*/ 260167 h 503570"/>
                <a:gd name="connsiteX25" fmla="*/ 1058968 w 12201526"/>
                <a:gd name="connsiteY25" fmla="*/ 274493 h 503570"/>
                <a:gd name="connsiteX26" fmla="*/ 999396 w 12201526"/>
                <a:gd name="connsiteY26" fmla="*/ 402506 h 503570"/>
                <a:gd name="connsiteX27" fmla="*/ 889791 w 12201526"/>
                <a:gd name="connsiteY27" fmla="*/ 495949 h 503570"/>
                <a:gd name="connsiteX28" fmla="*/ 891513 w 12201526"/>
                <a:gd name="connsiteY28" fmla="*/ 503570 h 503570"/>
                <a:gd name="connsiteX29" fmla="*/ 817487 w 12201526"/>
                <a:gd name="connsiteY29" fmla="*/ 485247 h 503570"/>
                <a:gd name="connsiteX30" fmla="*/ 0 w 12201526"/>
                <a:gd name="connsiteY30" fmla="*/ 27707 h 503570"/>
                <a:gd name="connsiteX31" fmla="*/ 4674 w 12201526"/>
                <a:gd name="connsiteY31" fmla="*/ 0 h 503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2201526" h="503570">
                  <a:moveTo>
                    <a:pt x="4674" y="0"/>
                  </a:moveTo>
                  <a:lnTo>
                    <a:pt x="12196852" y="0"/>
                  </a:lnTo>
                  <a:lnTo>
                    <a:pt x="12201526" y="27707"/>
                  </a:lnTo>
                  <a:cubicBezTo>
                    <a:pt x="12201526" y="194400"/>
                    <a:pt x="11903935" y="350674"/>
                    <a:pt x="11384039" y="485247"/>
                  </a:cubicBezTo>
                  <a:lnTo>
                    <a:pt x="11320103" y="501073"/>
                  </a:lnTo>
                  <a:lnTo>
                    <a:pt x="11321261" y="495949"/>
                  </a:lnTo>
                  <a:lnTo>
                    <a:pt x="11211656" y="402506"/>
                  </a:lnTo>
                  <a:lnTo>
                    <a:pt x="11152084" y="274493"/>
                  </a:lnTo>
                  <a:lnTo>
                    <a:pt x="11005661" y="260167"/>
                  </a:lnTo>
                  <a:lnTo>
                    <a:pt x="10878348" y="189906"/>
                  </a:lnTo>
                  <a:lnTo>
                    <a:pt x="10751035" y="260167"/>
                  </a:lnTo>
                  <a:lnTo>
                    <a:pt x="10604612" y="274493"/>
                  </a:lnTo>
                  <a:lnTo>
                    <a:pt x="10545040" y="402506"/>
                  </a:lnTo>
                  <a:lnTo>
                    <a:pt x="10435435" y="495949"/>
                  </a:lnTo>
                  <a:lnTo>
                    <a:pt x="10437011" y="502926"/>
                  </a:lnTo>
                  <a:lnTo>
                    <a:pt x="10362595" y="491435"/>
                  </a:lnTo>
                  <a:cubicBezTo>
                    <a:pt x="9262931" y="330498"/>
                    <a:pt x="7759119" y="231323"/>
                    <a:pt x="6100763" y="231323"/>
                  </a:cubicBezTo>
                  <a:cubicBezTo>
                    <a:pt x="4442407" y="231323"/>
                    <a:pt x="2938595" y="330498"/>
                    <a:pt x="1838931" y="491435"/>
                  </a:cubicBezTo>
                  <a:lnTo>
                    <a:pt x="1774385" y="501402"/>
                  </a:lnTo>
                  <a:lnTo>
                    <a:pt x="1775617" y="495949"/>
                  </a:lnTo>
                  <a:lnTo>
                    <a:pt x="1666012" y="402506"/>
                  </a:lnTo>
                  <a:lnTo>
                    <a:pt x="1606440" y="274493"/>
                  </a:lnTo>
                  <a:lnTo>
                    <a:pt x="1460017" y="260167"/>
                  </a:lnTo>
                  <a:lnTo>
                    <a:pt x="1332704" y="189906"/>
                  </a:lnTo>
                  <a:lnTo>
                    <a:pt x="1205391" y="260167"/>
                  </a:lnTo>
                  <a:lnTo>
                    <a:pt x="1058968" y="274493"/>
                  </a:lnTo>
                  <a:lnTo>
                    <a:pt x="999396" y="402506"/>
                  </a:lnTo>
                  <a:lnTo>
                    <a:pt x="889791" y="495949"/>
                  </a:lnTo>
                  <a:lnTo>
                    <a:pt x="891513" y="503570"/>
                  </a:lnTo>
                  <a:lnTo>
                    <a:pt x="817487" y="485247"/>
                  </a:lnTo>
                  <a:cubicBezTo>
                    <a:pt x="297591" y="350674"/>
                    <a:pt x="0" y="194400"/>
                    <a:pt x="0" y="27707"/>
                  </a:cubicBezTo>
                  <a:lnTo>
                    <a:pt x="4674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/>
            </a:p>
          </p:txBody>
        </p:sp>
      </p:grpSp>
      <p:grpSp>
        <p:nvGrpSpPr>
          <p:cNvPr id="170" name="Freeform"/>
          <p:cNvGrpSpPr/>
          <p:nvPr/>
        </p:nvGrpSpPr>
        <p:grpSpPr>
          <a:xfrm flipV="1">
            <a:off x="-9526" y="6271285"/>
            <a:ext cx="12201526" cy="586715"/>
            <a:chOff x="-9526" y="-62734"/>
            <a:chExt cx="12201526" cy="586715"/>
          </a:xfrm>
        </p:grpSpPr>
        <p:sp>
          <p:nvSpPr>
            <p:cNvPr id="171" name="Freeform"/>
            <p:cNvSpPr/>
            <p:nvPr/>
          </p:nvSpPr>
          <p:spPr>
            <a:xfrm>
              <a:off x="880265" y="127172"/>
              <a:ext cx="885826" cy="396809"/>
            </a:xfrm>
            <a:custGeom>
              <a:avLst/>
              <a:gdLst>
                <a:gd name="connsiteX0" fmla="*/ 442913 w 885826"/>
                <a:gd name="connsiteY0" fmla="*/ 0 h 396809"/>
                <a:gd name="connsiteX1" fmla="*/ 570226 w 885826"/>
                <a:gd name="connsiteY1" fmla="*/ 70261 h 396809"/>
                <a:gd name="connsiteX2" fmla="*/ 716649 w 885826"/>
                <a:gd name="connsiteY2" fmla="*/ 84587 h 396809"/>
                <a:gd name="connsiteX3" fmla="*/ 776221 w 885826"/>
                <a:gd name="connsiteY3" fmla="*/ 212600 h 396809"/>
                <a:gd name="connsiteX4" fmla="*/ 885826 w 885826"/>
                <a:gd name="connsiteY4" fmla="*/ 306043 h 396809"/>
                <a:gd name="connsiteX5" fmla="*/ 884594 w 885826"/>
                <a:gd name="connsiteY5" fmla="*/ 311496 h 396809"/>
                <a:gd name="connsiteX6" fmla="*/ 719775 w 885826"/>
                <a:gd name="connsiteY6" fmla="*/ 336947 h 396809"/>
                <a:gd name="connsiteX7" fmla="*/ 503327 w 885826"/>
                <a:gd name="connsiteY7" fmla="*/ 374174 h 396809"/>
                <a:gd name="connsiteX8" fmla="*/ 384650 w 885826"/>
                <a:gd name="connsiteY8" fmla="*/ 396809 h 396809"/>
                <a:gd name="connsiteX9" fmla="*/ 322215 w 885826"/>
                <a:gd name="connsiteY9" fmla="*/ 384901 h 396809"/>
                <a:gd name="connsiteX10" fmla="*/ 51584 w 885826"/>
                <a:gd name="connsiteY10" fmla="*/ 326006 h 396809"/>
                <a:gd name="connsiteX11" fmla="*/ 1722 w 885826"/>
                <a:gd name="connsiteY11" fmla="*/ 313664 h 396809"/>
                <a:gd name="connsiteX12" fmla="*/ 0 w 885826"/>
                <a:gd name="connsiteY12" fmla="*/ 306043 h 396809"/>
                <a:gd name="connsiteX13" fmla="*/ 109605 w 885826"/>
                <a:gd name="connsiteY13" fmla="*/ 212600 h 396809"/>
                <a:gd name="connsiteX14" fmla="*/ 169177 w 885826"/>
                <a:gd name="connsiteY14" fmla="*/ 84587 h 396809"/>
                <a:gd name="connsiteX15" fmla="*/ 315600 w 885826"/>
                <a:gd name="connsiteY15" fmla="*/ 70261 h 396809"/>
                <a:gd name="connsiteX16" fmla="*/ 442913 w 885826"/>
                <a:gd name="connsiteY16" fmla="*/ 0 h 39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5826" h="396809">
                  <a:moveTo>
                    <a:pt x="442913" y="0"/>
                  </a:moveTo>
                  <a:lnTo>
                    <a:pt x="570226" y="70261"/>
                  </a:lnTo>
                  <a:lnTo>
                    <a:pt x="716649" y="84587"/>
                  </a:lnTo>
                  <a:lnTo>
                    <a:pt x="776221" y="212600"/>
                  </a:lnTo>
                  <a:lnTo>
                    <a:pt x="885826" y="306043"/>
                  </a:lnTo>
                  <a:lnTo>
                    <a:pt x="884594" y="311496"/>
                  </a:lnTo>
                  <a:lnTo>
                    <a:pt x="719775" y="336947"/>
                  </a:lnTo>
                  <a:cubicBezTo>
                    <a:pt x="645442" y="349059"/>
                    <a:pt x="573263" y="361473"/>
                    <a:pt x="503327" y="374174"/>
                  </a:cubicBezTo>
                  <a:lnTo>
                    <a:pt x="384650" y="396809"/>
                  </a:lnTo>
                  <a:lnTo>
                    <a:pt x="322215" y="384901"/>
                  </a:lnTo>
                  <a:cubicBezTo>
                    <a:pt x="227063" y="365831"/>
                    <a:pt x="136761" y="346186"/>
                    <a:pt x="51584" y="326006"/>
                  </a:cubicBezTo>
                  <a:lnTo>
                    <a:pt x="1722" y="313664"/>
                  </a:lnTo>
                  <a:lnTo>
                    <a:pt x="0" y="306043"/>
                  </a:lnTo>
                  <a:lnTo>
                    <a:pt x="109605" y="212600"/>
                  </a:lnTo>
                  <a:lnTo>
                    <a:pt x="169177" y="84587"/>
                  </a:lnTo>
                  <a:lnTo>
                    <a:pt x="315600" y="70261"/>
                  </a:lnTo>
                  <a:lnTo>
                    <a:pt x="442913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/>
            </a:p>
          </p:txBody>
        </p:sp>
        <p:sp>
          <p:nvSpPr>
            <p:cNvPr id="172" name="Freeform"/>
            <p:cNvSpPr/>
            <p:nvPr/>
          </p:nvSpPr>
          <p:spPr>
            <a:xfrm>
              <a:off x="10425909" y="127172"/>
              <a:ext cx="885826" cy="396809"/>
            </a:xfrm>
            <a:custGeom>
              <a:avLst/>
              <a:gdLst>
                <a:gd name="connsiteX0" fmla="*/ 442913 w 885826"/>
                <a:gd name="connsiteY0" fmla="*/ 0 h 396809"/>
                <a:gd name="connsiteX1" fmla="*/ 570226 w 885826"/>
                <a:gd name="connsiteY1" fmla="*/ 70261 h 396809"/>
                <a:gd name="connsiteX2" fmla="*/ 716649 w 885826"/>
                <a:gd name="connsiteY2" fmla="*/ 84587 h 396809"/>
                <a:gd name="connsiteX3" fmla="*/ 776221 w 885826"/>
                <a:gd name="connsiteY3" fmla="*/ 212600 h 396809"/>
                <a:gd name="connsiteX4" fmla="*/ 885826 w 885826"/>
                <a:gd name="connsiteY4" fmla="*/ 306043 h 396809"/>
                <a:gd name="connsiteX5" fmla="*/ 884668 w 885826"/>
                <a:gd name="connsiteY5" fmla="*/ 311167 h 396809"/>
                <a:gd name="connsiteX6" fmla="*/ 824716 w 885826"/>
                <a:gd name="connsiteY6" fmla="*/ 326006 h 396809"/>
                <a:gd name="connsiteX7" fmla="*/ 554085 w 885826"/>
                <a:gd name="connsiteY7" fmla="*/ 384901 h 396809"/>
                <a:gd name="connsiteX8" fmla="*/ 491650 w 885826"/>
                <a:gd name="connsiteY8" fmla="*/ 396809 h 396809"/>
                <a:gd name="connsiteX9" fmla="*/ 372973 w 885826"/>
                <a:gd name="connsiteY9" fmla="*/ 374174 h 396809"/>
                <a:gd name="connsiteX10" fmla="*/ 156525 w 885826"/>
                <a:gd name="connsiteY10" fmla="*/ 336947 h 396809"/>
                <a:gd name="connsiteX11" fmla="*/ 1576 w 885826"/>
                <a:gd name="connsiteY11" fmla="*/ 313020 h 396809"/>
                <a:gd name="connsiteX12" fmla="*/ 0 w 885826"/>
                <a:gd name="connsiteY12" fmla="*/ 306043 h 396809"/>
                <a:gd name="connsiteX13" fmla="*/ 109605 w 885826"/>
                <a:gd name="connsiteY13" fmla="*/ 212600 h 396809"/>
                <a:gd name="connsiteX14" fmla="*/ 169177 w 885826"/>
                <a:gd name="connsiteY14" fmla="*/ 84587 h 396809"/>
                <a:gd name="connsiteX15" fmla="*/ 315600 w 885826"/>
                <a:gd name="connsiteY15" fmla="*/ 70261 h 396809"/>
                <a:gd name="connsiteX16" fmla="*/ 442913 w 885826"/>
                <a:gd name="connsiteY16" fmla="*/ 0 h 39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5826" h="396809">
                  <a:moveTo>
                    <a:pt x="442913" y="0"/>
                  </a:moveTo>
                  <a:lnTo>
                    <a:pt x="570226" y="70261"/>
                  </a:lnTo>
                  <a:lnTo>
                    <a:pt x="716649" y="84587"/>
                  </a:lnTo>
                  <a:lnTo>
                    <a:pt x="776221" y="212600"/>
                  </a:lnTo>
                  <a:lnTo>
                    <a:pt x="885826" y="306043"/>
                  </a:lnTo>
                  <a:lnTo>
                    <a:pt x="884668" y="311167"/>
                  </a:lnTo>
                  <a:lnTo>
                    <a:pt x="824716" y="326006"/>
                  </a:lnTo>
                  <a:cubicBezTo>
                    <a:pt x="739539" y="346186"/>
                    <a:pt x="649237" y="365831"/>
                    <a:pt x="554085" y="384901"/>
                  </a:cubicBezTo>
                  <a:lnTo>
                    <a:pt x="491650" y="396809"/>
                  </a:lnTo>
                  <a:lnTo>
                    <a:pt x="372973" y="374174"/>
                  </a:lnTo>
                  <a:cubicBezTo>
                    <a:pt x="303037" y="361473"/>
                    <a:pt x="230858" y="349059"/>
                    <a:pt x="156525" y="336947"/>
                  </a:cubicBezTo>
                  <a:lnTo>
                    <a:pt x="1576" y="313020"/>
                  </a:lnTo>
                  <a:lnTo>
                    <a:pt x="0" y="306043"/>
                  </a:lnTo>
                  <a:lnTo>
                    <a:pt x="109605" y="212600"/>
                  </a:lnTo>
                  <a:lnTo>
                    <a:pt x="169177" y="84587"/>
                  </a:lnTo>
                  <a:lnTo>
                    <a:pt x="315600" y="70261"/>
                  </a:lnTo>
                  <a:lnTo>
                    <a:pt x="442913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/>
            </a:p>
          </p:txBody>
        </p:sp>
        <p:sp>
          <p:nvSpPr>
            <p:cNvPr id="173" name="Freeform"/>
            <p:cNvSpPr/>
            <p:nvPr/>
          </p:nvSpPr>
          <p:spPr>
            <a:xfrm>
              <a:off x="-9526" y="-62734"/>
              <a:ext cx="12201526" cy="503570"/>
            </a:xfrm>
            <a:custGeom>
              <a:avLst/>
              <a:gdLst>
                <a:gd name="connsiteX0" fmla="*/ 4674 w 12201526"/>
                <a:gd name="connsiteY0" fmla="*/ 0 h 503570"/>
                <a:gd name="connsiteX1" fmla="*/ 12196852 w 12201526"/>
                <a:gd name="connsiteY1" fmla="*/ 0 h 503570"/>
                <a:gd name="connsiteX2" fmla="*/ 12201526 w 12201526"/>
                <a:gd name="connsiteY2" fmla="*/ 27707 h 503570"/>
                <a:gd name="connsiteX3" fmla="*/ 11384039 w 12201526"/>
                <a:gd name="connsiteY3" fmla="*/ 485247 h 503570"/>
                <a:gd name="connsiteX4" fmla="*/ 11320103 w 12201526"/>
                <a:gd name="connsiteY4" fmla="*/ 501073 h 503570"/>
                <a:gd name="connsiteX5" fmla="*/ 11321261 w 12201526"/>
                <a:gd name="connsiteY5" fmla="*/ 495949 h 503570"/>
                <a:gd name="connsiteX6" fmla="*/ 11211656 w 12201526"/>
                <a:gd name="connsiteY6" fmla="*/ 402506 h 503570"/>
                <a:gd name="connsiteX7" fmla="*/ 11152084 w 12201526"/>
                <a:gd name="connsiteY7" fmla="*/ 274493 h 503570"/>
                <a:gd name="connsiteX8" fmla="*/ 11005661 w 12201526"/>
                <a:gd name="connsiteY8" fmla="*/ 260167 h 503570"/>
                <a:gd name="connsiteX9" fmla="*/ 10878348 w 12201526"/>
                <a:gd name="connsiteY9" fmla="*/ 189906 h 503570"/>
                <a:gd name="connsiteX10" fmla="*/ 10751035 w 12201526"/>
                <a:gd name="connsiteY10" fmla="*/ 260167 h 503570"/>
                <a:gd name="connsiteX11" fmla="*/ 10604612 w 12201526"/>
                <a:gd name="connsiteY11" fmla="*/ 274493 h 503570"/>
                <a:gd name="connsiteX12" fmla="*/ 10545040 w 12201526"/>
                <a:gd name="connsiteY12" fmla="*/ 402506 h 503570"/>
                <a:gd name="connsiteX13" fmla="*/ 10435435 w 12201526"/>
                <a:gd name="connsiteY13" fmla="*/ 495949 h 503570"/>
                <a:gd name="connsiteX14" fmla="*/ 10437011 w 12201526"/>
                <a:gd name="connsiteY14" fmla="*/ 502926 h 503570"/>
                <a:gd name="connsiteX15" fmla="*/ 10362595 w 12201526"/>
                <a:gd name="connsiteY15" fmla="*/ 491435 h 503570"/>
                <a:gd name="connsiteX16" fmla="*/ 6100763 w 12201526"/>
                <a:gd name="connsiteY16" fmla="*/ 231323 h 503570"/>
                <a:gd name="connsiteX17" fmla="*/ 1838931 w 12201526"/>
                <a:gd name="connsiteY17" fmla="*/ 491435 h 503570"/>
                <a:gd name="connsiteX18" fmla="*/ 1774385 w 12201526"/>
                <a:gd name="connsiteY18" fmla="*/ 501402 h 503570"/>
                <a:gd name="connsiteX19" fmla="*/ 1775617 w 12201526"/>
                <a:gd name="connsiteY19" fmla="*/ 495949 h 503570"/>
                <a:gd name="connsiteX20" fmla="*/ 1666012 w 12201526"/>
                <a:gd name="connsiteY20" fmla="*/ 402506 h 503570"/>
                <a:gd name="connsiteX21" fmla="*/ 1606440 w 12201526"/>
                <a:gd name="connsiteY21" fmla="*/ 274493 h 503570"/>
                <a:gd name="connsiteX22" fmla="*/ 1460017 w 12201526"/>
                <a:gd name="connsiteY22" fmla="*/ 260167 h 503570"/>
                <a:gd name="connsiteX23" fmla="*/ 1332704 w 12201526"/>
                <a:gd name="connsiteY23" fmla="*/ 189906 h 503570"/>
                <a:gd name="connsiteX24" fmla="*/ 1205391 w 12201526"/>
                <a:gd name="connsiteY24" fmla="*/ 260167 h 503570"/>
                <a:gd name="connsiteX25" fmla="*/ 1058968 w 12201526"/>
                <a:gd name="connsiteY25" fmla="*/ 274493 h 503570"/>
                <a:gd name="connsiteX26" fmla="*/ 999396 w 12201526"/>
                <a:gd name="connsiteY26" fmla="*/ 402506 h 503570"/>
                <a:gd name="connsiteX27" fmla="*/ 889791 w 12201526"/>
                <a:gd name="connsiteY27" fmla="*/ 495949 h 503570"/>
                <a:gd name="connsiteX28" fmla="*/ 891513 w 12201526"/>
                <a:gd name="connsiteY28" fmla="*/ 503570 h 503570"/>
                <a:gd name="connsiteX29" fmla="*/ 817487 w 12201526"/>
                <a:gd name="connsiteY29" fmla="*/ 485247 h 503570"/>
                <a:gd name="connsiteX30" fmla="*/ 0 w 12201526"/>
                <a:gd name="connsiteY30" fmla="*/ 27707 h 503570"/>
                <a:gd name="connsiteX31" fmla="*/ 4674 w 12201526"/>
                <a:gd name="connsiteY31" fmla="*/ 0 h 503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2201526" h="503570">
                  <a:moveTo>
                    <a:pt x="4674" y="0"/>
                  </a:moveTo>
                  <a:lnTo>
                    <a:pt x="12196852" y="0"/>
                  </a:lnTo>
                  <a:lnTo>
                    <a:pt x="12201526" y="27707"/>
                  </a:lnTo>
                  <a:cubicBezTo>
                    <a:pt x="12201526" y="194400"/>
                    <a:pt x="11903935" y="350674"/>
                    <a:pt x="11384039" y="485247"/>
                  </a:cubicBezTo>
                  <a:lnTo>
                    <a:pt x="11320103" y="501073"/>
                  </a:lnTo>
                  <a:lnTo>
                    <a:pt x="11321261" y="495949"/>
                  </a:lnTo>
                  <a:lnTo>
                    <a:pt x="11211656" y="402506"/>
                  </a:lnTo>
                  <a:lnTo>
                    <a:pt x="11152084" y="274493"/>
                  </a:lnTo>
                  <a:lnTo>
                    <a:pt x="11005661" y="260167"/>
                  </a:lnTo>
                  <a:lnTo>
                    <a:pt x="10878348" y="189906"/>
                  </a:lnTo>
                  <a:lnTo>
                    <a:pt x="10751035" y="260167"/>
                  </a:lnTo>
                  <a:lnTo>
                    <a:pt x="10604612" y="274493"/>
                  </a:lnTo>
                  <a:lnTo>
                    <a:pt x="10545040" y="402506"/>
                  </a:lnTo>
                  <a:lnTo>
                    <a:pt x="10435435" y="495949"/>
                  </a:lnTo>
                  <a:lnTo>
                    <a:pt x="10437011" y="502926"/>
                  </a:lnTo>
                  <a:lnTo>
                    <a:pt x="10362595" y="491435"/>
                  </a:lnTo>
                  <a:cubicBezTo>
                    <a:pt x="9262931" y="330498"/>
                    <a:pt x="7759119" y="231323"/>
                    <a:pt x="6100763" y="231323"/>
                  </a:cubicBezTo>
                  <a:cubicBezTo>
                    <a:pt x="4442407" y="231323"/>
                    <a:pt x="2938595" y="330498"/>
                    <a:pt x="1838931" y="491435"/>
                  </a:cubicBezTo>
                  <a:lnTo>
                    <a:pt x="1774385" y="501402"/>
                  </a:lnTo>
                  <a:lnTo>
                    <a:pt x="1775617" y="495949"/>
                  </a:lnTo>
                  <a:lnTo>
                    <a:pt x="1666012" y="402506"/>
                  </a:lnTo>
                  <a:lnTo>
                    <a:pt x="1606440" y="274493"/>
                  </a:lnTo>
                  <a:lnTo>
                    <a:pt x="1460017" y="260167"/>
                  </a:lnTo>
                  <a:lnTo>
                    <a:pt x="1332704" y="189906"/>
                  </a:lnTo>
                  <a:lnTo>
                    <a:pt x="1205391" y="260167"/>
                  </a:lnTo>
                  <a:lnTo>
                    <a:pt x="1058968" y="274493"/>
                  </a:lnTo>
                  <a:lnTo>
                    <a:pt x="999396" y="402506"/>
                  </a:lnTo>
                  <a:lnTo>
                    <a:pt x="889791" y="495949"/>
                  </a:lnTo>
                  <a:lnTo>
                    <a:pt x="891513" y="503570"/>
                  </a:lnTo>
                  <a:lnTo>
                    <a:pt x="817487" y="485247"/>
                  </a:lnTo>
                  <a:cubicBezTo>
                    <a:pt x="297591" y="350674"/>
                    <a:pt x="0" y="194400"/>
                    <a:pt x="0" y="27707"/>
                  </a:cubicBezTo>
                  <a:lnTo>
                    <a:pt x="4674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/>
            </a:p>
          </p:txBody>
        </p:sp>
      </p:grpSp>
      <p:sp>
        <p:nvSpPr>
          <p:cNvPr id="38" name="Freeform 37"/>
          <p:cNvSpPr/>
          <p:nvPr/>
        </p:nvSpPr>
        <p:spPr>
          <a:xfrm>
            <a:off x="4129362" y="1462365"/>
            <a:ext cx="3933279" cy="3933273"/>
          </a:xfrm>
          <a:custGeom>
            <a:avLst/>
            <a:gdLst>
              <a:gd name="connsiteX0" fmla="*/ 1735431 w 3470862"/>
              <a:gd name="connsiteY0" fmla="*/ 0 h 3470856"/>
              <a:gd name="connsiteX1" fmla="*/ 2243385 w 3470862"/>
              <a:gd name="connsiteY1" fmla="*/ 248628 h 3470856"/>
              <a:gd name="connsiteX2" fmla="*/ 2807991 w 3470862"/>
              <a:gd name="connsiteY2" fmla="*/ 331432 h 3470856"/>
              <a:gd name="connsiteX3" fmla="*/ 3065263 w 3470862"/>
              <a:gd name="connsiteY3" fmla="*/ 816531 h 3470856"/>
              <a:gd name="connsiteX4" fmla="*/ 3470862 w 3470862"/>
              <a:gd name="connsiteY4" fmla="*/ 1199146 h 3470856"/>
              <a:gd name="connsiteX5" fmla="*/ 3379187 w 3470862"/>
              <a:gd name="connsiteY5" fmla="*/ 1735428 h 3470856"/>
              <a:gd name="connsiteX6" fmla="*/ 3470862 w 3470862"/>
              <a:gd name="connsiteY6" fmla="*/ 2271710 h 3470856"/>
              <a:gd name="connsiteX7" fmla="*/ 3065263 w 3470862"/>
              <a:gd name="connsiteY7" fmla="*/ 2654325 h 3470856"/>
              <a:gd name="connsiteX8" fmla="*/ 2807991 w 3470862"/>
              <a:gd name="connsiteY8" fmla="*/ 3139424 h 3470856"/>
              <a:gd name="connsiteX9" fmla="*/ 2243385 w 3470862"/>
              <a:gd name="connsiteY9" fmla="*/ 3222228 h 3470856"/>
              <a:gd name="connsiteX10" fmla="*/ 1735431 w 3470862"/>
              <a:gd name="connsiteY10" fmla="*/ 3470856 h 3470856"/>
              <a:gd name="connsiteX11" fmla="*/ 1227477 w 3470862"/>
              <a:gd name="connsiteY11" fmla="*/ 3222228 h 3470856"/>
              <a:gd name="connsiteX12" fmla="*/ 662871 w 3470862"/>
              <a:gd name="connsiteY12" fmla="*/ 3139424 h 3470856"/>
              <a:gd name="connsiteX13" fmla="*/ 405599 w 3470862"/>
              <a:gd name="connsiteY13" fmla="*/ 2654325 h 3470856"/>
              <a:gd name="connsiteX14" fmla="*/ 0 w 3470862"/>
              <a:gd name="connsiteY14" fmla="*/ 2271710 h 3470856"/>
              <a:gd name="connsiteX15" fmla="*/ 91675 w 3470862"/>
              <a:gd name="connsiteY15" fmla="*/ 1735428 h 3470856"/>
              <a:gd name="connsiteX16" fmla="*/ 0 w 3470862"/>
              <a:gd name="connsiteY16" fmla="*/ 1199146 h 3470856"/>
              <a:gd name="connsiteX17" fmla="*/ 405599 w 3470862"/>
              <a:gd name="connsiteY17" fmla="*/ 816531 h 3470856"/>
              <a:gd name="connsiteX18" fmla="*/ 662871 w 3470862"/>
              <a:gd name="connsiteY18" fmla="*/ 331432 h 3470856"/>
              <a:gd name="connsiteX19" fmla="*/ 1227477 w 3470862"/>
              <a:gd name="connsiteY19" fmla="*/ 248628 h 3470856"/>
              <a:gd name="connsiteX20" fmla="*/ 1735431 w 3470862"/>
              <a:gd name="connsiteY20" fmla="*/ 0 h 3470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470862" h="3470856">
                <a:moveTo>
                  <a:pt x="1735431" y="0"/>
                </a:moveTo>
                <a:lnTo>
                  <a:pt x="2243385" y="248628"/>
                </a:lnTo>
                <a:lnTo>
                  <a:pt x="2807991" y="331432"/>
                </a:lnTo>
                <a:lnTo>
                  <a:pt x="3065263" y="816531"/>
                </a:lnTo>
                <a:lnTo>
                  <a:pt x="3470862" y="1199146"/>
                </a:lnTo>
                <a:lnTo>
                  <a:pt x="3379187" y="1735428"/>
                </a:lnTo>
                <a:lnTo>
                  <a:pt x="3470862" y="2271710"/>
                </a:lnTo>
                <a:lnTo>
                  <a:pt x="3065263" y="2654325"/>
                </a:lnTo>
                <a:lnTo>
                  <a:pt x="2807991" y="3139424"/>
                </a:lnTo>
                <a:lnTo>
                  <a:pt x="2243385" y="3222228"/>
                </a:lnTo>
                <a:lnTo>
                  <a:pt x="1735431" y="3470856"/>
                </a:lnTo>
                <a:lnTo>
                  <a:pt x="1227477" y="3222228"/>
                </a:lnTo>
                <a:lnTo>
                  <a:pt x="662871" y="3139424"/>
                </a:lnTo>
                <a:lnTo>
                  <a:pt x="405599" y="2654325"/>
                </a:lnTo>
                <a:lnTo>
                  <a:pt x="0" y="2271710"/>
                </a:lnTo>
                <a:lnTo>
                  <a:pt x="91675" y="1735428"/>
                </a:lnTo>
                <a:lnTo>
                  <a:pt x="0" y="1199146"/>
                </a:lnTo>
                <a:lnTo>
                  <a:pt x="405599" y="816531"/>
                </a:lnTo>
                <a:lnTo>
                  <a:pt x="662871" y="331432"/>
                </a:lnTo>
                <a:lnTo>
                  <a:pt x="1227477" y="248628"/>
                </a:lnTo>
                <a:lnTo>
                  <a:pt x="1735431" y="0"/>
                </a:lnTo>
                <a:close/>
              </a:path>
            </a:pathLst>
          </a:custGeom>
          <a:solidFill>
            <a:srgbClr val="FF99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016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0"/>
            <a:endParaRPr lang="ar-JO"/>
          </a:p>
        </p:txBody>
      </p:sp>
      <p:sp>
        <p:nvSpPr>
          <p:cNvPr id="37" name="Freeform 36"/>
          <p:cNvSpPr/>
          <p:nvPr/>
        </p:nvSpPr>
        <p:spPr>
          <a:xfrm>
            <a:off x="3768142" y="1101145"/>
            <a:ext cx="4655718" cy="4655712"/>
          </a:xfrm>
          <a:custGeom>
            <a:avLst/>
            <a:gdLst>
              <a:gd name="connsiteX0" fmla="*/ 2054184 w 4108367"/>
              <a:gd name="connsiteY0" fmla="*/ 0 h 4108361"/>
              <a:gd name="connsiteX1" fmla="*/ 2655435 w 4108367"/>
              <a:gd name="connsiteY1" fmla="*/ 294294 h 4108361"/>
              <a:gd name="connsiteX2" fmla="*/ 3323744 w 4108367"/>
              <a:gd name="connsiteY2" fmla="*/ 392307 h 4108361"/>
              <a:gd name="connsiteX3" fmla="*/ 3628270 w 4108367"/>
              <a:gd name="connsiteY3" fmla="*/ 966506 h 4108361"/>
              <a:gd name="connsiteX4" fmla="*/ 4108367 w 4108367"/>
              <a:gd name="connsiteY4" fmla="*/ 1419398 h 4108361"/>
              <a:gd name="connsiteX5" fmla="*/ 3999854 w 4108367"/>
              <a:gd name="connsiteY5" fmla="*/ 2054181 h 4108361"/>
              <a:gd name="connsiteX6" fmla="*/ 4108367 w 4108367"/>
              <a:gd name="connsiteY6" fmla="*/ 2688963 h 4108361"/>
              <a:gd name="connsiteX7" fmla="*/ 3628270 w 4108367"/>
              <a:gd name="connsiteY7" fmla="*/ 3141855 h 4108361"/>
              <a:gd name="connsiteX8" fmla="*/ 3323744 w 4108367"/>
              <a:gd name="connsiteY8" fmla="*/ 3716054 h 4108361"/>
              <a:gd name="connsiteX9" fmla="*/ 2655435 w 4108367"/>
              <a:gd name="connsiteY9" fmla="*/ 3814067 h 4108361"/>
              <a:gd name="connsiteX10" fmla="*/ 2054184 w 4108367"/>
              <a:gd name="connsiteY10" fmla="*/ 4108361 h 4108361"/>
              <a:gd name="connsiteX11" fmla="*/ 1452932 w 4108367"/>
              <a:gd name="connsiteY11" fmla="*/ 3814067 h 4108361"/>
              <a:gd name="connsiteX12" fmla="*/ 784623 w 4108367"/>
              <a:gd name="connsiteY12" fmla="*/ 3716054 h 4108361"/>
              <a:gd name="connsiteX13" fmla="*/ 480097 w 4108367"/>
              <a:gd name="connsiteY13" fmla="*/ 3141855 h 4108361"/>
              <a:gd name="connsiteX14" fmla="*/ 0 w 4108367"/>
              <a:gd name="connsiteY14" fmla="*/ 2688963 h 4108361"/>
              <a:gd name="connsiteX15" fmla="*/ 108513 w 4108367"/>
              <a:gd name="connsiteY15" fmla="*/ 2054181 h 4108361"/>
              <a:gd name="connsiteX16" fmla="*/ 0 w 4108367"/>
              <a:gd name="connsiteY16" fmla="*/ 1419398 h 4108361"/>
              <a:gd name="connsiteX17" fmla="*/ 480097 w 4108367"/>
              <a:gd name="connsiteY17" fmla="*/ 966506 h 4108361"/>
              <a:gd name="connsiteX18" fmla="*/ 784623 w 4108367"/>
              <a:gd name="connsiteY18" fmla="*/ 392307 h 4108361"/>
              <a:gd name="connsiteX19" fmla="*/ 1452932 w 4108367"/>
              <a:gd name="connsiteY19" fmla="*/ 294294 h 4108361"/>
              <a:gd name="connsiteX20" fmla="*/ 2054184 w 4108367"/>
              <a:gd name="connsiteY20" fmla="*/ 0 h 4108361"/>
              <a:gd name="connsiteX21" fmla="*/ 2054184 w 4108367"/>
              <a:gd name="connsiteY21" fmla="*/ 318753 h 4108361"/>
              <a:gd name="connsiteX22" fmla="*/ 1546230 w 4108367"/>
              <a:gd name="connsiteY22" fmla="*/ 567381 h 4108361"/>
              <a:gd name="connsiteX23" fmla="*/ 981624 w 4108367"/>
              <a:gd name="connsiteY23" fmla="*/ 650185 h 4108361"/>
              <a:gd name="connsiteX24" fmla="*/ 724352 w 4108367"/>
              <a:gd name="connsiteY24" fmla="*/ 1135284 h 4108361"/>
              <a:gd name="connsiteX25" fmla="*/ 318753 w 4108367"/>
              <a:gd name="connsiteY25" fmla="*/ 1517899 h 4108361"/>
              <a:gd name="connsiteX26" fmla="*/ 410428 w 4108367"/>
              <a:gd name="connsiteY26" fmla="*/ 2054181 h 4108361"/>
              <a:gd name="connsiteX27" fmla="*/ 318753 w 4108367"/>
              <a:gd name="connsiteY27" fmla="*/ 2590463 h 4108361"/>
              <a:gd name="connsiteX28" fmla="*/ 724352 w 4108367"/>
              <a:gd name="connsiteY28" fmla="*/ 2973078 h 4108361"/>
              <a:gd name="connsiteX29" fmla="*/ 981624 w 4108367"/>
              <a:gd name="connsiteY29" fmla="*/ 3458177 h 4108361"/>
              <a:gd name="connsiteX30" fmla="*/ 1546230 w 4108367"/>
              <a:gd name="connsiteY30" fmla="*/ 3540981 h 4108361"/>
              <a:gd name="connsiteX31" fmla="*/ 2054184 w 4108367"/>
              <a:gd name="connsiteY31" fmla="*/ 3789609 h 4108361"/>
              <a:gd name="connsiteX32" fmla="*/ 2562138 w 4108367"/>
              <a:gd name="connsiteY32" fmla="*/ 3540981 h 4108361"/>
              <a:gd name="connsiteX33" fmla="*/ 3126744 w 4108367"/>
              <a:gd name="connsiteY33" fmla="*/ 3458177 h 4108361"/>
              <a:gd name="connsiteX34" fmla="*/ 3384016 w 4108367"/>
              <a:gd name="connsiteY34" fmla="*/ 2973078 h 4108361"/>
              <a:gd name="connsiteX35" fmla="*/ 3789615 w 4108367"/>
              <a:gd name="connsiteY35" fmla="*/ 2590463 h 4108361"/>
              <a:gd name="connsiteX36" fmla="*/ 3697940 w 4108367"/>
              <a:gd name="connsiteY36" fmla="*/ 2054181 h 4108361"/>
              <a:gd name="connsiteX37" fmla="*/ 3789615 w 4108367"/>
              <a:gd name="connsiteY37" fmla="*/ 1517899 h 4108361"/>
              <a:gd name="connsiteX38" fmla="*/ 3384016 w 4108367"/>
              <a:gd name="connsiteY38" fmla="*/ 1135284 h 4108361"/>
              <a:gd name="connsiteX39" fmla="*/ 3126744 w 4108367"/>
              <a:gd name="connsiteY39" fmla="*/ 650185 h 4108361"/>
              <a:gd name="connsiteX40" fmla="*/ 2562138 w 4108367"/>
              <a:gd name="connsiteY40" fmla="*/ 567381 h 4108361"/>
              <a:gd name="connsiteX41" fmla="*/ 2054184 w 4108367"/>
              <a:gd name="connsiteY41" fmla="*/ 318753 h 4108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108367" h="4108361">
                <a:moveTo>
                  <a:pt x="2054184" y="0"/>
                </a:moveTo>
                <a:lnTo>
                  <a:pt x="2655435" y="294294"/>
                </a:lnTo>
                <a:lnTo>
                  <a:pt x="3323744" y="392307"/>
                </a:lnTo>
                <a:lnTo>
                  <a:pt x="3628270" y="966506"/>
                </a:lnTo>
                <a:lnTo>
                  <a:pt x="4108367" y="1419398"/>
                </a:lnTo>
                <a:lnTo>
                  <a:pt x="3999854" y="2054181"/>
                </a:lnTo>
                <a:lnTo>
                  <a:pt x="4108367" y="2688963"/>
                </a:lnTo>
                <a:lnTo>
                  <a:pt x="3628270" y="3141855"/>
                </a:lnTo>
                <a:lnTo>
                  <a:pt x="3323744" y="3716054"/>
                </a:lnTo>
                <a:lnTo>
                  <a:pt x="2655435" y="3814067"/>
                </a:lnTo>
                <a:lnTo>
                  <a:pt x="2054184" y="4108361"/>
                </a:lnTo>
                <a:lnTo>
                  <a:pt x="1452932" y="3814067"/>
                </a:lnTo>
                <a:lnTo>
                  <a:pt x="784623" y="3716054"/>
                </a:lnTo>
                <a:lnTo>
                  <a:pt x="480097" y="3141855"/>
                </a:lnTo>
                <a:lnTo>
                  <a:pt x="0" y="2688963"/>
                </a:lnTo>
                <a:lnTo>
                  <a:pt x="108513" y="2054181"/>
                </a:lnTo>
                <a:lnTo>
                  <a:pt x="0" y="1419398"/>
                </a:lnTo>
                <a:lnTo>
                  <a:pt x="480097" y="966506"/>
                </a:lnTo>
                <a:lnTo>
                  <a:pt x="784623" y="392307"/>
                </a:lnTo>
                <a:lnTo>
                  <a:pt x="1452932" y="294294"/>
                </a:lnTo>
                <a:lnTo>
                  <a:pt x="2054184" y="0"/>
                </a:lnTo>
                <a:close/>
                <a:moveTo>
                  <a:pt x="2054184" y="318753"/>
                </a:moveTo>
                <a:lnTo>
                  <a:pt x="1546230" y="567381"/>
                </a:lnTo>
                <a:lnTo>
                  <a:pt x="981624" y="650185"/>
                </a:lnTo>
                <a:lnTo>
                  <a:pt x="724352" y="1135284"/>
                </a:lnTo>
                <a:lnTo>
                  <a:pt x="318753" y="1517899"/>
                </a:lnTo>
                <a:lnTo>
                  <a:pt x="410428" y="2054181"/>
                </a:lnTo>
                <a:lnTo>
                  <a:pt x="318753" y="2590463"/>
                </a:lnTo>
                <a:lnTo>
                  <a:pt x="724352" y="2973078"/>
                </a:lnTo>
                <a:lnTo>
                  <a:pt x="981624" y="3458177"/>
                </a:lnTo>
                <a:lnTo>
                  <a:pt x="1546230" y="3540981"/>
                </a:lnTo>
                <a:lnTo>
                  <a:pt x="2054184" y="3789609"/>
                </a:lnTo>
                <a:lnTo>
                  <a:pt x="2562138" y="3540981"/>
                </a:lnTo>
                <a:lnTo>
                  <a:pt x="3126744" y="3458177"/>
                </a:lnTo>
                <a:lnTo>
                  <a:pt x="3384016" y="2973078"/>
                </a:lnTo>
                <a:lnTo>
                  <a:pt x="3789615" y="2590463"/>
                </a:lnTo>
                <a:lnTo>
                  <a:pt x="3697940" y="2054181"/>
                </a:lnTo>
                <a:lnTo>
                  <a:pt x="3789615" y="1517899"/>
                </a:lnTo>
                <a:lnTo>
                  <a:pt x="3384016" y="1135284"/>
                </a:lnTo>
                <a:lnTo>
                  <a:pt x="3126744" y="650185"/>
                </a:lnTo>
                <a:lnTo>
                  <a:pt x="2562138" y="567381"/>
                </a:lnTo>
                <a:lnTo>
                  <a:pt x="2054184" y="318753"/>
                </a:lnTo>
                <a:close/>
              </a:path>
            </a:pathLst>
          </a:custGeom>
          <a:solidFill>
            <a:srgbClr val="BC5E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016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0"/>
            <a:endParaRPr lang="ar-JO"/>
          </a:p>
        </p:txBody>
      </p:sp>
      <p:sp>
        <p:nvSpPr>
          <p:cNvPr id="5" name="10-Point Star 4">
            <a:hlinkClick r:id="" action="ppaction://hlinkshowjump?jump=nextslide"/>
          </p:cNvPr>
          <p:cNvSpPr/>
          <p:nvPr/>
        </p:nvSpPr>
        <p:spPr>
          <a:xfrm>
            <a:off x="5772150" y="4378514"/>
            <a:ext cx="647700" cy="647700"/>
          </a:xfrm>
          <a:prstGeom prst="star10">
            <a:avLst>
              <a:gd name="adj" fmla="val 44711"/>
              <a:gd name="hf" fmla="val 105146"/>
            </a:avLst>
          </a:prstGeom>
          <a:solidFill>
            <a:srgbClr val="BC5E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" h="1079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0"/>
            <a:r>
              <a:rPr lang="ar-JO" sz="2000" b="1" dirty="0">
                <a:solidFill>
                  <a:sysClr val="windowText" lastClr="000000"/>
                </a:solidFill>
              </a:rPr>
              <a:t>ابدأ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13990"/>
          <a:stretch/>
        </p:blipFill>
        <p:spPr>
          <a:xfrm>
            <a:off x="4836459" y="2050132"/>
            <a:ext cx="2519082" cy="201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5384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سؤال"/>
          <p:cNvGrpSpPr/>
          <p:nvPr/>
        </p:nvGrpSpPr>
        <p:grpSpPr>
          <a:xfrm>
            <a:off x="3048000" y="773137"/>
            <a:ext cx="6096001" cy="3006537"/>
            <a:chOff x="3048000" y="773138"/>
            <a:chExt cx="6096001" cy="2751112"/>
          </a:xfrm>
        </p:grpSpPr>
        <p:sp>
          <p:nvSpPr>
            <p:cNvPr id="53" name="Freeform"/>
            <p:cNvSpPr/>
            <p:nvPr/>
          </p:nvSpPr>
          <p:spPr>
            <a:xfrm>
              <a:off x="3048001" y="779281"/>
              <a:ext cx="399247" cy="515500"/>
            </a:xfrm>
            <a:custGeom>
              <a:avLst/>
              <a:gdLst>
                <a:gd name="connsiteX0" fmla="*/ 397596 w 399247"/>
                <a:gd name="connsiteY0" fmla="*/ 0 h 515500"/>
                <a:gd name="connsiteX1" fmla="*/ 370642 w 399247"/>
                <a:gd name="connsiteY1" fmla="*/ 116255 h 515500"/>
                <a:gd name="connsiteX2" fmla="*/ 399247 w 399247"/>
                <a:gd name="connsiteY2" fmla="*/ 239629 h 515500"/>
                <a:gd name="connsiteX3" fmla="*/ 299857 w 399247"/>
                <a:gd name="connsiteY3" fmla="*/ 323452 h 515500"/>
                <a:gd name="connsiteX4" fmla="*/ 246749 w 399247"/>
                <a:gd name="connsiteY4" fmla="*/ 439252 h 515500"/>
                <a:gd name="connsiteX5" fmla="*/ 114536 w 399247"/>
                <a:gd name="connsiteY5" fmla="*/ 451505 h 515500"/>
                <a:gd name="connsiteX6" fmla="*/ 1 w 399247"/>
                <a:gd name="connsiteY6" fmla="*/ 515500 h 515500"/>
                <a:gd name="connsiteX7" fmla="*/ 0 w 399247"/>
                <a:gd name="connsiteY7" fmla="*/ 515500 h 515500"/>
                <a:gd name="connsiteX8" fmla="*/ 0 w 399247"/>
                <a:gd name="connsiteY8" fmla="*/ 452385 h 515500"/>
                <a:gd name="connsiteX9" fmla="*/ 366119 w 399247"/>
                <a:gd name="connsiteY9" fmla="*/ 3173 h 515500"/>
                <a:gd name="connsiteX10" fmla="*/ 397596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397596" y="0"/>
                  </a:moveTo>
                  <a:lnTo>
                    <a:pt x="370642" y="116255"/>
                  </a:lnTo>
                  <a:lnTo>
                    <a:pt x="399247" y="239629"/>
                  </a:lnTo>
                  <a:lnTo>
                    <a:pt x="299857" y="323452"/>
                  </a:lnTo>
                  <a:lnTo>
                    <a:pt x="246749" y="439252"/>
                  </a:lnTo>
                  <a:lnTo>
                    <a:pt x="114536" y="451505"/>
                  </a:lnTo>
                  <a:lnTo>
                    <a:pt x="1" y="515500"/>
                  </a:lnTo>
                  <a:lnTo>
                    <a:pt x="0" y="515500"/>
                  </a:lnTo>
                  <a:lnTo>
                    <a:pt x="0" y="452385"/>
                  </a:lnTo>
                  <a:cubicBezTo>
                    <a:pt x="0" y="230802"/>
                    <a:pt x="157175" y="45929"/>
                    <a:pt x="366119" y="3173"/>
                  </a:cubicBezTo>
                  <a:lnTo>
                    <a:pt x="39759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2" name="Freeform"/>
            <p:cNvSpPr/>
            <p:nvPr/>
          </p:nvSpPr>
          <p:spPr>
            <a:xfrm>
              <a:off x="8744754" y="779281"/>
              <a:ext cx="399247" cy="515500"/>
            </a:xfrm>
            <a:custGeom>
              <a:avLst/>
              <a:gdLst>
                <a:gd name="connsiteX0" fmla="*/ 1651 w 399247"/>
                <a:gd name="connsiteY0" fmla="*/ 0 h 515500"/>
                <a:gd name="connsiteX1" fmla="*/ 33128 w 399247"/>
                <a:gd name="connsiteY1" fmla="*/ 3173 h 515500"/>
                <a:gd name="connsiteX2" fmla="*/ 399247 w 399247"/>
                <a:gd name="connsiteY2" fmla="*/ 452385 h 515500"/>
                <a:gd name="connsiteX3" fmla="*/ 399247 w 399247"/>
                <a:gd name="connsiteY3" fmla="*/ 515500 h 515500"/>
                <a:gd name="connsiteX4" fmla="*/ 284711 w 399247"/>
                <a:gd name="connsiteY4" fmla="*/ 451505 h 515500"/>
                <a:gd name="connsiteX5" fmla="*/ 152498 w 399247"/>
                <a:gd name="connsiteY5" fmla="*/ 439252 h 515500"/>
                <a:gd name="connsiteX6" fmla="*/ 99390 w 399247"/>
                <a:gd name="connsiteY6" fmla="*/ 323452 h 515500"/>
                <a:gd name="connsiteX7" fmla="*/ 0 w 399247"/>
                <a:gd name="connsiteY7" fmla="*/ 239629 h 515500"/>
                <a:gd name="connsiteX8" fmla="*/ 28605 w 399247"/>
                <a:gd name="connsiteY8" fmla="*/ 116255 h 515500"/>
                <a:gd name="connsiteX9" fmla="*/ 1651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1651" y="0"/>
                  </a:moveTo>
                  <a:lnTo>
                    <a:pt x="33128" y="3173"/>
                  </a:lnTo>
                  <a:cubicBezTo>
                    <a:pt x="242072" y="45929"/>
                    <a:pt x="399247" y="230802"/>
                    <a:pt x="399247" y="452385"/>
                  </a:cubicBezTo>
                  <a:lnTo>
                    <a:pt x="399247" y="515500"/>
                  </a:lnTo>
                  <a:lnTo>
                    <a:pt x="284711" y="451505"/>
                  </a:lnTo>
                  <a:lnTo>
                    <a:pt x="152498" y="439252"/>
                  </a:lnTo>
                  <a:lnTo>
                    <a:pt x="99390" y="323452"/>
                  </a:lnTo>
                  <a:lnTo>
                    <a:pt x="0" y="239629"/>
                  </a:lnTo>
                  <a:lnTo>
                    <a:pt x="28605" y="116255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1" name="Freeform"/>
            <p:cNvSpPr/>
            <p:nvPr/>
          </p:nvSpPr>
          <p:spPr>
            <a:xfrm>
              <a:off x="3048001" y="3002607"/>
              <a:ext cx="399247" cy="515500"/>
            </a:xfrm>
            <a:custGeom>
              <a:avLst/>
              <a:gdLst>
                <a:gd name="connsiteX0" fmla="*/ 1 w 399247"/>
                <a:gd name="connsiteY0" fmla="*/ 0 h 515500"/>
                <a:gd name="connsiteX1" fmla="*/ 114536 w 399247"/>
                <a:gd name="connsiteY1" fmla="*/ 63995 h 515500"/>
                <a:gd name="connsiteX2" fmla="*/ 246749 w 399247"/>
                <a:gd name="connsiteY2" fmla="*/ 76248 h 515500"/>
                <a:gd name="connsiteX3" fmla="*/ 299857 w 399247"/>
                <a:gd name="connsiteY3" fmla="*/ 192048 h 515500"/>
                <a:gd name="connsiteX4" fmla="*/ 399247 w 399247"/>
                <a:gd name="connsiteY4" fmla="*/ 275871 h 515500"/>
                <a:gd name="connsiteX5" fmla="*/ 370642 w 399247"/>
                <a:gd name="connsiteY5" fmla="*/ 399246 h 515500"/>
                <a:gd name="connsiteX6" fmla="*/ 397596 w 399247"/>
                <a:gd name="connsiteY6" fmla="*/ 515500 h 515500"/>
                <a:gd name="connsiteX7" fmla="*/ 366119 w 399247"/>
                <a:gd name="connsiteY7" fmla="*/ 512327 h 515500"/>
                <a:gd name="connsiteX8" fmla="*/ 0 w 399247"/>
                <a:gd name="connsiteY8" fmla="*/ 63115 h 515500"/>
                <a:gd name="connsiteX9" fmla="*/ 0 w 399247"/>
                <a:gd name="connsiteY9" fmla="*/ 1 h 515500"/>
                <a:gd name="connsiteX10" fmla="*/ 1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1" y="0"/>
                  </a:moveTo>
                  <a:lnTo>
                    <a:pt x="114536" y="63995"/>
                  </a:lnTo>
                  <a:lnTo>
                    <a:pt x="246749" y="76248"/>
                  </a:lnTo>
                  <a:lnTo>
                    <a:pt x="299857" y="192048"/>
                  </a:lnTo>
                  <a:lnTo>
                    <a:pt x="399247" y="275871"/>
                  </a:lnTo>
                  <a:lnTo>
                    <a:pt x="370642" y="399246"/>
                  </a:lnTo>
                  <a:lnTo>
                    <a:pt x="397596" y="515500"/>
                  </a:lnTo>
                  <a:lnTo>
                    <a:pt x="366119" y="512327"/>
                  </a:lnTo>
                  <a:cubicBezTo>
                    <a:pt x="157175" y="469571"/>
                    <a:pt x="0" y="284698"/>
                    <a:pt x="0" y="63115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0" name="Freeform"/>
            <p:cNvSpPr/>
            <p:nvPr/>
          </p:nvSpPr>
          <p:spPr>
            <a:xfrm>
              <a:off x="8744754" y="3002607"/>
              <a:ext cx="399247" cy="515500"/>
            </a:xfrm>
            <a:custGeom>
              <a:avLst/>
              <a:gdLst>
                <a:gd name="connsiteX0" fmla="*/ 399247 w 399247"/>
                <a:gd name="connsiteY0" fmla="*/ 0 h 515500"/>
                <a:gd name="connsiteX1" fmla="*/ 399247 w 399247"/>
                <a:gd name="connsiteY1" fmla="*/ 63115 h 515500"/>
                <a:gd name="connsiteX2" fmla="*/ 33128 w 399247"/>
                <a:gd name="connsiteY2" fmla="*/ 512327 h 515500"/>
                <a:gd name="connsiteX3" fmla="*/ 1651 w 399247"/>
                <a:gd name="connsiteY3" fmla="*/ 515500 h 515500"/>
                <a:gd name="connsiteX4" fmla="*/ 28605 w 399247"/>
                <a:gd name="connsiteY4" fmla="*/ 399246 h 515500"/>
                <a:gd name="connsiteX5" fmla="*/ 0 w 399247"/>
                <a:gd name="connsiteY5" fmla="*/ 275871 h 515500"/>
                <a:gd name="connsiteX6" fmla="*/ 99390 w 399247"/>
                <a:gd name="connsiteY6" fmla="*/ 192048 h 515500"/>
                <a:gd name="connsiteX7" fmla="*/ 152498 w 399247"/>
                <a:gd name="connsiteY7" fmla="*/ 76248 h 515500"/>
                <a:gd name="connsiteX8" fmla="*/ 284711 w 399247"/>
                <a:gd name="connsiteY8" fmla="*/ 63995 h 515500"/>
                <a:gd name="connsiteX9" fmla="*/ 399247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399247" y="0"/>
                  </a:moveTo>
                  <a:lnTo>
                    <a:pt x="399247" y="63115"/>
                  </a:lnTo>
                  <a:cubicBezTo>
                    <a:pt x="399247" y="284698"/>
                    <a:pt x="242072" y="469571"/>
                    <a:pt x="33128" y="512327"/>
                  </a:cubicBezTo>
                  <a:lnTo>
                    <a:pt x="1651" y="515500"/>
                  </a:lnTo>
                  <a:lnTo>
                    <a:pt x="28605" y="399246"/>
                  </a:lnTo>
                  <a:lnTo>
                    <a:pt x="0" y="275871"/>
                  </a:lnTo>
                  <a:lnTo>
                    <a:pt x="99390" y="192048"/>
                  </a:lnTo>
                  <a:lnTo>
                    <a:pt x="152498" y="76248"/>
                  </a:lnTo>
                  <a:lnTo>
                    <a:pt x="284711" y="63995"/>
                  </a:lnTo>
                  <a:lnTo>
                    <a:pt x="39924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47" name="Freeform"/>
            <p:cNvSpPr/>
            <p:nvPr/>
          </p:nvSpPr>
          <p:spPr>
            <a:xfrm>
              <a:off x="3048000" y="773138"/>
              <a:ext cx="6096000" cy="2751112"/>
            </a:xfrm>
            <a:custGeom>
              <a:avLst/>
              <a:gdLst>
                <a:gd name="connsiteX0" fmla="*/ 458528 w 6096000"/>
                <a:gd name="connsiteY0" fmla="*/ 0 h 2751112"/>
                <a:gd name="connsiteX1" fmla="*/ 5637472 w 6096000"/>
                <a:gd name="connsiteY1" fmla="*/ 0 h 2751112"/>
                <a:gd name="connsiteX2" fmla="*/ 5698404 w 6096000"/>
                <a:gd name="connsiteY2" fmla="*/ 6143 h 2751112"/>
                <a:gd name="connsiteX3" fmla="*/ 5725358 w 6096000"/>
                <a:gd name="connsiteY3" fmla="*/ 122398 h 2751112"/>
                <a:gd name="connsiteX4" fmla="*/ 5696753 w 6096000"/>
                <a:gd name="connsiteY4" fmla="*/ 245772 h 2751112"/>
                <a:gd name="connsiteX5" fmla="*/ 5796143 w 6096000"/>
                <a:gd name="connsiteY5" fmla="*/ 329595 h 2751112"/>
                <a:gd name="connsiteX6" fmla="*/ 5849251 w 6096000"/>
                <a:gd name="connsiteY6" fmla="*/ 445395 h 2751112"/>
                <a:gd name="connsiteX7" fmla="*/ 5981464 w 6096000"/>
                <a:gd name="connsiteY7" fmla="*/ 457648 h 2751112"/>
                <a:gd name="connsiteX8" fmla="*/ 6096000 w 6096000"/>
                <a:gd name="connsiteY8" fmla="*/ 521643 h 2751112"/>
                <a:gd name="connsiteX9" fmla="*/ 6096000 w 6096000"/>
                <a:gd name="connsiteY9" fmla="*/ 2229469 h 2751112"/>
                <a:gd name="connsiteX10" fmla="*/ 5981464 w 6096000"/>
                <a:gd name="connsiteY10" fmla="*/ 2293464 h 2751112"/>
                <a:gd name="connsiteX11" fmla="*/ 5849251 w 6096000"/>
                <a:gd name="connsiteY11" fmla="*/ 2305717 h 2751112"/>
                <a:gd name="connsiteX12" fmla="*/ 5796143 w 6096000"/>
                <a:gd name="connsiteY12" fmla="*/ 2421517 h 2751112"/>
                <a:gd name="connsiteX13" fmla="*/ 5696753 w 6096000"/>
                <a:gd name="connsiteY13" fmla="*/ 2505340 h 2751112"/>
                <a:gd name="connsiteX14" fmla="*/ 5725358 w 6096000"/>
                <a:gd name="connsiteY14" fmla="*/ 2628715 h 2751112"/>
                <a:gd name="connsiteX15" fmla="*/ 5698404 w 6096000"/>
                <a:gd name="connsiteY15" fmla="*/ 2744969 h 2751112"/>
                <a:gd name="connsiteX16" fmla="*/ 5637472 w 6096000"/>
                <a:gd name="connsiteY16" fmla="*/ 2751112 h 2751112"/>
                <a:gd name="connsiteX17" fmla="*/ 458528 w 6096000"/>
                <a:gd name="connsiteY17" fmla="*/ 2751112 h 2751112"/>
                <a:gd name="connsiteX18" fmla="*/ 397596 w 6096000"/>
                <a:gd name="connsiteY18" fmla="*/ 2744969 h 2751112"/>
                <a:gd name="connsiteX19" fmla="*/ 370642 w 6096000"/>
                <a:gd name="connsiteY19" fmla="*/ 2628715 h 2751112"/>
                <a:gd name="connsiteX20" fmla="*/ 399247 w 6096000"/>
                <a:gd name="connsiteY20" fmla="*/ 2505340 h 2751112"/>
                <a:gd name="connsiteX21" fmla="*/ 299857 w 6096000"/>
                <a:gd name="connsiteY21" fmla="*/ 2421517 h 2751112"/>
                <a:gd name="connsiteX22" fmla="*/ 246749 w 6096000"/>
                <a:gd name="connsiteY22" fmla="*/ 2305717 h 2751112"/>
                <a:gd name="connsiteX23" fmla="*/ 114536 w 6096000"/>
                <a:gd name="connsiteY23" fmla="*/ 2293464 h 2751112"/>
                <a:gd name="connsiteX24" fmla="*/ 1 w 6096000"/>
                <a:gd name="connsiteY24" fmla="*/ 2229469 h 2751112"/>
                <a:gd name="connsiteX25" fmla="*/ 0 w 6096000"/>
                <a:gd name="connsiteY25" fmla="*/ 2229470 h 2751112"/>
                <a:gd name="connsiteX26" fmla="*/ 0 w 6096000"/>
                <a:gd name="connsiteY26" fmla="*/ 521643 h 2751112"/>
                <a:gd name="connsiteX27" fmla="*/ 1 w 6096000"/>
                <a:gd name="connsiteY27" fmla="*/ 521643 h 2751112"/>
                <a:gd name="connsiteX28" fmla="*/ 114536 w 6096000"/>
                <a:gd name="connsiteY28" fmla="*/ 457648 h 2751112"/>
                <a:gd name="connsiteX29" fmla="*/ 246749 w 6096000"/>
                <a:gd name="connsiteY29" fmla="*/ 445395 h 2751112"/>
                <a:gd name="connsiteX30" fmla="*/ 299857 w 6096000"/>
                <a:gd name="connsiteY30" fmla="*/ 329595 h 2751112"/>
                <a:gd name="connsiteX31" fmla="*/ 399247 w 6096000"/>
                <a:gd name="connsiteY31" fmla="*/ 245772 h 2751112"/>
                <a:gd name="connsiteX32" fmla="*/ 370642 w 6096000"/>
                <a:gd name="connsiteY32" fmla="*/ 122398 h 2751112"/>
                <a:gd name="connsiteX33" fmla="*/ 397596 w 6096000"/>
                <a:gd name="connsiteY33" fmla="*/ 6143 h 2751112"/>
                <a:gd name="connsiteX34" fmla="*/ 458528 w 6096000"/>
                <a:gd name="connsiteY34" fmla="*/ 0 h 275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96000" h="2751112">
                  <a:moveTo>
                    <a:pt x="458528" y="0"/>
                  </a:moveTo>
                  <a:lnTo>
                    <a:pt x="5637472" y="0"/>
                  </a:lnTo>
                  <a:lnTo>
                    <a:pt x="5698404" y="6143"/>
                  </a:lnTo>
                  <a:lnTo>
                    <a:pt x="5725358" y="122398"/>
                  </a:lnTo>
                  <a:lnTo>
                    <a:pt x="5696753" y="245772"/>
                  </a:lnTo>
                  <a:lnTo>
                    <a:pt x="5796143" y="329595"/>
                  </a:lnTo>
                  <a:lnTo>
                    <a:pt x="5849251" y="445395"/>
                  </a:lnTo>
                  <a:lnTo>
                    <a:pt x="5981464" y="457648"/>
                  </a:lnTo>
                  <a:lnTo>
                    <a:pt x="6096000" y="521643"/>
                  </a:lnTo>
                  <a:lnTo>
                    <a:pt x="6096000" y="2229469"/>
                  </a:lnTo>
                  <a:lnTo>
                    <a:pt x="5981464" y="2293464"/>
                  </a:lnTo>
                  <a:lnTo>
                    <a:pt x="5849251" y="2305717"/>
                  </a:lnTo>
                  <a:lnTo>
                    <a:pt x="5796143" y="2421517"/>
                  </a:lnTo>
                  <a:lnTo>
                    <a:pt x="5696753" y="2505340"/>
                  </a:lnTo>
                  <a:lnTo>
                    <a:pt x="5725358" y="2628715"/>
                  </a:lnTo>
                  <a:lnTo>
                    <a:pt x="5698404" y="2744969"/>
                  </a:lnTo>
                  <a:lnTo>
                    <a:pt x="5637472" y="2751112"/>
                  </a:lnTo>
                  <a:lnTo>
                    <a:pt x="458528" y="2751112"/>
                  </a:lnTo>
                  <a:lnTo>
                    <a:pt x="397596" y="2744969"/>
                  </a:lnTo>
                  <a:lnTo>
                    <a:pt x="370642" y="2628715"/>
                  </a:lnTo>
                  <a:lnTo>
                    <a:pt x="399247" y="2505340"/>
                  </a:lnTo>
                  <a:lnTo>
                    <a:pt x="299857" y="2421517"/>
                  </a:lnTo>
                  <a:lnTo>
                    <a:pt x="246749" y="2305717"/>
                  </a:lnTo>
                  <a:lnTo>
                    <a:pt x="114536" y="2293464"/>
                  </a:lnTo>
                  <a:lnTo>
                    <a:pt x="1" y="2229469"/>
                  </a:lnTo>
                  <a:lnTo>
                    <a:pt x="0" y="2229470"/>
                  </a:lnTo>
                  <a:lnTo>
                    <a:pt x="0" y="521643"/>
                  </a:lnTo>
                  <a:lnTo>
                    <a:pt x="1" y="521643"/>
                  </a:lnTo>
                  <a:lnTo>
                    <a:pt x="114536" y="457648"/>
                  </a:lnTo>
                  <a:lnTo>
                    <a:pt x="246749" y="445395"/>
                  </a:lnTo>
                  <a:lnTo>
                    <a:pt x="299857" y="329595"/>
                  </a:lnTo>
                  <a:lnTo>
                    <a:pt x="399247" y="245772"/>
                  </a:lnTo>
                  <a:lnTo>
                    <a:pt x="370642" y="122398"/>
                  </a:lnTo>
                  <a:lnTo>
                    <a:pt x="397596" y="6143"/>
                  </a:lnTo>
                  <a:lnTo>
                    <a:pt x="45852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من هو القائل لعائشة رضي الله عنها بعد نزول آية التَّيَمُّم: ما هي بأوّل بركتكم يا آل أبي بكر؟</a:t>
              </a:r>
            </a:p>
          </p:txBody>
        </p:sp>
      </p:grpSp>
      <p:grpSp>
        <p:nvGrpSpPr>
          <p:cNvPr id="162" name="جواب 3"/>
          <p:cNvGrpSpPr/>
          <p:nvPr/>
        </p:nvGrpSpPr>
        <p:grpSpPr>
          <a:xfrm>
            <a:off x="3383903" y="5398516"/>
            <a:ext cx="5424196" cy="526688"/>
            <a:chOff x="3383903" y="3931481"/>
            <a:chExt cx="5424196" cy="526688"/>
          </a:xfrm>
        </p:grpSpPr>
        <p:sp>
          <p:nvSpPr>
            <p:cNvPr id="74" name="Freeform"/>
            <p:cNvSpPr/>
            <p:nvPr/>
          </p:nvSpPr>
          <p:spPr>
            <a:xfrm>
              <a:off x="8603720" y="3936203"/>
              <a:ext cx="204379" cy="517247"/>
            </a:xfrm>
            <a:custGeom>
              <a:avLst/>
              <a:gdLst>
                <a:gd name="connsiteX0" fmla="*/ 139979 w 204379"/>
                <a:gd name="connsiteY0" fmla="*/ 0 h 517247"/>
                <a:gd name="connsiteX1" fmla="*/ 150765 w 204379"/>
                <a:gd name="connsiteY1" fmla="*/ 2177 h 517247"/>
                <a:gd name="connsiteX2" fmla="*/ 204379 w 204379"/>
                <a:gd name="connsiteY2" fmla="*/ 83062 h 517247"/>
                <a:gd name="connsiteX3" fmla="*/ 204379 w 204379"/>
                <a:gd name="connsiteY3" fmla="*/ 434184 h 517247"/>
                <a:gd name="connsiteX4" fmla="*/ 150765 w 204379"/>
                <a:gd name="connsiteY4" fmla="*/ 515069 h 517247"/>
                <a:gd name="connsiteX5" fmla="*/ 139979 w 204379"/>
                <a:gd name="connsiteY5" fmla="*/ 517247 h 517247"/>
                <a:gd name="connsiteX6" fmla="*/ 120920 w 204379"/>
                <a:gd name="connsiteY6" fmla="*/ 514739 h 517247"/>
                <a:gd name="connsiteX7" fmla="*/ 75319 w 204379"/>
                <a:gd name="connsiteY7" fmla="*/ 425328 h 517247"/>
                <a:gd name="connsiteX8" fmla="*/ 0 w 204379"/>
                <a:gd name="connsiteY8" fmla="*/ 356451 h 517247"/>
                <a:gd name="connsiteX9" fmla="*/ 18367 w 204379"/>
                <a:gd name="connsiteY9" fmla="*/ 258623 h 517247"/>
                <a:gd name="connsiteX10" fmla="*/ 0 w 204379"/>
                <a:gd name="connsiteY10" fmla="*/ 160795 h 517247"/>
                <a:gd name="connsiteX11" fmla="*/ 75319 w 204379"/>
                <a:gd name="connsiteY11" fmla="*/ 91918 h 517247"/>
                <a:gd name="connsiteX12" fmla="*/ 120920 w 204379"/>
                <a:gd name="connsiteY12" fmla="*/ 2507 h 517247"/>
                <a:gd name="connsiteX13" fmla="*/ 139979 w 204379"/>
                <a:gd name="connsiteY13" fmla="*/ 0 h 51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7247">
                  <a:moveTo>
                    <a:pt x="139979" y="0"/>
                  </a:moveTo>
                  <a:lnTo>
                    <a:pt x="150765" y="2177"/>
                  </a:lnTo>
                  <a:cubicBezTo>
                    <a:pt x="182272" y="15504"/>
                    <a:pt x="204379" y="46701"/>
                    <a:pt x="204379" y="83062"/>
                  </a:cubicBezTo>
                  <a:lnTo>
                    <a:pt x="204379" y="434184"/>
                  </a:lnTo>
                  <a:cubicBezTo>
                    <a:pt x="204379" y="470545"/>
                    <a:pt x="182272" y="501743"/>
                    <a:pt x="150765" y="515069"/>
                  </a:cubicBezTo>
                  <a:lnTo>
                    <a:pt x="139979" y="517247"/>
                  </a:lnTo>
                  <a:lnTo>
                    <a:pt x="120920" y="514739"/>
                  </a:lnTo>
                  <a:lnTo>
                    <a:pt x="75319" y="425328"/>
                  </a:lnTo>
                  <a:lnTo>
                    <a:pt x="0" y="356451"/>
                  </a:lnTo>
                  <a:lnTo>
                    <a:pt x="18367" y="258623"/>
                  </a:lnTo>
                  <a:lnTo>
                    <a:pt x="0" y="160795"/>
                  </a:lnTo>
                  <a:lnTo>
                    <a:pt x="75319" y="91918"/>
                  </a:lnTo>
                  <a:lnTo>
                    <a:pt x="120920" y="2507"/>
                  </a:lnTo>
                  <a:lnTo>
                    <a:pt x="139979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73" name="Freeform"/>
            <p:cNvSpPr/>
            <p:nvPr/>
          </p:nvSpPr>
          <p:spPr>
            <a:xfrm>
              <a:off x="3383903" y="3938120"/>
              <a:ext cx="180297" cy="513410"/>
            </a:xfrm>
            <a:custGeom>
              <a:avLst/>
              <a:gdLst>
                <a:gd name="connsiteX0" fmla="*/ 54898 w 180297"/>
                <a:gd name="connsiteY0" fmla="*/ 0 h 513410"/>
                <a:gd name="connsiteX1" fmla="*/ 59377 w 180297"/>
                <a:gd name="connsiteY1" fmla="*/ 589 h 513410"/>
                <a:gd name="connsiteX2" fmla="*/ 104978 w 180297"/>
                <a:gd name="connsiteY2" fmla="*/ 90000 h 513410"/>
                <a:gd name="connsiteX3" fmla="*/ 180297 w 180297"/>
                <a:gd name="connsiteY3" fmla="*/ 158877 h 513410"/>
                <a:gd name="connsiteX4" fmla="*/ 161930 w 180297"/>
                <a:gd name="connsiteY4" fmla="*/ 256705 h 513410"/>
                <a:gd name="connsiteX5" fmla="*/ 180297 w 180297"/>
                <a:gd name="connsiteY5" fmla="*/ 354533 h 513410"/>
                <a:gd name="connsiteX6" fmla="*/ 104978 w 180297"/>
                <a:gd name="connsiteY6" fmla="*/ 423410 h 513410"/>
                <a:gd name="connsiteX7" fmla="*/ 59377 w 180297"/>
                <a:gd name="connsiteY7" fmla="*/ 512821 h 513410"/>
                <a:gd name="connsiteX8" fmla="*/ 54898 w 180297"/>
                <a:gd name="connsiteY8" fmla="*/ 513410 h 513410"/>
                <a:gd name="connsiteX9" fmla="*/ 53614 w 180297"/>
                <a:gd name="connsiteY9" fmla="*/ 513151 h 513410"/>
                <a:gd name="connsiteX10" fmla="*/ 0 w 180297"/>
                <a:gd name="connsiteY10" fmla="*/ 432266 h 513410"/>
                <a:gd name="connsiteX11" fmla="*/ 0 w 180297"/>
                <a:gd name="connsiteY11" fmla="*/ 81144 h 513410"/>
                <a:gd name="connsiteX12" fmla="*/ 53614 w 180297"/>
                <a:gd name="connsiteY12" fmla="*/ 259 h 513410"/>
                <a:gd name="connsiteX13" fmla="*/ 54898 w 180297"/>
                <a:gd name="connsiteY13" fmla="*/ 0 h 513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0297" h="513410">
                  <a:moveTo>
                    <a:pt x="54898" y="0"/>
                  </a:moveTo>
                  <a:lnTo>
                    <a:pt x="59377" y="589"/>
                  </a:lnTo>
                  <a:lnTo>
                    <a:pt x="104978" y="90000"/>
                  </a:lnTo>
                  <a:lnTo>
                    <a:pt x="180297" y="158877"/>
                  </a:lnTo>
                  <a:lnTo>
                    <a:pt x="161930" y="256705"/>
                  </a:lnTo>
                  <a:lnTo>
                    <a:pt x="180297" y="354533"/>
                  </a:lnTo>
                  <a:lnTo>
                    <a:pt x="104978" y="423410"/>
                  </a:lnTo>
                  <a:lnTo>
                    <a:pt x="59377" y="512821"/>
                  </a:lnTo>
                  <a:lnTo>
                    <a:pt x="54898" y="513410"/>
                  </a:lnTo>
                  <a:lnTo>
                    <a:pt x="53614" y="513151"/>
                  </a:lnTo>
                  <a:cubicBezTo>
                    <a:pt x="22108" y="499825"/>
                    <a:pt x="0" y="468627"/>
                    <a:pt x="0" y="432266"/>
                  </a:cubicBezTo>
                  <a:lnTo>
                    <a:pt x="0" y="81144"/>
                  </a:lnTo>
                  <a:cubicBezTo>
                    <a:pt x="0" y="44783"/>
                    <a:pt x="22108" y="13586"/>
                    <a:pt x="53614" y="259"/>
                  </a:cubicBezTo>
                  <a:lnTo>
                    <a:pt x="54898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6" name="Freeform"/>
            <p:cNvSpPr/>
            <p:nvPr/>
          </p:nvSpPr>
          <p:spPr>
            <a:xfrm>
              <a:off x="3438800" y="3931481"/>
              <a:ext cx="5304898" cy="526688"/>
            </a:xfrm>
            <a:custGeom>
              <a:avLst/>
              <a:gdLst>
                <a:gd name="connsiteX0" fmla="*/ 32885 w 5304898"/>
                <a:gd name="connsiteY0" fmla="*/ 0 h 526688"/>
                <a:gd name="connsiteX1" fmla="*/ 5281515 w 5304898"/>
                <a:gd name="connsiteY1" fmla="*/ 0 h 526688"/>
                <a:gd name="connsiteX2" fmla="*/ 5304898 w 5304898"/>
                <a:gd name="connsiteY2" fmla="*/ 4721 h 526688"/>
                <a:gd name="connsiteX3" fmla="*/ 5285839 w 5304898"/>
                <a:gd name="connsiteY3" fmla="*/ 7228 h 526688"/>
                <a:gd name="connsiteX4" fmla="*/ 5240238 w 5304898"/>
                <a:gd name="connsiteY4" fmla="*/ 96639 h 526688"/>
                <a:gd name="connsiteX5" fmla="*/ 5164919 w 5304898"/>
                <a:gd name="connsiteY5" fmla="*/ 165516 h 526688"/>
                <a:gd name="connsiteX6" fmla="*/ 5183286 w 5304898"/>
                <a:gd name="connsiteY6" fmla="*/ 263344 h 526688"/>
                <a:gd name="connsiteX7" fmla="*/ 5164919 w 5304898"/>
                <a:gd name="connsiteY7" fmla="*/ 361172 h 526688"/>
                <a:gd name="connsiteX8" fmla="*/ 5240238 w 5304898"/>
                <a:gd name="connsiteY8" fmla="*/ 430049 h 526688"/>
                <a:gd name="connsiteX9" fmla="*/ 5285839 w 5304898"/>
                <a:gd name="connsiteY9" fmla="*/ 519460 h 526688"/>
                <a:gd name="connsiteX10" fmla="*/ 5304898 w 5304898"/>
                <a:gd name="connsiteY10" fmla="*/ 521968 h 526688"/>
                <a:gd name="connsiteX11" fmla="*/ 5281515 w 5304898"/>
                <a:gd name="connsiteY11" fmla="*/ 526688 h 526688"/>
                <a:gd name="connsiteX12" fmla="*/ 32885 w 5304898"/>
                <a:gd name="connsiteY12" fmla="*/ 526688 h 526688"/>
                <a:gd name="connsiteX13" fmla="*/ 0 w 5304898"/>
                <a:gd name="connsiteY13" fmla="*/ 520049 h 526688"/>
                <a:gd name="connsiteX14" fmla="*/ 4479 w 5304898"/>
                <a:gd name="connsiteY14" fmla="*/ 519460 h 526688"/>
                <a:gd name="connsiteX15" fmla="*/ 50080 w 5304898"/>
                <a:gd name="connsiteY15" fmla="*/ 430049 h 526688"/>
                <a:gd name="connsiteX16" fmla="*/ 125399 w 5304898"/>
                <a:gd name="connsiteY16" fmla="*/ 361172 h 526688"/>
                <a:gd name="connsiteX17" fmla="*/ 107032 w 5304898"/>
                <a:gd name="connsiteY17" fmla="*/ 263344 h 526688"/>
                <a:gd name="connsiteX18" fmla="*/ 125399 w 5304898"/>
                <a:gd name="connsiteY18" fmla="*/ 165516 h 526688"/>
                <a:gd name="connsiteX19" fmla="*/ 50080 w 5304898"/>
                <a:gd name="connsiteY19" fmla="*/ 96639 h 526688"/>
                <a:gd name="connsiteX20" fmla="*/ 4479 w 5304898"/>
                <a:gd name="connsiteY20" fmla="*/ 7228 h 526688"/>
                <a:gd name="connsiteX21" fmla="*/ 0 w 5304898"/>
                <a:gd name="connsiteY21" fmla="*/ 6639 h 526688"/>
                <a:gd name="connsiteX22" fmla="*/ 32885 w 5304898"/>
                <a:gd name="connsiteY22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304898" h="526688">
                  <a:moveTo>
                    <a:pt x="32885" y="0"/>
                  </a:moveTo>
                  <a:lnTo>
                    <a:pt x="5281515" y="0"/>
                  </a:lnTo>
                  <a:lnTo>
                    <a:pt x="5304898" y="4721"/>
                  </a:lnTo>
                  <a:lnTo>
                    <a:pt x="5285839" y="7228"/>
                  </a:lnTo>
                  <a:lnTo>
                    <a:pt x="5240238" y="96639"/>
                  </a:lnTo>
                  <a:lnTo>
                    <a:pt x="5164919" y="165516"/>
                  </a:lnTo>
                  <a:lnTo>
                    <a:pt x="5183286" y="263344"/>
                  </a:lnTo>
                  <a:lnTo>
                    <a:pt x="5164919" y="361172"/>
                  </a:lnTo>
                  <a:lnTo>
                    <a:pt x="5240238" y="430049"/>
                  </a:lnTo>
                  <a:lnTo>
                    <a:pt x="5285839" y="519460"/>
                  </a:lnTo>
                  <a:lnTo>
                    <a:pt x="5304898" y="521968"/>
                  </a:lnTo>
                  <a:lnTo>
                    <a:pt x="5281515" y="526688"/>
                  </a:lnTo>
                  <a:lnTo>
                    <a:pt x="32885" y="526688"/>
                  </a:lnTo>
                  <a:lnTo>
                    <a:pt x="0" y="520049"/>
                  </a:lnTo>
                  <a:lnTo>
                    <a:pt x="4479" y="519460"/>
                  </a:lnTo>
                  <a:lnTo>
                    <a:pt x="50080" y="430049"/>
                  </a:lnTo>
                  <a:lnTo>
                    <a:pt x="125399" y="361172"/>
                  </a:lnTo>
                  <a:lnTo>
                    <a:pt x="107032" y="263344"/>
                  </a:lnTo>
                  <a:lnTo>
                    <a:pt x="125399" y="165516"/>
                  </a:lnTo>
                  <a:lnTo>
                    <a:pt x="50080" y="96639"/>
                  </a:lnTo>
                  <a:lnTo>
                    <a:pt x="4479" y="7228"/>
                  </a:lnTo>
                  <a:lnTo>
                    <a:pt x="0" y="6639"/>
                  </a:lnTo>
                  <a:lnTo>
                    <a:pt x="32885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أُسيْد بن الحُضيْر</a:t>
              </a:r>
            </a:p>
          </p:txBody>
        </p:sp>
      </p:grpSp>
      <p:grpSp>
        <p:nvGrpSpPr>
          <p:cNvPr id="163" name="جواب 2"/>
          <p:cNvGrpSpPr/>
          <p:nvPr/>
        </p:nvGrpSpPr>
        <p:grpSpPr>
          <a:xfrm>
            <a:off x="3383903" y="4742379"/>
            <a:ext cx="5424196" cy="526688"/>
            <a:chOff x="3383903" y="4669227"/>
            <a:chExt cx="5424196" cy="526688"/>
          </a:xfrm>
        </p:grpSpPr>
        <p:sp>
          <p:nvSpPr>
            <p:cNvPr id="72" name="Freeform"/>
            <p:cNvSpPr/>
            <p:nvPr/>
          </p:nvSpPr>
          <p:spPr>
            <a:xfrm>
              <a:off x="8603720" y="4670388"/>
              <a:ext cx="204379" cy="516719"/>
            </a:xfrm>
            <a:custGeom>
              <a:avLst/>
              <a:gdLst>
                <a:gd name="connsiteX0" fmla="*/ 122342 w 204379"/>
                <a:gd name="connsiteY0" fmla="*/ 0 h 516719"/>
                <a:gd name="connsiteX1" fmla="*/ 150765 w 204379"/>
                <a:gd name="connsiteY1" fmla="*/ 5738 h 516719"/>
                <a:gd name="connsiteX2" fmla="*/ 204379 w 204379"/>
                <a:gd name="connsiteY2" fmla="*/ 86623 h 516719"/>
                <a:gd name="connsiteX3" fmla="*/ 204379 w 204379"/>
                <a:gd name="connsiteY3" fmla="*/ 437745 h 516719"/>
                <a:gd name="connsiteX4" fmla="*/ 178668 w 204379"/>
                <a:gd name="connsiteY4" fmla="*/ 499817 h 516719"/>
                <a:gd name="connsiteX5" fmla="*/ 153600 w 204379"/>
                <a:gd name="connsiteY5" fmla="*/ 516719 h 516719"/>
                <a:gd name="connsiteX6" fmla="*/ 120920 w 204379"/>
                <a:gd name="connsiteY6" fmla="*/ 512419 h 516719"/>
                <a:gd name="connsiteX7" fmla="*/ 75319 w 204379"/>
                <a:gd name="connsiteY7" fmla="*/ 423008 h 516719"/>
                <a:gd name="connsiteX8" fmla="*/ 0 w 204379"/>
                <a:gd name="connsiteY8" fmla="*/ 354131 h 516719"/>
                <a:gd name="connsiteX9" fmla="*/ 18367 w 204379"/>
                <a:gd name="connsiteY9" fmla="*/ 256303 h 516719"/>
                <a:gd name="connsiteX10" fmla="*/ 0 w 204379"/>
                <a:gd name="connsiteY10" fmla="*/ 158475 h 516719"/>
                <a:gd name="connsiteX11" fmla="*/ 75319 w 204379"/>
                <a:gd name="connsiteY11" fmla="*/ 89598 h 516719"/>
                <a:gd name="connsiteX12" fmla="*/ 120920 w 204379"/>
                <a:gd name="connsiteY12" fmla="*/ 187 h 516719"/>
                <a:gd name="connsiteX13" fmla="*/ 122342 w 204379"/>
                <a:gd name="connsiteY13" fmla="*/ 0 h 51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6719">
                  <a:moveTo>
                    <a:pt x="122342" y="0"/>
                  </a:moveTo>
                  <a:lnTo>
                    <a:pt x="150765" y="5738"/>
                  </a:lnTo>
                  <a:cubicBezTo>
                    <a:pt x="182272" y="19065"/>
                    <a:pt x="204379" y="50262"/>
                    <a:pt x="204379" y="86623"/>
                  </a:cubicBezTo>
                  <a:lnTo>
                    <a:pt x="204379" y="437745"/>
                  </a:lnTo>
                  <a:cubicBezTo>
                    <a:pt x="204379" y="461986"/>
                    <a:pt x="194553" y="483931"/>
                    <a:pt x="178668" y="499817"/>
                  </a:cubicBezTo>
                  <a:lnTo>
                    <a:pt x="153600" y="516719"/>
                  </a:lnTo>
                  <a:lnTo>
                    <a:pt x="120920" y="512419"/>
                  </a:lnTo>
                  <a:lnTo>
                    <a:pt x="75319" y="423008"/>
                  </a:lnTo>
                  <a:lnTo>
                    <a:pt x="0" y="354131"/>
                  </a:lnTo>
                  <a:lnTo>
                    <a:pt x="18367" y="256303"/>
                  </a:lnTo>
                  <a:lnTo>
                    <a:pt x="0" y="158475"/>
                  </a:lnTo>
                  <a:lnTo>
                    <a:pt x="75319" y="89598"/>
                  </a:lnTo>
                  <a:lnTo>
                    <a:pt x="120920" y="187"/>
                  </a:lnTo>
                  <a:lnTo>
                    <a:pt x="122342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71" name="Freeform"/>
            <p:cNvSpPr/>
            <p:nvPr/>
          </p:nvSpPr>
          <p:spPr>
            <a:xfrm>
              <a:off x="3383903" y="4674553"/>
              <a:ext cx="180297" cy="509903"/>
            </a:xfrm>
            <a:custGeom>
              <a:avLst/>
              <a:gdLst>
                <a:gd name="connsiteX0" fmla="*/ 61406 w 180297"/>
                <a:gd name="connsiteY0" fmla="*/ 0 h 509903"/>
                <a:gd name="connsiteX1" fmla="*/ 104978 w 180297"/>
                <a:gd name="connsiteY1" fmla="*/ 85433 h 509903"/>
                <a:gd name="connsiteX2" fmla="*/ 180297 w 180297"/>
                <a:gd name="connsiteY2" fmla="*/ 154310 h 509903"/>
                <a:gd name="connsiteX3" fmla="*/ 161930 w 180297"/>
                <a:gd name="connsiteY3" fmla="*/ 252138 h 509903"/>
                <a:gd name="connsiteX4" fmla="*/ 180297 w 180297"/>
                <a:gd name="connsiteY4" fmla="*/ 349966 h 509903"/>
                <a:gd name="connsiteX5" fmla="*/ 104978 w 180297"/>
                <a:gd name="connsiteY5" fmla="*/ 418843 h 509903"/>
                <a:gd name="connsiteX6" fmla="*/ 59377 w 180297"/>
                <a:gd name="connsiteY6" fmla="*/ 508254 h 509903"/>
                <a:gd name="connsiteX7" fmla="*/ 46847 w 180297"/>
                <a:gd name="connsiteY7" fmla="*/ 509903 h 509903"/>
                <a:gd name="connsiteX8" fmla="*/ 25711 w 180297"/>
                <a:gd name="connsiteY8" fmla="*/ 495652 h 509903"/>
                <a:gd name="connsiteX9" fmla="*/ 0 w 180297"/>
                <a:gd name="connsiteY9" fmla="*/ 433580 h 509903"/>
                <a:gd name="connsiteX10" fmla="*/ 0 w 180297"/>
                <a:gd name="connsiteY10" fmla="*/ 82458 h 509903"/>
                <a:gd name="connsiteX11" fmla="*/ 53614 w 180297"/>
                <a:gd name="connsiteY11" fmla="*/ 1573 h 509903"/>
                <a:gd name="connsiteX12" fmla="*/ 61406 w 180297"/>
                <a:gd name="connsiteY12" fmla="*/ 0 h 509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297" h="509903">
                  <a:moveTo>
                    <a:pt x="61406" y="0"/>
                  </a:moveTo>
                  <a:lnTo>
                    <a:pt x="104978" y="85433"/>
                  </a:lnTo>
                  <a:lnTo>
                    <a:pt x="180297" y="154310"/>
                  </a:lnTo>
                  <a:lnTo>
                    <a:pt x="161930" y="252138"/>
                  </a:lnTo>
                  <a:lnTo>
                    <a:pt x="180297" y="349966"/>
                  </a:lnTo>
                  <a:lnTo>
                    <a:pt x="104978" y="418843"/>
                  </a:lnTo>
                  <a:lnTo>
                    <a:pt x="59377" y="508254"/>
                  </a:lnTo>
                  <a:lnTo>
                    <a:pt x="46847" y="509903"/>
                  </a:lnTo>
                  <a:lnTo>
                    <a:pt x="25711" y="495652"/>
                  </a:lnTo>
                  <a:cubicBezTo>
                    <a:pt x="9826" y="479766"/>
                    <a:pt x="0" y="457821"/>
                    <a:pt x="0" y="433580"/>
                  </a:cubicBezTo>
                  <a:lnTo>
                    <a:pt x="0" y="82458"/>
                  </a:lnTo>
                  <a:cubicBezTo>
                    <a:pt x="0" y="46097"/>
                    <a:pt x="22108" y="14900"/>
                    <a:pt x="53614" y="1573"/>
                  </a:cubicBezTo>
                  <a:lnTo>
                    <a:pt x="6140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3" name="Freeform"/>
            <p:cNvSpPr/>
            <p:nvPr/>
          </p:nvSpPr>
          <p:spPr>
            <a:xfrm>
              <a:off x="3430749" y="4669227"/>
              <a:ext cx="5326570" cy="526688"/>
            </a:xfrm>
            <a:custGeom>
              <a:avLst/>
              <a:gdLst>
                <a:gd name="connsiteX0" fmla="*/ 40936 w 5326570"/>
                <a:gd name="connsiteY0" fmla="*/ 0 h 526688"/>
                <a:gd name="connsiteX1" fmla="*/ 5289566 w 5326570"/>
                <a:gd name="connsiteY1" fmla="*/ 0 h 526688"/>
                <a:gd name="connsiteX2" fmla="*/ 5295312 w 5326570"/>
                <a:gd name="connsiteY2" fmla="*/ 1160 h 526688"/>
                <a:gd name="connsiteX3" fmla="*/ 5293890 w 5326570"/>
                <a:gd name="connsiteY3" fmla="*/ 1347 h 526688"/>
                <a:gd name="connsiteX4" fmla="*/ 5248289 w 5326570"/>
                <a:gd name="connsiteY4" fmla="*/ 90758 h 526688"/>
                <a:gd name="connsiteX5" fmla="*/ 5172970 w 5326570"/>
                <a:gd name="connsiteY5" fmla="*/ 159635 h 526688"/>
                <a:gd name="connsiteX6" fmla="*/ 5191337 w 5326570"/>
                <a:gd name="connsiteY6" fmla="*/ 257463 h 526688"/>
                <a:gd name="connsiteX7" fmla="*/ 5172970 w 5326570"/>
                <a:gd name="connsiteY7" fmla="*/ 355291 h 526688"/>
                <a:gd name="connsiteX8" fmla="*/ 5248289 w 5326570"/>
                <a:gd name="connsiteY8" fmla="*/ 424168 h 526688"/>
                <a:gd name="connsiteX9" fmla="*/ 5293890 w 5326570"/>
                <a:gd name="connsiteY9" fmla="*/ 513579 h 526688"/>
                <a:gd name="connsiteX10" fmla="*/ 5326570 w 5326570"/>
                <a:gd name="connsiteY10" fmla="*/ 517879 h 526688"/>
                <a:gd name="connsiteX11" fmla="*/ 5323735 w 5326570"/>
                <a:gd name="connsiteY11" fmla="*/ 519790 h 526688"/>
                <a:gd name="connsiteX12" fmla="*/ 5289566 w 5326570"/>
                <a:gd name="connsiteY12" fmla="*/ 526688 h 526688"/>
                <a:gd name="connsiteX13" fmla="*/ 40936 w 5326570"/>
                <a:gd name="connsiteY13" fmla="*/ 526688 h 526688"/>
                <a:gd name="connsiteX14" fmla="*/ 6767 w 5326570"/>
                <a:gd name="connsiteY14" fmla="*/ 519790 h 526688"/>
                <a:gd name="connsiteX15" fmla="*/ 0 w 5326570"/>
                <a:gd name="connsiteY15" fmla="*/ 515228 h 526688"/>
                <a:gd name="connsiteX16" fmla="*/ 12530 w 5326570"/>
                <a:gd name="connsiteY16" fmla="*/ 513579 h 526688"/>
                <a:gd name="connsiteX17" fmla="*/ 58131 w 5326570"/>
                <a:gd name="connsiteY17" fmla="*/ 424168 h 526688"/>
                <a:gd name="connsiteX18" fmla="*/ 133450 w 5326570"/>
                <a:gd name="connsiteY18" fmla="*/ 355291 h 526688"/>
                <a:gd name="connsiteX19" fmla="*/ 115083 w 5326570"/>
                <a:gd name="connsiteY19" fmla="*/ 257463 h 526688"/>
                <a:gd name="connsiteX20" fmla="*/ 133450 w 5326570"/>
                <a:gd name="connsiteY20" fmla="*/ 159635 h 526688"/>
                <a:gd name="connsiteX21" fmla="*/ 58131 w 5326570"/>
                <a:gd name="connsiteY21" fmla="*/ 90758 h 526688"/>
                <a:gd name="connsiteX22" fmla="*/ 14559 w 5326570"/>
                <a:gd name="connsiteY22" fmla="*/ 5325 h 526688"/>
                <a:gd name="connsiteX23" fmla="*/ 40936 w 5326570"/>
                <a:gd name="connsiteY23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326570" h="526688">
                  <a:moveTo>
                    <a:pt x="40936" y="0"/>
                  </a:moveTo>
                  <a:lnTo>
                    <a:pt x="5289566" y="0"/>
                  </a:lnTo>
                  <a:lnTo>
                    <a:pt x="5295312" y="1160"/>
                  </a:lnTo>
                  <a:lnTo>
                    <a:pt x="5293890" y="1347"/>
                  </a:lnTo>
                  <a:lnTo>
                    <a:pt x="5248289" y="90758"/>
                  </a:lnTo>
                  <a:lnTo>
                    <a:pt x="5172970" y="159635"/>
                  </a:lnTo>
                  <a:lnTo>
                    <a:pt x="5191337" y="257463"/>
                  </a:lnTo>
                  <a:lnTo>
                    <a:pt x="5172970" y="355291"/>
                  </a:lnTo>
                  <a:lnTo>
                    <a:pt x="5248289" y="424168"/>
                  </a:lnTo>
                  <a:lnTo>
                    <a:pt x="5293890" y="513579"/>
                  </a:lnTo>
                  <a:lnTo>
                    <a:pt x="5326570" y="517879"/>
                  </a:lnTo>
                  <a:lnTo>
                    <a:pt x="5323735" y="519790"/>
                  </a:lnTo>
                  <a:cubicBezTo>
                    <a:pt x="5313233" y="524232"/>
                    <a:pt x="5301686" y="526688"/>
                    <a:pt x="5289566" y="526688"/>
                  </a:cubicBezTo>
                  <a:lnTo>
                    <a:pt x="40936" y="526688"/>
                  </a:lnTo>
                  <a:cubicBezTo>
                    <a:pt x="28816" y="526688"/>
                    <a:pt x="17269" y="524232"/>
                    <a:pt x="6767" y="519790"/>
                  </a:cubicBezTo>
                  <a:lnTo>
                    <a:pt x="0" y="515228"/>
                  </a:lnTo>
                  <a:lnTo>
                    <a:pt x="12530" y="513579"/>
                  </a:lnTo>
                  <a:lnTo>
                    <a:pt x="58131" y="424168"/>
                  </a:lnTo>
                  <a:lnTo>
                    <a:pt x="133450" y="355291"/>
                  </a:lnTo>
                  <a:lnTo>
                    <a:pt x="115083" y="257463"/>
                  </a:lnTo>
                  <a:lnTo>
                    <a:pt x="133450" y="159635"/>
                  </a:lnTo>
                  <a:lnTo>
                    <a:pt x="58131" y="90758"/>
                  </a:lnTo>
                  <a:lnTo>
                    <a:pt x="14559" y="5325"/>
                  </a:lnTo>
                  <a:lnTo>
                    <a:pt x="40936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عبد الرحمن بن عوف</a:t>
              </a:r>
            </a:p>
          </p:txBody>
        </p:sp>
      </p:grpSp>
      <p:grpSp>
        <p:nvGrpSpPr>
          <p:cNvPr id="164" name="جواب 1"/>
          <p:cNvGrpSpPr/>
          <p:nvPr/>
        </p:nvGrpSpPr>
        <p:grpSpPr>
          <a:xfrm>
            <a:off x="3383903" y="4085948"/>
            <a:ext cx="5424196" cy="526688"/>
            <a:chOff x="3383903" y="5406973"/>
            <a:chExt cx="5424196" cy="526688"/>
          </a:xfrm>
        </p:grpSpPr>
        <p:sp>
          <p:nvSpPr>
            <p:cNvPr id="70" name="Freeform"/>
            <p:cNvSpPr/>
            <p:nvPr/>
          </p:nvSpPr>
          <p:spPr>
            <a:xfrm>
              <a:off x="8603720" y="5409187"/>
              <a:ext cx="204379" cy="517121"/>
            </a:xfrm>
            <a:custGeom>
              <a:avLst/>
              <a:gdLst>
                <a:gd name="connsiteX0" fmla="*/ 127557 w 204379"/>
                <a:gd name="connsiteY0" fmla="*/ 0 h 517121"/>
                <a:gd name="connsiteX1" fmla="*/ 150765 w 204379"/>
                <a:gd name="connsiteY1" fmla="*/ 4685 h 517121"/>
                <a:gd name="connsiteX2" fmla="*/ 204379 w 204379"/>
                <a:gd name="connsiteY2" fmla="*/ 85570 h 517121"/>
                <a:gd name="connsiteX3" fmla="*/ 204379 w 204379"/>
                <a:gd name="connsiteY3" fmla="*/ 436692 h 517121"/>
                <a:gd name="connsiteX4" fmla="*/ 178668 w 204379"/>
                <a:gd name="connsiteY4" fmla="*/ 498764 h 517121"/>
                <a:gd name="connsiteX5" fmla="*/ 151442 w 204379"/>
                <a:gd name="connsiteY5" fmla="*/ 517121 h 517121"/>
                <a:gd name="connsiteX6" fmla="*/ 120920 w 204379"/>
                <a:gd name="connsiteY6" fmla="*/ 513105 h 517121"/>
                <a:gd name="connsiteX7" fmla="*/ 75319 w 204379"/>
                <a:gd name="connsiteY7" fmla="*/ 423694 h 517121"/>
                <a:gd name="connsiteX8" fmla="*/ 0 w 204379"/>
                <a:gd name="connsiteY8" fmla="*/ 354817 h 517121"/>
                <a:gd name="connsiteX9" fmla="*/ 18367 w 204379"/>
                <a:gd name="connsiteY9" fmla="*/ 256989 h 517121"/>
                <a:gd name="connsiteX10" fmla="*/ 0 w 204379"/>
                <a:gd name="connsiteY10" fmla="*/ 159161 h 517121"/>
                <a:gd name="connsiteX11" fmla="*/ 75319 w 204379"/>
                <a:gd name="connsiteY11" fmla="*/ 90284 h 517121"/>
                <a:gd name="connsiteX12" fmla="*/ 120920 w 204379"/>
                <a:gd name="connsiteY12" fmla="*/ 873 h 517121"/>
                <a:gd name="connsiteX13" fmla="*/ 127557 w 204379"/>
                <a:gd name="connsiteY13" fmla="*/ 0 h 517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7121">
                  <a:moveTo>
                    <a:pt x="127557" y="0"/>
                  </a:moveTo>
                  <a:lnTo>
                    <a:pt x="150765" y="4685"/>
                  </a:lnTo>
                  <a:cubicBezTo>
                    <a:pt x="182272" y="18012"/>
                    <a:pt x="204379" y="49209"/>
                    <a:pt x="204379" y="85570"/>
                  </a:cubicBezTo>
                  <a:lnTo>
                    <a:pt x="204379" y="436692"/>
                  </a:lnTo>
                  <a:cubicBezTo>
                    <a:pt x="204379" y="460933"/>
                    <a:pt x="194553" y="482878"/>
                    <a:pt x="178668" y="498764"/>
                  </a:cubicBezTo>
                  <a:lnTo>
                    <a:pt x="151442" y="517121"/>
                  </a:lnTo>
                  <a:lnTo>
                    <a:pt x="120920" y="513105"/>
                  </a:lnTo>
                  <a:lnTo>
                    <a:pt x="75319" y="423694"/>
                  </a:lnTo>
                  <a:lnTo>
                    <a:pt x="0" y="354817"/>
                  </a:lnTo>
                  <a:lnTo>
                    <a:pt x="18367" y="256989"/>
                  </a:lnTo>
                  <a:lnTo>
                    <a:pt x="0" y="159161"/>
                  </a:lnTo>
                  <a:lnTo>
                    <a:pt x="75319" y="90284"/>
                  </a:lnTo>
                  <a:lnTo>
                    <a:pt x="120920" y="873"/>
                  </a:lnTo>
                  <a:lnTo>
                    <a:pt x="12755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9" name="Freeform"/>
            <p:cNvSpPr/>
            <p:nvPr/>
          </p:nvSpPr>
          <p:spPr>
            <a:xfrm>
              <a:off x="3383903" y="5412462"/>
              <a:ext cx="180297" cy="511195"/>
            </a:xfrm>
            <a:custGeom>
              <a:avLst/>
              <a:gdLst>
                <a:gd name="connsiteX0" fmla="*/ 60602 w 180297"/>
                <a:gd name="connsiteY0" fmla="*/ 0 h 511195"/>
                <a:gd name="connsiteX1" fmla="*/ 104978 w 180297"/>
                <a:gd name="connsiteY1" fmla="*/ 87009 h 511195"/>
                <a:gd name="connsiteX2" fmla="*/ 180297 w 180297"/>
                <a:gd name="connsiteY2" fmla="*/ 155886 h 511195"/>
                <a:gd name="connsiteX3" fmla="*/ 161930 w 180297"/>
                <a:gd name="connsiteY3" fmla="*/ 253714 h 511195"/>
                <a:gd name="connsiteX4" fmla="*/ 180297 w 180297"/>
                <a:gd name="connsiteY4" fmla="*/ 351542 h 511195"/>
                <a:gd name="connsiteX5" fmla="*/ 104978 w 180297"/>
                <a:gd name="connsiteY5" fmla="*/ 420419 h 511195"/>
                <a:gd name="connsiteX6" fmla="*/ 59377 w 180297"/>
                <a:gd name="connsiteY6" fmla="*/ 509830 h 511195"/>
                <a:gd name="connsiteX7" fmla="*/ 49005 w 180297"/>
                <a:gd name="connsiteY7" fmla="*/ 511195 h 511195"/>
                <a:gd name="connsiteX8" fmla="*/ 25711 w 180297"/>
                <a:gd name="connsiteY8" fmla="*/ 495489 h 511195"/>
                <a:gd name="connsiteX9" fmla="*/ 0 w 180297"/>
                <a:gd name="connsiteY9" fmla="*/ 433417 h 511195"/>
                <a:gd name="connsiteX10" fmla="*/ 0 w 180297"/>
                <a:gd name="connsiteY10" fmla="*/ 82295 h 511195"/>
                <a:gd name="connsiteX11" fmla="*/ 53614 w 180297"/>
                <a:gd name="connsiteY11" fmla="*/ 1410 h 511195"/>
                <a:gd name="connsiteX12" fmla="*/ 60602 w 180297"/>
                <a:gd name="connsiteY12" fmla="*/ 0 h 511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297" h="511195">
                  <a:moveTo>
                    <a:pt x="60602" y="0"/>
                  </a:moveTo>
                  <a:lnTo>
                    <a:pt x="104978" y="87009"/>
                  </a:lnTo>
                  <a:lnTo>
                    <a:pt x="180297" y="155886"/>
                  </a:lnTo>
                  <a:lnTo>
                    <a:pt x="161930" y="253714"/>
                  </a:lnTo>
                  <a:lnTo>
                    <a:pt x="180297" y="351542"/>
                  </a:lnTo>
                  <a:lnTo>
                    <a:pt x="104978" y="420419"/>
                  </a:lnTo>
                  <a:lnTo>
                    <a:pt x="59377" y="509830"/>
                  </a:lnTo>
                  <a:lnTo>
                    <a:pt x="49005" y="511195"/>
                  </a:lnTo>
                  <a:lnTo>
                    <a:pt x="25711" y="495489"/>
                  </a:lnTo>
                  <a:cubicBezTo>
                    <a:pt x="9826" y="479603"/>
                    <a:pt x="0" y="457658"/>
                    <a:pt x="0" y="433417"/>
                  </a:cubicBezTo>
                  <a:lnTo>
                    <a:pt x="0" y="82295"/>
                  </a:lnTo>
                  <a:cubicBezTo>
                    <a:pt x="0" y="45934"/>
                    <a:pt x="22108" y="14737"/>
                    <a:pt x="53614" y="1410"/>
                  </a:cubicBezTo>
                  <a:lnTo>
                    <a:pt x="60602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0" name="Freeform"/>
            <p:cNvSpPr/>
            <p:nvPr/>
          </p:nvSpPr>
          <p:spPr>
            <a:xfrm>
              <a:off x="3432907" y="5406973"/>
              <a:ext cx="5322254" cy="526688"/>
            </a:xfrm>
            <a:custGeom>
              <a:avLst/>
              <a:gdLst>
                <a:gd name="connsiteX0" fmla="*/ 38778 w 5322254"/>
                <a:gd name="connsiteY0" fmla="*/ 0 h 526688"/>
                <a:gd name="connsiteX1" fmla="*/ 5287408 w 5322254"/>
                <a:gd name="connsiteY1" fmla="*/ 0 h 526688"/>
                <a:gd name="connsiteX2" fmla="*/ 5298369 w 5322254"/>
                <a:gd name="connsiteY2" fmla="*/ 2213 h 526688"/>
                <a:gd name="connsiteX3" fmla="*/ 5291732 w 5322254"/>
                <a:gd name="connsiteY3" fmla="*/ 3086 h 526688"/>
                <a:gd name="connsiteX4" fmla="*/ 5246131 w 5322254"/>
                <a:gd name="connsiteY4" fmla="*/ 92497 h 526688"/>
                <a:gd name="connsiteX5" fmla="*/ 5170812 w 5322254"/>
                <a:gd name="connsiteY5" fmla="*/ 161374 h 526688"/>
                <a:gd name="connsiteX6" fmla="*/ 5189179 w 5322254"/>
                <a:gd name="connsiteY6" fmla="*/ 259202 h 526688"/>
                <a:gd name="connsiteX7" fmla="*/ 5170812 w 5322254"/>
                <a:gd name="connsiteY7" fmla="*/ 357030 h 526688"/>
                <a:gd name="connsiteX8" fmla="*/ 5246131 w 5322254"/>
                <a:gd name="connsiteY8" fmla="*/ 425907 h 526688"/>
                <a:gd name="connsiteX9" fmla="*/ 5291732 w 5322254"/>
                <a:gd name="connsiteY9" fmla="*/ 515318 h 526688"/>
                <a:gd name="connsiteX10" fmla="*/ 5322254 w 5322254"/>
                <a:gd name="connsiteY10" fmla="*/ 519334 h 526688"/>
                <a:gd name="connsiteX11" fmla="*/ 5321577 w 5322254"/>
                <a:gd name="connsiteY11" fmla="*/ 519790 h 526688"/>
                <a:gd name="connsiteX12" fmla="*/ 5287408 w 5322254"/>
                <a:gd name="connsiteY12" fmla="*/ 526688 h 526688"/>
                <a:gd name="connsiteX13" fmla="*/ 38778 w 5322254"/>
                <a:gd name="connsiteY13" fmla="*/ 526688 h 526688"/>
                <a:gd name="connsiteX14" fmla="*/ 4609 w 5322254"/>
                <a:gd name="connsiteY14" fmla="*/ 519790 h 526688"/>
                <a:gd name="connsiteX15" fmla="*/ 0 w 5322254"/>
                <a:gd name="connsiteY15" fmla="*/ 516683 h 526688"/>
                <a:gd name="connsiteX16" fmla="*/ 10372 w 5322254"/>
                <a:gd name="connsiteY16" fmla="*/ 515318 h 526688"/>
                <a:gd name="connsiteX17" fmla="*/ 55973 w 5322254"/>
                <a:gd name="connsiteY17" fmla="*/ 425907 h 526688"/>
                <a:gd name="connsiteX18" fmla="*/ 131292 w 5322254"/>
                <a:gd name="connsiteY18" fmla="*/ 357030 h 526688"/>
                <a:gd name="connsiteX19" fmla="*/ 112925 w 5322254"/>
                <a:gd name="connsiteY19" fmla="*/ 259202 h 526688"/>
                <a:gd name="connsiteX20" fmla="*/ 131292 w 5322254"/>
                <a:gd name="connsiteY20" fmla="*/ 161374 h 526688"/>
                <a:gd name="connsiteX21" fmla="*/ 55973 w 5322254"/>
                <a:gd name="connsiteY21" fmla="*/ 92497 h 526688"/>
                <a:gd name="connsiteX22" fmla="*/ 11597 w 5322254"/>
                <a:gd name="connsiteY22" fmla="*/ 5488 h 526688"/>
                <a:gd name="connsiteX23" fmla="*/ 38778 w 5322254"/>
                <a:gd name="connsiteY23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322254" h="526688">
                  <a:moveTo>
                    <a:pt x="38778" y="0"/>
                  </a:moveTo>
                  <a:lnTo>
                    <a:pt x="5287408" y="0"/>
                  </a:lnTo>
                  <a:lnTo>
                    <a:pt x="5298369" y="2213"/>
                  </a:lnTo>
                  <a:lnTo>
                    <a:pt x="5291732" y="3086"/>
                  </a:lnTo>
                  <a:lnTo>
                    <a:pt x="5246131" y="92497"/>
                  </a:lnTo>
                  <a:lnTo>
                    <a:pt x="5170812" y="161374"/>
                  </a:lnTo>
                  <a:lnTo>
                    <a:pt x="5189179" y="259202"/>
                  </a:lnTo>
                  <a:lnTo>
                    <a:pt x="5170812" y="357030"/>
                  </a:lnTo>
                  <a:lnTo>
                    <a:pt x="5246131" y="425907"/>
                  </a:lnTo>
                  <a:lnTo>
                    <a:pt x="5291732" y="515318"/>
                  </a:lnTo>
                  <a:lnTo>
                    <a:pt x="5322254" y="519334"/>
                  </a:lnTo>
                  <a:lnTo>
                    <a:pt x="5321577" y="519790"/>
                  </a:lnTo>
                  <a:cubicBezTo>
                    <a:pt x="5311075" y="524232"/>
                    <a:pt x="5299528" y="526688"/>
                    <a:pt x="5287408" y="526688"/>
                  </a:cubicBezTo>
                  <a:lnTo>
                    <a:pt x="38778" y="526688"/>
                  </a:lnTo>
                  <a:cubicBezTo>
                    <a:pt x="26658" y="526688"/>
                    <a:pt x="15111" y="524232"/>
                    <a:pt x="4609" y="519790"/>
                  </a:cubicBezTo>
                  <a:lnTo>
                    <a:pt x="0" y="516683"/>
                  </a:lnTo>
                  <a:lnTo>
                    <a:pt x="10372" y="515318"/>
                  </a:lnTo>
                  <a:lnTo>
                    <a:pt x="55973" y="425907"/>
                  </a:lnTo>
                  <a:lnTo>
                    <a:pt x="131292" y="357030"/>
                  </a:lnTo>
                  <a:lnTo>
                    <a:pt x="112925" y="259202"/>
                  </a:lnTo>
                  <a:lnTo>
                    <a:pt x="131292" y="161374"/>
                  </a:lnTo>
                  <a:lnTo>
                    <a:pt x="55973" y="92497"/>
                  </a:lnTo>
                  <a:lnTo>
                    <a:pt x="11597" y="5488"/>
                  </a:lnTo>
                  <a:lnTo>
                    <a:pt x="3877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أبو عبيدة بن الجراح</a:t>
              </a:r>
            </a:p>
          </p:txBody>
        </p:sp>
      </p:grpSp>
      <p:grpSp>
        <p:nvGrpSpPr>
          <p:cNvPr id="35" name="أحسنت"/>
          <p:cNvGrpSpPr/>
          <p:nvPr/>
        </p:nvGrpSpPr>
        <p:grpSpPr>
          <a:xfrm>
            <a:off x="3695705" y="2247529"/>
            <a:ext cx="4791064" cy="2362944"/>
            <a:chOff x="3695705" y="2247529"/>
            <a:chExt cx="4791064" cy="2362944"/>
          </a:xfrm>
        </p:grpSpPr>
        <p:sp>
          <p:nvSpPr>
            <p:cNvPr id="36" name="Freeform"/>
            <p:cNvSpPr/>
            <p:nvPr/>
          </p:nvSpPr>
          <p:spPr>
            <a:xfrm>
              <a:off x="3695706" y="2252805"/>
              <a:ext cx="313782" cy="442766"/>
            </a:xfrm>
            <a:custGeom>
              <a:avLst/>
              <a:gdLst>
                <a:gd name="connsiteX0" fmla="*/ 397596 w 399247"/>
                <a:gd name="connsiteY0" fmla="*/ 0 h 515500"/>
                <a:gd name="connsiteX1" fmla="*/ 370642 w 399247"/>
                <a:gd name="connsiteY1" fmla="*/ 116255 h 515500"/>
                <a:gd name="connsiteX2" fmla="*/ 399247 w 399247"/>
                <a:gd name="connsiteY2" fmla="*/ 239629 h 515500"/>
                <a:gd name="connsiteX3" fmla="*/ 299857 w 399247"/>
                <a:gd name="connsiteY3" fmla="*/ 323452 h 515500"/>
                <a:gd name="connsiteX4" fmla="*/ 246749 w 399247"/>
                <a:gd name="connsiteY4" fmla="*/ 439252 h 515500"/>
                <a:gd name="connsiteX5" fmla="*/ 114536 w 399247"/>
                <a:gd name="connsiteY5" fmla="*/ 451505 h 515500"/>
                <a:gd name="connsiteX6" fmla="*/ 1 w 399247"/>
                <a:gd name="connsiteY6" fmla="*/ 515500 h 515500"/>
                <a:gd name="connsiteX7" fmla="*/ 0 w 399247"/>
                <a:gd name="connsiteY7" fmla="*/ 515500 h 515500"/>
                <a:gd name="connsiteX8" fmla="*/ 0 w 399247"/>
                <a:gd name="connsiteY8" fmla="*/ 452385 h 515500"/>
                <a:gd name="connsiteX9" fmla="*/ 366119 w 399247"/>
                <a:gd name="connsiteY9" fmla="*/ 3173 h 515500"/>
                <a:gd name="connsiteX10" fmla="*/ 397596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397596" y="0"/>
                  </a:moveTo>
                  <a:lnTo>
                    <a:pt x="370642" y="116255"/>
                  </a:lnTo>
                  <a:lnTo>
                    <a:pt x="399247" y="239629"/>
                  </a:lnTo>
                  <a:lnTo>
                    <a:pt x="299857" y="323452"/>
                  </a:lnTo>
                  <a:lnTo>
                    <a:pt x="246749" y="439252"/>
                  </a:lnTo>
                  <a:lnTo>
                    <a:pt x="114536" y="451505"/>
                  </a:lnTo>
                  <a:lnTo>
                    <a:pt x="1" y="515500"/>
                  </a:lnTo>
                  <a:lnTo>
                    <a:pt x="0" y="515500"/>
                  </a:lnTo>
                  <a:lnTo>
                    <a:pt x="0" y="452385"/>
                  </a:lnTo>
                  <a:cubicBezTo>
                    <a:pt x="0" y="230802"/>
                    <a:pt x="157175" y="45929"/>
                    <a:pt x="366119" y="3173"/>
                  </a:cubicBezTo>
                  <a:lnTo>
                    <a:pt x="39759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37" name="Freeform"/>
            <p:cNvSpPr/>
            <p:nvPr/>
          </p:nvSpPr>
          <p:spPr>
            <a:xfrm>
              <a:off x="8172987" y="2252805"/>
              <a:ext cx="313782" cy="442766"/>
            </a:xfrm>
            <a:custGeom>
              <a:avLst/>
              <a:gdLst>
                <a:gd name="connsiteX0" fmla="*/ 1651 w 399247"/>
                <a:gd name="connsiteY0" fmla="*/ 0 h 515500"/>
                <a:gd name="connsiteX1" fmla="*/ 33128 w 399247"/>
                <a:gd name="connsiteY1" fmla="*/ 3173 h 515500"/>
                <a:gd name="connsiteX2" fmla="*/ 399247 w 399247"/>
                <a:gd name="connsiteY2" fmla="*/ 452385 h 515500"/>
                <a:gd name="connsiteX3" fmla="*/ 399247 w 399247"/>
                <a:gd name="connsiteY3" fmla="*/ 515500 h 515500"/>
                <a:gd name="connsiteX4" fmla="*/ 284711 w 399247"/>
                <a:gd name="connsiteY4" fmla="*/ 451505 h 515500"/>
                <a:gd name="connsiteX5" fmla="*/ 152498 w 399247"/>
                <a:gd name="connsiteY5" fmla="*/ 439252 h 515500"/>
                <a:gd name="connsiteX6" fmla="*/ 99390 w 399247"/>
                <a:gd name="connsiteY6" fmla="*/ 323452 h 515500"/>
                <a:gd name="connsiteX7" fmla="*/ 0 w 399247"/>
                <a:gd name="connsiteY7" fmla="*/ 239629 h 515500"/>
                <a:gd name="connsiteX8" fmla="*/ 28605 w 399247"/>
                <a:gd name="connsiteY8" fmla="*/ 116255 h 515500"/>
                <a:gd name="connsiteX9" fmla="*/ 1651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1651" y="0"/>
                  </a:moveTo>
                  <a:lnTo>
                    <a:pt x="33128" y="3173"/>
                  </a:lnTo>
                  <a:cubicBezTo>
                    <a:pt x="242072" y="45929"/>
                    <a:pt x="399247" y="230802"/>
                    <a:pt x="399247" y="452385"/>
                  </a:cubicBezTo>
                  <a:lnTo>
                    <a:pt x="399247" y="515500"/>
                  </a:lnTo>
                  <a:lnTo>
                    <a:pt x="284711" y="451505"/>
                  </a:lnTo>
                  <a:lnTo>
                    <a:pt x="152498" y="439252"/>
                  </a:lnTo>
                  <a:lnTo>
                    <a:pt x="99390" y="323452"/>
                  </a:lnTo>
                  <a:lnTo>
                    <a:pt x="0" y="239629"/>
                  </a:lnTo>
                  <a:lnTo>
                    <a:pt x="28605" y="116255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38" name="Freeform"/>
            <p:cNvSpPr/>
            <p:nvPr/>
          </p:nvSpPr>
          <p:spPr>
            <a:xfrm>
              <a:off x="3695706" y="4162431"/>
              <a:ext cx="313782" cy="442766"/>
            </a:xfrm>
            <a:custGeom>
              <a:avLst/>
              <a:gdLst>
                <a:gd name="connsiteX0" fmla="*/ 1 w 399247"/>
                <a:gd name="connsiteY0" fmla="*/ 0 h 515500"/>
                <a:gd name="connsiteX1" fmla="*/ 114536 w 399247"/>
                <a:gd name="connsiteY1" fmla="*/ 63995 h 515500"/>
                <a:gd name="connsiteX2" fmla="*/ 246749 w 399247"/>
                <a:gd name="connsiteY2" fmla="*/ 76248 h 515500"/>
                <a:gd name="connsiteX3" fmla="*/ 299857 w 399247"/>
                <a:gd name="connsiteY3" fmla="*/ 192048 h 515500"/>
                <a:gd name="connsiteX4" fmla="*/ 399247 w 399247"/>
                <a:gd name="connsiteY4" fmla="*/ 275871 h 515500"/>
                <a:gd name="connsiteX5" fmla="*/ 370642 w 399247"/>
                <a:gd name="connsiteY5" fmla="*/ 399246 h 515500"/>
                <a:gd name="connsiteX6" fmla="*/ 397596 w 399247"/>
                <a:gd name="connsiteY6" fmla="*/ 515500 h 515500"/>
                <a:gd name="connsiteX7" fmla="*/ 366119 w 399247"/>
                <a:gd name="connsiteY7" fmla="*/ 512327 h 515500"/>
                <a:gd name="connsiteX8" fmla="*/ 0 w 399247"/>
                <a:gd name="connsiteY8" fmla="*/ 63115 h 515500"/>
                <a:gd name="connsiteX9" fmla="*/ 0 w 399247"/>
                <a:gd name="connsiteY9" fmla="*/ 1 h 515500"/>
                <a:gd name="connsiteX10" fmla="*/ 1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1" y="0"/>
                  </a:moveTo>
                  <a:lnTo>
                    <a:pt x="114536" y="63995"/>
                  </a:lnTo>
                  <a:lnTo>
                    <a:pt x="246749" y="76248"/>
                  </a:lnTo>
                  <a:lnTo>
                    <a:pt x="299857" y="192048"/>
                  </a:lnTo>
                  <a:lnTo>
                    <a:pt x="399247" y="275871"/>
                  </a:lnTo>
                  <a:lnTo>
                    <a:pt x="370642" y="399246"/>
                  </a:lnTo>
                  <a:lnTo>
                    <a:pt x="397596" y="515500"/>
                  </a:lnTo>
                  <a:lnTo>
                    <a:pt x="366119" y="512327"/>
                  </a:lnTo>
                  <a:cubicBezTo>
                    <a:pt x="157175" y="469571"/>
                    <a:pt x="0" y="284698"/>
                    <a:pt x="0" y="63115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39" name="Freeform"/>
            <p:cNvSpPr/>
            <p:nvPr/>
          </p:nvSpPr>
          <p:spPr>
            <a:xfrm>
              <a:off x="8172987" y="4162431"/>
              <a:ext cx="313782" cy="442766"/>
            </a:xfrm>
            <a:custGeom>
              <a:avLst/>
              <a:gdLst>
                <a:gd name="connsiteX0" fmla="*/ 399247 w 399247"/>
                <a:gd name="connsiteY0" fmla="*/ 0 h 515500"/>
                <a:gd name="connsiteX1" fmla="*/ 399247 w 399247"/>
                <a:gd name="connsiteY1" fmla="*/ 63115 h 515500"/>
                <a:gd name="connsiteX2" fmla="*/ 33128 w 399247"/>
                <a:gd name="connsiteY2" fmla="*/ 512327 h 515500"/>
                <a:gd name="connsiteX3" fmla="*/ 1651 w 399247"/>
                <a:gd name="connsiteY3" fmla="*/ 515500 h 515500"/>
                <a:gd name="connsiteX4" fmla="*/ 28605 w 399247"/>
                <a:gd name="connsiteY4" fmla="*/ 399246 h 515500"/>
                <a:gd name="connsiteX5" fmla="*/ 0 w 399247"/>
                <a:gd name="connsiteY5" fmla="*/ 275871 h 515500"/>
                <a:gd name="connsiteX6" fmla="*/ 99390 w 399247"/>
                <a:gd name="connsiteY6" fmla="*/ 192048 h 515500"/>
                <a:gd name="connsiteX7" fmla="*/ 152498 w 399247"/>
                <a:gd name="connsiteY7" fmla="*/ 76248 h 515500"/>
                <a:gd name="connsiteX8" fmla="*/ 284711 w 399247"/>
                <a:gd name="connsiteY8" fmla="*/ 63995 h 515500"/>
                <a:gd name="connsiteX9" fmla="*/ 399247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399247" y="0"/>
                  </a:moveTo>
                  <a:lnTo>
                    <a:pt x="399247" y="63115"/>
                  </a:lnTo>
                  <a:cubicBezTo>
                    <a:pt x="399247" y="284698"/>
                    <a:pt x="242072" y="469571"/>
                    <a:pt x="33128" y="512327"/>
                  </a:cubicBezTo>
                  <a:lnTo>
                    <a:pt x="1651" y="515500"/>
                  </a:lnTo>
                  <a:lnTo>
                    <a:pt x="28605" y="399246"/>
                  </a:lnTo>
                  <a:lnTo>
                    <a:pt x="0" y="275871"/>
                  </a:lnTo>
                  <a:lnTo>
                    <a:pt x="99390" y="192048"/>
                  </a:lnTo>
                  <a:lnTo>
                    <a:pt x="152498" y="76248"/>
                  </a:lnTo>
                  <a:lnTo>
                    <a:pt x="284711" y="63995"/>
                  </a:lnTo>
                  <a:lnTo>
                    <a:pt x="39924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40" name="Freeform"/>
            <p:cNvSpPr/>
            <p:nvPr/>
          </p:nvSpPr>
          <p:spPr>
            <a:xfrm>
              <a:off x="3695705" y="2247529"/>
              <a:ext cx="4791063" cy="2362944"/>
            </a:xfrm>
            <a:custGeom>
              <a:avLst/>
              <a:gdLst>
                <a:gd name="connsiteX0" fmla="*/ 458528 w 6096000"/>
                <a:gd name="connsiteY0" fmla="*/ 0 h 2751112"/>
                <a:gd name="connsiteX1" fmla="*/ 5637472 w 6096000"/>
                <a:gd name="connsiteY1" fmla="*/ 0 h 2751112"/>
                <a:gd name="connsiteX2" fmla="*/ 5698404 w 6096000"/>
                <a:gd name="connsiteY2" fmla="*/ 6143 h 2751112"/>
                <a:gd name="connsiteX3" fmla="*/ 5725358 w 6096000"/>
                <a:gd name="connsiteY3" fmla="*/ 122398 h 2751112"/>
                <a:gd name="connsiteX4" fmla="*/ 5696753 w 6096000"/>
                <a:gd name="connsiteY4" fmla="*/ 245772 h 2751112"/>
                <a:gd name="connsiteX5" fmla="*/ 5796143 w 6096000"/>
                <a:gd name="connsiteY5" fmla="*/ 329595 h 2751112"/>
                <a:gd name="connsiteX6" fmla="*/ 5849251 w 6096000"/>
                <a:gd name="connsiteY6" fmla="*/ 445395 h 2751112"/>
                <a:gd name="connsiteX7" fmla="*/ 5981464 w 6096000"/>
                <a:gd name="connsiteY7" fmla="*/ 457648 h 2751112"/>
                <a:gd name="connsiteX8" fmla="*/ 6096000 w 6096000"/>
                <a:gd name="connsiteY8" fmla="*/ 521643 h 2751112"/>
                <a:gd name="connsiteX9" fmla="*/ 6096000 w 6096000"/>
                <a:gd name="connsiteY9" fmla="*/ 2229469 h 2751112"/>
                <a:gd name="connsiteX10" fmla="*/ 5981464 w 6096000"/>
                <a:gd name="connsiteY10" fmla="*/ 2293464 h 2751112"/>
                <a:gd name="connsiteX11" fmla="*/ 5849251 w 6096000"/>
                <a:gd name="connsiteY11" fmla="*/ 2305717 h 2751112"/>
                <a:gd name="connsiteX12" fmla="*/ 5796143 w 6096000"/>
                <a:gd name="connsiteY12" fmla="*/ 2421517 h 2751112"/>
                <a:gd name="connsiteX13" fmla="*/ 5696753 w 6096000"/>
                <a:gd name="connsiteY13" fmla="*/ 2505340 h 2751112"/>
                <a:gd name="connsiteX14" fmla="*/ 5725358 w 6096000"/>
                <a:gd name="connsiteY14" fmla="*/ 2628715 h 2751112"/>
                <a:gd name="connsiteX15" fmla="*/ 5698404 w 6096000"/>
                <a:gd name="connsiteY15" fmla="*/ 2744969 h 2751112"/>
                <a:gd name="connsiteX16" fmla="*/ 5637472 w 6096000"/>
                <a:gd name="connsiteY16" fmla="*/ 2751112 h 2751112"/>
                <a:gd name="connsiteX17" fmla="*/ 458528 w 6096000"/>
                <a:gd name="connsiteY17" fmla="*/ 2751112 h 2751112"/>
                <a:gd name="connsiteX18" fmla="*/ 397596 w 6096000"/>
                <a:gd name="connsiteY18" fmla="*/ 2744969 h 2751112"/>
                <a:gd name="connsiteX19" fmla="*/ 370642 w 6096000"/>
                <a:gd name="connsiteY19" fmla="*/ 2628715 h 2751112"/>
                <a:gd name="connsiteX20" fmla="*/ 399247 w 6096000"/>
                <a:gd name="connsiteY20" fmla="*/ 2505340 h 2751112"/>
                <a:gd name="connsiteX21" fmla="*/ 299857 w 6096000"/>
                <a:gd name="connsiteY21" fmla="*/ 2421517 h 2751112"/>
                <a:gd name="connsiteX22" fmla="*/ 246749 w 6096000"/>
                <a:gd name="connsiteY22" fmla="*/ 2305717 h 2751112"/>
                <a:gd name="connsiteX23" fmla="*/ 114536 w 6096000"/>
                <a:gd name="connsiteY23" fmla="*/ 2293464 h 2751112"/>
                <a:gd name="connsiteX24" fmla="*/ 1 w 6096000"/>
                <a:gd name="connsiteY24" fmla="*/ 2229469 h 2751112"/>
                <a:gd name="connsiteX25" fmla="*/ 0 w 6096000"/>
                <a:gd name="connsiteY25" fmla="*/ 2229470 h 2751112"/>
                <a:gd name="connsiteX26" fmla="*/ 0 w 6096000"/>
                <a:gd name="connsiteY26" fmla="*/ 521643 h 2751112"/>
                <a:gd name="connsiteX27" fmla="*/ 1 w 6096000"/>
                <a:gd name="connsiteY27" fmla="*/ 521643 h 2751112"/>
                <a:gd name="connsiteX28" fmla="*/ 114536 w 6096000"/>
                <a:gd name="connsiteY28" fmla="*/ 457648 h 2751112"/>
                <a:gd name="connsiteX29" fmla="*/ 246749 w 6096000"/>
                <a:gd name="connsiteY29" fmla="*/ 445395 h 2751112"/>
                <a:gd name="connsiteX30" fmla="*/ 299857 w 6096000"/>
                <a:gd name="connsiteY30" fmla="*/ 329595 h 2751112"/>
                <a:gd name="connsiteX31" fmla="*/ 399247 w 6096000"/>
                <a:gd name="connsiteY31" fmla="*/ 245772 h 2751112"/>
                <a:gd name="connsiteX32" fmla="*/ 370642 w 6096000"/>
                <a:gd name="connsiteY32" fmla="*/ 122398 h 2751112"/>
                <a:gd name="connsiteX33" fmla="*/ 397596 w 6096000"/>
                <a:gd name="connsiteY33" fmla="*/ 6143 h 2751112"/>
                <a:gd name="connsiteX34" fmla="*/ 458528 w 6096000"/>
                <a:gd name="connsiteY34" fmla="*/ 0 h 275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96000" h="2751112">
                  <a:moveTo>
                    <a:pt x="458528" y="0"/>
                  </a:moveTo>
                  <a:lnTo>
                    <a:pt x="5637472" y="0"/>
                  </a:lnTo>
                  <a:lnTo>
                    <a:pt x="5698404" y="6143"/>
                  </a:lnTo>
                  <a:lnTo>
                    <a:pt x="5725358" y="122398"/>
                  </a:lnTo>
                  <a:lnTo>
                    <a:pt x="5696753" y="245772"/>
                  </a:lnTo>
                  <a:lnTo>
                    <a:pt x="5796143" y="329595"/>
                  </a:lnTo>
                  <a:lnTo>
                    <a:pt x="5849251" y="445395"/>
                  </a:lnTo>
                  <a:lnTo>
                    <a:pt x="5981464" y="457648"/>
                  </a:lnTo>
                  <a:lnTo>
                    <a:pt x="6096000" y="521643"/>
                  </a:lnTo>
                  <a:lnTo>
                    <a:pt x="6096000" y="2229469"/>
                  </a:lnTo>
                  <a:lnTo>
                    <a:pt x="5981464" y="2293464"/>
                  </a:lnTo>
                  <a:lnTo>
                    <a:pt x="5849251" y="2305717"/>
                  </a:lnTo>
                  <a:lnTo>
                    <a:pt x="5796143" y="2421517"/>
                  </a:lnTo>
                  <a:lnTo>
                    <a:pt x="5696753" y="2505340"/>
                  </a:lnTo>
                  <a:lnTo>
                    <a:pt x="5725358" y="2628715"/>
                  </a:lnTo>
                  <a:lnTo>
                    <a:pt x="5698404" y="2744969"/>
                  </a:lnTo>
                  <a:lnTo>
                    <a:pt x="5637472" y="2751112"/>
                  </a:lnTo>
                  <a:lnTo>
                    <a:pt x="458528" y="2751112"/>
                  </a:lnTo>
                  <a:lnTo>
                    <a:pt x="397596" y="2744969"/>
                  </a:lnTo>
                  <a:lnTo>
                    <a:pt x="370642" y="2628715"/>
                  </a:lnTo>
                  <a:lnTo>
                    <a:pt x="399247" y="2505340"/>
                  </a:lnTo>
                  <a:lnTo>
                    <a:pt x="299857" y="2421517"/>
                  </a:lnTo>
                  <a:lnTo>
                    <a:pt x="246749" y="2305717"/>
                  </a:lnTo>
                  <a:lnTo>
                    <a:pt x="114536" y="2293464"/>
                  </a:lnTo>
                  <a:lnTo>
                    <a:pt x="1" y="2229469"/>
                  </a:lnTo>
                  <a:lnTo>
                    <a:pt x="0" y="2229470"/>
                  </a:lnTo>
                  <a:lnTo>
                    <a:pt x="0" y="521643"/>
                  </a:lnTo>
                  <a:lnTo>
                    <a:pt x="1" y="521643"/>
                  </a:lnTo>
                  <a:lnTo>
                    <a:pt x="114536" y="457648"/>
                  </a:lnTo>
                  <a:lnTo>
                    <a:pt x="246749" y="445395"/>
                  </a:lnTo>
                  <a:lnTo>
                    <a:pt x="299857" y="329595"/>
                  </a:lnTo>
                  <a:lnTo>
                    <a:pt x="399247" y="245772"/>
                  </a:lnTo>
                  <a:lnTo>
                    <a:pt x="370642" y="122398"/>
                  </a:lnTo>
                  <a:lnTo>
                    <a:pt x="397596" y="6143"/>
                  </a:lnTo>
                  <a:lnTo>
                    <a:pt x="45852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0" bIns="468000" rtlCol="1" anchor="ctr">
              <a:noAutofit/>
            </a:bodyPr>
            <a:lstStyle/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أحسنت!</a:t>
              </a:r>
            </a:p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السؤال التالي..</a:t>
              </a:r>
            </a:p>
          </p:txBody>
        </p:sp>
        <p:sp>
          <p:nvSpPr>
            <p:cNvPr id="41" name="Freeform">
              <a:hlinkClick r:id="" action="ppaction://hlinkshowjump?jump=nextslide"/>
            </p:cNvPr>
            <p:cNvSpPr/>
            <p:nvPr/>
          </p:nvSpPr>
          <p:spPr>
            <a:xfrm flipH="1">
              <a:off x="5839527" y="3974869"/>
              <a:ext cx="423298" cy="423300"/>
            </a:xfrm>
            <a:prstGeom prst="chevron">
              <a:avLst/>
            </a:pr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</p:grpSp>
    </p:spTree>
    <p:extLst>
      <p:ext uri="{BB962C8B-B14F-4D97-AF65-F5344CB8AC3E}">
        <p14:creationId xmlns:p14="http://schemas.microsoft.com/office/powerpoint/2010/main" val="125912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ght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4" dur="7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7" dur="7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0" dur="7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3" dur="7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سؤال"/>
          <p:cNvGrpSpPr/>
          <p:nvPr/>
        </p:nvGrpSpPr>
        <p:grpSpPr>
          <a:xfrm>
            <a:off x="3048000" y="773137"/>
            <a:ext cx="6096001" cy="3006537"/>
            <a:chOff x="3048000" y="773138"/>
            <a:chExt cx="6096001" cy="2751112"/>
          </a:xfrm>
        </p:grpSpPr>
        <p:sp>
          <p:nvSpPr>
            <p:cNvPr id="53" name="Freeform"/>
            <p:cNvSpPr/>
            <p:nvPr/>
          </p:nvSpPr>
          <p:spPr>
            <a:xfrm>
              <a:off x="3048001" y="779281"/>
              <a:ext cx="399247" cy="515500"/>
            </a:xfrm>
            <a:custGeom>
              <a:avLst/>
              <a:gdLst>
                <a:gd name="connsiteX0" fmla="*/ 397596 w 399247"/>
                <a:gd name="connsiteY0" fmla="*/ 0 h 515500"/>
                <a:gd name="connsiteX1" fmla="*/ 370642 w 399247"/>
                <a:gd name="connsiteY1" fmla="*/ 116255 h 515500"/>
                <a:gd name="connsiteX2" fmla="*/ 399247 w 399247"/>
                <a:gd name="connsiteY2" fmla="*/ 239629 h 515500"/>
                <a:gd name="connsiteX3" fmla="*/ 299857 w 399247"/>
                <a:gd name="connsiteY3" fmla="*/ 323452 h 515500"/>
                <a:gd name="connsiteX4" fmla="*/ 246749 w 399247"/>
                <a:gd name="connsiteY4" fmla="*/ 439252 h 515500"/>
                <a:gd name="connsiteX5" fmla="*/ 114536 w 399247"/>
                <a:gd name="connsiteY5" fmla="*/ 451505 h 515500"/>
                <a:gd name="connsiteX6" fmla="*/ 1 w 399247"/>
                <a:gd name="connsiteY6" fmla="*/ 515500 h 515500"/>
                <a:gd name="connsiteX7" fmla="*/ 0 w 399247"/>
                <a:gd name="connsiteY7" fmla="*/ 515500 h 515500"/>
                <a:gd name="connsiteX8" fmla="*/ 0 w 399247"/>
                <a:gd name="connsiteY8" fmla="*/ 452385 h 515500"/>
                <a:gd name="connsiteX9" fmla="*/ 366119 w 399247"/>
                <a:gd name="connsiteY9" fmla="*/ 3173 h 515500"/>
                <a:gd name="connsiteX10" fmla="*/ 397596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397596" y="0"/>
                  </a:moveTo>
                  <a:lnTo>
                    <a:pt x="370642" y="116255"/>
                  </a:lnTo>
                  <a:lnTo>
                    <a:pt x="399247" y="239629"/>
                  </a:lnTo>
                  <a:lnTo>
                    <a:pt x="299857" y="323452"/>
                  </a:lnTo>
                  <a:lnTo>
                    <a:pt x="246749" y="439252"/>
                  </a:lnTo>
                  <a:lnTo>
                    <a:pt x="114536" y="451505"/>
                  </a:lnTo>
                  <a:lnTo>
                    <a:pt x="1" y="515500"/>
                  </a:lnTo>
                  <a:lnTo>
                    <a:pt x="0" y="515500"/>
                  </a:lnTo>
                  <a:lnTo>
                    <a:pt x="0" y="452385"/>
                  </a:lnTo>
                  <a:cubicBezTo>
                    <a:pt x="0" y="230802"/>
                    <a:pt x="157175" y="45929"/>
                    <a:pt x="366119" y="3173"/>
                  </a:cubicBezTo>
                  <a:lnTo>
                    <a:pt x="39759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2" name="Freeform"/>
            <p:cNvSpPr/>
            <p:nvPr/>
          </p:nvSpPr>
          <p:spPr>
            <a:xfrm>
              <a:off x="8744754" y="779281"/>
              <a:ext cx="399247" cy="515500"/>
            </a:xfrm>
            <a:custGeom>
              <a:avLst/>
              <a:gdLst>
                <a:gd name="connsiteX0" fmla="*/ 1651 w 399247"/>
                <a:gd name="connsiteY0" fmla="*/ 0 h 515500"/>
                <a:gd name="connsiteX1" fmla="*/ 33128 w 399247"/>
                <a:gd name="connsiteY1" fmla="*/ 3173 h 515500"/>
                <a:gd name="connsiteX2" fmla="*/ 399247 w 399247"/>
                <a:gd name="connsiteY2" fmla="*/ 452385 h 515500"/>
                <a:gd name="connsiteX3" fmla="*/ 399247 w 399247"/>
                <a:gd name="connsiteY3" fmla="*/ 515500 h 515500"/>
                <a:gd name="connsiteX4" fmla="*/ 284711 w 399247"/>
                <a:gd name="connsiteY4" fmla="*/ 451505 h 515500"/>
                <a:gd name="connsiteX5" fmla="*/ 152498 w 399247"/>
                <a:gd name="connsiteY5" fmla="*/ 439252 h 515500"/>
                <a:gd name="connsiteX6" fmla="*/ 99390 w 399247"/>
                <a:gd name="connsiteY6" fmla="*/ 323452 h 515500"/>
                <a:gd name="connsiteX7" fmla="*/ 0 w 399247"/>
                <a:gd name="connsiteY7" fmla="*/ 239629 h 515500"/>
                <a:gd name="connsiteX8" fmla="*/ 28605 w 399247"/>
                <a:gd name="connsiteY8" fmla="*/ 116255 h 515500"/>
                <a:gd name="connsiteX9" fmla="*/ 1651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1651" y="0"/>
                  </a:moveTo>
                  <a:lnTo>
                    <a:pt x="33128" y="3173"/>
                  </a:lnTo>
                  <a:cubicBezTo>
                    <a:pt x="242072" y="45929"/>
                    <a:pt x="399247" y="230802"/>
                    <a:pt x="399247" y="452385"/>
                  </a:cubicBezTo>
                  <a:lnTo>
                    <a:pt x="399247" y="515500"/>
                  </a:lnTo>
                  <a:lnTo>
                    <a:pt x="284711" y="451505"/>
                  </a:lnTo>
                  <a:lnTo>
                    <a:pt x="152498" y="439252"/>
                  </a:lnTo>
                  <a:lnTo>
                    <a:pt x="99390" y="323452"/>
                  </a:lnTo>
                  <a:lnTo>
                    <a:pt x="0" y="239629"/>
                  </a:lnTo>
                  <a:lnTo>
                    <a:pt x="28605" y="116255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1" name="Freeform"/>
            <p:cNvSpPr/>
            <p:nvPr/>
          </p:nvSpPr>
          <p:spPr>
            <a:xfrm>
              <a:off x="3048001" y="3002607"/>
              <a:ext cx="399247" cy="515500"/>
            </a:xfrm>
            <a:custGeom>
              <a:avLst/>
              <a:gdLst>
                <a:gd name="connsiteX0" fmla="*/ 1 w 399247"/>
                <a:gd name="connsiteY0" fmla="*/ 0 h 515500"/>
                <a:gd name="connsiteX1" fmla="*/ 114536 w 399247"/>
                <a:gd name="connsiteY1" fmla="*/ 63995 h 515500"/>
                <a:gd name="connsiteX2" fmla="*/ 246749 w 399247"/>
                <a:gd name="connsiteY2" fmla="*/ 76248 h 515500"/>
                <a:gd name="connsiteX3" fmla="*/ 299857 w 399247"/>
                <a:gd name="connsiteY3" fmla="*/ 192048 h 515500"/>
                <a:gd name="connsiteX4" fmla="*/ 399247 w 399247"/>
                <a:gd name="connsiteY4" fmla="*/ 275871 h 515500"/>
                <a:gd name="connsiteX5" fmla="*/ 370642 w 399247"/>
                <a:gd name="connsiteY5" fmla="*/ 399246 h 515500"/>
                <a:gd name="connsiteX6" fmla="*/ 397596 w 399247"/>
                <a:gd name="connsiteY6" fmla="*/ 515500 h 515500"/>
                <a:gd name="connsiteX7" fmla="*/ 366119 w 399247"/>
                <a:gd name="connsiteY7" fmla="*/ 512327 h 515500"/>
                <a:gd name="connsiteX8" fmla="*/ 0 w 399247"/>
                <a:gd name="connsiteY8" fmla="*/ 63115 h 515500"/>
                <a:gd name="connsiteX9" fmla="*/ 0 w 399247"/>
                <a:gd name="connsiteY9" fmla="*/ 1 h 515500"/>
                <a:gd name="connsiteX10" fmla="*/ 1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1" y="0"/>
                  </a:moveTo>
                  <a:lnTo>
                    <a:pt x="114536" y="63995"/>
                  </a:lnTo>
                  <a:lnTo>
                    <a:pt x="246749" y="76248"/>
                  </a:lnTo>
                  <a:lnTo>
                    <a:pt x="299857" y="192048"/>
                  </a:lnTo>
                  <a:lnTo>
                    <a:pt x="399247" y="275871"/>
                  </a:lnTo>
                  <a:lnTo>
                    <a:pt x="370642" y="399246"/>
                  </a:lnTo>
                  <a:lnTo>
                    <a:pt x="397596" y="515500"/>
                  </a:lnTo>
                  <a:lnTo>
                    <a:pt x="366119" y="512327"/>
                  </a:lnTo>
                  <a:cubicBezTo>
                    <a:pt x="157175" y="469571"/>
                    <a:pt x="0" y="284698"/>
                    <a:pt x="0" y="63115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0" name="Freeform"/>
            <p:cNvSpPr/>
            <p:nvPr/>
          </p:nvSpPr>
          <p:spPr>
            <a:xfrm>
              <a:off x="8744754" y="3002607"/>
              <a:ext cx="399247" cy="515500"/>
            </a:xfrm>
            <a:custGeom>
              <a:avLst/>
              <a:gdLst>
                <a:gd name="connsiteX0" fmla="*/ 399247 w 399247"/>
                <a:gd name="connsiteY0" fmla="*/ 0 h 515500"/>
                <a:gd name="connsiteX1" fmla="*/ 399247 w 399247"/>
                <a:gd name="connsiteY1" fmla="*/ 63115 h 515500"/>
                <a:gd name="connsiteX2" fmla="*/ 33128 w 399247"/>
                <a:gd name="connsiteY2" fmla="*/ 512327 h 515500"/>
                <a:gd name="connsiteX3" fmla="*/ 1651 w 399247"/>
                <a:gd name="connsiteY3" fmla="*/ 515500 h 515500"/>
                <a:gd name="connsiteX4" fmla="*/ 28605 w 399247"/>
                <a:gd name="connsiteY4" fmla="*/ 399246 h 515500"/>
                <a:gd name="connsiteX5" fmla="*/ 0 w 399247"/>
                <a:gd name="connsiteY5" fmla="*/ 275871 h 515500"/>
                <a:gd name="connsiteX6" fmla="*/ 99390 w 399247"/>
                <a:gd name="connsiteY6" fmla="*/ 192048 h 515500"/>
                <a:gd name="connsiteX7" fmla="*/ 152498 w 399247"/>
                <a:gd name="connsiteY7" fmla="*/ 76248 h 515500"/>
                <a:gd name="connsiteX8" fmla="*/ 284711 w 399247"/>
                <a:gd name="connsiteY8" fmla="*/ 63995 h 515500"/>
                <a:gd name="connsiteX9" fmla="*/ 399247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399247" y="0"/>
                  </a:moveTo>
                  <a:lnTo>
                    <a:pt x="399247" y="63115"/>
                  </a:lnTo>
                  <a:cubicBezTo>
                    <a:pt x="399247" y="284698"/>
                    <a:pt x="242072" y="469571"/>
                    <a:pt x="33128" y="512327"/>
                  </a:cubicBezTo>
                  <a:lnTo>
                    <a:pt x="1651" y="515500"/>
                  </a:lnTo>
                  <a:lnTo>
                    <a:pt x="28605" y="399246"/>
                  </a:lnTo>
                  <a:lnTo>
                    <a:pt x="0" y="275871"/>
                  </a:lnTo>
                  <a:lnTo>
                    <a:pt x="99390" y="192048"/>
                  </a:lnTo>
                  <a:lnTo>
                    <a:pt x="152498" y="76248"/>
                  </a:lnTo>
                  <a:lnTo>
                    <a:pt x="284711" y="63995"/>
                  </a:lnTo>
                  <a:lnTo>
                    <a:pt x="39924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47" name="Freeform"/>
            <p:cNvSpPr/>
            <p:nvPr/>
          </p:nvSpPr>
          <p:spPr>
            <a:xfrm>
              <a:off x="3048000" y="773138"/>
              <a:ext cx="6096000" cy="2751112"/>
            </a:xfrm>
            <a:custGeom>
              <a:avLst/>
              <a:gdLst>
                <a:gd name="connsiteX0" fmla="*/ 458528 w 6096000"/>
                <a:gd name="connsiteY0" fmla="*/ 0 h 2751112"/>
                <a:gd name="connsiteX1" fmla="*/ 5637472 w 6096000"/>
                <a:gd name="connsiteY1" fmla="*/ 0 h 2751112"/>
                <a:gd name="connsiteX2" fmla="*/ 5698404 w 6096000"/>
                <a:gd name="connsiteY2" fmla="*/ 6143 h 2751112"/>
                <a:gd name="connsiteX3" fmla="*/ 5725358 w 6096000"/>
                <a:gd name="connsiteY3" fmla="*/ 122398 h 2751112"/>
                <a:gd name="connsiteX4" fmla="*/ 5696753 w 6096000"/>
                <a:gd name="connsiteY4" fmla="*/ 245772 h 2751112"/>
                <a:gd name="connsiteX5" fmla="*/ 5796143 w 6096000"/>
                <a:gd name="connsiteY5" fmla="*/ 329595 h 2751112"/>
                <a:gd name="connsiteX6" fmla="*/ 5849251 w 6096000"/>
                <a:gd name="connsiteY6" fmla="*/ 445395 h 2751112"/>
                <a:gd name="connsiteX7" fmla="*/ 5981464 w 6096000"/>
                <a:gd name="connsiteY7" fmla="*/ 457648 h 2751112"/>
                <a:gd name="connsiteX8" fmla="*/ 6096000 w 6096000"/>
                <a:gd name="connsiteY8" fmla="*/ 521643 h 2751112"/>
                <a:gd name="connsiteX9" fmla="*/ 6096000 w 6096000"/>
                <a:gd name="connsiteY9" fmla="*/ 2229469 h 2751112"/>
                <a:gd name="connsiteX10" fmla="*/ 5981464 w 6096000"/>
                <a:gd name="connsiteY10" fmla="*/ 2293464 h 2751112"/>
                <a:gd name="connsiteX11" fmla="*/ 5849251 w 6096000"/>
                <a:gd name="connsiteY11" fmla="*/ 2305717 h 2751112"/>
                <a:gd name="connsiteX12" fmla="*/ 5796143 w 6096000"/>
                <a:gd name="connsiteY12" fmla="*/ 2421517 h 2751112"/>
                <a:gd name="connsiteX13" fmla="*/ 5696753 w 6096000"/>
                <a:gd name="connsiteY13" fmla="*/ 2505340 h 2751112"/>
                <a:gd name="connsiteX14" fmla="*/ 5725358 w 6096000"/>
                <a:gd name="connsiteY14" fmla="*/ 2628715 h 2751112"/>
                <a:gd name="connsiteX15" fmla="*/ 5698404 w 6096000"/>
                <a:gd name="connsiteY15" fmla="*/ 2744969 h 2751112"/>
                <a:gd name="connsiteX16" fmla="*/ 5637472 w 6096000"/>
                <a:gd name="connsiteY16" fmla="*/ 2751112 h 2751112"/>
                <a:gd name="connsiteX17" fmla="*/ 458528 w 6096000"/>
                <a:gd name="connsiteY17" fmla="*/ 2751112 h 2751112"/>
                <a:gd name="connsiteX18" fmla="*/ 397596 w 6096000"/>
                <a:gd name="connsiteY18" fmla="*/ 2744969 h 2751112"/>
                <a:gd name="connsiteX19" fmla="*/ 370642 w 6096000"/>
                <a:gd name="connsiteY19" fmla="*/ 2628715 h 2751112"/>
                <a:gd name="connsiteX20" fmla="*/ 399247 w 6096000"/>
                <a:gd name="connsiteY20" fmla="*/ 2505340 h 2751112"/>
                <a:gd name="connsiteX21" fmla="*/ 299857 w 6096000"/>
                <a:gd name="connsiteY21" fmla="*/ 2421517 h 2751112"/>
                <a:gd name="connsiteX22" fmla="*/ 246749 w 6096000"/>
                <a:gd name="connsiteY22" fmla="*/ 2305717 h 2751112"/>
                <a:gd name="connsiteX23" fmla="*/ 114536 w 6096000"/>
                <a:gd name="connsiteY23" fmla="*/ 2293464 h 2751112"/>
                <a:gd name="connsiteX24" fmla="*/ 1 w 6096000"/>
                <a:gd name="connsiteY24" fmla="*/ 2229469 h 2751112"/>
                <a:gd name="connsiteX25" fmla="*/ 0 w 6096000"/>
                <a:gd name="connsiteY25" fmla="*/ 2229470 h 2751112"/>
                <a:gd name="connsiteX26" fmla="*/ 0 w 6096000"/>
                <a:gd name="connsiteY26" fmla="*/ 521643 h 2751112"/>
                <a:gd name="connsiteX27" fmla="*/ 1 w 6096000"/>
                <a:gd name="connsiteY27" fmla="*/ 521643 h 2751112"/>
                <a:gd name="connsiteX28" fmla="*/ 114536 w 6096000"/>
                <a:gd name="connsiteY28" fmla="*/ 457648 h 2751112"/>
                <a:gd name="connsiteX29" fmla="*/ 246749 w 6096000"/>
                <a:gd name="connsiteY29" fmla="*/ 445395 h 2751112"/>
                <a:gd name="connsiteX30" fmla="*/ 299857 w 6096000"/>
                <a:gd name="connsiteY30" fmla="*/ 329595 h 2751112"/>
                <a:gd name="connsiteX31" fmla="*/ 399247 w 6096000"/>
                <a:gd name="connsiteY31" fmla="*/ 245772 h 2751112"/>
                <a:gd name="connsiteX32" fmla="*/ 370642 w 6096000"/>
                <a:gd name="connsiteY32" fmla="*/ 122398 h 2751112"/>
                <a:gd name="connsiteX33" fmla="*/ 397596 w 6096000"/>
                <a:gd name="connsiteY33" fmla="*/ 6143 h 2751112"/>
                <a:gd name="connsiteX34" fmla="*/ 458528 w 6096000"/>
                <a:gd name="connsiteY34" fmla="*/ 0 h 275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96000" h="2751112">
                  <a:moveTo>
                    <a:pt x="458528" y="0"/>
                  </a:moveTo>
                  <a:lnTo>
                    <a:pt x="5637472" y="0"/>
                  </a:lnTo>
                  <a:lnTo>
                    <a:pt x="5698404" y="6143"/>
                  </a:lnTo>
                  <a:lnTo>
                    <a:pt x="5725358" y="122398"/>
                  </a:lnTo>
                  <a:lnTo>
                    <a:pt x="5696753" y="245772"/>
                  </a:lnTo>
                  <a:lnTo>
                    <a:pt x="5796143" y="329595"/>
                  </a:lnTo>
                  <a:lnTo>
                    <a:pt x="5849251" y="445395"/>
                  </a:lnTo>
                  <a:lnTo>
                    <a:pt x="5981464" y="457648"/>
                  </a:lnTo>
                  <a:lnTo>
                    <a:pt x="6096000" y="521643"/>
                  </a:lnTo>
                  <a:lnTo>
                    <a:pt x="6096000" y="2229469"/>
                  </a:lnTo>
                  <a:lnTo>
                    <a:pt x="5981464" y="2293464"/>
                  </a:lnTo>
                  <a:lnTo>
                    <a:pt x="5849251" y="2305717"/>
                  </a:lnTo>
                  <a:lnTo>
                    <a:pt x="5796143" y="2421517"/>
                  </a:lnTo>
                  <a:lnTo>
                    <a:pt x="5696753" y="2505340"/>
                  </a:lnTo>
                  <a:lnTo>
                    <a:pt x="5725358" y="2628715"/>
                  </a:lnTo>
                  <a:lnTo>
                    <a:pt x="5698404" y="2744969"/>
                  </a:lnTo>
                  <a:lnTo>
                    <a:pt x="5637472" y="2751112"/>
                  </a:lnTo>
                  <a:lnTo>
                    <a:pt x="458528" y="2751112"/>
                  </a:lnTo>
                  <a:lnTo>
                    <a:pt x="397596" y="2744969"/>
                  </a:lnTo>
                  <a:lnTo>
                    <a:pt x="370642" y="2628715"/>
                  </a:lnTo>
                  <a:lnTo>
                    <a:pt x="399247" y="2505340"/>
                  </a:lnTo>
                  <a:lnTo>
                    <a:pt x="299857" y="2421517"/>
                  </a:lnTo>
                  <a:lnTo>
                    <a:pt x="246749" y="2305717"/>
                  </a:lnTo>
                  <a:lnTo>
                    <a:pt x="114536" y="2293464"/>
                  </a:lnTo>
                  <a:lnTo>
                    <a:pt x="1" y="2229469"/>
                  </a:lnTo>
                  <a:lnTo>
                    <a:pt x="0" y="2229470"/>
                  </a:lnTo>
                  <a:lnTo>
                    <a:pt x="0" y="521643"/>
                  </a:lnTo>
                  <a:lnTo>
                    <a:pt x="1" y="521643"/>
                  </a:lnTo>
                  <a:lnTo>
                    <a:pt x="114536" y="457648"/>
                  </a:lnTo>
                  <a:lnTo>
                    <a:pt x="246749" y="445395"/>
                  </a:lnTo>
                  <a:lnTo>
                    <a:pt x="299857" y="329595"/>
                  </a:lnTo>
                  <a:lnTo>
                    <a:pt x="399247" y="245772"/>
                  </a:lnTo>
                  <a:lnTo>
                    <a:pt x="370642" y="122398"/>
                  </a:lnTo>
                  <a:lnTo>
                    <a:pt x="397596" y="6143"/>
                  </a:lnTo>
                  <a:lnTo>
                    <a:pt x="45852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من القائل: كانت عائشة رضي الله عنها من أفقه الناس وأحسن الناس رأيًا في العامة؟</a:t>
              </a:r>
            </a:p>
          </p:txBody>
        </p:sp>
      </p:grpSp>
      <p:grpSp>
        <p:nvGrpSpPr>
          <p:cNvPr id="162" name="جواب 3"/>
          <p:cNvGrpSpPr/>
          <p:nvPr/>
        </p:nvGrpSpPr>
        <p:grpSpPr>
          <a:xfrm>
            <a:off x="3383903" y="5398516"/>
            <a:ext cx="5424196" cy="526688"/>
            <a:chOff x="3383903" y="3931481"/>
            <a:chExt cx="5424196" cy="526688"/>
          </a:xfrm>
        </p:grpSpPr>
        <p:sp>
          <p:nvSpPr>
            <p:cNvPr id="74" name="Freeform"/>
            <p:cNvSpPr/>
            <p:nvPr/>
          </p:nvSpPr>
          <p:spPr>
            <a:xfrm>
              <a:off x="8603720" y="3936203"/>
              <a:ext cx="204379" cy="517247"/>
            </a:xfrm>
            <a:custGeom>
              <a:avLst/>
              <a:gdLst>
                <a:gd name="connsiteX0" fmla="*/ 139979 w 204379"/>
                <a:gd name="connsiteY0" fmla="*/ 0 h 517247"/>
                <a:gd name="connsiteX1" fmla="*/ 150765 w 204379"/>
                <a:gd name="connsiteY1" fmla="*/ 2177 h 517247"/>
                <a:gd name="connsiteX2" fmla="*/ 204379 w 204379"/>
                <a:gd name="connsiteY2" fmla="*/ 83062 h 517247"/>
                <a:gd name="connsiteX3" fmla="*/ 204379 w 204379"/>
                <a:gd name="connsiteY3" fmla="*/ 434184 h 517247"/>
                <a:gd name="connsiteX4" fmla="*/ 150765 w 204379"/>
                <a:gd name="connsiteY4" fmla="*/ 515069 h 517247"/>
                <a:gd name="connsiteX5" fmla="*/ 139979 w 204379"/>
                <a:gd name="connsiteY5" fmla="*/ 517247 h 517247"/>
                <a:gd name="connsiteX6" fmla="*/ 120920 w 204379"/>
                <a:gd name="connsiteY6" fmla="*/ 514739 h 517247"/>
                <a:gd name="connsiteX7" fmla="*/ 75319 w 204379"/>
                <a:gd name="connsiteY7" fmla="*/ 425328 h 517247"/>
                <a:gd name="connsiteX8" fmla="*/ 0 w 204379"/>
                <a:gd name="connsiteY8" fmla="*/ 356451 h 517247"/>
                <a:gd name="connsiteX9" fmla="*/ 18367 w 204379"/>
                <a:gd name="connsiteY9" fmla="*/ 258623 h 517247"/>
                <a:gd name="connsiteX10" fmla="*/ 0 w 204379"/>
                <a:gd name="connsiteY10" fmla="*/ 160795 h 517247"/>
                <a:gd name="connsiteX11" fmla="*/ 75319 w 204379"/>
                <a:gd name="connsiteY11" fmla="*/ 91918 h 517247"/>
                <a:gd name="connsiteX12" fmla="*/ 120920 w 204379"/>
                <a:gd name="connsiteY12" fmla="*/ 2507 h 517247"/>
                <a:gd name="connsiteX13" fmla="*/ 139979 w 204379"/>
                <a:gd name="connsiteY13" fmla="*/ 0 h 51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7247">
                  <a:moveTo>
                    <a:pt x="139979" y="0"/>
                  </a:moveTo>
                  <a:lnTo>
                    <a:pt x="150765" y="2177"/>
                  </a:lnTo>
                  <a:cubicBezTo>
                    <a:pt x="182272" y="15504"/>
                    <a:pt x="204379" y="46701"/>
                    <a:pt x="204379" y="83062"/>
                  </a:cubicBezTo>
                  <a:lnTo>
                    <a:pt x="204379" y="434184"/>
                  </a:lnTo>
                  <a:cubicBezTo>
                    <a:pt x="204379" y="470545"/>
                    <a:pt x="182272" y="501743"/>
                    <a:pt x="150765" y="515069"/>
                  </a:cubicBezTo>
                  <a:lnTo>
                    <a:pt x="139979" y="517247"/>
                  </a:lnTo>
                  <a:lnTo>
                    <a:pt x="120920" y="514739"/>
                  </a:lnTo>
                  <a:lnTo>
                    <a:pt x="75319" y="425328"/>
                  </a:lnTo>
                  <a:lnTo>
                    <a:pt x="0" y="356451"/>
                  </a:lnTo>
                  <a:lnTo>
                    <a:pt x="18367" y="258623"/>
                  </a:lnTo>
                  <a:lnTo>
                    <a:pt x="0" y="160795"/>
                  </a:lnTo>
                  <a:lnTo>
                    <a:pt x="75319" y="91918"/>
                  </a:lnTo>
                  <a:lnTo>
                    <a:pt x="120920" y="2507"/>
                  </a:lnTo>
                  <a:lnTo>
                    <a:pt x="139979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73" name="Freeform"/>
            <p:cNvSpPr/>
            <p:nvPr/>
          </p:nvSpPr>
          <p:spPr>
            <a:xfrm>
              <a:off x="3383903" y="3938120"/>
              <a:ext cx="180297" cy="513410"/>
            </a:xfrm>
            <a:custGeom>
              <a:avLst/>
              <a:gdLst>
                <a:gd name="connsiteX0" fmla="*/ 54898 w 180297"/>
                <a:gd name="connsiteY0" fmla="*/ 0 h 513410"/>
                <a:gd name="connsiteX1" fmla="*/ 59377 w 180297"/>
                <a:gd name="connsiteY1" fmla="*/ 589 h 513410"/>
                <a:gd name="connsiteX2" fmla="*/ 104978 w 180297"/>
                <a:gd name="connsiteY2" fmla="*/ 90000 h 513410"/>
                <a:gd name="connsiteX3" fmla="*/ 180297 w 180297"/>
                <a:gd name="connsiteY3" fmla="*/ 158877 h 513410"/>
                <a:gd name="connsiteX4" fmla="*/ 161930 w 180297"/>
                <a:gd name="connsiteY4" fmla="*/ 256705 h 513410"/>
                <a:gd name="connsiteX5" fmla="*/ 180297 w 180297"/>
                <a:gd name="connsiteY5" fmla="*/ 354533 h 513410"/>
                <a:gd name="connsiteX6" fmla="*/ 104978 w 180297"/>
                <a:gd name="connsiteY6" fmla="*/ 423410 h 513410"/>
                <a:gd name="connsiteX7" fmla="*/ 59377 w 180297"/>
                <a:gd name="connsiteY7" fmla="*/ 512821 h 513410"/>
                <a:gd name="connsiteX8" fmla="*/ 54898 w 180297"/>
                <a:gd name="connsiteY8" fmla="*/ 513410 h 513410"/>
                <a:gd name="connsiteX9" fmla="*/ 53614 w 180297"/>
                <a:gd name="connsiteY9" fmla="*/ 513151 h 513410"/>
                <a:gd name="connsiteX10" fmla="*/ 0 w 180297"/>
                <a:gd name="connsiteY10" fmla="*/ 432266 h 513410"/>
                <a:gd name="connsiteX11" fmla="*/ 0 w 180297"/>
                <a:gd name="connsiteY11" fmla="*/ 81144 h 513410"/>
                <a:gd name="connsiteX12" fmla="*/ 53614 w 180297"/>
                <a:gd name="connsiteY12" fmla="*/ 259 h 513410"/>
                <a:gd name="connsiteX13" fmla="*/ 54898 w 180297"/>
                <a:gd name="connsiteY13" fmla="*/ 0 h 513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0297" h="513410">
                  <a:moveTo>
                    <a:pt x="54898" y="0"/>
                  </a:moveTo>
                  <a:lnTo>
                    <a:pt x="59377" y="589"/>
                  </a:lnTo>
                  <a:lnTo>
                    <a:pt x="104978" y="90000"/>
                  </a:lnTo>
                  <a:lnTo>
                    <a:pt x="180297" y="158877"/>
                  </a:lnTo>
                  <a:lnTo>
                    <a:pt x="161930" y="256705"/>
                  </a:lnTo>
                  <a:lnTo>
                    <a:pt x="180297" y="354533"/>
                  </a:lnTo>
                  <a:lnTo>
                    <a:pt x="104978" y="423410"/>
                  </a:lnTo>
                  <a:lnTo>
                    <a:pt x="59377" y="512821"/>
                  </a:lnTo>
                  <a:lnTo>
                    <a:pt x="54898" y="513410"/>
                  </a:lnTo>
                  <a:lnTo>
                    <a:pt x="53614" y="513151"/>
                  </a:lnTo>
                  <a:cubicBezTo>
                    <a:pt x="22108" y="499825"/>
                    <a:pt x="0" y="468627"/>
                    <a:pt x="0" y="432266"/>
                  </a:cubicBezTo>
                  <a:lnTo>
                    <a:pt x="0" y="81144"/>
                  </a:lnTo>
                  <a:cubicBezTo>
                    <a:pt x="0" y="44783"/>
                    <a:pt x="22108" y="13586"/>
                    <a:pt x="53614" y="259"/>
                  </a:cubicBezTo>
                  <a:lnTo>
                    <a:pt x="54898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6" name="Freeform"/>
            <p:cNvSpPr/>
            <p:nvPr/>
          </p:nvSpPr>
          <p:spPr>
            <a:xfrm>
              <a:off x="3438800" y="3931481"/>
              <a:ext cx="5304898" cy="526688"/>
            </a:xfrm>
            <a:custGeom>
              <a:avLst/>
              <a:gdLst>
                <a:gd name="connsiteX0" fmla="*/ 32885 w 5304898"/>
                <a:gd name="connsiteY0" fmla="*/ 0 h 526688"/>
                <a:gd name="connsiteX1" fmla="*/ 5281515 w 5304898"/>
                <a:gd name="connsiteY1" fmla="*/ 0 h 526688"/>
                <a:gd name="connsiteX2" fmla="*/ 5304898 w 5304898"/>
                <a:gd name="connsiteY2" fmla="*/ 4721 h 526688"/>
                <a:gd name="connsiteX3" fmla="*/ 5285839 w 5304898"/>
                <a:gd name="connsiteY3" fmla="*/ 7228 h 526688"/>
                <a:gd name="connsiteX4" fmla="*/ 5240238 w 5304898"/>
                <a:gd name="connsiteY4" fmla="*/ 96639 h 526688"/>
                <a:gd name="connsiteX5" fmla="*/ 5164919 w 5304898"/>
                <a:gd name="connsiteY5" fmla="*/ 165516 h 526688"/>
                <a:gd name="connsiteX6" fmla="*/ 5183286 w 5304898"/>
                <a:gd name="connsiteY6" fmla="*/ 263344 h 526688"/>
                <a:gd name="connsiteX7" fmla="*/ 5164919 w 5304898"/>
                <a:gd name="connsiteY7" fmla="*/ 361172 h 526688"/>
                <a:gd name="connsiteX8" fmla="*/ 5240238 w 5304898"/>
                <a:gd name="connsiteY8" fmla="*/ 430049 h 526688"/>
                <a:gd name="connsiteX9" fmla="*/ 5285839 w 5304898"/>
                <a:gd name="connsiteY9" fmla="*/ 519460 h 526688"/>
                <a:gd name="connsiteX10" fmla="*/ 5304898 w 5304898"/>
                <a:gd name="connsiteY10" fmla="*/ 521968 h 526688"/>
                <a:gd name="connsiteX11" fmla="*/ 5281515 w 5304898"/>
                <a:gd name="connsiteY11" fmla="*/ 526688 h 526688"/>
                <a:gd name="connsiteX12" fmla="*/ 32885 w 5304898"/>
                <a:gd name="connsiteY12" fmla="*/ 526688 h 526688"/>
                <a:gd name="connsiteX13" fmla="*/ 0 w 5304898"/>
                <a:gd name="connsiteY13" fmla="*/ 520049 h 526688"/>
                <a:gd name="connsiteX14" fmla="*/ 4479 w 5304898"/>
                <a:gd name="connsiteY14" fmla="*/ 519460 h 526688"/>
                <a:gd name="connsiteX15" fmla="*/ 50080 w 5304898"/>
                <a:gd name="connsiteY15" fmla="*/ 430049 h 526688"/>
                <a:gd name="connsiteX16" fmla="*/ 125399 w 5304898"/>
                <a:gd name="connsiteY16" fmla="*/ 361172 h 526688"/>
                <a:gd name="connsiteX17" fmla="*/ 107032 w 5304898"/>
                <a:gd name="connsiteY17" fmla="*/ 263344 h 526688"/>
                <a:gd name="connsiteX18" fmla="*/ 125399 w 5304898"/>
                <a:gd name="connsiteY18" fmla="*/ 165516 h 526688"/>
                <a:gd name="connsiteX19" fmla="*/ 50080 w 5304898"/>
                <a:gd name="connsiteY19" fmla="*/ 96639 h 526688"/>
                <a:gd name="connsiteX20" fmla="*/ 4479 w 5304898"/>
                <a:gd name="connsiteY20" fmla="*/ 7228 h 526688"/>
                <a:gd name="connsiteX21" fmla="*/ 0 w 5304898"/>
                <a:gd name="connsiteY21" fmla="*/ 6639 h 526688"/>
                <a:gd name="connsiteX22" fmla="*/ 32885 w 5304898"/>
                <a:gd name="connsiteY22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304898" h="526688">
                  <a:moveTo>
                    <a:pt x="32885" y="0"/>
                  </a:moveTo>
                  <a:lnTo>
                    <a:pt x="5281515" y="0"/>
                  </a:lnTo>
                  <a:lnTo>
                    <a:pt x="5304898" y="4721"/>
                  </a:lnTo>
                  <a:lnTo>
                    <a:pt x="5285839" y="7228"/>
                  </a:lnTo>
                  <a:lnTo>
                    <a:pt x="5240238" y="96639"/>
                  </a:lnTo>
                  <a:lnTo>
                    <a:pt x="5164919" y="165516"/>
                  </a:lnTo>
                  <a:lnTo>
                    <a:pt x="5183286" y="263344"/>
                  </a:lnTo>
                  <a:lnTo>
                    <a:pt x="5164919" y="361172"/>
                  </a:lnTo>
                  <a:lnTo>
                    <a:pt x="5240238" y="430049"/>
                  </a:lnTo>
                  <a:lnTo>
                    <a:pt x="5285839" y="519460"/>
                  </a:lnTo>
                  <a:lnTo>
                    <a:pt x="5304898" y="521968"/>
                  </a:lnTo>
                  <a:lnTo>
                    <a:pt x="5281515" y="526688"/>
                  </a:lnTo>
                  <a:lnTo>
                    <a:pt x="32885" y="526688"/>
                  </a:lnTo>
                  <a:lnTo>
                    <a:pt x="0" y="520049"/>
                  </a:lnTo>
                  <a:lnTo>
                    <a:pt x="4479" y="519460"/>
                  </a:lnTo>
                  <a:lnTo>
                    <a:pt x="50080" y="430049"/>
                  </a:lnTo>
                  <a:lnTo>
                    <a:pt x="125399" y="361172"/>
                  </a:lnTo>
                  <a:lnTo>
                    <a:pt x="107032" y="263344"/>
                  </a:lnTo>
                  <a:lnTo>
                    <a:pt x="125399" y="165516"/>
                  </a:lnTo>
                  <a:lnTo>
                    <a:pt x="50080" y="96639"/>
                  </a:lnTo>
                  <a:lnTo>
                    <a:pt x="4479" y="7228"/>
                  </a:lnTo>
                  <a:lnTo>
                    <a:pt x="0" y="6639"/>
                  </a:lnTo>
                  <a:lnTo>
                    <a:pt x="32885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عطاء بن رباح</a:t>
              </a:r>
            </a:p>
          </p:txBody>
        </p:sp>
      </p:grpSp>
      <p:grpSp>
        <p:nvGrpSpPr>
          <p:cNvPr id="163" name="جواب 2"/>
          <p:cNvGrpSpPr/>
          <p:nvPr/>
        </p:nvGrpSpPr>
        <p:grpSpPr>
          <a:xfrm>
            <a:off x="3383903" y="4742379"/>
            <a:ext cx="5424196" cy="526688"/>
            <a:chOff x="3383903" y="4669227"/>
            <a:chExt cx="5424196" cy="526688"/>
          </a:xfrm>
        </p:grpSpPr>
        <p:sp>
          <p:nvSpPr>
            <p:cNvPr id="72" name="Freeform"/>
            <p:cNvSpPr/>
            <p:nvPr/>
          </p:nvSpPr>
          <p:spPr>
            <a:xfrm>
              <a:off x="8603720" y="4670388"/>
              <a:ext cx="204379" cy="516719"/>
            </a:xfrm>
            <a:custGeom>
              <a:avLst/>
              <a:gdLst>
                <a:gd name="connsiteX0" fmla="*/ 122342 w 204379"/>
                <a:gd name="connsiteY0" fmla="*/ 0 h 516719"/>
                <a:gd name="connsiteX1" fmla="*/ 150765 w 204379"/>
                <a:gd name="connsiteY1" fmla="*/ 5738 h 516719"/>
                <a:gd name="connsiteX2" fmla="*/ 204379 w 204379"/>
                <a:gd name="connsiteY2" fmla="*/ 86623 h 516719"/>
                <a:gd name="connsiteX3" fmla="*/ 204379 w 204379"/>
                <a:gd name="connsiteY3" fmla="*/ 437745 h 516719"/>
                <a:gd name="connsiteX4" fmla="*/ 178668 w 204379"/>
                <a:gd name="connsiteY4" fmla="*/ 499817 h 516719"/>
                <a:gd name="connsiteX5" fmla="*/ 153600 w 204379"/>
                <a:gd name="connsiteY5" fmla="*/ 516719 h 516719"/>
                <a:gd name="connsiteX6" fmla="*/ 120920 w 204379"/>
                <a:gd name="connsiteY6" fmla="*/ 512419 h 516719"/>
                <a:gd name="connsiteX7" fmla="*/ 75319 w 204379"/>
                <a:gd name="connsiteY7" fmla="*/ 423008 h 516719"/>
                <a:gd name="connsiteX8" fmla="*/ 0 w 204379"/>
                <a:gd name="connsiteY8" fmla="*/ 354131 h 516719"/>
                <a:gd name="connsiteX9" fmla="*/ 18367 w 204379"/>
                <a:gd name="connsiteY9" fmla="*/ 256303 h 516719"/>
                <a:gd name="connsiteX10" fmla="*/ 0 w 204379"/>
                <a:gd name="connsiteY10" fmla="*/ 158475 h 516719"/>
                <a:gd name="connsiteX11" fmla="*/ 75319 w 204379"/>
                <a:gd name="connsiteY11" fmla="*/ 89598 h 516719"/>
                <a:gd name="connsiteX12" fmla="*/ 120920 w 204379"/>
                <a:gd name="connsiteY12" fmla="*/ 187 h 516719"/>
                <a:gd name="connsiteX13" fmla="*/ 122342 w 204379"/>
                <a:gd name="connsiteY13" fmla="*/ 0 h 51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6719">
                  <a:moveTo>
                    <a:pt x="122342" y="0"/>
                  </a:moveTo>
                  <a:lnTo>
                    <a:pt x="150765" y="5738"/>
                  </a:lnTo>
                  <a:cubicBezTo>
                    <a:pt x="182272" y="19065"/>
                    <a:pt x="204379" y="50262"/>
                    <a:pt x="204379" y="86623"/>
                  </a:cubicBezTo>
                  <a:lnTo>
                    <a:pt x="204379" y="437745"/>
                  </a:lnTo>
                  <a:cubicBezTo>
                    <a:pt x="204379" y="461986"/>
                    <a:pt x="194553" y="483931"/>
                    <a:pt x="178668" y="499817"/>
                  </a:cubicBezTo>
                  <a:lnTo>
                    <a:pt x="153600" y="516719"/>
                  </a:lnTo>
                  <a:lnTo>
                    <a:pt x="120920" y="512419"/>
                  </a:lnTo>
                  <a:lnTo>
                    <a:pt x="75319" y="423008"/>
                  </a:lnTo>
                  <a:lnTo>
                    <a:pt x="0" y="354131"/>
                  </a:lnTo>
                  <a:lnTo>
                    <a:pt x="18367" y="256303"/>
                  </a:lnTo>
                  <a:lnTo>
                    <a:pt x="0" y="158475"/>
                  </a:lnTo>
                  <a:lnTo>
                    <a:pt x="75319" y="89598"/>
                  </a:lnTo>
                  <a:lnTo>
                    <a:pt x="120920" y="187"/>
                  </a:lnTo>
                  <a:lnTo>
                    <a:pt x="122342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71" name="Freeform"/>
            <p:cNvSpPr/>
            <p:nvPr/>
          </p:nvSpPr>
          <p:spPr>
            <a:xfrm>
              <a:off x="3383903" y="4674553"/>
              <a:ext cx="180297" cy="509903"/>
            </a:xfrm>
            <a:custGeom>
              <a:avLst/>
              <a:gdLst>
                <a:gd name="connsiteX0" fmla="*/ 61406 w 180297"/>
                <a:gd name="connsiteY0" fmla="*/ 0 h 509903"/>
                <a:gd name="connsiteX1" fmla="*/ 104978 w 180297"/>
                <a:gd name="connsiteY1" fmla="*/ 85433 h 509903"/>
                <a:gd name="connsiteX2" fmla="*/ 180297 w 180297"/>
                <a:gd name="connsiteY2" fmla="*/ 154310 h 509903"/>
                <a:gd name="connsiteX3" fmla="*/ 161930 w 180297"/>
                <a:gd name="connsiteY3" fmla="*/ 252138 h 509903"/>
                <a:gd name="connsiteX4" fmla="*/ 180297 w 180297"/>
                <a:gd name="connsiteY4" fmla="*/ 349966 h 509903"/>
                <a:gd name="connsiteX5" fmla="*/ 104978 w 180297"/>
                <a:gd name="connsiteY5" fmla="*/ 418843 h 509903"/>
                <a:gd name="connsiteX6" fmla="*/ 59377 w 180297"/>
                <a:gd name="connsiteY6" fmla="*/ 508254 h 509903"/>
                <a:gd name="connsiteX7" fmla="*/ 46847 w 180297"/>
                <a:gd name="connsiteY7" fmla="*/ 509903 h 509903"/>
                <a:gd name="connsiteX8" fmla="*/ 25711 w 180297"/>
                <a:gd name="connsiteY8" fmla="*/ 495652 h 509903"/>
                <a:gd name="connsiteX9" fmla="*/ 0 w 180297"/>
                <a:gd name="connsiteY9" fmla="*/ 433580 h 509903"/>
                <a:gd name="connsiteX10" fmla="*/ 0 w 180297"/>
                <a:gd name="connsiteY10" fmla="*/ 82458 h 509903"/>
                <a:gd name="connsiteX11" fmla="*/ 53614 w 180297"/>
                <a:gd name="connsiteY11" fmla="*/ 1573 h 509903"/>
                <a:gd name="connsiteX12" fmla="*/ 61406 w 180297"/>
                <a:gd name="connsiteY12" fmla="*/ 0 h 509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297" h="509903">
                  <a:moveTo>
                    <a:pt x="61406" y="0"/>
                  </a:moveTo>
                  <a:lnTo>
                    <a:pt x="104978" y="85433"/>
                  </a:lnTo>
                  <a:lnTo>
                    <a:pt x="180297" y="154310"/>
                  </a:lnTo>
                  <a:lnTo>
                    <a:pt x="161930" y="252138"/>
                  </a:lnTo>
                  <a:lnTo>
                    <a:pt x="180297" y="349966"/>
                  </a:lnTo>
                  <a:lnTo>
                    <a:pt x="104978" y="418843"/>
                  </a:lnTo>
                  <a:lnTo>
                    <a:pt x="59377" y="508254"/>
                  </a:lnTo>
                  <a:lnTo>
                    <a:pt x="46847" y="509903"/>
                  </a:lnTo>
                  <a:lnTo>
                    <a:pt x="25711" y="495652"/>
                  </a:lnTo>
                  <a:cubicBezTo>
                    <a:pt x="9826" y="479766"/>
                    <a:pt x="0" y="457821"/>
                    <a:pt x="0" y="433580"/>
                  </a:cubicBezTo>
                  <a:lnTo>
                    <a:pt x="0" y="82458"/>
                  </a:lnTo>
                  <a:cubicBezTo>
                    <a:pt x="0" y="46097"/>
                    <a:pt x="22108" y="14900"/>
                    <a:pt x="53614" y="1573"/>
                  </a:cubicBezTo>
                  <a:lnTo>
                    <a:pt x="6140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3" name="Freeform"/>
            <p:cNvSpPr/>
            <p:nvPr/>
          </p:nvSpPr>
          <p:spPr>
            <a:xfrm>
              <a:off x="3430749" y="4669227"/>
              <a:ext cx="5326570" cy="526688"/>
            </a:xfrm>
            <a:custGeom>
              <a:avLst/>
              <a:gdLst>
                <a:gd name="connsiteX0" fmla="*/ 40936 w 5326570"/>
                <a:gd name="connsiteY0" fmla="*/ 0 h 526688"/>
                <a:gd name="connsiteX1" fmla="*/ 5289566 w 5326570"/>
                <a:gd name="connsiteY1" fmla="*/ 0 h 526688"/>
                <a:gd name="connsiteX2" fmla="*/ 5295312 w 5326570"/>
                <a:gd name="connsiteY2" fmla="*/ 1160 h 526688"/>
                <a:gd name="connsiteX3" fmla="*/ 5293890 w 5326570"/>
                <a:gd name="connsiteY3" fmla="*/ 1347 h 526688"/>
                <a:gd name="connsiteX4" fmla="*/ 5248289 w 5326570"/>
                <a:gd name="connsiteY4" fmla="*/ 90758 h 526688"/>
                <a:gd name="connsiteX5" fmla="*/ 5172970 w 5326570"/>
                <a:gd name="connsiteY5" fmla="*/ 159635 h 526688"/>
                <a:gd name="connsiteX6" fmla="*/ 5191337 w 5326570"/>
                <a:gd name="connsiteY6" fmla="*/ 257463 h 526688"/>
                <a:gd name="connsiteX7" fmla="*/ 5172970 w 5326570"/>
                <a:gd name="connsiteY7" fmla="*/ 355291 h 526688"/>
                <a:gd name="connsiteX8" fmla="*/ 5248289 w 5326570"/>
                <a:gd name="connsiteY8" fmla="*/ 424168 h 526688"/>
                <a:gd name="connsiteX9" fmla="*/ 5293890 w 5326570"/>
                <a:gd name="connsiteY9" fmla="*/ 513579 h 526688"/>
                <a:gd name="connsiteX10" fmla="*/ 5326570 w 5326570"/>
                <a:gd name="connsiteY10" fmla="*/ 517879 h 526688"/>
                <a:gd name="connsiteX11" fmla="*/ 5323735 w 5326570"/>
                <a:gd name="connsiteY11" fmla="*/ 519790 h 526688"/>
                <a:gd name="connsiteX12" fmla="*/ 5289566 w 5326570"/>
                <a:gd name="connsiteY12" fmla="*/ 526688 h 526688"/>
                <a:gd name="connsiteX13" fmla="*/ 40936 w 5326570"/>
                <a:gd name="connsiteY13" fmla="*/ 526688 h 526688"/>
                <a:gd name="connsiteX14" fmla="*/ 6767 w 5326570"/>
                <a:gd name="connsiteY14" fmla="*/ 519790 h 526688"/>
                <a:gd name="connsiteX15" fmla="*/ 0 w 5326570"/>
                <a:gd name="connsiteY15" fmla="*/ 515228 h 526688"/>
                <a:gd name="connsiteX16" fmla="*/ 12530 w 5326570"/>
                <a:gd name="connsiteY16" fmla="*/ 513579 h 526688"/>
                <a:gd name="connsiteX17" fmla="*/ 58131 w 5326570"/>
                <a:gd name="connsiteY17" fmla="*/ 424168 h 526688"/>
                <a:gd name="connsiteX18" fmla="*/ 133450 w 5326570"/>
                <a:gd name="connsiteY18" fmla="*/ 355291 h 526688"/>
                <a:gd name="connsiteX19" fmla="*/ 115083 w 5326570"/>
                <a:gd name="connsiteY19" fmla="*/ 257463 h 526688"/>
                <a:gd name="connsiteX20" fmla="*/ 133450 w 5326570"/>
                <a:gd name="connsiteY20" fmla="*/ 159635 h 526688"/>
                <a:gd name="connsiteX21" fmla="*/ 58131 w 5326570"/>
                <a:gd name="connsiteY21" fmla="*/ 90758 h 526688"/>
                <a:gd name="connsiteX22" fmla="*/ 14559 w 5326570"/>
                <a:gd name="connsiteY22" fmla="*/ 5325 h 526688"/>
                <a:gd name="connsiteX23" fmla="*/ 40936 w 5326570"/>
                <a:gd name="connsiteY23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326570" h="526688">
                  <a:moveTo>
                    <a:pt x="40936" y="0"/>
                  </a:moveTo>
                  <a:lnTo>
                    <a:pt x="5289566" y="0"/>
                  </a:lnTo>
                  <a:lnTo>
                    <a:pt x="5295312" y="1160"/>
                  </a:lnTo>
                  <a:lnTo>
                    <a:pt x="5293890" y="1347"/>
                  </a:lnTo>
                  <a:lnTo>
                    <a:pt x="5248289" y="90758"/>
                  </a:lnTo>
                  <a:lnTo>
                    <a:pt x="5172970" y="159635"/>
                  </a:lnTo>
                  <a:lnTo>
                    <a:pt x="5191337" y="257463"/>
                  </a:lnTo>
                  <a:lnTo>
                    <a:pt x="5172970" y="355291"/>
                  </a:lnTo>
                  <a:lnTo>
                    <a:pt x="5248289" y="424168"/>
                  </a:lnTo>
                  <a:lnTo>
                    <a:pt x="5293890" y="513579"/>
                  </a:lnTo>
                  <a:lnTo>
                    <a:pt x="5326570" y="517879"/>
                  </a:lnTo>
                  <a:lnTo>
                    <a:pt x="5323735" y="519790"/>
                  </a:lnTo>
                  <a:cubicBezTo>
                    <a:pt x="5313233" y="524232"/>
                    <a:pt x="5301686" y="526688"/>
                    <a:pt x="5289566" y="526688"/>
                  </a:cubicBezTo>
                  <a:lnTo>
                    <a:pt x="40936" y="526688"/>
                  </a:lnTo>
                  <a:cubicBezTo>
                    <a:pt x="28816" y="526688"/>
                    <a:pt x="17269" y="524232"/>
                    <a:pt x="6767" y="519790"/>
                  </a:cubicBezTo>
                  <a:lnTo>
                    <a:pt x="0" y="515228"/>
                  </a:lnTo>
                  <a:lnTo>
                    <a:pt x="12530" y="513579"/>
                  </a:lnTo>
                  <a:lnTo>
                    <a:pt x="58131" y="424168"/>
                  </a:lnTo>
                  <a:lnTo>
                    <a:pt x="133450" y="355291"/>
                  </a:lnTo>
                  <a:lnTo>
                    <a:pt x="115083" y="257463"/>
                  </a:lnTo>
                  <a:lnTo>
                    <a:pt x="133450" y="159635"/>
                  </a:lnTo>
                  <a:lnTo>
                    <a:pt x="58131" y="90758"/>
                  </a:lnTo>
                  <a:lnTo>
                    <a:pt x="14559" y="5325"/>
                  </a:lnTo>
                  <a:lnTo>
                    <a:pt x="40936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أبو موسى الأشعري</a:t>
              </a:r>
            </a:p>
          </p:txBody>
        </p:sp>
      </p:grpSp>
      <p:grpSp>
        <p:nvGrpSpPr>
          <p:cNvPr id="164" name="جواب 1"/>
          <p:cNvGrpSpPr/>
          <p:nvPr/>
        </p:nvGrpSpPr>
        <p:grpSpPr>
          <a:xfrm>
            <a:off x="3383903" y="4085948"/>
            <a:ext cx="5424196" cy="526688"/>
            <a:chOff x="3383903" y="5406973"/>
            <a:chExt cx="5424196" cy="526688"/>
          </a:xfrm>
        </p:grpSpPr>
        <p:sp>
          <p:nvSpPr>
            <p:cNvPr id="70" name="Freeform"/>
            <p:cNvSpPr/>
            <p:nvPr/>
          </p:nvSpPr>
          <p:spPr>
            <a:xfrm>
              <a:off x="8603720" y="5409187"/>
              <a:ext cx="204379" cy="517121"/>
            </a:xfrm>
            <a:custGeom>
              <a:avLst/>
              <a:gdLst>
                <a:gd name="connsiteX0" fmla="*/ 127557 w 204379"/>
                <a:gd name="connsiteY0" fmla="*/ 0 h 517121"/>
                <a:gd name="connsiteX1" fmla="*/ 150765 w 204379"/>
                <a:gd name="connsiteY1" fmla="*/ 4685 h 517121"/>
                <a:gd name="connsiteX2" fmla="*/ 204379 w 204379"/>
                <a:gd name="connsiteY2" fmla="*/ 85570 h 517121"/>
                <a:gd name="connsiteX3" fmla="*/ 204379 w 204379"/>
                <a:gd name="connsiteY3" fmla="*/ 436692 h 517121"/>
                <a:gd name="connsiteX4" fmla="*/ 178668 w 204379"/>
                <a:gd name="connsiteY4" fmla="*/ 498764 h 517121"/>
                <a:gd name="connsiteX5" fmla="*/ 151442 w 204379"/>
                <a:gd name="connsiteY5" fmla="*/ 517121 h 517121"/>
                <a:gd name="connsiteX6" fmla="*/ 120920 w 204379"/>
                <a:gd name="connsiteY6" fmla="*/ 513105 h 517121"/>
                <a:gd name="connsiteX7" fmla="*/ 75319 w 204379"/>
                <a:gd name="connsiteY7" fmla="*/ 423694 h 517121"/>
                <a:gd name="connsiteX8" fmla="*/ 0 w 204379"/>
                <a:gd name="connsiteY8" fmla="*/ 354817 h 517121"/>
                <a:gd name="connsiteX9" fmla="*/ 18367 w 204379"/>
                <a:gd name="connsiteY9" fmla="*/ 256989 h 517121"/>
                <a:gd name="connsiteX10" fmla="*/ 0 w 204379"/>
                <a:gd name="connsiteY10" fmla="*/ 159161 h 517121"/>
                <a:gd name="connsiteX11" fmla="*/ 75319 w 204379"/>
                <a:gd name="connsiteY11" fmla="*/ 90284 h 517121"/>
                <a:gd name="connsiteX12" fmla="*/ 120920 w 204379"/>
                <a:gd name="connsiteY12" fmla="*/ 873 h 517121"/>
                <a:gd name="connsiteX13" fmla="*/ 127557 w 204379"/>
                <a:gd name="connsiteY13" fmla="*/ 0 h 517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7121">
                  <a:moveTo>
                    <a:pt x="127557" y="0"/>
                  </a:moveTo>
                  <a:lnTo>
                    <a:pt x="150765" y="4685"/>
                  </a:lnTo>
                  <a:cubicBezTo>
                    <a:pt x="182272" y="18012"/>
                    <a:pt x="204379" y="49209"/>
                    <a:pt x="204379" y="85570"/>
                  </a:cubicBezTo>
                  <a:lnTo>
                    <a:pt x="204379" y="436692"/>
                  </a:lnTo>
                  <a:cubicBezTo>
                    <a:pt x="204379" y="460933"/>
                    <a:pt x="194553" y="482878"/>
                    <a:pt x="178668" y="498764"/>
                  </a:cubicBezTo>
                  <a:lnTo>
                    <a:pt x="151442" y="517121"/>
                  </a:lnTo>
                  <a:lnTo>
                    <a:pt x="120920" y="513105"/>
                  </a:lnTo>
                  <a:lnTo>
                    <a:pt x="75319" y="423694"/>
                  </a:lnTo>
                  <a:lnTo>
                    <a:pt x="0" y="354817"/>
                  </a:lnTo>
                  <a:lnTo>
                    <a:pt x="18367" y="256989"/>
                  </a:lnTo>
                  <a:lnTo>
                    <a:pt x="0" y="159161"/>
                  </a:lnTo>
                  <a:lnTo>
                    <a:pt x="75319" y="90284"/>
                  </a:lnTo>
                  <a:lnTo>
                    <a:pt x="120920" y="873"/>
                  </a:lnTo>
                  <a:lnTo>
                    <a:pt x="12755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9" name="Freeform"/>
            <p:cNvSpPr/>
            <p:nvPr/>
          </p:nvSpPr>
          <p:spPr>
            <a:xfrm>
              <a:off x="3383903" y="5412462"/>
              <a:ext cx="180297" cy="511195"/>
            </a:xfrm>
            <a:custGeom>
              <a:avLst/>
              <a:gdLst>
                <a:gd name="connsiteX0" fmla="*/ 60602 w 180297"/>
                <a:gd name="connsiteY0" fmla="*/ 0 h 511195"/>
                <a:gd name="connsiteX1" fmla="*/ 104978 w 180297"/>
                <a:gd name="connsiteY1" fmla="*/ 87009 h 511195"/>
                <a:gd name="connsiteX2" fmla="*/ 180297 w 180297"/>
                <a:gd name="connsiteY2" fmla="*/ 155886 h 511195"/>
                <a:gd name="connsiteX3" fmla="*/ 161930 w 180297"/>
                <a:gd name="connsiteY3" fmla="*/ 253714 h 511195"/>
                <a:gd name="connsiteX4" fmla="*/ 180297 w 180297"/>
                <a:gd name="connsiteY4" fmla="*/ 351542 h 511195"/>
                <a:gd name="connsiteX5" fmla="*/ 104978 w 180297"/>
                <a:gd name="connsiteY5" fmla="*/ 420419 h 511195"/>
                <a:gd name="connsiteX6" fmla="*/ 59377 w 180297"/>
                <a:gd name="connsiteY6" fmla="*/ 509830 h 511195"/>
                <a:gd name="connsiteX7" fmla="*/ 49005 w 180297"/>
                <a:gd name="connsiteY7" fmla="*/ 511195 h 511195"/>
                <a:gd name="connsiteX8" fmla="*/ 25711 w 180297"/>
                <a:gd name="connsiteY8" fmla="*/ 495489 h 511195"/>
                <a:gd name="connsiteX9" fmla="*/ 0 w 180297"/>
                <a:gd name="connsiteY9" fmla="*/ 433417 h 511195"/>
                <a:gd name="connsiteX10" fmla="*/ 0 w 180297"/>
                <a:gd name="connsiteY10" fmla="*/ 82295 h 511195"/>
                <a:gd name="connsiteX11" fmla="*/ 53614 w 180297"/>
                <a:gd name="connsiteY11" fmla="*/ 1410 h 511195"/>
                <a:gd name="connsiteX12" fmla="*/ 60602 w 180297"/>
                <a:gd name="connsiteY12" fmla="*/ 0 h 511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297" h="511195">
                  <a:moveTo>
                    <a:pt x="60602" y="0"/>
                  </a:moveTo>
                  <a:lnTo>
                    <a:pt x="104978" y="87009"/>
                  </a:lnTo>
                  <a:lnTo>
                    <a:pt x="180297" y="155886"/>
                  </a:lnTo>
                  <a:lnTo>
                    <a:pt x="161930" y="253714"/>
                  </a:lnTo>
                  <a:lnTo>
                    <a:pt x="180297" y="351542"/>
                  </a:lnTo>
                  <a:lnTo>
                    <a:pt x="104978" y="420419"/>
                  </a:lnTo>
                  <a:lnTo>
                    <a:pt x="59377" y="509830"/>
                  </a:lnTo>
                  <a:lnTo>
                    <a:pt x="49005" y="511195"/>
                  </a:lnTo>
                  <a:lnTo>
                    <a:pt x="25711" y="495489"/>
                  </a:lnTo>
                  <a:cubicBezTo>
                    <a:pt x="9826" y="479603"/>
                    <a:pt x="0" y="457658"/>
                    <a:pt x="0" y="433417"/>
                  </a:cubicBezTo>
                  <a:lnTo>
                    <a:pt x="0" y="82295"/>
                  </a:lnTo>
                  <a:cubicBezTo>
                    <a:pt x="0" y="45934"/>
                    <a:pt x="22108" y="14737"/>
                    <a:pt x="53614" y="1410"/>
                  </a:cubicBezTo>
                  <a:lnTo>
                    <a:pt x="60602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0" name="Freeform"/>
            <p:cNvSpPr/>
            <p:nvPr/>
          </p:nvSpPr>
          <p:spPr>
            <a:xfrm>
              <a:off x="3432907" y="5406973"/>
              <a:ext cx="5322254" cy="526688"/>
            </a:xfrm>
            <a:custGeom>
              <a:avLst/>
              <a:gdLst>
                <a:gd name="connsiteX0" fmla="*/ 38778 w 5322254"/>
                <a:gd name="connsiteY0" fmla="*/ 0 h 526688"/>
                <a:gd name="connsiteX1" fmla="*/ 5287408 w 5322254"/>
                <a:gd name="connsiteY1" fmla="*/ 0 h 526688"/>
                <a:gd name="connsiteX2" fmla="*/ 5298369 w 5322254"/>
                <a:gd name="connsiteY2" fmla="*/ 2213 h 526688"/>
                <a:gd name="connsiteX3" fmla="*/ 5291732 w 5322254"/>
                <a:gd name="connsiteY3" fmla="*/ 3086 h 526688"/>
                <a:gd name="connsiteX4" fmla="*/ 5246131 w 5322254"/>
                <a:gd name="connsiteY4" fmla="*/ 92497 h 526688"/>
                <a:gd name="connsiteX5" fmla="*/ 5170812 w 5322254"/>
                <a:gd name="connsiteY5" fmla="*/ 161374 h 526688"/>
                <a:gd name="connsiteX6" fmla="*/ 5189179 w 5322254"/>
                <a:gd name="connsiteY6" fmla="*/ 259202 h 526688"/>
                <a:gd name="connsiteX7" fmla="*/ 5170812 w 5322254"/>
                <a:gd name="connsiteY7" fmla="*/ 357030 h 526688"/>
                <a:gd name="connsiteX8" fmla="*/ 5246131 w 5322254"/>
                <a:gd name="connsiteY8" fmla="*/ 425907 h 526688"/>
                <a:gd name="connsiteX9" fmla="*/ 5291732 w 5322254"/>
                <a:gd name="connsiteY9" fmla="*/ 515318 h 526688"/>
                <a:gd name="connsiteX10" fmla="*/ 5322254 w 5322254"/>
                <a:gd name="connsiteY10" fmla="*/ 519334 h 526688"/>
                <a:gd name="connsiteX11" fmla="*/ 5321577 w 5322254"/>
                <a:gd name="connsiteY11" fmla="*/ 519790 h 526688"/>
                <a:gd name="connsiteX12" fmla="*/ 5287408 w 5322254"/>
                <a:gd name="connsiteY12" fmla="*/ 526688 h 526688"/>
                <a:gd name="connsiteX13" fmla="*/ 38778 w 5322254"/>
                <a:gd name="connsiteY13" fmla="*/ 526688 h 526688"/>
                <a:gd name="connsiteX14" fmla="*/ 4609 w 5322254"/>
                <a:gd name="connsiteY14" fmla="*/ 519790 h 526688"/>
                <a:gd name="connsiteX15" fmla="*/ 0 w 5322254"/>
                <a:gd name="connsiteY15" fmla="*/ 516683 h 526688"/>
                <a:gd name="connsiteX16" fmla="*/ 10372 w 5322254"/>
                <a:gd name="connsiteY16" fmla="*/ 515318 h 526688"/>
                <a:gd name="connsiteX17" fmla="*/ 55973 w 5322254"/>
                <a:gd name="connsiteY17" fmla="*/ 425907 h 526688"/>
                <a:gd name="connsiteX18" fmla="*/ 131292 w 5322254"/>
                <a:gd name="connsiteY18" fmla="*/ 357030 h 526688"/>
                <a:gd name="connsiteX19" fmla="*/ 112925 w 5322254"/>
                <a:gd name="connsiteY19" fmla="*/ 259202 h 526688"/>
                <a:gd name="connsiteX20" fmla="*/ 131292 w 5322254"/>
                <a:gd name="connsiteY20" fmla="*/ 161374 h 526688"/>
                <a:gd name="connsiteX21" fmla="*/ 55973 w 5322254"/>
                <a:gd name="connsiteY21" fmla="*/ 92497 h 526688"/>
                <a:gd name="connsiteX22" fmla="*/ 11597 w 5322254"/>
                <a:gd name="connsiteY22" fmla="*/ 5488 h 526688"/>
                <a:gd name="connsiteX23" fmla="*/ 38778 w 5322254"/>
                <a:gd name="connsiteY23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322254" h="526688">
                  <a:moveTo>
                    <a:pt x="38778" y="0"/>
                  </a:moveTo>
                  <a:lnTo>
                    <a:pt x="5287408" y="0"/>
                  </a:lnTo>
                  <a:lnTo>
                    <a:pt x="5298369" y="2213"/>
                  </a:lnTo>
                  <a:lnTo>
                    <a:pt x="5291732" y="3086"/>
                  </a:lnTo>
                  <a:lnTo>
                    <a:pt x="5246131" y="92497"/>
                  </a:lnTo>
                  <a:lnTo>
                    <a:pt x="5170812" y="161374"/>
                  </a:lnTo>
                  <a:lnTo>
                    <a:pt x="5189179" y="259202"/>
                  </a:lnTo>
                  <a:lnTo>
                    <a:pt x="5170812" y="357030"/>
                  </a:lnTo>
                  <a:lnTo>
                    <a:pt x="5246131" y="425907"/>
                  </a:lnTo>
                  <a:lnTo>
                    <a:pt x="5291732" y="515318"/>
                  </a:lnTo>
                  <a:lnTo>
                    <a:pt x="5322254" y="519334"/>
                  </a:lnTo>
                  <a:lnTo>
                    <a:pt x="5321577" y="519790"/>
                  </a:lnTo>
                  <a:cubicBezTo>
                    <a:pt x="5311075" y="524232"/>
                    <a:pt x="5299528" y="526688"/>
                    <a:pt x="5287408" y="526688"/>
                  </a:cubicBezTo>
                  <a:lnTo>
                    <a:pt x="38778" y="526688"/>
                  </a:lnTo>
                  <a:cubicBezTo>
                    <a:pt x="26658" y="526688"/>
                    <a:pt x="15111" y="524232"/>
                    <a:pt x="4609" y="519790"/>
                  </a:cubicBezTo>
                  <a:lnTo>
                    <a:pt x="0" y="516683"/>
                  </a:lnTo>
                  <a:lnTo>
                    <a:pt x="10372" y="515318"/>
                  </a:lnTo>
                  <a:lnTo>
                    <a:pt x="55973" y="425907"/>
                  </a:lnTo>
                  <a:lnTo>
                    <a:pt x="131292" y="357030"/>
                  </a:lnTo>
                  <a:lnTo>
                    <a:pt x="112925" y="259202"/>
                  </a:lnTo>
                  <a:lnTo>
                    <a:pt x="131292" y="161374"/>
                  </a:lnTo>
                  <a:lnTo>
                    <a:pt x="55973" y="92497"/>
                  </a:lnTo>
                  <a:lnTo>
                    <a:pt x="11597" y="5488"/>
                  </a:lnTo>
                  <a:lnTo>
                    <a:pt x="3877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أبو هريرة</a:t>
              </a:r>
            </a:p>
          </p:txBody>
        </p:sp>
      </p:grpSp>
      <p:grpSp>
        <p:nvGrpSpPr>
          <p:cNvPr id="35" name="أحسنت"/>
          <p:cNvGrpSpPr/>
          <p:nvPr/>
        </p:nvGrpSpPr>
        <p:grpSpPr>
          <a:xfrm>
            <a:off x="3695705" y="2247529"/>
            <a:ext cx="4791064" cy="2362944"/>
            <a:chOff x="3695705" y="2247529"/>
            <a:chExt cx="4791064" cy="2362944"/>
          </a:xfrm>
        </p:grpSpPr>
        <p:sp>
          <p:nvSpPr>
            <p:cNvPr id="36" name="Freeform"/>
            <p:cNvSpPr/>
            <p:nvPr/>
          </p:nvSpPr>
          <p:spPr>
            <a:xfrm>
              <a:off x="3695706" y="2252805"/>
              <a:ext cx="313782" cy="442766"/>
            </a:xfrm>
            <a:custGeom>
              <a:avLst/>
              <a:gdLst>
                <a:gd name="connsiteX0" fmla="*/ 397596 w 399247"/>
                <a:gd name="connsiteY0" fmla="*/ 0 h 515500"/>
                <a:gd name="connsiteX1" fmla="*/ 370642 w 399247"/>
                <a:gd name="connsiteY1" fmla="*/ 116255 h 515500"/>
                <a:gd name="connsiteX2" fmla="*/ 399247 w 399247"/>
                <a:gd name="connsiteY2" fmla="*/ 239629 h 515500"/>
                <a:gd name="connsiteX3" fmla="*/ 299857 w 399247"/>
                <a:gd name="connsiteY3" fmla="*/ 323452 h 515500"/>
                <a:gd name="connsiteX4" fmla="*/ 246749 w 399247"/>
                <a:gd name="connsiteY4" fmla="*/ 439252 h 515500"/>
                <a:gd name="connsiteX5" fmla="*/ 114536 w 399247"/>
                <a:gd name="connsiteY5" fmla="*/ 451505 h 515500"/>
                <a:gd name="connsiteX6" fmla="*/ 1 w 399247"/>
                <a:gd name="connsiteY6" fmla="*/ 515500 h 515500"/>
                <a:gd name="connsiteX7" fmla="*/ 0 w 399247"/>
                <a:gd name="connsiteY7" fmla="*/ 515500 h 515500"/>
                <a:gd name="connsiteX8" fmla="*/ 0 w 399247"/>
                <a:gd name="connsiteY8" fmla="*/ 452385 h 515500"/>
                <a:gd name="connsiteX9" fmla="*/ 366119 w 399247"/>
                <a:gd name="connsiteY9" fmla="*/ 3173 h 515500"/>
                <a:gd name="connsiteX10" fmla="*/ 397596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397596" y="0"/>
                  </a:moveTo>
                  <a:lnTo>
                    <a:pt x="370642" y="116255"/>
                  </a:lnTo>
                  <a:lnTo>
                    <a:pt x="399247" y="239629"/>
                  </a:lnTo>
                  <a:lnTo>
                    <a:pt x="299857" y="323452"/>
                  </a:lnTo>
                  <a:lnTo>
                    <a:pt x="246749" y="439252"/>
                  </a:lnTo>
                  <a:lnTo>
                    <a:pt x="114536" y="451505"/>
                  </a:lnTo>
                  <a:lnTo>
                    <a:pt x="1" y="515500"/>
                  </a:lnTo>
                  <a:lnTo>
                    <a:pt x="0" y="515500"/>
                  </a:lnTo>
                  <a:lnTo>
                    <a:pt x="0" y="452385"/>
                  </a:lnTo>
                  <a:cubicBezTo>
                    <a:pt x="0" y="230802"/>
                    <a:pt x="157175" y="45929"/>
                    <a:pt x="366119" y="3173"/>
                  </a:cubicBezTo>
                  <a:lnTo>
                    <a:pt x="39759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37" name="Freeform"/>
            <p:cNvSpPr/>
            <p:nvPr/>
          </p:nvSpPr>
          <p:spPr>
            <a:xfrm>
              <a:off x="8172987" y="2252805"/>
              <a:ext cx="313782" cy="442766"/>
            </a:xfrm>
            <a:custGeom>
              <a:avLst/>
              <a:gdLst>
                <a:gd name="connsiteX0" fmla="*/ 1651 w 399247"/>
                <a:gd name="connsiteY0" fmla="*/ 0 h 515500"/>
                <a:gd name="connsiteX1" fmla="*/ 33128 w 399247"/>
                <a:gd name="connsiteY1" fmla="*/ 3173 h 515500"/>
                <a:gd name="connsiteX2" fmla="*/ 399247 w 399247"/>
                <a:gd name="connsiteY2" fmla="*/ 452385 h 515500"/>
                <a:gd name="connsiteX3" fmla="*/ 399247 w 399247"/>
                <a:gd name="connsiteY3" fmla="*/ 515500 h 515500"/>
                <a:gd name="connsiteX4" fmla="*/ 284711 w 399247"/>
                <a:gd name="connsiteY4" fmla="*/ 451505 h 515500"/>
                <a:gd name="connsiteX5" fmla="*/ 152498 w 399247"/>
                <a:gd name="connsiteY5" fmla="*/ 439252 h 515500"/>
                <a:gd name="connsiteX6" fmla="*/ 99390 w 399247"/>
                <a:gd name="connsiteY6" fmla="*/ 323452 h 515500"/>
                <a:gd name="connsiteX7" fmla="*/ 0 w 399247"/>
                <a:gd name="connsiteY7" fmla="*/ 239629 h 515500"/>
                <a:gd name="connsiteX8" fmla="*/ 28605 w 399247"/>
                <a:gd name="connsiteY8" fmla="*/ 116255 h 515500"/>
                <a:gd name="connsiteX9" fmla="*/ 1651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1651" y="0"/>
                  </a:moveTo>
                  <a:lnTo>
                    <a:pt x="33128" y="3173"/>
                  </a:lnTo>
                  <a:cubicBezTo>
                    <a:pt x="242072" y="45929"/>
                    <a:pt x="399247" y="230802"/>
                    <a:pt x="399247" y="452385"/>
                  </a:cubicBezTo>
                  <a:lnTo>
                    <a:pt x="399247" y="515500"/>
                  </a:lnTo>
                  <a:lnTo>
                    <a:pt x="284711" y="451505"/>
                  </a:lnTo>
                  <a:lnTo>
                    <a:pt x="152498" y="439252"/>
                  </a:lnTo>
                  <a:lnTo>
                    <a:pt x="99390" y="323452"/>
                  </a:lnTo>
                  <a:lnTo>
                    <a:pt x="0" y="239629"/>
                  </a:lnTo>
                  <a:lnTo>
                    <a:pt x="28605" y="116255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38" name="Freeform"/>
            <p:cNvSpPr/>
            <p:nvPr/>
          </p:nvSpPr>
          <p:spPr>
            <a:xfrm>
              <a:off x="3695706" y="4162431"/>
              <a:ext cx="313782" cy="442766"/>
            </a:xfrm>
            <a:custGeom>
              <a:avLst/>
              <a:gdLst>
                <a:gd name="connsiteX0" fmla="*/ 1 w 399247"/>
                <a:gd name="connsiteY0" fmla="*/ 0 h 515500"/>
                <a:gd name="connsiteX1" fmla="*/ 114536 w 399247"/>
                <a:gd name="connsiteY1" fmla="*/ 63995 h 515500"/>
                <a:gd name="connsiteX2" fmla="*/ 246749 w 399247"/>
                <a:gd name="connsiteY2" fmla="*/ 76248 h 515500"/>
                <a:gd name="connsiteX3" fmla="*/ 299857 w 399247"/>
                <a:gd name="connsiteY3" fmla="*/ 192048 h 515500"/>
                <a:gd name="connsiteX4" fmla="*/ 399247 w 399247"/>
                <a:gd name="connsiteY4" fmla="*/ 275871 h 515500"/>
                <a:gd name="connsiteX5" fmla="*/ 370642 w 399247"/>
                <a:gd name="connsiteY5" fmla="*/ 399246 h 515500"/>
                <a:gd name="connsiteX6" fmla="*/ 397596 w 399247"/>
                <a:gd name="connsiteY6" fmla="*/ 515500 h 515500"/>
                <a:gd name="connsiteX7" fmla="*/ 366119 w 399247"/>
                <a:gd name="connsiteY7" fmla="*/ 512327 h 515500"/>
                <a:gd name="connsiteX8" fmla="*/ 0 w 399247"/>
                <a:gd name="connsiteY8" fmla="*/ 63115 h 515500"/>
                <a:gd name="connsiteX9" fmla="*/ 0 w 399247"/>
                <a:gd name="connsiteY9" fmla="*/ 1 h 515500"/>
                <a:gd name="connsiteX10" fmla="*/ 1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1" y="0"/>
                  </a:moveTo>
                  <a:lnTo>
                    <a:pt x="114536" y="63995"/>
                  </a:lnTo>
                  <a:lnTo>
                    <a:pt x="246749" y="76248"/>
                  </a:lnTo>
                  <a:lnTo>
                    <a:pt x="299857" y="192048"/>
                  </a:lnTo>
                  <a:lnTo>
                    <a:pt x="399247" y="275871"/>
                  </a:lnTo>
                  <a:lnTo>
                    <a:pt x="370642" y="399246"/>
                  </a:lnTo>
                  <a:lnTo>
                    <a:pt x="397596" y="515500"/>
                  </a:lnTo>
                  <a:lnTo>
                    <a:pt x="366119" y="512327"/>
                  </a:lnTo>
                  <a:cubicBezTo>
                    <a:pt x="157175" y="469571"/>
                    <a:pt x="0" y="284698"/>
                    <a:pt x="0" y="63115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39" name="Freeform"/>
            <p:cNvSpPr/>
            <p:nvPr/>
          </p:nvSpPr>
          <p:spPr>
            <a:xfrm>
              <a:off x="8172987" y="4162431"/>
              <a:ext cx="313782" cy="442766"/>
            </a:xfrm>
            <a:custGeom>
              <a:avLst/>
              <a:gdLst>
                <a:gd name="connsiteX0" fmla="*/ 399247 w 399247"/>
                <a:gd name="connsiteY0" fmla="*/ 0 h 515500"/>
                <a:gd name="connsiteX1" fmla="*/ 399247 w 399247"/>
                <a:gd name="connsiteY1" fmla="*/ 63115 h 515500"/>
                <a:gd name="connsiteX2" fmla="*/ 33128 w 399247"/>
                <a:gd name="connsiteY2" fmla="*/ 512327 h 515500"/>
                <a:gd name="connsiteX3" fmla="*/ 1651 w 399247"/>
                <a:gd name="connsiteY3" fmla="*/ 515500 h 515500"/>
                <a:gd name="connsiteX4" fmla="*/ 28605 w 399247"/>
                <a:gd name="connsiteY4" fmla="*/ 399246 h 515500"/>
                <a:gd name="connsiteX5" fmla="*/ 0 w 399247"/>
                <a:gd name="connsiteY5" fmla="*/ 275871 h 515500"/>
                <a:gd name="connsiteX6" fmla="*/ 99390 w 399247"/>
                <a:gd name="connsiteY6" fmla="*/ 192048 h 515500"/>
                <a:gd name="connsiteX7" fmla="*/ 152498 w 399247"/>
                <a:gd name="connsiteY7" fmla="*/ 76248 h 515500"/>
                <a:gd name="connsiteX8" fmla="*/ 284711 w 399247"/>
                <a:gd name="connsiteY8" fmla="*/ 63995 h 515500"/>
                <a:gd name="connsiteX9" fmla="*/ 399247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399247" y="0"/>
                  </a:moveTo>
                  <a:lnTo>
                    <a:pt x="399247" y="63115"/>
                  </a:lnTo>
                  <a:cubicBezTo>
                    <a:pt x="399247" y="284698"/>
                    <a:pt x="242072" y="469571"/>
                    <a:pt x="33128" y="512327"/>
                  </a:cubicBezTo>
                  <a:lnTo>
                    <a:pt x="1651" y="515500"/>
                  </a:lnTo>
                  <a:lnTo>
                    <a:pt x="28605" y="399246"/>
                  </a:lnTo>
                  <a:lnTo>
                    <a:pt x="0" y="275871"/>
                  </a:lnTo>
                  <a:lnTo>
                    <a:pt x="99390" y="192048"/>
                  </a:lnTo>
                  <a:lnTo>
                    <a:pt x="152498" y="76248"/>
                  </a:lnTo>
                  <a:lnTo>
                    <a:pt x="284711" y="63995"/>
                  </a:lnTo>
                  <a:lnTo>
                    <a:pt x="39924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40" name="Freeform"/>
            <p:cNvSpPr/>
            <p:nvPr/>
          </p:nvSpPr>
          <p:spPr>
            <a:xfrm>
              <a:off x="3695705" y="2247529"/>
              <a:ext cx="4791063" cy="2362944"/>
            </a:xfrm>
            <a:custGeom>
              <a:avLst/>
              <a:gdLst>
                <a:gd name="connsiteX0" fmla="*/ 458528 w 6096000"/>
                <a:gd name="connsiteY0" fmla="*/ 0 h 2751112"/>
                <a:gd name="connsiteX1" fmla="*/ 5637472 w 6096000"/>
                <a:gd name="connsiteY1" fmla="*/ 0 h 2751112"/>
                <a:gd name="connsiteX2" fmla="*/ 5698404 w 6096000"/>
                <a:gd name="connsiteY2" fmla="*/ 6143 h 2751112"/>
                <a:gd name="connsiteX3" fmla="*/ 5725358 w 6096000"/>
                <a:gd name="connsiteY3" fmla="*/ 122398 h 2751112"/>
                <a:gd name="connsiteX4" fmla="*/ 5696753 w 6096000"/>
                <a:gd name="connsiteY4" fmla="*/ 245772 h 2751112"/>
                <a:gd name="connsiteX5" fmla="*/ 5796143 w 6096000"/>
                <a:gd name="connsiteY5" fmla="*/ 329595 h 2751112"/>
                <a:gd name="connsiteX6" fmla="*/ 5849251 w 6096000"/>
                <a:gd name="connsiteY6" fmla="*/ 445395 h 2751112"/>
                <a:gd name="connsiteX7" fmla="*/ 5981464 w 6096000"/>
                <a:gd name="connsiteY7" fmla="*/ 457648 h 2751112"/>
                <a:gd name="connsiteX8" fmla="*/ 6096000 w 6096000"/>
                <a:gd name="connsiteY8" fmla="*/ 521643 h 2751112"/>
                <a:gd name="connsiteX9" fmla="*/ 6096000 w 6096000"/>
                <a:gd name="connsiteY9" fmla="*/ 2229469 h 2751112"/>
                <a:gd name="connsiteX10" fmla="*/ 5981464 w 6096000"/>
                <a:gd name="connsiteY10" fmla="*/ 2293464 h 2751112"/>
                <a:gd name="connsiteX11" fmla="*/ 5849251 w 6096000"/>
                <a:gd name="connsiteY11" fmla="*/ 2305717 h 2751112"/>
                <a:gd name="connsiteX12" fmla="*/ 5796143 w 6096000"/>
                <a:gd name="connsiteY12" fmla="*/ 2421517 h 2751112"/>
                <a:gd name="connsiteX13" fmla="*/ 5696753 w 6096000"/>
                <a:gd name="connsiteY13" fmla="*/ 2505340 h 2751112"/>
                <a:gd name="connsiteX14" fmla="*/ 5725358 w 6096000"/>
                <a:gd name="connsiteY14" fmla="*/ 2628715 h 2751112"/>
                <a:gd name="connsiteX15" fmla="*/ 5698404 w 6096000"/>
                <a:gd name="connsiteY15" fmla="*/ 2744969 h 2751112"/>
                <a:gd name="connsiteX16" fmla="*/ 5637472 w 6096000"/>
                <a:gd name="connsiteY16" fmla="*/ 2751112 h 2751112"/>
                <a:gd name="connsiteX17" fmla="*/ 458528 w 6096000"/>
                <a:gd name="connsiteY17" fmla="*/ 2751112 h 2751112"/>
                <a:gd name="connsiteX18" fmla="*/ 397596 w 6096000"/>
                <a:gd name="connsiteY18" fmla="*/ 2744969 h 2751112"/>
                <a:gd name="connsiteX19" fmla="*/ 370642 w 6096000"/>
                <a:gd name="connsiteY19" fmla="*/ 2628715 h 2751112"/>
                <a:gd name="connsiteX20" fmla="*/ 399247 w 6096000"/>
                <a:gd name="connsiteY20" fmla="*/ 2505340 h 2751112"/>
                <a:gd name="connsiteX21" fmla="*/ 299857 w 6096000"/>
                <a:gd name="connsiteY21" fmla="*/ 2421517 h 2751112"/>
                <a:gd name="connsiteX22" fmla="*/ 246749 w 6096000"/>
                <a:gd name="connsiteY22" fmla="*/ 2305717 h 2751112"/>
                <a:gd name="connsiteX23" fmla="*/ 114536 w 6096000"/>
                <a:gd name="connsiteY23" fmla="*/ 2293464 h 2751112"/>
                <a:gd name="connsiteX24" fmla="*/ 1 w 6096000"/>
                <a:gd name="connsiteY24" fmla="*/ 2229469 h 2751112"/>
                <a:gd name="connsiteX25" fmla="*/ 0 w 6096000"/>
                <a:gd name="connsiteY25" fmla="*/ 2229470 h 2751112"/>
                <a:gd name="connsiteX26" fmla="*/ 0 w 6096000"/>
                <a:gd name="connsiteY26" fmla="*/ 521643 h 2751112"/>
                <a:gd name="connsiteX27" fmla="*/ 1 w 6096000"/>
                <a:gd name="connsiteY27" fmla="*/ 521643 h 2751112"/>
                <a:gd name="connsiteX28" fmla="*/ 114536 w 6096000"/>
                <a:gd name="connsiteY28" fmla="*/ 457648 h 2751112"/>
                <a:gd name="connsiteX29" fmla="*/ 246749 w 6096000"/>
                <a:gd name="connsiteY29" fmla="*/ 445395 h 2751112"/>
                <a:gd name="connsiteX30" fmla="*/ 299857 w 6096000"/>
                <a:gd name="connsiteY30" fmla="*/ 329595 h 2751112"/>
                <a:gd name="connsiteX31" fmla="*/ 399247 w 6096000"/>
                <a:gd name="connsiteY31" fmla="*/ 245772 h 2751112"/>
                <a:gd name="connsiteX32" fmla="*/ 370642 w 6096000"/>
                <a:gd name="connsiteY32" fmla="*/ 122398 h 2751112"/>
                <a:gd name="connsiteX33" fmla="*/ 397596 w 6096000"/>
                <a:gd name="connsiteY33" fmla="*/ 6143 h 2751112"/>
                <a:gd name="connsiteX34" fmla="*/ 458528 w 6096000"/>
                <a:gd name="connsiteY34" fmla="*/ 0 h 275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96000" h="2751112">
                  <a:moveTo>
                    <a:pt x="458528" y="0"/>
                  </a:moveTo>
                  <a:lnTo>
                    <a:pt x="5637472" y="0"/>
                  </a:lnTo>
                  <a:lnTo>
                    <a:pt x="5698404" y="6143"/>
                  </a:lnTo>
                  <a:lnTo>
                    <a:pt x="5725358" y="122398"/>
                  </a:lnTo>
                  <a:lnTo>
                    <a:pt x="5696753" y="245772"/>
                  </a:lnTo>
                  <a:lnTo>
                    <a:pt x="5796143" y="329595"/>
                  </a:lnTo>
                  <a:lnTo>
                    <a:pt x="5849251" y="445395"/>
                  </a:lnTo>
                  <a:lnTo>
                    <a:pt x="5981464" y="457648"/>
                  </a:lnTo>
                  <a:lnTo>
                    <a:pt x="6096000" y="521643"/>
                  </a:lnTo>
                  <a:lnTo>
                    <a:pt x="6096000" y="2229469"/>
                  </a:lnTo>
                  <a:lnTo>
                    <a:pt x="5981464" y="2293464"/>
                  </a:lnTo>
                  <a:lnTo>
                    <a:pt x="5849251" y="2305717"/>
                  </a:lnTo>
                  <a:lnTo>
                    <a:pt x="5796143" y="2421517"/>
                  </a:lnTo>
                  <a:lnTo>
                    <a:pt x="5696753" y="2505340"/>
                  </a:lnTo>
                  <a:lnTo>
                    <a:pt x="5725358" y="2628715"/>
                  </a:lnTo>
                  <a:lnTo>
                    <a:pt x="5698404" y="2744969"/>
                  </a:lnTo>
                  <a:lnTo>
                    <a:pt x="5637472" y="2751112"/>
                  </a:lnTo>
                  <a:lnTo>
                    <a:pt x="458528" y="2751112"/>
                  </a:lnTo>
                  <a:lnTo>
                    <a:pt x="397596" y="2744969"/>
                  </a:lnTo>
                  <a:lnTo>
                    <a:pt x="370642" y="2628715"/>
                  </a:lnTo>
                  <a:lnTo>
                    <a:pt x="399247" y="2505340"/>
                  </a:lnTo>
                  <a:lnTo>
                    <a:pt x="299857" y="2421517"/>
                  </a:lnTo>
                  <a:lnTo>
                    <a:pt x="246749" y="2305717"/>
                  </a:lnTo>
                  <a:lnTo>
                    <a:pt x="114536" y="2293464"/>
                  </a:lnTo>
                  <a:lnTo>
                    <a:pt x="1" y="2229469"/>
                  </a:lnTo>
                  <a:lnTo>
                    <a:pt x="0" y="2229470"/>
                  </a:lnTo>
                  <a:lnTo>
                    <a:pt x="0" y="521643"/>
                  </a:lnTo>
                  <a:lnTo>
                    <a:pt x="1" y="521643"/>
                  </a:lnTo>
                  <a:lnTo>
                    <a:pt x="114536" y="457648"/>
                  </a:lnTo>
                  <a:lnTo>
                    <a:pt x="246749" y="445395"/>
                  </a:lnTo>
                  <a:lnTo>
                    <a:pt x="299857" y="329595"/>
                  </a:lnTo>
                  <a:lnTo>
                    <a:pt x="399247" y="245772"/>
                  </a:lnTo>
                  <a:lnTo>
                    <a:pt x="370642" y="122398"/>
                  </a:lnTo>
                  <a:lnTo>
                    <a:pt x="397596" y="6143"/>
                  </a:lnTo>
                  <a:lnTo>
                    <a:pt x="45852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0" bIns="468000" rtlCol="1" anchor="ctr">
              <a:noAutofit/>
            </a:bodyPr>
            <a:lstStyle/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أحسنت!</a:t>
              </a:r>
            </a:p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السؤال التالي..</a:t>
              </a:r>
            </a:p>
          </p:txBody>
        </p:sp>
        <p:sp>
          <p:nvSpPr>
            <p:cNvPr id="41" name="Freeform">
              <a:hlinkClick r:id="" action="ppaction://hlinkshowjump?jump=nextslide"/>
            </p:cNvPr>
            <p:cNvSpPr/>
            <p:nvPr/>
          </p:nvSpPr>
          <p:spPr>
            <a:xfrm flipH="1">
              <a:off x="5839527" y="3974869"/>
              <a:ext cx="423298" cy="423300"/>
            </a:xfrm>
            <a:prstGeom prst="chevron">
              <a:avLst/>
            </a:pr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</p:grpSp>
    </p:spTree>
    <p:extLst>
      <p:ext uri="{BB962C8B-B14F-4D97-AF65-F5344CB8AC3E}">
        <p14:creationId xmlns:p14="http://schemas.microsoft.com/office/powerpoint/2010/main" val="288203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ght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4" dur="7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7" dur="7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0" dur="7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3" dur="7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سؤال"/>
          <p:cNvGrpSpPr/>
          <p:nvPr/>
        </p:nvGrpSpPr>
        <p:grpSpPr>
          <a:xfrm>
            <a:off x="3048000" y="773137"/>
            <a:ext cx="6096001" cy="3006537"/>
            <a:chOff x="3048000" y="773138"/>
            <a:chExt cx="6096001" cy="2751112"/>
          </a:xfrm>
        </p:grpSpPr>
        <p:sp>
          <p:nvSpPr>
            <p:cNvPr id="53" name="Freeform"/>
            <p:cNvSpPr/>
            <p:nvPr/>
          </p:nvSpPr>
          <p:spPr>
            <a:xfrm>
              <a:off x="3048001" y="779281"/>
              <a:ext cx="399247" cy="515500"/>
            </a:xfrm>
            <a:custGeom>
              <a:avLst/>
              <a:gdLst>
                <a:gd name="connsiteX0" fmla="*/ 397596 w 399247"/>
                <a:gd name="connsiteY0" fmla="*/ 0 h 515500"/>
                <a:gd name="connsiteX1" fmla="*/ 370642 w 399247"/>
                <a:gd name="connsiteY1" fmla="*/ 116255 h 515500"/>
                <a:gd name="connsiteX2" fmla="*/ 399247 w 399247"/>
                <a:gd name="connsiteY2" fmla="*/ 239629 h 515500"/>
                <a:gd name="connsiteX3" fmla="*/ 299857 w 399247"/>
                <a:gd name="connsiteY3" fmla="*/ 323452 h 515500"/>
                <a:gd name="connsiteX4" fmla="*/ 246749 w 399247"/>
                <a:gd name="connsiteY4" fmla="*/ 439252 h 515500"/>
                <a:gd name="connsiteX5" fmla="*/ 114536 w 399247"/>
                <a:gd name="connsiteY5" fmla="*/ 451505 h 515500"/>
                <a:gd name="connsiteX6" fmla="*/ 1 w 399247"/>
                <a:gd name="connsiteY6" fmla="*/ 515500 h 515500"/>
                <a:gd name="connsiteX7" fmla="*/ 0 w 399247"/>
                <a:gd name="connsiteY7" fmla="*/ 515500 h 515500"/>
                <a:gd name="connsiteX8" fmla="*/ 0 w 399247"/>
                <a:gd name="connsiteY8" fmla="*/ 452385 h 515500"/>
                <a:gd name="connsiteX9" fmla="*/ 366119 w 399247"/>
                <a:gd name="connsiteY9" fmla="*/ 3173 h 515500"/>
                <a:gd name="connsiteX10" fmla="*/ 397596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397596" y="0"/>
                  </a:moveTo>
                  <a:lnTo>
                    <a:pt x="370642" y="116255"/>
                  </a:lnTo>
                  <a:lnTo>
                    <a:pt x="399247" y="239629"/>
                  </a:lnTo>
                  <a:lnTo>
                    <a:pt x="299857" y="323452"/>
                  </a:lnTo>
                  <a:lnTo>
                    <a:pt x="246749" y="439252"/>
                  </a:lnTo>
                  <a:lnTo>
                    <a:pt x="114536" y="451505"/>
                  </a:lnTo>
                  <a:lnTo>
                    <a:pt x="1" y="515500"/>
                  </a:lnTo>
                  <a:lnTo>
                    <a:pt x="0" y="515500"/>
                  </a:lnTo>
                  <a:lnTo>
                    <a:pt x="0" y="452385"/>
                  </a:lnTo>
                  <a:cubicBezTo>
                    <a:pt x="0" y="230802"/>
                    <a:pt x="157175" y="45929"/>
                    <a:pt x="366119" y="3173"/>
                  </a:cubicBezTo>
                  <a:lnTo>
                    <a:pt x="39759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2" name="Freeform"/>
            <p:cNvSpPr/>
            <p:nvPr/>
          </p:nvSpPr>
          <p:spPr>
            <a:xfrm>
              <a:off x="8744754" y="779281"/>
              <a:ext cx="399247" cy="515500"/>
            </a:xfrm>
            <a:custGeom>
              <a:avLst/>
              <a:gdLst>
                <a:gd name="connsiteX0" fmla="*/ 1651 w 399247"/>
                <a:gd name="connsiteY0" fmla="*/ 0 h 515500"/>
                <a:gd name="connsiteX1" fmla="*/ 33128 w 399247"/>
                <a:gd name="connsiteY1" fmla="*/ 3173 h 515500"/>
                <a:gd name="connsiteX2" fmla="*/ 399247 w 399247"/>
                <a:gd name="connsiteY2" fmla="*/ 452385 h 515500"/>
                <a:gd name="connsiteX3" fmla="*/ 399247 w 399247"/>
                <a:gd name="connsiteY3" fmla="*/ 515500 h 515500"/>
                <a:gd name="connsiteX4" fmla="*/ 284711 w 399247"/>
                <a:gd name="connsiteY4" fmla="*/ 451505 h 515500"/>
                <a:gd name="connsiteX5" fmla="*/ 152498 w 399247"/>
                <a:gd name="connsiteY5" fmla="*/ 439252 h 515500"/>
                <a:gd name="connsiteX6" fmla="*/ 99390 w 399247"/>
                <a:gd name="connsiteY6" fmla="*/ 323452 h 515500"/>
                <a:gd name="connsiteX7" fmla="*/ 0 w 399247"/>
                <a:gd name="connsiteY7" fmla="*/ 239629 h 515500"/>
                <a:gd name="connsiteX8" fmla="*/ 28605 w 399247"/>
                <a:gd name="connsiteY8" fmla="*/ 116255 h 515500"/>
                <a:gd name="connsiteX9" fmla="*/ 1651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1651" y="0"/>
                  </a:moveTo>
                  <a:lnTo>
                    <a:pt x="33128" y="3173"/>
                  </a:lnTo>
                  <a:cubicBezTo>
                    <a:pt x="242072" y="45929"/>
                    <a:pt x="399247" y="230802"/>
                    <a:pt x="399247" y="452385"/>
                  </a:cubicBezTo>
                  <a:lnTo>
                    <a:pt x="399247" y="515500"/>
                  </a:lnTo>
                  <a:lnTo>
                    <a:pt x="284711" y="451505"/>
                  </a:lnTo>
                  <a:lnTo>
                    <a:pt x="152498" y="439252"/>
                  </a:lnTo>
                  <a:lnTo>
                    <a:pt x="99390" y="323452"/>
                  </a:lnTo>
                  <a:lnTo>
                    <a:pt x="0" y="239629"/>
                  </a:lnTo>
                  <a:lnTo>
                    <a:pt x="28605" y="116255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1" name="Freeform"/>
            <p:cNvSpPr/>
            <p:nvPr/>
          </p:nvSpPr>
          <p:spPr>
            <a:xfrm>
              <a:off x="3048001" y="3002607"/>
              <a:ext cx="399247" cy="515500"/>
            </a:xfrm>
            <a:custGeom>
              <a:avLst/>
              <a:gdLst>
                <a:gd name="connsiteX0" fmla="*/ 1 w 399247"/>
                <a:gd name="connsiteY0" fmla="*/ 0 h 515500"/>
                <a:gd name="connsiteX1" fmla="*/ 114536 w 399247"/>
                <a:gd name="connsiteY1" fmla="*/ 63995 h 515500"/>
                <a:gd name="connsiteX2" fmla="*/ 246749 w 399247"/>
                <a:gd name="connsiteY2" fmla="*/ 76248 h 515500"/>
                <a:gd name="connsiteX3" fmla="*/ 299857 w 399247"/>
                <a:gd name="connsiteY3" fmla="*/ 192048 h 515500"/>
                <a:gd name="connsiteX4" fmla="*/ 399247 w 399247"/>
                <a:gd name="connsiteY4" fmla="*/ 275871 h 515500"/>
                <a:gd name="connsiteX5" fmla="*/ 370642 w 399247"/>
                <a:gd name="connsiteY5" fmla="*/ 399246 h 515500"/>
                <a:gd name="connsiteX6" fmla="*/ 397596 w 399247"/>
                <a:gd name="connsiteY6" fmla="*/ 515500 h 515500"/>
                <a:gd name="connsiteX7" fmla="*/ 366119 w 399247"/>
                <a:gd name="connsiteY7" fmla="*/ 512327 h 515500"/>
                <a:gd name="connsiteX8" fmla="*/ 0 w 399247"/>
                <a:gd name="connsiteY8" fmla="*/ 63115 h 515500"/>
                <a:gd name="connsiteX9" fmla="*/ 0 w 399247"/>
                <a:gd name="connsiteY9" fmla="*/ 1 h 515500"/>
                <a:gd name="connsiteX10" fmla="*/ 1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1" y="0"/>
                  </a:moveTo>
                  <a:lnTo>
                    <a:pt x="114536" y="63995"/>
                  </a:lnTo>
                  <a:lnTo>
                    <a:pt x="246749" y="76248"/>
                  </a:lnTo>
                  <a:lnTo>
                    <a:pt x="299857" y="192048"/>
                  </a:lnTo>
                  <a:lnTo>
                    <a:pt x="399247" y="275871"/>
                  </a:lnTo>
                  <a:lnTo>
                    <a:pt x="370642" y="399246"/>
                  </a:lnTo>
                  <a:lnTo>
                    <a:pt x="397596" y="515500"/>
                  </a:lnTo>
                  <a:lnTo>
                    <a:pt x="366119" y="512327"/>
                  </a:lnTo>
                  <a:cubicBezTo>
                    <a:pt x="157175" y="469571"/>
                    <a:pt x="0" y="284698"/>
                    <a:pt x="0" y="63115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0" name="Freeform"/>
            <p:cNvSpPr/>
            <p:nvPr/>
          </p:nvSpPr>
          <p:spPr>
            <a:xfrm>
              <a:off x="8744754" y="3002607"/>
              <a:ext cx="399247" cy="515500"/>
            </a:xfrm>
            <a:custGeom>
              <a:avLst/>
              <a:gdLst>
                <a:gd name="connsiteX0" fmla="*/ 399247 w 399247"/>
                <a:gd name="connsiteY0" fmla="*/ 0 h 515500"/>
                <a:gd name="connsiteX1" fmla="*/ 399247 w 399247"/>
                <a:gd name="connsiteY1" fmla="*/ 63115 h 515500"/>
                <a:gd name="connsiteX2" fmla="*/ 33128 w 399247"/>
                <a:gd name="connsiteY2" fmla="*/ 512327 h 515500"/>
                <a:gd name="connsiteX3" fmla="*/ 1651 w 399247"/>
                <a:gd name="connsiteY3" fmla="*/ 515500 h 515500"/>
                <a:gd name="connsiteX4" fmla="*/ 28605 w 399247"/>
                <a:gd name="connsiteY4" fmla="*/ 399246 h 515500"/>
                <a:gd name="connsiteX5" fmla="*/ 0 w 399247"/>
                <a:gd name="connsiteY5" fmla="*/ 275871 h 515500"/>
                <a:gd name="connsiteX6" fmla="*/ 99390 w 399247"/>
                <a:gd name="connsiteY6" fmla="*/ 192048 h 515500"/>
                <a:gd name="connsiteX7" fmla="*/ 152498 w 399247"/>
                <a:gd name="connsiteY7" fmla="*/ 76248 h 515500"/>
                <a:gd name="connsiteX8" fmla="*/ 284711 w 399247"/>
                <a:gd name="connsiteY8" fmla="*/ 63995 h 515500"/>
                <a:gd name="connsiteX9" fmla="*/ 399247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399247" y="0"/>
                  </a:moveTo>
                  <a:lnTo>
                    <a:pt x="399247" y="63115"/>
                  </a:lnTo>
                  <a:cubicBezTo>
                    <a:pt x="399247" y="284698"/>
                    <a:pt x="242072" y="469571"/>
                    <a:pt x="33128" y="512327"/>
                  </a:cubicBezTo>
                  <a:lnTo>
                    <a:pt x="1651" y="515500"/>
                  </a:lnTo>
                  <a:lnTo>
                    <a:pt x="28605" y="399246"/>
                  </a:lnTo>
                  <a:lnTo>
                    <a:pt x="0" y="275871"/>
                  </a:lnTo>
                  <a:lnTo>
                    <a:pt x="99390" y="192048"/>
                  </a:lnTo>
                  <a:lnTo>
                    <a:pt x="152498" y="76248"/>
                  </a:lnTo>
                  <a:lnTo>
                    <a:pt x="284711" y="63995"/>
                  </a:lnTo>
                  <a:lnTo>
                    <a:pt x="39924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47" name="Freeform"/>
            <p:cNvSpPr/>
            <p:nvPr/>
          </p:nvSpPr>
          <p:spPr>
            <a:xfrm>
              <a:off x="3048000" y="773138"/>
              <a:ext cx="6096000" cy="2751112"/>
            </a:xfrm>
            <a:custGeom>
              <a:avLst/>
              <a:gdLst>
                <a:gd name="connsiteX0" fmla="*/ 458528 w 6096000"/>
                <a:gd name="connsiteY0" fmla="*/ 0 h 2751112"/>
                <a:gd name="connsiteX1" fmla="*/ 5637472 w 6096000"/>
                <a:gd name="connsiteY1" fmla="*/ 0 h 2751112"/>
                <a:gd name="connsiteX2" fmla="*/ 5698404 w 6096000"/>
                <a:gd name="connsiteY2" fmla="*/ 6143 h 2751112"/>
                <a:gd name="connsiteX3" fmla="*/ 5725358 w 6096000"/>
                <a:gd name="connsiteY3" fmla="*/ 122398 h 2751112"/>
                <a:gd name="connsiteX4" fmla="*/ 5696753 w 6096000"/>
                <a:gd name="connsiteY4" fmla="*/ 245772 h 2751112"/>
                <a:gd name="connsiteX5" fmla="*/ 5796143 w 6096000"/>
                <a:gd name="connsiteY5" fmla="*/ 329595 h 2751112"/>
                <a:gd name="connsiteX6" fmla="*/ 5849251 w 6096000"/>
                <a:gd name="connsiteY6" fmla="*/ 445395 h 2751112"/>
                <a:gd name="connsiteX7" fmla="*/ 5981464 w 6096000"/>
                <a:gd name="connsiteY7" fmla="*/ 457648 h 2751112"/>
                <a:gd name="connsiteX8" fmla="*/ 6096000 w 6096000"/>
                <a:gd name="connsiteY8" fmla="*/ 521643 h 2751112"/>
                <a:gd name="connsiteX9" fmla="*/ 6096000 w 6096000"/>
                <a:gd name="connsiteY9" fmla="*/ 2229469 h 2751112"/>
                <a:gd name="connsiteX10" fmla="*/ 5981464 w 6096000"/>
                <a:gd name="connsiteY10" fmla="*/ 2293464 h 2751112"/>
                <a:gd name="connsiteX11" fmla="*/ 5849251 w 6096000"/>
                <a:gd name="connsiteY11" fmla="*/ 2305717 h 2751112"/>
                <a:gd name="connsiteX12" fmla="*/ 5796143 w 6096000"/>
                <a:gd name="connsiteY12" fmla="*/ 2421517 h 2751112"/>
                <a:gd name="connsiteX13" fmla="*/ 5696753 w 6096000"/>
                <a:gd name="connsiteY13" fmla="*/ 2505340 h 2751112"/>
                <a:gd name="connsiteX14" fmla="*/ 5725358 w 6096000"/>
                <a:gd name="connsiteY14" fmla="*/ 2628715 h 2751112"/>
                <a:gd name="connsiteX15" fmla="*/ 5698404 w 6096000"/>
                <a:gd name="connsiteY15" fmla="*/ 2744969 h 2751112"/>
                <a:gd name="connsiteX16" fmla="*/ 5637472 w 6096000"/>
                <a:gd name="connsiteY16" fmla="*/ 2751112 h 2751112"/>
                <a:gd name="connsiteX17" fmla="*/ 458528 w 6096000"/>
                <a:gd name="connsiteY17" fmla="*/ 2751112 h 2751112"/>
                <a:gd name="connsiteX18" fmla="*/ 397596 w 6096000"/>
                <a:gd name="connsiteY18" fmla="*/ 2744969 h 2751112"/>
                <a:gd name="connsiteX19" fmla="*/ 370642 w 6096000"/>
                <a:gd name="connsiteY19" fmla="*/ 2628715 h 2751112"/>
                <a:gd name="connsiteX20" fmla="*/ 399247 w 6096000"/>
                <a:gd name="connsiteY20" fmla="*/ 2505340 h 2751112"/>
                <a:gd name="connsiteX21" fmla="*/ 299857 w 6096000"/>
                <a:gd name="connsiteY21" fmla="*/ 2421517 h 2751112"/>
                <a:gd name="connsiteX22" fmla="*/ 246749 w 6096000"/>
                <a:gd name="connsiteY22" fmla="*/ 2305717 h 2751112"/>
                <a:gd name="connsiteX23" fmla="*/ 114536 w 6096000"/>
                <a:gd name="connsiteY23" fmla="*/ 2293464 h 2751112"/>
                <a:gd name="connsiteX24" fmla="*/ 1 w 6096000"/>
                <a:gd name="connsiteY24" fmla="*/ 2229469 h 2751112"/>
                <a:gd name="connsiteX25" fmla="*/ 0 w 6096000"/>
                <a:gd name="connsiteY25" fmla="*/ 2229470 h 2751112"/>
                <a:gd name="connsiteX26" fmla="*/ 0 w 6096000"/>
                <a:gd name="connsiteY26" fmla="*/ 521643 h 2751112"/>
                <a:gd name="connsiteX27" fmla="*/ 1 w 6096000"/>
                <a:gd name="connsiteY27" fmla="*/ 521643 h 2751112"/>
                <a:gd name="connsiteX28" fmla="*/ 114536 w 6096000"/>
                <a:gd name="connsiteY28" fmla="*/ 457648 h 2751112"/>
                <a:gd name="connsiteX29" fmla="*/ 246749 w 6096000"/>
                <a:gd name="connsiteY29" fmla="*/ 445395 h 2751112"/>
                <a:gd name="connsiteX30" fmla="*/ 299857 w 6096000"/>
                <a:gd name="connsiteY30" fmla="*/ 329595 h 2751112"/>
                <a:gd name="connsiteX31" fmla="*/ 399247 w 6096000"/>
                <a:gd name="connsiteY31" fmla="*/ 245772 h 2751112"/>
                <a:gd name="connsiteX32" fmla="*/ 370642 w 6096000"/>
                <a:gd name="connsiteY32" fmla="*/ 122398 h 2751112"/>
                <a:gd name="connsiteX33" fmla="*/ 397596 w 6096000"/>
                <a:gd name="connsiteY33" fmla="*/ 6143 h 2751112"/>
                <a:gd name="connsiteX34" fmla="*/ 458528 w 6096000"/>
                <a:gd name="connsiteY34" fmla="*/ 0 h 275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96000" h="2751112">
                  <a:moveTo>
                    <a:pt x="458528" y="0"/>
                  </a:moveTo>
                  <a:lnTo>
                    <a:pt x="5637472" y="0"/>
                  </a:lnTo>
                  <a:lnTo>
                    <a:pt x="5698404" y="6143"/>
                  </a:lnTo>
                  <a:lnTo>
                    <a:pt x="5725358" y="122398"/>
                  </a:lnTo>
                  <a:lnTo>
                    <a:pt x="5696753" y="245772"/>
                  </a:lnTo>
                  <a:lnTo>
                    <a:pt x="5796143" y="329595"/>
                  </a:lnTo>
                  <a:lnTo>
                    <a:pt x="5849251" y="445395"/>
                  </a:lnTo>
                  <a:lnTo>
                    <a:pt x="5981464" y="457648"/>
                  </a:lnTo>
                  <a:lnTo>
                    <a:pt x="6096000" y="521643"/>
                  </a:lnTo>
                  <a:lnTo>
                    <a:pt x="6096000" y="2229469"/>
                  </a:lnTo>
                  <a:lnTo>
                    <a:pt x="5981464" y="2293464"/>
                  </a:lnTo>
                  <a:lnTo>
                    <a:pt x="5849251" y="2305717"/>
                  </a:lnTo>
                  <a:lnTo>
                    <a:pt x="5796143" y="2421517"/>
                  </a:lnTo>
                  <a:lnTo>
                    <a:pt x="5696753" y="2505340"/>
                  </a:lnTo>
                  <a:lnTo>
                    <a:pt x="5725358" y="2628715"/>
                  </a:lnTo>
                  <a:lnTo>
                    <a:pt x="5698404" y="2744969"/>
                  </a:lnTo>
                  <a:lnTo>
                    <a:pt x="5637472" y="2751112"/>
                  </a:lnTo>
                  <a:lnTo>
                    <a:pt x="458528" y="2751112"/>
                  </a:lnTo>
                  <a:lnTo>
                    <a:pt x="397596" y="2744969"/>
                  </a:lnTo>
                  <a:lnTo>
                    <a:pt x="370642" y="2628715"/>
                  </a:lnTo>
                  <a:lnTo>
                    <a:pt x="399247" y="2505340"/>
                  </a:lnTo>
                  <a:lnTo>
                    <a:pt x="299857" y="2421517"/>
                  </a:lnTo>
                  <a:lnTo>
                    <a:pt x="246749" y="2305717"/>
                  </a:lnTo>
                  <a:lnTo>
                    <a:pt x="114536" y="2293464"/>
                  </a:lnTo>
                  <a:lnTo>
                    <a:pt x="1" y="2229469"/>
                  </a:lnTo>
                  <a:lnTo>
                    <a:pt x="0" y="2229470"/>
                  </a:lnTo>
                  <a:lnTo>
                    <a:pt x="0" y="521643"/>
                  </a:lnTo>
                  <a:lnTo>
                    <a:pt x="1" y="521643"/>
                  </a:lnTo>
                  <a:lnTo>
                    <a:pt x="114536" y="457648"/>
                  </a:lnTo>
                  <a:lnTo>
                    <a:pt x="246749" y="445395"/>
                  </a:lnTo>
                  <a:lnTo>
                    <a:pt x="299857" y="329595"/>
                  </a:lnTo>
                  <a:lnTo>
                    <a:pt x="399247" y="245772"/>
                  </a:lnTo>
                  <a:lnTo>
                    <a:pt x="370642" y="122398"/>
                  </a:lnTo>
                  <a:lnTo>
                    <a:pt x="397596" y="6143"/>
                  </a:lnTo>
                  <a:lnTo>
                    <a:pt x="45852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من الذي كان يقول حين يروي عن عائشة رضي الله عنها: حدثتني الصدِّيقة بنت الصدِّيق البريئة المبرّأة؟</a:t>
              </a:r>
            </a:p>
          </p:txBody>
        </p:sp>
      </p:grpSp>
      <p:grpSp>
        <p:nvGrpSpPr>
          <p:cNvPr id="162" name="جواب 3"/>
          <p:cNvGrpSpPr/>
          <p:nvPr/>
        </p:nvGrpSpPr>
        <p:grpSpPr>
          <a:xfrm>
            <a:off x="3383903" y="4079309"/>
            <a:ext cx="5424196" cy="526688"/>
            <a:chOff x="3383903" y="3931481"/>
            <a:chExt cx="5424196" cy="526688"/>
          </a:xfrm>
        </p:grpSpPr>
        <p:sp>
          <p:nvSpPr>
            <p:cNvPr id="74" name="Freeform"/>
            <p:cNvSpPr/>
            <p:nvPr/>
          </p:nvSpPr>
          <p:spPr>
            <a:xfrm>
              <a:off x="8603720" y="3936203"/>
              <a:ext cx="204379" cy="517247"/>
            </a:xfrm>
            <a:custGeom>
              <a:avLst/>
              <a:gdLst>
                <a:gd name="connsiteX0" fmla="*/ 139979 w 204379"/>
                <a:gd name="connsiteY0" fmla="*/ 0 h 517247"/>
                <a:gd name="connsiteX1" fmla="*/ 150765 w 204379"/>
                <a:gd name="connsiteY1" fmla="*/ 2177 h 517247"/>
                <a:gd name="connsiteX2" fmla="*/ 204379 w 204379"/>
                <a:gd name="connsiteY2" fmla="*/ 83062 h 517247"/>
                <a:gd name="connsiteX3" fmla="*/ 204379 w 204379"/>
                <a:gd name="connsiteY3" fmla="*/ 434184 h 517247"/>
                <a:gd name="connsiteX4" fmla="*/ 150765 w 204379"/>
                <a:gd name="connsiteY4" fmla="*/ 515069 h 517247"/>
                <a:gd name="connsiteX5" fmla="*/ 139979 w 204379"/>
                <a:gd name="connsiteY5" fmla="*/ 517247 h 517247"/>
                <a:gd name="connsiteX6" fmla="*/ 120920 w 204379"/>
                <a:gd name="connsiteY6" fmla="*/ 514739 h 517247"/>
                <a:gd name="connsiteX7" fmla="*/ 75319 w 204379"/>
                <a:gd name="connsiteY7" fmla="*/ 425328 h 517247"/>
                <a:gd name="connsiteX8" fmla="*/ 0 w 204379"/>
                <a:gd name="connsiteY8" fmla="*/ 356451 h 517247"/>
                <a:gd name="connsiteX9" fmla="*/ 18367 w 204379"/>
                <a:gd name="connsiteY9" fmla="*/ 258623 h 517247"/>
                <a:gd name="connsiteX10" fmla="*/ 0 w 204379"/>
                <a:gd name="connsiteY10" fmla="*/ 160795 h 517247"/>
                <a:gd name="connsiteX11" fmla="*/ 75319 w 204379"/>
                <a:gd name="connsiteY11" fmla="*/ 91918 h 517247"/>
                <a:gd name="connsiteX12" fmla="*/ 120920 w 204379"/>
                <a:gd name="connsiteY12" fmla="*/ 2507 h 517247"/>
                <a:gd name="connsiteX13" fmla="*/ 139979 w 204379"/>
                <a:gd name="connsiteY13" fmla="*/ 0 h 51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7247">
                  <a:moveTo>
                    <a:pt x="139979" y="0"/>
                  </a:moveTo>
                  <a:lnTo>
                    <a:pt x="150765" y="2177"/>
                  </a:lnTo>
                  <a:cubicBezTo>
                    <a:pt x="182272" y="15504"/>
                    <a:pt x="204379" y="46701"/>
                    <a:pt x="204379" y="83062"/>
                  </a:cubicBezTo>
                  <a:lnTo>
                    <a:pt x="204379" y="434184"/>
                  </a:lnTo>
                  <a:cubicBezTo>
                    <a:pt x="204379" y="470545"/>
                    <a:pt x="182272" y="501743"/>
                    <a:pt x="150765" y="515069"/>
                  </a:cubicBezTo>
                  <a:lnTo>
                    <a:pt x="139979" y="517247"/>
                  </a:lnTo>
                  <a:lnTo>
                    <a:pt x="120920" y="514739"/>
                  </a:lnTo>
                  <a:lnTo>
                    <a:pt x="75319" y="425328"/>
                  </a:lnTo>
                  <a:lnTo>
                    <a:pt x="0" y="356451"/>
                  </a:lnTo>
                  <a:lnTo>
                    <a:pt x="18367" y="258623"/>
                  </a:lnTo>
                  <a:lnTo>
                    <a:pt x="0" y="160795"/>
                  </a:lnTo>
                  <a:lnTo>
                    <a:pt x="75319" y="91918"/>
                  </a:lnTo>
                  <a:lnTo>
                    <a:pt x="120920" y="2507"/>
                  </a:lnTo>
                  <a:lnTo>
                    <a:pt x="139979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73" name="Freeform"/>
            <p:cNvSpPr/>
            <p:nvPr/>
          </p:nvSpPr>
          <p:spPr>
            <a:xfrm>
              <a:off x="3383903" y="3938120"/>
              <a:ext cx="180297" cy="513410"/>
            </a:xfrm>
            <a:custGeom>
              <a:avLst/>
              <a:gdLst>
                <a:gd name="connsiteX0" fmla="*/ 54898 w 180297"/>
                <a:gd name="connsiteY0" fmla="*/ 0 h 513410"/>
                <a:gd name="connsiteX1" fmla="*/ 59377 w 180297"/>
                <a:gd name="connsiteY1" fmla="*/ 589 h 513410"/>
                <a:gd name="connsiteX2" fmla="*/ 104978 w 180297"/>
                <a:gd name="connsiteY2" fmla="*/ 90000 h 513410"/>
                <a:gd name="connsiteX3" fmla="*/ 180297 w 180297"/>
                <a:gd name="connsiteY3" fmla="*/ 158877 h 513410"/>
                <a:gd name="connsiteX4" fmla="*/ 161930 w 180297"/>
                <a:gd name="connsiteY4" fmla="*/ 256705 h 513410"/>
                <a:gd name="connsiteX5" fmla="*/ 180297 w 180297"/>
                <a:gd name="connsiteY5" fmla="*/ 354533 h 513410"/>
                <a:gd name="connsiteX6" fmla="*/ 104978 w 180297"/>
                <a:gd name="connsiteY6" fmla="*/ 423410 h 513410"/>
                <a:gd name="connsiteX7" fmla="*/ 59377 w 180297"/>
                <a:gd name="connsiteY7" fmla="*/ 512821 h 513410"/>
                <a:gd name="connsiteX8" fmla="*/ 54898 w 180297"/>
                <a:gd name="connsiteY8" fmla="*/ 513410 h 513410"/>
                <a:gd name="connsiteX9" fmla="*/ 53614 w 180297"/>
                <a:gd name="connsiteY9" fmla="*/ 513151 h 513410"/>
                <a:gd name="connsiteX10" fmla="*/ 0 w 180297"/>
                <a:gd name="connsiteY10" fmla="*/ 432266 h 513410"/>
                <a:gd name="connsiteX11" fmla="*/ 0 w 180297"/>
                <a:gd name="connsiteY11" fmla="*/ 81144 h 513410"/>
                <a:gd name="connsiteX12" fmla="*/ 53614 w 180297"/>
                <a:gd name="connsiteY12" fmla="*/ 259 h 513410"/>
                <a:gd name="connsiteX13" fmla="*/ 54898 w 180297"/>
                <a:gd name="connsiteY13" fmla="*/ 0 h 513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0297" h="513410">
                  <a:moveTo>
                    <a:pt x="54898" y="0"/>
                  </a:moveTo>
                  <a:lnTo>
                    <a:pt x="59377" y="589"/>
                  </a:lnTo>
                  <a:lnTo>
                    <a:pt x="104978" y="90000"/>
                  </a:lnTo>
                  <a:lnTo>
                    <a:pt x="180297" y="158877"/>
                  </a:lnTo>
                  <a:lnTo>
                    <a:pt x="161930" y="256705"/>
                  </a:lnTo>
                  <a:lnTo>
                    <a:pt x="180297" y="354533"/>
                  </a:lnTo>
                  <a:lnTo>
                    <a:pt x="104978" y="423410"/>
                  </a:lnTo>
                  <a:lnTo>
                    <a:pt x="59377" y="512821"/>
                  </a:lnTo>
                  <a:lnTo>
                    <a:pt x="54898" y="513410"/>
                  </a:lnTo>
                  <a:lnTo>
                    <a:pt x="53614" y="513151"/>
                  </a:lnTo>
                  <a:cubicBezTo>
                    <a:pt x="22108" y="499825"/>
                    <a:pt x="0" y="468627"/>
                    <a:pt x="0" y="432266"/>
                  </a:cubicBezTo>
                  <a:lnTo>
                    <a:pt x="0" y="81144"/>
                  </a:lnTo>
                  <a:cubicBezTo>
                    <a:pt x="0" y="44783"/>
                    <a:pt x="22108" y="13586"/>
                    <a:pt x="53614" y="259"/>
                  </a:cubicBezTo>
                  <a:lnTo>
                    <a:pt x="54898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6" name="Freeform"/>
            <p:cNvSpPr/>
            <p:nvPr/>
          </p:nvSpPr>
          <p:spPr>
            <a:xfrm>
              <a:off x="3438800" y="3931481"/>
              <a:ext cx="5304898" cy="526688"/>
            </a:xfrm>
            <a:custGeom>
              <a:avLst/>
              <a:gdLst>
                <a:gd name="connsiteX0" fmla="*/ 32885 w 5304898"/>
                <a:gd name="connsiteY0" fmla="*/ 0 h 526688"/>
                <a:gd name="connsiteX1" fmla="*/ 5281515 w 5304898"/>
                <a:gd name="connsiteY1" fmla="*/ 0 h 526688"/>
                <a:gd name="connsiteX2" fmla="*/ 5304898 w 5304898"/>
                <a:gd name="connsiteY2" fmla="*/ 4721 h 526688"/>
                <a:gd name="connsiteX3" fmla="*/ 5285839 w 5304898"/>
                <a:gd name="connsiteY3" fmla="*/ 7228 h 526688"/>
                <a:gd name="connsiteX4" fmla="*/ 5240238 w 5304898"/>
                <a:gd name="connsiteY4" fmla="*/ 96639 h 526688"/>
                <a:gd name="connsiteX5" fmla="*/ 5164919 w 5304898"/>
                <a:gd name="connsiteY5" fmla="*/ 165516 h 526688"/>
                <a:gd name="connsiteX6" fmla="*/ 5183286 w 5304898"/>
                <a:gd name="connsiteY6" fmla="*/ 263344 h 526688"/>
                <a:gd name="connsiteX7" fmla="*/ 5164919 w 5304898"/>
                <a:gd name="connsiteY7" fmla="*/ 361172 h 526688"/>
                <a:gd name="connsiteX8" fmla="*/ 5240238 w 5304898"/>
                <a:gd name="connsiteY8" fmla="*/ 430049 h 526688"/>
                <a:gd name="connsiteX9" fmla="*/ 5285839 w 5304898"/>
                <a:gd name="connsiteY9" fmla="*/ 519460 h 526688"/>
                <a:gd name="connsiteX10" fmla="*/ 5304898 w 5304898"/>
                <a:gd name="connsiteY10" fmla="*/ 521968 h 526688"/>
                <a:gd name="connsiteX11" fmla="*/ 5281515 w 5304898"/>
                <a:gd name="connsiteY11" fmla="*/ 526688 h 526688"/>
                <a:gd name="connsiteX12" fmla="*/ 32885 w 5304898"/>
                <a:gd name="connsiteY12" fmla="*/ 526688 h 526688"/>
                <a:gd name="connsiteX13" fmla="*/ 0 w 5304898"/>
                <a:gd name="connsiteY13" fmla="*/ 520049 h 526688"/>
                <a:gd name="connsiteX14" fmla="*/ 4479 w 5304898"/>
                <a:gd name="connsiteY14" fmla="*/ 519460 h 526688"/>
                <a:gd name="connsiteX15" fmla="*/ 50080 w 5304898"/>
                <a:gd name="connsiteY15" fmla="*/ 430049 h 526688"/>
                <a:gd name="connsiteX16" fmla="*/ 125399 w 5304898"/>
                <a:gd name="connsiteY16" fmla="*/ 361172 h 526688"/>
                <a:gd name="connsiteX17" fmla="*/ 107032 w 5304898"/>
                <a:gd name="connsiteY17" fmla="*/ 263344 h 526688"/>
                <a:gd name="connsiteX18" fmla="*/ 125399 w 5304898"/>
                <a:gd name="connsiteY18" fmla="*/ 165516 h 526688"/>
                <a:gd name="connsiteX19" fmla="*/ 50080 w 5304898"/>
                <a:gd name="connsiteY19" fmla="*/ 96639 h 526688"/>
                <a:gd name="connsiteX20" fmla="*/ 4479 w 5304898"/>
                <a:gd name="connsiteY20" fmla="*/ 7228 h 526688"/>
                <a:gd name="connsiteX21" fmla="*/ 0 w 5304898"/>
                <a:gd name="connsiteY21" fmla="*/ 6639 h 526688"/>
                <a:gd name="connsiteX22" fmla="*/ 32885 w 5304898"/>
                <a:gd name="connsiteY22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304898" h="526688">
                  <a:moveTo>
                    <a:pt x="32885" y="0"/>
                  </a:moveTo>
                  <a:lnTo>
                    <a:pt x="5281515" y="0"/>
                  </a:lnTo>
                  <a:lnTo>
                    <a:pt x="5304898" y="4721"/>
                  </a:lnTo>
                  <a:lnTo>
                    <a:pt x="5285839" y="7228"/>
                  </a:lnTo>
                  <a:lnTo>
                    <a:pt x="5240238" y="96639"/>
                  </a:lnTo>
                  <a:lnTo>
                    <a:pt x="5164919" y="165516"/>
                  </a:lnTo>
                  <a:lnTo>
                    <a:pt x="5183286" y="263344"/>
                  </a:lnTo>
                  <a:lnTo>
                    <a:pt x="5164919" y="361172"/>
                  </a:lnTo>
                  <a:lnTo>
                    <a:pt x="5240238" y="430049"/>
                  </a:lnTo>
                  <a:lnTo>
                    <a:pt x="5285839" y="519460"/>
                  </a:lnTo>
                  <a:lnTo>
                    <a:pt x="5304898" y="521968"/>
                  </a:lnTo>
                  <a:lnTo>
                    <a:pt x="5281515" y="526688"/>
                  </a:lnTo>
                  <a:lnTo>
                    <a:pt x="32885" y="526688"/>
                  </a:lnTo>
                  <a:lnTo>
                    <a:pt x="0" y="520049"/>
                  </a:lnTo>
                  <a:lnTo>
                    <a:pt x="4479" y="519460"/>
                  </a:lnTo>
                  <a:lnTo>
                    <a:pt x="50080" y="430049"/>
                  </a:lnTo>
                  <a:lnTo>
                    <a:pt x="125399" y="361172"/>
                  </a:lnTo>
                  <a:lnTo>
                    <a:pt x="107032" y="263344"/>
                  </a:lnTo>
                  <a:lnTo>
                    <a:pt x="125399" y="165516"/>
                  </a:lnTo>
                  <a:lnTo>
                    <a:pt x="50080" y="96639"/>
                  </a:lnTo>
                  <a:lnTo>
                    <a:pt x="4479" y="7228"/>
                  </a:lnTo>
                  <a:lnTo>
                    <a:pt x="0" y="6639"/>
                  </a:lnTo>
                  <a:lnTo>
                    <a:pt x="32885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مسروق بن الأجدع</a:t>
              </a:r>
            </a:p>
          </p:txBody>
        </p:sp>
      </p:grpSp>
      <p:grpSp>
        <p:nvGrpSpPr>
          <p:cNvPr id="163" name="جواب 2"/>
          <p:cNvGrpSpPr/>
          <p:nvPr/>
        </p:nvGrpSpPr>
        <p:grpSpPr>
          <a:xfrm>
            <a:off x="3383903" y="4742379"/>
            <a:ext cx="5424196" cy="526688"/>
            <a:chOff x="3383903" y="4669227"/>
            <a:chExt cx="5424196" cy="526688"/>
          </a:xfrm>
        </p:grpSpPr>
        <p:sp>
          <p:nvSpPr>
            <p:cNvPr id="72" name="Freeform"/>
            <p:cNvSpPr/>
            <p:nvPr/>
          </p:nvSpPr>
          <p:spPr>
            <a:xfrm>
              <a:off x="8603720" y="4670388"/>
              <a:ext cx="204379" cy="516719"/>
            </a:xfrm>
            <a:custGeom>
              <a:avLst/>
              <a:gdLst>
                <a:gd name="connsiteX0" fmla="*/ 122342 w 204379"/>
                <a:gd name="connsiteY0" fmla="*/ 0 h 516719"/>
                <a:gd name="connsiteX1" fmla="*/ 150765 w 204379"/>
                <a:gd name="connsiteY1" fmla="*/ 5738 h 516719"/>
                <a:gd name="connsiteX2" fmla="*/ 204379 w 204379"/>
                <a:gd name="connsiteY2" fmla="*/ 86623 h 516719"/>
                <a:gd name="connsiteX3" fmla="*/ 204379 w 204379"/>
                <a:gd name="connsiteY3" fmla="*/ 437745 h 516719"/>
                <a:gd name="connsiteX4" fmla="*/ 178668 w 204379"/>
                <a:gd name="connsiteY4" fmla="*/ 499817 h 516719"/>
                <a:gd name="connsiteX5" fmla="*/ 153600 w 204379"/>
                <a:gd name="connsiteY5" fmla="*/ 516719 h 516719"/>
                <a:gd name="connsiteX6" fmla="*/ 120920 w 204379"/>
                <a:gd name="connsiteY6" fmla="*/ 512419 h 516719"/>
                <a:gd name="connsiteX7" fmla="*/ 75319 w 204379"/>
                <a:gd name="connsiteY7" fmla="*/ 423008 h 516719"/>
                <a:gd name="connsiteX8" fmla="*/ 0 w 204379"/>
                <a:gd name="connsiteY8" fmla="*/ 354131 h 516719"/>
                <a:gd name="connsiteX9" fmla="*/ 18367 w 204379"/>
                <a:gd name="connsiteY9" fmla="*/ 256303 h 516719"/>
                <a:gd name="connsiteX10" fmla="*/ 0 w 204379"/>
                <a:gd name="connsiteY10" fmla="*/ 158475 h 516719"/>
                <a:gd name="connsiteX11" fmla="*/ 75319 w 204379"/>
                <a:gd name="connsiteY11" fmla="*/ 89598 h 516719"/>
                <a:gd name="connsiteX12" fmla="*/ 120920 w 204379"/>
                <a:gd name="connsiteY12" fmla="*/ 187 h 516719"/>
                <a:gd name="connsiteX13" fmla="*/ 122342 w 204379"/>
                <a:gd name="connsiteY13" fmla="*/ 0 h 51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6719">
                  <a:moveTo>
                    <a:pt x="122342" y="0"/>
                  </a:moveTo>
                  <a:lnTo>
                    <a:pt x="150765" y="5738"/>
                  </a:lnTo>
                  <a:cubicBezTo>
                    <a:pt x="182272" y="19065"/>
                    <a:pt x="204379" y="50262"/>
                    <a:pt x="204379" y="86623"/>
                  </a:cubicBezTo>
                  <a:lnTo>
                    <a:pt x="204379" y="437745"/>
                  </a:lnTo>
                  <a:cubicBezTo>
                    <a:pt x="204379" y="461986"/>
                    <a:pt x="194553" y="483931"/>
                    <a:pt x="178668" y="499817"/>
                  </a:cubicBezTo>
                  <a:lnTo>
                    <a:pt x="153600" y="516719"/>
                  </a:lnTo>
                  <a:lnTo>
                    <a:pt x="120920" y="512419"/>
                  </a:lnTo>
                  <a:lnTo>
                    <a:pt x="75319" y="423008"/>
                  </a:lnTo>
                  <a:lnTo>
                    <a:pt x="0" y="354131"/>
                  </a:lnTo>
                  <a:lnTo>
                    <a:pt x="18367" y="256303"/>
                  </a:lnTo>
                  <a:lnTo>
                    <a:pt x="0" y="158475"/>
                  </a:lnTo>
                  <a:lnTo>
                    <a:pt x="75319" y="89598"/>
                  </a:lnTo>
                  <a:lnTo>
                    <a:pt x="120920" y="187"/>
                  </a:lnTo>
                  <a:lnTo>
                    <a:pt x="122342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71" name="Freeform"/>
            <p:cNvSpPr/>
            <p:nvPr/>
          </p:nvSpPr>
          <p:spPr>
            <a:xfrm>
              <a:off x="3383903" y="4674553"/>
              <a:ext cx="180297" cy="509903"/>
            </a:xfrm>
            <a:custGeom>
              <a:avLst/>
              <a:gdLst>
                <a:gd name="connsiteX0" fmla="*/ 61406 w 180297"/>
                <a:gd name="connsiteY0" fmla="*/ 0 h 509903"/>
                <a:gd name="connsiteX1" fmla="*/ 104978 w 180297"/>
                <a:gd name="connsiteY1" fmla="*/ 85433 h 509903"/>
                <a:gd name="connsiteX2" fmla="*/ 180297 w 180297"/>
                <a:gd name="connsiteY2" fmla="*/ 154310 h 509903"/>
                <a:gd name="connsiteX3" fmla="*/ 161930 w 180297"/>
                <a:gd name="connsiteY3" fmla="*/ 252138 h 509903"/>
                <a:gd name="connsiteX4" fmla="*/ 180297 w 180297"/>
                <a:gd name="connsiteY4" fmla="*/ 349966 h 509903"/>
                <a:gd name="connsiteX5" fmla="*/ 104978 w 180297"/>
                <a:gd name="connsiteY5" fmla="*/ 418843 h 509903"/>
                <a:gd name="connsiteX6" fmla="*/ 59377 w 180297"/>
                <a:gd name="connsiteY6" fmla="*/ 508254 h 509903"/>
                <a:gd name="connsiteX7" fmla="*/ 46847 w 180297"/>
                <a:gd name="connsiteY7" fmla="*/ 509903 h 509903"/>
                <a:gd name="connsiteX8" fmla="*/ 25711 w 180297"/>
                <a:gd name="connsiteY8" fmla="*/ 495652 h 509903"/>
                <a:gd name="connsiteX9" fmla="*/ 0 w 180297"/>
                <a:gd name="connsiteY9" fmla="*/ 433580 h 509903"/>
                <a:gd name="connsiteX10" fmla="*/ 0 w 180297"/>
                <a:gd name="connsiteY10" fmla="*/ 82458 h 509903"/>
                <a:gd name="connsiteX11" fmla="*/ 53614 w 180297"/>
                <a:gd name="connsiteY11" fmla="*/ 1573 h 509903"/>
                <a:gd name="connsiteX12" fmla="*/ 61406 w 180297"/>
                <a:gd name="connsiteY12" fmla="*/ 0 h 509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297" h="509903">
                  <a:moveTo>
                    <a:pt x="61406" y="0"/>
                  </a:moveTo>
                  <a:lnTo>
                    <a:pt x="104978" y="85433"/>
                  </a:lnTo>
                  <a:lnTo>
                    <a:pt x="180297" y="154310"/>
                  </a:lnTo>
                  <a:lnTo>
                    <a:pt x="161930" y="252138"/>
                  </a:lnTo>
                  <a:lnTo>
                    <a:pt x="180297" y="349966"/>
                  </a:lnTo>
                  <a:lnTo>
                    <a:pt x="104978" y="418843"/>
                  </a:lnTo>
                  <a:lnTo>
                    <a:pt x="59377" y="508254"/>
                  </a:lnTo>
                  <a:lnTo>
                    <a:pt x="46847" y="509903"/>
                  </a:lnTo>
                  <a:lnTo>
                    <a:pt x="25711" y="495652"/>
                  </a:lnTo>
                  <a:cubicBezTo>
                    <a:pt x="9826" y="479766"/>
                    <a:pt x="0" y="457821"/>
                    <a:pt x="0" y="433580"/>
                  </a:cubicBezTo>
                  <a:lnTo>
                    <a:pt x="0" y="82458"/>
                  </a:lnTo>
                  <a:cubicBezTo>
                    <a:pt x="0" y="46097"/>
                    <a:pt x="22108" y="14900"/>
                    <a:pt x="53614" y="1573"/>
                  </a:cubicBezTo>
                  <a:lnTo>
                    <a:pt x="6140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3" name="Freeform"/>
            <p:cNvSpPr/>
            <p:nvPr/>
          </p:nvSpPr>
          <p:spPr>
            <a:xfrm>
              <a:off x="3430749" y="4669227"/>
              <a:ext cx="5326570" cy="526688"/>
            </a:xfrm>
            <a:custGeom>
              <a:avLst/>
              <a:gdLst>
                <a:gd name="connsiteX0" fmla="*/ 40936 w 5326570"/>
                <a:gd name="connsiteY0" fmla="*/ 0 h 526688"/>
                <a:gd name="connsiteX1" fmla="*/ 5289566 w 5326570"/>
                <a:gd name="connsiteY1" fmla="*/ 0 h 526688"/>
                <a:gd name="connsiteX2" fmla="*/ 5295312 w 5326570"/>
                <a:gd name="connsiteY2" fmla="*/ 1160 h 526688"/>
                <a:gd name="connsiteX3" fmla="*/ 5293890 w 5326570"/>
                <a:gd name="connsiteY3" fmla="*/ 1347 h 526688"/>
                <a:gd name="connsiteX4" fmla="*/ 5248289 w 5326570"/>
                <a:gd name="connsiteY4" fmla="*/ 90758 h 526688"/>
                <a:gd name="connsiteX5" fmla="*/ 5172970 w 5326570"/>
                <a:gd name="connsiteY5" fmla="*/ 159635 h 526688"/>
                <a:gd name="connsiteX6" fmla="*/ 5191337 w 5326570"/>
                <a:gd name="connsiteY6" fmla="*/ 257463 h 526688"/>
                <a:gd name="connsiteX7" fmla="*/ 5172970 w 5326570"/>
                <a:gd name="connsiteY7" fmla="*/ 355291 h 526688"/>
                <a:gd name="connsiteX8" fmla="*/ 5248289 w 5326570"/>
                <a:gd name="connsiteY8" fmla="*/ 424168 h 526688"/>
                <a:gd name="connsiteX9" fmla="*/ 5293890 w 5326570"/>
                <a:gd name="connsiteY9" fmla="*/ 513579 h 526688"/>
                <a:gd name="connsiteX10" fmla="*/ 5326570 w 5326570"/>
                <a:gd name="connsiteY10" fmla="*/ 517879 h 526688"/>
                <a:gd name="connsiteX11" fmla="*/ 5323735 w 5326570"/>
                <a:gd name="connsiteY11" fmla="*/ 519790 h 526688"/>
                <a:gd name="connsiteX12" fmla="*/ 5289566 w 5326570"/>
                <a:gd name="connsiteY12" fmla="*/ 526688 h 526688"/>
                <a:gd name="connsiteX13" fmla="*/ 40936 w 5326570"/>
                <a:gd name="connsiteY13" fmla="*/ 526688 h 526688"/>
                <a:gd name="connsiteX14" fmla="*/ 6767 w 5326570"/>
                <a:gd name="connsiteY14" fmla="*/ 519790 h 526688"/>
                <a:gd name="connsiteX15" fmla="*/ 0 w 5326570"/>
                <a:gd name="connsiteY15" fmla="*/ 515228 h 526688"/>
                <a:gd name="connsiteX16" fmla="*/ 12530 w 5326570"/>
                <a:gd name="connsiteY16" fmla="*/ 513579 h 526688"/>
                <a:gd name="connsiteX17" fmla="*/ 58131 w 5326570"/>
                <a:gd name="connsiteY17" fmla="*/ 424168 h 526688"/>
                <a:gd name="connsiteX18" fmla="*/ 133450 w 5326570"/>
                <a:gd name="connsiteY18" fmla="*/ 355291 h 526688"/>
                <a:gd name="connsiteX19" fmla="*/ 115083 w 5326570"/>
                <a:gd name="connsiteY19" fmla="*/ 257463 h 526688"/>
                <a:gd name="connsiteX20" fmla="*/ 133450 w 5326570"/>
                <a:gd name="connsiteY20" fmla="*/ 159635 h 526688"/>
                <a:gd name="connsiteX21" fmla="*/ 58131 w 5326570"/>
                <a:gd name="connsiteY21" fmla="*/ 90758 h 526688"/>
                <a:gd name="connsiteX22" fmla="*/ 14559 w 5326570"/>
                <a:gd name="connsiteY22" fmla="*/ 5325 h 526688"/>
                <a:gd name="connsiteX23" fmla="*/ 40936 w 5326570"/>
                <a:gd name="connsiteY23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326570" h="526688">
                  <a:moveTo>
                    <a:pt x="40936" y="0"/>
                  </a:moveTo>
                  <a:lnTo>
                    <a:pt x="5289566" y="0"/>
                  </a:lnTo>
                  <a:lnTo>
                    <a:pt x="5295312" y="1160"/>
                  </a:lnTo>
                  <a:lnTo>
                    <a:pt x="5293890" y="1347"/>
                  </a:lnTo>
                  <a:lnTo>
                    <a:pt x="5248289" y="90758"/>
                  </a:lnTo>
                  <a:lnTo>
                    <a:pt x="5172970" y="159635"/>
                  </a:lnTo>
                  <a:lnTo>
                    <a:pt x="5191337" y="257463"/>
                  </a:lnTo>
                  <a:lnTo>
                    <a:pt x="5172970" y="355291"/>
                  </a:lnTo>
                  <a:lnTo>
                    <a:pt x="5248289" y="424168"/>
                  </a:lnTo>
                  <a:lnTo>
                    <a:pt x="5293890" y="513579"/>
                  </a:lnTo>
                  <a:lnTo>
                    <a:pt x="5326570" y="517879"/>
                  </a:lnTo>
                  <a:lnTo>
                    <a:pt x="5323735" y="519790"/>
                  </a:lnTo>
                  <a:cubicBezTo>
                    <a:pt x="5313233" y="524232"/>
                    <a:pt x="5301686" y="526688"/>
                    <a:pt x="5289566" y="526688"/>
                  </a:cubicBezTo>
                  <a:lnTo>
                    <a:pt x="40936" y="526688"/>
                  </a:lnTo>
                  <a:cubicBezTo>
                    <a:pt x="28816" y="526688"/>
                    <a:pt x="17269" y="524232"/>
                    <a:pt x="6767" y="519790"/>
                  </a:cubicBezTo>
                  <a:lnTo>
                    <a:pt x="0" y="515228"/>
                  </a:lnTo>
                  <a:lnTo>
                    <a:pt x="12530" y="513579"/>
                  </a:lnTo>
                  <a:lnTo>
                    <a:pt x="58131" y="424168"/>
                  </a:lnTo>
                  <a:lnTo>
                    <a:pt x="133450" y="355291"/>
                  </a:lnTo>
                  <a:lnTo>
                    <a:pt x="115083" y="257463"/>
                  </a:lnTo>
                  <a:lnTo>
                    <a:pt x="133450" y="159635"/>
                  </a:lnTo>
                  <a:lnTo>
                    <a:pt x="58131" y="90758"/>
                  </a:lnTo>
                  <a:lnTo>
                    <a:pt x="14559" y="5325"/>
                  </a:lnTo>
                  <a:lnTo>
                    <a:pt x="40936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عمر بن الخطاب</a:t>
              </a:r>
            </a:p>
          </p:txBody>
        </p:sp>
      </p:grpSp>
      <p:grpSp>
        <p:nvGrpSpPr>
          <p:cNvPr id="164" name="جواب 1"/>
          <p:cNvGrpSpPr/>
          <p:nvPr/>
        </p:nvGrpSpPr>
        <p:grpSpPr>
          <a:xfrm>
            <a:off x="3383903" y="5405449"/>
            <a:ext cx="5424196" cy="526688"/>
            <a:chOff x="3383903" y="5406973"/>
            <a:chExt cx="5424196" cy="526688"/>
          </a:xfrm>
        </p:grpSpPr>
        <p:sp>
          <p:nvSpPr>
            <p:cNvPr id="70" name="Freeform"/>
            <p:cNvSpPr/>
            <p:nvPr/>
          </p:nvSpPr>
          <p:spPr>
            <a:xfrm>
              <a:off x="8603720" y="5409187"/>
              <a:ext cx="204379" cy="517121"/>
            </a:xfrm>
            <a:custGeom>
              <a:avLst/>
              <a:gdLst>
                <a:gd name="connsiteX0" fmla="*/ 127557 w 204379"/>
                <a:gd name="connsiteY0" fmla="*/ 0 h 517121"/>
                <a:gd name="connsiteX1" fmla="*/ 150765 w 204379"/>
                <a:gd name="connsiteY1" fmla="*/ 4685 h 517121"/>
                <a:gd name="connsiteX2" fmla="*/ 204379 w 204379"/>
                <a:gd name="connsiteY2" fmla="*/ 85570 h 517121"/>
                <a:gd name="connsiteX3" fmla="*/ 204379 w 204379"/>
                <a:gd name="connsiteY3" fmla="*/ 436692 h 517121"/>
                <a:gd name="connsiteX4" fmla="*/ 178668 w 204379"/>
                <a:gd name="connsiteY4" fmla="*/ 498764 h 517121"/>
                <a:gd name="connsiteX5" fmla="*/ 151442 w 204379"/>
                <a:gd name="connsiteY5" fmla="*/ 517121 h 517121"/>
                <a:gd name="connsiteX6" fmla="*/ 120920 w 204379"/>
                <a:gd name="connsiteY6" fmla="*/ 513105 h 517121"/>
                <a:gd name="connsiteX7" fmla="*/ 75319 w 204379"/>
                <a:gd name="connsiteY7" fmla="*/ 423694 h 517121"/>
                <a:gd name="connsiteX8" fmla="*/ 0 w 204379"/>
                <a:gd name="connsiteY8" fmla="*/ 354817 h 517121"/>
                <a:gd name="connsiteX9" fmla="*/ 18367 w 204379"/>
                <a:gd name="connsiteY9" fmla="*/ 256989 h 517121"/>
                <a:gd name="connsiteX10" fmla="*/ 0 w 204379"/>
                <a:gd name="connsiteY10" fmla="*/ 159161 h 517121"/>
                <a:gd name="connsiteX11" fmla="*/ 75319 w 204379"/>
                <a:gd name="connsiteY11" fmla="*/ 90284 h 517121"/>
                <a:gd name="connsiteX12" fmla="*/ 120920 w 204379"/>
                <a:gd name="connsiteY12" fmla="*/ 873 h 517121"/>
                <a:gd name="connsiteX13" fmla="*/ 127557 w 204379"/>
                <a:gd name="connsiteY13" fmla="*/ 0 h 517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7121">
                  <a:moveTo>
                    <a:pt x="127557" y="0"/>
                  </a:moveTo>
                  <a:lnTo>
                    <a:pt x="150765" y="4685"/>
                  </a:lnTo>
                  <a:cubicBezTo>
                    <a:pt x="182272" y="18012"/>
                    <a:pt x="204379" y="49209"/>
                    <a:pt x="204379" y="85570"/>
                  </a:cubicBezTo>
                  <a:lnTo>
                    <a:pt x="204379" y="436692"/>
                  </a:lnTo>
                  <a:cubicBezTo>
                    <a:pt x="204379" y="460933"/>
                    <a:pt x="194553" y="482878"/>
                    <a:pt x="178668" y="498764"/>
                  </a:cubicBezTo>
                  <a:lnTo>
                    <a:pt x="151442" y="517121"/>
                  </a:lnTo>
                  <a:lnTo>
                    <a:pt x="120920" y="513105"/>
                  </a:lnTo>
                  <a:lnTo>
                    <a:pt x="75319" y="423694"/>
                  </a:lnTo>
                  <a:lnTo>
                    <a:pt x="0" y="354817"/>
                  </a:lnTo>
                  <a:lnTo>
                    <a:pt x="18367" y="256989"/>
                  </a:lnTo>
                  <a:lnTo>
                    <a:pt x="0" y="159161"/>
                  </a:lnTo>
                  <a:lnTo>
                    <a:pt x="75319" y="90284"/>
                  </a:lnTo>
                  <a:lnTo>
                    <a:pt x="120920" y="873"/>
                  </a:lnTo>
                  <a:lnTo>
                    <a:pt x="12755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9" name="Freeform"/>
            <p:cNvSpPr/>
            <p:nvPr/>
          </p:nvSpPr>
          <p:spPr>
            <a:xfrm>
              <a:off x="3383903" y="5412462"/>
              <a:ext cx="180297" cy="511195"/>
            </a:xfrm>
            <a:custGeom>
              <a:avLst/>
              <a:gdLst>
                <a:gd name="connsiteX0" fmla="*/ 60602 w 180297"/>
                <a:gd name="connsiteY0" fmla="*/ 0 h 511195"/>
                <a:gd name="connsiteX1" fmla="*/ 104978 w 180297"/>
                <a:gd name="connsiteY1" fmla="*/ 87009 h 511195"/>
                <a:gd name="connsiteX2" fmla="*/ 180297 w 180297"/>
                <a:gd name="connsiteY2" fmla="*/ 155886 h 511195"/>
                <a:gd name="connsiteX3" fmla="*/ 161930 w 180297"/>
                <a:gd name="connsiteY3" fmla="*/ 253714 h 511195"/>
                <a:gd name="connsiteX4" fmla="*/ 180297 w 180297"/>
                <a:gd name="connsiteY4" fmla="*/ 351542 h 511195"/>
                <a:gd name="connsiteX5" fmla="*/ 104978 w 180297"/>
                <a:gd name="connsiteY5" fmla="*/ 420419 h 511195"/>
                <a:gd name="connsiteX6" fmla="*/ 59377 w 180297"/>
                <a:gd name="connsiteY6" fmla="*/ 509830 h 511195"/>
                <a:gd name="connsiteX7" fmla="*/ 49005 w 180297"/>
                <a:gd name="connsiteY7" fmla="*/ 511195 h 511195"/>
                <a:gd name="connsiteX8" fmla="*/ 25711 w 180297"/>
                <a:gd name="connsiteY8" fmla="*/ 495489 h 511195"/>
                <a:gd name="connsiteX9" fmla="*/ 0 w 180297"/>
                <a:gd name="connsiteY9" fmla="*/ 433417 h 511195"/>
                <a:gd name="connsiteX10" fmla="*/ 0 w 180297"/>
                <a:gd name="connsiteY10" fmla="*/ 82295 h 511195"/>
                <a:gd name="connsiteX11" fmla="*/ 53614 w 180297"/>
                <a:gd name="connsiteY11" fmla="*/ 1410 h 511195"/>
                <a:gd name="connsiteX12" fmla="*/ 60602 w 180297"/>
                <a:gd name="connsiteY12" fmla="*/ 0 h 511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297" h="511195">
                  <a:moveTo>
                    <a:pt x="60602" y="0"/>
                  </a:moveTo>
                  <a:lnTo>
                    <a:pt x="104978" y="87009"/>
                  </a:lnTo>
                  <a:lnTo>
                    <a:pt x="180297" y="155886"/>
                  </a:lnTo>
                  <a:lnTo>
                    <a:pt x="161930" y="253714"/>
                  </a:lnTo>
                  <a:lnTo>
                    <a:pt x="180297" y="351542"/>
                  </a:lnTo>
                  <a:lnTo>
                    <a:pt x="104978" y="420419"/>
                  </a:lnTo>
                  <a:lnTo>
                    <a:pt x="59377" y="509830"/>
                  </a:lnTo>
                  <a:lnTo>
                    <a:pt x="49005" y="511195"/>
                  </a:lnTo>
                  <a:lnTo>
                    <a:pt x="25711" y="495489"/>
                  </a:lnTo>
                  <a:cubicBezTo>
                    <a:pt x="9826" y="479603"/>
                    <a:pt x="0" y="457658"/>
                    <a:pt x="0" y="433417"/>
                  </a:cubicBezTo>
                  <a:lnTo>
                    <a:pt x="0" y="82295"/>
                  </a:lnTo>
                  <a:cubicBezTo>
                    <a:pt x="0" y="45934"/>
                    <a:pt x="22108" y="14737"/>
                    <a:pt x="53614" y="1410"/>
                  </a:cubicBezTo>
                  <a:lnTo>
                    <a:pt x="60602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0" name="Freeform"/>
            <p:cNvSpPr/>
            <p:nvPr/>
          </p:nvSpPr>
          <p:spPr>
            <a:xfrm>
              <a:off x="3432907" y="5406973"/>
              <a:ext cx="5322254" cy="526688"/>
            </a:xfrm>
            <a:custGeom>
              <a:avLst/>
              <a:gdLst>
                <a:gd name="connsiteX0" fmla="*/ 38778 w 5322254"/>
                <a:gd name="connsiteY0" fmla="*/ 0 h 526688"/>
                <a:gd name="connsiteX1" fmla="*/ 5287408 w 5322254"/>
                <a:gd name="connsiteY1" fmla="*/ 0 h 526688"/>
                <a:gd name="connsiteX2" fmla="*/ 5298369 w 5322254"/>
                <a:gd name="connsiteY2" fmla="*/ 2213 h 526688"/>
                <a:gd name="connsiteX3" fmla="*/ 5291732 w 5322254"/>
                <a:gd name="connsiteY3" fmla="*/ 3086 h 526688"/>
                <a:gd name="connsiteX4" fmla="*/ 5246131 w 5322254"/>
                <a:gd name="connsiteY4" fmla="*/ 92497 h 526688"/>
                <a:gd name="connsiteX5" fmla="*/ 5170812 w 5322254"/>
                <a:gd name="connsiteY5" fmla="*/ 161374 h 526688"/>
                <a:gd name="connsiteX6" fmla="*/ 5189179 w 5322254"/>
                <a:gd name="connsiteY6" fmla="*/ 259202 h 526688"/>
                <a:gd name="connsiteX7" fmla="*/ 5170812 w 5322254"/>
                <a:gd name="connsiteY7" fmla="*/ 357030 h 526688"/>
                <a:gd name="connsiteX8" fmla="*/ 5246131 w 5322254"/>
                <a:gd name="connsiteY8" fmla="*/ 425907 h 526688"/>
                <a:gd name="connsiteX9" fmla="*/ 5291732 w 5322254"/>
                <a:gd name="connsiteY9" fmla="*/ 515318 h 526688"/>
                <a:gd name="connsiteX10" fmla="*/ 5322254 w 5322254"/>
                <a:gd name="connsiteY10" fmla="*/ 519334 h 526688"/>
                <a:gd name="connsiteX11" fmla="*/ 5321577 w 5322254"/>
                <a:gd name="connsiteY11" fmla="*/ 519790 h 526688"/>
                <a:gd name="connsiteX12" fmla="*/ 5287408 w 5322254"/>
                <a:gd name="connsiteY12" fmla="*/ 526688 h 526688"/>
                <a:gd name="connsiteX13" fmla="*/ 38778 w 5322254"/>
                <a:gd name="connsiteY13" fmla="*/ 526688 h 526688"/>
                <a:gd name="connsiteX14" fmla="*/ 4609 w 5322254"/>
                <a:gd name="connsiteY14" fmla="*/ 519790 h 526688"/>
                <a:gd name="connsiteX15" fmla="*/ 0 w 5322254"/>
                <a:gd name="connsiteY15" fmla="*/ 516683 h 526688"/>
                <a:gd name="connsiteX16" fmla="*/ 10372 w 5322254"/>
                <a:gd name="connsiteY16" fmla="*/ 515318 h 526688"/>
                <a:gd name="connsiteX17" fmla="*/ 55973 w 5322254"/>
                <a:gd name="connsiteY17" fmla="*/ 425907 h 526688"/>
                <a:gd name="connsiteX18" fmla="*/ 131292 w 5322254"/>
                <a:gd name="connsiteY18" fmla="*/ 357030 h 526688"/>
                <a:gd name="connsiteX19" fmla="*/ 112925 w 5322254"/>
                <a:gd name="connsiteY19" fmla="*/ 259202 h 526688"/>
                <a:gd name="connsiteX20" fmla="*/ 131292 w 5322254"/>
                <a:gd name="connsiteY20" fmla="*/ 161374 h 526688"/>
                <a:gd name="connsiteX21" fmla="*/ 55973 w 5322254"/>
                <a:gd name="connsiteY21" fmla="*/ 92497 h 526688"/>
                <a:gd name="connsiteX22" fmla="*/ 11597 w 5322254"/>
                <a:gd name="connsiteY22" fmla="*/ 5488 h 526688"/>
                <a:gd name="connsiteX23" fmla="*/ 38778 w 5322254"/>
                <a:gd name="connsiteY23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322254" h="526688">
                  <a:moveTo>
                    <a:pt x="38778" y="0"/>
                  </a:moveTo>
                  <a:lnTo>
                    <a:pt x="5287408" y="0"/>
                  </a:lnTo>
                  <a:lnTo>
                    <a:pt x="5298369" y="2213"/>
                  </a:lnTo>
                  <a:lnTo>
                    <a:pt x="5291732" y="3086"/>
                  </a:lnTo>
                  <a:lnTo>
                    <a:pt x="5246131" y="92497"/>
                  </a:lnTo>
                  <a:lnTo>
                    <a:pt x="5170812" y="161374"/>
                  </a:lnTo>
                  <a:lnTo>
                    <a:pt x="5189179" y="259202"/>
                  </a:lnTo>
                  <a:lnTo>
                    <a:pt x="5170812" y="357030"/>
                  </a:lnTo>
                  <a:lnTo>
                    <a:pt x="5246131" y="425907"/>
                  </a:lnTo>
                  <a:lnTo>
                    <a:pt x="5291732" y="515318"/>
                  </a:lnTo>
                  <a:lnTo>
                    <a:pt x="5322254" y="519334"/>
                  </a:lnTo>
                  <a:lnTo>
                    <a:pt x="5321577" y="519790"/>
                  </a:lnTo>
                  <a:cubicBezTo>
                    <a:pt x="5311075" y="524232"/>
                    <a:pt x="5299528" y="526688"/>
                    <a:pt x="5287408" y="526688"/>
                  </a:cubicBezTo>
                  <a:lnTo>
                    <a:pt x="38778" y="526688"/>
                  </a:lnTo>
                  <a:cubicBezTo>
                    <a:pt x="26658" y="526688"/>
                    <a:pt x="15111" y="524232"/>
                    <a:pt x="4609" y="519790"/>
                  </a:cubicBezTo>
                  <a:lnTo>
                    <a:pt x="0" y="516683"/>
                  </a:lnTo>
                  <a:lnTo>
                    <a:pt x="10372" y="515318"/>
                  </a:lnTo>
                  <a:lnTo>
                    <a:pt x="55973" y="425907"/>
                  </a:lnTo>
                  <a:lnTo>
                    <a:pt x="131292" y="357030"/>
                  </a:lnTo>
                  <a:lnTo>
                    <a:pt x="112925" y="259202"/>
                  </a:lnTo>
                  <a:lnTo>
                    <a:pt x="131292" y="161374"/>
                  </a:lnTo>
                  <a:lnTo>
                    <a:pt x="55973" y="92497"/>
                  </a:lnTo>
                  <a:lnTo>
                    <a:pt x="11597" y="5488"/>
                  </a:lnTo>
                  <a:lnTo>
                    <a:pt x="3877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أبو هريرة</a:t>
              </a:r>
            </a:p>
          </p:txBody>
        </p:sp>
      </p:grpSp>
      <p:grpSp>
        <p:nvGrpSpPr>
          <p:cNvPr id="181" name="أحسنت"/>
          <p:cNvGrpSpPr/>
          <p:nvPr/>
        </p:nvGrpSpPr>
        <p:grpSpPr>
          <a:xfrm>
            <a:off x="3695705" y="2247529"/>
            <a:ext cx="4791064" cy="2362944"/>
            <a:chOff x="3695705" y="2247529"/>
            <a:chExt cx="4791064" cy="2362944"/>
          </a:xfrm>
        </p:grpSpPr>
        <p:sp>
          <p:nvSpPr>
            <p:cNvPr id="175" name="Freeform"/>
            <p:cNvSpPr/>
            <p:nvPr/>
          </p:nvSpPr>
          <p:spPr>
            <a:xfrm>
              <a:off x="3695706" y="2252805"/>
              <a:ext cx="313782" cy="442766"/>
            </a:xfrm>
            <a:custGeom>
              <a:avLst/>
              <a:gdLst>
                <a:gd name="connsiteX0" fmla="*/ 397596 w 399247"/>
                <a:gd name="connsiteY0" fmla="*/ 0 h 515500"/>
                <a:gd name="connsiteX1" fmla="*/ 370642 w 399247"/>
                <a:gd name="connsiteY1" fmla="*/ 116255 h 515500"/>
                <a:gd name="connsiteX2" fmla="*/ 399247 w 399247"/>
                <a:gd name="connsiteY2" fmla="*/ 239629 h 515500"/>
                <a:gd name="connsiteX3" fmla="*/ 299857 w 399247"/>
                <a:gd name="connsiteY3" fmla="*/ 323452 h 515500"/>
                <a:gd name="connsiteX4" fmla="*/ 246749 w 399247"/>
                <a:gd name="connsiteY4" fmla="*/ 439252 h 515500"/>
                <a:gd name="connsiteX5" fmla="*/ 114536 w 399247"/>
                <a:gd name="connsiteY5" fmla="*/ 451505 h 515500"/>
                <a:gd name="connsiteX6" fmla="*/ 1 w 399247"/>
                <a:gd name="connsiteY6" fmla="*/ 515500 h 515500"/>
                <a:gd name="connsiteX7" fmla="*/ 0 w 399247"/>
                <a:gd name="connsiteY7" fmla="*/ 515500 h 515500"/>
                <a:gd name="connsiteX8" fmla="*/ 0 w 399247"/>
                <a:gd name="connsiteY8" fmla="*/ 452385 h 515500"/>
                <a:gd name="connsiteX9" fmla="*/ 366119 w 399247"/>
                <a:gd name="connsiteY9" fmla="*/ 3173 h 515500"/>
                <a:gd name="connsiteX10" fmla="*/ 397596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397596" y="0"/>
                  </a:moveTo>
                  <a:lnTo>
                    <a:pt x="370642" y="116255"/>
                  </a:lnTo>
                  <a:lnTo>
                    <a:pt x="399247" y="239629"/>
                  </a:lnTo>
                  <a:lnTo>
                    <a:pt x="299857" y="323452"/>
                  </a:lnTo>
                  <a:lnTo>
                    <a:pt x="246749" y="439252"/>
                  </a:lnTo>
                  <a:lnTo>
                    <a:pt x="114536" y="451505"/>
                  </a:lnTo>
                  <a:lnTo>
                    <a:pt x="1" y="515500"/>
                  </a:lnTo>
                  <a:lnTo>
                    <a:pt x="0" y="515500"/>
                  </a:lnTo>
                  <a:lnTo>
                    <a:pt x="0" y="452385"/>
                  </a:lnTo>
                  <a:cubicBezTo>
                    <a:pt x="0" y="230802"/>
                    <a:pt x="157175" y="45929"/>
                    <a:pt x="366119" y="3173"/>
                  </a:cubicBezTo>
                  <a:lnTo>
                    <a:pt x="39759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176" name="Freeform"/>
            <p:cNvSpPr/>
            <p:nvPr/>
          </p:nvSpPr>
          <p:spPr>
            <a:xfrm>
              <a:off x="8172987" y="2252805"/>
              <a:ext cx="313782" cy="442766"/>
            </a:xfrm>
            <a:custGeom>
              <a:avLst/>
              <a:gdLst>
                <a:gd name="connsiteX0" fmla="*/ 1651 w 399247"/>
                <a:gd name="connsiteY0" fmla="*/ 0 h 515500"/>
                <a:gd name="connsiteX1" fmla="*/ 33128 w 399247"/>
                <a:gd name="connsiteY1" fmla="*/ 3173 h 515500"/>
                <a:gd name="connsiteX2" fmla="*/ 399247 w 399247"/>
                <a:gd name="connsiteY2" fmla="*/ 452385 h 515500"/>
                <a:gd name="connsiteX3" fmla="*/ 399247 w 399247"/>
                <a:gd name="connsiteY3" fmla="*/ 515500 h 515500"/>
                <a:gd name="connsiteX4" fmla="*/ 284711 w 399247"/>
                <a:gd name="connsiteY4" fmla="*/ 451505 h 515500"/>
                <a:gd name="connsiteX5" fmla="*/ 152498 w 399247"/>
                <a:gd name="connsiteY5" fmla="*/ 439252 h 515500"/>
                <a:gd name="connsiteX6" fmla="*/ 99390 w 399247"/>
                <a:gd name="connsiteY6" fmla="*/ 323452 h 515500"/>
                <a:gd name="connsiteX7" fmla="*/ 0 w 399247"/>
                <a:gd name="connsiteY7" fmla="*/ 239629 h 515500"/>
                <a:gd name="connsiteX8" fmla="*/ 28605 w 399247"/>
                <a:gd name="connsiteY8" fmla="*/ 116255 h 515500"/>
                <a:gd name="connsiteX9" fmla="*/ 1651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1651" y="0"/>
                  </a:moveTo>
                  <a:lnTo>
                    <a:pt x="33128" y="3173"/>
                  </a:lnTo>
                  <a:cubicBezTo>
                    <a:pt x="242072" y="45929"/>
                    <a:pt x="399247" y="230802"/>
                    <a:pt x="399247" y="452385"/>
                  </a:cubicBezTo>
                  <a:lnTo>
                    <a:pt x="399247" y="515500"/>
                  </a:lnTo>
                  <a:lnTo>
                    <a:pt x="284711" y="451505"/>
                  </a:lnTo>
                  <a:lnTo>
                    <a:pt x="152498" y="439252"/>
                  </a:lnTo>
                  <a:lnTo>
                    <a:pt x="99390" y="323452"/>
                  </a:lnTo>
                  <a:lnTo>
                    <a:pt x="0" y="239629"/>
                  </a:lnTo>
                  <a:lnTo>
                    <a:pt x="28605" y="116255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177" name="Freeform"/>
            <p:cNvSpPr/>
            <p:nvPr/>
          </p:nvSpPr>
          <p:spPr>
            <a:xfrm>
              <a:off x="3695706" y="4162431"/>
              <a:ext cx="313782" cy="442766"/>
            </a:xfrm>
            <a:custGeom>
              <a:avLst/>
              <a:gdLst>
                <a:gd name="connsiteX0" fmla="*/ 1 w 399247"/>
                <a:gd name="connsiteY0" fmla="*/ 0 h 515500"/>
                <a:gd name="connsiteX1" fmla="*/ 114536 w 399247"/>
                <a:gd name="connsiteY1" fmla="*/ 63995 h 515500"/>
                <a:gd name="connsiteX2" fmla="*/ 246749 w 399247"/>
                <a:gd name="connsiteY2" fmla="*/ 76248 h 515500"/>
                <a:gd name="connsiteX3" fmla="*/ 299857 w 399247"/>
                <a:gd name="connsiteY3" fmla="*/ 192048 h 515500"/>
                <a:gd name="connsiteX4" fmla="*/ 399247 w 399247"/>
                <a:gd name="connsiteY4" fmla="*/ 275871 h 515500"/>
                <a:gd name="connsiteX5" fmla="*/ 370642 w 399247"/>
                <a:gd name="connsiteY5" fmla="*/ 399246 h 515500"/>
                <a:gd name="connsiteX6" fmla="*/ 397596 w 399247"/>
                <a:gd name="connsiteY6" fmla="*/ 515500 h 515500"/>
                <a:gd name="connsiteX7" fmla="*/ 366119 w 399247"/>
                <a:gd name="connsiteY7" fmla="*/ 512327 h 515500"/>
                <a:gd name="connsiteX8" fmla="*/ 0 w 399247"/>
                <a:gd name="connsiteY8" fmla="*/ 63115 h 515500"/>
                <a:gd name="connsiteX9" fmla="*/ 0 w 399247"/>
                <a:gd name="connsiteY9" fmla="*/ 1 h 515500"/>
                <a:gd name="connsiteX10" fmla="*/ 1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1" y="0"/>
                  </a:moveTo>
                  <a:lnTo>
                    <a:pt x="114536" y="63995"/>
                  </a:lnTo>
                  <a:lnTo>
                    <a:pt x="246749" y="76248"/>
                  </a:lnTo>
                  <a:lnTo>
                    <a:pt x="299857" y="192048"/>
                  </a:lnTo>
                  <a:lnTo>
                    <a:pt x="399247" y="275871"/>
                  </a:lnTo>
                  <a:lnTo>
                    <a:pt x="370642" y="399246"/>
                  </a:lnTo>
                  <a:lnTo>
                    <a:pt x="397596" y="515500"/>
                  </a:lnTo>
                  <a:lnTo>
                    <a:pt x="366119" y="512327"/>
                  </a:lnTo>
                  <a:cubicBezTo>
                    <a:pt x="157175" y="469571"/>
                    <a:pt x="0" y="284698"/>
                    <a:pt x="0" y="63115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178" name="Freeform"/>
            <p:cNvSpPr/>
            <p:nvPr/>
          </p:nvSpPr>
          <p:spPr>
            <a:xfrm>
              <a:off x="8172987" y="4162431"/>
              <a:ext cx="313782" cy="442766"/>
            </a:xfrm>
            <a:custGeom>
              <a:avLst/>
              <a:gdLst>
                <a:gd name="connsiteX0" fmla="*/ 399247 w 399247"/>
                <a:gd name="connsiteY0" fmla="*/ 0 h 515500"/>
                <a:gd name="connsiteX1" fmla="*/ 399247 w 399247"/>
                <a:gd name="connsiteY1" fmla="*/ 63115 h 515500"/>
                <a:gd name="connsiteX2" fmla="*/ 33128 w 399247"/>
                <a:gd name="connsiteY2" fmla="*/ 512327 h 515500"/>
                <a:gd name="connsiteX3" fmla="*/ 1651 w 399247"/>
                <a:gd name="connsiteY3" fmla="*/ 515500 h 515500"/>
                <a:gd name="connsiteX4" fmla="*/ 28605 w 399247"/>
                <a:gd name="connsiteY4" fmla="*/ 399246 h 515500"/>
                <a:gd name="connsiteX5" fmla="*/ 0 w 399247"/>
                <a:gd name="connsiteY5" fmla="*/ 275871 h 515500"/>
                <a:gd name="connsiteX6" fmla="*/ 99390 w 399247"/>
                <a:gd name="connsiteY6" fmla="*/ 192048 h 515500"/>
                <a:gd name="connsiteX7" fmla="*/ 152498 w 399247"/>
                <a:gd name="connsiteY7" fmla="*/ 76248 h 515500"/>
                <a:gd name="connsiteX8" fmla="*/ 284711 w 399247"/>
                <a:gd name="connsiteY8" fmla="*/ 63995 h 515500"/>
                <a:gd name="connsiteX9" fmla="*/ 399247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399247" y="0"/>
                  </a:moveTo>
                  <a:lnTo>
                    <a:pt x="399247" y="63115"/>
                  </a:lnTo>
                  <a:cubicBezTo>
                    <a:pt x="399247" y="284698"/>
                    <a:pt x="242072" y="469571"/>
                    <a:pt x="33128" y="512327"/>
                  </a:cubicBezTo>
                  <a:lnTo>
                    <a:pt x="1651" y="515500"/>
                  </a:lnTo>
                  <a:lnTo>
                    <a:pt x="28605" y="399246"/>
                  </a:lnTo>
                  <a:lnTo>
                    <a:pt x="0" y="275871"/>
                  </a:lnTo>
                  <a:lnTo>
                    <a:pt x="99390" y="192048"/>
                  </a:lnTo>
                  <a:lnTo>
                    <a:pt x="152498" y="76248"/>
                  </a:lnTo>
                  <a:lnTo>
                    <a:pt x="284711" y="63995"/>
                  </a:lnTo>
                  <a:lnTo>
                    <a:pt x="39924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179" name="Freeform"/>
            <p:cNvSpPr/>
            <p:nvPr/>
          </p:nvSpPr>
          <p:spPr>
            <a:xfrm>
              <a:off x="3695705" y="2247529"/>
              <a:ext cx="4791063" cy="2362944"/>
            </a:xfrm>
            <a:custGeom>
              <a:avLst/>
              <a:gdLst>
                <a:gd name="connsiteX0" fmla="*/ 458528 w 6096000"/>
                <a:gd name="connsiteY0" fmla="*/ 0 h 2751112"/>
                <a:gd name="connsiteX1" fmla="*/ 5637472 w 6096000"/>
                <a:gd name="connsiteY1" fmla="*/ 0 h 2751112"/>
                <a:gd name="connsiteX2" fmla="*/ 5698404 w 6096000"/>
                <a:gd name="connsiteY2" fmla="*/ 6143 h 2751112"/>
                <a:gd name="connsiteX3" fmla="*/ 5725358 w 6096000"/>
                <a:gd name="connsiteY3" fmla="*/ 122398 h 2751112"/>
                <a:gd name="connsiteX4" fmla="*/ 5696753 w 6096000"/>
                <a:gd name="connsiteY4" fmla="*/ 245772 h 2751112"/>
                <a:gd name="connsiteX5" fmla="*/ 5796143 w 6096000"/>
                <a:gd name="connsiteY5" fmla="*/ 329595 h 2751112"/>
                <a:gd name="connsiteX6" fmla="*/ 5849251 w 6096000"/>
                <a:gd name="connsiteY6" fmla="*/ 445395 h 2751112"/>
                <a:gd name="connsiteX7" fmla="*/ 5981464 w 6096000"/>
                <a:gd name="connsiteY7" fmla="*/ 457648 h 2751112"/>
                <a:gd name="connsiteX8" fmla="*/ 6096000 w 6096000"/>
                <a:gd name="connsiteY8" fmla="*/ 521643 h 2751112"/>
                <a:gd name="connsiteX9" fmla="*/ 6096000 w 6096000"/>
                <a:gd name="connsiteY9" fmla="*/ 2229469 h 2751112"/>
                <a:gd name="connsiteX10" fmla="*/ 5981464 w 6096000"/>
                <a:gd name="connsiteY10" fmla="*/ 2293464 h 2751112"/>
                <a:gd name="connsiteX11" fmla="*/ 5849251 w 6096000"/>
                <a:gd name="connsiteY11" fmla="*/ 2305717 h 2751112"/>
                <a:gd name="connsiteX12" fmla="*/ 5796143 w 6096000"/>
                <a:gd name="connsiteY12" fmla="*/ 2421517 h 2751112"/>
                <a:gd name="connsiteX13" fmla="*/ 5696753 w 6096000"/>
                <a:gd name="connsiteY13" fmla="*/ 2505340 h 2751112"/>
                <a:gd name="connsiteX14" fmla="*/ 5725358 w 6096000"/>
                <a:gd name="connsiteY14" fmla="*/ 2628715 h 2751112"/>
                <a:gd name="connsiteX15" fmla="*/ 5698404 w 6096000"/>
                <a:gd name="connsiteY15" fmla="*/ 2744969 h 2751112"/>
                <a:gd name="connsiteX16" fmla="*/ 5637472 w 6096000"/>
                <a:gd name="connsiteY16" fmla="*/ 2751112 h 2751112"/>
                <a:gd name="connsiteX17" fmla="*/ 458528 w 6096000"/>
                <a:gd name="connsiteY17" fmla="*/ 2751112 h 2751112"/>
                <a:gd name="connsiteX18" fmla="*/ 397596 w 6096000"/>
                <a:gd name="connsiteY18" fmla="*/ 2744969 h 2751112"/>
                <a:gd name="connsiteX19" fmla="*/ 370642 w 6096000"/>
                <a:gd name="connsiteY19" fmla="*/ 2628715 h 2751112"/>
                <a:gd name="connsiteX20" fmla="*/ 399247 w 6096000"/>
                <a:gd name="connsiteY20" fmla="*/ 2505340 h 2751112"/>
                <a:gd name="connsiteX21" fmla="*/ 299857 w 6096000"/>
                <a:gd name="connsiteY21" fmla="*/ 2421517 h 2751112"/>
                <a:gd name="connsiteX22" fmla="*/ 246749 w 6096000"/>
                <a:gd name="connsiteY22" fmla="*/ 2305717 h 2751112"/>
                <a:gd name="connsiteX23" fmla="*/ 114536 w 6096000"/>
                <a:gd name="connsiteY23" fmla="*/ 2293464 h 2751112"/>
                <a:gd name="connsiteX24" fmla="*/ 1 w 6096000"/>
                <a:gd name="connsiteY24" fmla="*/ 2229469 h 2751112"/>
                <a:gd name="connsiteX25" fmla="*/ 0 w 6096000"/>
                <a:gd name="connsiteY25" fmla="*/ 2229470 h 2751112"/>
                <a:gd name="connsiteX26" fmla="*/ 0 w 6096000"/>
                <a:gd name="connsiteY26" fmla="*/ 521643 h 2751112"/>
                <a:gd name="connsiteX27" fmla="*/ 1 w 6096000"/>
                <a:gd name="connsiteY27" fmla="*/ 521643 h 2751112"/>
                <a:gd name="connsiteX28" fmla="*/ 114536 w 6096000"/>
                <a:gd name="connsiteY28" fmla="*/ 457648 h 2751112"/>
                <a:gd name="connsiteX29" fmla="*/ 246749 w 6096000"/>
                <a:gd name="connsiteY29" fmla="*/ 445395 h 2751112"/>
                <a:gd name="connsiteX30" fmla="*/ 299857 w 6096000"/>
                <a:gd name="connsiteY30" fmla="*/ 329595 h 2751112"/>
                <a:gd name="connsiteX31" fmla="*/ 399247 w 6096000"/>
                <a:gd name="connsiteY31" fmla="*/ 245772 h 2751112"/>
                <a:gd name="connsiteX32" fmla="*/ 370642 w 6096000"/>
                <a:gd name="connsiteY32" fmla="*/ 122398 h 2751112"/>
                <a:gd name="connsiteX33" fmla="*/ 397596 w 6096000"/>
                <a:gd name="connsiteY33" fmla="*/ 6143 h 2751112"/>
                <a:gd name="connsiteX34" fmla="*/ 458528 w 6096000"/>
                <a:gd name="connsiteY34" fmla="*/ 0 h 275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96000" h="2751112">
                  <a:moveTo>
                    <a:pt x="458528" y="0"/>
                  </a:moveTo>
                  <a:lnTo>
                    <a:pt x="5637472" y="0"/>
                  </a:lnTo>
                  <a:lnTo>
                    <a:pt x="5698404" y="6143"/>
                  </a:lnTo>
                  <a:lnTo>
                    <a:pt x="5725358" y="122398"/>
                  </a:lnTo>
                  <a:lnTo>
                    <a:pt x="5696753" y="245772"/>
                  </a:lnTo>
                  <a:lnTo>
                    <a:pt x="5796143" y="329595"/>
                  </a:lnTo>
                  <a:lnTo>
                    <a:pt x="5849251" y="445395"/>
                  </a:lnTo>
                  <a:lnTo>
                    <a:pt x="5981464" y="457648"/>
                  </a:lnTo>
                  <a:lnTo>
                    <a:pt x="6096000" y="521643"/>
                  </a:lnTo>
                  <a:lnTo>
                    <a:pt x="6096000" y="2229469"/>
                  </a:lnTo>
                  <a:lnTo>
                    <a:pt x="5981464" y="2293464"/>
                  </a:lnTo>
                  <a:lnTo>
                    <a:pt x="5849251" y="2305717"/>
                  </a:lnTo>
                  <a:lnTo>
                    <a:pt x="5796143" y="2421517"/>
                  </a:lnTo>
                  <a:lnTo>
                    <a:pt x="5696753" y="2505340"/>
                  </a:lnTo>
                  <a:lnTo>
                    <a:pt x="5725358" y="2628715"/>
                  </a:lnTo>
                  <a:lnTo>
                    <a:pt x="5698404" y="2744969"/>
                  </a:lnTo>
                  <a:lnTo>
                    <a:pt x="5637472" y="2751112"/>
                  </a:lnTo>
                  <a:lnTo>
                    <a:pt x="458528" y="2751112"/>
                  </a:lnTo>
                  <a:lnTo>
                    <a:pt x="397596" y="2744969"/>
                  </a:lnTo>
                  <a:lnTo>
                    <a:pt x="370642" y="2628715"/>
                  </a:lnTo>
                  <a:lnTo>
                    <a:pt x="399247" y="2505340"/>
                  </a:lnTo>
                  <a:lnTo>
                    <a:pt x="299857" y="2421517"/>
                  </a:lnTo>
                  <a:lnTo>
                    <a:pt x="246749" y="2305717"/>
                  </a:lnTo>
                  <a:lnTo>
                    <a:pt x="114536" y="2293464"/>
                  </a:lnTo>
                  <a:lnTo>
                    <a:pt x="1" y="2229469"/>
                  </a:lnTo>
                  <a:lnTo>
                    <a:pt x="0" y="2229470"/>
                  </a:lnTo>
                  <a:lnTo>
                    <a:pt x="0" y="521643"/>
                  </a:lnTo>
                  <a:lnTo>
                    <a:pt x="1" y="521643"/>
                  </a:lnTo>
                  <a:lnTo>
                    <a:pt x="114536" y="457648"/>
                  </a:lnTo>
                  <a:lnTo>
                    <a:pt x="246749" y="445395"/>
                  </a:lnTo>
                  <a:lnTo>
                    <a:pt x="299857" y="329595"/>
                  </a:lnTo>
                  <a:lnTo>
                    <a:pt x="399247" y="245772"/>
                  </a:lnTo>
                  <a:lnTo>
                    <a:pt x="370642" y="122398"/>
                  </a:lnTo>
                  <a:lnTo>
                    <a:pt x="397596" y="6143"/>
                  </a:lnTo>
                  <a:lnTo>
                    <a:pt x="45852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0" bIns="468000" rtlCol="1" anchor="ctr">
              <a:noAutofit/>
            </a:bodyPr>
            <a:lstStyle/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أحسنت!</a:t>
              </a:r>
            </a:p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السؤال التالي..</a:t>
              </a:r>
            </a:p>
          </p:txBody>
        </p:sp>
        <p:sp>
          <p:nvSpPr>
            <p:cNvPr id="180" name="Freeform">
              <a:hlinkClick r:id="" action="ppaction://hlinkshowjump?jump=nextslide"/>
            </p:cNvPr>
            <p:cNvSpPr/>
            <p:nvPr/>
          </p:nvSpPr>
          <p:spPr>
            <a:xfrm flipH="1">
              <a:off x="5839527" y="3974869"/>
              <a:ext cx="423298" cy="423300"/>
            </a:xfrm>
            <a:prstGeom prst="chevron">
              <a:avLst/>
            </a:pr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</p:grpSp>
    </p:spTree>
    <p:extLst>
      <p:ext uri="{BB962C8B-B14F-4D97-AF65-F5344CB8AC3E}">
        <p14:creationId xmlns:p14="http://schemas.microsoft.com/office/powerpoint/2010/main" val="57033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ght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4" dur="7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7" dur="7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0" dur="7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3" dur="7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سؤال"/>
          <p:cNvGrpSpPr/>
          <p:nvPr/>
        </p:nvGrpSpPr>
        <p:grpSpPr>
          <a:xfrm>
            <a:off x="3048000" y="773137"/>
            <a:ext cx="6096001" cy="3006537"/>
            <a:chOff x="3048000" y="773138"/>
            <a:chExt cx="6096001" cy="2751112"/>
          </a:xfrm>
        </p:grpSpPr>
        <p:sp>
          <p:nvSpPr>
            <p:cNvPr id="53" name="Freeform"/>
            <p:cNvSpPr/>
            <p:nvPr/>
          </p:nvSpPr>
          <p:spPr>
            <a:xfrm>
              <a:off x="3048001" y="779281"/>
              <a:ext cx="399247" cy="515500"/>
            </a:xfrm>
            <a:custGeom>
              <a:avLst/>
              <a:gdLst>
                <a:gd name="connsiteX0" fmla="*/ 397596 w 399247"/>
                <a:gd name="connsiteY0" fmla="*/ 0 h 515500"/>
                <a:gd name="connsiteX1" fmla="*/ 370642 w 399247"/>
                <a:gd name="connsiteY1" fmla="*/ 116255 h 515500"/>
                <a:gd name="connsiteX2" fmla="*/ 399247 w 399247"/>
                <a:gd name="connsiteY2" fmla="*/ 239629 h 515500"/>
                <a:gd name="connsiteX3" fmla="*/ 299857 w 399247"/>
                <a:gd name="connsiteY3" fmla="*/ 323452 h 515500"/>
                <a:gd name="connsiteX4" fmla="*/ 246749 w 399247"/>
                <a:gd name="connsiteY4" fmla="*/ 439252 h 515500"/>
                <a:gd name="connsiteX5" fmla="*/ 114536 w 399247"/>
                <a:gd name="connsiteY5" fmla="*/ 451505 h 515500"/>
                <a:gd name="connsiteX6" fmla="*/ 1 w 399247"/>
                <a:gd name="connsiteY6" fmla="*/ 515500 h 515500"/>
                <a:gd name="connsiteX7" fmla="*/ 0 w 399247"/>
                <a:gd name="connsiteY7" fmla="*/ 515500 h 515500"/>
                <a:gd name="connsiteX8" fmla="*/ 0 w 399247"/>
                <a:gd name="connsiteY8" fmla="*/ 452385 h 515500"/>
                <a:gd name="connsiteX9" fmla="*/ 366119 w 399247"/>
                <a:gd name="connsiteY9" fmla="*/ 3173 h 515500"/>
                <a:gd name="connsiteX10" fmla="*/ 397596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397596" y="0"/>
                  </a:moveTo>
                  <a:lnTo>
                    <a:pt x="370642" y="116255"/>
                  </a:lnTo>
                  <a:lnTo>
                    <a:pt x="399247" y="239629"/>
                  </a:lnTo>
                  <a:lnTo>
                    <a:pt x="299857" y="323452"/>
                  </a:lnTo>
                  <a:lnTo>
                    <a:pt x="246749" y="439252"/>
                  </a:lnTo>
                  <a:lnTo>
                    <a:pt x="114536" y="451505"/>
                  </a:lnTo>
                  <a:lnTo>
                    <a:pt x="1" y="515500"/>
                  </a:lnTo>
                  <a:lnTo>
                    <a:pt x="0" y="515500"/>
                  </a:lnTo>
                  <a:lnTo>
                    <a:pt x="0" y="452385"/>
                  </a:lnTo>
                  <a:cubicBezTo>
                    <a:pt x="0" y="230802"/>
                    <a:pt x="157175" y="45929"/>
                    <a:pt x="366119" y="3173"/>
                  </a:cubicBezTo>
                  <a:lnTo>
                    <a:pt x="39759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2" name="Freeform"/>
            <p:cNvSpPr/>
            <p:nvPr/>
          </p:nvSpPr>
          <p:spPr>
            <a:xfrm>
              <a:off x="8744754" y="779281"/>
              <a:ext cx="399247" cy="515500"/>
            </a:xfrm>
            <a:custGeom>
              <a:avLst/>
              <a:gdLst>
                <a:gd name="connsiteX0" fmla="*/ 1651 w 399247"/>
                <a:gd name="connsiteY0" fmla="*/ 0 h 515500"/>
                <a:gd name="connsiteX1" fmla="*/ 33128 w 399247"/>
                <a:gd name="connsiteY1" fmla="*/ 3173 h 515500"/>
                <a:gd name="connsiteX2" fmla="*/ 399247 w 399247"/>
                <a:gd name="connsiteY2" fmla="*/ 452385 h 515500"/>
                <a:gd name="connsiteX3" fmla="*/ 399247 w 399247"/>
                <a:gd name="connsiteY3" fmla="*/ 515500 h 515500"/>
                <a:gd name="connsiteX4" fmla="*/ 284711 w 399247"/>
                <a:gd name="connsiteY4" fmla="*/ 451505 h 515500"/>
                <a:gd name="connsiteX5" fmla="*/ 152498 w 399247"/>
                <a:gd name="connsiteY5" fmla="*/ 439252 h 515500"/>
                <a:gd name="connsiteX6" fmla="*/ 99390 w 399247"/>
                <a:gd name="connsiteY6" fmla="*/ 323452 h 515500"/>
                <a:gd name="connsiteX7" fmla="*/ 0 w 399247"/>
                <a:gd name="connsiteY7" fmla="*/ 239629 h 515500"/>
                <a:gd name="connsiteX8" fmla="*/ 28605 w 399247"/>
                <a:gd name="connsiteY8" fmla="*/ 116255 h 515500"/>
                <a:gd name="connsiteX9" fmla="*/ 1651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1651" y="0"/>
                  </a:moveTo>
                  <a:lnTo>
                    <a:pt x="33128" y="3173"/>
                  </a:lnTo>
                  <a:cubicBezTo>
                    <a:pt x="242072" y="45929"/>
                    <a:pt x="399247" y="230802"/>
                    <a:pt x="399247" y="452385"/>
                  </a:cubicBezTo>
                  <a:lnTo>
                    <a:pt x="399247" y="515500"/>
                  </a:lnTo>
                  <a:lnTo>
                    <a:pt x="284711" y="451505"/>
                  </a:lnTo>
                  <a:lnTo>
                    <a:pt x="152498" y="439252"/>
                  </a:lnTo>
                  <a:lnTo>
                    <a:pt x="99390" y="323452"/>
                  </a:lnTo>
                  <a:lnTo>
                    <a:pt x="0" y="239629"/>
                  </a:lnTo>
                  <a:lnTo>
                    <a:pt x="28605" y="116255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1" name="Freeform"/>
            <p:cNvSpPr/>
            <p:nvPr/>
          </p:nvSpPr>
          <p:spPr>
            <a:xfrm>
              <a:off x="3048001" y="3002607"/>
              <a:ext cx="399247" cy="515500"/>
            </a:xfrm>
            <a:custGeom>
              <a:avLst/>
              <a:gdLst>
                <a:gd name="connsiteX0" fmla="*/ 1 w 399247"/>
                <a:gd name="connsiteY0" fmla="*/ 0 h 515500"/>
                <a:gd name="connsiteX1" fmla="*/ 114536 w 399247"/>
                <a:gd name="connsiteY1" fmla="*/ 63995 h 515500"/>
                <a:gd name="connsiteX2" fmla="*/ 246749 w 399247"/>
                <a:gd name="connsiteY2" fmla="*/ 76248 h 515500"/>
                <a:gd name="connsiteX3" fmla="*/ 299857 w 399247"/>
                <a:gd name="connsiteY3" fmla="*/ 192048 h 515500"/>
                <a:gd name="connsiteX4" fmla="*/ 399247 w 399247"/>
                <a:gd name="connsiteY4" fmla="*/ 275871 h 515500"/>
                <a:gd name="connsiteX5" fmla="*/ 370642 w 399247"/>
                <a:gd name="connsiteY5" fmla="*/ 399246 h 515500"/>
                <a:gd name="connsiteX6" fmla="*/ 397596 w 399247"/>
                <a:gd name="connsiteY6" fmla="*/ 515500 h 515500"/>
                <a:gd name="connsiteX7" fmla="*/ 366119 w 399247"/>
                <a:gd name="connsiteY7" fmla="*/ 512327 h 515500"/>
                <a:gd name="connsiteX8" fmla="*/ 0 w 399247"/>
                <a:gd name="connsiteY8" fmla="*/ 63115 h 515500"/>
                <a:gd name="connsiteX9" fmla="*/ 0 w 399247"/>
                <a:gd name="connsiteY9" fmla="*/ 1 h 515500"/>
                <a:gd name="connsiteX10" fmla="*/ 1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1" y="0"/>
                  </a:moveTo>
                  <a:lnTo>
                    <a:pt x="114536" y="63995"/>
                  </a:lnTo>
                  <a:lnTo>
                    <a:pt x="246749" y="76248"/>
                  </a:lnTo>
                  <a:lnTo>
                    <a:pt x="299857" y="192048"/>
                  </a:lnTo>
                  <a:lnTo>
                    <a:pt x="399247" y="275871"/>
                  </a:lnTo>
                  <a:lnTo>
                    <a:pt x="370642" y="399246"/>
                  </a:lnTo>
                  <a:lnTo>
                    <a:pt x="397596" y="515500"/>
                  </a:lnTo>
                  <a:lnTo>
                    <a:pt x="366119" y="512327"/>
                  </a:lnTo>
                  <a:cubicBezTo>
                    <a:pt x="157175" y="469571"/>
                    <a:pt x="0" y="284698"/>
                    <a:pt x="0" y="63115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0" name="Freeform"/>
            <p:cNvSpPr/>
            <p:nvPr/>
          </p:nvSpPr>
          <p:spPr>
            <a:xfrm>
              <a:off x="8744754" y="3002607"/>
              <a:ext cx="399247" cy="515500"/>
            </a:xfrm>
            <a:custGeom>
              <a:avLst/>
              <a:gdLst>
                <a:gd name="connsiteX0" fmla="*/ 399247 w 399247"/>
                <a:gd name="connsiteY0" fmla="*/ 0 h 515500"/>
                <a:gd name="connsiteX1" fmla="*/ 399247 w 399247"/>
                <a:gd name="connsiteY1" fmla="*/ 63115 h 515500"/>
                <a:gd name="connsiteX2" fmla="*/ 33128 w 399247"/>
                <a:gd name="connsiteY2" fmla="*/ 512327 h 515500"/>
                <a:gd name="connsiteX3" fmla="*/ 1651 w 399247"/>
                <a:gd name="connsiteY3" fmla="*/ 515500 h 515500"/>
                <a:gd name="connsiteX4" fmla="*/ 28605 w 399247"/>
                <a:gd name="connsiteY4" fmla="*/ 399246 h 515500"/>
                <a:gd name="connsiteX5" fmla="*/ 0 w 399247"/>
                <a:gd name="connsiteY5" fmla="*/ 275871 h 515500"/>
                <a:gd name="connsiteX6" fmla="*/ 99390 w 399247"/>
                <a:gd name="connsiteY6" fmla="*/ 192048 h 515500"/>
                <a:gd name="connsiteX7" fmla="*/ 152498 w 399247"/>
                <a:gd name="connsiteY7" fmla="*/ 76248 h 515500"/>
                <a:gd name="connsiteX8" fmla="*/ 284711 w 399247"/>
                <a:gd name="connsiteY8" fmla="*/ 63995 h 515500"/>
                <a:gd name="connsiteX9" fmla="*/ 399247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399247" y="0"/>
                  </a:moveTo>
                  <a:lnTo>
                    <a:pt x="399247" y="63115"/>
                  </a:lnTo>
                  <a:cubicBezTo>
                    <a:pt x="399247" y="284698"/>
                    <a:pt x="242072" y="469571"/>
                    <a:pt x="33128" y="512327"/>
                  </a:cubicBezTo>
                  <a:lnTo>
                    <a:pt x="1651" y="515500"/>
                  </a:lnTo>
                  <a:lnTo>
                    <a:pt x="28605" y="399246"/>
                  </a:lnTo>
                  <a:lnTo>
                    <a:pt x="0" y="275871"/>
                  </a:lnTo>
                  <a:lnTo>
                    <a:pt x="99390" y="192048"/>
                  </a:lnTo>
                  <a:lnTo>
                    <a:pt x="152498" y="76248"/>
                  </a:lnTo>
                  <a:lnTo>
                    <a:pt x="284711" y="63995"/>
                  </a:lnTo>
                  <a:lnTo>
                    <a:pt x="39924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47" name="Freeform"/>
            <p:cNvSpPr/>
            <p:nvPr/>
          </p:nvSpPr>
          <p:spPr>
            <a:xfrm>
              <a:off x="3048000" y="773138"/>
              <a:ext cx="6096000" cy="2751112"/>
            </a:xfrm>
            <a:custGeom>
              <a:avLst/>
              <a:gdLst>
                <a:gd name="connsiteX0" fmla="*/ 458528 w 6096000"/>
                <a:gd name="connsiteY0" fmla="*/ 0 h 2751112"/>
                <a:gd name="connsiteX1" fmla="*/ 5637472 w 6096000"/>
                <a:gd name="connsiteY1" fmla="*/ 0 h 2751112"/>
                <a:gd name="connsiteX2" fmla="*/ 5698404 w 6096000"/>
                <a:gd name="connsiteY2" fmla="*/ 6143 h 2751112"/>
                <a:gd name="connsiteX3" fmla="*/ 5725358 w 6096000"/>
                <a:gd name="connsiteY3" fmla="*/ 122398 h 2751112"/>
                <a:gd name="connsiteX4" fmla="*/ 5696753 w 6096000"/>
                <a:gd name="connsiteY4" fmla="*/ 245772 h 2751112"/>
                <a:gd name="connsiteX5" fmla="*/ 5796143 w 6096000"/>
                <a:gd name="connsiteY5" fmla="*/ 329595 h 2751112"/>
                <a:gd name="connsiteX6" fmla="*/ 5849251 w 6096000"/>
                <a:gd name="connsiteY6" fmla="*/ 445395 h 2751112"/>
                <a:gd name="connsiteX7" fmla="*/ 5981464 w 6096000"/>
                <a:gd name="connsiteY7" fmla="*/ 457648 h 2751112"/>
                <a:gd name="connsiteX8" fmla="*/ 6096000 w 6096000"/>
                <a:gd name="connsiteY8" fmla="*/ 521643 h 2751112"/>
                <a:gd name="connsiteX9" fmla="*/ 6096000 w 6096000"/>
                <a:gd name="connsiteY9" fmla="*/ 2229469 h 2751112"/>
                <a:gd name="connsiteX10" fmla="*/ 5981464 w 6096000"/>
                <a:gd name="connsiteY10" fmla="*/ 2293464 h 2751112"/>
                <a:gd name="connsiteX11" fmla="*/ 5849251 w 6096000"/>
                <a:gd name="connsiteY11" fmla="*/ 2305717 h 2751112"/>
                <a:gd name="connsiteX12" fmla="*/ 5796143 w 6096000"/>
                <a:gd name="connsiteY12" fmla="*/ 2421517 h 2751112"/>
                <a:gd name="connsiteX13" fmla="*/ 5696753 w 6096000"/>
                <a:gd name="connsiteY13" fmla="*/ 2505340 h 2751112"/>
                <a:gd name="connsiteX14" fmla="*/ 5725358 w 6096000"/>
                <a:gd name="connsiteY14" fmla="*/ 2628715 h 2751112"/>
                <a:gd name="connsiteX15" fmla="*/ 5698404 w 6096000"/>
                <a:gd name="connsiteY15" fmla="*/ 2744969 h 2751112"/>
                <a:gd name="connsiteX16" fmla="*/ 5637472 w 6096000"/>
                <a:gd name="connsiteY16" fmla="*/ 2751112 h 2751112"/>
                <a:gd name="connsiteX17" fmla="*/ 458528 w 6096000"/>
                <a:gd name="connsiteY17" fmla="*/ 2751112 h 2751112"/>
                <a:gd name="connsiteX18" fmla="*/ 397596 w 6096000"/>
                <a:gd name="connsiteY18" fmla="*/ 2744969 h 2751112"/>
                <a:gd name="connsiteX19" fmla="*/ 370642 w 6096000"/>
                <a:gd name="connsiteY19" fmla="*/ 2628715 h 2751112"/>
                <a:gd name="connsiteX20" fmla="*/ 399247 w 6096000"/>
                <a:gd name="connsiteY20" fmla="*/ 2505340 h 2751112"/>
                <a:gd name="connsiteX21" fmla="*/ 299857 w 6096000"/>
                <a:gd name="connsiteY21" fmla="*/ 2421517 h 2751112"/>
                <a:gd name="connsiteX22" fmla="*/ 246749 w 6096000"/>
                <a:gd name="connsiteY22" fmla="*/ 2305717 h 2751112"/>
                <a:gd name="connsiteX23" fmla="*/ 114536 w 6096000"/>
                <a:gd name="connsiteY23" fmla="*/ 2293464 h 2751112"/>
                <a:gd name="connsiteX24" fmla="*/ 1 w 6096000"/>
                <a:gd name="connsiteY24" fmla="*/ 2229469 h 2751112"/>
                <a:gd name="connsiteX25" fmla="*/ 0 w 6096000"/>
                <a:gd name="connsiteY25" fmla="*/ 2229470 h 2751112"/>
                <a:gd name="connsiteX26" fmla="*/ 0 w 6096000"/>
                <a:gd name="connsiteY26" fmla="*/ 521643 h 2751112"/>
                <a:gd name="connsiteX27" fmla="*/ 1 w 6096000"/>
                <a:gd name="connsiteY27" fmla="*/ 521643 h 2751112"/>
                <a:gd name="connsiteX28" fmla="*/ 114536 w 6096000"/>
                <a:gd name="connsiteY28" fmla="*/ 457648 h 2751112"/>
                <a:gd name="connsiteX29" fmla="*/ 246749 w 6096000"/>
                <a:gd name="connsiteY29" fmla="*/ 445395 h 2751112"/>
                <a:gd name="connsiteX30" fmla="*/ 299857 w 6096000"/>
                <a:gd name="connsiteY30" fmla="*/ 329595 h 2751112"/>
                <a:gd name="connsiteX31" fmla="*/ 399247 w 6096000"/>
                <a:gd name="connsiteY31" fmla="*/ 245772 h 2751112"/>
                <a:gd name="connsiteX32" fmla="*/ 370642 w 6096000"/>
                <a:gd name="connsiteY32" fmla="*/ 122398 h 2751112"/>
                <a:gd name="connsiteX33" fmla="*/ 397596 w 6096000"/>
                <a:gd name="connsiteY33" fmla="*/ 6143 h 2751112"/>
                <a:gd name="connsiteX34" fmla="*/ 458528 w 6096000"/>
                <a:gd name="connsiteY34" fmla="*/ 0 h 275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96000" h="2751112">
                  <a:moveTo>
                    <a:pt x="458528" y="0"/>
                  </a:moveTo>
                  <a:lnTo>
                    <a:pt x="5637472" y="0"/>
                  </a:lnTo>
                  <a:lnTo>
                    <a:pt x="5698404" y="6143"/>
                  </a:lnTo>
                  <a:lnTo>
                    <a:pt x="5725358" y="122398"/>
                  </a:lnTo>
                  <a:lnTo>
                    <a:pt x="5696753" y="245772"/>
                  </a:lnTo>
                  <a:lnTo>
                    <a:pt x="5796143" y="329595"/>
                  </a:lnTo>
                  <a:lnTo>
                    <a:pt x="5849251" y="445395"/>
                  </a:lnTo>
                  <a:lnTo>
                    <a:pt x="5981464" y="457648"/>
                  </a:lnTo>
                  <a:lnTo>
                    <a:pt x="6096000" y="521643"/>
                  </a:lnTo>
                  <a:lnTo>
                    <a:pt x="6096000" y="2229469"/>
                  </a:lnTo>
                  <a:lnTo>
                    <a:pt x="5981464" y="2293464"/>
                  </a:lnTo>
                  <a:lnTo>
                    <a:pt x="5849251" y="2305717"/>
                  </a:lnTo>
                  <a:lnTo>
                    <a:pt x="5796143" y="2421517"/>
                  </a:lnTo>
                  <a:lnTo>
                    <a:pt x="5696753" y="2505340"/>
                  </a:lnTo>
                  <a:lnTo>
                    <a:pt x="5725358" y="2628715"/>
                  </a:lnTo>
                  <a:lnTo>
                    <a:pt x="5698404" y="2744969"/>
                  </a:lnTo>
                  <a:lnTo>
                    <a:pt x="5637472" y="2751112"/>
                  </a:lnTo>
                  <a:lnTo>
                    <a:pt x="458528" y="2751112"/>
                  </a:lnTo>
                  <a:lnTo>
                    <a:pt x="397596" y="2744969"/>
                  </a:lnTo>
                  <a:lnTo>
                    <a:pt x="370642" y="2628715"/>
                  </a:lnTo>
                  <a:lnTo>
                    <a:pt x="399247" y="2505340"/>
                  </a:lnTo>
                  <a:lnTo>
                    <a:pt x="299857" y="2421517"/>
                  </a:lnTo>
                  <a:lnTo>
                    <a:pt x="246749" y="2305717"/>
                  </a:lnTo>
                  <a:lnTo>
                    <a:pt x="114536" y="2293464"/>
                  </a:lnTo>
                  <a:lnTo>
                    <a:pt x="1" y="2229469"/>
                  </a:lnTo>
                  <a:lnTo>
                    <a:pt x="0" y="2229470"/>
                  </a:lnTo>
                  <a:lnTo>
                    <a:pt x="0" y="521643"/>
                  </a:lnTo>
                  <a:lnTo>
                    <a:pt x="1" y="521643"/>
                  </a:lnTo>
                  <a:lnTo>
                    <a:pt x="114536" y="457648"/>
                  </a:lnTo>
                  <a:lnTo>
                    <a:pt x="246749" y="445395"/>
                  </a:lnTo>
                  <a:lnTo>
                    <a:pt x="299857" y="329595"/>
                  </a:lnTo>
                  <a:lnTo>
                    <a:pt x="399247" y="245772"/>
                  </a:lnTo>
                  <a:lnTo>
                    <a:pt x="370642" y="122398"/>
                  </a:lnTo>
                  <a:lnTo>
                    <a:pt x="397596" y="6143"/>
                  </a:lnTo>
                  <a:lnTo>
                    <a:pt x="45852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في أي عام تزوج النبي عليه الصلاة</a:t>
              </a:r>
            </a:p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والسلام بعائشة رضي الله عنها؟</a:t>
              </a:r>
            </a:p>
          </p:txBody>
        </p:sp>
      </p:grpSp>
      <p:grpSp>
        <p:nvGrpSpPr>
          <p:cNvPr id="162" name="جواب 3"/>
          <p:cNvGrpSpPr/>
          <p:nvPr/>
        </p:nvGrpSpPr>
        <p:grpSpPr>
          <a:xfrm>
            <a:off x="3383903" y="4741272"/>
            <a:ext cx="5424196" cy="526688"/>
            <a:chOff x="3383903" y="3931481"/>
            <a:chExt cx="5424196" cy="526688"/>
          </a:xfrm>
        </p:grpSpPr>
        <p:sp>
          <p:nvSpPr>
            <p:cNvPr id="74" name="Freeform"/>
            <p:cNvSpPr/>
            <p:nvPr/>
          </p:nvSpPr>
          <p:spPr>
            <a:xfrm>
              <a:off x="8603720" y="3936203"/>
              <a:ext cx="204379" cy="517247"/>
            </a:xfrm>
            <a:custGeom>
              <a:avLst/>
              <a:gdLst>
                <a:gd name="connsiteX0" fmla="*/ 139979 w 204379"/>
                <a:gd name="connsiteY0" fmla="*/ 0 h 517247"/>
                <a:gd name="connsiteX1" fmla="*/ 150765 w 204379"/>
                <a:gd name="connsiteY1" fmla="*/ 2177 h 517247"/>
                <a:gd name="connsiteX2" fmla="*/ 204379 w 204379"/>
                <a:gd name="connsiteY2" fmla="*/ 83062 h 517247"/>
                <a:gd name="connsiteX3" fmla="*/ 204379 w 204379"/>
                <a:gd name="connsiteY3" fmla="*/ 434184 h 517247"/>
                <a:gd name="connsiteX4" fmla="*/ 150765 w 204379"/>
                <a:gd name="connsiteY4" fmla="*/ 515069 h 517247"/>
                <a:gd name="connsiteX5" fmla="*/ 139979 w 204379"/>
                <a:gd name="connsiteY5" fmla="*/ 517247 h 517247"/>
                <a:gd name="connsiteX6" fmla="*/ 120920 w 204379"/>
                <a:gd name="connsiteY6" fmla="*/ 514739 h 517247"/>
                <a:gd name="connsiteX7" fmla="*/ 75319 w 204379"/>
                <a:gd name="connsiteY7" fmla="*/ 425328 h 517247"/>
                <a:gd name="connsiteX8" fmla="*/ 0 w 204379"/>
                <a:gd name="connsiteY8" fmla="*/ 356451 h 517247"/>
                <a:gd name="connsiteX9" fmla="*/ 18367 w 204379"/>
                <a:gd name="connsiteY9" fmla="*/ 258623 h 517247"/>
                <a:gd name="connsiteX10" fmla="*/ 0 w 204379"/>
                <a:gd name="connsiteY10" fmla="*/ 160795 h 517247"/>
                <a:gd name="connsiteX11" fmla="*/ 75319 w 204379"/>
                <a:gd name="connsiteY11" fmla="*/ 91918 h 517247"/>
                <a:gd name="connsiteX12" fmla="*/ 120920 w 204379"/>
                <a:gd name="connsiteY12" fmla="*/ 2507 h 517247"/>
                <a:gd name="connsiteX13" fmla="*/ 139979 w 204379"/>
                <a:gd name="connsiteY13" fmla="*/ 0 h 51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7247">
                  <a:moveTo>
                    <a:pt x="139979" y="0"/>
                  </a:moveTo>
                  <a:lnTo>
                    <a:pt x="150765" y="2177"/>
                  </a:lnTo>
                  <a:cubicBezTo>
                    <a:pt x="182272" y="15504"/>
                    <a:pt x="204379" y="46701"/>
                    <a:pt x="204379" y="83062"/>
                  </a:cubicBezTo>
                  <a:lnTo>
                    <a:pt x="204379" y="434184"/>
                  </a:lnTo>
                  <a:cubicBezTo>
                    <a:pt x="204379" y="470545"/>
                    <a:pt x="182272" y="501743"/>
                    <a:pt x="150765" y="515069"/>
                  </a:cubicBezTo>
                  <a:lnTo>
                    <a:pt x="139979" y="517247"/>
                  </a:lnTo>
                  <a:lnTo>
                    <a:pt x="120920" y="514739"/>
                  </a:lnTo>
                  <a:lnTo>
                    <a:pt x="75319" y="425328"/>
                  </a:lnTo>
                  <a:lnTo>
                    <a:pt x="0" y="356451"/>
                  </a:lnTo>
                  <a:lnTo>
                    <a:pt x="18367" y="258623"/>
                  </a:lnTo>
                  <a:lnTo>
                    <a:pt x="0" y="160795"/>
                  </a:lnTo>
                  <a:lnTo>
                    <a:pt x="75319" y="91918"/>
                  </a:lnTo>
                  <a:lnTo>
                    <a:pt x="120920" y="2507"/>
                  </a:lnTo>
                  <a:lnTo>
                    <a:pt x="139979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73" name="Freeform"/>
            <p:cNvSpPr/>
            <p:nvPr/>
          </p:nvSpPr>
          <p:spPr>
            <a:xfrm>
              <a:off x="3383903" y="3938120"/>
              <a:ext cx="180297" cy="513410"/>
            </a:xfrm>
            <a:custGeom>
              <a:avLst/>
              <a:gdLst>
                <a:gd name="connsiteX0" fmla="*/ 54898 w 180297"/>
                <a:gd name="connsiteY0" fmla="*/ 0 h 513410"/>
                <a:gd name="connsiteX1" fmla="*/ 59377 w 180297"/>
                <a:gd name="connsiteY1" fmla="*/ 589 h 513410"/>
                <a:gd name="connsiteX2" fmla="*/ 104978 w 180297"/>
                <a:gd name="connsiteY2" fmla="*/ 90000 h 513410"/>
                <a:gd name="connsiteX3" fmla="*/ 180297 w 180297"/>
                <a:gd name="connsiteY3" fmla="*/ 158877 h 513410"/>
                <a:gd name="connsiteX4" fmla="*/ 161930 w 180297"/>
                <a:gd name="connsiteY4" fmla="*/ 256705 h 513410"/>
                <a:gd name="connsiteX5" fmla="*/ 180297 w 180297"/>
                <a:gd name="connsiteY5" fmla="*/ 354533 h 513410"/>
                <a:gd name="connsiteX6" fmla="*/ 104978 w 180297"/>
                <a:gd name="connsiteY6" fmla="*/ 423410 h 513410"/>
                <a:gd name="connsiteX7" fmla="*/ 59377 w 180297"/>
                <a:gd name="connsiteY7" fmla="*/ 512821 h 513410"/>
                <a:gd name="connsiteX8" fmla="*/ 54898 w 180297"/>
                <a:gd name="connsiteY8" fmla="*/ 513410 h 513410"/>
                <a:gd name="connsiteX9" fmla="*/ 53614 w 180297"/>
                <a:gd name="connsiteY9" fmla="*/ 513151 h 513410"/>
                <a:gd name="connsiteX10" fmla="*/ 0 w 180297"/>
                <a:gd name="connsiteY10" fmla="*/ 432266 h 513410"/>
                <a:gd name="connsiteX11" fmla="*/ 0 w 180297"/>
                <a:gd name="connsiteY11" fmla="*/ 81144 h 513410"/>
                <a:gd name="connsiteX12" fmla="*/ 53614 w 180297"/>
                <a:gd name="connsiteY12" fmla="*/ 259 h 513410"/>
                <a:gd name="connsiteX13" fmla="*/ 54898 w 180297"/>
                <a:gd name="connsiteY13" fmla="*/ 0 h 513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0297" h="513410">
                  <a:moveTo>
                    <a:pt x="54898" y="0"/>
                  </a:moveTo>
                  <a:lnTo>
                    <a:pt x="59377" y="589"/>
                  </a:lnTo>
                  <a:lnTo>
                    <a:pt x="104978" y="90000"/>
                  </a:lnTo>
                  <a:lnTo>
                    <a:pt x="180297" y="158877"/>
                  </a:lnTo>
                  <a:lnTo>
                    <a:pt x="161930" y="256705"/>
                  </a:lnTo>
                  <a:lnTo>
                    <a:pt x="180297" y="354533"/>
                  </a:lnTo>
                  <a:lnTo>
                    <a:pt x="104978" y="423410"/>
                  </a:lnTo>
                  <a:lnTo>
                    <a:pt x="59377" y="512821"/>
                  </a:lnTo>
                  <a:lnTo>
                    <a:pt x="54898" y="513410"/>
                  </a:lnTo>
                  <a:lnTo>
                    <a:pt x="53614" y="513151"/>
                  </a:lnTo>
                  <a:cubicBezTo>
                    <a:pt x="22108" y="499825"/>
                    <a:pt x="0" y="468627"/>
                    <a:pt x="0" y="432266"/>
                  </a:cubicBezTo>
                  <a:lnTo>
                    <a:pt x="0" y="81144"/>
                  </a:lnTo>
                  <a:cubicBezTo>
                    <a:pt x="0" y="44783"/>
                    <a:pt x="22108" y="13586"/>
                    <a:pt x="53614" y="259"/>
                  </a:cubicBezTo>
                  <a:lnTo>
                    <a:pt x="54898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6" name="Freeform"/>
            <p:cNvSpPr/>
            <p:nvPr/>
          </p:nvSpPr>
          <p:spPr>
            <a:xfrm>
              <a:off x="3438800" y="3931481"/>
              <a:ext cx="5304898" cy="526688"/>
            </a:xfrm>
            <a:custGeom>
              <a:avLst/>
              <a:gdLst>
                <a:gd name="connsiteX0" fmla="*/ 32885 w 5304898"/>
                <a:gd name="connsiteY0" fmla="*/ 0 h 526688"/>
                <a:gd name="connsiteX1" fmla="*/ 5281515 w 5304898"/>
                <a:gd name="connsiteY1" fmla="*/ 0 h 526688"/>
                <a:gd name="connsiteX2" fmla="*/ 5304898 w 5304898"/>
                <a:gd name="connsiteY2" fmla="*/ 4721 h 526688"/>
                <a:gd name="connsiteX3" fmla="*/ 5285839 w 5304898"/>
                <a:gd name="connsiteY3" fmla="*/ 7228 h 526688"/>
                <a:gd name="connsiteX4" fmla="*/ 5240238 w 5304898"/>
                <a:gd name="connsiteY4" fmla="*/ 96639 h 526688"/>
                <a:gd name="connsiteX5" fmla="*/ 5164919 w 5304898"/>
                <a:gd name="connsiteY5" fmla="*/ 165516 h 526688"/>
                <a:gd name="connsiteX6" fmla="*/ 5183286 w 5304898"/>
                <a:gd name="connsiteY6" fmla="*/ 263344 h 526688"/>
                <a:gd name="connsiteX7" fmla="*/ 5164919 w 5304898"/>
                <a:gd name="connsiteY7" fmla="*/ 361172 h 526688"/>
                <a:gd name="connsiteX8" fmla="*/ 5240238 w 5304898"/>
                <a:gd name="connsiteY8" fmla="*/ 430049 h 526688"/>
                <a:gd name="connsiteX9" fmla="*/ 5285839 w 5304898"/>
                <a:gd name="connsiteY9" fmla="*/ 519460 h 526688"/>
                <a:gd name="connsiteX10" fmla="*/ 5304898 w 5304898"/>
                <a:gd name="connsiteY10" fmla="*/ 521968 h 526688"/>
                <a:gd name="connsiteX11" fmla="*/ 5281515 w 5304898"/>
                <a:gd name="connsiteY11" fmla="*/ 526688 h 526688"/>
                <a:gd name="connsiteX12" fmla="*/ 32885 w 5304898"/>
                <a:gd name="connsiteY12" fmla="*/ 526688 h 526688"/>
                <a:gd name="connsiteX13" fmla="*/ 0 w 5304898"/>
                <a:gd name="connsiteY13" fmla="*/ 520049 h 526688"/>
                <a:gd name="connsiteX14" fmla="*/ 4479 w 5304898"/>
                <a:gd name="connsiteY14" fmla="*/ 519460 h 526688"/>
                <a:gd name="connsiteX15" fmla="*/ 50080 w 5304898"/>
                <a:gd name="connsiteY15" fmla="*/ 430049 h 526688"/>
                <a:gd name="connsiteX16" fmla="*/ 125399 w 5304898"/>
                <a:gd name="connsiteY16" fmla="*/ 361172 h 526688"/>
                <a:gd name="connsiteX17" fmla="*/ 107032 w 5304898"/>
                <a:gd name="connsiteY17" fmla="*/ 263344 h 526688"/>
                <a:gd name="connsiteX18" fmla="*/ 125399 w 5304898"/>
                <a:gd name="connsiteY18" fmla="*/ 165516 h 526688"/>
                <a:gd name="connsiteX19" fmla="*/ 50080 w 5304898"/>
                <a:gd name="connsiteY19" fmla="*/ 96639 h 526688"/>
                <a:gd name="connsiteX20" fmla="*/ 4479 w 5304898"/>
                <a:gd name="connsiteY20" fmla="*/ 7228 h 526688"/>
                <a:gd name="connsiteX21" fmla="*/ 0 w 5304898"/>
                <a:gd name="connsiteY21" fmla="*/ 6639 h 526688"/>
                <a:gd name="connsiteX22" fmla="*/ 32885 w 5304898"/>
                <a:gd name="connsiteY22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304898" h="526688">
                  <a:moveTo>
                    <a:pt x="32885" y="0"/>
                  </a:moveTo>
                  <a:lnTo>
                    <a:pt x="5281515" y="0"/>
                  </a:lnTo>
                  <a:lnTo>
                    <a:pt x="5304898" y="4721"/>
                  </a:lnTo>
                  <a:lnTo>
                    <a:pt x="5285839" y="7228"/>
                  </a:lnTo>
                  <a:lnTo>
                    <a:pt x="5240238" y="96639"/>
                  </a:lnTo>
                  <a:lnTo>
                    <a:pt x="5164919" y="165516"/>
                  </a:lnTo>
                  <a:lnTo>
                    <a:pt x="5183286" y="263344"/>
                  </a:lnTo>
                  <a:lnTo>
                    <a:pt x="5164919" y="361172"/>
                  </a:lnTo>
                  <a:lnTo>
                    <a:pt x="5240238" y="430049"/>
                  </a:lnTo>
                  <a:lnTo>
                    <a:pt x="5285839" y="519460"/>
                  </a:lnTo>
                  <a:lnTo>
                    <a:pt x="5304898" y="521968"/>
                  </a:lnTo>
                  <a:lnTo>
                    <a:pt x="5281515" y="526688"/>
                  </a:lnTo>
                  <a:lnTo>
                    <a:pt x="32885" y="526688"/>
                  </a:lnTo>
                  <a:lnTo>
                    <a:pt x="0" y="520049"/>
                  </a:lnTo>
                  <a:lnTo>
                    <a:pt x="4479" y="519460"/>
                  </a:lnTo>
                  <a:lnTo>
                    <a:pt x="50080" y="430049"/>
                  </a:lnTo>
                  <a:lnTo>
                    <a:pt x="125399" y="361172"/>
                  </a:lnTo>
                  <a:lnTo>
                    <a:pt x="107032" y="263344"/>
                  </a:lnTo>
                  <a:lnTo>
                    <a:pt x="125399" y="165516"/>
                  </a:lnTo>
                  <a:lnTo>
                    <a:pt x="50080" y="96639"/>
                  </a:lnTo>
                  <a:lnTo>
                    <a:pt x="4479" y="7228"/>
                  </a:lnTo>
                  <a:lnTo>
                    <a:pt x="0" y="6639"/>
                  </a:lnTo>
                  <a:lnTo>
                    <a:pt x="32885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 للهجرة</a:t>
              </a:r>
            </a:p>
          </p:txBody>
        </p:sp>
      </p:grpSp>
      <p:grpSp>
        <p:nvGrpSpPr>
          <p:cNvPr id="163" name="جواب 2"/>
          <p:cNvGrpSpPr/>
          <p:nvPr/>
        </p:nvGrpSpPr>
        <p:grpSpPr>
          <a:xfrm>
            <a:off x="3383903" y="4079309"/>
            <a:ext cx="5424196" cy="526688"/>
            <a:chOff x="3383903" y="4669227"/>
            <a:chExt cx="5424196" cy="526688"/>
          </a:xfrm>
        </p:grpSpPr>
        <p:sp>
          <p:nvSpPr>
            <p:cNvPr id="72" name="Freeform"/>
            <p:cNvSpPr/>
            <p:nvPr/>
          </p:nvSpPr>
          <p:spPr>
            <a:xfrm>
              <a:off x="8603720" y="4670388"/>
              <a:ext cx="204379" cy="516719"/>
            </a:xfrm>
            <a:custGeom>
              <a:avLst/>
              <a:gdLst>
                <a:gd name="connsiteX0" fmla="*/ 122342 w 204379"/>
                <a:gd name="connsiteY0" fmla="*/ 0 h 516719"/>
                <a:gd name="connsiteX1" fmla="*/ 150765 w 204379"/>
                <a:gd name="connsiteY1" fmla="*/ 5738 h 516719"/>
                <a:gd name="connsiteX2" fmla="*/ 204379 w 204379"/>
                <a:gd name="connsiteY2" fmla="*/ 86623 h 516719"/>
                <a:gd name="connsiteX3" fmla="*/ 204379 w 204379"/>
                <a:gd name="connsiteY3" fmla="*/ 437745 h 516719"/>
                <a:gd name="connsiteX4" fmla="*/ 178668 w 204379"/>
                <a:gd name="connsiteY4" fmla="*/ 499817 h 516719"/>
                <a:gd name="connsiteX5" fmla="*/ 153600 w 204379"/>
                <a:gd name="connsiteY5" fmla="*/ 516719 h 516719"/>
                <a:gd name="connsiteX6" fmla="*/ 120920 w 204379"/>
                <a:gd name="connsiteY6" fmla="*/ 512419 h 516719"/>
                <a:gd name="connsiteX7" fmla="*/ 75319 w 204379"/>
                <a:gd name="connsiteY7" fmla="*/ 423008 h 516719"/>
                <a:gd name="connsiteX8" fmla="*/ 0 w 204379"/>
                <a:gd name="connsiteY8" fmla="*/ 354131 h 516719"/>
                <a:gd name="connsiteX9" fmla="*/ 18367 w 204379"/>
                <a:gd name="connsiteY9" fmla="*/ 256303 h 516719"/>
                <a:gd name="connsiteX10" fmla="*/ 0 w 204379"/>
                <a:gd name="connsiteY10" fmla="*/ 158475 h 516719"/>
                <a:gd name="connsiteX11" fmla="*/ 75319 w 204379"/>
                <a:gd name="connsiteY11" fmla="*/ 89598 h 516719"/>
                <a:gd name="connsiteX12" fmla="*/ 120920 w 204379"/>
                <a:gd name="connsiteY12" fmla="*/ 187 h 516719"/>
                <a:gd name="connsiteX13" fmla="*/ 122342 w 204379"/>
                <a:gd name="connsiteY13" fmla="*/ 0 h 51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6719">
                  <a:moveTo>
                    <a:pt x="122342" y="0"/>
                  </a:moveTo>
                  <a:lnTo>
                    <a:pt x="150765" y="5738"/>
                  </a:lnTo>
                  <a:cubicBezTo>
                    <a:pt x="182272" y="19065"/>
                    <a:pt x="204379" y="50262"/>
                    <a:pt x="204379" y="86623"/>
                  </a:cubicBezTo>
                  <a:lnTo>
                    <a:pt x="204379" y="437745"/>
                  </a:lnTo>
                  <a:cubicBezTo>
                    <a:pt x="204379" y="461986"/>
                    <a:pt x="194553" y="483931"/>
                    <a:pt x="178668" y="499817"/>
                  </a:cubicBezTo>
                  <a:lnTo>
                    <a:pt x="153600" y="516719"/>
                  </a:lnTo>
                  <a:lnTo>
                    <a:pt x="120920" y="512419"/>
                  </a:lnTo>
                  <a:lnTo>
                    <a:pt x="75319" y="423008"/>
                  </a:lnTo>
                  <a:lnTo>
                    <a:pt x="0" y="354131"/>
                  </a:lnTo>
                  <a:lnTo>
                    <a:pt x="18367" y="256303"/>
                  </a:lnTo>
                  <a:lnTo>
                    <a:pt x="0" y="158475"/>
                  </a:lnTo>
                  <a:lnTo>
                    <a:pt x="75319" y="89598"/>
                  </a:lnTo>
                  <a:lnTo>
                    <a:pt x="120920" y="187"/>
                  </a:lnTo>
                  <a:lnTo>
                    <a:pt x="122342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71" name="Freeform"/>
            <p:cNvSpPr/>
            <p:nvPr/>
          </p:nvSpPr>
          <p:spPr>
            <a:xfrm>
              <a:off x="3383903" y="4674553"/>
              <a:ext cx="180297" cy="509903"/>
            </a:xfrm>
            <a:custGeom>
              <a:avLst/>
              <a:gdLst>
                <a:gd name="connsiteX0" fmla="*/ 61406 w 180297"/>
                <a:gd name="connsiteY0" fmla="*/ 0 h 509903"/>
                <a:gd name="connsiteX1" fmla="*/ 104978 w 180297"/>
                <a:gd name="connsiteY1" fmla="*/ 85433 h 509903"/>
                <a:gd name="connsiteX2" fmla="*/ 180297 w 180297"/>
                <a:gd name="connsiteY2" fmla="*/ 154310 h 509903"/>
                <a:gd name="connsiteX3" fmla="*/ 161930 w 180297"/>
                <a:gd name="connsiteY3" fmla="*/ 252138 h 509903"/>
                <a:gd name="connsiteX4" fmla="*/ 180297 w 180297"/>
                <a:gd name="connsiteY4" fmla="*/ 349966 h 509903"/>
                <a:gd name="connsiteX5" fmla="*/ 104978 w 180297"/>
                <a:gd name="connsiteY5" fmla="*/ 418843 h 509903"/>
                <a:gd name="connsiteX6" fmla="*/ 59377 w 180297"/>
                <a:gd name="connsiteY6" fmla="*/ 508254 h 509903"/>
                <a:gd name="connsiteX7" fmla="*/ 46847 w 180297"/>
                <a:gd name="connsiteY7" fmla="*/ 509903 h 509903"/>
                <a:gd name="connsiteX8" fmla="*/ 25711 w 180297"/>
                <a:gd name="connsiteY8" fmla="*/ 495652 h 509903"/>
                <a:gd name="connsiteX9" fmla="*/ 0 w 180297"/>
                <a:gd name="connsiteY9" fmla="*/ 433580 h 509903"/>
                <a:gd name="connsiteX10" fmla="*/ 0 w 180297"/>
                <a:gd name="connsiteY10" fmla="*/ 82458 h 509903"/>
                <a:gd name="connsiteX11" fmla="*/ 53614 w 180297"/>
                <a:gd name="connsiteY11" fmla="*/ 1573 h 509903"/>
                <a:gd name="connsiteX12" fmla="*/ 61406 w 180297"/>
                <a:gd name="connsiteY12" fmla="*/ 0 h 509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297" h="509903">
                  <a:moveTo>
                    <a:pt x="61406" y="0"/>
                  </a:moveTo>
                  <a:lnTo>
                    <a:pt x="104978" y="85433"/>
                  </a:lnTo>
                  <a:lnTo>
                    <a:pt x="180297" y="154310"/>
                  </a:lnTo>
                  <a:lnTo>
                    <a:pt x="161930" y="252138"/>
                  </a:lnTo>
                  <a:lnTo>
                    <a:pt x="180297" y="349966"/>
                  </a:lnTo>
                  <a:lnTo>
                    <a:pt x="104978" y="418843"/>
                  </a:lnTo>
                  <a:lnTo>
                    <a:pt x="59377" y="508254"/>
                  </a:lnTo>
                  <a:lnTo>
                    <a:pt x="46847" y="509903"/>
                  </a:lnTo>
                  <a:lnTo>
                    <a:pt x="25711" y="495652"/>
                  </a:lnTo>
                  <a:cubicBezTo>
                    <a:pt x="9826" y="479766"/>
                    <a:pt x="0" y="457821"/>
                    <a:pt x="0" y="433580"/>
                  </a:cubicBezTo>
                  <a:lnTo>
                    <a:pt x="0" y="82458"/>
                  </a:lnTo>
                  <a:cubicBezTo>
                    <a:pt x="0" y="46097"/>
                    <a:pt x="22108" y="14900"/>
                    <a:pt x="53614" y="1573"/>
                  </a:cubicBezTo>
                  <a:lnTo>
                    <a:pt x="6140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3" name="Freeform"/>
            <p:cNvSpPr/>
            <p:nvPr/>
          </p:nvSpPr>
          <p:spPr>
            <a:xfrm>
              <a:off x="3430749" y="4669227"/>
              <a:ext cx="5326570" cy="526688"/>
            </a:xfrm>
            <a:custGeom>
              <a:avLst/>
              <a:gdLst>
                <a:gd name="connsiteX0" fmla="*/ 40936 w 5326570"/>
                <a:gd name="connsiteY0" fmla="*/ 0 h 526688"/>
                <a:gd name="connsiteX1" fmla="*/ 5289566 w 5326570"/>
                <a:gd name="connsiteY1" fmla="*/ 0 h 526688"/>
                <a:gd name="connsiteX2" fmla="*/ 5295312 w 5326570"/>
                <a:gd name="connsiteY2" fmla="*/ 1160 h 526688"/>
                <a:gd name="connsiteX3" fmla="*/ 5293890 w 5326570"/>
                <a:gd name="connsiteY3" fmla="*/ 1347 h 526688"/>
                <a:gd name="connsiteX4" fmla="*/ 5248289 w 5326570"/>
                <a:gd name="connsiteY4" fmla="*/ 90758 h 526688"/>
                <a:gd name="connsiteX5" fmla="*/ 5172970 w 5326570"/>
                <a:gd name="connsiteY5" fmla="*/ 159635 h 526688"/>
                <a:gd name="connsiteX6" fmla="*/ 5191337 w 5326570"/>
                <a:gd name="connsiteY6" fmla="*/ 257463 h 526688"/>
                <a:gd name="connsiteX7" fmla="*/ 5172970 w 5326570"/>
                <a:gd name="connsiteY7" fmla="*/ 355291 h 526688"/>
                <a:gd name="connsiteX8" fmla="*/ 5248289 w 5326570"/>
                <a:gd name="connsiteY8" fmla="*/ 424168 h 526688"/>
                <a:gd name="connsiteX9" fmla="*/ 5293890 w 5326570"/>
                <a:gd name="connsiteY9" fmla="*/ 513579 h 526688"/>
                <a:gd name="connsiteX10" fmla="*/ 5326570 w 5326570"/>
                <a:gd name="connsiteY10" fmla="*/ 517879 h 526688"/>
                <a:gd name="connsiteX11" fmla="*/ 5323735 w 5326570"/>
                <a:gd name="connsiteY11" fmla="*/ 519790 h 526688"/>
                <a:gd name="connsiteX12" fmla="*/ 5289566 w 5326570"/>
                <a:gd name="connsiteY12" fmla="*/ 526688 h 526688"/>
                <a:gd name="connsiteX13" fmla="*/ 40936 w 5326570"/>
                <a:gd name="connsiteY13" fmla="*/ 526688 h 526688"/>
                <a:gd name="connsiteX14" fmla="*/ 6767 w 5326570"/>
                <a:gd name="connsiteY14" fmla="*/ 519790 h 526688"/>
                <a:gd name="connsiteX15" fmla="*/ 0 w 5326570"/>
                <a:gd name="connsiteY15" fmla="*/ 515228 h 526688"/>
                <a:gd name="connsiteX16" fmla="*/ 12530 w 5326570"/>
                <a:gd name="connsiteY16" fmla="*/ 513579 h 526688"/>
                <a:gd name="connsiteX17" fmla="*/ 58131 w 5326570"/>
                <a:gd name="connsiteY17" fmla="*/ 424168 h 526688"/>
                <a:gd name="connsiteX18" fmla="*/ 133450 w 5326570"/>
                <a:gd name="connsiteY18" fmla="*/ 355291 h 526688"/>
                <a:gd name="connsiteX19" fmla="*/ 115083 w 5326570"/>
                <a:gd name="connsiteY19" fmla="*/ 257463 h 526688"/>
                <a:gd name="connsiteX20" fmla="*/ 133450 w 5326570"/>
                <a:gd name="connsiteY20" fmla="*/ 159635 h 526688"/>
                <a:gd name="connsiteX21" fmla="*/ 58131 w 5326570"/>
                <a:gd name="connsiteY21" fmla="*/ 90758 h 526688"/>
                <a:gd name="connsiteX22" fmla="*/ 14559 w 5326570"/>
                <a:gd name="connsiteY22" fmla="*/ 5325 h 526688"/>
                <a:gd name="connsiteX23" fmla="*/ 40936 w 5326570"/>
                <a:gd name="connsiteY23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326570" h="526688">
                  <a:moveTo>
                    <a:pt x="40936" y="0"/>
                  </a:moveTo>
                  <a:lnTo>
                    <a:pt x="5289566" y="0"/>
                  </a:lnTo>
                  <a:lnTo>
                    <a:pt x="5295312" y="1160"/>
                  </a:lnTo>
                  <a:lnTo>
                    <a:pt x="5293890" y="1347"/>
                  </a:lnTo>
                  <a:lnTo>
                    <a:pt x="5248289" y="90758"/>
                  </a:lnTo>
                  <a:lnTo>
                    <a:pt x="5172970" y="159635"/>
                  </a:lnTo>
                  <a:lnTo>
                    <a:pt x="5191337" y="257463"/>
                  </a:lnTo>
                  <a:lnTo>
                    <a:pt x="5172970" y="355291"/>
                  </a:lnTo>
                  <a:lnTo>
                    <a:pt x="5248289" y="424168"/>
                  </a:lnTo>
                  <a:lnTo>
                    <a:pt x="5293890" y="513579"/>
                  </a:lnTo>
                  <a:lnTo>
                    <a:pt x="5326570" y="517879"/>
                  </a:lnTo>
                  <a:lnTo>
                    <a:pt x="5323735" y="519790"/>
                  </a:lnTo>
                  <a:cubicBezTo>
                    <a:pt x="5313233" y="524232"/>
                    <a:pt x="5301686" y="526688"/>
                    <a:pt x="5289566" y="526688"/>
                  </a:cubicBezTo>
                  <a:lnTo>
                    <a:pt x="40936" y="526688"/>
                  </a:lnTo>
                  <a:cubicBezTo>
                    <a:pt x="28816" y="526688"/>
                    <a:pt x="17269" y="524232"/>
                    <a:pt x="6767" y="519790"/>
                  </a:cubicBezTo>
                  <a:lnTo>
                    <a:pt x="0" y="515228"/>
                  </a:lnTo>
                  <a:lnTo>
                    <a:pt x="12530" y="513579"/>
                  </a:lnTo>
                  <a:lnTo>
                    <a:pt x="58131" y="424168"/>
                  </a:lnTo>
                  <a:lnTo>
                    <a:pt x="133450" y="355291"/>
                  </a:lnTo>
                  <a:lnTo>
                    <a:pt x="115083" y="257463"/>
                  </a:lnTo>
                  <a:lnTo>
                    <a:pt x="133450" y="159635"/>
                  </a:lnTo>
                  <a:lnTo>
                    <a:pt x="58131" y="90758"/>
                  </a:lnTo>
                  <a:lnTo>
                    <a:pt x="14559" y="5325"/>
                  </a:lnTo>
                  <a:lnTo>
                    <a:pt x="40936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 للهجرة</a:t>
              </a:r>
            </a:p>
          </p:txBody>
        </p:sp>
      </p:grpSp>
      <p:grpSp>
        <p:nvGrpSpPr>
          <p:cNvPr id="164" name="جواب 1"/>
          <p:cNvGrpSpPr/>
          <p:nvPr/>
        </p:nvGrpSpPr>
        <p:grpSpPr>
          <a:xfrm>
            <a:off x="3383903" y="5405449"/>
            <a:ext cx="5424196" cy="526688"/>
            <a:chOff x="3383903" y="5406973"/>
            <a:chExt cx="5424196" cy="526688"/>
          </a:xfrm>
        </p:grpSpPr>
        <p:sp>
          <p:nvSpPr>
            <p:cNvPr id="70" name="Freeform"/>
            <p:cNvSpPr/>
            <p:nvPr/>
          </p:nvSpPr>
          <p:spPr>
            <a:xfrm>
              <a:off x="8603720" y="5409187"/>
              <a:ext cx="204379" cy="517121"/>
            </a:xfrm>
            <a:custGeom>
              <a:avLst/>
              <a:gdLst>
                <a:gd name="connsiteX0" fmla="*/ 127557 w 204379"/>
                <a:gd name="connsiteY0" fmla="*/ 0 h 517121"/>
                <a:gd name="connsiteX1" fmla="*/ 150765 w 204379"/>
                <a:gd name="connsiteY1" fmla="*/ 4685 h 517121"/>
                <a:gd name="connsiteX2" fmla="*/ 204379 w 204379"/>
                <a:gd name="connsiteY2" fmla="*/ 85570 h 517121"/>
                <a:gd name="connsiteX3" fmla="*/ 204379 w 204379"/>
                <a:gd name="connsiteY3" fmla="*/ 436692 h 517121"/>
                <a:gd name="connsiteX4" fmla="*/ 178668 w 204379"/>
                <a:gd name="connsiteY4" fmla="*/ 498764 h 517121"/>
                <a:gd name="connsiteX5" fmla="*/ 151442 w 204379"/>
                <a:gd name="connsiteY5" fmla="*/ 517121 h 517121"/>
                <a:gd name="connsiteX6" fmla="*/ 120920 w 204379"/>
                <a:gd name="connsiteY6" fmla="*/ 513105 h 517121"/>
                <a:gd name="connsiteX7" fmla="*/ 75319 w 204379"/>
                <a:gd name="connsiteY7" fmla="*/ 423694 h 517121"/>
                <a:gd name="connsiteX8" fmla="*/ 0 w 204379"/>
                <a:gd name="connsiteY8" fmla="*/ 354817 h 517121"/>
                <a:gd name="connsiteX9" fmla="*/ 18367 w 204379"/>
                <a:gd name="connsiteY9" fmla="*/ 256989 h 517121"/>
                <a:gd name="connsiteX10" fmla="*/ 0 w 204379"/>
                <a:gd name="connsiteY10" fmla="*/ 159161 h 517121"/>
                <a:gd name="connsiteX11" fmla="*/ 75319 w 204379"/>
                <a:gd name="connsiteY11" fmla="*/ 90284 h 517121"/>
                <a:gd name="connsiteX12" fmla="*/ 120920 w 204379"/>
                <a:gd name="connsiteY12" fmla="*/ 873 h 517121"/>
                <a:gd name="connsiteX13" fmla="*/ 127557 w 204379"/>
                <a:gd name="connsiteY13" fmla="*/ 0 h 517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7121">
                  <a:moveTo>
                    <a:pt x="127557" y="0"/>
                  </a:moveTo>
                  <a:lnTo>
                    <a:pt x="150765" y="4685"/>
                  </a:lnTo>
                  <a:cubicBezTo>
                    <a:pt x="182272" y="18012"/>
                    <a:pt x="204379" y="49209"/>
                    <a:pt x="204379" y="85570"/>
                  </a:cubicBezTo>
                  <a:lnTo>
                    <a:pt x="204379" y="436692"/>
                  </a:lnTo>
                  <a:cubicBezTo>
                    <a:pt x="204379" y="460933"/>
                    <a:pt x="194553" y="482878"/>
                    <a:pt x="178668" y="498764"/>
                  </a:cubicBezTo>
                  <a:lnTo>
                    <a:pt x="151442" y="517121"/>
                  </a:lnTo>
                  <a:lnTo>
                    <a:pt x="120920" y="513105"/>
                  </a:lnTo>
                  <a:lnTo>
                    <a:pt x="75319" y="423694"/>
                  </a:lnTo>
                  <a:lnTo>
                    <a:pt x="0" y="354817"/>
                  </a:lnTo>
                  <a:lnTo>
                    <a:pt x="18367" y="256989"/>
                  </a:lnTo>
                  <a:lnTo>
                    <a:pt x="0" y="159161"/>
                  </a:lnTo>
                  <a:lnTo>
                    <a:pt x="75319" y="90284"/>
                  </a:lnTo>
                  <a:lnTo>
                    <a:pt x="120920" y="873"/>
                  </a:lnTo>
                  <a:lnTo>
                    <a:pt x="12755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9" name="Freeform"/>
            <p:cNvSpPr/>
            <p:nvPr/>
          </p:nvSpPr>
          <p:spPr>
            <a:xfrm>
              <a:off x="3383903" y="5412462"/>
              <a:ext cx="180297" cy="511195"/>
            </a:xfrm>
            <a:custGeom>
              <a:avLst/>
              <a:gdLst>
                <a:gd name="connsiteX0" fmla="*/ 60602 w 180297"/>
                <a:gd name="connsiteY0" fmla="*/ 0 h 511195"/>
                <a:gd name="connsiteX1" fmla="*/ 104978 w 180297"/>
                <a:gd name="connsiteY1" fmla="*/ 87009 h 511195"/>
                <a:gd name="connsiteX2" fmla="*/ 180297 w 180297"/>
                <a:gd name="connsiteY2" fmla="*/ 155886 h 511195"/>
                <a:gd name="connsiteX3" fmla="*/ 161930 w 180297"/>
                <a:gd name="connsiteY3" fmla="*/ 253714 h 511195"/>
                <a:gd name="connsiteX4" fmla="*/ 180297 w 180297"/>
                <a:gd name="connsiteY4" fmla="*/ 351542 h 511195"/>
                <a:gd name="connsiteX5" fmla="*/ 104978 w 180297"/>
                <a:gd name="connsiteY5" fmla="*/ 420419 h 511195"/>
                <a:gd name="connsiteX6" fmla="*/ 59377 w 180297"/>
                <a:gd name="connsiteY6" fmla="*/ 509830 h 511195"/>
                <a:gd name="connsiteX7" fmla="*/ 49005 w 180297"/>
                <a:gd name="connsiteY7" fmla="*/ 511195 h 511195"/>
                <a:gd name="connsiteX8" fmla="*/ 25711 w 180297"/>
                <a:gd name="connsiteY8" fmla="*/ 495489 h 511195"/>
                <a:gd name="connsiteX9" fmla="*/ 0 w 180297"/>
                <a:gd name="connsiteY9" fmla="*/ 433417 h 511195"/>
                <a:gd name="connsiteX10" fmla="*/ 0 w 180297"/>
                <a:gd name="connsiteY10" fmla="*/ 82295 h 511195"/>
                <a:gd name="connsiteX11" fmla="*/ 53614 w 180297"/>
                <a:gd name="connsiteY11" fmla="*/ 1410 h 511195"/>
                <a:gd name="connsiteX12" fmla="*/ 60602 w 180297"/>
                <a:gd name="connsiteY12" fmla="*/ 0 h 511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297" h="511195">
                  <a:moveTo>
                    <a:pt x="60602" y="0"/>
                  </a:moveTo>
                  <a:lnTo>
                    <a:pt x="104978" y="87009"/>
                  </a:lnTo>
                  <a:lnTo>
                    <a:pt x="180297" y="155886"/>
                  </a:lnTo>
                  <a:lnTo>
                    <a:pt x="161930" y="253714"/>
                  </a:lnTo>
                  <a:lnTo>
                    <a:pt x="180297" y="351542"/>
                  </a:lnTo>
                  <a:lnTo>
                    <a:pt x="104978" y="420419"/>
                  </a:lnTo>
                  <a:lnTo>
                    <a:pt x="59377" y="509830"/>
                  </a:lnTo>
                  <a:lnTo>
                    <a:pt x="49005" y="511195"/>
                  </a:lnTo>
                  <a:lnTo>
                    <a:pt x="25711" y="495489"/>
                  </a:lnTo>
                  <a:cubicBezTo>
                    <a:pt x="9826" y="479603"/>
                    <a:pt x="0" y="457658"/>
                    <a:pt x="0" y="433417"/>
                  </a:cubicBezTo>
                  <a:lnTo>
                    <a:pt x="0" y="82295"/>
                  </a:lnTo>
                  <a:cubicBezTo>
                    <a:pt x="0" y="45934"/>
                    <a:pt x="22108" y="14737"/>
                    <a:pt x="53614" y="1410"/>
                  </a:cubicBezTo>
                  <a:lnTo>
                    <a:pt x="60602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0" name="Freeform"/>
            <p:cNvSpPr/>
            <p:nvPr/>
          </p:nvSpPr>
          <p:spPr>
            <a:xfrm>
              <a:off x="3432907" y="5406973"/>
              <a:ext cx="5322254" cy="526688"/>
            </a:xfrm>
            <a:custGeom>
              <a:avLst/>
              <a:gdLst>
                <a:gd name="connsiteX0" fmla="*/ 38778 w 5322254"/>
                <a:gd name="connsiteY0" fmla="*/ 0 h 526688"/>
                <a:gd name="connsiteX1" fmla="*/ 5287408 w 5322254"/>
                <a:gd name="connsiteY1" fmla="*/ 0 h 526688"/>
                <a:gd name="connsiteX2" fmla="*/ 5298369 w 5322254"/>
                <a:gd name="connsiteY2" fmla="*/ 2213 h 526688"/>
                <a:gd name="connsiteX3" fmla="*/ 5291732 w 5322254"/>
                <a:gd name="connsiteY3" fmla="*/ 3086 h 526688"/>
                <a:gd name="connsiteX4" fmla="*/ 5246131 w 5322254"/>
                <a:gd name="connsiteY4" fmla="*/ 92497 h 526688"/>
                <a:gd name="connsiteX5" fmla="*/ 5170812 w 5322254"/>
                <a:gd name="connsiteY5" fmla="*/ 161374 h 526688"/>
                <a:gd name="connsiteX6" fmla="*/ 5189179 w 5322254"/>
                <a:gd name="connsiteY6" fmla="*/ 259202 h 526688"/>
                <a:gd name="connsiteX7" fmla="*/ 5170812 w 5322254"/>
                <a:gd name="connsiteY7" fmla="*/ 357030 h 526688"/>
                <a:gd name="connsiteX8" fmla="*/ 5246131 w 5322254"/>
                <a:gd name="connsiteY8" fmla="*/ 425907 h 526688"/>
                <a:gd name="connsiteX9" fmla="*/ 5291732 w 5322254"/>
                <a:gd name="connsiteY9" fmla="*/ 515318 h 526688"/>
                <a:gd name="connsiteX10" fmla="*/ 5322254 w 5322254"/>
                <a:gd name="connsiteY10" fmla="*/ 519334 h 526688"/>
                <a:gd name="connsiteX11" fmla="*/ 5321577 w 5322254"/>
                <a:gd name="connsiteY11" fmla="*/ 519790 h 526688"/>
                <a:gd name="connsiteX12" fmla="*/ 5287408 w 5322254"/>
                <a:gd name="connsiteY12" fmla="*/ 526688 h 526688"/>
                <a:gd name="connsiteX13" fmla="*/ 38778 w 5322254"/>
                <a:gd name="connsiteY13" fmla="*/ 526688 h 526688"/>
                <a:gd name="connsiteX14" fmla="*/ 4609 w 5322254"/>
                <a:gd name="connsiteY14" fmla="*/ 519790 h 526688"/>
                <a:gd name="connsiteX15" fmla="*/ 0 w 5322254"/>
                <a:gd name="connsiteY15" fmla="*/ 516683 h 526688"/>
                <a:gd name="connsiteX16" fmla="*/ 10372 w 5322254"/>
                <a:gd name="connsiteY16" fmla="*/ 515318 h 526688"/>
                <a:gd name="connsiteX17" fmla="*/ 55973 w 5322254"/>
                <a:gd name="connsiteY17" fmla="*/ 425907 h 526688"/>
                <a:gd name="connsiteX18" fmla="*/ 131292 w 5322254"/>
                <a:gd name="connsiteY18" fmla="*/ 357030 h 526688"/>
                <a:gd name="connsiteX19" fmla="*/ 112925 w 5322254"/>
                <a:gd name="connsiteY19" fmla="*/ 259202 h 526688"/>
                <a:gd name="connsiteX20" fmla="*/ 131292 w 5322254"/>
                <a:gd name="connsiteY20" fmla="*/ 161374 h 526688"/>
                <a:gd name="connsiteX21" fmla="*/ 55973 w 5322254"/>
                <a:gd name="connsiteY21" fmla="*/ 92497 h 526688"/>
                <a:gd name="connsiteX22" fmla="*/ 11597 w 5322254"/>
                <a:gd name="connsiteY22" fmla="*/ 5488 h 526688"/>
                <a:gd name="connsiteX23" fmla="*/ 38778 w 5322254"/>
                <a:gd name="connsiteY23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322254" h="526688">
                  <a:moveTo>
                    <a:pt x="38778" y="0"/>
                  </a:moveTo>
                  <a:lnTo>
                    <a:pt x="5287408" y="0"/>
                  </a:lnTo>
                  <a:lnTo>
                    <a:pt x="5298369" y="2213"/>
                  </a:lnTo>
                  <a:lnTo>
                    <a:pt x="5291732" y="3086"/>
                  </a:lnTo>
                  <a:lnTo>
                    <a:pt x="5246131" y="92497"/>
                  </a:lnTo>
                  <a:lnTo>
                    <a:pt x="5170812" y="161374"/>
                  </a:lnTo>
                  <a:lnTo>
                    <a:pt x="5189179" y="259202"/>
                  </a:lnTo>
                  <a:lnTo>
                    <a:pt x="5170812" y="357030"/>
                  </a:lnTo>
                  <a:lnTo>
                    <a:pt x="5246131" y="425907"/>
                  </a:lnTo>
                  <a:lnTo>
                    <a:pt x="5291732" y="515318"/>
                  </a:lnTo>
                  <a:lnTo>
                    <a:pt x="5322254" y="519334"/>
                  </a:lnTo>
                  <a:lnTo>
                    <a:pt x="5321577" y="519790"/>
                  </a:lnTo>
                  <a:cubicBezTo>
                    <a:pt x="5311075" y="524232"/>
                    <a:pt x="5299528" y="526688"/>
                    <a:pt x="5287408" y="526688"/>
                  </a:cubicBezTo>
                  <a:lnTo>
                    <a:pt x="38778" y="526688"/>
                  </a:lnTo>
                  <a:cubicBezTo>
                    <a:pt x="26658" y="526688"/>
                    <a:pt x="15111" y="524232"/>
                    <a:pt x="4609" y="519790"/>
                  </a:cubicBezTo>
                  <a:lnTo>
                    <a:pt x="0" y="516683"/>
                  </a:lnTo>
                  <a:lnTo>
                    <a:pt x="10372" y="515318"/>
                  </a:lnTo>
                  <a:lnTo>
                    <a:pt x="55973" y="425907"/>
                  </a:lnTo>
                  <a:lnTo>
                    <a:pt x="131292" y="357030"/>
                  </a:lnTo>
                  <a:lnTo>
                    <a:pt x="112925" y="259202"/>
                  </a:lnTo>
                  <a:lnTo>
                    <a:pt x="131292" y="161374"/>
                  </a:lnTo>
                  <a:lnTo>
                    <a:pt x="55973" y="92497"/>
                  </a:lnTo>
                  <a:lnTo>
                    <a:pt x="11597" y="5488"/>
                  </a:lnTo>
                  <a:lnTo>
                    <a:pt x="3877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 للهجرة</a:t>
              </a:r>
            </a:p>
          </p:txBody>
        </p:sp>
      </p:grpSp>
      <p:grpSp>
        <p:nvGrpSpPr>
          <p:cNvPr id="35" name="أحسنت"/>
          <p:cNvGrpSpPr/>
          <p:nvPr/>
        </p:nvGrpSpPr>
        <p:grpSpPr>
          <a:xfrm>
            <a:off x="3695705" y="2247529"/>
            <a:ext cx="4791064" cy="2362944"/>
            <a:chOff x="3695705" y="2247529"/>
            <a:chExt cx="4791064" cy="2362944"/>
          </a:xfrm>
        </p:grpSpPr>
        <p:sp>
          <p:nvSpPr>
            <p:cNvPr id="36" name="Freeform"/>
            <p:cNvSpPr/>
            <p:nvPr/>
          </p:nvSpPr>
          <p:spPr>
            <a:xfrm>
              <a:off x="3695706" y="2252805"/>
              <a:ext cx="313782" cy="442766"/>
            </a:xfrm>
            <a:custGeom>
              <a:avLst/>
              <a:gdLst>
                <a:gd name="connsiteX0" fmla="*/ 397596 w 399247"/>
                <a:gd name="connsiteY0" fmla="*/ 0 h 515500"/>
                <a:gd name="connsiteX1" fmla="*/ 370642 w 399247"/>
                <a:gd name="connsiteY1" fmla="*/ 116255 h 515500"/>
                <a:gd name="connsiteX2" fmla="*/ 399247 w 399247"/>
                <a:gd name="connsiteY2" fmla="*/ 239629 h 515500"/>
                <a:gd name="connsiteX3" fmla="*/ 299857 w 399247"/>
                <a:gd name="connsiteY3" fmla="*/ 323452 h 515500"/>
                <a:gd name="connsiteX4" fmla="*/ 246749 w 399247"/>
                <a:gd name="connsiteY4" fmla="*/ 439252 h 515500"/>
                <a:gd name="connsiteX5" fmla="*/ 114536 w 399247"/>
                <a:gd name="connsiteY5" fmla="*/ 451505 h 515500"/>
                <a:gd name="connsiteX6" fmla="*/ 1 w 399247"/>
                <a:gd name="connsiteY6" fmla="*/ 515500 h 515500"/>
                <a:gd name="connsiteX7" fmla="*/ 0 w 399247"/>
                <a:gd name="connsiteY7" fmla="*/ 515500 h 515500"/>
                <a:gd name="connsiteX8" fmla="*/ 0 w 399247"/>
                <a:gd name="connsiteY8" fmla="*/ 452385 h 515500"/>
                <a:gd name="connsiteX9" fmla="*/ 366119 w 399247"/>
                <a:gd name="connsiteY9" fmla="*/ 3173 h 515500"/>
                <a:gd name="connsiteX10" fmla="*/ 397596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397596" y="0"/>
                  </a:moveTo>
                  <a:lnTo>
                    <a:pt x="370642" y="116255"/>
                  </a:lnTo>
                  <a:lnTo>
                    <a:pt x="399247" y="239629"/>
                  </a:lnTo>
                  <a:lnTo>
                    <a:pt x="299857" y="323452"/>
                  </a:lnTo>
                  <a:lnTo>
                    <a:pt x="246749" y="439252"/>
                  </a:lnTo>
                  <a:lnTo>
                    <a:pt x="114536" y="451505"/>
                  </a:lnTo>
                  <a:lnTo>
                    <a:pt x="1" y="515500"/>
                  </a:lnTo>
                  <a:lnTo>
                    <a:pt x="0" y="515500"/>
                  </a:lnTo>
                  <a:lnTo>
                    <a:pt x="0" y="452385"/>
                  </a:lnTo>
                  <a:cubicBezTo>
                    <a:pt x="0" y="230802"/>
                    <a:pt x="157175" y="45929"/>
                    <a:pt x="366119" y="3173"/>
                  </a:cubicBezTo>
                  <a:lnTo>
                    <a:pt x="39759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37" name="Freeform"/>
            <p:cNvSpPr/>
            <p:nvPr/>
          </p:nvSpPr>
          <p:spPr>
            <a:xfrm>
              <a:off x="8172987" y="2252805"/>
              <a:ext cx="313782" cy="442766"/>
            </a:xfrm>
            <a:custGeom>
              <a:avLst/>
              <a:gdLst>
                <a:gd name="connsiteX0" fmla="*/ 1651 w 399247"/>
                <a:gd name="connsiteY0" fmla="*/ 0 h 515500"/>
                <a:gd name="connsiteX1" fmla="*/ 33128 w 399247"/>
                <a:gd name="connsiteY1" fmla="*/ 3173 h 515500"/>
                <a:gd name="connsiteX2" fmla="*/ 399247 w 399247"/>
                <a:gd name="connsiteY2" fmla="*/ 452385 h 515500"/>
                <a:gd name="connsiteX3" fmla="*/ 399247 w 399247"/>
                <a:gd name="connsiteY3" fmla="*/ 515500 h 515500"/>
                <a:gd name="connsiteX4" fmla="*/ 284711 w 399247"/>
                <a:gd name="connsiteY4" fmla="*/ 451505 h 515500"/>
                <a:gd name="connsiteX5" fmla="*/ 152498 w 399247"/>
                <a:gd name="connsiteY5" fmla="*/ 439252 h 515500"/>
                <a:gd name="connsiteX6" fmla="*/ 99390 w 399247"/>
                <a:gd name="connsiteY6" fmla="*/ 323452 h 515500"/>
                <a:gd name="connsiteX7" fmla="*/ 0 w 399247"/>
                <a:gd name="connsiteY7" fmla="*/ 239629 h 515500"/>
                <a:gd name="connsiteX8" fmla="*/ 28605 w 399247"/>
                <a:gd name="connsiteY8" fmla="*/ 116255 h 515500"/>
                <a:gd name="connsiteX9" fmla="*/ 1651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1651" y="0"/>
                  </a:moveTo>
                  <a:lnTo>
                    <a:pt x="33128" y="3173"/>
                  </a:lnTo>
                  <a:cubicBezTo>
                    <a:pt x="242072" y="45929"/>
                    <a:pt x="399247" y="230802"/>
                    <a:pt x="399247" y="452385"/>
                  </a:cubicBezTo>
                  <a:lnTo>
                    <a:pt x="399247" y="515500"/>
                  </a:lnTo>
                  <a:lnTo>
                    <a:pt x="284711" y="451505"/>
                  </a:lnTo>
                  <a:lnTo>
                    <a:pt x="152498" y="439252"/>
                  </a:lnTo>
                  <a:lnTo>
                    <a:pt x="99390" y="323452"/>
                  </a:lnTo>
                  <a:lnTo>
                    <a:pt x="0" y="239629"/>
                  </a:lnTo>
                  <a:lnTo>
                    <a:pt x="28605" y="116255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38" name="Freeform"/>
            <p:cNvSpPr/>
            <p:nvPr/>
          </p:nvSpPr>
          <p:spPr>
            <a:xfrm>
              <a:off x="3695706" y="4162431"/>
              <a:ext cx="313782" cy="442766"/>
            </a:xfrm>
            <a:custGeom>
              <a:avLst/>
              <a:gdLst>
                <a:gd name="connsiteX0" fmla="*/ 1 w 399247"/>
                <a:gd name="connsiteY0" fmla="*/ 0 h 515500"/>
                <a:gd name="connsiteX1" fmla="*/ 114536 w 399247"/>
                <a:gd name="connsiteY1" fmla="*/ 63995 h 515500"/>
                <a:gd name="connsiteX2" fmla="*/ 246749 w 399247"/>
                <a:gd name="connsiteY2" fmla="*/ 76248 h 515500"/>
                <a:gd name="connsiteX3" fmla="*/ 299857 w 399247"/>
                <a:gd name="connsiteY3" fmla="*/ 192048 h 515500"/>
                <a:gd name="connsiteX4" fmla="*/ 399247 w 399247"/>
                <a:gd name="connsiteY4" fmla="*/ 275871 h 515500"/>
                <a:gd name="connsiteX5" fmla="*/ 370642 w 399247"/>
                <a:gd name="connsiteY5" fmla="*/ 399246 h 515500"/>
                <a:gd name="connsiteX6" fmla="*/ 397596 w 399247"/>
                <a:gd name="connsiteY6" fmla="*/ 515500 h 515500"/>
                <a:gd name="connsiteX7" fmla="*/ 366119 w 399247"/>
                <a:gd name="connsiteY7" fmla="*/ 512327 h 515500"/>
                <a:gd name="connsiteX8" fmla="*/ 0 w 399247"/>
                <a:gd name="connsiteY8" fmla="*/ 63115 h 515500"/>
                <a:gd name="connsiteX9" fmla="*/ 0 w 399247"/>
                <a:gd name="connsiteY9" fmla="*/ 1 h 515500"/>
                <a:gd name="connsiteX10" fmla="*/ 1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1" y="0"/>
                  </a:moveTo>
                  <a:lnTo>
                    <a:pt x="114536" y="63995"/>
                  </a:lnTo>
                  <a:lnTo>
                    <a:pt x="246749" y="76248"/>
                  </a:lnTo>
                  <a:lnTo>
                    <a:pt x="299857" y="192048"/>
                  </a:lnTo>
                  <a:lnTo>
                    <a:pt x="399247" y="275871"/>
                  </a:lnTo>
                  <a:lnTo>
                    <a:pt x="370642" y="399246"/>
                  </a:lnTo>
                  <a:lnTo>
                    <a:pt x="397596" y="515500"/>
                  </a:lnTo>
                  <a:lnTo>
                    <a:pt x="366119" y="512327"/>
                  </a:lnTo>
                  <a:cubicBezTo>
                    <a:pt x="157175" y="469571"/>
                    <a:pt x="0" y="284698"/>
                    <a:pt x="0" y="63115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39" name="Freeform"/>
            <p:cNvSpPr/>
            <p:nvPr/>
          </p:nvSpPr>
          <p:spPr>
            <a:xfrm>
              <a:off x="8172987" y="4162431"/>
              <a:ext cx="313782" cy="442766"/>
            </a:xfrm>
            <a:custGeom>
              <a:avLst/>
              <a:gdLst>
                <a:gd name="connsiteX0" fmla="*/ 399247 w 399247"/>
                <a:gd name="connsiteY0" fmla="*/ 0 h 515500"/>
                <a:gd name="connsiteX1" fmla="*/ 399247 w 399247"/>
                <a:gd name="connsiteY1" fmla="*/ 63115 h 515500"/>
                <a:gd name="connsiteX2" fmla="*/ 33128 w 399247"/>
                <a:gd name="connsiteY2" fmla="*/ 512327 h 515500"/>
                <a:gd name="connsiteX3" fmla="*/ 1651 w 399247"/>
                <a:gd name="connsiteY3" fmla="*/ 515500 h 515500"/>
                <a:gd name="connsiteX4" fmla="*/ 28605 w 399247"/>
                <a:gd name="connsiteY4" fmla="*/ 399246 h 515500"/>
                <a:gd name="connsiteX5" fmla="*/ 0 w 399247"/>
                <a:gd name="connsiteY5" fmla="*/ 275871 h 515500"/>
                <a:gd name="connsiteX6" fmla="*/ 99390 w 399247"/>
                <a:gd name="connsiteY6" fmla="*/ 192048 h 515500"/>
                <a:gd name="connsiteX7" fmla="*/ 152498 w 399247"/>
                <a:gd name="connsiteY7" fmla="*/ 76248 h 515500"/>
                <a:gd name="connsiteX8" fmla="*/ 284711 w 399247"/>
                <a:gd name="connsiteY8" fmla="*/ 63995 h 515500"/>
                <a:gd name="connsiteX9" fmla="*/ 399247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399247" y="0"/>
                  </a:moveTo>
                  <a:lnTo>
                    <a:pt x="399247" y="63115"/>
                  </a:lnTo>
                  <a:cubicBezTo>
                    <a:pt x="399247" y="284698"/>
                    <a:pt x="242072" y="469571"/>
                    <a:pt x="33128" y="512327"/>
                  </a:cubicBezTo>
                  <a:lnTo>
                    <a:pt x="1651" y="515500"/>
                  </a:lnTo>
                  <a:lnTo>
                    <a:pt x="28605" y="399246"/>
                  </a:lnTo>
                  <a:lnTo>
                    <a:pt x="0" y="275871"/>
                  </a:lnTo>
                  <a:lnTo>
                    <a:pt x="99390" y="192048"/>
                  </a:lnTo>
                  <a:lnTo>
                    <a:pt x="152498" y="76248"/>
                  </a:lnTo>
                  <a:lnTo>
                    <a:pt x="284711" y="63995"/>
                  </a:lnTo>
                  <a:lnTo>
                    <a:pt x="39924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40" name="Freeform"/>
            <p:cNvSpPr/>
            <p:nvPr/>
          </p:nvSpPr>
          <p:spPr>
            <a:xfrm>
              <a:off x="3695705" y="2247529"/>
              <a:ext cx="4791063" cy="2362944"/>
            </a:xfrm>
            <a:custGeom>
              <a:avLst/>
              <a:gdLst>
                <a:gd name="connsiteX0" fmla="*/ 458528 w 6096000"/>
                <a:gd name="connsiteY0" fmla="*/ 0 h 2751112"/>
                <a:gd name="connsiteX1" fmla="*/ 5637472 w 6096000"/>
                <a:gd name="connsiteY1" fmla="*/ 0 h 2751112"/>
                <a:gd name="connsiteX2" fmla="*/ 5698404 w 6096000"/>
                <a:gd name="connsiteY2" fmla="*/ 6143 h 2751112"/>
                <a:gd name="connsiteX3" fmla="*/ 5725358 w 6096000"/>
                <a:gd name="connsiteY3" fmla="*/ 122398 h 2751112"/>
                <a:gd name="connsiteX4" fmla="*/ 5696753 w 6096000"/>
                <a:gd name="connsiteY4" fmla="*/ 245772 h 2751112"/>
                <a:gd name="connsiteX5" fmla="*/ 5796143 w 6096000"/>
                <a:gd name="connsiteY5" fmla="*/ 329595 h 2751112"/>
                <a:gd name="connsiteX6" fmla="*/ 5849251 w 6096000"/>
                <a:gd name="connsiteY6" fmla="*/ 445395 h 2751112"/>
                <a:gd name="connsiteX7" fmla="*/ 5981464 w 6096000"/>
                <a:gd name="connsiteY7" fmla="*/ 457648 h 2751112"/>
                <a:gd name="connsiteX8" fmla="*/ 6096000 w 6096000"/>
                <a:gd name="connsiteY8" fmla="*/ 521643 h 2751112"/>
                <a:gd name="connsiteX9" fmla="*/ 6096000 w 6096000"/>
                <a:gd name="connsiteY9" fmla="*/ 2229469 h 2751112"/>
                <a:gd name="connsiteX10" fmla="*/ 5981464 w 6096000"/>
                <a:gd name="connsiteY10" fmla="*/ 2293464 h 2751112"/>
                <a:gd name="connsiteX11" fmla="*/ 5849251 w 6096000"/>
                <a:gd name="connsiteY11" fmla="*/ 2305717 h 2751112"/>
                <a:gd name="connsiteX12" fmla="*/ 5796143 w 6096000"/>
                <a:gd name="connsiteY12" fmla="*/ 2421517 h 2751112"/>
                <a:gd name="connsiteX13" fmla="*/ 5696753 w 6096000"/>
                <a:gd name="connsiteY13" fmla="*/ 2505340 h 2751112"/>
                <a:gd name="connsiteX14" fmla="*/ 5725358 w 6096000"/>
                <a:gd name="connsiteY14" fmla="*/ 2628715 h 2751112"/>
                <a:gd name="connsiteX15" fmla="*/ 5698404 w 6096000"/>
                <a:gd name="connsiteY15" fmla="*/ 2744969 h 2751112"/>
                <a:gd name="connsiteX16" fmla="*/ 5637472 w 6096000"/>
                <a:gd name="connsiteY16" fmla="*/ 2751112 h 2751112"/>
                <a:gd name="connsiteX17" fmla="*/ 458528 w 6096000"/>
                <a:gd name="connsiteY17" fmla="*/ 2751112 h 2751112"/>
                <a:gd name="connsiteX18" fmla="*/ 397596 w 6096000"/>
                <a:gd name="connsiteY18" fmla="*/ 2744969 h 2751112"/>
                <a:gd name="connsiteX19" fmla="*/ 370642 w 6096000"/>
                <a:gd name="connsiteY19" fmla="*/ 2628715 h 2751112"/>
                <a:gd name="connsiteX20" fmla="*/ 399247 w 6096000"/>
                <a:gd name="connsiteY20" fmla="*/ 2505340 h 2751112"/>
                <a:gd name="connsiteX21" fmla="*/ 299857 w 6096000"/>
                <a:gd name="connsiteY21" fmla="*/ 2421517 h 2751112"/>
                <a:gd name="connsiteX22" fmla="*/ 246749 w 6096000"/>
                <a:gd name="connsiteY22" fmla="*/ 2305717 h 2751112"/>
                <a:gd name="connsiteX23" fmla="*/ 114536 w 6096000"/>
                <a:gd name="connsiteY23" fmla="*/ 2293464 h 2751112"/>
                <a:gd name="connsiteX24" fmla="*/ 1 w 6096000"/>
                <a:gd name="connsiteY24" fmla="*/ 2229469 h 2751112"/>
                <a:gd name="connsiteX25" fmla="*/ 0 w 6096000"/>
                <a:gd name="connsiteY25" fmla="*/ 2229470 h 2751112"/>
                <a:gd name="connsiteX26" fmla="*/ 0 w 6096000"/>
                <a:gd name="connsiteY26" fmla="*/ 521643 h 2751112"/>
                <a:gd name="connsiteX27" fmla="*/ 1 w 6096000"/>
                <a:gd name="connsiteY27" fmla="*/ 521643 h 2751112"/>
                <a:gd name="connsiteX28" fmla="*/ 114536 w 6096000"/>
                <a:gd name="connsiteY28" fmla="*/ 457648 h 2751112"/>
                <a:gd name="connsiteX29" fmla="*/ 246749 w 6096000"/>
                <a:gd name="connsiteY29" fmla="*/ 445395 h 2751112"/>
                <a:gd name="connsiteX30" fmla="*/ 299857 w 6096000"/>
                <a:gd name="connsiteY30" fmla="*/ 329595 h 2751112"/>
                <a:gd name="connsiteX31" fmla="*/ 399247 w 6096000"/>
                <a:gd name="connsiteY31" fmla="*/ 245772 h 2751112"/>
                <a:gd name="connsiteX32" fmla="*/ 370642 w 6096000"/>
                <a:gd name="connsiteY32" fmla="*/ 122398 h 2751112"/>
                <a:gd name="connsiteX33" fmla="*/ 397596 w 6096000"/>
                <a:gd name="connsiteY33" fmla="*/ 6143 h 2751112"/>
                <a:gd name="connsiteX34" fmla="*/ 458528 w 6096000"/>
                <a:gd name="connsiteY34" fmla="*/ 0 h 275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96000" h="2751112">
                  <a:moveTo>
                    <a:pt x="458528" y="0"/>
                  </a:moveTo>
                  <a:lnTo>
                    <a:pt x="5637472" y="0"/>
                  </a:lnTo>
                  <a:lnTo>
                    <a:pt x="5698404" y="6143"/>
                  </a:lnTo>
                  <a:lnTo>
                    <a:pt x="5725358" y="122398"/>
                  </a:lnTo>
                  <a:lnTo>
                    <a:pt x="5696753" y="245772"/>
                  </a:lnTo>
                  <a:lnTo>
                    <a:pt x="5796143" y="329595"/>
                  </a:lnTo>
                  <a:lnTo>
                    <a:pt x="5849251" y="445395"/>
                  </a:lnTo>
                  <a:lnTo>
                    <a:pt x="5981464" y="457648"/>
                  </a:lnTo>
                  <a:lnTo>
                    <a:pt x="6096000" y="521643"/>
                  </a:lnTo>
                  <a:lnTo>
                    <a:pt x="6096000" y="2229469"/>
                  </a:lnTo>
                  <a:lnTo>
                    <a:pt x="5981464" y="2293464"/>
                  </a:lnTo>
                  <a:lnTo>
                    <a:pt x="5849251" y="2305717"/>
                  </a:lnTo>
                  <a:lnTo>
                    <a:pt x="5796143" y="2421517"/>
                  </a:lnTo>
                  <a:lnTo>
                    <a:pt x="5696753" y="2505340"/>
                  </a:lnTo>
                  <a:lnTo>
                    <a:pt x="5725358" y="2628715"/>
                  </a:lnTo>
                  <a:lnTo>
                    <a:pt x="5698404" y="2744969"/>
                  </a:lnTo>
                  <a:lnTo>
                    <a:pt x="5637472" y="2751112"/>
                  </a:lnTo>
                  <a:lnTo>
                    <a:pt x="458528" y="2751112"/>
                  </a:lnTo>
                  <a:lnTo>
                    <a:pt x="397596" y="2744969"/>
                  </a:lnTo>
                  <a:lnTo>
                    <a:pt x="370642" y="2628715"/>
                  </a:lnTo>
                  <a:lnTo>
                    <a:pt x="399247" y="2505340"/>
                  </a:lnTo>
                  <a:lnTo>
                    <a:pt x="299857" y="2421517"/>
                  </a:lnTo>
                  <a:lnTo>
                    <a:pt x="246749" y="2305717"/>
                  </a:lnTo>
                  <a:lnTo>
                    <a:pt x="114536" y="2293464"/>
                  </a:lnTo>
                  <a:lnTo>
                    <a:pt x="1" y="2229469"/>
                  </a:lnTo>
                  <a:lnTo>
                    <a:pt x="0" y="2229470"/>
                  </a:lnTo>
                  <a:lnTo>
                    <a:pt x="0" y="521643"/>
                  </a:lnTo>
                  <a:lnTo>
                    <a:pt x="1" y="521643"/>
                  </a:lnTo>
                  <a:lnTo>
                    <a:pt x="114536" y="457648"/>
                  </a:lnTo>
                  <a:lnTo>
                    <a:pt x="246749" y="445395"/>
                  </a:lnTo>
                  <a:lnTo>
                    <a:pt x="299857" y="329595"/>
                  </a:lnTo>
                  <a:lnTo>
                    <a:pt x="399247" y="245772"/>
                  </a:lnTo>
                  <a:lnTo>
                    <a:pt x="370642" y="122398"/>
                  </a:lnTo>
                  <a:lnTo>
                    <a:pt x="397596" y="6143"/>
                  </a:lnTo>
                  <a:lnTo>
                    <a:pt x="45852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0" bIns="468000" rtlCol="1" anchor="ctr">
              <a:noAutofit/>
            </a:bodyPr>
            <a:lstStyle/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أحسنت!</a:t>
              </a:r>
            </a:p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السؤال التالي..</a:t>
              </a:r>
            </a:p>
          </p:txBody>
        </p:sp>
        <p:sp>
          <p:nvSpPr>
            <p:cNvPr id="41" name="Freeform">
              <a:hlinkClick r:id="" action="ppaction://hlinkshowjump?jump=nextslide"/>
            </p:cNvPr>
            <p:cNvSpPr/>
            <p:nvPr/>
          </p:nvSpPr>
          <p:spPr>
            <a:xfrm flipH="1">
              <a:off x="5839527" y="3974869"/>
              <a:ext cx="423298" cy="423300"/>
            </a:xfrm>
            <a:prstGeom prst="chevron">
              <a:avLst/>
            </a:pr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</p:grpSp>
    </p:spTree>
    <p:extLst>
      <p:ext uri="{BB962C8B-B14F-4D97-AF65-F5344CB8AC3E}">
        <p14:creationId xmlns:p14="http://schemas.microsoft.com/office/powerpoint/2010/main" val="250724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ght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4" dur="7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7" dur="7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0" dur="7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3" dur="7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سؤال"/>
          <p:cNvGrpSpPr/>
          <p:nvPr/>
        </p:nvGrpSpPr>
        <p:grpSpPr>
          <a:xfrm>
            <a:off x="3048000" y="773137"/>
            <a:ext cx="6096001" cy="3006537"/>
            <a:chOff x="3048000" y="773138"/>
            <a:chExt cx="6096001" cy="2751112"/>
          </a:xfrm>
        </p:grpSpPr>
        <p:sp>
          <p:nvSpPr>
            <p:cNvPr id="53" name="Freeform"/>
            <p:cNvSpPr/>
            <p:nvPr/>
          </p:nvSpPr>
          <p:spPr>
            <a:xfrm>
              <a:off x="3048001" y="779281"/>
              <a:ext cx="399247" cy="515500"/>
            </a:xfrm>
            <a:custGeom>
              <a:avLst/>
              <a:gdLst>
                <a:gd name="connsiteX0" fmla="*/ 397596 w 399247"/>
                <a:gd name="connsiteY0" fmla="*/ 0 h 515500"/>
                <a:gd name="connsiteX1" fmla="*/ 370642 w 399247"/>
                <a:gd name="connsiteY1" fmla="*/ 116255 h 515500"/>
                <a:gd name="connsiteX2" fmla="*/ 399247 w 399247"/>
                <a:gd name="connsiteY2" fmla="*/ 239629 h 515500"/>
                <a:gd name="connsiteX3" fmla="*/ 299857 w 399247"/>
                <a:gd name="connsiteY3" fmla="*/ 323452 h 515500"/>
                <a:gd name="connsiteX4" fmla="*/ 246749 w 399247"/>
                <a:gd name="connsiteY4" fmla="*/ 439252 h 515500"/>
                <a:gd name="connsiteX5" fmla="*/ 114536 w 399247"/>
                <a:gd name="connsiteY5" fmla="*/ 451505 h 515500"/>
                <a:gd name="connsiteX6" fmla="*/ 1 w 399247"/>
                <a:gd name="connsiteY6" fmla="*/ 515500 h 515500"/>
                <a:gd name="connsiteX7" fmla="*/ 0 w 399247"/>
                <a:gd name="connsiteY7" fmla="*/ 515500 h 515500"/>
                <a:gd name="connsiteX8" fmla="*/ 0 w 399247"/>
                <a:gd name="connsiteY8" fmla="*/ 452385 h 515500"/>
                <a:gd name="connsiteX9" fmla="*/ 366119 w 399247"/>
                <a:gd name="connsiteY9" fmla="*/ 3173 h 515500"/>
                <a:gd name="connsiteX10" fmla="*/ 397596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397596" y="0"/>
                  </a:moveTo>
                  <a:lnTo>
                    <a:pt x="370642" y="116255"/>
                  </a:lnTo>
                  <a:lnTo>
                    <a:pt x="399247" y="239629"/>
                  </a:lnTo>
                  <a:lnTo>
                    <a:pt x="299857" y="323452"/>
                  </a:lnTo>
                  <a:lnTo>
                    <a:pt x="246749" y="439252"/>
                  </a:lnTo>
                  <a:lnTo>
                    <a:pt x="114536" y="451505"/>
                  </a:lnTo>
                  <a:lnTo>
                    <a:pt x="1" y="515500"/>
                  </a:lnTo>
                  <a:lnTo>
                    <a:pt x="0" y="515500"/>
                  </a:lnTo>
                  <a:lnTo>
                    <a:pt x="0" y="452385"/>
                  </a:lnTo>
                  <a:cubicBezTo>
                    <a:pt x="0" y="230802"/>
                    <a:pt x="157175" y="45929"/>
                    <a:pt x="366119" y="3173"/>
                  </a:cubicBezTo>
                  <a:lnTo>
                    <a:pt x="39759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2" name="Freeform"/>
            <p:cNvSpPr/>
            <p:nvPr/>
          </p:nvSpPr>
          <p:spPr>
            <a:xfrm>
              <a:off x="8744754" y="779281"/>
              <a:ext cx="399247" cy="515500"/>
            </a:xfrm>
            <a:custGeom>
              <a:avLst/>
              <a:gdLst>
                <a:gd name="connsiteX0" fmla="*/ 1651 w 399247"/>
                <a:gd name="connsiteY0" fmla="*/ 0 h 515500"/>
                <a:gd name="connsiteX1" fmla="*/ 33128 w 399247"/>
                <a:gd name="connsiteY1" fmla="*/ 3173 h 515500"/>
                <a:gd name="connsiteX2" fmla="*/ 399247 w 399247"/>
                <a:gd name="connsiteY2" fmla="*/ 452385 h 515500"/>
                <a:gd name="connsiteX3" fmla="*/ 399247 w 399247"/>
                <a:gd name="connsiteY3" fmla="*/ 515500 h 515500"/>
                <a:gd name="connsiteX4" fmla="*/ 284711 w 399247"/>
                <a:gd name="connsiteY4" fmla="*/ 451505 h 515500"/>
                <a:gd name="connsiteX5" fmla="*/ 152498 w 399247"/>
                <a:gd name="connsiteY5" fmla="*/ 439252 h 515500"/>
                <a:gd name="connsiteX6" fmla="*/ 99390 w 399247"/>
                <a:gd name="connsiteY6" fmla="*/ 323452 h 515500"/>
                <a:gd name="connsiteX7" fmla="*/ 0 w 399247"/>
                <a:gd name="connsiteY7" fmla="*/ 239629 h 515500"/>
                <a:gd name="connsiteX8" fmla="*/ 28605 w 399247"/>
                <a:gd name="connsiteY8" fmla="*/ 116255 h 515500"/>
                <a:gd name="connsiteX9" fmla="*/ 1651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1651" y="0"/>
                  </a:moveTo>
                  <a:lnTo>
                    <a:pt x="33128" y="3173"/>
                  </a:lnTo>
                  <a:cubicBezTo>
                    <a:pt x="242072" y="45929"/>
                    <a:pt x="399247" y="230802"/>
                    <a:pt x="399247" y="452385"/>
                  </a:cubicBezTo>
                  <a:lnTo>
                    <a:pt x="399247" y="515500"/>
                  </a:lnTo>
                  <a:lnTo>
                    <a:pt x="284711" y="451505"/>
                  </a:lnTo>
                  <a:lnTo>
                    <a:pt x="152498" y="439252"/>
                  </a:lnTo>
                  <a:lnTo>
                    <a:pt x="99390" y="323452"/>
                  </a:lnTo>
                  <a:lnTo>
                    <a:pt x="0" y="239629"/>
                  </a:lnTo>
                  <a:lnTo>
                    <a:pt x="28605" y="116255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1" name="Freeform"/>
            <p:cNvSpPr/>
            <p:nvPr/>
          </p:nvSpPr>
          <p:spPr>
            <a:xfrm>
              <a:off x="3048001" y="3002607"/>
              <a:ext cx="399247" cy="515500"/>
            </a:xfrm>
            <a:custGeom>
              <a:avLst/>
              <a:gdLst>
                <a:gd name="connsiteX0" fmla="*/ 1 w 399247"/>
                <a:gd name="connsiteY0" fmla="*/ 0 h 515500"/>
                <a:gd name="connsiteX1" fmla="*/ 114536 w 399247"/>
                <a:gd name="connsiteY1" fmla="*/ 63995 h 515500"/>
                <a:gd name="connsiteX2" fmla="*/ 246749 w 399247"/>
                <a:gd name="connsiteY2" fmla="*/ 76248 h 515500"/>
                <a:gd name="connsiteX3" fmla="*/ 299857 w 399247"/>
                <a:gd name="connsiteY3" fmla="*/ 192048 h 515500"/>
                <a:gd name="connsiteX4" fmla="*/ 399247 w 399247"/>
                <a:gd name="connsiteY4" fmla="*/ 275871 h 515500"/>
                <a:gd name="connsiteX5" fmla="*/ 370642 w 399247"/>
                <a:gd name="connsiteY5" fmla="*/ 399246 h 515500"/>
                <a:gd name="connsiteX6" fmla="*/ 397596 w 399247"/>
                <a:gd name="connsiteY6" fmla="*/ 515500 h 515500"/>
                <a:gd name="connsiteX7" fmla="*/ 366119 w 399247"/>
                <a:gd name="connsiteY7" fmla="*/ 512327 h 515500"/>
                <a:gd name="connsiteX8" fmla="*/ 0 w 399247"/>
                <a:gd name="connsiteY8" fmla="*/ 63115 h 515500"/>
                <a:gd name="connsiteX9" fmla="*/ 0 w 399247"/>
                <a:gd name="connsiteY9" fmla="*/ 1 h 515500"/>
                <a:gd name="connsiteX10" fmla="*/ 1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1" y="0"/>
                  </a:moveTo>
                  <a:lnTo>
                    <a:pt x="114536" y="63995"/>
                  </a:lnTo>
                  <a:lnTo>
                    <a:pt x="246749" y="76248"/>
                  </a:lnTo>
                  <a:lnTo>
                    <a:pt x="299857" y="192048"/>
                  </a:lnTo>
                  <a:lnTo>
                    <a:pt x="399247" y="275871"/>
                  </a:lnTo>
                  <a:lnTo>
                    <a:pt x="370642" y="399246"/>
                  </a:lnTo>
                  <a:lnTo>
                    <a:pt x="397596" y="515500"/>
                  </a:lnTo>
                  <a:lnTo>
                    <a:pt x="366119" y="512327"/>
                  </a:lnTo>
                  <a:cubicBezTo>
                    <a:pt x="157175" y="469571"/>
                    <a:pt x="0" y="284698"/>
                    <a:pt x="0" y="63115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0" name="Freeform"/>
            <p:cNvSpPr/>
            <p:nvPr/>
          </p:nvSpPr>
          <p:spPr>
            <a:xfrm>
              <a:off x="8744754" y="3002607"/>
              <a:ext cx="399247" cy="515500"/>
            </a:xfrm>
            <a:custGeom>
              <a:avLst/>
              <a:gdLst>
                <a:gd name="connsiteX0" fmla="*/ 399247 w 399247"/>
                <a:gd name="connsiteY0" fmla="*/ 0 h 515500"/>
                <a:gd name="connsiteX1" fmla="*/ 399247 w 399247"/>
                <a:gd name="connsiteY1" fmla="*/ 63115 h 515500"/>
                <a:gd name="connsiteX2" fmla="*/ 33128 w 399247"/>
                <a:gd name="connsiteY2" fmla="*/ 512327 h 515500"/>
                <a:gd name="connsiteX3" fmla="*/ 1651 w 399247"/>
                <a:gd name="connsiteY3" fmla="*/ 515500 h 515500"/>
                <a:gd name="connsiteX4" fmla="*/ 28605 w 399247"/>
                <a:gd name="connsiteY4" fmla="*/ 399246 h 515500"/>
                <a:gd name="connsiteX5" fmla="*/ 0 w 399247"/>
                <a:gd name="connsiteY5" fmla="*/ 275871 h 515500"/>
                <a:gd name="connsiteX6" fmla="*/ 99390 w 399247"/>
                <a:gd name="connsiteY6" fmla="*/ 192048 h 515500"/>
                <a:gd name="connsiteX7" fmla="*/ 152498 w 399247"/>
                <a:gd name="connsiteY7" fmla="*/ 76248 h 515500"/>
                <a:gd name="connsiteX8" fmla="*/ 284711 w 399247"/>
                <a:gd name="connsiteY8" fmla="*/ 63995 h 515500"/>
                <a:gd name="connsiteX9" fmla="*/ 399247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399247" y="0"/>
                  </a:moveTo>
                  <a:lnTo>
                    <a:pt x="399247" y="63115"/>
                  </a:lnTo>
                  <a:cubicBezTo>
                    <a:pt x="399247" y="284698"/>
                    <a:pt x="242072" y="469571"/>
                    <a:pt x="33128" y="512327"/>
                  </a:cubicBezTo>
                  <a:lnTo>
                    <a:pt x="1651" y="515500"/>
                  </a:lnTo>
                  <a:lnTo>
                    <a:pt x="28605" y="399246"/>
                  </a:lnTo>
                  <a:lnTo>
                    <a:pt x="0" y="275871"/>
                  </a:lnTo>
                  <a:lnTo>
                    <a:pt x="99390" y="192048"/>
                  </a:lnTo>
                  <a:lnTo>
                    <a:pt x="152498" y="76248"/>
                  </a:lnTo>
                  <a:lnTo>
                    <a:pt x="284711" y="63995"/>
                  </a:lnTo>
                  <a:lnTo>
                    <a:pt x="39924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47" name="Freeform"/>
            <p:cNvSpPr/>
            <p:nvPr/>
          </p:nvSpPr>
          <p:spPr>
            <a:xfrm>
              <a:off x="3048000" y="773138"/>
              <a:ext cx="6096000" cy="2751112"/>
            </a:xfrm>
            <a:custGeom>
              <a:avLst/>
              <a:gdLst>
                <a:gd name="connsiteX0" fmla="*/ 458528 w 6096000"/>
                <a:gd name="connsiteY0" fmla="*/ 0 h 2751112"/>
                <a:gd name="connsiteX1" fmla="*/ 5637472 w 6096000"/>
                <a:gd name="connsiteY1" fmla="*/ 0 h 2751112"/>
                <a:gd name="connsiteX2" fmla="*/ 5698404 w 6096000"/>
                <a:gd name="connsiteY2" fmla="*/ 6143 h 2751112"/>
                <a:gd name="connsiteX3" fmla="*/ 5725358 w 6096000"/>
                <a:gd name="connsiteY3" fmla="*/ 122398 h 2751112"/>
                <a:gd name="connsiteX4" fmla="*/ 5696753 w 6096000"/>
                <a:gd name="connsiteY4" fmla="*/ 245772 h 2751112"/>
                <a:gd name="connsiteX5" fmla="*/ 5796143 w 6096000"/>
                <a:gd name="connsiteY5" fmla="*/ 329595 h 2751112"/>
                <a:gd name="connsiteX6" fmla="*/ 5849251 w 6096000"/>
                <a:gd name="connsiteY6" fmla="*/ 445395 h 2751112"/>
                <a:gd name="connsiteX7" fmla="*/ 5981464 w 6096000"/>
                <a:gd name="connsiteY7" fmla="*/ 457648 h 2751112"/>
                <a:gd name="connsiteX8" fmla="*/ 6096000 w 6096000"/>
                <a:gd name="connsiteY8" fmla="*/ 521643 h 2751112"/>
                <a:gd name="connsiteX9" fmla="*/ 6096000 w 6096000"/>
                <a:gd name="connsiteY9" fmla="*/ 2229469 h 2751112"/>
                <a:gd name="connsiteX10" fmla="*/ 5981464 w 6096000"/>
                <a:gd name="connsiteY10" fmla="*/ 2293464 h 2751112"/>
                <a:gd name="connsiteX11" fmla="*/ 5849251 w 6096000"/>
                <a:gd name="connsiteY11" fmla="*/ 2305717 h 2751112"/>
                <a:gd name="connsiteX12" fmla="*/ 5796143 w 6096000"/>
                <a:gd name="connsiteY12" fmla="*/ 2421517 h 2751112"/>
                <a:gd name="connsiteX13" fmla="*/ 5696753 w 6096000"/>
                <a:gd name="connsiteY13" fmla="*/ 2505340 h 2751112"/>
                <a:gd name="connsiteX14" fmla="*/ 5725358 w 6096000"/>
                <a:gd name="connsiteY14" fmla="*/ 2628715 h 2751112"/>
                <a:gd name="connsiteX15" fmla="*/ 5698404 w 6096000"/>
                <a:gd name="connsiteY15" fmla="*/ 2744969 h 2751112"/>
                <a:gd name="connsiteX16" fmla="*/ 5637472 w 6096000"/>
                <a:gd name="connsiteY16" fmla="*/ 2751112 h 2751112"/>
                <a:gd name="connsiteX17" fmla="*/ 458528 w 6096000"/>
                <a:gd name="connsiteY17" fmla="*/ 2751112 h 2751112"/>
                <a:gd name="connsiteX18" fmla="*/ 397596 w 6096000"/>
                <a:gd name="connsiteY18" fmla="*/ 2744969 h 2751112"/>
                <a:gd name="connsiteX19" fmla="*/ 370642 w 6096000"/>
                <a:gd name="connsiteY19" fmla="*/ 2628715 h 2751112"/>
                <a:gd name="connsiteX20" fmla="*/ 399247 w 6096000"/>
                <a:gd name="connsiteY20" fmla="*/ 2505340 h 2751112"/>
                <a:gd name="connsiteX21" fmla="*/ 299857 w 6096000"/>
                <a:gd name="connsiteY21" fmla="*/ 2421517 h 2751112"/>
                <a:gd name="connsiteX22" fmla="*/ 246749 w 6096000"/>
                <a:gd name="connsiteY22" fmla="*/ 2305717 h 2751112"/>
                <a:gd name="connsiteX23" fmla="*/ 114536 w 6096000"/>
                <a:gd name="connsiteY23" fmla="*/ 2293464 h 2751112"/>
                <a:gd name="connsiteX24" fmla="*/ 1 w 6096000"/>
                <a:gd name="connsiteY24" fmla="*/ 2229469 h 2751112"/>
                <a:gd name="connsiteX25" fmla="*/ 0 w 6096000"/>
                <a:gd name="connsiteY25" fmla="*/ 2229470 h 2751112"/>
                <a:gd name="connsiteX26" fmla="*/ 0 w 6096000"/>
                <a:gd name="connsiteY26" fmla="*/ 521643 h 2751112"/>
                <a:gd name="connsiteX27" fmla="*/ 1 w 6096000"/>
                <a:gd name="connsiteY27" fmla="*/ 521643 h 2751112"/>
                <a:gd name="connsiteX28" fmla="*/ 114536 w 6096000"/>
                <a:gd name="connsiteY28" fmla="*/ 457648 h 2751112"/>
                <a:gd name="connsiteX29" fmla="*/ 246749 w 6096000"/>
                <a:gd name="connsiteY29" fmla="*/ 445395 h 2751112"/>
                <a:gd name="connsiteX30" fmla="*/ 299857 w 6096000"/>
                <a:gd name="connsiteY30" fmla="*/ 329595 h 2751112"/>
                <a:gd name="connsiteX31" fmla="*/ 399247 w 6096000"/>
                <a:gd name="connsiteY31" fmla="*/ 245772 h 2751112"/>
                <a:gd name="connsiteX32" fmla="*/ 370642 w 6096000"/>
                <a:gd name="connsiteY32" fmla="*/ 122398 h 2751112"/>
                <a:gd name="connsiteX33" fmla="*/ 397596 w 6096000"/>
                <a:gd name="connsiteY33" fmla="*/ 6143 h 2751112"/>
                <a:gd name="connsiteX34" fmla="*/ 458528 w 6096000"/>
                <a:gd name="connsiteY34" fmla="*/ 0 h 275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96000" h="2751112">
                  <a:moveTo>
                    <a:pt x="458528" y="0"/>
                  </a:moveTo>
                  <a:lnTo>
                    <a:pt x="5637472" y="0"/>
                  </a:lnTo>
                  <a:lnTo>
                    <a:pt x="5698404" y="6143"/>
                  </a:lnTo>
                  <a:lnTo>
                    <a:pt x="5725358" y="122398"/>
                  </a:lnTo>
                  <a:lnTo>
                    <a:pt x="5696753" y="245772"/>
                  </a:lnTo>
                  <a:lnTo>
                    <a:pt x="5796143" y="329595"/>
                  </a:lnTo>
                  <a:lnTo>
                    <a:pt x="5849251" y="445395"/>
                  </a:lnTo>
                  <a:lnTo>
                    <a:pt x="5981464" y="457648"/>
                  </a:lnTo>
                  <a:lnTo>
                    <a:pt x="6096000" y="521643"/>
                  </a:lnTo>
                  <a:lnTo>
                    <a:pt x="6096000" y="2229469"/>
                  </a:lnTo>
                  <a:lnTo>
                    <a:pt x="5981464" y="2293464"/>
                  </a:lnTo>
                  <a:lnTo>
                    <a:pt x="5849251" y="2305717"/>
                  </a:lnTo>
                  <a:lnTo>
                    <a:pt x="5796143" y="2421517"/>
                  </a:lnTo>
                  <a:lnTo>
                    <a:pt x="5696753" y="2505340"/>
                  </a:lnTo>
                  <a:lnTo>
                    <a:pt x="5725358" y="2628715"/>
                  </a:lnTo>
                  <a:lnTo>
                    <a:pt x="5698404" y="2744969"/>
                  </a:lnTo>
                  <a:lnTo>
                    <a:pt x="5637472" y="2751112"/>
                  </a:lnTo>
                  <a:lnTo>
                    <a:pt x="458528" y="2751112"/>
                  </a:lnTo>
                  <a:lnTo>
                    <a:pt x="397596" y="2744969"/>
                  </a:lnTo>
                  <a:lnTo>
                    <a:pt x="370642" y="2628715"/>
                  </a:lnTo>
                  <a:lnTo>
                    <a:pt x="399247" y="2505340"/>
                  </a:lnTo>
                  <a:lnTo>
                    <a:pt x="299857" y="2421517"/>
                  </a:lnTo>
                  <a:lnTo>
                    <a:pt x="246749" y="2305717"/>
                  </a:lnTo>
                  <a:lnTo>
                    <a:pt x="114536" y="2293464"/>
                  </a:lnTo>
                  <a:lnTo>
                    <a:pt x="1" y="2229469"/>
                  </a:lnTo>
                  <a:lnTo>
                    <a:pt x="0" y="2229470"/>
                  </a:lnTo>
                  <a:lnTo>
                    <a:pt x="0" y="521643"/>
                  </a:lnTo>
                  <a:lnTo>
                    <a:pt x="1" y="521643"/>
                  </a:lnTo>
                  <a:lnTo>
                    <a:pt x="114536" y="457648"/>
                  </a:lnTo>
                  <a:lnTo>
                    <a:pt x="246749" y="445395"/>
                  </a:lnTo>
                  <a:lnTo>
                    <a:pt x="299857" y="329595"/>
                  </a:lnTo>
                  <a:lnTo>
                    <a:pt x="399247" y="245772"/>
                  </a:lnTo>
                  <a:lnTo>
                    <a:pt x="370642" y="122398"/>
                  </a:lnTo>
                  <a:lnTo>
                    <a:pt x="397596" y="6143"/>
                  </a:lnTo>
                  <a:lnTo>
                    <a:pt x="45852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من القائل: ما أشكل علينا أصحاب محمد</a:t>
              </a:r>
            </a:p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صلى الله عليه وسلم حديث قَطُّ فسألنا</a:t>
              </a:r>
            </a:p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عنه عائشة رضي الله عنها إلا وجدنا</a:t>
              </a:r>
            </a:p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عندها منه علمًا؟</a:t>
              </a:r>
            </a:p>
          </p:txBody>
        </p:sp>
      </p:grpSp>
      <p:grpSp>
        <p:nvGrpSpPr>
          <p:cNvPr id="162" name="جواب 3"/>
          <p:cNvGrpSpPr/>
          <p:nvPr/>
        </p:nvGrpSpPr>
        <p:grpSpPr>
          <a:xfrm>
            <a:off x="3383903" y="4079309"/>
            <a:ext cx="5424196" cy="526688"/>
            <a:chOff x="3383903" y="3931481"/>
            <a:chExt cx="5424196" cy="526688"/>
          </a:xfrm>
        </p:grpSpPr>
        <p:sp>
          <p:nvSpPr>
            <p:cNvPr id="74" name="Freeform"/>
            <p:cNvSpPr/>
            <p:nvPr/>
          </p:nvSpPr>
          <p:spPr>
            <a:xfrm>
              <a:off x="8603720" y="3936203"/>
              <a:ext cx="204379" cy="517247"/>
            </a:xfrm>
            <a:custGeom>
              <a:avLst/>
              <a:gdLst>
                <a:gd name="connsiteX0" fmla="*/ 139979 w 204379"/>
                <a:gd name="connsiteY0" fmla="*/ 0 h 517247"/>
                <a:gd name="connsiteX1" fmla="*/ 150765 w 204379"/>
                <a:gd name="connsiteY1" fmla="*/ 2177 h 517247"/>
                <a:gd name="connsiteX2" fmla="*/ 204379 w 204379"/>
                <a:gd name="connsiteY2" fmla="*/ 83062 h 517247"/>
                <a:gd name="connsiteX3" fmla="*/ 204379 w 204379"/>
                <a:gd name="connsiteY3" fmla="*/ 434184 h 517247"/>
                <a:gd name="connsiteX4" fmla="*/ 150765 w 204379"/>
                <a:gd name="connsiteY4" fmla="*/ 515069 h 517247"/>
                <a:gd name="connsiteX5" fmla="*/ 139979 w 204379"/>
                <a:gd name="connsiteY5" fmla="*/ 517247 h 517247"/>
                <a:gd name="connsiteX6" fmla="*/ 120920 w 204379"/>
                <a:gd name="connsiteY6" fmla="*/ 514739 h 517247"/>
                <a:gd name="connsiteX7" fmla="*/ 75319 w 204379"/>
                <a:gd name="connsiteY7" fmla="*/ 425328 h 517247"/>
                <a:gd name="connsiteX8" fmla="*/ 0 w 204379"/>
                <a:gd name="connsiteY8" fmla="*/ 356451 h 517247"/>
                <a:gd name="connsiteX9" fmla="*/ 18367 w 204379"/>
                <a:gd name="connsiteY9" fmla="*/ 258623 h 517247"/>
                <a:gd name="connsiteX10" fmla="*/ 0 w 204379"/>
                <a:gd name="connsiteY10" fmla="*/ 160795 h 517247"/>
                <a:gd name="connsiteX11" fmla="*/ 75319 w 204379"/>
                <a:gd name="connsiteY11" fmla="*/ 91918 h 517247"/>
                <a:gd name="connsiteX12" fmla="*/ 120920 w 204379"/>
                <a:gd name="connsiteY12" fmla="*/ 2507 h 517247"/>
                <a:gd name="connsiteX13" fmla="*/ 139979 w 204379"/>
                <a:gd name="connsiteY13" fmla="*/ 0 h 51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7247">
                  <a:moveTo>
                    <a:pt x="139979" y="0"/>
                  </a:moveTo>
                  <a:lnTo>
                    <a:pt x="150765" y="2177"/>
                  </a:lnTo>
                  <a:cubicBezTo>
                    <a:pt x="182272" y="15504"/>
                    <a:pt x="204379" y="46701"/>
                    <a:pt x="204379" y="83062"/>
                  </a:cubicBezTo>
                  <a:lnTo>
                    <a:pt x="204379" y="434184"/>
                  </a:lnTo>
                  <a:cubicBezTo>
                    <a:pt x="204379" y="470545"/>
                    <a:pt x="182272" y="501743"/>
                    <a:pt x="150765" y="515069"/>
                  </a:cubicBezTo>
                  <a:lnTo>
                    <a:pt x="139979" y="517247"/>
                  </a:lnTo>
                  <a:lnTo>
                    <a:pt x="120920" y="514739"/>
                  </a:lnTo>
                  <a:lnTo>
                    <a:pt x="75319" y="425328"/>
                  </a:lnTo>
                  <a:lnTo>
                    <a:pt x="0" y="356451"/>
                  </a:lnTo>
                  <a:lnTo>
                    <a:pt x="18367" y="258623"/>
                  </a:lnTo>
                  <a:lnTo>
                    <a:pt x="0" y="160795"/>
                  </a:lnTo>
                  <a:lnTo>
                    <a:pt x="75319" y="91918"/>
                  </a:lnTo>
                  <a:lnTo>
                    <a:pt x="120920" y="2507"/>
                  </a:lnTo>
                  <a:lnTo>
                    <a:pt x="139979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73" name="Freeform"/>
            <p:cNvSpPr/>
            <p:nvPr/>
          </p:nvSpPr>
          <p:spPr>
            <a:xfrm>
              <a:off x="3383903" y="3938120"/>
              <a:ext cx="180297" cy="513410"/>
            </a:xfrm>
            <a:custGeom>
              <a:avLst/>
              <a:gdLst>
                <a:gd name="connsiteX0" fmla="*/ 54898 w 180297"/>
                <a:gd name="connsiteY0" fmla="*/ 0 h 513410"/>
                <a:gd name="connsiteX1" fmla="*/ 59377 w 180297"/>
                <a:gd name="connsiteY1" fmla="*/ 589 h 513410"/>
                <a:gd name="connsiteX2" fmla="*/ 104978 w 180297"/>
                <a:gd name="connsiteY2" fmla="*/ 90000 h 513410"/>
                <a:gd name="connsiteX3" fmla="*/ 180297 w 180297"/>
                <a:gd name="connsiteY3" fmla="*/ 158877 h 513410"/>
                <a:gd name="connsiteX4" fmla="*/ 161930 w 180297"/>
                <a:gd name="connsiteY4" fmla="*/ 256705 h 513410"/>
                <a:gd name="connsiteX5" fmla="*/ 180297 w 180297"/>
                <a:gd name="connsiteY5" fmla="*/ 354533 h 513410"/>
                <a:gd name="connsiteX6" fmla="*/ 104978 w 180297"/>
                <a:gd name="connsiteY6" fmla="*/ 423410 h 513410"/>
                <a:gd name="connsiteX7" fmla="*/ 59377 w 180297"/>
                <a:gd name="connsiteY7" fmla="*/ 512821 h 513410"/>
                <a:gd name="connsiteX8" fmla="*/ 54898 w 180297"/>
                <a:gd name="connsiteY8" fmla="*/ 513410 h 513410"/>
                <a:gd name="connsiteX9" fmla="*/ 53614 w 180297"/>
                <a:gd name="connsiteY9" fmla="*/ 513151 h 513410"/>
                <a:gd name="connsiteX10" fmla="*/ 0 w 180297"/>
                <a:gd name="connsiteY10" fmla="*/ 432266 h 513410"/>
                <a:gd name="connsiteX11" fmla="*/ 0 w 180297"/>
                <a:gd name="connsiteY11" fmla="*/ 81144 h 513410"/>
                <a:gd name="connsiteX12" fmla="*/ 53614 w 180297"/>
                <a:gd name="connsiteY12" fmla="*/ 259 h 513410"/>
                <a:gd name="connsiteX13" fmla="*/ 54898 w 180297"/>
                <a:gd name="connsiteY13" fmla="*/ 0 h 513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0297" h="513410">
                  <a:moveTo>
                    <a:pt x="54898" y="0"/>
                  </a:moveTo>
                  <a:lnTo>
                    <a:pt x="59377" y="589"/>
                  </a:lnTo>
                  <a:lnTo>
                    <a:pt x="104978" y="90000"/>
                  </a:lnTo>
                  <a:lnTo>
                    <a:pt x="180297" y="158877"/>
                  </a:lnTo>
                  <a:lnTo>
                    <a:pt x="161930" y="256705"/>
                  </a:lnTo>
                  <a:lnTo>
                    <a:pt x="180297" y="354533"/>
                  </a:lnTo>
                  <a:lnTo>
                    <a:pt x="104978" y="423410"/>
                  </a:lnTo>
                  <a:lnTo>
                    <a:pt x="59377" y="512821"/>
                  </a:lnTo>
                  <a:lnTo>
                    <a:pt x="54898" y="513410"/>
                  </a:lnTo>
                  <a:lnTo>
                    <a:pt x="53614" y="513151"/>
                  </a:lnTo>
                  <a:cubicBezTo>
                    <a:pt x="22108" y="499825"/>
                    <a:pt x="0" y="468627"/>
                    <a:pt x="0" y="432266"/>
                  </a:cubicBezTo>
                  <a:lnTo>
                    <a:pt x="0" y="81144"/>
                  </a:lnTo>
                  <a:cubicBezTo>
                    <a:pt x="0" y="44783"/>
                    <a:pt x="22108" y="13586"/>
                    <a:pt x="53614" y="259"/>
                  </a:cubicBezTo>
                  <a:lnTo>
                    <a:pt x="54898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6" name="Freeform"/>
            <p:cNvSpPr/>
            <p:nvPr/>
          </p:nvSpPr>
          <p:spPr>
            <a:xfrm>
              <a:off x="3438800" y="3931481"/>
              <a:ext cx="5304898" cy="526688"/>
            </a:xfrm>
            <a:custGeom>
              <a:avLst/>
              <a:gdLst>
                <a:gd name="connsiteX0" fmla="*/ 32885 w 5304898"/>
                <a:gd name="connsiteY0" fmla="*/ 0 h 526688"/>
                <a:gd name="connsiteX1" fmla="*/ 5281515 w 5304898"/>
                <a:gd name="connsiteY1" fmla="*/ 0 h 526688"/>
                <a:gd name="connsiteX2" fmla="*/ 5304898 w 5304898"/>
                <a:gd name="connsiteY2" fmla="*/ 4721 h 526688"/>
                <a:gd name="connsiteX3" fmla="*/ 5285839 w 5304898"/>
                <a:gd name="connsiteY3" fmla="*/ 7228 h 526688"/>
                <a:gd name="connsiteX4" fmla="*/ 5240238 w 5304898"/>
                <a:gd name="connsiteY4" fmla="*/ 96639 h 526688"/>
                <a:gd name="connsiteX5" fmla="*/ 5164919 w 5304898"/>
                <a:gd name="connsiteY5" fmla="*/ 165516 h 526688"/>
                <a:gd name="connsiteX6" fmla="*/ 5183286 w 5304898"/>
                <a:gd name="connsiteY6" fmla="*/ 263344 h 526688"/>
                <a:gd name="connsiteX7" fmla="*/ 5164919 w 5304898"/>
                <a:gd name="connsiteY7" fmla="*/ 361172 h 526688"/>
                <a:gd name="connsiteX8" fmla="*/ 5240238 w 5304898"/>
                <a:gd name="connsiteY8" fmla="*/ 430049 h 526688"/>
                <a:gd name="connsiteX9" fmla="*/ 5285839 w 5304898"/>
                <a:gd name="connsiteY9" fmla="*/ 519460 h 526688"/>
                <a:gd name="connsiteX10" fmla="*/ 5304898 w 5304898"/>
                <a:gd name="connsiteY10" fmla="*/ 521968 h 526688"/>
                <a:gd name="connsiteX11" fmla="*/ 5281515 w 5304898"/>
                <a:gd name="connsiteY11" fmla="*/ 526688 h 526688"/>
                <a:gd name="connsiteX12" fmla="*/ 32885 w 5304898"/>
                <a:gd name="connsiteY12" fmla="*/ 526688 h 526688"/>
                <a:gd name="connsiteX13" fmla="*/ 0 w 5304898"/>
                <a:gd name="connsiteY13" fmla="*/ 520049 h 526688"/>
                <a:gd name="connsiteX14" fmla="*/ 4479 w 5304898"/>
                <a:gd name="connsiteY14" fmla="*/ 519460 h 526688"/>
                <a:gd name="connsiteX15" fmla="*/ 50080 w 5304898"/>
                <a:gd name="connsiteY15" fmla="*/ 430049 h 526688"/>
                <a:gd name="connsiteX16" fmla="*/ 125399 w 5304898"/>
                <a:gd name="connsiteY16" fmla="*/ 361172 h 526688"/>
                <a:gd name="connsiteX17" fmla="*/ 107032 w 5304898"/>
                <a:gd name="connsiteY17" fmla="*/ 263344 h 526688"/>
                <a:gd name="connsiteX18" fmla="*/ 125399 w 5304898"/>
                <a:gd name="connsiteY18" fmla="*/ 165516 h 526688"/>
                <a:gd name="connsiteX19" fmla="*/ 50080 w 5304898"/>
                <a:gd name="connsiteY19" fmla="*/ 96639 h 526688"/>
                <a:gd name="connsiteX20" fmla="*/ 4479 w 5304898"/>
                <a:gd name="connsiteY20" fmla="*/ 7228 h 526688"/>
                <a:gd name="connsiteX21" fmla="*/ 0 w 5304898"/>
                <a:gd name="connsiteY21" fmla="*/ 6639 h 526688"/>
                <a:gd name="connsiteX22" fmla="*/ 32885 w 5304898"/>
                <a:gd name="connsiteY22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304898" h="526688">
                  <a:moveTo>
                    <a:pt x="32885" y="0"/>
                  </a:moveTo>
                  <a:lnTo>
                    <a:pt x="5281515" y="0"/>
                  </a:lnTo>
                  <a:lnTo>
                    <a:pt x="5304898" y="4721"/>
                  </a:lnTo>
                  <a:lnTo>
                    <a:pt x="5285839" y="7228"/>
                  </a:lnTo>
                  <a:lnTo>
                    <a:pt x="5240238" y="96639"/>
                  </a:lnTo>
                  <a:lnTo>
                    <a:pt x="5164919" y="165516"/>
                  </a:lnTo>
                  <a:lnTo>
                    <a:pt x="5183286" y="263344"/>
                  </a:lnTo>
                  <a:lnTo>
                    <a:pt x="5164919" y="361172"/>
                  </a:lnTo>
                  <a:lnTo>
                    <a:pt x="5240238" y="430049"/>
                  </a:lnTo>
                  <a:lnTo>
                    <a:pt x="5285839" y="519460"/>
                  </a:lnTo>
                  <a:lnTo>
                    <a:pt x="5304898" y="521968"/>
                  </a:lnTo>
                  <a:lnTo>
                    <a:pt x="5281515" y="526688"/>
                  </a:lnTo>
                  <a:lnTo>
                    <a:pt x="32885" y="526688"/>
                  </a:lnTo>
                  <a:lnTo>
                    <a:pt x="0" y="520049"/>
                  </a:lnTo>
                  <a:lnTo>
                    <a:pt x="4479" y="519460"/>
                  </a:lnTo>
                  <a:lnTo>
                    <a:pt x="50080" y="430049"/>
                  </a:lnTo>
                  <a:lnTo>
                    <a:pt x="125399" y="361172"/>
                  </a:lnTo>
                  <a:lnTo>
                    <a:pt x="107032" y="263344"/>
                  </a:lnTo>
                  <a:lnTo>
                    <a:pt x="125399" y="165516"/>
                  </a:lnTo>
                  <a:lnTo>
                    <a:pt x="50080" y="96639"/>
                  </a:lnTo>
                  <a:lnTo>
                    <a:pt x="4479" y="7228"/>
                  </a:lnTo>
                  <a:lnTo>
                    <a:pt x="0" y="6639"/>
                  </a:lnTo>
                  <a:lnTo>
                    <a:pt x="32885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أبو موسى الأشعري</a:t>
              </a:r>
            </a:p>
          </p:txBody>
        </p:sp>
      </p:grpSp>
      <p:grpSp>
        <p:nvGrpSpPr>
          <p:cNvPr id="163" name="جواب 2"/>
          <p:cNvGrpSpPr/>
          <p:nvPr/>
        </p:nvGrpSpPr>
        <p:grpSpPr>
          <a:xfrm>
            <a:off x="3383903" y="4742379"/>
            <a:ext cx="5424196" cy="526688"/>
            <a:chOff x="3383903" y="4669227"/>
            <a:chExt cx="5424196" cy="526688"/>
          </a:xfrm>
        </p:grpSpPr>
        <p:sp>
          <p:nvSpPr>
            <p:cNvPr id="72" name="Freeform"/>
            <p:cNvSpPr/>
            <p:nvPr/>
          </p:nvSpPr>
          <p:spPr>
            <a:xfrm>
              <a:off x="8603720" y="4670388"/>
              <a:ext cx="204379" cy="516719"/>
            </a:xfrm>
            <a:custGeom>
              <a:avLst/>
              <a:gdLst>
                <a:gd name="connsiteX0" fmla="*/ 122342 w 204379"/>
                <a:gd name="connsiteY0" fmla="*/ 0 h 516719"/>
                <a:gd name="connsiteX1" fmla="*/ 150765 w 204379"/>
                <a:gd name="connsiteY1" fmla="*/ 5738 h 516719"/>
                <a:gd name="connsiteX2" fmla="*/ 204379 w 204379"/>
                <a:gd name="connsiteY2" fmla="*/ 86623 h 516719"/>
                <a:gd name="connsiteX3" fmla="*/ 204379 w 204379"/>
                <a:gd name="connsiteY3" fmla="*/ 437745 h 516719"/>
                <a:gd name="connsiteX4" fmla="*/ 178668 w 204379"/>
                <a:gd name="connsiteY4" fmla="*/ 499817 h 516719"/>
                <a:gd name="connsiteX5" fmla="*/ 153600 w 204379"/>
                <a:gd name="connsiteY5" fmla="*/ 516719 h 516719"/>
                <a:gd name="connsiteX6" fmla="*/ 120920 w 204379"/>
                <a:gd name="connsiteY6" fmla="*/ 512419 h 516719"/>
                <a:gd name="connsiteX7" fmla="*/ 75319 w 204379"/>
                <a:gd name="connsiteY7" fmla="*/ 423008 h 516719"/>
                <a:gd name="connsiteX8" fmla="*/ 0 w 204379"/>
                <a:gd name="connsiteY8" fmla="*/ 354131 h 516719"/>
                <a:gd name="connsiteX9" fmla="*/ 18367 w 204379"/>
                <a:gd name="connsiteY9" fmla="*/ 256303 h 516719"/>
                <a:gd name="connsiteX10" fmla="*/ 0 w 204379"/>
                <a:gd name="connsiteY10" fmla="*/ 158475 h 516719"/>
                <a:gd name="connsiteX11" fmla="*/ 75319 w 204379"/>
                <a:gd name="connsiteY11" fmla="*/ 89598 h 516719"/>
                <a:gd name="connsiteX12" fmla="*/ 120920 w 204379"/>
                <a:gd name="connsiteY12" fmla="*/ 187 h 516719"/>
                <a:gd name="connsiteX13" fmla="*/ 122342 w 204379"/>
                <a:gd name="connsiteY13" fmla="*/ 0 h 51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6719">
                  <a:moveTo>
                    <a:pt x="122342" y="0"/>
                  </a:moveTo>
                  <a:lnTo>
                    <a:pt x="150765" y="5738"/>
                  </a:lnTo>
                  <a:cubicBezTo>
                    <a:pt x="182272" y="19065"/>
                    <a:pt x="204379" y="50262"/>
                    <a:pt x="204379" y="86623"/>
                  </a:cubicBezTo>
                  <a:lnTo>
                    <a:pt x="204379" y="437745"/>
                  </a:lnTo>
                  <a:cubicBezTo>
                    <a:pt x="204379" y="461986"/>
                    <a:pt x="194553" y="483931"/>
                    <a:pt x="178668" y="499817"/>
                  </a:cubicBezTo>
                  <a:lnTo>
                    <a:pt x="153600" y="516719"/>
                  </a:lnTo>
                  <a:lnTo>
                    <a:pt x="120920" y="512419"/>
                  </a:lnTo>
                  <a:lnTo>
                    <a:pt x="75319" y="423008"/>
                  </a:lnTo>
                  <a:lnTo>
                    <a:pt x="0" y="354131"/>
                  </a:lnTo>
                  <a:lnTo>
                    <a:pt x="18367" y="256303"/>
                  </a:lnTo>
                  <a:lnTo>
                    <a:pt x="0" y="158475"/>
                  </a:lnTo>
                  <a:lnTo>
                    <a:pt x="75319" y="89598"/>
                  </a:lnTo>
                  <a:lnTo>
                    <a:pt x="120920" y="187"/>
                  </a:lnTo>
                  <a:lnTo>
                    <a:pt x="122342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71" name="Freeform"/>
            <p:cNvSpPr/>
            <p:nvPr/>
          </p:nvSpPr>
          <p:spPr>
            <a:xfrm>
              <a:off x="3383903" y="4674553"/>
              <a:ext cx="180297" cy="509903"/>
            </a:xfrm>
            <a:custGeom>
              <a:avLst/>
              <a:gdLst>
                <a:gd name="connsiteX0" fmla="*/ 61406 w 180297"/>
                <a:gd name="connsiteY0" fmla="*/ 0 h 509903"/>
                <a:gd name="connsiteX1" fmla="*/ 104978 w 180297"/>
                <a:gd name="connsiteY1" fmla="*/ 85433 h 509903"/>
                <a:gd name="connsiteX2" fmla="*/ 180297 w 180297"/>
                <a:gd name="connsiteY2" fmla="*/ 154310 h 509903"/>
                <a:gd name="connsiteX3" fmla="*/ 161930 w 180297"/>
                <a:gd name="connsiteY3" fmla="*/ 252138 h 509903"/>
                <a:gd name="connsiteX4" fmla="*/ 180297 w 180297"/>
                <a:gd name="connsiteY4" fmla="*/ 349966 h 509903"/>
                <a:gd name="connsiteX5" fmla="*/ 104978 w 180297"/>
                <a:gd name="connsiteY5" fmla="*/ 418843 h 509903"/>
                <a:gd name="connsiteX6" fmla="*/ 59377 w 180297"/>
                <a:gd name="connsiteY6" fmla="*/ 508254 h 509903"/>
                <a:gd name="connsiteX7" fmla="*/ 46847 w 180297"/>
                <a:gd name="connsiteY7" fmla="*/ 509903 h 509903"/>
                <a:gd name="connsiteX8" fmla="*/ 25711 w 180297"/>
                <a:gd name="connsiteY8" fmla="*/ 495652 h 509903"/>
                <a:gd name="connsiteX9" fmla="*/ 0 w 180297"/>
                <a:gd name="connsiteY9" fmla="*/ 433580 h 509903"/>
                <a:gd name="connsiteX10" fmla="*/ 0 w 180297"/>
                <a:gd name="connsiteY10" fmla="*/ 82458 h 509903"/>
                <a:gd name="connsiteX11" fmla="*/ 53614 w 180297"/>
                <a:gd name="connsiteY11" fmla="*/ 1573 h 509903"/>
                <a:gd name="connsiteX12" fmla="*/ 61406 w 180297"/>
                <a:gd name="connsiteY12" fmla="*/ 0 h 509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297" h="509903">
                  <a:moveTo>
                    <a:pt x="61406" y="0"/>
                  </a:moveTo>
                  <a:lnTo>
                    <a:pt x="104978" y="85433"/>
                  </a:lnTo>
                  <a:lnTo>
                    <a:pt x="180297" y="154310"/>
                  </a:lnTo>
                  <a:lnTo>
                    <a:pt x="161930" y="252138"/>
                  </a:lnTo>
                  <a:lnTo>
                    <a:pt x="180297" y="349966"/>
                  </a:lnTo>
                  <a:lnTo>
                    <a:pt x="104978" y="418843"/>
                  </a:lnTo>
                  <a:lnTo>
                    <a:pt x="59377" y="508254"/>
                  </a:lnTo>
                  <a:lnTo>
                    <a:pt x="46847" y="509903"/>
                  </a:lnTo>
                  <a:lnTo>
                    <a:pt x="25711" y="495652"/>
                  </a:lnTo>
                  <a:cubicBezTo>
                    <a:pt x="9826" y="479766"/>
                    <a:pt x="0" y="457821"/>
                    <a:pt x="0" y="433580"/>
                  </a:cubicBezTo>
                  <a:lnTo>
                    <a:pt x="0" y="82458"/>
                  </a:lnTo>
                  <a:cubicBezTo>
                    <a:pt x="0" y="46097"/>
                    <a:pt x="22108" y="14900"/>
                    <a:pt x="53614" y="1573"/>
                  </a:cubicBezTo>
                  <a:lnTo>
                    <a:pt x="6140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3" name="Freeform"/>
            <p:cNvSpPr/>
            <p:nvPr/>
          </p:nvSpPr>
          <p:spPr>
            <a:xfrm>
              <a:off x="3430749" y="4669227"/>
              <a:ext cx="5326570" cy="526688"/>
            </a:xfrm>
            <a:custGeom>
              <a:avLst/>
              <a:gdLst>
                <a:gd name="connsiteX0" fmla="*/ 40936 w 5326570"/>
                <a:gd name="connsiteY0" fmla="*/ 0 h 526688"/>
                <a:gd name="connsiteX1" fmla="*/ 5289566 w 5326570"/>
                <a:gd name="connsiteY1" fmla="*/ 0 h 526688"/>
                <a:gd name="connsiteX2" fmla="*/ 5295312 w 5326570"/>
                <a:gd name="connsiteY2" fmla="*/ 1160 h 526688"/>
                <a:gd name="connsiteX3" fmla="*/ 5293890 w 5326570"/>
                <a:gd name="connsiteY3" fmla="*/ 1347 h 526688"/>
                <a:gd name="connsiteX4" fmla="*/ 5248289 w 5326570"/>
                <a:gd name="connsiteY4" fmla="*/ 90758 h 526688"/>
                <a:gd name="connsiteX5" fmla="*/ 5172970 w 5326570"/>
                <a:gd name="connsiteY5" fmla="*/ 159635 h 526688"/>
                <a:gd name="connsiteX6" fmla="*/ 5191337 w 5326570"/>
                <a:gd name="connsiteY6" fmla="*/ 257463 h 526688"/>
                <a:gd name="connsiteX7" fmla="*/ 5172970 w 5326570"/>
                <a:gd name="connsiteY7" fmla="*/ 355291 h 526688"/>
                <a:gd name="connsiteX8" fmla="*/ 5248289 w 5326570"/>
                <a:gd name="connsiteY8" fmla="*/ 424168 h 526688"/>
                <a:gd name="connsiteX9" fmla="*/ 5293890 w 5326570"/>
                <a:gd name="connsiteY9" fmla="*/ 513579 h 526688"/>
                <a:gd name="connsiteX10" fmla="*/ 5326570 w 5326570"/>
                <a:gd name="connsiteY10" fmla="*/ 517879 h 526688"/>
                <a:gd name="connsiteX11" fmla="*/ 5323735 w 5326570"/>
                <a:gd name="connsiteY11" fmla="*/ 519790 h 526688"/>
                <a:gd name="connsiteX12" fmla="*/ 5289566 w 5326570"/>
                <a:gd name="connsiteY12" fmla="*/ 526688 h 526688"/>
                <a:gd name="connsiteX13" fmla="*/ 40936 w 5326570"/>
                <a:gd name="connsiteY13" fmla="*/ 526688 h 526688"/>
                <a:gd name="connsiteX14" fmla="*/ 6767 w 5326570"/>
                <a:gd name="connsiteY14" fmla="*/ 519790 h 526688"/>
                <a:gd name="connsiteX15" fmla="*/ 0 w 5326570"/>
                <a:gd name="connsiteY15" fmla="*/ 515228 h 526688"/>
                <a:gd name="connsiteX16" fmla="*/ 12530 w 5326570"/>
                <a:gd name="connsiteY16" fmla="*/ 513579 h 526688"/>
                <a:gd name="connsiteX17" fmla="*/ 58131 w 5326570"/>
                <a:gd name="connsiteY17" fmla="*/ 424168 h 526688"/>
                <a:gd name="connsiteX18" fmla="*/ 133450 w 5326570"/>
                <a:gd name="connsiteY18" fmla="*/ 355291 h 526688"/>
                <a:gd name="connsiteX19" fmla="*/ 115083 w 5326570"/>
                <a:gd name="connsiteY19" fmla="*/ 257463 h 526688"/>
                <a:gd name="connsiteX20" fmla="*/ 133450 w 5326570"/>
                <a:gd name="connsiteY20" fmla="*/ 159635 h 526688"/>
                <a:gd name="connsiteX21" fmla="*/ 58131 w 5326570"/>
                <a:gd name="connsiteY21" fmla="*/ 90758 h 526688"/>
                <a:gd name="connsiteX22" fmla="*/ 14559 w 5326570"/>
                <a:gd name="connsiteY22" fmla="*/ 5325 h 526688"/>
                <a:gd name="connsiteX23" fmla="*/ 40936 w 5326570"/>
                <a:gd name="connsiteY23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326570" h="526688">
                  <a:moveTo>
                    <a:pt x="40936" y="0"/>
                  </a:moveTo>
                  <a:lnTo>
                    <a:pt x="5289566" y="0"/>
                  </a:lnTo>
                  <a:lnTo>
                    <a:pt x="5295312" y="1160"/>
                  </a:lnTo>
                  <a:lnTo>
                    <a:pt x="5293890" y="1347"/>
                  </a:lnTo>
                  <a:lnTo>
                    <a:pt x="5248289" y="90758"/>
                  </a:lnTo>
                  <a:lnTo>
                    <a:pt x="5172970" y="159635"/>
                  </a:lnTo>
                  <a:lnTo>
                    <a:pt x="5191337" y="257463"/>
                  </a:lnTo>
                  <a:lnTo>
                    <a:pt x="5172970" y="355291"/>
                  </a:lnTo>
                  <a:lnTo>
                    <a:pt x="5248289" y="424168"/>
                  </a:lnTo>
                  <a:lnTo>
                    <a:pt x="5293890" y="513579"/>
                  </a:lnTo>
                  <a:lnTo>
                    <a:pt x="5326570" y="517879"/>
                  </a:lnTo>
                  <a:lnTo>
                    <a:pt x="5323735" y="519790"/>
                  </a:lnTo>
                  <a:cubicBezTo>
                    <a:pt x="5313233" y="524232"/>
                    <a:pt x="5301686" y="526688"/>
                    <a:pt x="5289566" y="526688"/>
                  </a:cubicBezTo>
                  <a:lnTo>
                    <a:pt x="40936" y="526688"/>
                  </a:lnTo>
                  <a:cubicBezTo>
                    <a:pt x="28816" y="526688"/>
                    <a:pt x="17269" y="524232"/>
                    <a:pt x="6767" y="519790"/>
                  </a:cubicBezTo>
                  <a:lnTo>
                    <a:pt x="0" y="515228"/>
                  </a:lnTo>
                  <a:lnTo>
                    <a:pt x="12530" y="513579"/>
                  </a:lnTo>
                  <a:lnTo>
                    <a:pt x="58131" y="424168"/>
                  </a:lnTo>
                  <a:lnTo>
                    <a:pt x="133450" y="355291"/>
                  </a:lnTo>
                  <a:lnTo>
                    <a:pt x="115083" y="257463"/>
                  </a:lnTo>
                  <a:lnTo>
                    <a:pt x="133450" y="159635"/>
                  </a:lnTo>
                  <a:lnTo>
                    <a:pt x="58131" y="90758"/>
                  </a:lnTo>
                  <a:lnTo>
                    <a:pt x="14559" y="5325"/>
                  </a:lnTo>
                  <a:lnTo>
                    <a:pt x="40936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أسامة بن زيد</a:t>
              </a:r>
            </a:p>
          </p:txBody>
        </p:sp>
      </p:grpSp>
      <p:grpSp>
        <p:nvGrpSpPr>
          <p:cNvPr id="164" name="جواب 1"/>
          <p:cNvGrpSpPr/>
          <p:nvPr/>
        </p:nvGrpSpPr>
        <p:grpSpPr>
          <a:xfrm>
            <a:off x="3383903" y="5405449"/>
            <a:ext cx="5424196" cy="526688"/>
            <a:chOff x="3383903" y="5406973"/>
            <a:chExt cx="5424196" cy="526688"/>
          </a:xfrm>
        </p:grpSpPr>
        <p:sp>
          <p:nvSpPr>
            <p:cNvPr id="70" name="Freeform"/>
            <p:cNvSpPr/>
            <p:nvPr/>
          </p:nvSpPr>
          <p:spPr>
            <a:xfrm>
              <a:off x="8603720" y="5409187"/>
              <a:ext cx="204379" cy="517121"/>
            </a:xfrm>
            <a:custGeom>
              <a:avLst/>
              <a:gdLst>
                <a:gd name="connsiteX0" fmla="*/ 127557 w 204379"/>
                <a:gd name="connsiteY0" fmla="*/ 0 h 517121"/>
                <a:gd name="connsiteX1" fmla="*/ 150765 w 204379"/>
                <a:gd name="connsiteY1" fmla="*/ 4685 h 517121"/>
                <a:gd name="connsiteX2" fmla="*/ 204379 w 204379"/>
                <a:gd name="connsiteY2" fmla="*/ 85570 h 517121"/>
                <a:gd name="connsiteX3" fmla="*/ 204379 w 204379"/>
                <a:gd name="connsiteY3" fmla="*/ 436692 h 517121"/>
                <a:gd name="connsiteX4" fmla="*/ 178668 w 204379"/>
                <a:gd name="connsiteY4" fmla="*/ 498764 h 517121"/>
                <a:gd name="connsiteX5" fmla="*/ 151442 w 204379"/>
                <a:gd name="connsiteY5" fmla="*/ 517121 h 517121"/>
                <a:gd name="connsiteX6" fmla="*/ 120920 w 204379"/>
                <a:gd name="connsiteY6" fmla="*/ 513105 h 517121"/>
                <a:gd name="connsiteX7" fmla="*/ 75319 w 204379"/>
                <a:gd name="connsiteY7" fmla="*/ 423694 h 517121"/>
                <a:gd name="connsiteX8" fmla="*/ 0 w 204379"/>
                <a:gd name="connsiteY8" fmla="*/ 354817 h 517121"/>
                <a:gd name="connsiteX9" fmla="*/ 18367 w 204379"/>
                <a:gd name="connsiteY9" fmla="*/ 256989 h 517121"/>
                <a:gd name="connsiteX10" fmla="*/ 0 w 204379"/>
                <a:gd name="connsiteY10" fmla="*/ 159161 h 517121"/>
                <a:gd name="connsiteX11" fmla="*/ 75319 w 204379"/>
                <a:gd name="connsiteY11" fmla="*/ 90284 h 517121"/>
                <a:gd name="connsiteX12" fmla="*/ 120920 w 204379"/>
                <a:gd name="connsiteY12" fmla="*/ 873 h 517121"/>
                <a:gd name="connsiteX13" fmla="*/ 127557 w 204379"/>
                <a:gd name="connsiteY13" fmla="*/ 0 h 517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7121">
                  <a:moveTo>
                    <a:pt x="127557" y="0"/>
                  </a:moveTo>
                  <a:lnTo>
                    <a:pt x="150765" y="4685"/>
                  </a:lnTo>
                  <a:cubicBezTo>
                    <a:pt x="182272" y="18012"/>
                    <a:pt x="204379" y="49209"/>
                    <a:pt x="204379" y="85570"/>
                  </a:cubicBezTo>
                  <a:lnTo>
                    <a:pt x="204379" y="436692"/>
                  </a:lnTo>
                  <a:cubicBezTo>
                    <a:pt x="204379" y="460933"/>
                    <a:pt x="194553" y="482878"/>
                    <a:pt x="178668" y="498764"/>
                  </a:cubicBezTo>
                  <a:lnTo>
                    <a:pt x="151442" y="517121"/>
                  </a:lnTo>
                  <a:lnTo>
                    <a:pt x="120920" y="513105"/>
                  </a:lnTo>
                  <a:lnTo>
                    <a:pt x="75319" y="423694"/>
                  </a:lnTo>
                  <a:lnTo>
                    <a:pt x="0" y="354817"/>
                  </a:lnTo>
                  <a:lnTo>
                    <a:pt x="18367" y="256989"/>
                  </a:lnTo>
                  <a:lnTo>
                    <a:pt x="0" y="159161"/>
                  </a:lnTo>
                  <a:lnTo>
                    <a:pt x="75319" y="90284"/>
                  </a:lnTo>
                  <a:lnTo>
                    <a:pt x="120920" y="873"/>
                  </a:lnTo>
                  <a:lnTo>
                    <a:pt x="12755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9" name="Freeform"/>
            <p:cNvSpPr/>
            <p:nvPr/>
          </p:nvSpPr>
          <p:spPr>
            <a:xfrm>
              <a:off x="3383903" y="5412462"/>
              <a:ext cx="180297" cy="511195"/>
            </a:xfrm>
            <a:custGeom>
              <a:avLst/>
              <a:gdLst>
                <a:gd name="connsiteX0" fmla="*/ 60602 w 180297"/>
                <a:gd name="connsiteY0" fmla="*/ 0 h 511195"/>
                <a:gd name="connsiteX1" fmla="*/ 104978 w 180297"/>
                <a:gd name="connsiteY1" fmla="*/ 87009 h 511195"/>
                <a:gd name="connsiteX2" fmla="*/ 180297 w 180297"/>
                <a:gd name="connsiteY2" fmla="*/ 155886 h 511195"/>
                <a:gd name="connsiteX3" fmla="*/ 161930 w 180297"/>
                <a:gd name="connsiteY3" fmla="*/ 253714 h 511195"/>
                <a:gd name="connsiteX4" fmla="*/ 180297 w 180297"/>
                <a:gd name="connsiteY4" fmla="*/ 351542 h 511195"/>
                <a:gd name="connsiteX5" fmla="*/ 104978 w 180297"/>
                <a:gd name="connsiteY5" fmla="*/ 420419 h 511195"/>
                <a:gd name="connsiteX6" fmla="*/ 59377 w 180297"/>
                <a:gd name="connsiteY6" fmla="*/ 509830 h 511195"/>
                <a:gd name="connsiteX7" fmla="*/ 49005 w 180297"/>
                <a:gd name="connsiteY7" fmla="*/ 511195 h 511195"/>
                <a:gd name="connsiteX8" fmla="*/ 25711 w 180297"/>
                <a:gd name="connsiteY8" fmla="*/ 495489 h 511195"/>
                <a:gd name="connsiteX9" fmla="*/ 0 w 180297"/>
                <a:gd name="connsiteY9" fmla="*/ 433417 h 511195"/>
                <a:gd name="connsiteX10" fmla="*/ 0 w 180297"/>
                <a:gd name="connsiteY10" fmla="*/ 82295 h 511195"/>
                <a:gd name="connsiteX11" fmla="*/ 53614 w 180297"/>
                <a:gd name="connsiteY11" fmla="*/ 1410 h 511195"/>
                <a:gd name="connsiteX12" fmla="*/ 60602 w 180297"/>
                <a:gd name="connsiteY12" fmla="*/ 0 h 511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297" h="511195">
                  <a:moveTo>
                    <a:pt x="60602" y="0"/>
                  </a:moveTo>
                  <a:lnTo>
                    <a:pt x="104978" y="87009"/>
                  </a:lnTo>
                  <a:lnTo>
                    <a:pt x="180297" y="155886"/>
                  </a:lnTo>
                  <a:lnTo>
                    <a:pt x="161930" y="253714"/>
                  </a:lnTo>
                  <a:lnTo>
                    <a:pt x="180297" y="351542"/>
                  </a:lnTo>
                  <a:lnTo>
                    <a:pt x="104978" y="420419"/>
                  </a:lnTo>
                  <a:lnTo>
                    <a:pt x="59377" y="509830"/>
                  </a:lnTo>
                  <a:lnTo>
                    <a:pt x="49005" y="511195"/>
                  </a:lnTo>
                  <a:lnTo>
                    <a:pt x="25711" y="495489"/>
                  </a:lnTo>
                  <a:cubicBezTo>
                    <a:pt x="9826" y="479603"/>
                    <a:pt x="0" y="457658"/>
                    <a:pt x="0" y="433417"/>
                  </a:cubicBezTo>
                  <a:lnTo>
                    <a:pt x="0" y="82295"/>
                  </a:lnTo>
                  <a:cubicBezTo>
                    <a:pt x="0" y="45934"/>
                    <a:pt x="22108" y="14737"/>
                    <a:pt x="53614" y="1410"/>
                  </a:cubicBezTo>
                  <a:lnTo>
                    <a:pt x="60602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0" name="Freeform"/>
            <p:cNvSpPr/>
            <p:nvPr/>
          </p:nvSpPr>
          <p:spPr>
            <a:xfrm>
              <a:off x="3432907" y="5406973"/>
              <a:ext cx="5322254" cy="526688"/>
            </a:xfrm>
            <a:custGeom>
              <a:avLst/>
              <a:gdLst>
                <a:gd name="connsiteX0" fmla="*/ 38778 w 5322254"/>
                <a:gd name="connsiteY0" fmla="*/ 0 h 526688"/>
                <a:gd name="connsiteX1" fmla="*/ 5287408 w 5322254"/>
                <a:gd name="connsiteY1" fmla="*/ 0 h 526688"/>
                <a:gd name="connsiteX2" fmla="*/ 5298369 w 5322254"/>
                <a:gd name="connsiteY2" fmla="*/ 2213 h 526688"/>
                <a:gd name="connsiteX3" fmla="*/ 5291732 w 5322254"/>
                <a:gd name="connsiteY3" fmla="*/ 3086 h 526688"/>
                <a:gd name="connsiteX4" fmla="*/ 5246131 w 5322254"/>
                <a:gd name="connsiteY4" fmla="*/ 92497 h 526688"/>
                <a:gd name="connsiteX5" fmla="*/ 5170812 w 5322254"/>
                <a:gd name="connsiteY5" fmla="*/ 161374 h 526688"/>
                <a:gd name="connsiteX6" fmla="*/ 5189179 w 5322254"/>
                <a:gd name="connsiteY6" fmla="*/ 259202 h 526688"/>
                <a:gd name="connsiteX7" fmla="*/ 5170812 w 5322254"/>
                <a:gd name="connsiteY7" fmla="*/ 357030 h 526688"/>
                <a:gd name="connsiteX8" fmla="*/ 5246131 w 5322254"/>
                <a:gd name="connsiteY8" fmla="*/ 425907 h 526688"/>
                <a:gd name="connsiteX9" fmla="*/ 5291732 w 5322254"/>
                <a:gd name="connsiteY9" fmla="*/ 515318 h 526688"/>
                <a:gd name="connsiteX10" fmla="*/ 5322254 w 5322254"/>
                <a:gd name="connsiteY10" fmla="*/ 519334 h 526688"/>
                <a:gd name="connsiteX11" fmla="*/ 5321577 w 5322254"/>
                <a:gd name="connsiteY11" fmla="*/ 519790 h 526688"/>
                <a:gd name="connsiteX12" fmla="*/ 5287408 w 5322254"/>
                <a:gd name="connsiteY12" fmla="*/ 526688 h 526688"/>
                <a:gd name="connsiteX13" fmla="*/ 38778 w 5322254"/>
                <a:gd name="connsiteY13" fmla="*/ 526688 h 526688"/>
                <a:gd name="connsiteX14" fmla="*/ 4609 w 5322254"/>
                <a:gd name="connsiteY14" fmla="*/ 519790 h 526688"/>
                <a:gd name="connsiteX15" fmla="*/ 0 w 5322254"/>
                <a:gd name="connsiteY15" fmla="*/ 516683 h 526688"/>
                <a:gd name="connsiteX16" fmla="*/ 10372 w 5322254"/>
                <a:gd name="connsiteY16" fmla="*/ 515318 h 526688"/>
                <a:gd name="connsiteX17" fmla="*/ 55973 w 5322254"/>
                <a:gd name="connsiteY17" fmla="*/ 425907 h 526688"/>
                <a:gd name="connsiteX18" fmla="*/ 131292 w 5322254"/>
                <a:gd name="connsiteY18" fmla="*/ 357030 h 526688"/>
                <a:gd name="connsiteX19" fmla="*/ 112925 w 5322254"/>
                <a:gd name="connsiteY19" fmla="*/ 259202 h 526688"/>
                <a:gd name="connsiteX20" fmla="*/ 131292 w 5322254"/>
                <a:gd name="connsiteY20" fmla="*/ 161374 h 526688"/>
                <a:gd name="connsiteX21" fmla="*/ 55973 w 5322254"/>
                <a:gd name="connsiteY21" fmla="*/ 92497 h 526688"/>
                <a:gd name="connsiteX22" fmla="*/ 11597 w 5322254"/>
                <a:gd name="connsiteY22" fmla="*/ 5488 h 526688"/>
                <a:gd name="connsiteX23" fmla="*/ 38778 w 5322254"/>
                <a:gd name="connsiteY23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322254" h="526688">
                  <a:moveTo>
                    <a:pt x="38778" y="0"/>
                  </a:moveTo>
                  <a:lnTo>
                    <a:pt x="5287408" y="0"/>
                  </a:lnTo>
                  <a:lnTo>
                    <a:pt x="5298369" y="2213"/>
                  </a:lnTo>
                  <a:lnTo>
                    <a:pt x="5291732" y="3086"/>
                  </a:lnTo>
                  <a:lnTo>
                    <a:pt x="5246131" y="92497"/>
                  </a:lnTo>
                  <a:lnTo>
                    <a:pt x="5170812" y="161374"/>
                  </a:lnTo>
                  <a:lnTo>
                    <a:pt x="5189179" y="259202"/>
                  </a:lnTo>
                  <a:lnTo>
                    <a:pt x="5170812" y="357030"/>
                  </a:lnTo>
                  <a:lnTo>
                    <a:pt x="5246131" y="425907"/>
                  </a:lnTo>
                  <a:lnTo>
                    <a:pt x="5291732" y="515318"/>
                  </a:lnTo>
                  <a:lnTo>
                    <a:pt x="5322254" y="519334"/>
                  </a:lnTo>
                  <a:lnTo>
                    <a:pt x="5321577" y="519790"/>
                  </a:lnTo>
                  <a:cubicBezTo>
                    <a:pt x="5311075" y="524232"/>
                    <a:pt x="5299528" y="526688"/>
                    <a:pt x="5287408" y="526688"/>
                  </a:cubicBezTo>
                  <a:lnTo>
                    <a:pt x="38778" y="526688"/>
                  </a:lnTo>
                  <a:cubicBezTo>
                    <a:pt x="26658" y="526688"/>
                    <a:pt x="15111" y="524232"/>
                    <a:pt x="4609" y="519790"/>
                  </a:cubicBezTo>
                  <a:lnTo>
                    <a:pt x="0" y="516683"/>
                  </a:lnTo>
                  <a:lnTo>
                    <a:pt x="10372" y="515318"/>
                  </a:lnTo>
                  <a:lnTo>
                    <a:pt x="55973" y="425907"/>
                  </a:lnTo>
                  <a:lnTo>
                    <a:pt x="131292" y="357030"/>
                  </a:lnTo>
                  <a:lnTo>
                    <a:pt x="112925" y="259202"/>
                  </a:lnTo>
                  <a:lnTo>
                    <a:pt x="131292" y="161374"/>
                  </a:lnTo>
                  <a:lnTo>
                    <a:pt x="55973" y="92497"/>
                  </a:lnTo>
                  <a:lnTo>
                    <a:pt x="11597" y="5488"/>
                  </a:lnTo>
                  <a:lnTo>
                    <a:pt x="3877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أنس بن مالك</a:t>
              </a:r>
            </a:p>
          </p:txBody>
        </p:sp>
      </p:grpSp>
      <p:grpSp>
        <p:nvGrpSpPr>
          <p:cNvPr id="181" name="أحسنت"/>
          <p:cNvGrpSpPr/>
          <p:nvPr/>
        </p:nvGrpSpPr>
        <p:grpSpPr>
          <a:xfrm>
            <a:off x="3695705" y="2247529"/>
            <a:ext cx="4791064" cy="2362944"/>
            <a:chOff x="3695705" y="2247529"/>
            <a:chExt cx="4791064" cy="2362944"/>
          </a:xfrm>
        </p:grpSpPr>
        <p:sp>
          <p:nvSpPr>
            <p:cNvPr id="175" name="Freeform"/>
            <p:cNvSpPr/>
            <p:nvPr/>
          </p:nvSpPr>
          <p:spPr>
            <a:xfrm>
              <a:off x="3695706" y="2252805"/>
              <a:ext cx="313782" cy="442766"/>
            </a:xfrm>
            <a:custGeom>
              <a:avLst/>
              <a:gdLst>
                <a:gd name="connsiteX0" fmla="*/ 397596 w 399247"/>
                <a:gd name="connsiteY0" fmla="*/ 0 h 515500"/>
                <a:gd name="connsiteX1" fmla="*/ 370642 w 399247"/>
                <a:gd name="connsiteY1" fmla="*/ 116255 h 515500"/>
                <a:gd name="connsiteX2" fmla="*/ 399247 w 399247"/>
                <a:gd name="connsiteY2" fmla="*/ 239629 h 515500"/>
                <a:gd name="connsiteX3" fmla="*/ 299857 w 399247"/>
                <a:gd name="connsiteY3" fmla="*/ 323452 h 515500"/>
                <a:gd name="connsiteX4" fmla="*/ 246749 w 399247"/>
                <a:gd name="connsiteY4" fmla="*/ 439252 h 515500"/>
                <a:gd name="connsiteX5" fmla="*/ 114536 w 399247"/>
                <a:gd name="connsiteY5" fmla="*/ 451505 h 515500"/>
                <a:gd name="connsiteX6" fmla="*/ 1 w 399247"/>
                <a:gd name="connsiteY6" fmla="*/ 515500 h 515500"/>
                <a:gd name="connsiteX7" fmla="*/ 0 w 399247"/>
                <a:gd name="connsiteY7" fmla="*/ 515500 h 515500"/>
                <a:gd name="connsiteX8" fmla="*/ 0 w 399247"/>
                <a:gd name="connsiteY8" fmla="*/ 452385 h 515500"/>
                <a:gd name="connsiteX9" fmla="*/ 366119 w 399247"/>
                <a:gd name="connsiteY9" fmla="*/ 3173 h 515500"/>
                <a:gd name="connsiteX10" fmla="*/ 397596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397596" y="0"/>
                  </a:moveTo>
                  <a:lnTo>
                    <a:pt x="370642" y="116255"/>
                  </a:lnTo>
                  <a:lnTo>
                    <a:pt x="399247" y="239629"/>
                  </a:lnTo>
                  <a:lnTo>
                    <a:pt x="299857" y="323452"/>
                  </a:lnTo>
                  <a:lnTo>
                    <a:pt x="246749" y="439252"/>
                  </a:lnTo>
                  <a:lnTo>
                    <a:pt x="114536" y="451505"/>
                  </a:lnTo>
                  <a:lnTo>
                    <a:pt x="1" y="515500"/>
                  </a:lnTo>
                  <a:lnTo>
                    <a:pt x="0" y="515500"/>
                  </a:lnTo>
                  <a:lnTo>
                    <a:pt x="0" y="452385"/>
                  </a:lnTo>
                  <a:cubicBezTo>
                    <a:pt x="0" y="230802"/>
                    <a:pt x="157175" y="45929"/>
                    <a:pt x="366119" y="3173"/>
                  </a:cubicBezTo>
                  <a:lnTo>
                    <a:pt x="39759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176" name="Freeform"/>
            <p:cNvSpPr/>
            <p:nvPr/>
          </p:nvSpPr>
          <p:spPr>
            <a:xfrm>
              <a:off x="8172987" y="2252805"/>
              <a:ext cx="313782" cy="442766"/>
            </a:xfrm>
            <a:custGeom>
              <a:avLst/>
              <a:gdLst>
                <a:gd name="connsiteX0" fmla="*/ 1651 w 399247"/>
                <a:gd name="connsiteY0" fmla="*/ 0 h 515500"/>
                <a:gd name="connsiteX1" fmla="*/ 33128 w 399247"/>
                <a:gd name="connsiteY1" fmla="*/ 3173 h 515500"/>
                <a:gd name="connsiteX2" fmla="*/ 399247 w 399247"/>
                <a:gd name="connsiteY2" fmla="*/ 452385 h 515500"/>
                <a:gd name="connsiteX3" fmla="*/ 399247 w 399247"/>
                <a:gd name="connsiteY3" fmla="*/ 515500 h 515500"/>
                <a:gd name="connsiteX4" fmla="*/ 284711 w 399247"/>
                <a:gd name="connsiteY4" fmla="*/ 451505 h 515500"/>
                <a:gd name="connsiteX5" fmla="*/ 152498 w 399247"/>
                <a:gd name="connsiteY5" fmla="*/ 439252 h 515500"/>
                <a:gd name="connsiteX6" fmla="*/ 99390 w 399247"/>
                <a:gd name="connsiteY6" fmla="*/ 323452 h 515500"/>
                <a:gd name="connsiteX7" fmla="*/ 0 w 399247"/>
                <a:gd name="connsiteY7" fmla="*/ 239629 h 515500"/>
                <a:gd name="connsiteX8" fmla="*/ 28605 w 399247"/>
                <a:gd name="connsiteY8" fmla="*/ 116255 h 515500"/>
                <a:gd name="connsiteX9" fmla="*/ 1651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1651" y="0"/>
                  </a:moveTo>
                  <a:lnTo>
                    <a:pt x="33128" y="3173"/>
                  </a:lnTo>
                  <a:cubicBezTo>
                    <a:pt x="242072" y="45929"/>
                    <a:pt x="399247" y="230802"/>
                    <a:pt x="399247" y="452385"/>
                  </a:cubicBezTo>
                  <a:lnTo>
                    <a:pt x="399247" y="515500"/>
                  </a:lnTo>
                  <a:lnTo>
                    <a:pt x="284711" y="451505"/>
                  </a:lnTo>
                  <a:lnTo>
                    <a:pt x="152498" y="439252"/>
                  </a:lnTo>
                  <a:lnTo>
                    <a:pt x="99390" y="323452"/>
                  </a:lnTo>
                  <a:lnTo>
                    <a:pt x="0" y="239629"/>
                  </a:lnTo>
                  <a:lnTo>
                    <a:pt x="28605" y="116255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177" name="Freeform"/>
            <p:cNvSpPr/>
            <p:nvPr/>
          </p:nvSpPr>
          <p:spPr>
            <a:xfrm>
              <a:off x="3695706" y="4162431"/>
              <a:ext cx="313782" cy="442766"/>
            </a:xfrm>
            <a:custGeom>
              <a:avLst/>
              <a:gdLst>
                <a:gd name="connsiteX0" fmla="*/ 1 w 399247"/>
                <a:gd name="connsiteY0" fmla="*/ 0 h 515500"/>
                <a:gd name="connsiteX1" fmla="*/ 114536 w 399247"/>
                <a:gd name="connsiteY1" fmla="*/ 63995 h 515500"/>
                <a:gd name="connsiteX2" fmla="*/ 246749 w 399247"/>
                <a:gd name="connsiteY2" fmla="*/ 76248 h 515500"/>
                <a:gd name="connsiteX3" fmla="*/ 299857 w 399247"/>
                <a:gd name="connsiteY3" fmla="*/ 192048 h 515500"/>
                <a:gd name="connsiteX4" fmla="*/ 399247 w 399247"/>
                <a:gd name="connsiteY4" fmla="*/ 275871 h 515500"/>
                <a:gd name="connsiteX5" fmla="*/ 370642 w 399247"/>
                <a:gd name="connsiteY5" fmla="*/ 399246 h 515500"/>
                <a:gd name="connsiteX6" fmla="*/ 397596 w 399247"/>
                <a:gd name="connsiteY6" fmla="*/ 515500 h 515500"/>
                <a:gd name="connsiteX7" fmla="*/ 366119 w 399247"/>
                <a:gd name="connsiteY7" fmla="*/ 512327 h 515500"/>
                <a:gd name="connsiteX8" fmla="*/ 0 w 399247"/>
                <a:gd name="connsiteY8" fmla="*/ 63115 h 515500"/>
                <a:gd name="connsiteX9" fmla="*/ 0 w 399247"/>
                <a:gd name="connsiteY9" fmla="*/ 1 h 515500"/>
                <a:gd name="connsiteX10" fmla="*/ 1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1" y="0"/>
                  </a:moveTo>
                  <a:lnTo>
                    <a:pt x="114536" y="63995"/>
                  </a:lnTo>
                  <a:lnTo>
                    <a:pt x="246749" y="76248"/>
                  </a:lnTo>
                  <a:lnTo>
                    <a:pt x="299857" y="192048"/>
                  </a:lnTo>
                  <a:lnTo>
                    <a:pt x="399247" y="275871"/>
                  </a:lnTo>
                  <a:lnTo>
                    <a:pt x="370642" y="399246"/>
                  </a:lnTo>
                  <a:lnTo>
                    <a:pt x="397596" y="515500"/>
                  </a:lnTo>
                  <a:lnTo>
                    <a:pt x="366119" y="512327"/>
                  </a:lnTo>
                  <a:cubicBezTo>
                    <a:pt x="157175" y="469571"/>
                    <a:pt x="0" y="284698"/>
                    <a:pt x="0" y="63115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178" name="Freeform"/>
            <p:cNvSpPr/>
            <p:nvPr/>
          </p:nvSpPr>
          <p:spPr>
            <a:xfrm>
              <a:off x="8172987" y="4162431"/>
              <a:ext cx="313782" cy="442766"/>
            </a:xfrm>
            <a:custGeom>
              <a:avLst/>
              <a:gdLst>
                <a:gd name="connsiteX0" fmla="*/ 399247 w 399247"/>
                <a:gd name="connsiteY0" fmla="*/ 0 h 515500"/>
                <a:gd name="connsiteX1" fmla="*/ 399247 w 399247"/>
                <a:gd name="connsiteY1" fmla="*/ 63115 h 515500"/>
                <a:gd name="connsiteX2" fmla="*/ 33128 w 399247"/>
                <a:gd name="connsiteY2" fmla="*/ 512327 h 515500"/>
                <a:gd name="connsiteX3" fmla="*/ 1651 w 399247"/>
                <a:gd name="connsiteY3" fmla="*/ 515500 h 515500"/>
                <a:gd name="connsiteX4" fmla="*/ 28605 w 399247"/>
                <a:gd name="connsiteY4" fmla="*/ 399246 h 515500"/>
                <a:gd name="connsiteX5" fmla="*/ 0 w 399247"/>
                <a:gd name="connsiteY5" fmla="*/ 275871 h 515500"/>
                <a:gd name="connsiteX6" fmla="*/ 99390 w 399247"/>
                <a:gd name="connsiteY6" fmla="*/ 192048 h 515500"/>
                <a:gd name="connsiteX7" fmla="*/ 152498 w 399247"/>
                <a:gd name="connsiteY7" fmla="*/ 76248 h 515500"/>
                <a:gd name="connsiteX8" fmla="*/ 284711 w 399247"/>
                <a:gd name="connsiteY8" fmla="*/ 63995 h 515500"/>
                <a:gd name="connsiteX9" fmla="*/ 399247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399247" y="0"/>
                  </a:moveTo>
                  <a:lnTo>
                    <a:pt x="399247" y="63115"/>
                  </a:lnTo>
                  <a:cubicBezTo>
                    <a:pt x="399247" y="284698"/>
                    <a:pt x="242072" y="469571"/>
                    <a:pt x="33128" y="512327"/>
                  </a:cubicBezTo>
                  <a:lnTo>
                    <a:pt x="1651" y="515500"/>
                  </a:lnTo>
                  <a:lnTo>
                    <a:pt x="28605" y="399246"/>
                  </a:lnTo>
                  <a:lnTo>
                    <a:pt x="0" y="275871"/>
                  </a:lnTo>
                  <a:lnTo>
                    <a:pt x="99390" y="192048"/>
                  </a:lnTo>
                  <a:lnTo>
                    <a:pt x="152498" y="76248"/>
                  </a:lnTo>
                  <a:lnTo>
                    <a:pt x="284711" y="63995"/>
                  </a:lnTo>
                  <a:lnTo>
                    <a:pt x="39924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179" name="Freeform"/>
            <p:cNvSpPr/>
            <p:nvPr/>
          </p:nvSpPr>
          <p:spPr>
            <a:xfrm>
              <a:off x="3695705" y="2247529"/>
              <a:ext cx="4791063" cy="2362944"/>
            </a:xfrm>
            <a:custGeom>
              <a:avLst/>
              <a:gdLst>
                <a:gd name="connsiteX0" fmla="*/ 458528 w 6096000"/>
                <a:gd name="connsiteY0" fmla="*/ 0 h 2751112"/>
                <a:gd name="connsiteX1" fmla="*/ 5637472 w 6096000"/>
                <a:gd name="connsiteY1" fmla="*/ 0 h 2751112"/>
                <a:gd name="connsiteX2" fmla="*/ 5698404 w 6096000"/>
                <a:gd name="connsiteY2" fmla="*/ 6143 h 2751112"/>
                <a:gd name="connsiteX3" fmla="*/ 5725358 w 6096000"/>
                <a:gd name="connsiteY3" fmla="*/ 122398 h 2751112"/>
                <a:gd name="connsiteX4" fmla="*/ 5696753 w 6096000"/>
                <a:gd name="connsiteY4" fmla="*/ 245772 h 2751112"/>
                <a:gd name="connsiteX5" fmla="*/ 5796143 w 6096000"/>
                <a:gd name="connsiteY5" fmla="*/ 329595 h 2751112"/>
                <a:gd name="connsiteX6" fmla="*/ 5849251 w 6096000"/>
                <a:gd name="connsiteY6" fmla="*/ 445395 h 2751112"/>
                <a:gd name="connsiteX7" fmla="*/ 5981464 w 6096000"/>
                <a:gd name="connsiteY7" fmla="*/ 457648 h 2751112"/>
                <a:gd name="connsiteX8" fmla="*/ 6096000 w 6096000"/>
                <a:gd name="connsiteY8" fmla="*/ 521643 h 2751112"/>
                <a:gd name="connsiteX9" fmla="*/ 6096000 w 6096000"/>
                <a:gd name="connsiteY9" fmla="*/ 2229469 h 2751112"/>
                <a:gd name="connsiteX10" fmla="*/ 5981464 w 6096000"/>
                <a:gd name="connsiteY10" fmla="*/ 2293464 h 2751112"/>
                <a:gd name="connsiteX11" fmla="*/ 5849251 w 6096000"/>
                <a:gd name="connsiteY11" fmla="*/ 2305717 h 2751112"/>
                <a:gd name="connsiteX12" fmla="*/ 5796143 w 6096000"/>
                <a:gd name="connsiteY12" fmla="*/ 2421517 h 2751112"/>
                <a:gd name="connsiteX13" fmla="*/ 5696753 w 6096000"/>
                <a:gd name="connsiteY13" fmla="*/ 2505340 h 2751112"/>
                <a:gd name="connsiteX14" fmla="*/ 5725358 w 6096000"/>
                <a:gd name="connsiteY14" fmla="*/ 2628715 h 2751112"/>
                <a:gd name="connsiteX15" fmla="*/ 5698404 w 6096000"/>
                <a:gd name="connsiteY15" fmla="*/ 2744969 h 2751112"/>
                <a:gd name="connsiteX16" fmla="*/ 5637472 w 6096000"/>
                <a:gd name="connsiteY16" fmla="*/ 2751112 h 2751112"/>
                <a:gd name="connsiteX17" fmla="*/ 458528 w 6096000"/>
                <a:gd name="connsiteY17" fmla="*/ 2751112 h 2751112"/>
                <a:gd name="connsiteX18" fmla="*/ 397596 w 6096000"/>
                <a:gd name="connsiteY18" fmla="*/ 2744969 h 2751112"/>
                <a:gd name="connsiteX19" fmla="*/ 370642 w 6096000"/>
                <a:gd name="connsiteY19" fmla="*/ 2628715 h 2751112"/>
                <a:gd name="connsiteX20" fmla="*/ 399247 w 6096000"/>
                <a:gd name="connsiteY20" fmla="*/ 2505340 h 2751112"/>
                <a:gd name="connsiteX21" fmla="*/ 299857 w 6096000"/>
                <a:gd name="connsiteY21" fmla="*/ 2421517 h 2751112"/>
                <a:gd name="connsiteX22" fmla="*/ 246749 w 6096000"/>
                <a:gd name="connsiteY22" fmla="*/ 2305717 h 2751112"/>
                <a:gd name="connsiteX23" fmla="*/ 114536 w 6096000"/>
                <a:gd name="connsiteY23" fmla="*/ 2293464 h 2751112"/>
                <a:gd name="connsiteX24" fmla="*/ 1 w 6096000"/>
                <a:gd name="connsiteY24" fmla="*/ 2229469 h 2751112"/>
                <a:gd name="connsiteX25" fmla="*/ 0 w 6096000"/>
                <a:gd name="connsiteY25" fmla="*/ 2229470 h 2751112"/>
                <a:gd name="connsiteX26" fmla="*/ 0 w 6096000"/>
                <a:gd name="connsiteY26" fmla="*/ 521643 h 2751112"/>
                <a:gd name="connsiteX27" fmla="*/ 1 w 6096000"/>
                <a:gd name="connsiteY27" fmla="*/ 521643 h 2751112"/>
                <a:gd name="connsiteX28" fmla="*/ 114536 w 6096000"/>
                <a:gd name="connsiteY28" fmla="*/ 457648 h 2751112"/>
                <a:gd name="connsiteX29" fmla="*/ 246749 w 6096000"/>
                <a:gd name="connsiteY29" fmla="*/ 445395 h 2751112"/>
                <a:gd name="connsiteX30" fmla="*/ 299857 w 6096000"/>
                <a:gd name="connsiteY30" fmla="*/ 329595 h 2751112"/>
                <a:gd name="connsiteX31" fmla="*/ 399247 w 6096000"/>
                <a:gd name="connsiteY31" fmla="*/ 245772 h 2751112"/>
                <a:gd name="connsiteX32" fmla="*/ 370642 w 6096000"/>
                <a:gd name="connsiteY32" fmla="*/ 122398 h 2751112"/>
                <a:gd name="connsiteX33" fmla="*/ 397596 w 6096000"/>
                <a:gd name="connsiteY33" fmla="*/ 6143 h 2751112"/>
                <a:gd name="connsiteX34" fmla="*/ 458528 w 6096000"/>
                <a:gd name="connsiteY34" fmla="*/ 0 h 275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96000" h="2751112">
                  <a:moveTo>
                    <a:pt x="458528" y="0"/>
                  </a:moveTo>
                  <a:lnTo>
                    <a:pt x="5637472" y="0"/>
                  </a:lnTo>
                  <a:lnTo>
                    <a:pt x="5698404" y="6143"/>
                  </a:lnTo>
                  <a:lnTo>
                    <a:pt x="5725358" y="122398"/>
                  </a:lnTo>
                  <a:lnTo>
                    <a:pt x="5696753" y="245772"/>
                  </a:lnTo>
                  <a:lnTo>
                    <a:pt x="5796143" y="329595"/>
                  </a:lnTo>
                  <a:lnTo>
                    <a:pt x="5849251" y="445395"/>
                  </a:lnTo>
                  <a:lnTo>
                    <a:pt x="5981464" y="457648"/>
                  </a:lnTo>
                  <a:lnTo>
                    <a:pt x="6096000" y="521643"/>
                  </a:lnTo>
                  <a:lnTo>
                    <a:pt x="6096000" y="2229469"/>
                  </a:lnTo>
                  <a:lnTo>
                    <a:pt x="5981464" y="2293464"/>
                  </a:lnTo>
                  <a:lnTo>
                    <a:pt x="5849251" y="2305717"/>
                  </a:lnTo>
                  <a:lnTo>
                    <a:pt x="5796143" y="2421517"/>
                  </a:lnTo>
                  <a:lnTo>
                    <a:pt x="5696753" y="2505340"/>
                  </a:lnTo>
                  <a:lnTo>
                    <a:pt x="5725358" y="2628715"/>
                  </a:lnTo>
                  <a:lnTo>
                    <a:pt x="5698404" y="2744969"/>
                  </a:lnTo>
                  <a:lnTo>
                    <a:pt x="5637472" y="2751112"/>
                  </a:lnTo>
                  <a:lnTo>
                    <a:pt x="458528" y="2751112"/>
                  </a:lnTo>
                  <a:lnTo>
                    <a:pt x="397596" y="2744969"/>
                  </a:lnTo>
                  <a:lnTo>
                    <a:pt x="370642" y="2628715"/>
                  </a:lnTo>
                  <a:lnTo>
                    <a:pt x="399247" y="2505340"/>
                  </a:lnTo>
                  <a:lnTo>
                    <a:pt x="299857" y="2421517"/>
                  </a:lnTo>
                  <a:lnTo>
                    <a:pt x="246749" y="2305717"/>
                  </a:lnTo>
                  <a:lnTo>
                    <a:pt x="114536" y="2293464"/>
                  </a:lnTo>
                  <a:lnTo>
                    <a:pt x="1" y="2229469"/>
                  </a:lnTo>
                  <a:lnTo>
                    <a:pt x="0" y="2229470"/>
                  </a:lnTo>
                  <a:lnTo>
                    <a:pt x="0" y="521643"/>
                  </a:lnTo>
                  <a:lnTo>
                    <a:pt x="1" y="521643"/>
                  </a:lnTo>
                  <a:lnTo>
                    <a:pt x="114536" y="457648"/>
                  </a:lnTo>
                  <a:lnTo>
                    <a:pt x="246749" y="445395"/>
                  </a:lnTo>
                  <a:lnTo>
                    <a:pt x="299857" y="329595"/>
                  </a:lnTo>
                  <a:lnTo>
                    <a:pt x="399247" y="245772"/>
                  </a:lnTo>
                  <a:lnTo>
                    <a:pt x="370642" y="122398"/>
                  </a:lnTo>
                  <a:lnTo>
                    <a:pt x="397596" y="6143"/>
                  </a:lnTo>
                  <a:lnTo>
                    <a:pt x="45852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0" bIns="468000" rtlCol="1" anchor="ctr">
              <a:noAutofit/>
            </a:bodyPr>
            <a:lstStyle/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أحسنت!</a:t>
              </a:r>
            </a:p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السؤال التالي..</a:t>
              </a:r>
            </a:p>
          </p:txBody>
        </p:sp>
        <p:sp>
          <p:nvSpPr>
            <p:cNvPr id="180" name="Freeform">
              <a:hlinkClick r:id="" action="ppaction://hlinkshowjump?jump=nextslide"/>
            </p:cNvPr>
            <p:cNvSpPr/>
            <p:nvPr/>
          </p:nvSpPr>
          <p:spPr>
            <a:xfrm flipH="1">
              <a:off x="5839527" y="3974869"/>
              <a:ext cx="423298" cy="423300"/>
            </a:xfrm>
            <a:prstGeom prst="chevron">
              <a:avLst/>
            </a:pr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</p:grpSp>
    </p:spTree>
    <p:extLst>
      <p:ext uri="{BB962C8B-B14F-4D97-AF65-F5344CB8AC3E}">
        <p14:creationId xmlns:p14="http://schemas.microsoft.com/office/powerpoint/2010/main" val="42423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ght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4" dur="7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7" dur="7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0" dur="7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3" dur="7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سؤال"/>
          <p:cNvGrpSpPr/>
          <p:nvPr/>
        </p:nvGrpSpPr>
        <p:grpSpPr>
          <a:xfrm>
            <a:off x="3048000" y="773137"/>
            <a:ext cx="6096001" cy="3006537"/>
            <a:chOff x="3048000" y="773138"/>
            <a:chExt cx="6096001" cy="2751112"/>
          </a:xfrm>
        </p:grpSpPr>
        <p:sp>
          <p:nvSpPr>
            <p:cNvPr id="53" name="Freeform"/>
            <p:cNvSpPr/>
            <p:nvPr/>
          </p:nvSpPr>
          <p:spPr>
            <a:xfrm>
              <a:off x="3048001" y="779281"/>
              <a:ext cx="399247" cy="515500"/>
            </a:xfrm>
            <a:custGeom>
              <a:avLst/>
              <a:gdLst>
                <a:gd name="connsiteX0" fmla="*/ 397596 w 399247"/>
                <a:gd name="connsiteY0" fmla="*/ 0 h 515500"/>
                <a:gd name="connsiteX1" fmla="*/ 370642 w 399247"/>
                <a:gd name="connsiteY1" fmla="*/ 116255 h 515500"/>
                <a:gd name="connsiteX2" fmla="*/ 399247 w 399247"/>
                <a:gd name="connsiteY2" fmla="*/ 239629 h 515500"/>
                <a:gd name="connsiteX3" fmla="*/ 299857 w 399247"/>
                <a:gd name="connsiteY3" fmla="*/ 323452 h 515500"/>
                <a:gd name="connsiteX4" fmla="*/ 246749 w 399247"/>
                <a:gd name="connsiteY4" fmla="*/ 439252 h 515500"/>
                <a:gd name="connsiteX5" fmla="*/ 114536 w 399247"/>
                <a:gd name="connsiteY5" fmla="*/ 451505 h 515500"/>
                <a:gd name="connsiteX6" fmla="*/ 1 w 399247"/>
                <a:gd name="connsiteY6" fmla="*/ 515500 h 515500"/>
                <a:gd name="connsiteX7" fmla="*/ 0 w 399247"/>
                <a:gd name="connsiteY7" fmla="*/ 515500 h 515500"/>
                <a:gd name="connsiteX8" fmla="*/ 0 w 399247"/>
                <a:gd name="connsiteY8" fmla="*/ 452385 h 515500"/>
                <a:gd name="connsiteX9" fmla="*/ 366119 w 399247"/>
                <a:gd name="connsiteY9" fmla="*/ 3173 h 515500"/>
                <a:gd name="connsiteX10" fmla="*/ 397596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397596" y="0"/>
                  </a:moveTo>
                  <a:lnTo>
                    <a:pt x="370642" y="116255"/>
                  </a:lnTo>
                  <a:lnTo>
                    <a:pt x="399247" y="239629"/>
                  </a:lnTo>
                  <a:lnTo>
                    <a:pt x="299857" y="323452"/>
                  </a:lnTo>
                  <a:lnTo>
                    <a:pt x="246749" y="439252"/>
                  </a:lnTo>
                  <a:lnTo>
                    <a:pt x="114536" y="451505"/>
                  </a:lnTo>
                  <a:lnTo>
                    <a:pt x="1" y="515500"/>
                  </a:lnTo>
                  <a:lnTo>
                    <a:pt x="0" y="515500"/>
                  </a:lnTo>
                  <a:lnTo>
                    <a:pt x="0" y="452385"/>
                  </a:lnTo>
                  <a:cubicBezTo>
                    <a:pt x="0" y="230802"/>
                    <a:pt x="157175" y="45929"/>
                    <a:pt x="366119" y="3173"/>
                  </a:cubicBezTo>
                  <a:lnTo>
                    <a:pt x="39759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2" name="Freeform"/>
            <p:cNvSpPr/>
            <p:nvPr/>
          </p:nvSpPr>
          <p:spPr>
            <a:xfrm>
              <a:off x="8744754" y="779281"/>
              <a:ext cx="399247" cy="515500"/>
            </a:xfrm>
            <a:custGeom>
              <a:avLst/>
              <a:gdLst>
                <a:gd name="connsiteX0" fmla="*/ 1651 w 399247"/>
                <a:gd name="connsiteY0" fmla="*/ 0 h 515500"/>
                <a:gd name="connsiteX1" fmla="*/ 33128 w 399247"/>
                <a:gd name="connsiteY1" fmla="*/ 3173 h 515500"/>
                <a:gd name="connsiteX2" fmla="*/ 399247 w 399247"/>
                <a:gd name="connsiteY2" fmla="*/ 452385 h 515500"/>
                <a:gd name="connsiteX3" fmla="*/ 399247 w 399247"/>
                <a:gd name="connsiteY3" fmla="*/ 515500 h 515500"/>
                <a:gd name="connsiteX4" fmla="*/ 284711 w 399247"/>
                <a:gd name="connsiteY4" fmla="*/ 451505 h 515500"/>
                <a:gd name="connsiteX5" fmla="*/ 152498 w 399247"/>
                <a:gd name="connsiteY5" fmla="*/ 439252 h 515500"/>
                <a:gd name="connsiteX6" fmla="*/ 99390 w 399247"/>
                <a:gd name="connsiteY6" fmla="*/ 323452 h 515500"/>
                <a:gd name="connsiteX7" fmla="*/ 0 w 399247"/>
                <a:gd name="connsiteY7" fmla="*/ 239629 h 515500"/>
                <a:gd name="connsiteX8" fmla="*/ 28605 w 399247"/>
                <a:gd name="connsiteY8" fmla="*/ 116255 h 515500"/>
                <a:gd name="connsiteX9" fmla="*/ 1651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1651" y="0"/>
                  </a:moveTo>
                  <a:lnTo>
                    <a:pt x="33128" y="3173"/>
                  </a:lnTo>
                  <a:cubicBezTo>
                    <a:pt x="242072" y="45929"/>
                    <a:pt x="399247" y="230802"/>
                    <a:pt x="399247" y="452385"/>
                  </a:cubicBezTo>
                  <a:lnTo>
                    <a:pt x="399247" y="515500"/>
                  </a:lnTo>
                  <a:lnTo>
                    <a:pt x="284711" y="451505"/>
                  </a:lnTo>
                  <a:lnTo>
                    <a:pt x="152498" y="439252"/>
                  </a:lnTo>
                  <a:lnTo>
                    <a:pt x="99390" y="323452"/>
                  </a:lnTo>
                  <a:lnTo>
                    <a:pt x="0" y="239629"/>
                  </a:lnTo>
                  <a:lnTo>
                    <a:pt x="28605" y="116255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1" name="Freeform"/>
            <p:cNvSpPr/>
            <p:nvPr/>
          </p:nvSpPr>
          <p:spPr>
            <a:xfrm>
              <a:off x="3048001" y="3002607"/>
              <a:ext cx="399247" cy="515500"/>
            </a:xfrm>
            <a:custGeom>
              <a:avLst/>
              <a:gdLst>
                <a:gd name="connsiteX0" fmla="*/ 1 w 399247"/>
                <a:gd name="connsiteY0" fmla="*/ 0 h 515500"/>
                <a:gd name="connsiteX1" fmla="*/ 114536 w 399247"/>
                <a:gd name="connsiteY1" fmla="*/ 63995 h 515500"/>
                <a:gd name="connsiteX2" fmla="*/ 246749 w 399247"/>
                <a:gd name="connsiteY2" fmla="*/ 76248 h 515500"/>
                <a:gd name="connsiteX3" fmla="*/ 299857 w 399247"/>
                <a:gd name="connsiteY3" fmla="*/ 192048 h 515500"/>
                <a:gd name="connsiteX4" fmla="*/ 399247 w 399247"/>
                <a:gd name="connsiteY4" fmla="*/ 275871 h 515500"/>
                <a:gd name="connsiteX5" fmla="*/ 370642 w 399247"/>
                <a:gd name="connsiteY5" fmla="*/ 399246 h 515500"/>
                <a:gd name="connsiteX6" fmla="*/ 397596 w 399247"/>
                <a:gd name="connsiteY6" fmla="*/ 515500 h 515500"/>
                <a:gd name="connsiteX7" fmla="*/ 366119 w 399247"/>
                <a:gd name="connsiteY7" fmla="*/ 512327 h 515500"/>
                <a:gd name="connsiteX8" fmla="*/ 0 w 399247"/>
                <a:gd name="connsiteY8" fmla="*/ 63115 h 515500"/>
                <a:gd name="connsiteX9" fmla="*/ 0 w 399247"/>
                <a:gd name="connsiteY9" fmla="*/ 1 h 515500"/>
                <a:gd name="connsiteX10" fmla="*/ 1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1" y="0"/>
                  </a:moveTo>
                  <a:lnTo>
                    <a:pt x="114536" y="63995"/>
                  </a:lnTo>
                  <a:lnTo>
                    <a:pt x="246749" y="76248"/>
                  </a:lnTo>
                  <a:lnTo>
                    <a:pt x="299857" y="192048"/>
                  </a:lnTo>
                  <a:lnTo>
                    <a:pt x="399247" y="275871"/>
                  </a:lnTo>
                  <a:lnTo>
                    <a:pt x="370642" y="399246"/>
                  </a:lnTo>
                  <a:lnTo>
                    <a:pt x="397596" y="515500"/>
                  </a:lnTo>
                  <a:lnTo>
                    <a:pt x="366119" y="512327"/>
                  </a:lnTo>
                  <a:cubicBezTo>
                    <a:pt x="157175" y="469571"/>
                    <a:pt x="0" y="284698"/>
                    <a:pt x="0" y="63115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0" name="Freeform"/>
            <p:cNvSpPr/>
            <p:nvPr/>
          </p:nvSpPr>
          <p:spPr>
            <a:xfrm>
              <a:off x="8744754" y="3002607"/>
              <a:ext cx="399247" cy="515500"/>
            </a:xfrm>
            <a:custGeom>
              <a:avLst/>
              <a:gdLst>
                <a:gd name="connsiteX0" fmla="*/ 399247 w 399247"/>
                <a:gd name="connsiteY0" fmla="*/ 0 h 515500"/>
                <a:gd name="connsiteX1" fmla="*/ 399247 w 399247"/>
                <a:gd name="connsiteY1" fmla="*/ 63115 h 515500"/>
                <a:gd name="connsiteX2" fmla="*/ 33128 w 399247"/>
                <a:gd name="connsiteY2" fmla="*/ 512327 h 515500"/>
                <a:gd name="connsiteX3" fmla="*/ 1651 w 399247"/>
                <a:gd name="connsiteY3" fmla="*/ 515500 h 515500"/>
                <a:gd name="connsiteX4" fmla="*/ 28605 w 399247"/>
                <a:gd name="connsiteY4" fmla="*/ 399246 h 515500"/>
                <a:gd name="connsiteX5" fmla="*/ 0 w 399247"/>
                <a:gd name="connsiteY5" fmla="*/ 275871 h 515500"/>
                <a:gd name="connsiteX6" fmla="*/ 99390 w 399247"/>
                <a:gd name="connsiteY6" fmla="*/ 192048 h 515500"/>
                <a:gd name="connsiteX7" fmla="*/ 152498 w 399247"/>
                <a:gd name="connsiteY7" fmla="*/ 76248 h 515500"/>
                <a:gd name="connsiteX8" fmla="*/ 284711 w 399247"/>
                <a:gd name="connsiteY8" fmla="*/ 63995 h 515500"/>
                <a:gd name="connsiteX9" fmla="*/ 399247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399247" y="0"/>
                  </a:moveTo>
                  <a:lnTo>
                    <a:pt x="399247" y="63115"/>
                  </a:lnTo>
                  <a:cubicBezTo>
                    <a:pt x="399247" y="284698"/>
                    <a:pt x="242072" y="469571"/>
                    <a:pt x="33128" y="512327"/>
                  </a:cubicBezTo>
                  <a:lnTo>
                    <a:pt x="1651" y="515500"/>
                  </a:lnTo>
                  <a:lnTo>
                    <a:pt x="28605" y="399246"/>
                  </a:lnTo>
                  <a:lnTo>
                    <a:pt x="0" y="275871"/>
                  </a:lnTo>
                  <a:lnTo>
                    <a:pt x="99390" y="192048"/>
                  </a:lnTo>
                  <a:lnTo>
                    <a:pt x="152498" y="76248"/>
                  </a:lnTo>
                  <a:lnTo>
                    <a:pt x="284711" y="63995"/>
                  </a:lnTo>
                  <a:lnTo>
                    <a:pt x="39924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47" name="Freeform"/>
            <p:cNvSpPr/>
            <p:nvPr/>
          </p:nvSpPr>
          <p:spPr>
            <a:xfrm>
              <a:off x="3048000" y="773138"/>
              <a:ext cx="6096000" cy="2751112"/>
            </a:xfrm>
            <a:custGeom>
              <a:avLst/>
              <a:gdLst>
                <a:gd name="connsiteX0" fmla="*/ 458528 w 6096000"/>
                <a:gd name="connsiteY0" fmla="*/ 0 h 2751112"/>
                <a:gd name="connsiteX1" fmla="*/ 5637472 w 6096000"/>
                <a:gd name="connsiteY1" fmla="*/ 0 h 2751112"/>
                <a:gd name="connsiteX2" fmla="*/ 5698404 w 6096000"/>
                <a:gd name="connsiteY2" fmla="*/ 6143 h 2751112"/>
                <a:gd name="connsiteX3" fmla="*/ 5725358 w 6096000"/>
                <a:gd name="connsiteY3" fmla="*/ 122398 h 2751112"/>
                <a:gd name="connsiteX4" fmla="*/ 5696753 w 6096000"/>
                <a:gd name="connsiteY4" fmla="*/ 245772 h 2751112"/>
                <a:gd name="connsiteX5" fmla="*/ 5796143 w 6096000"/>
                <a:gd name="connsiteY5" fmla="*/ 329595 h 2751112"/>
                <a:gd name="connsiteX6" fmla="*/ 5849251 w 6096000"/>
                <a:gd name="connsiteY6" fmla="*/ 445395 h 2751112"/>
                <a:gd name="connsiteX7" fmla="*/ 5981464 w 6096000"/>
                <a:gd name="connsiteY7" fmla="*/ 457648 h 2751112"/>
                <a:gd name="connsiteX8" fmla="*/ 6096000 w 6096000"/>
                <a:gd name="connsiteY8" fmla="*/ 521643 h 2751112"/>
                <a:gd name="connsiteX9" fmla="*/ 6096000 w 6096000"/>
                <a:gd name="connsiteY9" fmla="*/ 2229469 h 2751112"/>
                <a:gd name="connsiteX10" fmla="*/ 5981464 w 6096000"/>
                <a:gd name="connsiteY10" fmla="*/ 2293464 h 2751112"/>
                <a:gd name="connsiteX11" fmla="*/ 5849251 w 6096000"/>
                <a:gd name="connsiteY11" fmla="*/ 2305717 h 2751112"/>
                <a:gd name="connsiteX12" fmla="*/ 5796143 w 6096000"/>
                <a:gd name="connsiteY12" fmla="*/ 2421517 h 2751112"/>
                <a:gd name="connsiteX13" fmla="*/ 5696753 w 6096000"/>
                <a:gd name="connsiteY13" fmla="*/ 2505340 h 2751112"/>
                <a:gd name="connsiteX14" fmla="*/ 5725358 w 6096000"/>
                <a:gd name="connsiteY14" fmla="*/ 2628715 h 2751112"/>
                <a:gd name="connsiteX15" fmla="*/ 5698404 w 6096000"/>
                <a:gd name="connsiteY15" fmla="*/ 2744969 h 2751112"/>
                <a:gd name="connsiteX16" fmla="*/ 5637472 w 6096000"/>
                <a:gd name="connsiteY16" fmla="*/ 2751112 h 2751112"/>
                <a:gd name="connsiteX17" fmla="*/ 458528 w 6096000"/>
                <a:gd name="connsiteY17" fmla="*/ 2751112 h 2751112"/>
                <a:gd name="connsiteX18" fmla="*/ 397596 w 6096000"/>
                <a:gd name="connsiteY18" fmla="*/ 2744969 h 2751112"/>
                <a:gd name="connsiteX19" fmla="*/ 370642 w 6096000"/>
                <a:gd name="connsiteY19" fmla="*/ 2628715 h 2751112"/>
                <a:gd name="connsiteX20" fmla="*/ 399247 w 6096000"/>
                <a:gd name="connsiteY20" fmla="*/ 2505340 h 2751112"/>
                <a:gd name="connsiteX21" fmla="*/ 299857 w 6096000"/>
                <a:gd name="connsiteY21" fmla="*/ 2421517 h 2751112"/>
                <a:gd name="connsiteX22" fmla="*/ 246749 w 6096000"/>
                <a:gd name="connsiteY22" fmla="*/ 2305717 h 2751112"/>
                <a:gd name="connsiteX23" fmla="*/ 114536 w 6096000"/>
                <a:gd name="connsiteY23" fmla="*/ 2293464 h 2751112"/>
                <a:gd name="connsiteX24" fmla="*/ 1 w 6096000"/>
                <a:gd name="connsiteY24" fmla="*/ 2229469 h 2751112"/>
                <a:gd name="connsiteX25" fmla="*/ 0 w 6096000"/>
                <a:gd name="connsiteY25" fmla="*/ 2229470 h 2751112"/>
                <a:gd name="connsiteX26" fmla="*/ 0 w 6096000"/>
                <a:gd name="connsiteY26" fmla="*/ 521643 h 2751112"/>
                <a:gd name="connsiteX27" fmla="*/ 1 w 6096000"/>
                <a:gd name="connsiteY27" fmla="*/ 521643 h 2751112"/>
                <a:gd name="connsiteX28" fmla="*/ 114536 w 6096000"/>
                <a:gd name="connsiteY28" fmla="*/ 457648 h 2751112"/>
                <a:gd name="connsiteX29" fmla="*/ 246749 w 6096000"/>
                <a:gd name="connsiteY29" fmla="*/ 445395 h 2751112"/>
                <a:gd name="connsiteX30" fmla="*/ 299857 w 6096000"/>
                <a:gd name="connsiteY30" fmla="*/ 329595 h 2751112"/>
                <a:gd name="connsiteX31" fmla="*/ 399247 w 6096000"/>
                <a:gd name="connsiteY31" fmla="*/ 245772 h 2751112"/>
                <a:gd name="connsiteX32" fmla="*/ 370642 w 6096000"/>
                <a:gd name="connsiteY32" fmla="*/ 122398 h 2751112"/>
                <a:gd name="connsiteX33" fmla="*/ 397596 w 6096000"/>
                <a:gd name="connsiteY33" fmla="*/ 6143 h 2751112"/>
                <a:gd name="connsiteX34" fmla="*/ 458528 w 6096000"/>
                <a:gd name="connsiteY34" fmla="*/ 0 h 275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96000" h="2751112">
                  <a:moveTo>
                    <a:pt x="458528" y="0"/>
                  </a:moveTo>
                  <a:lnTo>
                    <a:pt x="5637472" y="0"/>
                  </a:lnTo>
                  <a:lnTo>
                    <a:pt x="5698404" y="6143"/>
                  </a:lnTo>
                  <a:lnTo>
                    <a:pt x="5725358" y="122398"/>
                  </a:lnTo>
                  <a:lnTo>
                    <a:pt x="5696753" y="245772"/>
                  </a:lnTo>
                  <a:lnTo>
                    <a:pt x="5796143" y="329595"/>
                  </a:lnTo>
                  <a:lnTo>
                    <a:pt x="5849251" y="445395"/>
                  </a:lnTo>
                  <a:lnTo>
                    <a:pt x="5981464" y="457648"/>
                  </a:lnTo>
                  <a:lnTo>
                    <a:pt x="6096000" y="521643"/>
                  </a:lnTo>
                  <a:lnTo>
                    <a:pt x="6096000" y="2229469"/>
                  </a:lnTo>
                  <a:lnTo>
                    <a:pt x="5981464" y="2293464"/>
                  </a:lnTo>
                  <a:lnTo>
                    <a:pt x="5849251" y="2305717"/>
                  </a:lnTo>
                  <a:lnTo>
                    <a:pt x="5796143" y="2421517"/>
                  </a:lnTo>
                  <a:lnTo>
                    <a:pt x="5696753" y="2505340"/>
                  </a:lnTo>
                  <a:lnTo>
                    <a:pt x="5725358" y="2628715"/>
                  </a:lnTo>
                  <a:lnTo>
                    <a:pt x="5698404" y="2744969"/>
                  </a:lnTo>
                  <a:lnTo>
                    <a:pt x="5637472" y="2751112"/>
                  </a:lnTo>
                  <a:lnTo>
                    <a:pt x="458528" y="2751112"/>
                  </a:lnTo>
                  <a:lnTo>
                    <a:pt x="397596" y="2744969"/>
                  </a:lnTo>
                  <a:lnTo>
                    <a:pt x="370642" y="2628715"/>
                  </a:lnTo>
                  <a:lnTo>
                    <a:pt x="399247" y="2505340"/>
                  </a:lnTo>
                  <a:lnTo>
                    <a:pt x="299857" y="2421517"/>
                  </a:lnTo>
                  <a:lnTo>
                    <a:pt x="246749" y="2305717"/>
                  </a:lnTo>
                  <a:lnTo>
                    <a:pt x="114536" y="2293464"/>
                  </a:lnTo>
                  <a:lnTo>
                    <a:pt x="1" y="2229469"/>
                  </a:lnTo>
                  <a:lnTo>
                    <a:pt x="0" y="2229470"/>
                  </a:lnTo>
                  <a:lnTo>
                    <a:pt x="0" y="521643"/>
                  </a:lnTo>
                  <a:lnTo>
                    <a:pt x="1" y="521643"/>
                  </a:lnTo>
                  <a:lnTo>
                    <a:pt x="114536" y="457648"/>
                  </a:lnTo>
                  <a:lnTo>
                    <a:pt x="246749" y="445395"/>
                  </a:lnTo>
                  <a:lnTo>
                    <a:pt x="299857" y="329595"/>
                  </a:lnTo>
                  <a:lnTo>
                    <a:pt x="399247" y="245772"/>
                  </a:lnTo>
                  <a:lnTo>
                    <a:pt x="370642" y="122398"/>
                  </a:lnTo>
                  <a:lnTo>
                    <a:pt x="397596" y="6143"/>
                  </a:lnTo>
                  <a:lnTo>
                    <a:pt x="45852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من القائل: ما رأيت أحدًا أعلم بالحلال والحرام والعلم والشعر والطب من عائشة</a:t>
              </a:r>
            </a:p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أم المؤمنين رضي الله عنها؟</a:t>
              </a:r>
            </a:p>
          </p:txBody>
        </p:sp>
      </p:grpSp>
      <p:grpSp>
        <p:nvGrpSpPr>
          <p:cNvPr id="162" name="جواب 3"/>
          <p:cNvGrpSpPr/>
          <p:nvPr/>
        </p:nvGrpSpPr>
        <p:grpSpPr>
          <a:xfrm>
            <a:off x="3383903" y="4741272"/>
            <a:ext cx="5424196" cy="526688"/>
            <a:chOff x="3383903" y="3931481"/>
            <a:chExt cx="5424196" cy="526688"/>
          </a:xfrm>
        </p:grpSpPr>
        <p:sp>
          <p:nvSpPr>
            <p:cNvPr id="74" name="Freeform"/>
            <p:cNvSpPr/>
            <p:nvPr/>
          </p:nvSpPr>
          <p:spPr>
            <a:xfrm>
              <a:off x="8603720" y="3936203"/>
              <a:ext cx="204379" cy="517247"/>
            </a:xfrm>
            <a:custGeom>
              <a:avLst/>
              <a:gdLst>
                <a:gd name="connsiteX0" fmla="*/ 139979 w 204379"/>
                <a:gd name="connsiteY0" fmla="*/ 0 h 517247"/>
                <a:gd name="connsiteX1" fmla="*/ 150765 w 204379"/>
                <a:gd name="connsiteY1" fmla="*/ 2177 h 517247"/>
                <a:gd name="connsiteX2" fmla="*/ 204379 w 204379"/>
                <a:gd name="connsiteY2" fmla="*/ 83062 h 517247"/>
                <a:gd name="connsiteX3" fmla="*/ 204379 w 204379"/>
                <a:gd name="connsiteY3" fmla="*/ 434184 h 517247"/>
                <a:gd name="connsiteX4" fmla="*/ 150765 w 204379"/>
                <a:gd name="connsiteY4" fmla="*/ 515069 h 517247"/>
                <a:gd name="connsiteX5" fmla="*/ 139979 w 204379"/>
                <a:gd name="connsiteY5" fmla="*/ 517247 h 517247"/>
                <a:gd name="connsiteX6" fmla="*/ 120920 w 204379"/>
                <a:gd name="connsiteY6" fmla="*/ 514739 h 517247"/>
                <a:gd name="connsiteX7" fmla="*/ 75319 w 204379"/>
                <a:gd name="connsiteY7" fmla="*/ 425328 h 517247"/>
                <a:gd name="connsiteX8" fmla="*/ 0 w 204379"/>
                <a:gd name="connsiteY8" fmla="*/ 356451 h 517247"/>
                <a:gd name="connsiteX9" fmla="*/ 18367 w 204379"/>
                <a:gd name="connsiteY9" fmla="*/ 258623 h 517247"/>
                <a:gd name="connsiteX10" fmla="*/ 0 w 204379"/>
                <a:gd name="connsiteY10" fmla="*/ 160795 h 517247"/>
                <a:gd name="connsiteX11" fmla="*/ 75319 w 204379"/>
                <a:gd name="connsiteY11" fmla="*/ 91918 h 517247"/>
                <a:gd name="connsiteX12" fmla="*/ 120920 w 204379"/>
                <a:gd name="connsiteY12" fmla="*/ 2507 h 517247"/>
                <a:gd name="connsiteX13" fmla="*/ 139979 w 204379"/>
                <a:gd name="connsiteY13" fmla="*/ 0 h 51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7247">
                  <a:moveTo>
                    <a:pt x="139979" y="0"/>
                  </a:moveTo>
                  <a:lnTo>
                    <a:pt x="150765" y="2177"/>
                  </a:lnTo>
                  <a:cubicBezTo>
                    <a:pt x="182272" y="15504"/>
                    <a:pt x="204379" y="46701"/>
                    <a:pt x="204379" y="83062"/>
                  </a:cubicBezTo>
                  <a:lnTo>
                    <a:pt x="204379" y="434184"/>
                  </a:lnTo>
                  <a:cubicBezTo>
                    <a:pt x="204379" y="470545"/>
                    <a:pt x="182272" y="501743"/>
                    <a:pt x="150765" y="515069"/>
                  </a:cubicBezTo>
                  <a:lnTo>
                    <a:pt x="139979" y="517247"/>
                  </a:lnTo>
                  <a:lnTo>
                    <a:pt x="120920" y="514739"/>
                  </a:lnTo>
                  <a:lnTo>
                    <a:pt x="75319" y="425328"/>
                  </a:lnTo>
                  <a:lnTo>
                    <a:pt x="0" y="356451"/>
                  </a:lnTo>
                  <a:lnTo>
                    <a:pt x="18367" y="258623"/>
                  </a:lnTo>
                  <a:lnTo>
                    <a:pt x="0" y="160795"/>
                  </a:lnTo>
                  <a:lnTo>
                    <a:pt x="75319" y="91918"/>
                  </a:lnTo>
                  <a:lnTo>
                    <a:pt x="120920" y="2507"/>
                  </a:lnTo>
                  <a:lnTo>
                    <a:pt x="139979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73" name="Freeform"/>
            <p:cNvSpPr/>
            <p:nvPr/>
          </p:nvSpPr>
          <p:spPr>
            <a:xfrm>
              <a:off x="3383903" y="3938120"/>
              <a:ext cx="180297" cy="513410"/>
            </a:xfrm>
            <a:custGeom>
              <a:avLst/>
              <a:gdLst>
                <a:gd name="connsiteX0" fmla="*/ 54898 w 180297"/>
                <a:gd name="connsiteY0" fmla="*/ 0 h 513410"/>
                <a:gd name="connsiteX1" fmla="*/ 59377 w 180297"/>
                <a:gd name="connsiteY1" fmla="*/ 589 h 513410"/>
                <a:gd name="connsiteX2" fmla="*/ 104978 w 180297"/>
                <a:gd name="connsiteY2" fmla="*/ 90000 h 513410"/>
                <a:gd name="connsiteX3" fmla="*/ 180297 w 180297"/>
                <a:gd name="connsiteY3" fmla="*/ 158877 h 513410"/>
                <a:gd name="connsiteX4" fmla="*/ 161930 w 180297"/>
                <a:gd name="connsiteY4" fmla="*/ 256705 h 513410"/>
                <a:gd name="connsiteX5" fmla="*/ 180297 w 180297"/>
                <a:gd name="connsiteY5" fmla="*/ 354533 h 513410"/>
                <a:gd name="connsiteX6" fmla="*/ 104978 w 180297"/>
                <a:gd name="connsiteY6" fmla="*/ 423410 h 513410"/>
                <a:gd name="connsiteX7" fmla="*/ 59377 w 180297"/>
                <a:gd name="connsiteY7" fmla="*/ 512821 h 513410"/>
                <a:gd name="connsiteX8" fmla="*/ 54898 w 180297"/>
                <a:gd name="connsiteY8" fmla="*/ 513410 h 513410"/>
                <a:gd name="connsiteX9" fmla="*/ 53614 w 180297"/>
                <a:gd name="connsiteY9" fmla="*/ 513151 h 513410"/>
                <a:gd name="connsiteX10" fmla="*/ 0 w 180297"/>
                <a:gd name="connsiteY10" fmla="*/ 432266 h 513410"/>
                <a:gd name="connsiteX11" fmla="*/ 0 w 180297"/>
                <a:gd name="connsiteY11" fmla="*/ 81144 h 513410"/>
                <a:gd name="connsiteX12" fmla="*/ 53614 w 180297"/>
                <a:gd name="connsiteY12" fmla="*/ 259 h 513410"/>
                <a:gd name="connsiteX13" fmla="*/ 54898 w 180297"/>
                <a:gd name="connsiteY13" fmla="*/ 0 h 513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0297" h="513410">
                  <a:moveTo>
                    <a:pt x="54898" y="0"/>
                  </a:moveTo>
                  <a:lnTo>
                    <a:pt x="59377" y="589"/>
                  </a:lnTo>
                  <a:lnTo>
                    <a:pt x="104978" y="90000"/>
                  </a:lnTo>
                  <a:lnTo>
                    <a:pt x="180297" y="158877"/>
                  </a:lnTo>
                  <a:lnTo>
                    <a:pt x="161930" y="256705"/>
                  </a:lnTo>
                  <a:lnTo>
                    <a:pt x="180297" y="354533"/>
                  </a:lnTo>
                  <a:lnTo>
                    <a:pt x="104978" y="423410"/>
                  </a:lnTo>
                  <a:lnTo>
                    <a:pt x="59377" y="512821"/>
                  </a:lnTo>
                  <a:lnTo>
                    <a:pt x="54898" y="513410"/>
                  </a:lnTo>
                  <a:lnTo>
                    <a:pt x="53614" y="513151"/>
                  </a:lnTo>
                  <a:cubicBezTo>
                    <a:pt x="22108" y="499825"/>
                    <a:pt x="0" y="468627"/>
                    <a:pt x="0" y="432266"/>
                  </a:cubicBezTo>
                  <a:lnTo>
                    <a:pt x="0" y="81144"/>
                  </a:lnTo>
                  <a:cubicBezTo>
                    <a:pt x="0" y="44783"/>
                    <a:pt x="22108" y="13586"/>
                    <a:pt x="53614" y="259"/>
                  </a:cubicBezTo>
                  <a:lnTo>
                    <a:pt x="54898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6" name="Freeform"/>
            <p:cNvSpPr/>
            <p:nvPr/>
          </p:nvSpPr>
          <p:spPr>
            <a:xfrm>
              <a:off x="3438800" y="3931481"/>
              <a:ext cx="5304898" cy="526688"/>
            </a:xfrm>
            <a:custGeom>
              <a:avLst/>
              <a:gdLst>
                <a:gd name="connsiteX0" fmla="*/ 32885 w 5304898"/>
                <a:gd name="connsiteY0" fmla="*/ 0 h 526688"/>
                <a:gd name="connsiteX1" fmla="*/ 5281515 w 5304898"/>
                <a:gd name="connsiteY1" fmla="*/ 0 h 526688"/>
                <a:gd name="connsiteX2" fmla="*/ 5304898 w 5304898"/>
                <a:gd name="connsiteY2" fmla="*/ 4721 h 526688"/>
                <a:gd name="connsiteX3" fmla="*/ 5285839 w 5304898"/>
                <a:gd name="connsiteY3" fmla="*/ 7228 h 526688"/>
                <a:gd name="connsiteX4" fmla="*/ 5240238 w 5304898"/>
                <a:gd name="connsiteY4" fmla="*/ 96639 h 526688"/>
                <a:gd name="connsiteX5" fmla="*/ 5164919 w 5304898"/>
                <a:gd name="connsiteY5" fmla="*/ 165516 h 526688"/>
                <a:gd name="connsiteX6" fmla="*/ 5183286 w 5304898"/>
                <a:gd name="connsiteY6" fmla="*/ 263344 h 526688"/>
                <a:gd name="connsiteX7" fmla="*/ 5164919 w 5304898"/>
                <a:gd name="connsiteY7" fmla="*/ 361172 h 526688"/>
                <a:gd name="connsiteX8" fmla="*/ 5240238 w 5304898"/>
                <a:gd name="connsiteY8" fmla="*/ 430049 h 526688"/>
                <a:gd name="connsiteX9" fmla="*/ 5285839 w 5304898"/>
                <a:gd name="connsiteY9" fmla="*/ 519460 h 526688"/>
                <a:gd name="connsiteX10" fmla="*/ 5304898 w 5304898"/>
                <a:gd name="connsiteY10" fmla="*/ 521968 h 526688"/>
                <a:gd name="connsiteX11" fmla="*/ 5281515 w 5304898"/>
                <a:gd name="connsiteY11" fmla="*/ 526688 h 526688"/>
                <a:gd name="connsiteX12" fmla="*/ 32885 w 5304898"/>
                <a:gd name="connsiteY12" fmla="*/ 526688 h 526688"/>
                <a:gd name="connsiteX13" fmla="*/ 0 w 5304898"/>
                <a:gd name="connsiteY13" fmla="*/ 520049 h 526688"/>
                <a:gd name="connsiteX14" fmla="*/ 4479 w 5304898"/>
                <a:gd name="connsiteY14" fmla="*/ 519460 h 526688"/>
                <a:gd name="connsiteX15" fmla="*/ 50080 w 5304898"/>
                <a:gd name="connsiteY15" fmla="*/ 430049 h 526688"/>
                <a:gd name="connsiteX16" fmla="*/ 125399 w 5304898"/>
                <a:gd name="connsiteY16" fmla="*/ 361172 h 526688"/>
                <a:gd name="connsiteX17" fmla="*/ 107032 w 5304898"/>
                <a:gd name="connsiteY17" fmla="*/ 263344 h 526688"/>
                <a:gd name="connsiteX18" fmla="*/ 125399 w 5304898"/>
                <a:gd name="connsiteY18" fmla="*/ 165516 h 526688"/>
                <a:gd name="connsiteX19" fmla="*/ 50080 w 5304898"/>
                <a:gd name="connsiteY19" fmla="*/ 96639 h 526688"/>
                <a:gd name="connsiteX20" fmla="*/ 4479 w 5304898"/>
                <a:gd name="connsiteY20" fmla="*/ 7228 h 526688"/>
                <a:gd name="connsiteX21" fmla="*/ 0 w 5304898"/>
                <a:gd name="connsiteY21" fmla="*/ 6639 h 526688"/>
                <a:gd name="connsiteX22" fmla="*/ 32885 w 5304898"/>
                <a:gd name="connsiteY22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304898" h="526688">
                  <a:moveTo>
                    <a:pt x="32885" y="0"/>
                  </a:moveTo>
                  <a:lnTo>
                    <a:pt x="5281515" y="0"/>
                  </a:lnTo>
                  <a:lnTo>
                    <a:pt x="5304898" y="4721"/>
                  </a:lnTo>
                  <a:lnTo>
                    <a:pt x="5285839" y="7228"/>
                  </a:lnTo>
                  <a:lnTo>
                    <a:pt x="5240238" y="96639"/>
                  </a:lnTo>
                  <a:lnTo>
                    <a:pt x="5164919" y="165516"/>
                  </a:lnTo>
                  <a:lnTo>
                    <a:pt x="5183286" y="263344"/>
                  </a:lnTo>
                  <a:lnTo>
                    <a:pt x="5164919" y="361172"/>
                  </a:lnTo>
                  <a:lnTo>
                    <a:pt x="5240238" y="430049"/>
                  </a:lnTo>
                  <a:lnTo>
                    <a:pt x="5285839" y="519460"/>
                  </a:lnTo>
                  <a:lnTo>
                    <a:pt x="5304898" y="521968"/>
                  </a:lnTo>
                  <a:lnTo>
                    <a:pt x="5281515" y="526688"/>
                  </a:lnTo>
                  <a:lnTo>
                    <a:pt x="32885" y="526688"/>
                  </a:lnTo>
                  <a:lnTo>
                    <a:pt x="0" y="520049"/>
                  </a:lnTo>
                  <a:lnTo>
                    <a:pt x="4479" y="519460"/>
                  </a:lnTo>
                  <a:lnTo>
                    <a:pt x="50080" y="430049"/>
                  </a:lnTo>
                  <a:lnTo>
                    <a:pt x="125399" y="361172"/>
                  </a:lnTo>
                  <a:lnTo>
                    <a:pt x="107032" y="263344"/>
                  </a:lnTo>
                  <a:lnTo>
                    <a:pt x="125399" y="165516"/>
                  </a:lnTo>
                  <a:lnTo>
                    <a:pt x="50080" y="96639"/>
                  </a:lnTo>
                  <a:lnTo>
                    <a:pt x="4479" y="7228"/>
                  </a:lnTo>
                  <a:lnTo>
                    <a:pt x="0" y="6639"/>
                  </a:lnTo>
                  <a:lnTo>
                    <a:pt x="32885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الزبير بن العوّام</a:t>
              </a:r>
            </a:p>
          </p:txBody>
        </p:sp>
      </p:grpSp>
      <p:grpSp>
        <p:nvGrpSpPr>
          <p:cNvPr id="163" name="جواب 2"/>
          <p:cNvGrpSpPr/>
          <p:nvPr/>
        </p:nvGrpSpPr>
        <p:grpSpPr>
          <a:xfrm>
            <a:off x="3383903" y="4079309"/>
            <a:ext cx="5424196" cy="526688"/>
            <a:chOff x="3383903" y="4669227"/>
            <a:chExt cx="5424196" cy="526688"/>
          </a:xfrm>
        </p:grpSpPr>
        <p:sp>
          <p:nvSpPr>
            <p:cNvPr id="72" name="Freeform"/>
            <p:cNvSpPr/>
            <p:nvPr/>
          </p:nvSpPr>
          <p:spPr>
            <a:xfrm>
              <a:off x="8603720" y="4670388"/>
              <a:ext cx="204379" cy="516719"/>
            </a:xfrm>
            <a:custGeom>
              <a:avLst/>
              <a:gdLst>
                <a:gd name="connsiteX0" fmla="*/ 122342 w 204379"/>
                <a:gd name="connsiteY0" fmla="*/ 0 h 516719"/>
                <a:gd name="connsiteX1" fmla="*/ 150765 w 204379"/>
                <a:gd name="connsiteY1" fmla="*/ 5738 h 516719"/>
                <a:gd name="connsiteX2" fmla="*/ 204379 w 204379"/>
                <a:gd name="connsiteY2" fmla="*/ 86623 h 516719"/>
                <a:gd name="connsiteX3" fmla="*/ 204379 w 204379"/>
                <a:gd name="connsiteY3" fmla="*/ 437745 h 516719"/>
                <a:gd name="connsiteX4" fmla="*/ 178668 w 204379"/>
                <a:gd name="connsiteY4" fmla="*/ 499817 h 516719"/>
                <a:gd name="connsiteX5" fmla="*/ 153600 w 204379"/>
                <a:gd name="connsiteY5" fmla="*/ 516719 h 516719"/>
                <a:gd name="connsiteX6" fmla="*/ 120920 w 204379"/>
                <a:gd name="connsiteY6" fmla="*/ 512419 h 516719"/>
                <a:gd name="connsiteX7" fmla="*/ 75319 w 204379"/>
                <a:gd name="connsiteY7" fmla="*/ 423008 h 516719"/>
                <a:gd name="connsiteX8" fmla="*/ 0 w 204379"/>
                <a:gd name="connsiteY8" fmla="*/ 354131 h 516719"/>
                <a:gd name="connsiteX9" fmla="*/ 18367 w 204379"/>
                <a:gd name="connsiteY9" fmla="*/ 256303 h 516719"/>
                <a:gd name="connsiteX10" fmla="*/ 0 w 204379"/>
                <a:gd name="connsiteY10" fmla="*/ 158475 h 516719"/>
                <a:gd name="connsiteX11" fmla="*/ 75319 w 204379"/>
                <a:gd name="connsiteY11" fmla="*/ 89598 h 516719"/>
                <a:gd name="connsiteX12" fmla="*/ 120920 w 204379"/>
                <a:gd name="connsiteY12" fmla="*/ 187 h 516719"/>
                <a:gd name="connsiteX13" fmla="*/ 122342 w 204379"/>
                <a:gd name="connsiteY13" fmla="*/ 0 h 51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6719">
                  <a:moveTo>
                    <a:pt x="122342" y="0"/>
                  </a:moveTo>
                  <a:lnTo>
                    <a:pt x="150765" y="5738"/>
                  </a:lnTo>
                  <a:cubicBezTo>
                    <a:pt x="182272" y="19065"/>
                    <a:pt x="204379" y="50262"/>
                    <a:pt x="204379" y="86623"/>
                  </a:cubicBezTo>
                  <a:lnTo>
                    <a:pt x="204379" y="437745"/>
                  </a:lnTo>
                  <a:cubicBezTo>
                    <a:pt x="204379" y="461986"/>
                    <a:pt x="194553" y="483931"/>
                    <a:pt x="178668" y="499817"/>
                  </a:cubicBezTo>
                  <a:lnTo>
                    <a:pt x="153600" y="516719"/>
                  </a:lnTo>
                  <a:lnTo>
                    <a:pt x="120920" y="512419"/>
                  </a:lnTo>
                  <a:lnTo>
                    <a:pt x="75319" y="423008"/>
                  </a:lnTo>
                  <a:lnTo>
                    <a:pt x="0" y="354131"/>
                  </a:lnTo>
                  <a:lnTo>
                    <a:pt x="18367" y="256303"/>
                  </a:lnTo>
                  <a:lnTo>
                    <a:pt x="0" y="158475"/>
                  </a:lnTo>
                  <a:lnTo>
                    <a:pt x="75319" y="89598"/>
                  </a:lnTo>
                  <a:lnTo>
                    <a:pt x="120920" y="187"/>
                  </a:lnTo>
                  <a:lnTo>
                    <a:pt x="122342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71" name="Freeform"/>
            <p:cNvSpPr/>
            <p:nvPr/>
          </p:nvSpPr>
          <p:spPr>
            <a:xfrm>
              <a:off x="3383903" y="4674553"/>
              <a:ext cx="180297" cy="509903"/>
            </a:xfrm>
            <a:custGeom>
              <a:avLst/>
              <a:gdLst>
                <a:gd name="connsiteX0" fmla="*/ 61406 w 180297"/>
                <a:gd name="connsiteY0" fmla="*/ 0 h 509903"/>
                <a:gd name="connsiteX1" fmla="*/ 104978 w 180297"/>
                <a:gd name="connsiteY1" fmla="*/ 85433 h 509903"/>
                <a:gd name="connsiteX2" fmla="*/ 180297 w 180297"/>
                <a:gd name="connsiteY2" fmla="*/ 154310 h 509903"/>
                <a:gd name="connsiteX3" fmla="*/ 161930 w 180297"/>
                <a:gd name="connsiteY3" fmla="*/ 252138 h 509903"/>
                <a:gd name="connsiteX4" fmla="*/ 180297 w 180297"/>
                <a:gd name="connsiteY4" fmla="*/ 349966 h 509903"/>
                <a:gd name="connsiteX5" fmla="*/ 104978 w 180297"/>
                <a:gd name="connsiteY5" fmla="*/ 418843 h 509903"/>
                <a:gd name="connsiteX6" fmla="*/ 59377 w 180297"/>
                <a:gd name="connsiteY6" fmla="*/ 508254 h 509903"/>
                <a:gd name="connsiteX7" fmla="*/ 46847 w 180297"/>
                <a:gd name="connsiteY7" fmla="*/ 509903 h 509903"/>
                <a:gd name="connsiteX8" fmla="*/ 25711 w 180297"/>
                <a:gd name="connsiteY8" fmla="*/ 495652 h 509903"/>
                <a:gd name="connsiteX9" fmla="*/ 0 w 180297"/>
                <a:gd name="connsiteY9" fmla="*/ 433580 h 509903"/>
                <a:gd name="connsiteX10" fmla="*/ 0 w 180297"/>
                <a:gd name="connsiteY10" fmla="*/ 82458 h 509903"/>
                <a:gd name="connsiteX11" fmla="*/ 53614 w 180297"/>
                <a:gd name="connsiteY11" fmla="*/ 1573 h 509903"/>
                <a:gd name="connsiteX12" fmla="*/ 61406 w 180297"/>
                <a:gd name="connsiteY12" fmla="*/ 0 h 509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297" h="509903">
                  <a:moveTo>
                    <a:pt x="61406" y="0"/>
                  </a:moveTo>
                  <a:lnTo>
                    <a:pt x="104978" y="85433"/>
                  </a:lnTo>
                  <a:lnTo>
                    <a:pt x="180297" y="154310"/>
                  </a:lnTo>
                  <a:lnTo>
                    <a:pt x="161930" y="252138"/>
                  </a:lnTo>
                  <a:lnTo>
                    <a:pt x="180297" y="349966"/>
                  </a:lnTo>
                  <a:lnTo>
                    <a:pt x="104978" y="418843"/>
                  </a:lnTo>
                  <a:lnTo>
                    <a:pt x="59377" y="508254"/>
                  </a:lnTo>
                  <a:lnTo>
                    <a:pt x="46847" y="509903"/>
                  </a:lnTo>
                  <a:lnTo>
                    <a:pt x="25711" y="495652"/>
                  </a:lnTo>
                  <a:cubicBezTo>
                    <a:pt x="9826" y="479766"/>
                    <a:pt x="0" y="457821"/>
                    <a:pt x="0" y="433580"/>
                  </a:cubicBezTo>
                  <a:lnTo>
                    <a:pt x="0" y="82458"/>
                  </a:lnTo>
                  <a:cubicBezTo>
                    <a:pt x="0" y="46097"/>
                    <a:pt x="22108" y="14900"/>
                    <a:pt x="53614" y="1573"/>
                  </a:cubicBezTo>
                  <a:lnTo>
                    <a:pt x="6140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3" name="Freeform"/>
            <p:cNvSpPr/>
            <p:nvPr/>
          </p:nvSpPr>
          <p:spPr>
            <a:xfrm>
              <a:off x="3430749" y="4669227"/>
              <a:ext cx="5326570" cy="526688"/>
            </a:xfrm>
            <a:custGeom>
              <a:avLst/>
              <a:gdLst>
                <a:gd name="connsiteX0" fmla="*/ 40936 w 5326570"/>
                <a:gd name="connsiteY0" fmla="*/ 0 h 526688"/>
                <a:gd name="connsiteX1" fmla="*/ 5289566 w 5326570"/>
                <a:gd name="connsiteY1" fmla="*/ 0 h 526688"/>
                <a:gd name="connsiteX2" fmla="*/ 5295312 w 5326570"/>
                <a:gd name="connsiteY2" fmla="*/ 1160 h 526688"/>
                <a:gd name="connsiteX3" fmla="*/ 5293890 w 5326570"/>
                <a:gd name="connsiteY3" fmla="*/ 1347 h 526688"/>
                <a:gd name="connsiteX4" fmla="*/ 5248289 w 5326570"/>
                <a:gd name="connsiteY4" fmla="*/ 90758 h 526688"/>
                <a:gd name="connsiteX5" fmla="*/ 5172970 w 5326570"/>
                <a:gd name="connsiteY5" fmla="*/ 159635 h 526688"/>
                <a:gd name="connsiteX6" fmla="*/ 5191337 w 5326570"/>
                <a:gd name="connsiteY6" fmla="*/ 257463 h 526688"/>
                <a:gd name="connsiteX7" fmla="*/ 5172970 w 5326570"/>
                <a:gd name="connsiteY7" fmla="*/ 355291 h 526688"/>
                <a:gd name="connsiteX8" fmla="*/ 5248289 w 5326570"/>
                <a:gd name="connsiteY8" fmla="*/ 424168 h 526688"/>
                <a:gd name="connsiteX9" fmla="*/ 5293890 w 5326570"/>
                <a:gd name="connsiteY9" fmla="*/ 513579 h 526688"/>
                <a:gd name="connsiteX10" fmla="*/ 5326570 w 5326570"/>
                <a:gd name="connsiteY10" fmla="*/ 517879 h 526688"/>
                <a:gd name="connsiteX11" fmla="*/ 5323735 w 5326570"/>
                <a:gd name="connsiteY11" fmla="*/ 519790 h 526688"/>
                <a:gd name="connsiteX12" fmla="*/ 5289566 w 5326570"/>
                <a:gd name="connsiteY12" fmla="*/ 526688 h 526688"/>
                <a:gd name="connsiteX13" fmla="*/ 40936 w 5326570"/>
                <a:gd name="connsiteY13" fmla="*/ 526688 h 526688"/>
                <a:gd name="connsiteX14" fmla="*/ 6767 w 5326570"/>
                <a:gd name="connsiteY14" fmla="*/ 519790 h 526688"/>
                <a:gd name="connsiteX15" fmla="*/ 0 w 5326570"/>
                <a:gd name="connsiteY15" fmla="*/ 515228 h 526688"/>
                <a:gd name="connsiteX16" fmla="*/ 12530 w 5326570"/>
                <a:gd name="connsiteY16" fmla="*/ 513579 h 526688"/>
                <a:gd name="connsiteX17" fmla="*/ 58131 w 5326570"/>
                <a:gd name="connsiteY17" fmla="*/ 424168 h 526688"/>
                <a:gd name="connsiteX18" fmla="*/ 133450 w 5326570"/>
                <a:gd name="connsiteY18" fmla="*/ 355291 h 526688"/>
                <a:gd name="connsiteX19" fmla="*/ 115083 w 5326570"/>
                <a:gd name="connsiteY19" fmla="*/ 257463 h 526688"/>
                <a:gd name="connsiteX20" fmla="*/ 133450 w 5326570"/>
                <a:gd name="connsiteY20" fmla="*/ 159635 h 526688"/>
                <a:gd name="connsiteX21" fmla="*/ 58131 w 5326570"/>
                <a:gd name="connsiteY21" fmla="*/ 90758 h 526688"/>
                <a:gd name="connsiteX22" fmla="*/ 14559 w 5326570"/>
                <a:gd name="connsiteY22" fmla="*/ 5325 h 526688"/>
                <a:gd name="connsiteX23" fmla="*/ 40936 w 5326570"/>
                <a:gd name="connsiteY23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326570" h="526688">
                  <a:moveTo>
                    <a:pt x="40936" y="0"/>
                  </a:moveTo>
                  <a:lnTo>
                    <a:pt x="5289566" y="0"/>
                  </a:lnTo>
                  <a:lnTo>
                    <a:pt x="5295312" y="1160"/>
                  </a:lnTo>
                  <a:lnTo>
                    <a:pt x="5293890" y="1347"/>
                  </a:lnTo>
                  <a:lnTo>
                    <a:pt x="5248289" y="90758"/>
                  </a:lnTo>
                  <a:lnTo>
                    <a:pt x="5172970" y="159635"/>
                  </a:lnTo>
                  <a:lnTo>
                    <a:pt x="5191337" y="257463"/>
                  </a:lnTo>
                  <a:lnTo>
                    <a:pt x="5172970" y="355291"/>
                  </a:lnTo>
                  <a:lnTo>
                    <a:pt x="5248289" y="424168"/>
                  </a:lnTo>
                  <a:lnTo>
                    <a:pt x="5293890" y="513579"/>
                  </a:lnTo>
                  <a:lnTo>
                    <a:pt x="5326570" y="517879"/>
                  </a:lnTo>
                  <a:lnTo>
                    <a:pt x="5323735" y="519790"/>
                  </a:lnTo>
                  <a:cubicBezTo>
                    <a:pt x="5313233" y="524232"/>
                    <a:pt x="5301686" y="526688"/>
                    <a:pt x="5289566" y="526688"/>
                  </a:cubicBezTo>
                  <a:lnTo>
                    <a:pt x="40936" y="526688"/>
                  </a:lnTo>
                  <a:cubicBezTo>
                    <a:pt x="28816" y="526688"/>
                    <a:pt x="17269" y="524232"/>
                    <a:pt x="6767" y="519790"/>
                  </a:cubicBezTo>
                  <a:lnTo>
                    <a:pt x="0" y="515228"/>
                  </a:lnTo>
                  <a:lnTo>
                    <a:pt x="12530" y="513579"/>
                  </a:lnTo>
                  <a:lnTo>
                    <a:pt x="58131" y="424168"/>
                  </a:lnTo>
                  <a:lnTo>
                    <a:pt x="133450" y="355291"/>
                  </a:lnTo>
                  <a:lnTo>
                    <a:pt x="115083" y="257463"/>
                  </a:lnTo>
                  <a:lnTo>
                    <a:pt x="133450" y="159635"/>
                  </a:lnTo>
                  <a:lnTo>
                    <a:pt x="58131" y="90758"/>
                  </a:lnTo>
                  <a:lnTo>
                    <a:pt x="14559" y="5325"/>
                  </a:lnTo>
                  <a:lnTo>
                    <a:pt x="40936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ثابت بن قيس</a:t>
              </a:r>
            </a:p>
          </p:txBody>
        </p:sp>
      </p:grpSp>
      <p:grpSp>
        <p:nvGrpSpPr>
          <p:cNvPr id="164" name="جواب 1"/>
          <p:cNvGrpSpPr/>
          <p:nvPr/>
        </p:nvGrpSpPr>
        <p:grpSpPr>
          <a:xfrm>
            <a:off x="3383903" y="5405449"/>
            <a:ext cx="5424196" cy="526688"/>
            <a:chOff x="3383903" y="5406973"/>
            <a:chExt cx="5424196" cy="526688"/>
          </a:xfrm>
        </p:grpSpPr>
        <p:sp>
          <p:nvSpPr>
            <p:cNvPr id="70" name="Freeform"/>
            <p:cNvSpPr/>
            <p:nvPr/>
          </p:nvSpPr>
          <p:spPr>
            <a:xfrm>
              <a:off x="8603720" y="5409187"/>
              <a:ext cx="204379" cy="517121"/>
            </a:xfrm>
            <a:custGeom>
              <a:avLst/>
              <a:gdLst>
                <a:gd name="connsiteX0" fmla="*/ 127557 w 204379"/>
                <a:gd name="connsiteY0" fmla="*/ 0 h 517121"/>
                <a:gd name="connsiteX1" fmla="*/ 150765 w 204379"/>
                <a:gd name="connsiteY1" fmla="*/ 4685 h 517121"/>
                <a:gd name="connsiteX2" fmla="*/ 204379 w 204379"/>
                <a:gd name="connsiteY2" fmla="*/ 85570 h 517121"/>
                <a:gd name="connsiteX3" fmla="*/ 204379 w 204379"/>
                <a:gd name="connsiteY3" fmla="*/ 436692 h 517121"/>
                <a:gd name="connsiteX4" fmla="*/ 178668 w 204379"/>
                <a:gd name="connsiteY4" fmla="*/ 498764 h 517121"/>
                <a:gd name="connsiteX5" fmla="*/ 151442 w 204379"/>
                <a:gd name="connsiteY5" fmla="*/ 517121 h 517121"/>
                <a:gd name="connsiteX6" fmla="*/ 120920 w 204379"/>
                <a:gd name="connsiteY6" fmla="*/ 513105 h 517121"/>
                <a:gd name="connsiteX7" fmla="*/ 75319 w 204379"/>
                <a:gd name="connsiteY7" fmla="*/ 423694 h 517121"/>
                <a:gd name="connsiteX8" fmla="*/ 0 w 204379"/>
                <a:gd name="connsiteY8" fmla="*/ 354817 h 517121"/>
                <a:gd name="connsiteX9" fmla="*/ 18367 w 204379"/>
                <a:gd name="connsiteY9" fmla="*/ 256989 h 517121"/>
                <a:gd name="connsiteX10" fmla="*/ 0 w 204379"/>
                <a:gd name="connsiteY10" fmla="*/ 159161 h 517121"/>
                <a:gd name="connsiteX11" fmla="*/ 75319 w 204379"/>
                <a:gd name="connsiteY11" fmla="*/ 90284 h 517121"/>
                <a:gd name="connsiteX12" fmla="*/ 120920 w 204379"/>
                <a:gd name="connsiteY12" fmla="*/ 873 h 517121"/>
                <a:gd name="connsiteX13" fmla="*/ 127557 w 204379"/>
                <a:gd name="connsiteY13" fmla="*/ 0 h 517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7121">
                  <a:moveTo>
                    <a:pt x="127557" y="0"/>
                  </a:moveTo>
                  <a:lnTo>
                    <a:pt x="150765" y="4685"/>
                  </a:lnTo>
                  <a:cubicBezTo>
                    <a:pt x="182272" y="18012"/>
                    <a:pt x="204379" y="49209"/>
                    <a:pt x="204379" y="85570"/>
                  </a:cubicBezTo>
                  <a:lnTo>
                    <a:pt x="204379" y="436692"/>
                  </a:lnTo>
                  <a:cubicBezTo>
                    <a:pt x="204379" y="460933"/>
                    <a:pt x="194553" y="482878"/>
                    <a:pt x="178668" y="498764"/>
                  </a:cubicBezTo>
                  <a:lnTo>
                    <a:pt x="151442" y="517121"/>
                  </a:lnTo>
                  <a:lnTo>
                    <a:pt x="120920" y="513105"/>
                  </a:lnTo>
                  <a:lnTo>
                    <a:pt x="75319" y="423694"/>
                  </a:lnTo>
                  <a:lnTo>
                    <a:pt x="0" y="354817"/>
                  </a:lnTo>
                  <a:lnTo>
                    <a:pt x="18367" y="256989"/>
                  </a:lnTo>
                  <a:lnTo>
                    <a:pt x="0" y="159161"/>
                  </a:lnTo>
                  <a:lnTo>
                    <a:pt x="75319" y="90284"/>
                  </a:lnTo>
                  <a:lnTo>
                    <a:pt x="120920" y="873"/>
                  </a:lnTo>
                  <a:lnTo>
                    <a:pt x="12755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9" name="Freeform"/>
            <p:cNvSpPr/>
            <p:nvPr/>
          </p:nvSpPr>
          <p:spPr>
            <a:xfrm>
              <a:off x="3383903" y="5412462"/>
              <a:ext cx="180297" cy="511195"/>
            </a:xfrm>
            <a:custGeom>
              <a:avLst/>
              <a:gdLst>
                <a:gd name="connsiteX0" fmla="*/ 60602 w 180297"/>
                <a:gd name="connsiteY0" fmla="*/ 0 h 511195"/>
                <a:gd name="connsiteX1" fmla="*/ 104978 w 180297"/>
                <a:gd name="connsiteY1" fmla="*/ 87009 h 511195"/>
                <a:gd name="connsiteX2" fmla="*/ 180297 w 180297"/>
                <a:gd name="connsiteY2" fmla="*/ 155886 h 511195"/>
                <a:gd name="connsiteX3" fmla="*/ 161930 w 180297"/>
                <a:gd name="connsiteY3" fmla="*/ 253714 h 511195"/>
                <a:gd name="connsiteX4" fmla="*/ 180297 w 180297"/>
                <a:gd name="connsiteY4" fmla="*/ 351542 h 511195"/>
                <a:gd name="connsiteX5" fmla="*/ 104978 w 180297"/>
                <a:gd name="connsiteY5" fmla="*/ 420419 h 511195"/>
                <a:gd name="connsiteX6" fmla="*/ 59377 w 180297"/>
                <a:gd name="connsiteY6" fmla="*/ 509830 h 511195"/>
                <a:gd name="connsiteX7" fmla="*/ 49005 w 180297"/>
                <a:gd name="connsiteY7" fmla="*/ 511195 h 511195"/>
                <a:gd name="connsiteX8" fmla="*/ 25711 w 180297"/>
                <a:gd name="connsiteY8" fmla="*/ 495489 h 511195"/>
                <a:gd name="connsiteX9" fmla="*/ 0 w 180297"/>
                <a:gd name="connsiteY9" fmla="*/ 433417 h 511195"/>
                <a:gd name="connsiteX10" fmla="*/ 0 w 180297"/>
                <a:gd name="connsiteY10" fmla="*/ 82295 h 511195"/>
                <a:gd name="connsiteX11" fmla="*/ 53614 w 180297"/>
                <a:gd name="connsiteY11" fmla="*/ 1410 h 511195"/>
                <a:gd name="connsiteX12" fmla="*/ 60602 w 180297"/>
                <a:gd name="connsiteY12" fmla="*/ 0 h 511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297" h="511195">
                  <a:moveTo>
                    <a:pt x="60602" y="0"/>
                  </a:moveTo>
                  <a:lnTo>
                    <a:pt x="104978" y="87009"/>
                  </a:lnTo>
                  <a:lnTo>
                    <a:pt x="180297" y="155886"/>
                  </a:lnTo>
                  <a:lnTo>
                    <a:pt x="161930" y="253714"/>
                  </a:lnTo>
                  <a:lnTo>
                    <a:pt x="180297" y="351542"/>
                  </a:lnTo>
                  <a:lnTo>
                    <a:pt x="104978" y="420419"/>
                  </a:lnTo>
                  <a:lnTo>
                    <a:pt x="59377" y="509830"/>
                  </a:lnTo>
                  <a:lnTo>
                    <a:pt x="49005" y="511195"/>
                  </a:lnTo>
                  <a:lnTo>
                    <a:pt x="25711" y="495489"/>
                  </a:lnTo>
                  <a:cubicBezTo>
                    <a:pt x="9826" y="479603"/>
                    <a:pt x="0" y="457658"/>
                    <a:pt x="0" y="433417"/>
                  </a:cubicBezTo>
                  <a:lnTo>
                    <a:pt x="0" y="82295"/>
                  </a:lnTo>
                  <a:cubicBezTo>
                    <a:pt x="0" y="45934"/>
                    <a:pt x="22108" y="14737"/>
                    <a:pt x="53614" y="1410"/>
                  </a:cubicBezTo>
                  <a:lnTo>
                    <a:pt x="60602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0" name="Freeform"/>
            <p:cNvSpPr/>
            <p:nvPr/>
          </p:nvSpPr>
          <p:spPr>
            <a:xfrm>
              <a:off x="3432907" y="5406973"/>
              <a:ext cx="5322254" cy="526688"/>
            </a:xfrm>
            <a:custGeom>
              <a:avLst/>
              <a:gdLst>
                <a:gd name="connsiteX0" fmla="*/ 38778 w 5322254"/>
                <a:gd name="connsiteY0" fmla="*/ 0 h 526688"/>
                <a:gd name="connsiteX1" fmla="*/ 5287408 w 5322254"/>
                <a:gd name="connsiteY1" fmla="*/ 0 h 526688"/>
                <a:gd name="connsiteX2" fmla="*/ 5298369 w 5322254"/>
                <a:gd name="connsiteY2" fmla="*/ 2213 h 526688"/>
                <a:gd name="connsiteX3" fmla="*/ 5291732 w 5322254"/>
                <a:gd name="connsiteY3" fmla="*/ 3086 h 526688"/>
                <a:gd name="connsiteX4" fmla="*/ 5246131 w 5322254"/>
                <a:gd name="connsiteY4" fmla="*/ 92497 h 526688"/>
                <a:gd name="connsiteX5" fmla="*/ 5170812 w 5322254"/>
                <a:gd name="connsiteY5" fmla="*/ 161374 h 526688"/>
                <a:gd name="connsiteX6" fmla="*/ 5189179 w 5322254"/>
                <a:gd name="connsiteY6" fmla="*/ 259202 h 526688"/>
                <a:gd name="connsiteX7" fmla="*/ 5170812 w 5322254"/>
                <a:gd name="connsiteY7" fmla="*/ 357030 h 526688"/>
                <a:gd name="connsiteX8" fmla="*/ 5246131 w 5322254"/>
                <a:gd name="connsiteY8" fmla="*/ 425907 h 526688"/>
                <a:gd name="connsiteX9" fmla="*/ 5291732 w 5322254"/>
                <a:gd name="connsiteY9" fmla="*/ 515318 h 526688"/>
                <a:gd name="connsiteX10" fmla="*/ 5322254 w 5322254"/>
                <a:gd name="connsiteY10" fmla="*/ 519334 h 526688"/>
                <a:gd name="connsiteX11" fmla="*/ 5321577 w 5322254"/>
                <a:gd name="connsiteY11" fmla="*/ 519790 h 526688"/>
                <a:gd name="connsiteX12" fmla="*/ 5287408 w 5322254"/>
                <a:gd name="connsiteY12" fmla="*/ 526688 h 526688"/>
                <a:gd name="connsiteX13" fmla="*/ 38778 w 5322254"/>
                <a:gd name="connsiteY13" fmla="*/ 526688 h 526688"/>
                <a:gd name="connsiteX14" fmla="*/ 4609 w 5322254"/>
                <a:gd name="connsiteY14" fmla="*/ 519790 h 526688"/>
                <a:gd name="connsiteX15" fmla="*/ 0 w 5322254"/>
                <a:gd name="connsiteY15" fmla="*/ 516683 h 526688"/>
                <a:gd name="connsiteX16" fmla="*/ 10372 w 5322254"/>
                <a:gd name="connsiteY16" fmla="*/ 515318 h 526688"/>
                <a:gd name="connsiteX17" fmla="*/ 55973 w 5322254"/>
                <a:gd name="connsiteY17" fmla="*/ 425907 h 526688"/>
                <a:gd name="connsiteX18" fmla="*/ 131292 w 5322254"/>
                <a:gd name="connsiteY18" fmla="*/ 357030 h 526688"/>
                <a:gd name="connsiteX19" fmla="*/ 112925 w 5322254"/>
                <a:gd name="connsiteY19" fmla="*/ 259202 h 526688"/>
                <a:gd name="connsiteX20" fmla="*/ 131292 w 5322254"/>
                <a:gd name="connsiteY20" fmla="*/ 161374 h 526688"/>
                <a:gd name="connsiteX21" fmla="*/ 55973 w 5322254"/>
                <a:gd name="connsiteY21" fmla="*/ 92497 h 526688"/>
                <a:gd name="connsiteX22" fmla="*/ 11597 w 5322254"/>
                <a:gd name="connsiteY22" fmla="*/ 5488 h 526688"/>
                <a:gd name="connsiteX23" fmla="*/ 38778 w 5322254"/>
                <a:gd name="connsiteY23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322254" h="526688">
                  <a:moveTo>
                    <a:pt x="38778" y="0"/>
                  </a:moveTo>
                  <a:lnTo>
                    <a:pt x="5287408" y="0"/>
                  </a:lnTo>
                  <a:lnTo>
                    <a:pt x="5298369" y="2213"/>
                  </a:lnTo>
                  <a:lnTo>
                    <a:pt x="5291732" y="3086"/>
                  </a:lnTo>
                  <a:lnTo>
                    <a:pt x="5246131" y="92497"/>
                  </a:lnTo>
                  <a:lnTo>
                    <a:pt x="5170812" y="161374"/>
                  </a:lnTo>
                  <a:lnTo>
                    <a:pt x="5189179" y="259202"/>
                  </a:lnTo>
                  <a:lnTo>
                    <a:pt x="5170812" y="357030"/>
                  </a:lnTo>
                  <a:lnTo>
                    <a:pt x="5246131" y="425907"/>
                  </a:lnTo>
                  <a:lnTo>
                    <a:pt x="5291732" y="515318"/>
                  </a:lnTo>
                  <a:lnTo>
                    <a:pt x="5322254" y="519334"/>
                  </a:lnTo>
                  <a:lnTo>
                    <a:pt x="5321577" y="519790"/>
                  </a:lnTo>
                  <a:cubicBezTo>
                    <a:pt x="5311075" y="524232"/>
                    <a:pt x="5299528" y="526688"/>
                    <a:pt x="5287408" y="526688"/>
                  </a:cubicBezTo>
                  <a:lnTo>
                    <a:pt x="38778" y="526688"/>
                  </a:lnTo>
                  <a:cubicBezTo>
                    <a:pt x="26658" y="526688"/>
                    <a:pt x="15111" y="524232"/>
                    <a:pt x="4609" y="519790"/>
                  </a:cubicBezTo>
                  <a:lnTo>
                    <a:pt x="0" y="516683"/>
                  </a:lnTo>
                  <a:lnTo>
                    <a:pt x="10372" y="515318"/>
                  </a:lnTo>
                  <a:lnTo>
                    <a:pt x="55973" y="425907"/>
                  </a:lnTo>
                  <a:lnTo>
                    <a:pt x="131292" y="357030"/>
                  </a:lnTo>
                  <a:lnTo>
                    <a:pt x="112925" y="259202"/>
                  </a:lnTo>
                  <a:lnTo>
                    <a:pt x="131292" y="161374"/>
                  </a:lnTo>
                  <a:lnTo>
                    <a:pt x="55973" y="92497"/>
                  </a:lnTo>
                  <a:lnTo>
                    <a:pt x="11597" y="5488"/>
                  </a:lnTo>
                  <a:lnTo>
                    <a:pt x="3877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البراء بن مالك</a:t>
              </a:r>
            </a:p>
          </p:txBody>
        </p:sp>
      </p:grpSp>
      <p:grpSp>
        <p:nvGrpSpPr>
          <p:cNvPr id="35" name="أحسنت"/>
          <p:cNvGrpSpPr/>
          <p:nvPr/>
        </p:nvGrpSpPr>
        <p:grpSpPr>
          <a:xfrm>
            <a:off x="3695705" y="2247529"/>
            <a:ext cx="4791064" cy="2362944"/>
            <a:chOff x="3695705" y="2247529"/>
            <a:chExt cx="4791064" cy="2362944"/>
          </a:xfrm>
        </p:grpSpPr>
        <p:sp>
          <p:nvSpPr>
            <p:cNvPr id="36" name="Freeform"/>
            <p:cNvSpPr/>
            <p:nvPr/>
          </p:nvSpPr>
          <p:spPr>
            <a:xfrm>
              <a:off x="3695706" y="2252805"/>
              <a:ext cx="313782" cy="442766"/>
            </a:xfrm>
            <a:custGeom>
              <a:avLst/>
              <a:gdLst>
                <a:gd name="connsiteX0" fmla="*/ 397596 w 399247"/>
                <a:gd name="connsiteY0" fmla="*/ 0 h 515500"/>
                <a:gd name="connsiteX1" fmla="*/ 370642 w 399247"/>
                <a:gd name="connsiteY1" fmla="*/ 116255 h 515500"/>
                <a:gd name="connsiteX2" fmla="*/ 399247 w 399247"/>
                <a:gd name="connsiteY2" fmla="*/ 239629 h 515500"/>
                <a:gd name="connsiteX3" fmla="*/ 299857 w 399247"/>
                <a:gd name="connsiteY3" fmla="*/ 323452 h 515500"/>
                <a:gd name="connsiteX4" fmla="*/ 246749 w 399247"/>
                <a:gd name="connsiteY4" fmla="*/ 439252 h 515500"/>
                <a:gd name="connsiteX5" fmla="*/ 114536 w 399247"/>
                <a:gd name="connsiteY5" fmla="*/ 451505 h 515500"/>
                <a:gd name="connsiteX6" fmla="*/ 1 w 399247"/>
                <a:gd name="connsiteY6" fmla="*/ 515500 h 515500"/>
                <a:gd name="connsiteX7" fmla="*/ 0 w 399247"/>
                <a:gd name="connsiteY7" fmla="*/ 515500 h 515500"/>
                <a:gd name="connsiteX8" fmla="*/ 0 w 399247"/>
                <a:gd name="connsiteY8" fmla="*/ 452385 h 515500"/>
                <a:gd name="connsiteX9" fmla="*/ 366119 w 399247"/>
                <a:gd name="connsiteY9" fmla="*/ 3173 h 515500"/>
                <a:gd name="connsiteX10" fmla="*/ 397596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397596" y="0"/>
                  </a:moveTo>
                  <a:lnTo>
                    <a:pt x="370642" y="116255"/>
                  </a:lnTo>
                  <a:lnTo>
                    <a:pt x="399247" y="239629"/>
                  </a:lnTo>
                  <a:lnTo>
                    <a:pt x="299857" y="323452"/>
                  </a:lnTo>
                  <a:lnTo>
                    <a:pt x="246749" y="439252"/>
                  </a:lnTo>
                  <a:lnTo>
                    <a:pt x="114536" y="451505"/>
                  </a:lnTo>
                  <a:lnTo>
                    <a:pt x="1" y="515500"/>
                  </a:lnTo>
                  <a:lnTo>
                    <a:pt x="0" y="515500"/>
                  </a:lnTo>
                  <a:lnTo>
                    <a:pt x="0" y="452385"/>
                  </a:lnTo>
                  <a:cubicBezTo>
                    <a:pt x="0" y="230802"/>
                    <a:pt x="157175" y="45929"/>
                    <a:pt x="366119" y="3173"/>
                  </a:cubicBezTo>
                  <a:lnTo>
                    <a:pt x="39759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37" name="Freeform"/>
            <p:cNvSpPr/>
            <p:nvPr/>
          </p:nvSpPr>
          <p:spPr>
            <a:xfrm>
              <a:off x="8172987" y="2252805"/>
              <a:ext cx="313782" cy="442766"/>
            </a:xfrm>
            <a:custGeom>
              <a:avLst/>
              <a:gdLst>
                <a:gd name="connsiteX0" fmla="*/ 1651 w 399247"/>
                <a:gd name="connsiteY0" fmla="*/ 0 h 515500"/>
                <a:gd name="connsiteX1" fmla="*/ 33128 w 399247"/>
                <a:gd name="connsiteY1" fmla="*/ 3173 h 515500"/>
                <a:gd name="connsiteX2" fmla="*/ 399247 w 399247"/>
                <a:gd name="connsiteY2" fmla="*/ 452385 h 515500"/>
                <a:gd name="connsiteX3" fmla="*/ 399247 w 399247"/>
                <a:gd name="connsiteY3" fmla="*/ 515500 h 515500"/>
                <a:gd name="connsiteX4" fmla="*/ 284711 w 399247"/>
                <a:gd name="connsiteY4" fmla="*/ 451505 h 515500"/>
                <a:gd name="connsiteX5" fmla="*/ 152498 w 399247"/>
                <a:gd name="connsiteY5" fmla="*/ 439252 h 515500"/>
                <a:gd name="connsiteX6" fmla="*/ 99390 w 399247"/>
                <a:gd name="connsiteY6" fmla="*/ 323452 h 515500"/>
                <a:gd name="connsiteX7" fmla="*/ 0 w 399247"/>
                <a:gd name="connsiteY7" fmla="*/ 239629 h 515500"/>
                <a:gd name="connsiteX8" fmla="*/ 28605 w 399247"/>
                <a:gd name="connsiteY8" fmla="*/ 116255 h 515500"/>
                <a:gd name="connsiteX9" fmla="*/ 1651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1651" y="0"/>
                  </a:moveTo>
                  <a:lnTo>
                    <a:pt x="33128" y="3173"/>
                  </a:lnTo>
                  <a:cubicBezTo>
                    <a:pt x="242072" y="45929"/>
                    <a:pt x="399247" y="230802"/>
                    <a:pt x="399247" y="452385"/>
                  </a:cubicBezTo>
                  <a:lnTo>
                    <a:pt x="399247" y="515500"/>
                  </a:lnTo>
                  <a:lnTo>
                    <a:pt x="284711" y="451505"/>
                  </a:lnTo>
                  <a:lnTo>
                    <a:pt x="152498" y="439252"/>
                  </a:lnTo>
                  <a:lnTo>
                    <a:pt x="99390" y="323452"/>
                  </a:lnTo>
                  <a:lnTo>
                    <a:pt x="0" y="239629"/>
                  </a:lnTo>
                  <a:lnTo>
                    <a:pt x="28605" y="116255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38" name="Freeform"/>
            <p:cNvSpPr/>
            <p:nvPr/>
          </p:nvSpPr>
          <p:spPr>
            <a:xfrm>
              <a:off x="3695706" y="4162431"/>
              <a:ext cx="313782" cy="442766"/>
            </a:xfrm>
            <a:custGeom>
              <a:avLst/>
              <a:gdLst>
                <a:gd name="connsiteX0" fmla="*/ 1 w 399247"/>
                <a:gd name="connsiteY0" fmla="*/ 0 h 515500"/>
                <a:gd name="connsiteX1" fmla="*/ 114536 w 399247"/>
                <a:gd name="connsiteY1" fmla="*/ 63995 h 515500"/>
                <a:gd name="connsiteX2" fmla="*/ 246749 w 399247"/>
                <a:gd name="connsiteY2" fmla="*/ 76248 h 515500"/>
                <a:gd name="connsiteX3" fmla="*/ 299857 w 399247"/>
                <a:gd name="connsiteY3" fmla="*/ 192048 h 515500"/>
                <a:gd name="connsiteX4" fmla="*/ 399247 w 399247"/>
                <a:gd name="connsiteY4" fmla="*/ 275871 h 515500"/>
                <a:gd name="connsiteX5" fmla="*/ 370642 w 399247"/>
                <a:gd name="connsiteY5" fmla="*/ 399246 h 515500"/>
                <a:gd name="connsiteX6" fmla="*/ 397596 w 399247"/>
                <a:gd name="connsiteY6" fmla="*/ 515500 h 515500"/>
                <a:gd name="connsiteX7" fmla="*/ 366119 w 399247"/>
                <a:gd name="connsiteY7" fmla="*/ 512327 h 515500"/>
                <a:gd name="connsiteX8" fmla="*/ 0 w 399247"/>
                <a:gd name="connsiteY8" fmla="*/ 63115 h 515500"/>
                <a:gd name="connsiteX9" fmla="*/ 0 w 399247"/>
                <a:gd name="connsiteY9" fmla="*/ 1 h 515500"/>
                <a:gd name="connsiteX10" fmla="*/ 1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1" y="0"/>
                  </a:moveTo>
                  <a:lnTo>
                    <a:pt x="114536" y="63995"/>
                  </a:lnTo>
                  <a:lnTo>
                    <a:pt x="246749" y="76248"/>
                  </a:lnTo>
                  <a:lnTo>
                    <a:pt x="299857" y="192048"/>
                  </a:lnTo>
                  <a:lnTo>
                    <a:pt x="399247" y="275871"/>
                  </a:lnTo>
                  <a:lnTo>
                    <a:pt x="370642" y="399246"/>
                  </a:lnTo>
                  <a:lnTo>
                    <a:pt x="397596" y="515500"/>
                  </a:lnTo>
                  <a:lnTo>
                    <a:pt x="366119" y="512327"/>
                  </a:lnTo>
                  <a:cubicBezTo>
                    <a:pt x="157175" y="469571"/>
                    <a:pt x="0" y="284698"/>
                    <a:pt x="0" y="63115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39" name="Freeform"/>
            <p:cNvSpPr/>
            <p:nvPr/>
          </p:nvSpPr>
          <p:spPr>
            <a:xfrm>
              <a:off x="8172987" y="4162431"/>
              <a:ext cx="313782" cy="442766"/>
            </a:xfrm>
            <a:custGeom>
              <a:avLst/>
              <a:gdLst>
                <a:gd name="connsiteX0" fmla="*/ 399247 w 399247"/>
                <a:gd name="connsiteY0" fmla="*/ 0 h 515500"/>
                <a:gd name="connsiteX1" fmla="*/ 399247 w 399247"/>
                <a:gd name="connsiteY1" fmla="*/ 63115 h 515500"/>
                <a:gd name="connsiteX2" fmla="*/ 33128 w 399247"/>
                <a:gd name="connsiteY2" fmla="*/ 512327 h 515500"/>
                <a:gd name="connsiteX3" fmla="*/ 1651 w 399247"/>
                <a:gd name="connsiteY3" fmla="*/ 515500 h 515500"/>
                <a:gd name="connsiteX4" fmla="*/ 28605 w 399247"/>
                <a:gd name="connsiteY4" fmla="*/ 399246 h 515500"/>
                <a:gd name="connsiteX5" fmla="*/ 0 w 399247"/>
                <a:gd name="connsiteY5" fmla="*/ 275871 h 515500"/>
                <a:gd name="connsiteX6" fmla="*/ 99390 w 399247"/>
                <a:gd name="connsiteY6" fmla="*/ 192048 h 515500"/>
                <a:gd name="connsiteX7" fmla="*/ 152498 w 399247"/>
                <a:gd name="connsiteY7" fmla="*/ 76248 h 515500"/>
                <a:gd name="connsiteX8" fmla="*/ 284711 w 399247"/>
                <a:gd name="connsiteY8" fmla="*/ 63995 h 515500"/>
                <a:gd name="connsiteX9" fmla="*/ 399247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399247" y="0"/>
                  </a:moveTo>
                  <a:lnTo>
                    <a:pt x="399247" y="63115"/>
                  </a:lnTo>
                  <a:cubicBezTo>
                    <a:pt x="399247" y="284698"/>
                    <a:pt x="242072" y="469571"/>
                    <a:pt x="33128" y="512327"/>
                  </a:cubicBezTo>
                  <a:lnTo>
                    <a:pt x="1651" y="515500"/>
                  </a:lnTo>
                  <a:lnTo>
                    <a:pt x="28605" y="399246"/>
                  </a:lnTo>
                  <a:lnTo>
                    <a:pt x="0" y="275871"/>
                  </a:lnTo>
                  <a:lnTo>
                    <a:pt x="99390" y="192048"/>
                  </a:lnTo>
                  <a:lnTo>
                    <a:pt x="152498" y="76248"/>
                  </a:lnTo>
                  <a:lnTo>
                    <a:pt x="284711" y="63995"/>
                  </a:lnTo>
                  <a:lnTo>
                    <a:pt x="39924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40" name="Freeform"/>
            <p:cNvSpPr/>
            <p:nvPr/>
          </p:nvSpPr>
          <p:spPr>
            <a:xfrm>
              <a:off x="3695705" y="2247529"/>
              <a:ext cx="4791063" cy="2362944"/>
            </a:xfrm>
            <a:custGeom>
              <a:avLst/>
              <a:gdLst>
                <a:gd name="connsiteX0" fmla="*/ 458528 w 6096000"/>
                <a:gd name="connsiteY0" fmla="*/ 0 h 2751112"/>
                <a:gd name="connsiteX1" fmla="*/ 5637472 w 6096000"/>
                <a:gd name="connsiteY1" fmla="*/ 0 h 2751112"/>
                <a:gd name="connsiteX2" fmla="*/ 5698404 w 6096000"/>
                <a:gd name="connsiteY2" fmla="*/ 6143 h 2751112"/>
                <a:gd name="connsiteX3" fmla="*/ 5725358 w 6096000"/>
                <a:gd name="connsiteY3" fmla="*/ 122398 h 2751112"/>
                <a:gd name="connsiteX4" fmla="*/ 5696753 w 6096000"/>
                <a:gd name="connsiteY4" fmla="*/ 245772 h 2751112"/>
                <a:gd name="connsiteX5" fmla="*/ 5796143 w 6096000"/>
                <a:gd name="connsiteY5" fmla="*/ 329595 h 2751112"/>
                <a:gd name="connsiteX6" fmla="*/ 5849251 w 6096000"/>
                <a:gd name="connsiteY6" fmla="*/ 445395 h 2751112"/>
                <a:gd name="connsiteX7" fmla="*/ 5981464 w 6096000"/>
                <a:gd name="connsiteY7" fmla="*/ 457648 h 2751112"/>
                <a:gd name="connsiteX8" fmla="*/ 6096000 w 6096000"/>
                <a:gd name="connsiteY8" fmla="*/ 521643 h 2751112"/>
                <a:gd name="connsiteX9" fmla="*/ 6096000 w 6096000"/>
                <a:gd name="connsiteY9" fmla="*/ 2229469 h 2751112"/>
                <a:gd name="connsiteX10" fmla="*/ 5981464 w 6096000"/>
                <a:gd name="connsiteY10" fmla="*/ 2293464 h 2751112"/>
                <a:gd name="connsiteX11" fmla="*/ 5849251 w 6096000"/>
                <a:gd name="connsiteY11" fmla="*/ 2305717 h 2751112"/>
                <a:gd name="connsiteX12" fmla="*/ 5796143 w 6096000"/>
                <a:gd name="connsiteY12" fmla="*/ 2421517 h 2751112"/>
                <a:gd name="connsiteX13" fmla="*/ 5696753 w 6096000"/>
                <a:gd name="connsiteY13" fmla="*/ 2505340 h 2751112"/>
                <a:gd name="connsiteX14" fmla="*/ 5725358 w 6096000"/>
                <a:gd name="connsiteY14" fmla="*/ 2628715 h 2751112"/>
                <a:gd name="connsiteX15" fmla="*/ 5698404 w 6096000"/>
                <a:gd name="connsiteY15" fmla="*/ 2744969 h 2751112"/>
                <a:gd name="connsiteX16" fmla="*/ 5637472 w 6096000"/>
                <a:gd name="connsiteY16" fmla="*/ 2751112 h 2751112"/>
                <a:gd name="connsiteX17" fmla="*/ 458528 w 6096000"/>
                <a:gd name="connsiteY17" fmla="*/ 2751112 h 2751112"/>
                <a:gd name="connsiteX18" fmla="*/ 397596 w 6096000"/>
                <a:gd name="connsiteY18" fmla="*/ 2744969 h 2751112"/>
                <a:gd name="connsiteX19" fmla="*/ 370642 w 6096000"/>
                <a:gd name="connsiteY19" fmla="*/ 2628715 h 2751112"/>
                <a:gd name="connsiteX20" fmla="*/ 399247 w 6096000"/>
                <a:gd name="connsiteY20" fmla="*/ 2505340 h 2751112"/>
                <a:gd name="connsiteX21" fmla="*/ 299857 w 6096000"/>
                <a:gd name="connsiteY21" fmla="*/ 2421517 h 2751112"/>
                <a:gd name="connsiteX22" fmla="*/ 246749 w 6096000"/>
                <a:gd name="connsiteY22" fmla="*/ 2305717 h 2751112"/>
                <a:gd name="connsiteX23" fmla="*/ 114536 w 6096000"/>
                <a:gd name="connsiteY23" fmla="*/ 2293464 h 2751112"/>
                <a:gd name="connsiteX24" fmla="*/ 1 w 6096000"/>
                <a:gd name="connsiteY24" fmla="*/ 2229469 h 2751112"/>
                <a:gd name="connsiteX25" fmla="*/ 0 w 6096000"/>
                <a:gd name="connsiteY25" fmla="*/ 2229470 h 2751112"/>
                <a:gd name="connsiteX26" fmla="*/ 0 w 6096000"/>
                <a:gd name="connsiteY26" fmla="*/ 521643 h 2751112"/>
                <a:gd name="connsiteX27" fmla="*/ 1 w 6096000"/>
                <a:gd name="connsiteY27" fmla="*/ 521643 h 2751112"/>
                <a:gd name="connsiteX28" fmla="*/ 114536 w 6096000"/>
                <a:gd name="connsiteY28" fmla="*/ 457648 h 2751112"/>
                <a:gd name="connsiteX29" fmla="*/ 246749 w 6096000"/>
                <a:gd name="connsiteY29" fmla="*/ 445395 h 2751112"/>
                <a:gd name="connsiteX30" fmla="*/ 299857 w 6096000"/>
                <a:gd name="connsiteY30" fmla="*/ 329595 h 2751112"/>
                <a:gd name="connsiteX31" fmla="*/ 399247 w 6096000"/>
                <a:gd name="connsiteY31" fmla="*/ 245772 h 2751112"/>
                <a:gd name="connsiteX32" fmla="*/ 370642 w 6096000"/>
                <a:gd name="connsiteY32" fmla="*/ 122398 h 2751112"/>
                <a:gd name="connsiteX33" fmla="*/ 397596 w 6096000"/>
                <a:gd name="connsiteY33" fmla="*/ 6143 h 2751112"/>
                <a:gd name="connsiteX34" fmla="*/ 458528 w 6096000"/>
                <a:gd name="connsiteY34" fmla="*/ 0 h 275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96000" h="2751112">
                  <a:moveTo>
                    <a:pt x="458528" y="0"/>
                  </a:moveTo>
                  <a:lnTo>
                    <a:pt x="5637472" y="0"/>
                  </a:lnTo>
                  <a:lnTo>
                    <a:pt x="5698404" y="6143"/>
                  </a:lnTo>
                  <a:lnTo>
                    <a:pt x="5725358" y="122398"/>
                  </a:lnTo>
                  <a:lnTo>
                    <a:pt x="5696753" y="245772"/>
                  </a:lnTo>
                  <a:lnTo>
                    <a:pt x="5796143" y="329595"/>
                  </a:lnTo>
                  <a:lnTo>
                    <a:pt x="5849251" y="445395"/>
                  </a:lnTo>
                  <a:lnTo>
                    <a:pt x="5981464" y="457648"/>
                  </a:lnTo>
                  <a:lnTo>
                    <a:pt x="6096000" y="521643"/>
                  </a:lnTo>
                  <a:lnTo>
                    <a:pt x="6096000" y="2229469"/>
                  </a:lnTo>
                  <a:lnTo>
                    <a:pt x="5981464" y="2293464"/>
                  </a:lnTo>
                  <a:lnTo>
                    <a:pt x="5849251" y="2305717"/>
                  </a:lnTo>
                  <a:lnTo>
                    <a:pt x="5796143" y="2421517"/>
                  </a:lnTo>
                  <a:lnTo>
                    <a:pt x="5696753" y="2505340"/>
                  </a:lnTo>
                  <a:lnTo>
                    <a:pt x="5725358" y="2628715"/>
                  </a:lnTo>
                  <a:lnTo>
                    <a:pt x="5698404" y="2744969"/>
                  </a:lnTo>
                  <a:lnTo>
                    <a:pt x="5637472" y="2751112"/>
                  </a:lnTo>
                  <a:lnTo>
                    <a:pt x="458528" y="2751112"/>
                  </a:lnTo>
                  <a:lnTo>
                    <a:pt x="397596" y="2744969"/>
                  </a:lnTo>
                  <a:lnTo>
                    <a:pt x="370642" y="2628715"/>
                  </a:lnTo>
                  <a:lnTo>
                    <a:pt x="399247" y="2505340"/>
                  </a:lnTo>
                  <a:lnTo>
                    <a:pt x="299857" y="2421517"/>
                  </a:lnTo>
                  <a:lnTo>
                    <a:pt x="246749" y="2305717"/>
                  </a:lnTo>
                  <a:lnTo>
                    <a:pt x="114536" y="2293464"/>
                  </a:lnTo>
                  <a:lnTo>
                    <a:pt x="1" y="2229469"/>
                  </a:lnTo>
                  <a:lnTo>
                    <a:pt x="0" y="2229470"/>
                  </a:lnTo>
                  <a:lnTo>
                    <a:pt x="0" y="521643"/>
                  </a:lnTo>
                  <a:lnTo>
                    <a:pt x="1" y="521643"/>
                  </a:lnTo>
                  <a:lnTo>
                    <a:pt x="114536" y="457648"/>
                  </a:lnTo>
                  <a:lnTo>
                    <a:pt x="246749" y="445395"/>
                  </a:lnTo>
                  <a:lnTo>
                    <a:pt x="299857" y="329595"/>
                  </a:lnTo>
                  <a:lnTo>
                    <a:pt x="399247" y="245772"/>
                  </a:lnTo>
                  <a:lnTo>
                    <a:pt x="370642" y="122398"/>
                  </a:lnTo>
                  <a:lnTo>
                    <a:pt x="397596" y="6143"/>
                  </a:lnTo>
                  <a:lnTo>
                    <a:pt x="45852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0" bIns="468000" rtlCol="1" anchor="ctr">
              <a:noAutofit/>
            </a:bodyPr>
            <a:lstStyle/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أحسنت!</a:t>
              </a:r>
            </a:p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السؤال التالي..</a:t>
              </a:r>
            </a:p>
          </p:txBody>
        </p:sp>
        <p:sp>
          <p:nvSpPr>
            <p:cNvPr id="41" name="Freeform">
              <a:hlinkClick r:id="" action="ppaction://hlinkshowjump?jump=nextslide"/>
            </p:cNvPr>
            <p:cNvSpPr/>
            <p:nvPr/>
          </p:nvSpPr>
          <p:spPr>
            <a:xfrm flipH="1">
              <a:off x="5839527" y="3974869"/>
              <a:ext cx="423298" cy="423300"/>
            </a:xfrm>
            <a:prstGeom prst="chevron">
              <a:avLst/>
            </a:pr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</p:grpSp>
    </p:spTree>
    <p:extLst>
      <p:ext uri="{BB962C8B-B14F-4D97-AF65-F5344CB8AC3E}">
        <p14:creationId xmlns:p14="http://schemas.microsoft.com/office/powerpoint/2010/main" val="213376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ght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4" dur="7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7" dur="7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0" dur="7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3" dur="7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تصميم:سؤال.com/pp_quizzes"/>
          <p:cNvGrpSpPr/>
          <p:nvPr/>
        </p:nvGrpSpPr>
        <p:grpSpPr>
          <a:xfrm>
            <a:off x="3048000" y="773137"/>
            <a:ext cx="6096001" cy="3006537"/>
            <a:chOff x="3048000" y="773138"/>
            <a:chExt cx="6096001" cy="2751112"/>
          </a:xfrm>
        </p:grpSpPr>
        <p:sp>
          <p:nvSpPr>
            <p:cNvPr id="53" name="Freeform"/>
            <p:cNvSpPr/>
            <p:nvPr/>
          </p:nvSpPr>
          <p:spPr>
            <a:xfrm>
              <a:off x="3048001" y="779281"/>
              <a:ext cx="399247" cy="515500"/>
            </a:xfrm>
            <a:custGeom>
              <a:avLst/>
              <a:gdLst>
                <a:gd name="connsiteX0" fmla="*/ 397596 w 399247"/>
                <a:gd name="connsiteY0" fmla="*/ 0 h 515500"/>
                <a:gd name="connsiteX1" fmla="*/ 370642 w 399247"/>
                <a:gd name="connsiteY1" fmla="*/ 116255 h 515500"/>
                <a:gd name="connsiteX2" fmla="*/ 399247 w 399247"/>
                <a:gd name="connsiteY2" fmla="*/ 239629 h 515500"/>
                <a:gd name="connsiteX3" fmla="*/ 299857 w 399247"/>
                <a:gd name="connsiteY3" fmla="*/ 323452 h 515500"/>
                <a:gd name="connsiteX4" fmla="*/ 246749 w 399247"/>
                <a:gd name="connsiteY4" fmla="*/ 439252 h 515500"/>
                <a:gd name="connsiteX5" fmla="*/ 114536 w 399247"/>
                <a:gd name="connsiteY5" fmla="*/ 451505 h 515500"/>
                <a:gd name="connsiteX6" fmla="*/ 1 w 399247"/>
                <a:gd name="connsiteY6" fmla="*/ 515500 h 515500"/>
                <a:gd name="connsiteX7" fmla="*/ 0 w 399247"/>
                <a:gd name="connsiteY7" fmla="*/ 515500 h 515500"/>
                <a:gd name="connsiteX8" fmla="*/ 0 w 399247"/>
                <a:gd name="connsiteY8" fmla="*/ 452385 h 515500"/>
                <a:gd name="connsiteX9" fmla="*/ 366119 w 399247"/>
                <a:gd name="connsiteY9" fmla="*/ 3173 h 515500"/>
                <a:gd name="connsiteX10" fmla="*/ 397596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397596" y="0"/>
                  </a:moveTo>
                  <a:lnTo>
                    <a:pt x="370642" y="116255"/>
                  </a:lnTo>
                  <a:lnTo>
                    <a:pt x="399247" y="239629"/>
                  </a:lnTo>
                  <a:lnTo>
                    <a:pt x="299857" y="323452"/>
                  </a:lnTo>
                  <a:lnTo>
                    <a:pt x="246749" y="439252"/>
                  </a:lnTo>
                  <a:lnTo>
                    <a:pt x="114536" y="451505"/>
                  </a:lnTo>
                  <a:lnTo>
                    <a:pt x="1" y="515500"/>
                  </a:lnTo>
                  <a:lnTo>
                    <a:pt x="0" y="515500"/>
                  </a:lnTo>
                  <a:lnTo>
                    <a:pt x="0" y="452385"/>
                  </a:lnTo>
                  <a:cubicBezTo>
                    <a:pt x="0" y="230802"/>
                    <a:pt x="157175" y="45929"/>
                    <a:pt x="366119" y="3173"/>
                  </a:cubicBezTo>
                  <a:lnTo>
                    <a:pt x="39759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2" name="Freeform"/>
            <p:cNvSpPr/>
            <p:nvPr/>
          </p:nvSpPr>
          <p:spPr>
            <a:xfrm>
              <a:off x="8744754" y="779281"/>
              <a:ext cx="399247" cy="515500"/>
            </a:xfrm>
            <a:custGeom>
              <a:avLst/>
              <a:gdLst>
                <a:gd name="connsiteX0" fmla="*/ 1651 w 399247"/>
                <a:gd name="connsiteY0" fmla="*/ 0 h 515500"/>
                <a:gd name="connsiteX1" fmla="*/ 33128 w 399247"/>
                <a:gd name="connsiteY1" fmla="*/ 3173 h 515500"/>
                <a:gd name="connsiteX2" fmla="*/ 399247 w 399247"/>
                <a:gd name="connsiteY2" fmla="*/ 452385 h 515500"/>
                <a:gd name="connsiteX3" fmla="*/ 399247 w 399247"/>
                <a:gd name="connsiteY3" fmla="*/ 515500 h 515500"/>
                <a:gd name="connsiteX4" fmla="*/ 284711 w 399247"/>
                <a:gd name="connsiteY4" fmla="*/ 451505 h 515500"/>
                <a:gd name="connsiteX5" fmla="*/ 152498 w 399247"/>
                <a:gd name="connsiteY5" fmla="*/ 439252 h 515500"/>
                <a:gd name="connsiteX6" fmla="*/ 99390 w 399247"/>
                <a:gd name="connsiteY6" fmla="*/ 323452 h 515500"/>
                <a:gd name="connsiteX7" fmla="*/ 0 w 399247"/>
                <a:gd name="connsiteY7" fmla="*/ 239629 h 515500"/>
                <a:gd name="connsiteX8" fmla="*/ 28605 w 399247"/>
                <a:gd name="connsiteY8" fmla="*/ 116255 h 515500"/>
                <a:gd name="connsiteX9" fmla="*/ 1651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1651" y="0"/>
                  </a:moveTo>
                  <a:lnTo>
                    <a:pt x="33128" y="3173"/>
                  </a:lnTo>
                  <a:cubicBezTo>
                    <a:pt x="242072" y="45929"/>
                    <a:pt x="399247" y="230802"/>
                    <a:pt x="399247" y="452385"/>
                  </a:cubicBezTo>
                  <a:lnTo>
                    <a:pt x="399247" y="515500"/>
                  </a:lnTo>
                  <a:lnTo>
                    <a:pt x="284711" y="451505"/>
                  </a:lnTo>
                  <a:lnTo>
                    <a:pt x="152498" y="439252"/>
                  </a:lnTo>
                  <a:lnTo>
                    <a:pt x="99390" y="323452"/>
                  </a:lnTo>
                  <a:lnTo>
                    <a:pt x="0" y="239629"/>
                  </a:lnTo>
                  <a:lnTo>
                    <a:pt x="28605" y="116255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1" name="Freeform"/>
            <p:cNvSpPr/>
            <p:nvPr/>
          </p:nvSpPr>
          <p:spPr>
            <a:xfrm>
              <a:off x="3048001" y="3002607"/>
              <a:ext cx="399247" cy="515500"/>
            </a:xfrm>
            <a:custGeom>
              <a:avLst/>
              <a:gdLst>
                <a:gd name="connsiteX0" fmla="*/ 1 w 399247"/>
                <a:gd name="connsiteY0" fmla="*/ 0 h 515500"/>
                <a:gd name="connsiteX1" fmla="*/ 114536 w 399247"/>
                <a:gd name="connsiteY1" fmla="*/ 63995 h 515500"/>
                <a:gd name="connsiteX2" fmla="*/ 246749 w 399247"/>
                <a:gd name="connsiteY2" fmla="*/ 76248 h 515500"/>
                <a:gd name="connsiteX3" fmla="*/ 299857 w 399247"/>
                <a:gd name="connsiteY3" fmla="*/ 192048 h 515500"/>
                <a:gd name="connsiteX4" fmla="*/ 399247 w 399247"/>
                <a:gd name="connsiteY4" fmla="*/ 275871 h 515500"/>
                <a:gd name="connsiteX5" fmla="*/ 370642 w 399247"/>
                <a:gd name="connsiteY5" fmla="*/ 399246 h 515500"/>
                <a:gd name="connsiteX6" fmla="*/ 397596 w 399247"/>
                <a:gd name="connsiteY6" fmla="*/ 515500 h 515500"/>
                <a:gd name="connsiteX7" fmla="*/ 366119 w 399247"/>
                <a:gd name="connsiteY7" fmla="*/ 512327 h 515500"/>
                <a:gd name="connsiteX8" fmla="*/ 0 w 399247"/>
                <a:gd name="connsiteY8" fmla="*/ 63115 h 515500"/>
                <a:gd name="connsiteX9" fmla="*/ 0 w 399247"/>
                <a:gd name="connsiteY9" fmla="*/ 1 h 515500"/>
                <a:gd name="connsiteX10" fmla="*/ 1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1" y="0"/>
                  </a:moveTo>
                  <a:lnTo>
                    <a:pt x="114536" y="63995"/>
                  </a:lnTo>
                  <a:lnTo>
                    <a:pt x="246749" y="76248"/>
                  </a:lnTo>
                  <a:lnTo>
                    <a:pt x="299857" y="192048"/>
                  </a:lnTo>
                  <a:lnTo>
                    <a:pt x="399247" y="275871"/>
                  </a:lnTo>
                  <a:lnTo>
                    <a:pt x="370642" y="399246"/>
                  </a:lnTo>
                  <a:lnTo>
                    <a:pt x="397596" y="515500"/>
                  </a:lnTo>
                  <a:lnTo>
                    <a:pt x="366119" y="512327"/>
                  </a:lnTo>
                  <a:cubicBezTo>
                    <a:pt x="157175" y="469571"/>
                    <a:pt x="0" y="284698"/>
                    <a:pt x="0" y="63115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0" name="Freeform"/>
            <p:cNvSpPr/>
            <p:nvPr/>
          </p:nvSpPr>
          <p:spPr>
            <a:xfrm>
              <a:off x="8744754" y="3002607"/>
              <a:ext cx="399247" cy="515500"/>
            </a:xfrm>
            <a:custGeom>
              <a:avLst/>
              <a:gdLst>
                <a:gd name="connsiteX0" fmla="*/ 399247 w 399247"/>
                <a:gd name="connsiteY0" fmla="*/ 0 h 515500"/>
                <a:gd name="connsiteX1" fmla="*/ 399247 w 399247"/>
                <a:gd name="connsiteY1" fmla="*/ 63115 h 515500"/>
                <a:gd name="connsiteX2" fmla="*/ 33128 w 399247"/>
                <a:gd name="connsiteY2" fmla="*/ 512327 h 515500"/>
                <a:gd name="connsiteX3" fmla="*/ 1651 w 399247"/>
                <a:gd name="connsiteY3" fmla="*/ 515500 h 515500"/>
                <a:gd name="connsiteX4" fmla="*/ 28605 w 399247"/>
                <a:gd name="connsiteY4" fmla="*/ 399246 h 515500"/>
                <a:gd name="connsiteX5" fmla="*/ 0 w 399247"/>
                <a:gd name="connsiteY5" fmla="*/ 275871 h 515500"/>
                <a:gd name="connsiteX6" fmla="*/ 99390 w 399247"/>
                <a:gd name="connsiteY6" fmla="*/ 192048 h 515500"/>
                <a:gd name="connsiteX7" fmla="*/ 152498 w 399247"/>
                <a:gd name="connsiteY7" fmla="*/ 76248 h 515500"/>
                <a:gd name="connsiteX8" fmla="*/ 284711 w 399247"/>
                <a:gd name="connsiteY8" fmla="*/ 63995 h 515500"/>
                <a:gd name="connsiteX9" fmla="*/ 399247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399247" y="0"/>
                  </a:moveTo>
                  <a:lnTo>
                    <a:pt x="399247" y="63115"/>
                  </a:lnTo>
                  <a:cubicBezTo>
                    <a:pt x="399247" y="284698"/>
                    <a:pt x="242072" y="469571"/>
                    <a:pt x="33128" y="512327"/>
                  </a:cubicBezTo>
                  <a:lnTo>
                    <a:pt x="1651" y="515500"/>
                  </a:lnTo>
                  <a:lnTo>
                    <a:pt x="28605" y="399246"/>
                  </a:lnTo>
                  <a:lnTo>
                    <a:pt x="0" y="275871"/>
                  </a:lnTo>
                  <a:lnTo>
                    <a:pt x="99390" y="192048"/>
                  </a:lnTo>
                  <a:lnTo>
                    <a:pt x="152498" y="76248"/>
                  </a:lnTo>
                  <a:lnTo>
                    <a:pt x="284711" y="63995"/>
                  </a:lnTo>
                  <a:lnTo>
                    <a:pt x="39924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47" name="Freeform"/>
            <p:cNvSpPr/>
            <p:nvPr/>
          </p:nvSpPr>
          <p:spPr>
            <a:xfrm>
              <a:off x="3048000" y="773138"/>
              <a:ext cx="6096000" cy="2751112"/>
            </a:xfrm>
            <a:custGeom>
              <a:avLst/>
              <a:gdLst>
                <a:gd name="connsiteX0" fmla="*/ 458528 w 6096000"/>
                <a:gd name="connsiteY0" fmla="*/ 0 h 2751112"/>
                <a:gd name="connsiteX1" fmla="*/ 5637472 w 6096000"/>
                <a:gd name="connsiteY1" fmla="*/ 0 h 2751112"/>
                <a:gd name="connsiteX2" fmla="*/ 5698404 w 6096000"/>
                <a:gd name="connsiteY2" fmla="*/ 6143 h 2751112"/>
                <a:gd name="connsiteX3" fmla="*/ 5725358 w 6096000"/>
                <a:gd name="connsiteY3" fmla="*/ 122398 h 2751112"/>
                <a:gd name="connsiteX4" fmla="*/ 5696753 w 6096000"/>
                <a:gd name="connsiteY4" fmla="*/ 245772 h 2751112"/>
                <a:gd name="connsiteX5" fmla="*/ 5796143 w 6096000"/>
                <a:gd name="connsiteY5" fmla="*/ 329595 h 2751112"/>
                <a:gd name="connsiteX6" fmla="*/ 5849251 w 6096000"/>
                <a:gd name="connsiteY6" fmla="*/ 445395 h 2751112"/>
                <a:gd name="connsiteX7" fmla="*/ 5981464 w 6096000"/>
                <a:gd name="connsiteY7" fmla="*/ 457648 h 2751112"/>
                <a:gd name="connsiteX8" fmla="*/ 6096000 w 6096000"/>
                <a:gd name="connsiteY8" fmla="*/ 521643 h 2751112"/>
                <a:gd name="connsiteX9" fmla="*/ 6096000 w 6096000"/>
                <a:gd name="connsiteY9" fmla="*/ 2229469 h 2751112"/>
                <a:gd name="connsiteX10" fmla="*/ 5981464 w 6096000"/>
                <a:gd name="connsiteY10" fmla="*/ 2293464 h 2751112"/>
                <a:gd name="connsiteX11" fmla="*/ 5849251 w 6096000"/>
                <a:gd name="connsiteY11" fmla="*/ 2305717 h 2751112"/>
                <a:gd name="connsiteX12" fmla="*/ 5796143 w 6096000"/>
                <a:gd name="connsiteY12" fmla="*/ 2421517 h 2751112"/>
                <a:gd name="connsiteX13" fmla="*/ 5696753 w 6096000"/>
                <a:gd name="connsiteY13" fmla="*/ 2505340 h 2751112"/>
                <a:gd name="connsiteX14" fmla="*/ 5725358 w 6096000"/>
                <a:gd name="connsiteY14" fmla="*/ 2628715 h 2751112"/>
                <a:gd name="connsiteX15" fmla="*/ 5698404 w 6096000"/>
                <a:gd name="connsiteY15" fmla="*/ 2744969 h 2751112"/>
                <a:gd name="connsiteX16" fmla="*/ 5637472 w 6096000"/>
                <a:gd name="connsiteY16" fmla="*/ 2751112 h 2751112"/>
                <a:gd name="connsiteX17" fmla="*/ 458528 w 6096000"/>
                <a:gd name="connsiteY17" fmla="*/ 2751112 h 2751112"/>
                <a:gd name="connsiteX18" fmla="*/ 397596 w 6096000"/>
                <a:gd name="connsiteY18" fmla="*/ 2744969 h 2751112"/>
                <a:gd name="connsiteX19" fmla="*/ 370642 w 6096000"/>
                <a:gd name="connsiteY19" fmla="*/ 2628715 h 2751112"/>
                <a:gd name="connsiteX20" fmla="*/ 399247 w 6096000"/>
                <a:gd name="connsiteY20" fmla="*/ 2505340 h 2751112"/>
                <a:gd name="connsiteX21" fmla="*/ 299857 w 6096000"/>
                <a:gd name="connsiteY21" fmla="*/ 2421517 h 2751112"/>
                <a:gd name="connsiteX22" fmla="*/ 246749 w 6096000"/>
                <a:gd name="connsiteY22" fmla="*/ 2305717 h 2751112"/>
                <a:gd name="connsiteX23" fmla="*/ 114536 w 6096000"/>
                <a:gd name="connsiteY23" fmla="*/ 2293464 h 2751112"/>
                <a:gd name="connsiteX24" fmla="*/ 1 w 6096000"/>
                <a:gd name="connsiteY24" fmla="*/ 2229469 h 2751112"/>
                <a:gd name="connsiteX25" fmla="*/ 0 w 6096000"/>
                <a:gd name="connsiteY25" fmla="*/ 2229470 h 2751112"/>
                <a:gd name="connsiteX26" fmla="*/ 0 w 6096000"/>
                <a:gd name="connsiteY26" fmla="*/ 521643 h 2751112"/>
                <a:gd name="connsiteX27" fmla="*/ 1 w 6096000"/>
                <a:gd name="connsiteY27" fmla="*/ 521643 h 2751112"/>
                <a:gd name="connsiteX28" fmla="*/ 114536 w 6096000"/>
                <a:gd name="connsiteY28" fmla="*/ 457648 h 2751112"/>
                <a:gd name="connsiteX29" fmla="*/ 246749 w 6096000"/>
                <a:gd name="connsiteY29" fmla="*/ 445395 h 2751112"/>
                <a:gd name="connsiteX30" fmla="*/ 299857 w 6096000"/>
                <a:gd name="connsiteY30" fmla="*/ 329595 h 2751112"/>
                <a:gd name="connsiteX31" fmla="*/ 399247 w 6096000"/>
                <a:gd name="connsiteY31" fmla="*/ 245772 h 2751112"/>
                <a:gd name="connsiteX32" fmla="*/ 370642 w 6096000"/>
                <a:gd name="connsiteY32" fmla="*/ 122398 h 2751112"/>
                <a:gd name="connsiteX33" fmla="*/ 397596 w 6096000"/>
                <a:gd name="connsiteY33" fmla="*/ 6143 h 2751112"/>
                <a:gd name="connsiteX34" fmla="*/ 458528 w 6096000"/>
                <a:gd name="connsiteY34" fmla="*/ 0 h 275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96000" h="2751112">
                  <a:moveTo>
                    <a:pt x="458528" y="0"/>
                  </a:moveTo>
                  <a:lnTo>
                    <a:pt x="5637472" y="0"/>
                  </a:lnTo>
                  <a:lnTo>
                    <a:pt x="5698404" y="6143"/>
                  </a:lnTo>
                  <a:lnTo>
                    <a:pt x="5725358" y="122398"/>
                  </a:lnTo>
                  <a:lnTo>
                    <a:pt x="5696753" y="245772"/>
                  </a:lnTo>
                  <a:lnTo>
                    <a:pt x="5796143" y="329595"/>
                  </a:lnTo>
                  <a:lnTo>
                    <a:pt x="5849251" y="445395"/>
                  </a:lnTo>
                  <a:lnTo>
                    <a:pt x="5981464" y="457648"/>
                  </a:lnTo>
                  <a:lnTo>
                    <a:pt x="6096000" y="521643"/>
                  </a:lnTo>
                  <a:lnTo>
                    <a:pt x="6096000" y="2229469"/>
                  </a:lnTo>
                  <a:lnTo>
                    <a:pt x="5981464" y="2293464"/>
                  </a:lnTo>
                  <a:lnTo>
                    <a:pt x="5849251" y="2305717"/>
                  </a:lnTo>
                  <a:lnTo>
                    <a:pt x="5796143" y="2421517"/>
                  </a:lnTo>
                  <a:lnTo>
                    <a:pt x="5696753" y="2505340"/>
                  </a:lnTo>
                  <a:lnTo>
                    <a:pt x="5725358" y="2628715"/>
                  </a:lnTo>
                  <a:lnTo>
                    <a:pt x="5698404" y="2744969"/>
                  </a:lnTo>
                  <a:lnTo>
                    <a:pt x="5637472" y="2751112"/>
                  </a:lnTo>
                  <a:lnTo>
                    <a:pt x="458528" y="2751112"/>
                  </a:lnTo>
                  <a:lnTo>
                    <a:pt x="397596" y="2744969"/>
                  </a:lnTo>
                  <a:lnTo>
                    <a:pt x="370642" y="2628715"/>
                  </a:lnTo>
                  <a:lnTo>
                    <a:pt x="399247" y="2505340"/>
                  </a:lnTo>
                  <a:lnTo>
                    <a:pt x="299857" y="2421517"/>
                  </a:lnTo>
                  <a:lnTo>
                    <a:pt x="246749" y="2305717"/>
                  </a:lnTo>
                  <a:lnTo>
                    <a:pt x="114536" y="2293464"/>
                  </a:lnTo>
                  <a:lnTo>
                    <a:pt x="1" y="2229469"/>
                  </a:lnTo>
                  <a:lnTo>
                    <a:pt x="0" y="2229470"/>
                  </a:lnTo>
                  <a:lnTo>
                    <a:pt x="0" y="521643"/>
                  </a:lnTo>
                  <a:lnTo>
                    <a:pt x="1" y="521643"/>
                  </a:lnTo>
                  <a:lnTo>
                    <a:pt x="114536" y="457648"/>
                  </a:lnTo>
                  <a:lnTo>
                    <a:pt x="246749" y="445395"/>
                  </a:lnTo>
                  <a:lnTo>
                    <a:pt x="299857" y="329595"/>
                  </a:lnTo>
                  <a:lnTo>
                    <a:pt x="399247" y="245772"/>
                  </a:lnTo>
                  <a:lnTo>
                    <a:pt x="370642" y="122398"/>
                  </a:lnTo>
                  <a:lnTo>
                    <a:pt x="397596" y="6143"/>
                  </a:lnTo>
                  <a:lnTo>
                    <a:pt x="45852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من الذي كَنَّى عائشة رضي الله عنها بأم</a:t>
              </a:r>
            </a:p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عبد الله؟</a:t>
              </a:r>
            </a:p>
          </p:txBody>
        </p:sp>
      </p:grpSp>
      <p:grpSp>
        <p:nvGrpSpPr>
          <p:cNvPr id="162" name="جواب 3"/>
          <p:cNvGrpSpPr/>
          <p:nvPr/>
        </p:nvGrpSpPr>
        <p:grpSpPr>
          <a:xfrm>
            <a:off x="3383903" y="4066676"/>
            <a:ext cx="5424196" cy="526688"/>
            <a:chOff x="3383903" y="3931481"/>
            <a:chExt cx="5424196" cy="526688"/>
          </a:xfrm>
        </p:grpSpPr>
        <p:sp>
          <p:nvSpPr>
            <p:cNvPr id="74" name="Freeform"/>
            <p:cNvSpPr/>
            <p:nvPr/>
          </p:nvSpPr>
          <p:spPr>
            <a:xfrm>
              <a:off x="8603720" y="3936203"/>
              <a:ext cx="204379" cy="517247"/>
            </a:xfrm>
            <a:custGeom>
              <a:avLst/>
              <a:gdLst>
                <a:gd name="connsiteX0" fmla="*/ 139979 w 204379"/>
                <a:gd name="connsiteY0" fmla="*/ 0 h 517247"/>
                <a:gd name="connsiteX1" fmla="*/ 150765 w 204379"/>
                <a:gd name="connsiteY1" fmla="*/ 2177 h 517247"/>
                <a:gd name="connsiteX2" fmla="*/ 204379 w 204379"/>
                <a:gd name="connsiteY2" fmla="*/ 83062 h 517247"/>
                <a:gd name="connsiteX3" fmla="*/ 204379 w 204379"/>
                <a:gd name="connsiteY3" fmla="*/ 434184 h 517247"/>
                <a:gd name="connsiteX4" fmla="*/ 150765 w 204379"/>
                <a:gd name="connsiteY4" fmla="*/ 515069 h 517247"/>
                <a:gd name="connsiteX5" fmla="*/ 139979 w 204379"/>
                <a:gd name="connsiteY5" fmla="*/ 517247 h 517247"/>
                <a:gd name="connsiteX6" fmla="*/ 120920 w 204379"/>
                <a:gd name="connsiteY6" fmla="*/ 514739 h 517247"/>
                <a:gd name="connsiteX7" fmla="*/ 75319 w 204379"/>
                <a:gd name="connsiteY7" fmla="*/ 425328 h 517247"/>
                <a:gd name="connsiteX8" fmla="*/ 0 w 204379"/>
                <a:gd name="connsiteY8" fmla="*/ 356451 h 517247"/>
                <a:gd name="connsiteX9" fmla="*/ 18367 w 204379"/>
                <a:gd name="connsiteY9" fmla="*/ 258623 h 517247"/>
                <a:gd name="connsiteX10" fmla="*/ 0 w 204379"/>
                <a:gd name="connsiteY10" fmla="*/ 160795 h 517247"/>
                <a:gd name="connsiteX11" fmla="*/ 75319 w 204379"/>
                <a:gd name="connsiteY11" fmla="*/ 91918 h 517247"/>
                <a:gd name="connsiteX12" fmla="*/ 120920 w 204379"/>
                <a:gd name="connsiteY12" fmla="*/ 2507 h 517247"/>
                <a:gd name="connsiteX13" fmla="*/ 139979 w 204379"/>
                <a:gd name="connsiteY13" fmla="*/ 0 h 51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7247">
                  <a:moveTo>
                    <a:pt x="139979" y="0"/>
                  </a:moveTo>
                  <a:lnTo>
                    <a:pt x="150765" y="2177"/>
                  </a:lnTo>
                  <a:cubicBezTo>
                    <a:pt x="182272" y="15504"/>
                    <a:pt x="204379" y="46701"/>
                    <a:pt x="204379" y="83062"/>
                  </a:cubicBezTo>
                  <a:lnTo>
                    <a:pt x="204379" y="434184"/>
                  </a:lnTo>
                  <a:cubicBezTo>
                    <a:pt x="204379" y="470545"/>
                    <a:pt x="182272" y="501743"/>
                    <a:pt x="150765" y="515069"/>
                  </a:cubicBezTo>
                  <a:lnTo>
                    <a:pt x="139979" y="517247"/>
                  </a:lnTo>
                  <a:lnTo>
                    <a:pt x="120920" y="514739"/>
                  </a:lnTo>
                  <a:lnTo>
                    <a:pt x="75319" y="425328"/>
                  </a:lnTo>
                  <a:lnTo>
                    <a:pt x="0" y="356451"/>
                  </a:lnTo>
                  <a:lnTo>
                    <a:pt x="18367" y="258623"/>
                  </a:lnTo>
                  <a:lnTo>
                    <a:pt x="0" y="160795"/>
                  </a:lnTo>
                  <a:lnTo>
                    <a:pt x="75319" y="91918"/>
                  </a:lnTo>
                  <a:lnTo>
                    <a:pt x="120920" y="2507"/>
                  </a:lnTo>
                  <a:lnTo>
                    <a:pt x="139979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73" name="Freeform"/>
            <p:cNvSpPr/>
            <p:nvPr/>
          </p:nvSpPr>
          <p:spPr>
            <a:xfrm>
              <a:off x="3383903" y="3938120"/>
              <a:ext cx="180297" cy="513410"/>
            </a:xfrm>
            <a:custGeom>
              <a:avLst/>
              <a:gdLst>
                <a:gd name="connsiteX0" fmla="*/ 54898 w 180297"/>
                <a:gd name="connsiteY0" fmla="*/ 0 h 513410"/>
                <a:gd name="connsiteX1" fmla="*/ 59377 w 180297"/>
                <a:gd name="connsiteY1" fmla="*/ 589 h 513410"/>
                <a:gd name="connsiteX2" fmla="*/ 104978 w 180297"/>
                <a:gd name="connsiteY2" fmla="*/ 90000 h 513410"/>
                <a:gd name="connsiteX3" fmla="*/ 180297 w 180297"/>
                <a:gd name="connsiteY3" fmla="*/ 158877 h 513410"/>
                <a:gd name="connsiteX4" fmla="*/ 161930 w 180297"/>
                <a:gd name="connsiteY4" fmla="*/ 256705 h 513410"/>
                <a:gd name="connsiteX5" fmla="*/ 180297 w 180297"/>
                <a:gd name="connsiteY5" fmla="*/ 354533 h 513410"/>
                <a:gd name="connsiteX6" fmla="*/ 104978 w 180297"/>
                <a:gd name="connsiteY6" fmla="*/ 423410 h 513410"/>
                <a:gd name="connsiteX7" fmla="*/ 59377 w 180297"/>
                <a:gd name="connsiteY7" fmla="*/ 512821 h 513410"/>
                <a:gd name="connsiteX8" fmla="*/ 54898 w 180297"/>
                <a:gd name="connsiteY8" fmla="*/ 513410 h 513410"/>
                <a:gd name="connsiteX9" fmla="*/ 53614 w 180297"/>
                <a:gd name="connsiteY9" fmla="*/ 513151 h 513410"/>
                <a:gd name="connsiteX10" fmla="*/ 0 w 180297"/>
                <a:gd name="connsiteY10" fmla="*/ 432266 h 513410"/>
                <a:gd name="connsiteX11" fmla="*/ 0 w 180297"/>
                <a:gd name="connsiteY11" fmla="*/ 81144 h 513410"/>
                <a:gd name="connsiteX12" fmla="*/ 53614 w 180297"/>
                <a:gd name="connsiteY12" fmla="*/ 259 h 513410"/>
                <a:gd name="connsiteX13" fmla="*/ 54898 w 180297"/>
                <a:gd name="connsiteY13" fmla="*/ 0 h 513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0297" h="513410">
                  <a:moveTo>
                    <a:pt x="54898" y="0"/>
                  </a:moveTo>
                  <a:lnTo>
                    <a:pt x="59377" y="589"/>
                  </a:lnTo>
                  <a:lnTo>
                    <a:pt x="104978" y="90000"/>
                  </a:lnTo>
                  <a:lnTo>
                    <a:pt x="180297" y="158877"/>
                  </a:lnTo>
                  <a:lnTo>
                    <a:pt x="161930" y="256705"/>
                  </a:lnTo>
                  <a:lnTo>
                    <a:pt x="180297" y="354533"/>
                  </a:lnTo>
                  <a:lnTo>
                    <a:pt x="104978" y="423410"/>
                  </a:lnTo>
                  <a:lnTo>
                    <a:pt x="59377" y="512821"/>
                  </a:lnTo>
                  <a:lnTo>
                    <a:pt x="54898" y="513410"/>
                  </a:lnTo>
                  <a:lnTo>
                    <a:pt x="53614" y="513151"/>
                  </a:lnTo>
                  <a:cubicBezTo>
                    <a:pt x="22108" y="499825"/>
                    <a:pt x="0" y="468627"/>
                    <a:pt x="0" y="432266"/>
                  </a:cubicBezTo>
                  <a:lnTo>
                    <a:pt x="0" y="81144"/>
                  </a:lnTo>
                  <a:cubicBezTo>
                    <a:pt x="0" y="44783"/>
                    <a:pt x="22108" y="13586"/>
                    <a:pt x="53614" y="259"/>
                  </a:cubicBezTo>
                  <a:lnTo>
                    <a:pt x="54898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6" name="Freeform"/>
            <p:cNvSpPr/>
            <p:nvPr/>
          </p:nvSpPr>
          <p:spPr>
            <a:xfrm>
              <a:off x="3438800" y="3931481"/>
              <a:ext cx="5304898" cy="526688"/>
            </a:xfrm>
            <a:custGeom>
              <a:avLst/>
              <a:gdLst>
                <a:gd name="connsiteX0" fmla="*/ 32885 w 5304898"/>
                <a:gd name="connsiteY0" fmla="*/ 0 h 526688"/>
                <a:gd name="connsiteX1" fmla="*/ 5281515 w 5304898"/>
                <a:gd name="connsiteY1" fmla="*/ 0 h 526688"/>
                <a:gd name="connsiteX2" fmla="*/ 5304898 w 5304898"/>
                <a:gd name="connsiteY2" fmla="*/ 4721 h 526688"/>
                <a:gd name="connsiteX3" fmla="*/ 5285839 w 5304898"/>
                <a:gd name="connsiteY3" fmla="*/ 7228 h 526688"/>
                <a:gd name="connsiteX4" fmla="*/ 5240238 w 5304898"/>
                <a:gd name="connsiteY4" fmla="*/ 96639 h 526688"/>
                <a:gd name="connsiteX5" fmla="*/ 5164919 w 5304898"/>
                <a:gd name="connsiteY5" fmla="*/ 165516 h 526688"/>
                <a:gd name="connsiteX6" fmla="*/ 5183286 w 5304898"/>
                <a:gd name="connsiteY6" fmla="*/ 263344 h 526688"/>
                <a:gd name="connsiteX7" fmla="*/ 5164919 w 5304898"/>
                <a:gd name="connsiteY7" fmla="*/ 361172 h 526688"/>
                <a:gd name="connsiteX8" fmla="*/ 5240238 w 5304898"/>
                <a:gd name="connsiteY8" fmla="*/ 430049 h 526688"/>
                <a:gd name="connsiteX9" fmla="*/ 5285839 w 5304898"/>
                <a:gd name="connsiteY9" fmla="*/ 519460 h 526688"/>
                <a:gd name="connsiteX10" fmla="*/ 5304898 w 5304898"/>
                <a:gd name="connsiteY10" fmla="*/ 521968 h 526688"/>
                <a:gd name="connsiteX11" fmla="*/ 5281515 w 5304898"/>
                <a:gd name="connsiteY11" fmla="*/ 526688 h 526688"/>
                <a:gd name="connsiteX12" fmla="*/ 32885 w 5304898"/>
                <a:gd name="connsiteY12" fmla="*/ 526688 h 526688"/>
                <a:gd name="connsiteX13" fmla="*/ 0 w 5304898"/>
                <a:gd name="connsiteY13" fmla="*/ 520049 h 526688"/>
                <a:gd name="connsiteX14" fmla="*/ 4479 w 5304898"/>
                <a:gd name="connsiteY14" fmla="*/ 519460 h 526688"/>
                <a:gd name="connsiteX15" fmla="*/ 50080 w 5304898"/>
                <a:gd name="connsiteY15" fmla="*/ 430049 h 526688"/>
                <a:gd name="connsiteX16" fmla="*/ 125399 w 5304898"/>
                <a:gd name="connsiteY16" fmla="*/ 361172 h 526688"/>
                <a:gd name="connsiteX17" fmla="*/ 107032 w 5304898"/>
                <a:gd name="connsiteY17" fmla="*/ 263344 h 526688"/>
                <a:gd name="connsiteX18" fmla="*/ 125399 w 5304898"/>
                <a:gd name="connsiteY18" fmla="*/ 165516 h 526688"/>
                <a:gd name="connsiteX19" fmla="*/ 50080 w 5304898"/>
                <a:gd name="connsiteY19" fmla="*/ 96639 h 526688"/>
                <a:gd name="connsiteX20" fmla="*/ 4479 w 5304898"/>
                <a:gd name="connsiteY20" fmla="*/ 7228 h 526688"/>
                <a:gd name="connsiteX21" fmla="*/ 0 w 5304898"/>
                <a:gd name="connsiteY21" fmla="*/ 6639 h 526688"/>
                <a:gd name="connsiteX22" fmla="*/ 32885 w 5304898"/>
                <a:gd name="connsiteY22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304898" h="526688">
                  <a:moveTo>
                    <a:pt x="32885" y="0"/>
                  </a:moveTo>
                  <a:lnTo>
                    <a:pt x="5281515" y="0"/>
                  </a:lnTo>
                  <a:lnTo>
                    <a:pt x="5304898" y="4721"/>
                  </a:lnTo>
                  <a:lnTo>
                    <a:pt x="5285839" y="7228"/>
                  </a:lnTo>
                  <a:lnTo>
                    <a:pt x="5240238" y="96639"/>
                  </a:lnTo>
                  <a:lnTo>
                    <a:pt x="5164919" y="165516"/>
                  </a:lnTo>
                  <a:lnTo>
                    <a:pt x="5183286" y="263344"/>
                  </a:lnTo>
                  <a:lnTo>
                    <a:pt x="5164919" y="361172"/>
                  </a:lnTo>
                  <a:lnTo>
                    <a:pt x="5240238" y="430049"/>
                  </a:lnTo>
                  <a:lnTo>
                    <a:pt x="5285839" y="519460"/>
                  </a:lnTo>
                  <a:lnTo>
                    <a:pt x="5304898" y="521968"/>
                  </a:lnTo>
                  <a:lnTo>
                    <a:pt x="5281515" y="526688"/>
                  </a:lnTo>
                  <a:lnTo>
                    <a:pt x="32885" y="526688"/>
                  </a:lnTo>
                  <a:lnTo>
                    <a:pt x="0" y="520049"/>
                  </a:lnTo>
                  <a:lnTo>
                    <a:pt x="4479" y="519460"/>
                  </a:lnTo>
                  <a:lnTo>
                    <a:pt x="50080" y="430049"/>
                  </a:lnTo>
                  <a:lnTo>
                    <a:pt x="125399" y="361172"/>
                  </a:lnTo>
                  <a:lnTo>
                    <a:pt x="107032" y="263344"/>
                  </a:lnTo>
                  <a:lnTo>
                    <a:pt x="125399" y="165516"/>
                  </a:lnTo>
                  <a:lnTo>
                    <a:pt x="50080" y="96639"/>
                  </a:lnTo>
                  <a:lnTo>
                    <a:pt x="4479" y="7228"/>
                  </a:lnTo>
                  <a:lnTo>
                    <a:pt x="0" y="6639"/>
                  </a:lnTo>
                  <a:lnTo>
                    <a:pt x="32885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النبي عليه الصلاة والسلام</a:t>
              </a:r>
            </a:p>
          </p:txBody>
        </p:sp>
      </p:grpSp>
      <p:grpSp>
        <p:nvGrpSpPr>
          <p:cNvPr id="163" name="جواب 2"/>
          <p:cNvGrpSpPr/>
          <p:nvPr/>
        </p:nvGrpSpPr>
        <p:grpSpPr>
          <a:xfrm>
            <a:off x="3383903" y="4742379"/>
            <a:ext cx="5424196" cy="526688"/>
            <a:chOff x="3383903" y="4669227"/>
            <a:chExt cx="5424196" cy="526688"/>
          </a:xfrm>
        </p:grpSpPr>
        <p:sp>
          <p:nvSpPr>
            <p:cNvPr id="72" name="Freeform"/>
            <p:cNvSpPr/>
            <p:nvPr/>
          </p:nvSpPr>
          <p:spPr>
            <a:xfrm>
              <a:off x="8603720" y="4670388"/>
              <a:ext cx="204379" cy="516719"/>
            </a:xfrm>
            <a:custGeom>
              <a:avLst/>
              <a:gdLst>
                <a:gd name="connsiteX0" fmla="*/ 122342 w 204379"/>
                <a:gd name="connsiteY0" fmla="*/ 0 h 516719"/>
                <a:gd name="connsiteX1" fmla="*/ 150765 w 204379"/>
                <a:gd name="connsiteY1" fmla="*/ 5738 h 516719"/>
                <a:gd name="connsiteX2" fmla="*/ 204379 w 204379"/>
                <a:gd name="connsiteY2" fmla="*/ 86623 h 516719"/>
                <a:gd name="connsiteX3" fmla="*/ 204379 w 204379"/>
                <a:gd name="connsiteY3" fmla="*/ 437745 h 516719"/>
                <a:gd name="connsiteX4" fmla="*/ 178668 w 204379"/>
                <a:gd name="connsiteY4" fmla="*/ 499817 h 516719"/>
                <a:gd name="connsiteX5" fmla="*/ 153600 w 204379"/>
                <a:gd name="connsiteY5" fmla="*/ 516719 h 516719"/>
                <a:gd name="connsiteX6" fmla="*/ 120920 w 204379"/>
                <a:gd name="connsiteY6" fmla="*/ 512419 h 516719"/>
                <a:gd name="connsiteX7" fmla="*/ 75319 w 204379"/>
                <a:gd name="connsiteY7" fmla="*/ 423008 h 516719"/>
                <a:gd name="connsiteX8" fmla="*/ 0 w 204379"/>
                <a:gd name="connsiteY8" fmla="*/ 354131 h 516719"/>
                <a:gd name="connsiteX9" fmla="*/ 18367 w 204379"/>
                <a:gd name="connsiteY9" fmla="*/ 256303 h 516719"/>
                <a:gd name="connsiteX10" fmla="*/ 0 w 204379"/>
                <a:gd name="connsiteY10" fmla="*/ 158475 h 516719"/>
                <a:gd name="connsiteX11" fmla="*/ 75319 w 204379"/>
                <a:gd name="connsiteY11" fmla="*/ 89598 h 516719"/>
                <a:gd name="connsiteX12" fmla="*/ 120920 w 204379"/>
                <a:gd name="connsiteY12" fmla="*/ 187 h 516719"/>
                <a:gd name="connsiteX13" fmla="*/ 122342 w 204379"/>
                <a:gd name="connsiteY13" fmla="*/ 0 h 51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6719">
                  <a:moveTo>
                    <a:pt x="122342" y="0"/>
                  </a:moveTo>
                  <a:lnTo>
                    <a:pt x="150765" y="5738"/>
                  </a:lnTo>
                  <a:cubicBezTo>
                    <a:pt x="182272" y="19065"/>
                    <a:pt x="204379" y="50262"/>
                    <a:pt x="204379" y="86623"/>
                  </a:cubicBezTo>
                  <a:lnTo>
                    <a:pt x="204379" y="437745"/>
                  </a:lnTo>
                  <a:cubicBezTo>
                    <a:pt x="204379" y="461986"/>
                    <a:pt x="194553" y="483931"/>
                    <a:pt x="178668" y="499817"/>
                  </a:cubicBezTo>
                  <a:lnTo>
                    <a:pt x="153600" y="516719"/>
                  </a:lnTo>
                  <a:lnTo>
                    <a:pt x="120920" y="512419"/>
                  </a:lnTo>
                  <a:lnTo>
                    <a:pt x="75319" y="423008"/>
                  </a:lnTo>
                  <a:lnTo>
                    <a:pt x="0" y="354131"/>
                  </a:lnTo>
                  <a:lnTo>
                    <a:pt x="18367" y="256303"/>
                  </a:lnTo>
                  <a:lnTo>
                    <a:pt x="0" y="158475"/>
                  </a:lnTo>
                  <a:lnTo>
                    <a:pt x="75319" y="89598"/>
                  </a:lnTo>
                  <a:lnTo>
                    <a:pt x="120920" y="187"/>
                  </a:lnTo>
                  <a:lnTo>
                    <a:pt x="122342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71" name="Freeform"/>
            <p:cNvSpPr/>
            <p:nvPr/>
          </p:nvSpPr>
          <p:spPr>
            <a:xfrm>
              <a:off x="3383903" y="4674553"/>
              <a:ext cx="180297" cy="509903"/>
            </a:xfrm>
            <a:custGeom>
              <a:avLst/>
              <a:gdLst>
                <a:gd name="connsiteX0" fmla="*/ 61406 w 180297"/>
                <a:gd name="connsiteY0" fmla="*/ 0 h 509903"/>
                <a:gd name="connsiteX1" fmla="*/ 104978 w 180297"/>
                <a:gd name="connsiteY1" fmla="*/ 85433 h 509903"/>
                <a:gd name="connsiteX2" fmla="*/ 180297 w 180297"/>
                <a:gd name="connsiteY2" fmla="*/ 154310 h 509903"/>
                <a:gd name="connsiteX3" fmla="*/ 161930 w 180297"/>
                <a:gd name="connsiteY3" fmla="*/ 252138 h 509903"/>
                <a:gd name="connsiteX4" fmla="*/ 180297 w 180297"/>
                <a:gd name="connsiteY4" fmla="*/ 349966 h 509903"/>
                <a:gd name="connsiteX5" fmla="*/ 104978 w 180297"/>
                <a:gd name="connsiteY5" fmla="*/ 418843 h 509903"/>
                <a:gd name="connsiteX6" fmla="*/ 59377 w 180297"/>
                <a:gd name="connsiteY6" fmla="*/ 508254 h 509903"/>
                <a:gd name="connsiteX7" fmla="*/ 46847 w 180297"/>
                <a:gd name="connsiteY7" fmla="*/ 509903 h 509903"/>
                <a:gd name="connsiteX8" fmla="*/ 25711 w 180297"/>
                <a:gd name="connsiteY8" fmla="*/ 495652 h 509903"/>
                <a:gd name="connsiteX9" fmla="*/ 0 w 180297"/>
                <a:gd name="connsiteY9" fmla="*/ 433580 h 509903"/>
                <a:gd name="connsiteX10" fmla="*/ 0 w 180297"/>
                <a:gd name="connsiteY10" fmla="*/ 82458 h 509903"/>
                <a:gd name="connsiteX11" fmla="*/ 53614 w 180297"/>
                <a:gd name="connsiteY11" fmla="*/ 1573 h 509903"/>
                <a:gd name="connsiteX12" fmla="*/ 61406 w 180297"/>
                <a:gd name="connsiteY12" fmla="*/ 0 h 509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297" h="509903">
                  <a:moveTo>
                    <a:pt x="61406" y="0"/>
                  </a:moveTo>
                  <a:lnTo>
                    <a:pt x="104978" y="85433"/>
                  </a:lnTo>
                  <a:lnTo>
                    <a:pt x="180297" y="154310"/>
                  </a:lnTo>
                  <a:lnTo>
                    <a:pt x="161930" y="252138"/>
                  </a:lnTo>
                  <a:lnTo>
                    <a:pt x="180297" y="349966"/>
                  </a:lnTo>
                  <a:lnTo>
                    <a:pt x="104978" y="418843"/>
                  </a:lnTo>
                  <a:lnTo>
                    <a:pt x="59377" y="508254"/>
                  </a:lnTo>
                  <a:lnTo>
                    <a:pt x="46847" y="509903"/>
                  </a:lnTo>
                  <a:lnTo>
                    <a:pt x="25711" y="495652"/>
                  </a:lnTo>
                  <a:cubicBezTo>
                    <a:pt x="9826" y="479766"/>
                    <a:pt x="0" y="457821"/>
                    <a:pt x="0" y="433580"/>
                  </a:cubicBezTo>
                  <a:lnTo>
                    <a:pt x="0" y="82458"/>
                  </a:lnTo>
                  <a:cubicBezTo>
                    <a:pt x="0" y="46097"/>
                    <a:pt x="22108" y="14900"/>
                    <a:pt x="53614" y="1573"/>
                  </a:cubicBezTo>
                  <a:lnTo>
                    <a:pt x="6140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3" name="Freeform"/>
            <p:cNvSpPr/>
            <p:nvPr/>
          </p:nvSpPr>
          <p:spPr>
            <a:xfrm>
              <a:off x="3430749" y="4669227"/>
              <a:ext cx="5326570" cy="526688"/>
            </a:xfrm>
            <a:custGeom>
              <a:avLst/>
              <a:gdLst>
                <a:gd name="connsiteX0" fmla="*/ 40936 w 5326570"/>
                <a:gd name="connsiteY0" fmla="*/ 0 h 526688"/>
                <a:gd name="connsiteX1" fmla="*/ 5289566 w 5326570"/>
                <a:gd name="connsiteY1" fmla="*/ 0 h 526688"/>
                <a:gd name="connsiteX2" fmla="*/ 5295312 w 5326570"/>
                <a:gd name="connsiteY2" fmla="*/ 1160 h 526688"/>
                <a:gd name="connsiteX3" fmla="*/ 5293890 w 5326570"/>
                <a:gd name="connsiteY3" fmla="*/ 1347 h 526688"/>
                <a:gd name="connsiteX4" fmla="*/ 5248289 w 5326570"/>
                <a:gd name="connsiteY4" fmla="*/ 90758 h 526688"/>
                <a:gd name="connsiteX5" fmla="*/ 5172970 w 5326570"/>
                <a:gd name="connsiteY5" fmla="*/ 159635 h 526688"/>
                <a:gd name="connsiteX6" fmla="*/ 5191337 w 5326570"/>
                <a:gd name="connsiteY6" fmla="*/ 257463 h 526688"/>
                <a:gd name="connsiteX7" fmla="*/ 5172970 w 5326570"/>
                <a:gd name="connsiteY7" fmla="*/ 355291 h 526688"/>
                <a:gd name="connsiteX8" fmla="*/ 5248289 w 5326570"/>
                <a:gd name="connsiteY8" fmla="*/ 424168 h 526688"/>
                <a:gd name="connsiteX9" fmla="*/ 5293890 w 5326570"/>
                <a:gd name="connsiteY9" fmla="*/ 513579 h 526688"/>
                <a:gd name="connsiteX10" fmla="*/ 5326570 w 5326570"/>
                <a:gd name="connsiteY10" fmla="*/ 517879 h 526688"/>
                <a:gd name="connsiteX11" fmla="*/ 5323735 w 5326570"/>
                <a:gd name="connsiteY11" fmla="*/ 519790 h 526688"/>
                <a:gd name="connsiteX12" fmla="*/ 5289566 w 5326570"/>
                <a:gd name="connsiteY12" fmla="*/ 526688 h 526688"/>
                <a:gd name="connsiteX13" fmla="*/ 40936 w 5326570"/>
                <a:gd name="connsiteY13" fmla="*/ 526688 h 526688"/>
                <a:gd name="connsiteX14" fmla="*/ 6767 w 5326570"/>
                <a:gd name="connsiteY14" fmla="*/ 519790 h 526688"/>
                <a:gd name="connsiteX15" fmla="*/ 0 w 5326570"/>
                <a:gd name="connsiteY15" fmla="*/ 515228 h 526688"/>
                <a:gd name="connsiteX16" fmla="*/ 12530 w 5326570"/>
                <a:gd name="connsiteY16" fmla="*/ 513579 h 526688"/>
                <a:gd name="connsiteX17" fmla="*/ 58131 w 5326570"/>
                <a:gd name="connsiteY17" fmla="*/ 424168 h 526688"/>
                <a:gd name="connsiteX18" fmla="*/ 133450 w 5326570"/>
                <a:gd name="connsiteY18" fmla="*/ 355291 h 526688"/>
                <a:gd name="connsiteX19" fmla="*/ 115083 w 5326570"/>
                <a:gd name="connsiteY19" fmla="*/ 257463 h 526688"/>
                <a:gd name="connsiteX20" fmla="*/ 133450 w 5326570"/>
                <a:gd name="connsiteY20" fmla="*/ 159635 h 526688"/>
                <a:gd name="connsiteX21" fmla="*/ 58131 w 5326570"/>
                <a:gd name="connsiteY21" fmla="*/ 90758 h 526688"/>
                <a:gd name="connsiteX22" fmla="*/ 14559 w 5326570"/>
                <a:gd name="connsiteY22" fmla="*/ 5325 h 526688"/>
                <a:gd name="connsiteX23" fmla="*/ 40936 w 5326570"/>
                <a:gd name="connsiteY23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326570" h="526688">
                  <a:moveTo>
                    <a:pt x="40936" y="0"/>
                  </a:moveTo>
                  <a:lnTo>
                    <a:pt x="5289566" y="0"/>
                  </a:lnTo>
                  <a:lnTo>
                    <a:pt x="5295312" y="1160"/>
                  </a:lnTo>
                  <a:lnTo>
                    <a:pt x="5293890" y="1347"/>
                  </a:lnTo>
                  <a:lnTo>
                    <a:pt x="5248289" y="90758"/>
                  </a:lnTo>
                  <a:lnTo>
                    <a:pt x="5172970" y="159635"/>
                  </a:lnTo>
                  <a:lnTo>
                    <a:pt x="5191337" y="257463"/>
                  </a:lnTo>
                  <a:lnTo>
                    <a:pt x="5172970" y="355291"/>
                  </a:lnTo>
                  <a:lnTo>
                    <a:pt x="5248289" y="424168"/>
                  </a:lnTo>
                  <a:lnTo>
                    <a:pt x="5293890" y="513579"/>
                  </a:lnTo>
                  <a:lnTo>
                    <a:pt x="5326570" y="517879"/>
                  </a:lnTo>
                  <a:lnTo>
                    <a:pt x="5323735" y="519790"/>
                  </a:lnTo>
                  <a:cubicBezTo>
                    <a:pt x="5313233" y="524232"/>
                    <a:pt x="5301686" y="526688"/>
                    <a:pt x="5289566" y="526688"/>
                  </a:cubicBezTo>
                  <a:lnTo>
                    <a:pt x="40936" y="526688"/>
                  </a:lnTo>
                  <a:cubicBezTo>
                    <a:pt x="28816" y="526688"/>
                    <a:pt x="17269" y="524232"/>
                    <a:pt x="6767" y="519790"/>
                  </a:cubicBezTo>
                  <a:lnTo>
                    <a:pt x="0" y="515228"/>
                  </a:lnTo>
                  <a:lnTo>
                    <a:pt x="12530" y="513579"/>
                  </a:lnTo>
                  <a:lnTo>
                    <a:pt x="58131" y="424168"/>
                  </a:lnTo>
                  <a:lnTo>
                    <a:pt x="133450" y="355291"/>
                  </a:lnTo>
                  <a:lnTo>
                    <a:pt x="115083" y="257463"/>
                  </a:lnTo>
                  <a:lnTo>
                    <a:pt x="133450" y="159635"/>
                  </a:lnTo>
                  <a:lnTo>
                    <a:pt x="58131" y="90758"/>
                  </a:lnTo>
                  <a:lnTo>
                    <a:pt x="14559" y="5325"/>
                  </a:lnTo>
                  <a:lnTo>
                    <a:pt x="40936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أبو بكر الصديق</a:t>
              </a:r>
            </a:p>
          </p:txBody>
        </p:sp>
      </p:grpSp>
      <p:grpSp>
        <p:nvGrpSpPr>
          <p:cNvPr id="164" name="جواب 1"/>
          <p:cNvGrpSpPr/>
          <p:nvPr/>
        </p:nvGrpSpPr>
        <p:grpSpPr>
          <a:xfrm>
            <a:off x="3383903" y="5432492"/>
            <a:ext cx="5424196" cy="526688"/>
            <a:chOff x="3383903" y="5406973"/>
            <a:chExt cx="5424196" cy="526688"/>
          </a:xfrm>
        </p:grpSpPr>
        <p:sp>
          <p:nvSpPr>
            <p:cNvPr id="70" name="Freeform"/>
            <p:cNvSpPr/>
            <p:nvPr/>
          </p:nvSpPr>
          <p:spPr>
            <a:xfrm>
              <a:off x="8603720" y="5409187"/>
              <a:ext cx="204379" cy="517121"/>
            </a:xfrm>
            <a:custGeom>
              <a:avLst/>
              <a:gdLst>
                <a:gd name="connsiteX0" fmla="*/ 127557 w 204379"/>
                <a:gd name="connsiteY0" fmla="*/ 0 h 517121"/>
                <a:gd name="connsiteX1" fmla="*/ 150765 w 204379"/>
                <a:gd name="connsiteY1" fmla="*/ 4685 h 517121"/>
                <a:gd name="connsiteX2" fmla="*/ 204379 w 204379"/>
                <a:gd name="connsiteY2" fmla="*/ 85570 h 517121"/>
                <a:gd name="connsiteX3" fmla="*/ 204379 w 204379"/>
                <a:gd name="connsiteY3" fmla="*/ 436692 h 517121"/>
                <a:gd name="connsiteX4" fmla="*/ 178668 w 204379"/>
                <a:gd name="connsiteY4" fmla="*/ 498764 h 517121"/>
                <a:gd name="connsiteX5" fmla="*/ 151442 w 204379"/>
                <a:gd name="connsiteY5" fmla="*/ 517121 h 517121"/>
                <a:gd name="connsiteX6" fmla="*/ 120920 w 204379"/>
                <a:gd name="connsiteY6" fmla="*/ 513105 h 517121"/>
                <a:gd name="connsiteX7" fmla="*/ 75319 w 204379"/>
                <a:gd name="connsiteY7" fmla="*/ 423694 h 517121"/>
                <a:gd name="connsiteX8" fmla="*/ 0 w 204379"/>
                <a:gd name="connsiteY8" fmla="*/ 354817 h 517121"/>
                <a:gd name="connsiteX9" fmla="*/ 18367 w 204379"/>
                <a:gd name="connsiteY9" fmla="*/ 256989 h 517121"/>
                <a:gd name="connsiteX10" fmla="*/ 0 w 204379"/>
                <a:gd name="connsiteY10" fmla="*/ 159161 h 517121"/>
                <a:gd name="connsiteX11" fmla="*/ 75319 w 204379"/>
                <a:gd name="connsiteY11" fmla="*/ 90284 h 517121"/>
                <a:gd name="connsiteX12" fmla="*/ 120920 w 204379"/>
                <a:gd name="connsiteY12" fmla="*/ 873 h 517121"/>
                <a:gd name="connsiteX13" fmla="*/ 127557 w 204379"/>
                <a:gd name="connsiteY13" fmla="*/ 0 h 517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7121">
                  <a:moveTo>
                    <a:pt x="127557" y="0"/>
                  </a:moveTo>
                  <a:lnTo>
                    <a:pt x="150765" y="4685"/>
                  </a:lnTo>
                  <a:cubicBezTo>
                    <a:pt x="182272" y="18012"/>
                    <a:pt x="204379" y="49209"/>
                    <a:pt x="204379" y="85570"/>
                  </a:cubicBezTo>
                  <a:lnTo>
                    <a:pt x="204379" y="436692"/>
                  </a:lnTo>
                  <a:cubicBezTo>
                    <a:pt x="204379" y="460933"/>
                    <a:pt x="194553" y="482878"/>
                    <a:pt x="178668" y="498764"/>
                  </a:cubicBezTo>
                  <a:lnTo>
                    <a:pt x="151442" y="517121"/>
                  </a:lnTo>
                  <a:lnTo>
                    <a:pt x="120920" y="513105"/>
                  </a:lnTo>
                  <a:lnTo>
                    <a:pt x="75319" y="423694"/>
                  </a:lnTo>
                  <a:lnTo>
                    <a:pt x="0" y="354817"/>
                  </a:lnTo>
                  <a:lnTo>
                    <a:pt x="18367" y="256989"/>
                  </a:lnTo>
                  <a:lnTo>
                    <a:pt x="0" y="159161"/>
                  </a:lnTo>
                  <a:lnTo>
                    <a:pt x="75319" y="90284"/>
                  </a:lnTo>
                  <a:lnTo>
                    <a:pt x="120920" y="873"/>
                  </a:lnTo>
                  <a:lnTo>
                    <a:pt x="12755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9" name="Freeform"/>
            <p:cNvSpPr/>
            <p:nvPr/>
          </p:nvSpPr>
          <p:spPr>
            <a:xfrm>
              <a:off x="3383903" y="5412462"/>
              <a:ext cx="180297" cy="511195"/>
            </a:xfrm>
            <a:custGeom>
              <a:avLst/>
              <a:gdLst>
                <a:gd name="connsiteX0" fmla="*/ 60602 w 180297"/>
                <a:gd name="connsiteY0" fmla="*/ 0 h 511195"/>
                <a:gd name="connsiteX1" fmla="*/ 104978 w 180297"/>
                <a:gd name="connsiteY1" fmla="*/ 87009 h 511195"/>
                <a:gd name="connsiteX2" fmla="*/ 180297 w 180297"/>
                <a:gd name="connsiteY2" fmla="*/ 155886 h 511195"/>
                <a:gd name="connsiteX3" fmla="*/ 161930 w 180297"/>
                <a:gd name="connsiteY3" fmla="*/ 253714 h 511195"/>
                <a:gd name="connsiteX4" fmla="*/ 180297 w 180297"/>
                <a:gd name="connsiteY4" fmla="*/ 351542 h 511195"/>
                <a:gd name="connsiteX5" fmla="*/ 104978 w 180297"/>
                <a:gd name="connsiteY5" fmla="*/ 420419 h 511195"/>
                <a:gd name="connsiteX6" fmla="*/ 59377 w 180297"/>
                <a:gd name="connsiteY6" fmla="*/ 509830 h 511195"/>
                <a:gd name="connsiteX7" fmla="*/ 49005 w 180297"/>
                <a:gd name="connsiteY7" fmla="*/ 511195 h 511195"/>
                <a:gd name="connsiteX8" fmla="*/ 25711 w 180297"/>
                <a:gd name="connsiteY8" fmla="*/ 495489 h 511195"/>
                <a:gd name="connsiteX9" fmla="*/ 0 w 180297"/>
                <a:gd name="connsiteY9" fmla="*/ 433417 h 511195"/>
                <a:gd name="connsiteX10" fmla="*/ 0 w 180297"/>
                <a:gd name="connsiteY10" fmla="*/ 82295 h 511195"/>
                <a:gd name="connsiteX11" fmla="*/ 53614 w 180297"/>
                <a:gd name="connsiteY11" fmla="*/ 1410 h 511195"/>
                <a:gd name="connsiteX12" fmla="*/ 60602 w 180297"/>
                <a:gd name="connsiteY12" fmla="*/ 0 h 511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297" h="511195">
                  <a:moveTo>
                    <a:pt x="60602" y="0"/>
                  </a:moveTo>
                  <a:lnTo>
                    <a:pt x="104978" y="87009"/>
                  </a:lnTo>
                  <a:lnTo>
                    <a:pt x="180297" y="155886"/>
                  </a:lnTo>
                  <a:lnTo>
                    <a:pt x="161930" y="253714"/>
                  </a:lnTo>
                  <a:lnTo>
                    <a:pt x="180297" y="351542"/>
                  </a:lnTo>
                  <a:lnTo>
                    <a:pt x="104978" y="420419"/>
                  </a:lnTo>
                  <a:lnTo>
                    <a:pt x="59377" y="509830"/>
                  </a:lnTo>
                  <a:lnTo>
                    <a:pt x="49005" y="511195"/>
                  </a:lnTo>
                  <a:lnTo>
                    <a:pt x="25711" y="495489"/>
                  </a:lnTo>
                  <a:cubicBezTo>
                    <a:pt x="9826" y="479603"/>
                    <a:pt x="0" y="457658"/>
                    <a:pt x="0" y="433417"/>
                  </a:cubicBezTo>
                  <a:lnTo>
                    <a:pt x="0" y="82295"/>
                  </a:lnTo>
                  <a:cubicBezTo>
                    <a:pt x="0" y="45934"/>
                    <a:pt x="22108" y="14737"/>
                    <a:pt x="53614" y="1410"/>
                  </a:cubicBezTo>
                  <a:lnTo>
                    <a:pt x="60602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0" name="Freeform"/>
            <p:cNvSpPr/>
            <p:nvPr/>
          </p:nvSpPr>
          <p:spPr>
            <a:xfrm>
              <a:off x="3432907" y="5406973"/>
              <a:ext cx="5322254" cy="526688"/>
            </a:xfrm>
            <a:custGeom>
              <a:avLst/>
              <a:gdLst>
                <a:gd name="connsiteX0" fmla="*/ 38778 w 5322254"/>
                <a:gd name="connsiteY0" fmla="*/ 0 h 526688"/>
                <a:gd name="connsiteX1" fmla="*/ 5287408 w 5322254"/>
                <a:gd name="connsiteY1" fmla="*/ 0 h 526688"/>
                <a:gd name="connsiteX2" fmla="*/ 5298369 w 5322254"/>
                <a:gd name="connsiteY2" fmla="*/ 2213 h 526688"/>
                <a:gd name="connsiteX3" fmla="*/ 5291732 w 5322254"/>
                <a:gd name="connsiteY3" fmla="*/ 3086 h 526688"/>
                <a:gd name="connsiteX4" fmla="*/ 5246131 w 5322254"/>
                <a:gd name="connsiteY4" fmla="*/ 92497 h 526688"/>
                <a:gd name="connsiteX5" fmla="*/ 5170812 w 5322254"/>
                <a:gd name="connsiteY5" fmla="*/ 161374 h 526688"/>
                <a:gd name="connsiteX6" fmla="*/ 5189179 w 5322254"/>
                <a:gd name="connsiteY6" fmla="*/ 259202 h 526688"/>
                <a:gd name="connsiteX7" fmla="*/ 5170812 w 5322254"/>
                <a:gd name="connsiteY7" fmla="*/ 357030 h 526688"/>
                <a:gd name="connsiteX8" fmla="*/ 5246131 w 5322254"/>
                <a:gd name="connsiteY8" fmla="*/ 425907 h 526688"/>
                <a:gd name="connsiteX9" fmla="*/ 5291732 w 5322254"/>
                <a:gd name="connsiteY9" fmla="*/ 515318 h 526688"/>
                <a:gd name="connsiteX10" fmla="*/ 5322254 w 5322254"/>
                <a:gd name="connsiteY10" fmla="*/ 519334 h 526688"/>
                <a:gd name="connsiteX11" fmla="*/ 5321577 w 5322254"/>
                <a:gd name="connsiteY11" fmla="*/ 519790 h 526688"/>
                <a:gd name="connsiteX12" fmla="*/ 5287408 w 5322254"/>
                <a:gd name="connsiteY12" fmla="*/ 526688 h 526688"/>
                <a:gd name="connsiteX13" fmla="*/ 38778 w 5322254"/>
                <a:gd name="connsiteY13" fmla="*/ 526688 h 526688"/>
                <a:gd name="connsiteX14" fmla="*/ 4609 w 5322254"/>
                <a:gd name="connsiteY14" fmla="*/ 519790 h 526688"/>
                <a:gd name="connsiteX15" fmla="*/ 0 w 5322254"/>
                <a:gd name="connsiteY15" fmla="*/ 516683 h 526688"/>
                <a:gd name="connsiteX16" fmla="*/ 10372 w 5322254"/>
                <a:gd name="connsiteY16" fmla="*/ 515318 h 526688"/>
                <a:gd name="connsiteX17" fmla="*/ 55973 w 5322254"/>
                <a:gd name="connsiteY17" fmla="*/ 425907 h 526688"/>
                <a:gd name="connsiteX18" fmla="*/ 131292 w 5322254"/>
                <a:gd name="connsiteY18" fmla="*/ 357030 h 526688"/>
                <a:gd name="connsiteX19" fmla="*/ 112925 w 5322254"/>
                <a:gd name="connsiteY19" fmla="*/ 259202 h 526688"/>
                <a:gd name="connsiteX20" fmla="*/ 131292 w 5322254"/>
                <a:gd name="connsiteY20" fmla="*/ 161374 h 526688"/>
                <a:gd name="connsiteX21" fmla="*/ 55973 w 5322254"/>
                <a:gd name="connsiteY21" fmla="*/ 92497 h 526688"/>
                <a:gd name="connsiteX22" fmla="*/ 11597 w 5322254"/>
                <a:gd name="connsiteY22" fmla="*/ 5488 h 526688"/>
                <a:gd name="connsiteX23" fmla="*/ 38778 w 5322254"/>
                <a:gd name="connsiteY23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322254" h="526688">
                  <a:moveTo>
                    <a:pt x="38778" y="0"/>
                  </a:moveTo>
                  <a:lnTo>
                    <a:pt x="5287408" y="0"/>
                  </a:lnTo>
                  <a:lnTo>
                    <a:pt x="5298369" y="2213"/>
                  </a:lnTo>
                  <a:lnTo>
                    <a:pt x="5291732" y="3086"/>
                  </a:lnTo>
                  <a:lnTo>
                    <a:pt x="5246131" y="92497"/>
                  </a:lnTo>
                  <a:lnTo>
                    <a:pt x="5170812" y="161374"/>
                  </a:lnTo>
                  <a:lnTo>
                    <a:pt x="5189179" y="259202"/>
                  </a:lnTo>
                  <a:lnTo>
                    <a:pt x="5170812" y="357030"/>
                  </a:lnTo>
                  <a:lnTo>
                    <a:pt x="5246131" y="425907"/>
                  </a:lnTo>
                  <a:lnTo>
                    <a:pt x="5291732" y="515318"/>
                  </a:lnTo>
                  <a:lnTo>
                    <a:pt x="5322254" y="519334"/>
                  </a:lnTo>
                  <a:lnTo>
                    <a:pt x="5321577" y="519790"/>
                  </a:lnTo>
                  <a:cubicBezTo>
                    <a:pt x="5311075" y="524232"/>
                    <a:pt x="5299528" y="526688"/>
                    <a:pt x="5287408" y="526688"/>
                  </a:cubicBezTo>
                  <a:lnTo>
                    <a:pt x="38778" y="526688"/>
                  </a:lnTo>
                  <a:cubicBezTo>
                    <a:pt x="26658" y="526688"/>
                    <a:pt x="15111" y="524232"/>
                    <a:pt x="4609" y="519790"/>
                  </a:cubicBezTo>
                  <a:lnTo>
                    <a:pt x="0" y="516683"/>
                  </a:lnTo>
                  <a:lnTo>
                    <a:pt x="10372" y="515318"/>
                  </a:lnTo>
                  <a:lnTo>
                    <a:pt x="55973" y="425907"/>
                  </a:lnTo>
                  <a:lnTo>
                    <a:pt x="131292" y="357030"/>
                  </a:lnTo>
                  <a:lnTo>
                    <a:pt x="112925" y="259202"/>
                  </a:lnTo>
                  <a:lnTo>
                    <a:pt x="131292" y="161374"/>
                  </a:lnTo>
                  <a:lnTo>
                    <a:pt x="55973" y="92497"/>
                  </a:lnTo>
                  <a:lnTo>
                    <a:pt x="11597" y="5488"/>
                  </a:lnTo>
                  <a:lnTo>
                    <a:pt x="3877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أم عائشة</a:t>
              </a:r>
            </a:p>
          </p:txBody>
        </p:sp>
      </p:grpSp>
      <p:grpSp>
        <p:nvGrpSpPr>
          <p:cNvPr id="35" name="أحسنت"/>
          <p:cNvGrpSpPr/>
          <p:nvPr/>
        </p:nvGrpSpPr>
        <p:grpSpPr>
          <a:xfrm>
            <a:off x="3695705" y="2247529"/>
            <a:ext cx="4791064" cy="2362944"/>
            <a:chOff x="3695705" y="2247529"/>
            <a:chExt cx="4791064" cy="2362944"/>
          </a:xfrm>
        </p:grpSpPr>
        <p:sp>
          <p:nvSpPr>
            <p:cNvPr id="36" name="Freeform"/>
            <p:cNvSpPr/>
            <p:nvPr/>
          </p:nvSpPr>
          <p:spPr>
            <a:xfrm>
              <a:off x="3695706" y="2252805"/>
              <a:ext cx="313782" cy="442766"/>
            </a:xfrm>
            <a:custGeom>
              <a:avLst/>
              <a:gdLst>
                <a:gd name="connsiteX0" fmla="*/ 397596 w 399247"/>
                <a:gd name="connsiteY0" fmla="*/ 0 h 515500"/>
                <a:gd name="connsiteX1" fmla="*/ 370642 w 399247"/>
                <a:gd name="connsiteY1" fmla="*/ 116255 h 515500"/>
                <a:gd name="connsiteX2" fmla="*/ 399247 w 399247"/>
                <a:gd name="connsiteY2" fmla="*/ 239629 h 515500"/>
                <a:gd name="connsiteX3" fmla="*/ 299857 w 399247"/>
                <a:gd name="connsiteY3" fmla="*/ 323452 h 515500"/>
                <a:gd name="connsiteX4" fmla="*/ 246749 w 399247"/>
                <a:gd name="connsiteY4" fmla="*/ 439252 h 515500"/>
                <a:gd name="connsiteX5" fmla="*/ 114536 w 399247"/>
                <a:gd name="connsiteY5" fmla="*/ 451505 h 515500"/>
                <a:gd name="connsiteX6" fmla="*/ 1 w 399247"/>
                <a:gd name="connsiteY6" fmla="*/ 515500 h 515500"/>
                <a:gd name="connsiteX7" fmla="*/ 0 w 399247"/>
                <a:gd name="connsiteY7" fmla="*/ 515500 h 515500"/>
                <a:gd name="connsiteX8" fmla="*/ 0 w 399247"/>
                <a:gd name="connsiteY8" fmla="*/ 452385 h 515500"/>
                <a:gd name="connsiteX9" fmla="*/ 366119 w 399247"/>
                <a:gd name="connsiteY9" fmla="*/ 3173 h 515500"/>
                <a:gd name="connsiteX10" fmla="*/ 397596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397596" y="0"/>
                  </a:moveTo>
                  <a:lnTo>
                    <a:pt x="370642" y="116255"/>
                  </a:lnTo>
                  <a:lnTo>
                    <a:pt x="399247" y="239629"/>
                  </a:lnTo>
                  <a:lnTo>
                    <a:pt x="299857" y="323452"/>
                  </a:lnTo>
                  <a:lnTo>
                    <a:pt x="246749" y="439252"/>
                  </a:lnTo>
                  <a:lnTo>
                    <a:pt x="114536" y="451505"/>
                  </a:lnTo>
                  <a:lnTo>
                    <a:pt x="1" y="515500"/>
                  </a:lnTo>
                  <a:lnTo>
                    <a:pt x="0" y="515500"/>
                  </a:lnTo>
                  <a:lnTo>
                    <a:pt x="0" y="452385"/>
                  </a:lnTo>
                  <a:cubicBezTo>
                    <a:pt x="0" y="230802"/>
                    <a:pt x="157175" y="45929"/>
                    <a:pt x="366119" y="3173"/>
                  </a:cubicBezTo>
                  <a:lnTo>
                    <a:pt x="39759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37" name="Freeform"/>
            <p:cNvSpPr/>
            <p:nvPr/>
          </p:nvSpPr>
          <p:spPr>
            <a:xfrm>
              <a:off x="8172987" y="2252805"/>
              <a:ext cx="313782" cy="442766"/>
            </a:xfrm>
            <a:custGeom>
              <a:avLst/>
              <a:gdLst>
                <a:gd name="connsiteX0" fmla="*/ 1651 w 399247"/>
                <a:gd name="connsiteY0" fmla="*/ 0 h 515500"/>
                <a:gd name="connsiteX1" fmla="*/ 33128 w 399247"/>
                <a:gd name="connsiteY1" fmla="*/ 3173 h 515500"/>
                <a:gd name="connsiteX2" fmla="*/ 399247 w 399247"/>
                <a:gd name="connsiteY2" fmla="*/ 452385 h 515500"/>
                <a:gd name="connsiteX3" fmla="*/ 399247 w 399247"/>
                <a:gd name="connsiteY3" fmla="*/ 515500 h 515500"/>
                <a:gd name="connsiteX4" fmla="*/ 284711 w 399247"/>
                <a:gd name="connsiteY4" fmla="*/ 451505 h 515500"/>
                <a:gd name="connsiteX5" fmla="*/ 152498 w 399247"/>
                <a:gd name="connsiteY5" fmla="*/ 439252 h 515500"/>
                <a:gd name="connsiteX6" fmla="*/ 99390 w 399247"/>
                <a:gd name="connsiteY6" fmla="*/ 323452 h 515500"/>
                <a:gd name="connsiteX7" fmla="*/ 0 w 399247"/>
                <a:gd name="connsiteY7" fmla="*/ 239629 h 515500"/>
                <a:gd name="connsiteX8" fmla="*/ 28605 w 399247"/>
                <a:gd name="connsiteY8" fmla="*/ 116255 h 515500"/>
                <a:gd name="connsiteX9" fmla="*/ 1651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1651" y="0"/>
                  </a:moveTo>
                  <a:lnTo>
                    <a:pt x="33128" y="3173"/>
                  </a:lnTo>
                  <a:cubicBezTo>
                    <a:pt x="242072" y="45929"/>
                    <a:pt x="399247" y="230802"/>
                    <a:pt x="399247" y="452385"/>
                  </a:cubicBezTo>
                  <a:lnTo>
                    <a:pt x="399247" y="515500"/>
                  </a:lnTo>
                  <a:lnTo>
                    <a:pt x="284711" y="451505"/>
                  </a:lnTo>
                  <a:lnTo>
                    <a:pt x="152498" y="439252"/>
                  </a:lnTo>
                  <a:lnTo>
                    <a:pt x="99390" y="323452"/>
                  </a:lnTo>
                  <a:lnTo>
                    <a:pt x="0" y="239629"/>
                  </a:lnTo>
                  <a:lnTo>
                    <a:pt x="28605" y="116255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38" name="Freeform"/>
            <p:cNvSpPr/>
            <p:nvPr/>
          </p:nvSpPr>
          <p:spPr>
            <a:xfrm>
              <a:off x="3695706" y="4162431"/>
              <a:ext cx="313782" cy="442766"/>
            </a:xfrm>
            <a:custGeom>
              <a:avLst/>
              <a:gdLst>
                <a:gd name="connsiteX0" fmla="*/ 1 w 399247"/>
                <a:gd name="connsiteY0" fmla="*/ 0 h 515500"/>
                <a:gd name="connsiteX1" fmla="*/ 114536 w 399247"/>
                <a:gd name="connsiteY1" fmla="*/ 63995 h 515500"/>
                <a:gd name="connsiteX2" fmla="*/ 246749 w 399247"/>
                <a:gd name="connsiteY2" fmla="*/ 76248 h 515500"/>
                <a:gd name="connsiteX3" fmla="*/ 299857 w 399247"/>
                <a:gd name="connsiteY3" fmla="*/ 192048 h 515500"/>
                <a:gd name="connsiteX4" fmla="*/ 399247 w 399247"/>
                <a:gd name="connsiteY4" fmla="*/ 275871 h 515500"/>
                <a:gd name="connsiteX5" fmla="*/ 370642 w 399247"/>
                <a:gd name="connsiteY5" fmla="*/ 399246 h 515500"/>
                <a:gd name="connsiteX6" fmla="*/ 397596 w 399247"/>
                <a:gd name="connsiteY6" fmla="*/ 515500 h 515500"/>
                <a:gd name="connsiteX7" fmla="*/ 366119 w 399247"/>
                <a:gd name="connsiteY7" fmla="*/ 512327 h 515500"/>
                <a:gd name="connsiteX8" fmla="*/ 0 w 399247"/>
                <a:gd name="connsiteY8" fmla="*/ 63115 h 515500"/>
                <a:gd name="connsiteX9" fmla="*/ 0 w 399247"/>
                <a:gd name="connsiteY9" fmla="*/ 1 h 515500"/>
                <a:gd name="connsiteX10" fmla="*/ 1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1" y="0"/>
                  </a:moveTo>
                  <a:lnTo>
                    <a:pt x="114536" y="63995"/>
                  </a:lnTo>
                  <a:lnTo>
                    <a:pt x="246749" y="76248"/>
                  </a:lnTo>
                  <a:lnTo>
                    <a:pt x="299857" y="192048"/>
                  </a:lnTo>
                  <a:lnTo>
                    <a:pt x="399247" y="275871"/>
                  </a:lnTo>
                  <a:lnTo>
                    <a:pt x="370642" y="399246"/>
                  </a:lnTo>
                  <a:lnTo>
                    <a:pt x="397596" y="515500"/>
                  </a:lnTo>
                  <a:lnTo>
                    <a:pt x="366119" y="512327"/>
                  </a:lnTo>
                  <a:cubicBezTo>
                    <a:pt x="157175" y="469571"/>
                    <a:pt x="0" y="284698"/>
                    <a:pt x="0" y="63115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39" name="Freeform"/>
            <p:cNvSpPr/>
            <p:nvPr/>
          </p:nvSpPr>
          <p:spPr>
            <a:xfrm>
              <a:off x="8172987" y="4162431"/>
              <a:ext cx="313782" cy="442766"/>
            </a:xfrm>
            <a:custGeom>
              <a:avLst/>
              <a:gdLst>
                <a:gd name="connsiteX0" fmla="*/ 399247 w 399247"/>
                <a:gd name="connsiteY0" fmla="*/ 0 h 515500"/>
                <a:gd name="connsiteX1" fmla="*/ 399247 w 399247"/>
                <a:gd name="connsiteY1" fmla="*/ 63115 h 515500"/>
                <a:gd name="connsiteX2" fmla="*/ 33128 w 399247"/>
                <a:gd name="connsiteY2" fmla="*/ 512327 h 515500"/>
                <a:gd name="connsiteX3" fmla="*/ 1651 w 399247"/>
                <a:gd name="connsiteY3" fmla="*/ 515500 h 515500"/>
                <a:gd name="connsiteX4" fmla="*/ 28605 w 399247"/>
                <a:gd name="connsiteY4" fmla="*/ 399246 h 515500"/>
                <a:gd name="connsiteX5" fmla="*/ 0 w 399247"/>
                <a:gd name="connsiteY5" fmla="*/ 275871 h 515500"/>
                <a:gd name="connsiteX6" fmla="*/ 99390 w 399247"/>
                <a:gd name="connsiteY6" fmla="*/ 192048 h 515500"/>
                <a:gd name="connsiteX7" fmla="*/ 152498 w 399247"/>
                <a:gd name="connsiteY7" fmla="*/ 76248 h 515500"/>
                <a:gd name="connsiteX8" fmla="*/ 284711 w 399247"/>
                <a:gd name="connsiteY8" fmla="*/ 63995 h 515500"/>
                <a:gd name="connsiteX9" fmla="*/ 399247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399247" y="0"/>
                  </a:moveTo>
                  <a:lnTo>
                    <a:pt x="399247" y="63115"/>
                  </a:lnTo>
                  <a:cubicBezTo>
                    <a:pt x="399247" y="284698"/>
                    <a:pt x="242072" y="469571"/>
                    <a:pt x="33128" y="512327"/>
                  </a:cubicBezTo>
                  <a:lnTo>
                    <a:pt x="1651" y="515500"/>
                  </a:lnTo>
                  <a:lnTo>
                    <a:pt x="28605" y="399246"/>
                  </a:lnTo>
                  <a:lnTo>
                    <a:pt x="0" y="275871"/>
                  </a:lnTo>
                  <a:lnTo>
                    <a:pt x="99390" y="192048"/>
                  </a:lnTo>
                  <a:lnTo>
                    <a:pt x="152498" y="76248"/>
                  </a:lnTo>
                  <a:lnTo>
                    <a:pt x="284711" y="63995"/>
                  </a:lnTo>
                  <a:lnTo>
                    <a:pt x="39924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40" name="Freeform"/>
            <p:cNvSpPr/>
            <p:nvPr/>
          </p:nvSpPr>
          <p:spPr>
            <a:xfrm>
              <a:off x="3695705" y="2247529"/>
              <a:ext cx="4791063" cy="2362944"/>
            </a:xfrm>
            <a:custGeom>
              <a:avLst/>
              <a:gdLst>
                <a:gd name="connsiteX0" fmla="*/ 458528 w 6096000"/>
                <a:gd name="connsiteY0" fmla="*/ 0 h 2751112"/>
                <a:gd name="connsiteX1" fmla="*/ 5637472 w 6096000"/>
                <a:gd name="connsiteY1" fmla="*/ 0 h 2751112"/>
                <a:gd name="connsiteX2" fmla="*/ 5698404 w 6096000"/>
                <a:gd name="connsiteY2" fmla="*/ 6143 h 2751112"/>
                <a:gd name="connsiteX3" fmla="*/ 5725358 w 6096000"/>
                <a:gd name="connsiteY3" fmla="*/ 122398 h 2751112"/>
                <a:gd name="connsiteX4" fmla="*/ 5696753 w 6096000"/>
                <a:gd name="connsiteY4" fmla="*/ 245772 h 2751112"/>
                <a:gd name="connsiteX5" fmla="*/ 5796143 w 6096000"/>
                <a:gd name="connsiteY5" fmla="*/ 329595 h 2751112"/>
                <a:gd name="connsiteX6" fmla="*/ 5849251 w 6096000"/>
                <a:gd name="connsiteY6" fmla="*/ 445395 h 2751112"/>
                <a:gd name="connsiteX7" fmla="*/ 5981464 w 6096000"/>
                <a:gd name="connsiteY7" fmla="*/ 457648 h 2751112"/>
                <a:gd name="connsiteX8" fmla="*/ 6096000 w 6096000"/>
                <a:gd name="connsiteY8" fmla="*/ 521643 h 2751112"/>
                <a:gd name="connsiteX9" fmla="*/ 6096000 w 6096000"/>
                <a:gd name="connsiteY9" fmla="*/ 2229469 h 2751112"/>
                <a:gd name="connsiteX10" fmla="*/ 5981464 w 6096000"/>
                <a:gd name="connsiteY10" fmla="*/ 2293464 h 2751112"/>
                <a:gd name="connsiteX11" fmla="*/ 5849251 w 6096000"/>
                <a:gd name="connsiteY11" fmla="*/ 2305717 h 2751112"/>
                <a:gd name="connsiteX12" fmla="*/ 5796143 w 6096000"/>
                <a:gd name="connsiteY12" fmla="*/ 2421517 h 2751112"/>
                <a:gd name="connsiteX13" fmla="*/ 5696753 w 6096000"/>
                <a:gd name="connsiteY13" fmla="*/ 2505340 h 2751112"/>
                <a:gd name="connsiteX14" fmla="*/ 5725358 w 6096000"/>
                <a:gd name="connsiteY14" fmla="*/ 2628715 h 2751112"/>
                <a:gd name="connsiteX15" fmla="*/ 5698404 w 6096000"/>
                <a:gd name="connsiteY15" fmla="*/ 2744969 h 2751112"/>
                <a:gd name="connsiteX16" fmla="*/ 5637472 w 6096000"/>
                <a:gd name="connsiteY16" fmla="*/ 2751112 h 2751112"/>
                <a:gd name="connsiteX17" fmla="*/ 458528 w 6096000"/>
                <a:gd name="connsiteY17" fmla="*/ 2751112 h 2751112"/>
                <a:gd name="connsiteX18" fmla="*/ 397596 w 6096000"/>
                <a:gd name="connsiteY18" fmla="*/ 2744969 h 2751112"/>
                <a:gd name="connsiteX19" fmla="*/ 370642 w 6096000"/>
                <a:gd name="connsiteY19" fmla="*/ 2628715 h 2751112"/>
                <a:gd name="connsiteX20" fmla="*/ 399247 w 6096000"/>
                <a:gd name="connsiteY20" fmla="*/ 2505340 h 2751112"/>
                <a:gd name="connsiteX21" fmla="*/ 299857 w 6096000"/>
                <a:gd name="connsiteY21" fmla="*/ 2421517 h 2751112"/>
                <a:gd name="connsiteX22" fmla="*/ 246749 w 6096000"/>
                <a:gd name="connsiteY22" fmla="*/ 2305717 h 2751112"/>
                <a:gd name="connsiteX23" fmla="*/ 114536 w 6096000"/>
                <a:gd name="connsiteY23" fmla="*/ 2293464 h 2751112"/>
                <a:gd name="connsiteX24" fmla="*/ 1 w 6096000"/>
                <a:gd name="connsiteY24" fmla="*/ 2229469 h 2751112"/>
                <a:gd name="connsiteX25" fmla="*/ 0 w 6096000"/>
                <a:gd name="connsiteY25" fmla="*/ 2229470 h 2751112"/>
                <a:gd name="connsiteX26" fmla="*/ 0 w 6096000"/>
                <a:gd name="connsiteY26" fmla="*/ 521643 h 2751112"/>
                <a:gd name="connsiteX27" fmla="*/ 1 w 6096000"/>
                <a:gd name="connsiteY27" fmla="*/ 521643 h 2751112"/>
                <a:gd name="connsiteX28" fmla="*/ 114536 w 6096000"/>
                <a:gd name="connsiteY28" fmla="*/ 457648 h 2751112"/>
                <a:gd name="connsiteX29" fmla="*/ 246749 w 6096000"/>
                <a:gd name="connsiteY29" fmla="*/ 445395 h 2751112"/>
                <a:gd name="connsiteX30" fmla="*/ 299857 w 6096000"/>
                <a:gd name="connsiteY30" fmla="*/ 329595 h 2751112"/>
                <a:gd name="connsiteX31" fmla="*/ 399247 w 6096000"/>
                <a:gd name="connsiteY31" fmla="*/ 245772 h 2751112"/>
                <a:gd name="connsiteX32" fmla="*/ 370642 w 6096000"/>
                <a:gd name="connsiteY32" fmla="*/ 122398 h 2751112"/>
                <a:gd name="connsiteX33" fmla="*/ 397596 w 6096000"/>
                <a:gd name="connsiteY33" fmla="*/ 6143 h 2751112"/>
                <a:gd name="connsiteX34" fmla="*/ 458528 w 6096000"/>
                <a:gd name="connsiteY34" fmla="*/ 0 h 275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96000" h="2751112">
                  <a:moveTo>
                    <a:pt x="458528" y="0"/>
                  </a:moveTo>
                  <a:lnTo>
                    <a:pt x="5637472" y="0"/>
                  </a:lnTo>
                  <a:lnTo>
                    <a:pt x="5698404" y="6143"/>
                  </a:lnTo>
                  <a:lnTo>
                    <a:pt x="5725358" y="122398"/>
                  </a:lnTo>
                  <a:lnTo>
                    <a:pt x="5696753" y="245772"/>
                  </a:lnTo>
                  <a:lnTo>
                    <a:pt x="5796143" y="329595"/>
                  </a:lnTo>
                  <a:lnTo>
                    <a:pt x="5849251" y="445395"/>
                  </a:lnTo>
                  <a:lnTo>
                    <a:pt x="5981464" y="457648"/>
                  </a:lnTo>
                  <a:lnTo>
                    <a:pt x="6096000" y="521643"/>
                  </a:lnTo>
                  <a:lnTo>
                    <a:pt x="6096000" y="2229469"/>
                  </a:lnTo>
                  <a:lnTo>
                    <a:pt x="5981464" y="2293464"/>
                  </a:lnTo>
                  <a:lnTo>
                    <a:pt x="5849251" y="2305717"/>
                  </a:lnTo>
                  <a:lnTo>
                    <a:pt x="5796143" y="2421517"/>
                  </a:lnTo>
                  <a:lnTo>
                    <a:pt x="5696753" y="2505340"/>
                  </a:lnTo>
                  <a:lnTo>
                    <a:pt x="5725358" y="2628715"/>
                  </a:lnTo>
                  <a:lnTo>
                    <a:pt x="5698404" y="2744969"/>
                  </a:lnTo>
                  <a:lnTo>
                    <a:pt x="5637472" y="2751112"/>
                  </a:lnTo>
                  <a:lnTo>
                    <a:pt x="458528" y="2751112"/>
                  </a:lnTo>
                  <a:lnTo>
                    <a:pt x="397596" y="2744969"/>
                  </a:lnTo>
                  <a:lnTo>
                    <a:pt x="370642" y="2628715"/>
                  </a:lnTo>
                  <a:lnTo>
                    <a:pt x="399247" y="2505340"/>
                  </a:lnTo>
                  <a:lnTo>
                    <a:pt x="299857" y="2421517"/>
                  </a:lnTo>
                  <a:lnTo>
                    <a:pt x="246749" y="2305717"/>
                  </a:lnTo>
                  <a:lnTo>
                    <a:pt x="114536" y="2293464"/>
                  </a:lnTo>
                  <a:lnTo>
                    <a:pt x="1" y="2229469"/>
                  </a:lnTo>
                  <a:lnTo>
                    <a:pt x="0" y="2229470"/>
                  </a:lnTo>
                  <a:lnTo>
                    <a:pt x="0" y="521643"/>
                  </a:lnTo>
                  <a:lnTo>
                    <a:pt x="1" y="521643"/>
                  </a:lnTo>
                  <a:lnTo>
                    <a:pt x="114536" y="457648"/>
                  </a:lnTo>
                  <a:lnTo>
                    <a:pt x="246749" y="445395"/>
                  </a:lnTo>
                  <a:lnTo>
                    <a:pt x="299857" y="329595"/>
                  </a:lnTo>
                  <a:lnTo>
                    <a:pt x="399247" y="245772"/>
                  </a:lnTo>
                  <a:lnTo>
                    <a:pt x="370642" y="122398"/>
                  </a:lnTo>
                  <a:lnTo>
                    <a:pt x="397596" y="6143"/>
                  </a:lnTo>
                  <a:lnTo>
                    <a:pt x="45852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0" bIns="468000" rtlCol="1" anchor="ctr">
              <a:noAutofit/>
            </a:bodyPr>
            <a:lstStyle/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أحسنت!</a:t>
              </a:r>
            </a:p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السؤال التالي..</a:t>
              </a:r>
            </a:p>
          </p:txBody>
        </p:sp>
        <p:sp>
          <p:nvSpPr>
            <p:cNvPr id="41" name="Freeform">
              <a:hlinkClick r:id="" action="ppaction://hlinkshowjump?jump=nextslide"/>
            </p:cNvPr>
            <p:cNvSpPr/>
            <p:nvPr/>
          </p:nvSpPr>
          <p:spPr>
            <a:xfrm flipH="1">
              <a:off x="5839527" y="3974869"/>
              <a:ext cx="423298" cy="423300"/>
            </a:xfrm>
            <a:prstGeom prst="chevron">
              <a:avLst/>
            </a:pr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</p:grpSp>
    </p:spTree>
    <p:extLst>
      <p:ext uri="{BB962C8B-B14F-4D97-AF65-F5344CB8AC3E}">
        <p14:creationId xmlns:p14="http://schemas.microsoft.com/office/powerpoint/2010/main" val="359163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ght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4" dur="7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7" dur="7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0" dur="7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3" dur="7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سؤال"/>
          <p:cNvGrpSpPr/>
          <p:nvPr/>
        </p:nvGrpSpPr>
        <p:grpSpPr>
          <a:xfrm>
            <a:off x="3048000" y="773137"/>
            <a:ext cx="6096001" cy="3006537"/>
            <a:chOff x="3048000" y="773138"/>
            <a:chExt cx="6096001" cy="2751112"/>
          </a:xfrm>
        </p:grpSpPr>
        <p:sp>
          <p:nvSpPr>
            <p:cNvPr id="53" name="Freeform"/>
            <p:cNvSpPr/>
            <p:nvPr/>
          </p:nvSpPr>
          <p:spPr>
            <a:xfrm>
              <a:off x="3048001" y="779281"/>
              <a:ext cx="399247" cy="515500"/>
            </a:xfrm>
            <a:custGeom>
              <a:avLst/>
              <a:gdLst>
                <a:gd name="connsiteX0" fmla="*/ 397596 w 399247"/>
                <a:gd name="connsiteY0" fmla="*/ 0 h 515500"/>
                <a:gd name="connsiteX1" fmla="*/ 370642 w 399247"/>
                <a:gd name="connsiteY1" fmla="*/ 116255 h 515500"/>
                <a:gd name="connsiteX2" fmla="*/ 399247 w 399247"/>
                <a:gd name="connsiteY2" fmla="*/ 239629 h 515500"/>
                <a:gd name="connsiteX3" fmla="*/ 299857 w 399247"/>
                <a:gd name="connsiteY3" fmla="*/ 323452 h 515500"/>
                <a:gd name="connsiteX4" fmla="*/ 246749 w 399247"/>
                <a:gd name="connsiteY4" fmla="*/ 439252 h 515500"/>
                <a:gd name="connsiteX5" fmla="*/ 114536 w 399247"/>
                <a:gd name="connsiteY5" fmla="*/ 451505 h 515500"/>
                <a:gd name="connsiteX6" fmla="*/ 1 w 399247"/>
                <a:gd name="connsiteY6" fmla="*/ 515500 h 515500"/>
                <a:gd name="connsiteX7" fmla="*/ 0 w 399247"/>
                <a:gd name="connsiteY7" fmla="*/ 515500 h 515500"/>
                <a:gd name="connsiteX8" fmla="*/ 0 w 399247"/>
                <a:gd name="connsiteY8" fmla="*/ 452385 h 515500"/>
                <a:gd name="connsiteX9" fmla="*/ 366119 w 399247"/>
                <a:gd name="connsiteY9" fmla="*/ 3173 h 515500"/>
                <a:gd name="connsiteX10" fmla="*/ 397596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397596" y="0"/>
                  </a:moveTo>
                  <a:lnTo>
                    <a:pt x="370642" y="116255"/>
                  </a:lnTo>
                  <a:lnTo>
                    <a:pt x="399247" y="239629"/>
                  </a:lnTo>
                  <a:lnTo>
                    <a:pt x="299857" y="323452"/>
                  </a:lnTo>
                  <a:lnTo>
                    <a:pt x="246749" y="439252"/>
                  </a:lnTo>
                  <a:lnTo>
                    <a:pt x="114536" y="451505"/>
                  </a:lnTo>
                  <a:lnTo>
                    <a:pt x="1" y="515500"/>
                  </a:lnTo>
                  <a:lnTo>
                    <a:pt x="0" y="515500"/>
                  </a:lnTo>
                  <a:lnTo>
                    <a:pt x="0" y="452385"/>
                  </a:lnTo>
                  <a:cubicBezTo>
                    <a:pt x="0" y="230802"/>
                    <a:pt x="157175" y="45929"/>
                    <a:pt x="366119" y="3173"/>
                  </a:cubicBezTo>
                  <a:lnTo>
                    <a:pt x="39759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2" name="Freeform"/>
            <p:cNvSpPr/>
            <p:nvPr/>
          </p:nvSpPr>
          <p:spPr>
            <a:xfrm>
              <a:off x="8744754" y="779281"/>
              <a:ext cx="399247" cy="515500"/>
            </a:xfrm>
            <a:custGeom>
              <a:avLst/>
              <a:gdLst>
                <a:gd name="connsiteX0" fmla="*/ 1651 w 399247"/>
                <a:gd name="connsiteY0" fmla="*/ 0 h 515500"/>
                <a:gd name="connsiteX1" fmla="*/ 33128 w 399247"/>
                <a:gd name="connsiteY1" fmla="*/ 3173 h 515500"/>
                <a:gd name="connsiteX2" fmla="*/ 399247 w 399247"/>
                <a:gd name="connsiteY2" fmla="*/ 452385 h 515500"/>
                <a:gd name="connsiteX3" fmla="*/ 399247 w 399247"/>
                <a:gd name="connsiteY3" fmla="*/ 515500 h 515500"/>
                <a:gd name="connsiteX4" fmla="*/ 284711 w 399247"/>
                <a:gd name="connsiteY4" fmla="*/ 451505 h 515500"/>
                <a:gd name="connsiteX5" fmla="*/ 152498 w 399247"/>
                <a:gd name="connsiteY5" fmla="*/ 439252 h 515500"/>
                <a:gd name="connsiteX6" fmla="*/ 99390 w 399247"/>
                <a:gd name="connsiteY6" fmla="*/ 323452 h 515500"/>
                <a:gd name="connsiteX7" fmla="*/ 0 w 399247"/>
                <a:gd name="connsiteY7" fmla="*/ 239629 h 515500"/>
                <a:gd name="connsiteX8" fmla="*/ 28605 w 399247"/>
                <a:gd name="connsiteY8" fmla="*/ 116255 h 515500"/>
                <a:gd name="connsiteX9" fmla="*/ 1651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1651" y="0"/>
                  </a:moveTo>
                  <a:lnTo>
                    <a:pt x="33128" y="3173"/>
                  </a:lnTo>
                  <a:cubicBezTo>
                    <a:pt x="242072" y="45929"/>
                    <a:pt x="399247" y="230802"/>
                    <a:pt x="399247" y="452385"/>
                  </a:cubicBezTo>
                  <a:lnTo>
                    <a:pt x="399247" y="515500"/>
                  </a:lnTo>
                  <a:lnTo>
                    <a:pt x="284711" y="451505"/>
                  </a:lnTo>
                  <a:lnTo>
                    <a:pt x="152498" y="439252"/>
                  </a:lnTo>
                  <a:lnTo>
                    <a:pt x="99390" y="323452"/>
                  </a:lnTo>
                  <a:lnTo>
                    <a:pt x="0" y="239629"/>
                  </a:lnTo>
                  <a:lnTo>
                    <a:pt x="28605" y="116255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1" name="Freeform"/>
            <p:cNvSpPr/>
            <p:nvPr/>
          </p:nvSpPr>
          <p:spPr>
            <a:xfrm>
              <a:off x="3048001" y="3002607"/>
              <a:ext cx="399247" cy="515500"/>
            </a:xfrm>
            <a:custGeom>
              <a:avLst/>
              <a:gdLst>
                <a:gd name="connsiteX0" fmla="*/ 1 w 399247"/>
                <a:gd name="connsiteY0" fmla="*/ 0 h 515500"/>
                <a:gd name="connsiteX1" fmla="*/ 114536 w 399247"/>
                <a:gd name="connsiteY1" fmla="*/ 63995 h 515500"/>
                <a:gd name="connsiteX2" fmla="*/ 246749 w 399247"/>
                <a:gd name="connsiteY2" fmla="*/ 76248 h 515500"/>
                <a:gd name="connsiteX3" fmla="*/ 299857 w 399247"/>
                <a:gd name="connsiteY3" fmla="*/ 192048 h 515500"/>
                <a:gd name="connsiteX4" fmla="*/ 399247 w 399247"/>
                <a:gd name="connsiteY4" fmla="*/ 275871 h 515500"/>
                <a:gd name="connsiteX5" fmla="*/ 370642 w 399247"/>
                <a:gd name="connsiteY5" fmla="*/ 399246 h 515500"/>
                <a:gd name="connsiteX6" fmla="*/ 397596 w 399247"/>
                <a:gd name="connsiteY6" fmla="*/ 515500 h 515500"/>
                <a:gd name="connsiteX7" fmla="*/ 366119 w 399247"/>
                <a:gd name="connsiteY7" fmla="*/ 512327 h 515500"/>
                <a:gd name="connsiteX8" fmla="*/ 0 w 399247"/>
                <a:gd name="connsiteY8" fmla="*/ 63115 h 515500"/>
                <a:gd name="connsiteX9" fmla="*/ 0 w 399247"/>
                <a:gd name="connsiteY9" fmla="*/ 1 h 515500"/>
                <a:gd name="connsiteX10" fmla="*/ 1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1" y="0"/>
                  </a:moveTo>
                  <a:lnTo>
                    <a:pt x="114536" y="63995"/>
                  </a:lnTo>
                  <a:lnTo>
                    <a:pt x="246749" y="76248"/>
                  </a:lnTo>
                  <a:lnTo>
                    <a:pt x="299857" y="192048"/>
                  </a:lnTo>
                  <a:lnTo>
                    <a:pt x="399247" y="275871"/>
                  </a:lnTo>
                  <a:lnTo>
                    <a:pt x="370642" y="399246"/>
                  </a:lnTo>
                  <a:lnTo>
                    <a:pt x="397596" y="515500"/>
                  </a:lnTo>
                  <a:lnTo>
                    <a:pt x="366119" y="512327"/>
                  </a:lnTo>
                  <a:cubicBezTo>
                    <a:pt x="157175" y="469571"/>
                    <a:pt x="0" y="284698"/>
                    <a:pt x="0" y="63115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0" name="Freeform"/>
            <p:cNvSpPr/>
            <p:nvPr/>
          </p:nvSpPr>
          <p:spPr>
            <a:xfrm>
              <a:off x="8744754" y="3002607"/>
              <a:ext cx="399247" cy="515500"/>
            </a:xfrm>
            <a:custGeom>
              <a:avLst/>
              <a:gdLst>
                <a:gd name="connsiteX0" fmla="*/ 399247 w 399247"/>
                <a:gd name="connsiteY0" fmla="*/ 0 h 515500"/>
                <a:gd name="connsiteX1" fmla="*/ 399247 w 399247"/>
                <a:gd name="connsiteY1" fmla="*/ 63115 h 515500"/>
                <a:gd name="connsiteX2" fmla="*/ 33128 w 399247"/>
                <a:gd name="connsiteY2" fmla="*/ 512327 h 515500"/>
                <a:gd name="connsiteX3" fmla="*/ 1651 w 399247"/>
                <a:gd name="connsiteY3" fmla="*/ 515500 h 515500"/>
                <a:gd name="connsiteX4" fmla="*/ 28605 w 399247"/>
                <a:gd name="connsiteY4" fmla="*/ 399246 h 515500"/>
                <a:gd name="connsiteX5" fmla="*/ 0 w 399247"/>
                <a:gd name="connsiteY5" fmla="*/ 275871 h 515500"/>
                <a:gd name="connsiteX6" fmla="*/ 99390 w 399247"/>
                <a:gd name="connsiteY6" fmla="*/ 192048 h 515500"/>
                <a:gd name="connsiteX7" fmla="*/ 152498 w 399247"/>
                <a:gd name="connsiteY7" fmla="*/ 76248 h 515500"/>
                <a:gd name="connsiteX8" fmla="*/ 284711 w 399247"/>
                <a:gd name="connsiteY8" fmla="*/ 63995 h 515500"/>
                <a:gd name="connsiteX9" fmla="*/ 399247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399247" y="0"/>
                  </a:moveTo>
                  <a:lnTo>
                    <a:pt x="399247" y="63115"/>
                  </a:lnTo>
                  <a:cubicBezTo>
                    <a:pt x="399247" y="284698"/>
                    <a:pt x="242072" y="469571"/>
                    <a:pt x="33128" y="512327"/>
                  </a:cubicBezTo>
                  <a:lnTo>
                    <a:pt x="1651" y="515500"/>
                  </a:lnTo>
                  <a:lnTo>
                    <a:pt x="28605" y="399246"/>
                  </a:lnTo>
                  <a:lnTo>
                    <a:pt x="0" y="275871"/>
                  </a:lnTo>
                  <a:lnTo>
                    <a:pt x="99390" y="192048"/>
                  </a:lnTo>
                  <a:lnTo>
                    <a:pt x="152498" y="76248"/>
                  </a:lnTo>
                  <a:lnTo>
                    <a:pt x="284711" y="63995"/>
                  </a:lnTo>
                  <a:lnTo>
                    <a:pt x="39924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47" name="Freeform"/>
            <p:cNvSpPr/>
            <p:nvPr/>
          </p:nvSpPr>
          <p:spPr>
            <a:xfrm>
              <a:off x="3048000" y="773138"/>
              <a:ext cx="6096000" cy="2751112"/>
            </a:xfrm>
            <a:custGeom>
              <a:avLst/>
              <a:gdLst>
                <a:gd name="connsiteX0" fmla="*/ 458528 w 6096000"/>
                <a:gd name="connsiteY0" fmla="*/ 0 h 2751112"/>
                <a:gd name="connsiteX1" fmla="*/ 5637472 w 6096000"/>
                <a:gd name="connsiteY1" fmla="*/ 0 h 2751112"/>
                <a:gd name="connsiteX2" fmla="*/ 5698404 w 6096000"/>
                <a:gd name="connsiteY2" fmla="*/ 6143 h 2751112"/>
                <a:gd name="connsiteX3" fmla="*/ 5725358 w 6096000"/>
                <a:gd name="connsiteY3" fmla="*/ 122398 h 2751112"/>
                <a:gd name="connsiteX4" fmla="*/ 5696753 w 6096000"/>
                <a:gd name="connsiteY4" fmla="*/ 245772 h 2751112"/>
                <a:gd name="connsiteX5" fmla="*/ 5796143 w 6096000"/>
                <a:gd name="connsiteY5" fmla="*/ 329595 h 2751112"/>
                <a:gd name="connsiteX6" fmla="*/ 5849251 w 6096000"/>
                <a:gd name="connsiteY6" fmla="*/ 445395 h 2751112"/>
                <a:gd name="connsiteX7" fmla="*/ 5981464 w 6096000"/>
                <a:gd name="connsiteY7" fmla="*/ 457648 h 2751112"/>
                <a:gd name="connsiteX8" fmla="*/ 6096000 w 6096000"/>
                <a:gd name="connsiteY8" fmla="*/ 521643 h 2751112"/>
                <a:gd name="connsiteX9" fmla="*/ 6096000 w 6096000"/>
                <a:gd name="connsiteY9" fmla="*/ 2229469 h 2751112"/>
                <a:gd name="connsiteX10" fmla="*/ 5981464 w 6096000"/>
                <a:gd name="connsiteY10" fmla="*/ 2293464 h 2751112"/>
                <a:gd name="connsiteX11" fmla="*/ 5849251 w 6096000"/>
                <a:gd name="connsiteY11" fmla="*/ 2305717 h 2751112"/>
                <a:gd name="connsiteX12" fmla="*/ 5796143 w 6096000"/>
                <a:gd name="connsiteY12" fmla="*/ 2421517 h 2751112"/>
                <a:gd name="connsiteX13" fmla="*/ 5696753 w 6096000"/>
                <a:gd name="connsiteY13" fmla="*/ 2505340 h 2751112"/>
                <a:gd name="connsiteX14" fmla="*/ 5725358 w 6096000"/>
                <a:gd name="connsiteY14" fmla="*/ 2628715 h 2751112"/>
                <a:gd name="connsiteX15" fmla="*/ 5698404 w 6096000"/>
                <a:gd name="connsiteY15" fmla="*/ 2744969 h 2751112"/>
                <a:gd name="connsiteX16" fmla="*/ 5637472 w 6096000"/>
                <a:gd name="connsiteY16" fmla="*/ 2751112 h 2751112"/>
                <a:gd name="connsiteX17" fmla="*/ 458528 w 6096000"/>
                <a:gd name="connsiteY17" fmla="*/ 2751112 h 2751112"/>
                <a:gd name="connsiteX18" fmla="*/ 397596 w 6096000"/>
                <a:gd name="connsiteY18" fmla="*/ 2744969 h 2751112"/>
                <a:gd name="connsiteX19" fmla="*/ 370642 w 6096000"/>
                <a:gd name="connsiteY19" fmla="*/ 2628715 h 2751112"/>
                <a:gd name="connsiteX20" fmla="*/ 399247 w 6096000"/>
                <a:gd name="connsiteY20" fmla="*/ 2505340 h 2751112"/>
                <a:gd name="connsiteX21" fmla="*/ 299857 w 6096000"/>
                <a:gd name="connsiteY21" fmla="*/ 2421517 h 2751112"/>
                <a:gd name="connsiteX22" fmla="*/ 246749 w 6096000"/>
                <a:gd name="connsiteY22" fmla="*/ 2305717 h 2751112"/>
                <a:gd name="connsiteX23" fmla="*/ 114536 w 6096000"/>
                <a:gd name="connsiteY23" fmla="*/ 2293464 h 2751112"/>
                <a:gd name="connsiteX24" fmla="*/ 1 w 6096000"/>
                <a:gd name="connsiteY24" fmla="*/ 2229469 h 2751112"/>
                <a:gd name="connsiteX25" fmla="*/ 0 w 6096000"/>
                <a:gd name="connsiteY25" fmla="*/ 2229470 h 2751112"/>
                <a:gd name="connsiteX26" fmla="*/ 0 w 6096000"/>
                <a:gd name="connsiteY26" fmla="*/ 521643 h 2751112"/>
                <a:gd name="connsiteX27" fmla="*/ 1 w 6096000"/>
                <a:gd name="connsiteY27" fmla="*/ 521643 h 2751112"/>
                <a:gd name="connsiteX28" fmla="*/ 114536 w 6096000"/>
                <a:gd name="connsiteY28" fmla="*/ 457648 h 2751112"/>
                <a:gd name="connsiteX29" fmla="*/ 246749 w 6096000"/>
                <a:gd name="connsiteY29" fmla="*/ 445395 h 2751112"/>
                <a:gd name="connsiteX30" fmla="*/ 299857 w 6096000"/>
                <a:gd name="connsiteY30" fmla="*/ 329595 h 2751112"/>
                <a:gd name="connsiteX31" fmla="*/ 399247 w 6096000"/>
                <a:gd name="connsiteY31" fmla="*/ 245772 h 2751112"/>
                <a:gd name="connsiteX32" fmla="*/ 370642 w 6096000"/>
                <a:gd name="connsiteY32" fmla="*/ 122398 h 2751112"/>
                <a:gd name="connsiteX33" fmla="*/ 397596 w 6096000"/>
                <a:gd name="connsiteY33" fmla="*/ 6143 h 2751112"/>
                <a:gd name="connsiteX34" fmla="*/ 458528 w 6096000"/>
                <a:gd name="connsiteY34" fmla="*/ 0 h 275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96000" h="2751112">
                  <a:moveTo>
                    <a:pt x="458528" y="0"/>
                  </a:moveTo>
                  <a:lnTo>
                    <a:pt x="5637472" y="0"/>
                  </a:lnTo>
                  <a:lnTo>
                    <a:pt x="5698404" y="6143"/>
                  </a:lnTo>
                  <a:lnTo>
                    <a:pt x="5725358" y="122398"/>
                  </a:lnTo>
                  <a:lnTo>
                    <a:pt x="5696753" y="245772"/>
                  </a:lnTo>
                  <a:lnTo>
                    <a:pt x="5796143" y="329595"/>
                  </a:lnTo>
                  <a:lnTo>
                    <a:pt x="5849251" y="445395"/>
                  </a:lnTo>
                  <a:lnTo>
                    <a:pt x="5981464" y="457648"/>
                  </a:lnTo>
                  <a:lnTo>
                    <a:pt x="6096000" y="521643"/>
                  </a:lnTo>
                  <a:lnTo>
                    <a:pt x="6096000" y="2229469"/>
                  </a:lnTo>
                  <a:lnTo>
                    <a:pt x="5981464" y="2293464"/>
                  </a:lnTo>
                  <a:lnTo>
                    <a:pt x="5849251" y="2305717"/>
                  </a:lnTo>
                  <a:lnTo>
                    <a:pt x="5796143" y="2421517"/>
                  </a:lnTo>
                  <a:lnTo>
                    <a:pt x="5696753" y="2505340"/>
                  </a:lnTo>
                  <a:lnTo>
                    <a:pt x="5725358" y="2628715"/>
                  </a:lnTo>
                  <a:lnTo>
                    <a:pt x="5698404" y="2744969"/>
                  </a:lnTo>
                  <a:lnTo>
                    <a:pt x="5637472" y="2751112"/>
                  </a:lnTo>
                  <a:lnTo>
                    <a:pt x="458528" y="2751112"/>
                  </a:lnTo>
                  <a:lnTo>
                    <a:pt x="397596" y="2744969"/>
                  </a:lnTo>
                  <a:lnTo>
                    <a:pt x="370642" y="2628715"/>
                  </a:lnTo>
                  <a:lnTo>
                    <a:pt x="399247" y="2505340"/>
                  </a:lnTo>
                  <a:lnTo>
                    <a:pt x="299857" y="2421517"/>
                  </a:lnTo>
                  <a:lnTo>
                    <a:pt x="246749" y="2305717"/>
                  </a:lnTo>
                  <a:lnTo>
                    <a:pt x="114536" y="2293464"/>
                  </a:lnTo>
                  <a:lnTo>
                    <a:pt x="1" y="2229469"/>
                  </a:lnTo>
                  <a:lnTo>
                    <a:pt x="0" y="2229470"/>
                  </a:lnTo>
                  <a:lnTo>
                    <a:pt x="0" y="521643"/>
                  </a:lnTo>
                  <a:lnTo>
                    <a:pt x="1" y="521643"/>
                  </a:lnTo>
                  <a:lnTo>
                    <a:pt x="114536" y="457648"/>
                  </a:lnTo>
                  <a:lnTo>
                    <a:pt x="246749" y="445395"/>
                  </a:lnTo>
                  <a:lnTo>
                    <a:pt x="299857" y="329595"/>
                  </a:lnTo>
                  <a:lnTo>
                    <a:pt x="399247" y="245772"/>
                  </a:lnTo>
                  <a:lnTo>
                    <a:pt x="370642" y="122398"/>
                  </a:lnTo>
                  <a:lnTo>
                    <a:pt x="397596" y="6143"/>
                  </a:lnTo>
                  <a:lnTo>
                    <a:pt x="45852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بماذا كانت تحلف أم المؤمنين عائشة</a:t>
              </a:r>
            </a:p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رضي الله عنها عندما تكون غاضبة؟</a:t>
              </a:r>
            </a:p>
          </p:txBody>
        </p:sp>
      </p:grpSp>
      <p:grpSp>
        <p:nvGrpSpPr>
          <p:cNvPr id="162" name="جواب 2"/>
          <p:cNvGrpSpPr/>
          <p:nvPr/>
        </p:nvGrpSpPr>
        <p:grpSpPr>
          <a:xfrm>
            <a:off x="3383903" y="4079309"/>
            <a:ext cx="5424196" cy="526688"/>
            <a:chOff x="3383903" y="3931481"/>
            <a:chExt cx="5424196" cy="526688"/>
          </a:xfrm>
        </p:grpSpPr>
        <p:sp>
          <p:nvSpPr>
            <p:cNvPr id="74" name="Freeform"/>
            <p:cNvSpPr/>
            <p:nvPr/>
          </p:nvSpPr>
          <p:spPr>
            <a:xfrm>
              <a:off x="8603720" y="3936203"/>
              <a:ext cx="204379" cy="517247"/>
            </a:xfrm>
            <a:custGeom>
              <a:avLst/>
              <a:gdLst>
                <a:gd name="connsiteX0" fmla="*/ 139979 w 204379"/>
                <a:gd name="connsiteY0" fmla="*/ 0 h 517247"/>
                <a:gd name="connsiteX1" fmla="*/ 150765 w 204379"/>
                <a:gd name="connsiteY1" fmla="*/ 2177 h 517247"/>
                <a:gd name="connsiteX2" fmla="*/ 204379 w 204379"/>
                <a:gd name="connsiteY2" fmla="*/ 83062 h 517247"/>
                <a:gd name="connsiteX3" fmla="*/ 204379 w 204379"/>
                <a:gd name="connsiteY3" fmla="*/ 434184 h 517247"/>
                <a:gd name="connsiteX4" fmla="*/ 150765 w 204379"/>
                <a:gd name="connsiteY4" fmla="*/ 515069 h 517247"/>
                <a:gd name="connsiteX5" fmla="*/ 139979 w 204379"/>
                <a:gd name="connsiteY5" fmla="*/ 517247 h 517247"/>
                <a:gd name="connsiteX6" fmla="*/ 120920 w 204379"/>
                <a:gd name="connsiteY6" fmla="*/ 514739 h 517247"/>
                <a:gd name="connsiteX7" fmla="*/ 75319 w 204379"/>
                <a:gd name="connsiteY7" fmla="*/ 425328 h 517247"/>
                <a:gd name="connsiteX8" fmla="*/ 0 w 204379"/>
                <a:gd name="connsiteY8" fmla="*/ 356451 h 517247"/>
                <a:gd name="connsiteX9" fmla="*/ 18367 w 204379"/>
                <a:gd name="connsiteY9" fmla="*/ 258623 h 517247"/>
                <a:gd name="connsiteX10" fmla="*/ 0 w 204379"/>
                <a:gd name="connsiteY10" fmla="*/ 160795 h 517247"/>
                <a:gd name="connsiteX11" fmla="*/ 75319 w 204379"/>
                <a:gd name="connsiteY11" fmla="*/ 91918 h 517247"/>
                <a:gd name="connsiteX12" fmla="*/ 120920 w 204379"/>
                <a:gd name="connsiteY12" fmla="*/ 2507 h 517247"/>
                <a:gd name="connsiteX13" fmla="*/ 139979 w 204379"/>
                <a:gd name="connsiteY13" fmla="*/ 0 h 51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7247">
                  <a:moveTo>
                    <a:pt x="139979" y="0"/>
                  </a:moveTo>
                  <a:lnTo>
                    <a:pt x="150765" y="2177"/>
                  </a:lnTo>
                  <a:cubicBezTo>
                    <a:pt x="182272" y="15504"/>
                    <a:pt x="204379" y="46701"/>
                    <a:pt x="204379" y="83062"/>
                  </a:cubicBezTo>
                  <a:lnTo>
                    <a:pt x="204379" y="434184"/>
                  </a:lnTo>
                  <a:cubicBezTo>
                    <a:pt x="204379" y="470545"/>
                    <a:pt x="182272" y="501743"/>
                    <a:pt x="150765" y="515069"/>
                  </a:cubicBezTo>
                  <a:lnTo>
                    <a:pt x="139979" y="517247"/>
                  </a:lnTo>
                  <a:lnTo>
                    <a:pt x="120920" y="514739"/>
                  </a:lnTo>
                  <a:lnTo>
                    <a:pt x="75319" y="425328"/>
                  </a:lnTo>
                  <a:lnTo>
                    <a:pt x="0" y="356451"/>
                  </a:lnTo>
                  <a:lnTo>
                    <a:pt x="18367" y="258623"/>
                  </a:lnTo>
                  <a:lnTo>
                    <a:pt x="0" y="160795"/>
                  </a:lnTo>
                  <a:lnTo>
                    <a:pt x="75319" y="91918"/>
                  </a:lnTo>
                  <a:lnTo>
                    <a:pt x="120920" y="2507"/>
                  </a:lnTo>
                  <a:lnTo>
                    <a:pt x="139979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73" name="Freeform"/>
            <p:cNvSpPr/>
            <p:nvPr/>
          </p:nvSpPr>
          <p:spPr>
            <a:xfrm>
              <a:off x="3383903" y="3938120"/>
              <a:ext cx="180297" cy="513410"/>
            </a:xfrm>
            <a:custGeom>
              <a:avLst/>
              <a:gdLst>
                <a:gd name="connsiteX0" fmla="*/ 54898 w 180297"/>
                <a:gd name="connsiteY0" fmla="*/ 0 h 513410"/>
                <a:gd name="connsiteX1" fmla="*/ 59377 w 180297"/>
                <a:gd name="connsiteY1" fmla="*/ 589 h 513410"/>
                <a:gd name="connsiteX2" fmla="*/ 104978 w 180297"/>
                <a:gd name="connsiteY2" fmla="*/ 90000 h 513410"/>
                <a:gd name="connsiteX3" fmla="*/ 180297 w 180297"/>
                <a:gd name="connsiteY3" fmla="*/ 158877 h 513410"/>
                <a:gd name="connsiteX4" fmla="*/ 161930 w 180297"/>
                <a:gd name="connsiteY4" fmla="*/ 256705 h 513410"/>
                <a:gd name="connsiteX5" fmla="*/ 180297 w 180297"/>
                <a:gd name="connsiteY5" fmla="*/ 354533 h 513410"/>
                <a:gd name="connsiteX6" fmla="*/ 104978 w 180297"/>
                <a:gd name="connsiteY6" fmla="*/ 423410 h 513410"/>
                <a:gd name="connsiteX7" fmla="*/ 59377 w 180297"/>
                <a:gd name="connsiteY7" fmla="*/ 512821 h 513410"/>
                <a:gd name="connsiteX8" fmla="*/ 54898 w 180297"/>
                <a:gd name="connsiteY8" fmla="*/ 513410 h 513410"/>
                <a:gd name="connsiteX9" fmla="*/ 53614 w 180297"/>
                <a:gd name="connsiteY9" fmla="*/ 513151 h 513410"/>
                <a:gd name="connsiteX10" fmla="*/ 0 w 180297"/>
                <a:gd name="connsiteY10" fmla="*/ 432266 h 513410"/>
                <a:gd name="connsiteX11" fmla="*/ 0 w 180297"/>
                <a:gd name="connsiteY11" fmla="*/ 81144 h 513410"/>
                <a:gd name="connsiteX12" fmla="*/ 53614 w 180297"/>
                <a:gd name="connsiteY12" fmla="*/ 259 h 513410"/>
                <a:gd name="connsiteX13" fmla="*/ 54898 w 180297"/>
                <a:gd name="connsiteY13" fmla="*/ 0 h 513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0297" h="513410">
                  <a:moveTo>
                    <a:pt x="54898" y="0"/>
                  </a:moveTo>
                  <a:lnTo>
                    <a:pt x="59377" y="589"/>
                  </a:lnTo>
                  <a:lnTo>
                    <a:pt x="104978" y="90000"/>
                  </a:lnTo>
                  <a:lnTo>
                    <a:pt x="180297" y="158877"/>
                  </a:lnTo>
                  <a:lnTo>
                    <a:pt x="161930" y="256705"/>
                  </a:lnTo>
                  <a:lnTo>
                    <a:pt x="180297" y="354533"/>
                  </a:lnTo>
                  <a:lnTo>
                    <a:pt x="104978" y="423410"/>
                  </a:lnTo>
                  <a:lnTo>
                    <a:pt x="59377" y="512821"/>
                  </a:lnTo>
                  <a:lnTo>
                    <a:pt x="54898" y="513410"/>
                  </a:lnTo>
                  <a:lnTo>
                    <a:pt x="53614" y="513151"/>
                  </a:lnTo>
                  <a:cubicBezTo>
                    <a:pt x="22108" y="499825"/>
                    <a:pt x="0" y="468627"/>
                    <a:pt x="0" y="432266"/>
                  </a:cubicBezTo>
                  <a:lnTo>
                    <a:pt x="0" y="81144"/>
                  </a:lnTo>
                  <a:cubicBezTo>
                    <a:pt x="0" y="44783"/>
                    <a:pt x="22108" y="13586"/>
                    <a:pt x="53614" y="259"/>
                  </a:cubicBezTo>
                  <a:lnTo>
                    <a:pt x="54898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6" name="Freeform"/>
            <p:cNvSpPr/>
            <p:nvPr/>
          </p:nvSpPr>
          <p:spPr>
            <a:xfrm>
              <a:off x="3438800" y="3931481"/>
              <a:ext cx="5304898" cy="526688"/>
            </a:xfrm>
            <a:custGeom>
              <a:avLst/>
              <a:gdLst>
                <a:gd name="connsiteX0" fmla="*/ 32885 w 5304898"/>
                <a:gd name="connsiteY0" fmla="*/ 0 h 526688"/>
                <a:gd name="connsiteX1" fmla="*/ 5281515 w 5304898"/>
                <a:gd name="connsiteY1" fmla="*/ 0 h 526688"/>
                <a:gd name="connsiteX2" fmla="*/ 5304898 w 5304898"/>
                <a:gd name="connsiteY2" fmla="*/ 4721 h 526688"/>
                <a:gd name="connsiteX3" fmla="*/ 5285839 w 5304898"/>
                <a:gd name="connsiteY3" fmla="*/ 7228 h 526688"/>
                <a:gd name="connsiteX4" fmla="*/ 5240238 w 5304898"/>
                <a:gd name="connsiteY4" fmla="*/ 96639 h 526688"/>
                <a:gd name="connsiteX5" fmla="*/ 5164919 w 5304898"/>
                <a:gd name="connsiteY5" fmla="*/ 165516 h 526688"/>
                <a:gd name="connsiteX6" fmla="*/ 5183286 w 5304898"/>
                <a:gd name="connsiteY6" fmla="*/ 263344 h 526688"/>
                <a:gd name="connsiteX7" fmla="*/ 5164919 w 5304898"/>
                <a:gd name="connsiteY7" fmla="*/ 361172 h 526688"/>
                <a:gd name="connsiteX8" fmla="*/ 5240238 w 5304898"/>
                <a:gd name="connsiteY8" fmla="*/ 430049 h 526688"/>
                <a:gd name="connsiteX9" fmla="*/ 5285839 w 5304898"/>
                <a:gd name="connsiteY9" fmla="*/ 519460 h 526688"/>
                <a:gd name="connsiteX10" fmla="*/ 5304898 w 5304898"/>
                <a:gd name="connsiteY10" fmla="*/ 521968 h 526688"/>
                <a:gd name="connsiteX11" fmla="*/ 5281515 w 5304898"/>
                <a:gd name="connsiteY11" fmla="*/ 526688 h 526688"/>
                <a:gd name="connsiteX12" fmla="*/ 32885 w 5304898"/>
                <a:gd name="connsiteY12" fmla="*/ 526688 h 526688"/>
                <a:gd name="connsiteX13" fmla="*/ 0 w 5304898"/>
                <a:gd name="connsiteY13" fmla="*/ 520049 h 526688"/>
                <a:gd name="connsiteX14" fmla="*/ 4479 w 5304898"/>
                <a:gd name="connsiteY14" fmla="*/ 519460 h 526688"/>
                <a:gd name="connsiteX15" fmla="*/ 50080 w 5304898"/>
                <a:gd name="connsiteY15" fmla="*/ 430049 h 526688"/>
                <a:gd name="connsiteX16" fmla="*/ 125399 w 5304898"/>
                <a:gd name="connsiteY16" fmla="*/ 361172 h 526688"/>
                <a:gd name="connsiteX17" fmla="*/ 107032 w 5304898"/>
                <a:gd name="connsiteY17" fmla="*/ 263344 h 526688"/>
                <a:gd name="connsiteX18" fmla="*/ 125399 w 5304898"/>
                <a:gd name="connsiteY18" fmla="*/ 165516 h 526688"/>
                <a:gd name="connsiteX19" fmla="*/ 50080 w 5304898"/>
                <a:gd name="connsiteY19" fmla="*/ 96639 h 526688"/>
                <a:gd name="connsiteX20" fmla="*/ 4479 w 5304898"/>
                <a:gd name="connsiteY20" fmla="*/ 7228 h 526688"/>
                <a:gd name="connsiteX21" fmla="*/ 0 w 5304898"/>
                <a:gd name="connsiteY21" fmla="*/ 6639 h 526688"/>
                <a:gd name="connsiteX22" fmla="*/ 32885 w 5304898"/>
                <a:gd name="connsiteY22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304898" h="526688">
                  <a:moveTo>
                    <a:pt x="32885" y="0"/>
                  </a:moveTo>
                  <a:lnTo>
                    <a:pt x="5281515" y="0"/>
                  </a:lnTo>
                  <a:lnTo>
                    <a:pt x="5304898" y="4721"/>
                  </a:lnTo>
                  <a:lnTo>
                    <a:pt x="5285839" y="7228"/>
                  </a:lnTo>
                  <a:lnTo>
                    <a:pt x="5240238" y="96639"/>
                  </a:lnTo>
                  <a:lnTo>
                    <a:pt x="5164919" y="165516"/>
                  </a:lnTo>
                  <a:lnTo>
                    <a:pt x="5183286" y="263344"/>
                  </a:lnTo>
                  <a:lnTo>
                    <a:pt x="5164919" y="361172"/>
                  </a:lnTo>
                  <a:lnTo>
                    <a:pt x="5240238" y="430049"/>
                  </a:lnTo>
                  <a:lnTo>
                    <a:pt x="5285839" y="519460"/>
                  </a:lnTo>
                  <a:lnTo>
                    <a:pt x="5304898" y="521968"/>
                  </a:lnTo>
                  <a:lnTo>
                    <a:pt x="5281515" y="526688"/>
                  </a:lnTo>
                  <a:lnTo>
                    <a:pt x="32885" y="526688"/>
                  </a:lnTo>
                  <a:lnTo>
                    <a:pt x="0" y="520049"/>
                  </a:lnTo>
                  <a:lnTo>
                    <a:pt x="4479" y="519460"/>
                  </a:lnTo>
                  <a:lnTo>
                    <a:pt x="50080" y="430049"/>
                  </a:lnTo>
                  <a:lnTo>
                    <a:pt x="125399" y="361172"/>
                  </a:lnTo>
                  <a:lnTo>
                    <a:pt x="107032" y="263344"/>
                  </a:lnTo>
                  <a:lnTo>
                    <a:pt x="125399" y="165516"/>
                  </a:lnTo>
                  <a:lnTo>
                    <a:pt x="50080" y="96639"/>
                  </a:lnTo>
                  <a:lnTo>
                    <a:pt x="4479" y="7228"/>
                  </a:lnTo>
                  <a:lnTo>
                    <a:pt x="0" y="6639"/>
                  </a:lnTo>
                  <a:lnTo>
                    <a:pt x="32885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لا ورب إبراهيم</a:t>
              </a:r>
            </a:p>
          </p:txBody>
        </p:sp>
      </p:grpSp>
      <p:grpSp>
        <p:nvGrpSpPr>
          <p:cNvPr id="163" name="جواب 1"/>
          <p:cNvGrpSpPr/>
          <p:nvPr/>
        </p:nvGrpSpPr>
        <p:grpSpPr>
          <a:xfrm>
            <a:off x="3383903" y="4742379"/>
            <a:ext cx="5424196" cy="526688"/>
            <a:chOff x="3383903" y="4669227"/>
            <a:chExt cx="5424196" cy="526688"/>
          </a:xfrm>
        </p:grpSpPr>
        <p:sp>
          <p:nvSpPr>
            <p:cNvPr id="72" name="Freeform"/>
            <p:cNvSpPr/>
            <p:nvPr/>
          </p:nvSpPr>
          <p:spPr>
            <a:xfrm>
              <a:off x="8603720" y="4670388"/>
              <a:ext cx="204379" cy="516719"/>
            </a:xfrm>
            <a:custGeom>
              <a:avLst/>
              <a:gdLst>
                <a:gd name="connsiteX0" fmla="*/ 122342 w 204379"/>
                <a:gd name="connsiteY0" fmla="*/ 0 h 516719"/>
                <a:gd name="connsiteX1" fmla="*/ 150765 w 204379"/>
                <a:gd name="connsiteY1" fmla="*/ 5738 h 516719"/>
                <a:gd name="connsiteX2" fmla="*/ 204379 w 204379"/>
                <a:gd name="connsiteY2" fmla="*/ 86623 h 516719"/>
                <a:gd name="connsiteX3" fmla="*/ 204379 w 204379"/>
                <a:gd name="connsiteY3" fmla="*/ 437745 h 516719"/>
                <a:gd name="connsiteX4" fmla="*/ 178668 w 204379"/>
                <a:gd name="connsiteY4" fmla="*/ 499817 h 516719"/>
                <a:gd name="connsiteX5" fmla="*/ 153600 w 204379"/>
                <a:gd name="connsiteY5" fmla="*/ 516719 h 516719"/>
                <a:gd name="connsiteX6" fmla="*/ 120920 w 204379"/>
                <a:gd name="connsiteY6" fmla="*/ 512419 h 516719"/>
                <a:gd name="connsiteX7" fmla="*/ 75319 w 204379"/>
                <a:gd name="connsiteY7" fmla="*/ 423008 h 516719"/>
                <a:gd name="connsiteX8" fmla="*/ 0 w 204379"/>
                <a:gd name="connsiteY8" fmla="*/ 354131 h 516719"/>
                <a:gd name="connsiteX9" fmla="*/ 18367 w 204379"/>
                <a:gd name="connsiteY9" fmla="*/ 256303 h 516719"/>
                <a:gd name="connsiteX10" fmla="*/ 0 w 204379"/>
                <a:gd name="connsiteY10" fmla="*/ 158475 h 516719"/>
                <a:gd name="connsiteX11" fmla="*/ 75319 w 204379"/>
                <a:gd name="connsiteY11" fmla="*/ 89598 h 516719"/>
                <a:gd name="connsiteX12" fmla="*/ 120920 w 204379"/>
                <a:gd name="connsiteY12" fmla="*/ 187 h 516719"/>
                <a:gd name="connsiteX13" fmla="*/ 122342 w 204379"/>
                <a:gd name="connsiteY13" fmla="*/ 0 h 51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6719">
                  <a:moveTo>
                    <a:pt x="122342" y="0"/>
                  </a:moveTo>
                  <a:lnTo>
                    <a:pt x="150765" y="5738"/>
                  </a:lnTo>
                  <a:cubicBezTo>
                    <a:pt x="182272" y="19065"/>
                    <a:pt x="204379" y="50262"/>
                    <a:pt x="204379" y="86623"/>
                  </a:cubicBezTo>
                  <a:lnTo>
                    <a:pt x="204379" y="437745"/>
                  </a:lnTo>
                  <a:cubicBezTo>
                    <a:pt x="204379" y="461986"/>
                    <a:pt x="194553" y="483931"/>
                    <a:pt x="178668" y="499817"/>
                  </a:cubicBezTo>
                  <a:lnTo>
                    <a:pt x="153600" y="516719"/>
                  </a:lnTo>
                  <a:lnTo>
                    <a:pt x="120920" y="512419"/>
                  </a:lnTo>
                  <a:lnTo>
                    <a:pt x="75319" y="423008"/>
                  </a:lnTo>
                  <a:lnTo>
                    <a:pt x="0" y="354131"/>
                  </a:lnTo>
                  <a:lnTo>
                    <a:pt x="18367" y="256303"/>
                  </a:lnTo>
                  <a:lnTo>
                    <a:pt x="0" y="158475"/>
                  </a:lnTo>
                  <a:lnTo>
                    <a:pt x="75319" y="89598"/>
                  </a:lnTo>
                  <a:lnTo>
                    <a:pt x="120920" y="187"/>
                  </a:lnTo>
                  <a:lnTo>
                    <a:pt x="122342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71" name="Freeform"/>
            <p:cNvSpPr/>
            <p:nvPr/>
          </p:nvSpPr>
          <p:spPr>
            <a:xfrm>
              <a:off x="3383903" y="4674553"/>
              <a:ext cx="180297" cy="509903"/>
            </a:xfrm>
            <a:custGeom>
              <a:avLst/>
              <a:gdLst>
                <a:gd name="connsiteX0" fmla="*/ 61406 w 180297"/>
                <a:gd name="connsiteY0" fmla="*/ 0 h 509903"/>
                <a:gd name="connsiteX1" fmla="*/ 104978 w 180297"/>
                <a:gd name="connsiteY1" fmla="*/ 85433 h 509903"/>
                <a:gd name="connsiteX2" fmla="*/ 180297 w 180297"/>
                <a:gd name="connsiteY2" fmla="*/ 154310 h 509903"/>
                <a:gd name="connsiteX3" fmla="*/ 161930 w 180297"/>
                <a:gd name="connsiteY3" fmla="*/ 252138 h 509903"/>
                <a:gd name="connsiteX4" fmla="*/ 180297 w 180297"/>
                <a:gd name="connsiteY4" fmla="*/ 349966 h 509903"/>
                <a:gd name="connsiteX5" fmla="*/ 104978 w 180297"/>
                <a:gd name="connsiteY5" fmla="*/ 418843 h 509903"/>
                <a:gd name="connsiteX6" fmla="*/ 59377 w 180297"/>
                <a:gd name="connsiteY6" fmla="*/ 508254 h 509903"/>
                <a:gd name="connsiteX7" fmla="*/ 46847 w 180297"/>
                <a:gd name="connsiteY7" fmla="*/ 509903 h 509903"/>
                <a:gd name="connsiteX8" fmla="*/ 25711 w 180297"/>
                <a:gd name="connsiteY8" fmla="*/ 495652 h 509903"/>
                <a:gd name="connsiteX9" fmla="*/ 0 w 180297"/>
                <a:gd name="connsiteY9" fmla="*/ 433580 h 509903"/>
                <a:gd name="connsiteX10" fmla="*/ 0 w 180297"/>
                <a:gd name="connsiteY10" fmla="*/ 82458 h 509903"/>
                <a:gd name="connsiteX11" fmla="*/ 53614 w 180297"/>
                <a:gd name="connsiteY11" fmla="*/ 1573 h 509903"/>
                <a:gd name="connsiteX12" fmla="*/ 61406 w 180297"/>
                <a:gd name="connsiteY12" fmla="*/ 0 h 509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297" h="509903">
                  <a:moveTo>
                    <a:pt x="61406" y="0"/>
                  </a:moveTo>
                  <a:lnTo>
                    <a:pt x="104978" y="85433"/>
                  </a:lnTo>
                  <a:lnTo>
                    <a:pt x="180297" y="154310"/>
                  </a:lnTo>
                  <a:lnTo>
                    <a:pt x="161930" y="252138"/>
                  </a:lnTo>
                  <a:lnTo>
                    <a:pt x="180297" y="349966"/>
                  </a:lnTo>
                  <a:lnTo>
                    <a:pt x="104978" y="418843"/>
                  </a:lnTo>
                  <a:lnTo>
                    <a:pt x="59377" y="508254"/>
                  </a:lnTo>
                  <a:lnTo>
                    <a:pt x="46847" y="509903"/>
                  </a:lnTo>
                  <a:lnTo>
                    <a:pt x="25711" y="495652"/>
                  </a:lnTo>
                  <a:cubicBezTo>
                    <a:pt x="9826" y="479766"/>
                    <a:pt x="0" y="457821"/>
                    <a:pt x="0" y="433580"/>
                  </a:cubicBezTo>
                  <a:lnTo>
                    <a:pt x="0" y="82458"/>
                  </a:lnTo>
                  <a:cubicBezTo>
                    <a:pt x="0" y="46097"/>
                    <a:pt x="22108" y="14900"/>
                    <a:pt x="53614" y="1573"/>
                  </a:cubicBezTo>
                  <a:lnTo>
                    <a:pt x="6140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3" name="Freeform"/>
            <p:cNvSpPr/>
            <p:nvPr/>
          </p:nvSpPr>
          <p:spPr>
            <a:xfrm>
              <a:off x="3430749" y="4669227"/>
              <a:ext cx="5326570" cy="526688"/>
            </a:xfrm>
            <a:custGeom>
              <a:avLst/>
              <a:gdLst>
                <a:gd name="connsiteX0" fmla="*/ 40936 w 5326570"/>
                <a:gd name="connsiteY0" fmla="*/ 0 h 526688"/>
                <a:gd name="connsiteX1" fmla="*/ 5289566 w 5326570"/>
                <a:gd name="connsiteY1" fmla="*/ 0 h 526688"/>
                <a:gd name="connsiteX2" fmla="*/ 5295312 w 5326570"/>
                <a:gd name="connsiteY2" fmla="*/ 1160 h 526688"/>
                <a:gd name="connsiteX3" fmla="*/ 5293890 w 5326570"/>
                <a:gd name="connsiteY3" fmla="*/ 1347 h 526688"/>
                <a:gd name="connsiteX4" fmla="*/ 5248289 w 5326570"/>
                <a:gd name="connsiteY4" fmla="*/ 90758 h 526688"/>
                <a:gd name="connsiteX5" fmla="*/ 5172970 w 5326570"/>
                <a:gd name="connsiteY5" fmla="*/ 159635 h 526688"/>
                <a:gd name="connsiteX6" fmla="*/ 5191337 w 5326570"/>
                <a:gd name="connsiteY6" fmla="*/ 257463 h 526688"/>
                <a:gd name="connsiteX7" fmla="*/ 5172970 w 5326570"/>
                <a:gd name="connsiteY7" fmla="*/ 355291 h 526688"/>
                <a:gd name="connsiteX8" fmla="*/ 5248289 w 5326570"/>
                <a:gd name="connsiteY8" fmla="*/ 424168 h 526688"/>
                <a:gd name="connsiteX9" fmla="*/ 5293890 w 5326570"/>
                <a:gd name="connsiteY9" fmla="*/ 513579 h 526688"/>
                <a:gd name="connsiteX10" fmla="*/ 5326570 w 5326570"/>
                <a:gd name="connsiteY10" fmla="*/ 517879 h 526688"/>
                <a:gd name="connsiteX11" fmla="*/ 5323735 w 5326570"/>
                <a:gd name="connsiteY11" fmla="*/ 519790 h 526688"/>
                <a:gd name="connsiteX12" fmla="*/ 5289566 w 5326570"/>
                <a:gd name="connsiteY12" fmla="*/ 526688 h 526688"/>
                <a:gd name="connsiteX13" fmla="*/ 40936 w 5326570"/>
                <a:gd name="connsiteY13" fmla="*/ 526688 h 526688"/>
                <a:gd name="connsiteX14" fmla="*/ 6767 w 5326570"/>
                <a:gd name="connsiteY14" fmla="*/ 519790 h 526688"/>
                <a:gd name="connsiteX15" fmla="*/ 0 w 5326570"/>
                <a:gd name="connsiteY15" fmla="*/ 515228 h 526688"/>
                <a:gd name="connsiteX16" fmla="*/ 12530 w 5326570"/>
                <a:gd name="connsiteY16" fmla="*/ 513579 h 526688"/>
                <a:gd name="connsiteX17" fmla="*/ 58131 w 5326570"/>
                <a:gd name="connsiteY17" fmla="*/ 424168 h 526688"/>
                <a:gd name="connsiteX18" fmla="*/ 133450 w 5326570"/>
                <a:gd name="connsiteY18" fmla="*/ 355291 h 526688"/>
                <a:gd name="connsiteX19" fmla="*/ 115083 w 5326570"/>
                <a:gd name="connsiteY19" fmla="*/ 257463 h 526688"/>
                <a:gd name="connsiteX20" fmla="*/ 133450 w 5326570"/>
                <a:gd name="connsiteY20" fmla="*/ 159635 h 526688"/>
                <a:gd name="connsiteX21" fmla="*/ 58131 w 5326570"/>
                <a:gd name="connsiteY21" fmla="*/ 90758 h 526688"/>
                <a:gd name="connsiteX22" fmla="*/ 14559 w 5326570"/>
                <a:gd name="connsiteY22" fmla="*/ 5325 h 526688"/>
                <a:gd name="connsiteX23" fmla="*/ 40936 w 5326570"/>
                <a:gd name="connsiteY23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326570" h="526688">
                  <a:moveTo>
                    <a:pt x="40936" y="0"/>
                  </a:moveTo>
                  <a:lnTo>
                    <a:pt x="5289566" y="0"/>
                  </a:lnTo>
                  <a:lnTo>
                    <a:pt x="5295312" y="1160"/>
                  </a:lnTo>
                  <a:lnTo>
                    <a:pt x="5293890" y="1347"/>
                  </a:lnTo>
                  <a:lnTo>
                    <a:pt x="5248289" y="90758"/>
                  </a:lnTo>
                  <a:lnTo>
                    <a:pt x="5172970" y="159635"/>
                  </a:lnTo>
                  <a:lnTo>
                    <a:pt x="5191337" y="257463"/>
                  </a:lnTo>
                  <a:lnTo>
                    <a:pt x="5172970" y="355291"/>
                  </a:lnTo>
                  <a:lnTo>
                    <a:pt x="5248289" y="424168"/>
                  </a:lnTo>
                  <a:lnTo>
                    <a:pt x="5293890" y="513579"/>
                  </a:lnTo>
                  <a:lnTo>
                    <a:pt x="5326570" y="517879"/>
                  </a:lnTo>
                  <a:lnTo>
                    <a:pt x="5323735" y="519790"/>
                  </a:lnTo>
                  <a:cubicBezTo>
                    <a:pt x="5313233" y="524232"/>
                    <a:pt x="5301686" y="526688"/>
                    <a:pt x="5289566" y="526688"/>
                  </a:cubicBezTo>
                  <a:lnTo>
                    <a:pt x="40936" y="526688"/>
                  </a:lnTo>
                  <a:cubicBezTo>
                    <a:pt x="28816" y="526688"/>
                    <a:pt x="17269" y="524232"/>
                    <a:pt x="6767" y="519790"/>
                  </a:cubicBezTo>
                  <a:lnTo>
                    <a:pt x="0" y="515228"/>
                  </a:lnTo>
                  <a:lnTo>
                    <a:pt x="12530" y="513579"/>
                  </a:lnTo>
                  <a:lnTo>
                    <a:pt x="58131" y="424168"/>
                  </a:lnTo>
                  <a:lnTo>
                    <a:pt x="133450" y="355291"/>
                  </a:lnTo>
                  <a:lnTo>
                    <a:pt x="115083" y="257463"/>
                  </a:lnTo>
                  <a:lnTo>
                    <a:pt x="133450" y="159635"/>
                  </a:lnTo>
                  <a:lnTo>
                    <a:pt x="58131" y="90758"/>
                  </a:lnTo>
                  <a:lnTo>
                    <a:pt x="14559" y="5325"/>
                  </a:lnTo>
                  <a:lnTo>
                    <a:pt x="40936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لا ورب البيت</a:t>
              </a:r>
            </a:p>
          </p:txBody>
        </p:sp>
      </p:grpSp>
      <p:grpSp>
        <p:nvGrpSpPr>
          <p:cNvPr id="164" name="أحسنت"/>
          <p:cNvGrpSpPr/>
          <p:nvPr/>
        </p:nvGrpSpPr>
        <p:grpSpPr>
          <a:xfrm>
            <a:off x="3383903" y="5405449"/>
            <a:ext cx="5424196" cy="526688"/>
            <a:chOff x="3383903" y="5406973"/>
            <a:chExt cx="5424196" cy="526688"/>
          </a:xfrm>
        </p:grpSpPr>
        <p:sp>
          <p:nvSpPr>
            <p:cNvPr id="70" name="Freeform"/>
            <p:cNvSpPr/>
            <p:nvPr/>
          </p:nvSpPr>
          <p:spPr>
            <a:xfrm>
              <a:off x="8603720" y="5409187"/>
              <a:ext cx="204379" cy="517121"/>
            </a:xfrm>
            <a:custGeom>
              <a:avLst/>
              <a:gdLst>
                <a:gd name="connsiteX0" fmla="*/ 127557 w 204379"/>
                <a:gd name="connsiteY0" fmla="*/ 0 h 517121"/>
                <a:gd name="connsiteX1" fmla="*/ 150765 w 204379"/>
                <a:gd name="connsiteY1" fmla="*/ 4685 h 517121"/>
                <a:gd name="connsiteX2" fmla="*/ 204379 w 204379"/>
                <a:gd name="connsiteY2" fmla="*/ 85570 h 517121"/>
                <a:gd name="connsiteX3" fmla="*/ 204379 w 204379"/>
                <a:gd name="connsiteY3" fmla="*/ 436692 h 517121"/>
                <a:gd name="connsiteX4" fmla="*/ 178668 w 204379"/>
                <a:gd name="connsiteY4" fmla="*/ 498764 h 517121"/>
                <a:gd name="connsiteX5" fmla="*/ 151442 w 204379"/>
                <a:gd name="connsiteY5" fmla="*/ 517121 h 517121"/>
                <a:gd name="connsiteX6" fmla="*/ 120920 w 204379"/>
                <a:gd name="connsiteY6" fmla="*/ 513105 h 517121"/>
                <a:gd name="connsiteX7" fmla="*/ 75319 w 204379"/>
                <a:gd name="connsiteY7" fmla="*/ 423694 h 517121"/>
                <a:gd name="connsiteX8" fmla="*/ 0 w 204379"/>
                <a:gd name="connsiteY8" fmla="*/ 354817 h 517121"/>
                <a:gd name="connsiteX9" fmla="*/ 18367 w 204379"/>
                <a:gd name="connsiteY9" fmla="*/ 256989 h 517121"/>
                <a:gd name="connsiteX10" fmla="*/ 0 w 204379"/>
                <a:gd name="connsiteY10" fmla="*/ 159161 h 517121"/>
                <a:gd name="connsiteX11" fmla="*/ 75319 w 204379"/>
                <a:gd name="connsiteY11" fmla="*/ 90284 h 517121"/>
                <a:gd name="connsiteX12" fmla="*/ 120920 w 204379"/>
                <a:gd name="connsiteY12" fmla="*/ 873 h 517121"/>
                <a:gd name="connsiteX13" fmla="*/ 127557 w 204379"/>
                <a:gd name="connsiteY13" fmla="*/ 0 h 517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7121">
                  <a:moveTo>
                    <a:pt x="127557" y="0"/>
                  </a:moveTo>
                  <a:lnTo>
                    <a:pt x="150765" y="4685"/>
                  </a:lnTo>
                  <a:cubicBezTo>
                    <a:pt x="182272" y="18012"/>
                    <a:pt x="204379" y="49209"/>
                    <a:pt x="204379" y="85570"/>
                  </a:cubicBezTo>
                  <a:lnTo>
                    <a:pt x="204379" y="436692"/>
                  </a:lnTo>
                  <a:cubicBezTo>
                    <a:pt x="204379" y="460933"/>
                    <a:pt x="194553" y="482878"/>
                    <a:pt x="178668" y="498764"/>
                  </a:cubicBezTo>
                  <a:lnTo>
                    <a:pt x="151442" y="517121"/>
                  </a:lnTo>
                  <a:lnTo>
                    <a:pt x="120920" y="513105"/>
                  </a:lnTo>
                  <a:lnTo>
                    <a:pt x="75319" y="423694"/>
                  </a:lnTo>
                  <a:lnTo>
                    <a:pt x="0" y="354817"/>
                  </a:lnTo>
                  <a:lnTo>
                    <a:pt x="18367" y="256989"/>
                  </a:lnTo>
                  <a:lnTo>
                    <a:pt x="0" y="159161"/>
                  </a:lnTo>
                  <a:lnTo>
                    <a:pt x="75319" y="90284"/>
                  </a:lnTo>
                  <a:lnTo>
                    <a:pt x="120920" y="873"/>
                  </a:lnTo>
                  <a:lnTo>
                    <a:pt x="12755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9" name="Freeform"/>
            <p:cNvSpPr/>
            <p:nvPr/>
          </p:nvSpPr>
          <p:spPr>
            <a:xfrm>
              <a:off x="3383903" y="5412462"/>
              <a:ext cx="180297" cy="511195"/>
            </a:xfrm>
            <a:custGeom>
              <a:avLst/>
              <a:gdLst>
                <a:gd name="connsiteX0" fmla="*/ 60602 w 180297"/>
                <a:gd name="connsiteY0" fmla="*/ 0 h 511195"/>
                <a:gd name="connsiteX1" fmla="*/ 104978 w 180297"/>
                <a:gd name="connsiteY1" fmla="*/ 87009 h 511195"/>
                <a:gd name="connsiteX2" fmla="*/ 180297 w 180297"/>
                <a:gd name="connsiteY2" fmla="*/ 155886 h 511195"/>
                <a:gd name="connsiteX3" fmla="*/ 161930 w 180297"/>
                <a:gd name="connsiteY3" fmla="*/ 253714 h 511195"/>
                <a:gd name="connsiteX4" fmla="*/ 180297 w 180297"/>
                <a:gd name="connsiteY4" fmla="*/ 351542 h 511195"/>
                <a:gd name="connsiteX5" fmla="*/ 104978 w 180297"/>
                <a:gd name="connsiteY5" fmla="*/ 420419 h 511195"/>
                <a:gd name="connsiteX6" fmla="*/ 59377 w 180297"/>
                <a:gd name="connsiteY6" fmla="*/ 509830 h 511195"/>
                <a:gd name="connsiteX7" fmla="*/ 49005 w 180297"/>
                <a:gd name="connsiteY7" fmla="*/ 511195 h 511195"/>
                <a:gd name="connsiteX8" fmla="*/ 25711 w 180297"/>
                <a:gd name="connsiteY8" fmla="*/ 495489 h 511195"/>
                <a:gd name="connsiteX9" fmla="*/ 0 w 180297"/>
                <a:gd name="connsiteY9" fmla="*/ 433417 h 511195"/>
                <a:gd name="connsiteX10" fmla="*/ 0 w 180297"/>
                <a:gd name="connsiteY10" fmla="*/ 82295 h 511195"/>
                <a:gd name="connsiteX11" fmla="*/ 53614 w 180297"/>
                <a:gd name="connsiteY11" fmla="*/ 1410 h 511195"/>
                <a:gd name="connsiteX12" fmla="*/ 60602 w 180297"/>
                <a:gd name="connsiteY12" fmla="*/ 0 h 511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297" h="511195">
                  <a:moveTo>
                    <a:pt x="60602" y="0"/>
                  </a:moveTo>
                  <a:lnTo>
                    <a:pt x="104978" y="87009"/>
                  </a:lnTo>
                  <a:lnTo>
                    <a:pt x="180297" y="155886"/>
                  </a:lnTo>
                  <a:lnTo>
                    <a:pt x="161930" y="253714"/>
                  </a:lnTo>
                  <a:lnTo>
                    <a:pt x="180297" y="351542"/>
                  </a:lnTo>
                  <a:lnTo>
                    <a:pt x="104978" y="420419"/>
                  </a:lnTo>
                  <a:lnTo>
                    <a:pt x="59377" y="509830"/>
                  </a:lnTo>
                  <a:lnTo>
                    <a:pt x="49005" y="511195"/>
                  </a:lnTo>
                  <a:lnTo>
                    <a:pt x="25711" y="495489"/>
                  </a:lnTo>
                  <a:cubicBezTo>
                    <a:pt x="9826" y="479603"/>
                    <a:pt x="0" y="457658"/>
                    <a:pt x="0" y="433417"/>
                  </a:cubicBezTo>
                  <a:lnTo>
                    <a:pt x="0" y="82295"/>
                  </a:lnTo>
                  <a:cubicBezTo>
                    <a:pt x="0" y="45934"/>
                    <a:pt x="22108" y="14737"/>
                    <a:pt x="53614" y="1410"/>
                  </a:cubicBezTo>
                  <a:lnTo>
                    <a:pt x="60602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0" name="Freeform"/>
            <p:cNvSpPr/>
            <p:nvPr/>
          </p:nvSpPr>
          <p:spPr>
            <a:xfrm>
              <a:off x="3432907" y="5406973"/>
              <a:ext cx="5322254" cy="526688"/>
            </a:xfrm>
            <a:custGeom>
              <a:avLst/>
              <a:gdLst>
                <a:gd name="connsiteX0" fmla="*/ 38778 w 5322254"/>
                <a:gd name="connsiteY0" fmla="*/ 0 h 526688"/>
                <a:gd name="connsiteX1" fmla="*/ 5287408 w 5322254"/>
                <a:gd name="connsiteY1" fmla="*/ 0 h 526688"/>
                <a:gd name="connsiteX2" fmla="*/ 5298369 w 5322254"/>
                <a:gd name="connsiteY2" fmla="*/ 2213 h 526688"/>
                <a:gd name="connsiteX3" fmla="*/ 5291732 w 5322254"/>
                <a:gd name="connsiteY3" fmla="*/ 3086 h 526688"/>
                <a:gd name="connsiteX4" fmla="*/ 5246131 w 5322254"/>
                <a:gd name="connsiteY4" fmla="*/ 92497 h 526688"/>
                <a:gd name="connsiteX5" fmla="*/ 5170812 w 5322254"/>
                <a:gd name="connsiteY5" fmla="*/ 161374 h 526688"/>
                <a:gd name="connsiteX6" fmla="*/ 5189179 w 5322254"/>
                <a:gd name="connsiteY6" fmla="*/ 259202 h 526688"/>
                <a:gd name="connsiteX7" fmla="*/ 5170812 w 5322254"/>
                <a:gd name="connsiteY7" fmla="*/ 357030 h 526688"/>
                <a:gd name="connsiteX8" fmla="*/ 5246131 w 5322254"/>
                <a:gd name="connsiteY8" fmla="*/ 425907 h 526688"/>
                <a:gd name="connsiteX9" fmla="*/ 5291732 w 5322254"/>
                <a:gd name="connsiteY9" fmla="*/ 515318 h 526688"/>
                <a:gd name="connsiteX10" fmla="*/ 5322254 w 5322254"/>
                <a:gd name="connsiteY10" fmla="*/ 519334 h 526688"/>
                <a:gd name="connsiteX11" fmla="*/ 5321577 w 5322254"/>
                <a:gd name="connsiteY11" fmla="*/ 519790 h 526688"/>
                <a:gd name="connsiteX12" fmla="*/ 5287408 w 5322254"/>
                <a:gd name="connsiteY12" fmla="*/ 526688 h 526688"/>
                <a:gd name="connsiteX13" fmla="*/ 38778 w 5322254"/>
                <a:gd name="connsiteY13" fmla="*/ 526688 h 526688"/>
                <a:gd name="connsiteX14" fmla="*/ 4609 w 5322254"/>
                <a:gd name="connsiteY14" fmla="*/ 519790 h 526688"/>
                <a:gd name="connsiteX15" fmla="*/ 0 w 5322254"/>
                <a:gd name="connsiteY15" fmla="*/ 516683 h 526688"/>
                <a:gd name="connsiteX16" fmla="*/ 10372 w 5322254"/>
                <a:gd name="connsiteY16" fmla="*/ 515318 h 526688"/>
                <a:gd name="connsiteX17" fmla="*/ 55973 w 5322254"/>
                <a:gd name="connsiteY17" fmla="*/ 425907 h 526688"/>
                <a:gd name="connsiteX18" fmla="*/ 131292 w 5322254"/>
                <a:gd name="connsiteY18" fmla="*/ 357030 h 526688"/>
                <a:gd name="connsiteX19" fmla="*/ 112925 w 5322254"/>
                <a:gd name="connsiteY19" fmla="*/ 259202 h 526688"/>
                <a:gd name="connsiteX20" fmla="*/ 131292 w 5322254"/>
                <a:gd name="connsiteY20" fmla="*/ 161374 h 526688"/>
                <a:gd name="connsiteX21" fmla="*/ 55973 w 5322254"/>
                <a:gd name="connsiteY21" fmla="*/ 92497 h 526688"/>
                <a:gd name="connsiteX22" fmla="*/ 11597 w 5322254"/>
                <a:gd name="connsiteY22" fmla="*/ 5488 h 526688"/>
                <a:gd name="connsiteX23" fmla="*/ 38778 w 5322254"/>
                <a:gd name="connsiteY23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322254" h="526688">
                  <a:moveTo>
                    <a:pt x="38778" y="0"/>
                  </a:moveTo>
                  <a:lnTo>
                    <a:pt x="5287408" y="0"/>
                  </a:lnTo>
                  <a:lnTo>
                    <a:pt x="5298369" y="2213"/>
                  </a:lnTo>
                  <a:lnTo>
                    <a:pt x="5291732" y="3086"/>
                  </a:lnTo>
                  <a:lnTo>
                    <a:pt x="5246131" y="92497"/>
                  </a:lnTo>
                  <a:lnTo>
                    <a:pt x="5170812" y="161374"/>
                  </a:lnTo>
                  <a:lnTo>
                    <a:pt x="5189179" y="259202"/>
                  </a:lnTo>
                  <a:lnTo>
                    <a:pt x="5170812" y="357030"/>
                  </a:lnTo>
                  <a:lnTo>
                    <a:pt x="5246131" y="425907"/>
                  </a:lnTo>
                  <a:lnTo>
                    <a:pt x="5291732" y="515318"/>
                  </a:lnTo>
                  <a:lnTo>
                    <a:pt x="5322254" y="519334"/>
                  </a:lnTo>
                  <a:lnTo>
                    <a:pt x="5321577" y="519790"/>
                  </a:lnTo>
                  <a:cubicBezTo>
                    <a:pt x="5311075" y="524232"/>
                    <a:pt x="5299528" y="526688"/>
                    <a:pt x="5287408" y="526688"/>
                  </a:cubicBezTo>
                  <a:lnTo>
                    <a:pt x="38778" y="526688"/>
                  </a:lnTo>
                  <a:cubicBezTo>
                    <a:pt x="26658" y="526688"/>
                    <a:pt x="15111" y="524232"/>
                    <a:pt x="4609" y="519790"/>
                  </a:cubicBezTo>
                  <a:lnTo>
                    <a:pt x="0" y="516683"/>
                  </a:lnTo>
                  <a:lnTo>
                    <a:pt x="10372" y="515318"/>
                  </a:lnTo>
                  <a:lnTo>
                    <a:pt x="55973" y="425907"/>
                  </a:lnTo>
                  <a:lnTo>
                    <a:pt x="131292" y="357030"/>
                  </a:lnTo>
                  <a:lnTo>
                    <a:pt x="112925" y="259202"/>
                  </a:lnTo>
                  <a:lnTo>
                    <a:pt x="131292" y="161374"/>
                  </a:lnTo>
                  <a:lnTo>
                    <a:pt x="55973" y="92497"/>
                  </a:lnTo>
                  <a:lnTo>
                    <a:pt x="11597" y="5488"/>
                  </a:lnTo>
                  <a:lnTo>
                    <a:pt x="3877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لا ورب السماء</a:t>
              </a:r>
            </a:p>
          </p:txBody>
        </p:sp>
      </p:grpSp>
      <p:grpSp>
        <p:nvGrpSpPr>
          <p:cNvPr id="181" name="أحسنت"/>
          <p:cNvGrpSpPr/>
          <p:nvPr/>
        </p:nvGrpSpPr>
        <p:grpSpPr>
          <a:xfrm>
            <a:off x="3695705" y="2247529"/>
            <a:ext cx="4791064" cy="2362944"/>
            <a:chOff x="3695705" y="2247529"/>
            <a:chExt cx="4791064" cy="2362944"/>
          </a:xfrm>
        </p:grpSpPr>
        <p:sp>
          <p:nvSpPr>
            <p:cNvPr id="175" name="Freeform"/>
            <p:cNvSpPr/>
            <p:nvPr/>
          </p:nvSpPr>
          <p:spPr>
            <a:xfrm>
              <a:off x="3695706" y="2252805"/>
              <a:ext cx="313782" cy="442766"/>
            </a:xfrm>
            <a:custGeom>
              <a:avLst/>
              <a:gdLst>
                <a:gd name="connsiteX0" fmla="*/ 397596 w 399247"/>
                <a:gd name="connsiteY0" fmla="*/ 0 h 515500"/>
                <a:gd name="connsiteX1" fmla="*/ 370642 w 399247"/>
                <a:gd name="connsiteY1" fmla="*/ 116255 h 515500"/>
                <a:gd name="connsiteX2" fmla="*/ 399247 w 399247"/>
                <a:gd name="connsiteY2" fmla="*/ 239629 h 515500"/>
                <a:gd name="connsiteX3" fmla="*/ 299857 w 399247"/>
                <a:gd name="connsiteY3" fmla="*/ 323452 h 515500"/>
                <a:gd name="connsiteX4" fmla="*/ 246749 w 399247"/>
                <a:gd name="connsiteY4" fmla="*/ 439252 h 515500"/>
                <a:gd name="connsiteX5" fmla="*/ 114536 w 399247"/>
                <a:gd name="connsiteY5" fmla="*/ 451505 h 515500"/>
                <a:gd name="connsiteX6" fmla="*/ 1 w 399247"/>
                <a:gd name="connsiteY6" fmla="*/ 515500 h 515500"/>
                <a:gd name="connsiteX7" fmla="*/ 0 w 399247"/>
                <a:gd name="connsiteY7" fmla="*/ 515500 h 515500"/>
                <a:gd name="connsiteX8" fmla="*/ 0 w 399247"/>
                <a:gd name="connsiteY8" fmla="*/ 452385 h 515500"/>
                <a:gd name="connsiteX9" fmla="*/ 366119 w 399247"/>
                <a:gd name="connsiteY9" fmla="*/ 3173 h 515500"/>
                <a:gd name="connsiteX10" fmla="*/ 397596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397596" y="0"/>
                  </a:moveTo>
                  <a:lnTo>
                    <a:pt x="370642" y="116255"/>
                  </a:lnTo>
                  <a:lnTo>
                    <a:pt x="399247" y="239629"/>
                  </a:lnTo>
                  <a:lnTo>
                    <a:pt x="299857" y="323452"/>
                  </a:lnTo>
                  <a:lnTo>
                    <a:pt x="246749" y="439252"/>
                  </a:lnTo>
                  <a:lnTo>
                    <a:pt x="114536" y="451505"/>
                  </a:lnTo>
                  <a:lnTo>
                    <a:pt x="1" y="515500"/>
                  </a:lnTo>
                  <a:lnTo>
                    <a:pt x="0" y="515500"/>
                  </a:lnTo>
                  <a:lnTo>
                    <a:pt x="0" y="452385"/>
                  </a:lnTo>
                  <a:cubicBezTo>
                    <a:pt x="0" y="230802"/>
                    <a:pt x="157175" y="45929"/>
                    <a:pt x="366119" y="3173"/>
                  </a:cubicBezTo>
                  <a:lnTo>
                    <a:pt x="39759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176" name="Freeform"/>
            <p:cNvSpPr/>
            <p:nvPr/>
          </p:nvSpPr>
          <p:spPr>
            <a:xfrm>
              <a:off x="8172987" y="2252805"/>
              <a:ext cx="313782" cy="442766"/>
            </a:xfrm>
            <a:custGeom>
              <a:avLst/>
              <a:gdLst>
                <a:gd name="connsiteX0" fmla="*/ 1651 w 399247"/>
                <a:gd name="connsiteY0" fmla="*/ 0 h 515500"/>
                <a:gd name="connsiteX1" fmla="*/ 33128 w 399247"/>
                <a:gd name="connsiteY1" fmla="*/ 3173 h 515500"/>
                <a:gd name="connsiteX2" fmla="*/ 399247 w 399247"/>
                <a:gd name="connsiteY2" fmla="*/ 452385 h 515500"/>
                <a:gd name="connsiteX3" fmla="*/ 399247 w 399247"/>
                <a:gd name="connsiteY3" fmla="*/ 515500 h 515500"/>
                <a:gd name="connsiteX4" fmla="*/ 284711 w 399247"/>
                <a:gd name="connsiteY4" fmla="*/ 451505 h 515500"/>
                <a:gd name="connsiteX5" fmla="*/ 152498 w 399247"/>
                <a:gd name="connsiteY5" fmla="*/ 439252 h 515500"/>
                <a:gd name="connsiteX6" fmla="*/ 99390 w 399247"/>
                <a:gd name="connsiteY6" fmla="*/ 323452 h 515500"/>
                <a:gd name="connsiteX7" fmla="*/ 0 w 399247"/>
                <a:gd name="connsiteY7" fmla="*/ 239629 h 515500"/>
                <a:gd name="connsiteX8" fmla="*/ 28605 w 399247"/>
                <a:gd name="connsiteY8" fmla="*/ 116255 h 515500"/>
                <a:gd name="connsiteX9" fmla="*/ 1651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1651" y="0"/>
                  </a:moveTo>
                  <a:lnTo>
                    <a:pt x="33128" y="3173"/>
                  </a:lnTo>
                  <a:cubicBezTo>
                    <a:pt x="242072" y="45929"/>
                    <a:pt x="399247" y="230802"/>
                    <a:pt x="399247" y="452385"/>
                  </a:cubicBezTo>
                  <a:lnTo>
                    <a:pt x="399247" y="515500"/>
                  </a:lnTo>
                  <a:lnTo>
                    <a:pt x="284711" y="451505"/>
                  </a:lnTo>
                  <a:lnTo>
                    <a:pt x="152498" y="439252"/>
                  </a:lnTo>
                  <a:lnTo>
                    <a:pt x="99390" y="323452"/>
                  </a:lnTo>
                  <a:lnTo>
                    <a:pt x="0" y="239629"/>
                  </a:lnTo>
                  <a:lnTo>
                    <a:pt x="28605" y="116255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177" name="Freeform"/>
            <p:cNvSpPr/>
            <p:nvPr/>
          </p:nvSpPr>
          <p:spPr>
            <a:xfrm>
              <a:off x="3695706" y="4162431"/>
              <a:ext cx="313782" cy="442766"/>
            </a:xfrm>
            <a:custGeom>
              <a:avLst/>
              <a:gdLst>
                <a:gd name="connsiteX0" fmla="*/ 1 w 399247"/>
                <a:gd name="connsiteY0" fmla="*/ 0 h 515500"/>
                <a:gd name="connsiteX1" fmla="*/ 114536 w 399247"/>
                <a:gd name="connsiteY1" fmla="*/ 63995 h 515500"/>
                <a:gd name="connsiteX2" fmla="*/ 246749 w 399247"/>
                <a:gd name="connsiteY2" fmla="*/ 76248 h 515500"/>
                <a:gd name="connsiteX3" fmla="*/ 299857 w 399247"/>
                <a:gd name="connsiteY3" fmla="*/ 192048 h 515500"/>
                <a:gd name="connsiteX4" fmla="*/ 399247 w 399247"/>
                <a:gd name="connsiteY4" fmla="*/ 275871 h 515500"/>
                <a:gd name="connsiteX5" fmla="*/ 370642 w 399247"/>
                <a:gd name="connsiteY5" fmla="*/ 399246 h 515500"/>
                <a:gd name="connsiteX6" fmla="*/ 397596 w 399247"/>
                <a:gd name="connsiteY6" fmla="*/ 515500 h 515500"/>
                <a:gd name="connsiteX7" fmla="*/ 366119 w 399247"/>
                <a:gd name="connsiteY7" fmla="*/ 512327 h 515500"/>
                <a:gd name="connsiteX8" fmla="*/ 0 w 399247"/>
                <a:gd name="connsiteY8" fmla="*/ 63115 h 515500"/>
                <a:gd name="connsiteX9" fmla="*/ 0 w 399247"/>
                <a:gd name="connsiteY9" fmla="*/ 1 h 515500"/>
                <a:gd name="connsiteX10" fmla="*/ 1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1" y="0"/>
                  </a:moveTo>
                  <a:lnTo>
                    <a:pt x="114536" y="63995"/>
                  </a:lnTo>
                  <a:lnTo>
                    <a:pt x="246749" y="76248"/>
                  </a:lnTo>
                  <a:lnTo>
                    <a:pt x="299857" y="192048"/>
                  </a:lnTo>
                  <a:lnTo>
                    <a:pt x="399247" y="275871"/>
                  </a:lnTo>
                  <a:lnTo>
                    <a:pt x="370642" y="399246"/>
                  </a:lnTo>
                  <a:lnTo>
                    <a:pt x="397596" y="515500"/>
                  </a:lnTo>
                  <a:lnTo>
                    <a:pt x="366119" y="512327"/>
                  </a:lnTo>
                  <a:cubicBezTo>
                    <a:pt x="157175" y="469571"/>
                    <a:pt x="0" y="284698"/>
                    <a:pt x="0" y="63115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178" name="Freeform"/>
            <p:cNvSpPr/>
            <p:nvPr/>
          </p:nvSpPr>
          <p:spPr>
            <a:xfrm>
              <a:off x="8172987" y="4162431"/>
              <a:ext cx="313782" cy="442766"/>
            </a:xfrm>
            <a:custGeom>
              <a:avLst/>
              <a:gdLst>
                <a:gd name="connsiteX0" fmla="*/ 399247 w 399247"/>
                <a:gd name="connsiteY0" fmla="*/ 0 h 515500"/>
                <a:gd name="connsiteX1" fmla="*/ 399247 w 399247"/>
                <a:gd name="connsiteY1" fmla="*/ 63115 h 515500"/>
                <a:gd name="connsiteX2" fmla="*/ 33128 w 399247"/>
                <a:gd name="connsiteY2" fmla="*/ 512327 h 515500"/>
                <a:gd name="connsiteX3" fmla="*/ 1651 w 399247"/>
                <a:gd name="connsiteY3" fmla="*/ 515500 h 515500"/>
                <a:gd name="connsiteX4" fmla="*/ 28605 w 399247"/>
                <a:gd name="connsiteY4" fmla="*/ 399246 h 515500"/>
                <a:gd name="connsiteX5" fmla="*/ 0 w 399247"/>
                <a:gd name="connsiteY5" fmla="*/ 275871 h 515500"/>
                <a:gd name="connsiteX6" fmla="*/ 99390 w 399247"/>
                <a:gd name="connsiteY6" fmla="*/ 192048 h 515500"/>
                <a:gd name="connsiteX7" fmla="*/ 152498 w 399247"/>
                <a:gd name="connsiteY7" fmla="*/ 76248 h 515500"/>
                <a:gd name="connsiteX8" fmla="*/ 284711 w 399247"/>
                <a:gd name="connsiteY8" fmla="*/ 63995 h 515500"/>
                <a:gd name="connsiteX9" fmla="*/ 399247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399247" y="0"/>
                  </a:moveTo>
                  <a:lnTo>
                    <a:pt x="399247" y="63115"/>
                  </a:lnTo>
                  <a:cubicBezTo>
                    <a:pt x="399247" y="284698"/>
                    <a:pt x="242072" y="469571"/>
                    <a:pt x="33128" y="512327"/>
                  </a:cubicBezTo>
                  <a:lnTo>
                    <a:pt x="1651" y="515500"/>
                  </a:lnTo>
                  <a:lnTo>
                    <a:pt x="28605" y="399246"/>
                  </a:lnTo>
                  <a:lnTo>
                    <a:pt x="0" y="275871"/>
                  </a:lnTo>
                  <a:lnTo>
                    <a:pt x="99390" y="192048"/>
                  </a:lnTo>
                  <a:lnTo>
                    <a:pt x="152498" y="76248"/>
                  </a:lnTo>
                  <a:lnTo>
                    <a:pt x="284711" y="63995"/>
                  </a:lnTo>
                  <a:lnTo>
                    <a:pt x="39924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179" name="Freeform"/>
            <p:cNvSpPr/>
            <p:nvPr/>
          </p:nvSpPr>
          <p:spPr>
            <a:xfrm>
              <a:off x="3695705" y="2247529"/>
              <a:ext cx="4791063" cy="2362944"/>
            </a:xfrm>
            <a:custGeom>
              <a:avLst/>
              <a:gdLst>
                <a:gd name="connsiteX0" fmla="*/ 458528 w 6096000"/>
                <a:gd name="connsiteY0" fmla="*/ 0 h 2751112"/>
                <a:gd name="connsiteX1" fmla="*/ 5637472 w 6096000"/>
                <a:gd name="connsiteY1" fmla="*/ 0 h 2751112"/>
                <a:gd name="connsiteX2" fmla="*/ 5698404 w 6096000"/>
                <a:gd name="connsiteY2" fmla="*/ 6143 h 2751112"/>
                <a:gd name="connsiteX3" fmla="*/ 5725358 w 6096000"/>
                <a:gd name="connsiteY3" fmla="*/ 122398 h 2751112"/>
                <a:gd name="connsiteX4" fmla="*/ 5696753 w 6096000"/>
                <a:gd name="connsiteY4" fmla="*/ 245772 h 2751112"/>
                <a:gd name="connsiteX5" fmla="*/ 5796143 w 6096000"/>
                <a:gd name="connsiteY5" fmla="*/ 329595 h 2751112"/>
                <a:gd name="connsiteX6" fmla="*/ 5849251 w 6096000"/>
                <a:gd name="connsiteY6" fmla="*/ 445395 h 2751112"/>
                <a:gd name="connsiteX7" fmla="*/ 5981464 w 6096000"/>
                <a:gd name="connsiteY7" fmla="*/ 457648 h 2751112"/>
                <a:gd name="connsiteX8" fmla="*/ 6096000 w 6096000"/>
                <a:gd name="connsiteY8" fmla="*/ 521643 h 2751112"/>
                <a:gd name="connsiteX9" fmla="*/ 6096000 w 6096000"/>
                <a:gd name="connsiteY9" fmla="*/ 2229469 h 2751112"/>
                <a:gd name="connsiteX10" fmla="*/ 5981464 w 6096000"/>
                <a:gd name="connsiteY10" fmla="*/ 2293464 h 2751112"/>
                <a:gd name="connsiteX11" fmla="*/ 5849251 w 6096000"/>
                <a:gd name="connsiteY11" fmla="*/ 2305717 h 2751112"/>
                <a:gd name="connsiteX12" fmla="*/ 5796143 w 6096000"/>
                <a:gd name="connsiteY12" fmla="*/ 2421517 h 2751112"/>
                <a:gd name="connsiteX13" fmla="*/ 5696753 w 6096000"/>
                <a:gd name="connsiteY13" fmla="*/ 2505340 h 2751112"/>
                <a:gd name="connsiteX14" fmla="*/ 5725358 w 6096000"/>
                <a:gd name="connsiteY14" fmla="*/ 2628715 h 2751112"/>
                <a:gd name="connsiteX15" fmla="*/ 5698404 w 6096000"/>
                <a:gd name="connsiteY15" fmla="*/ 2744969 h 2751112"/>
                <a:gd name="connsiteX16" fmla="*/ 5637472 w 6096000"/>
                <a:gd name="connsiteY16" fmla="*/ 2751112 h 2751112"/>
                <a:gd name="connsiteX17" fmla="*/ 458528 w 6096000"/>
                <a:gd name="connsiteY17" fmla="*/ 2751112 h 2751112"/>
                <a:gd name="connsiteX18" fmla="*/ 397596 w 6096000"/>
                <a:gd name="connsiteY18" fmla="*/ 2744969 h 2751112"/>
                <a:gd name="connsiteX19" fmla="*/ 370642 w 6096000"/>
                <a:gd name="connsiteY19" fmla="*/ 2628715 h 2751112"/>
                <a:gd name="connsiteX20" fmla="*/ 399247 w 6096000"/>
                <a:gd name="connsiteY20" fmla="*/ 2505340 h 2751112"/>
                <a:gd name="connsiteX21" fmla="*/ 299857 w 6096000"/>
                <a:gd name="connsiteY21" fmla="*/ 2421517 h 2751112"/>
                <a:gd name="connsiteX22" fmla="*/ 246749 w 6096000"/>
                <a:gd name="connsiteY22" fmla="*/ 2305717 h 2751112"/>
                <a:gd name="connsiteX23" fmla="*/ 114536 w 6096000"/>
                <a:gd name="connsiteY23" fmla="*/ 2293464 h 2751112"/>
                <a:gd name="connsiteX24" fmla="*/ 1 w 6096000"/>
                <a:gd name="connsiteY24" fmla="*/ 2229469 h 2751112"/>
                <a:gd name="connsiteX25" fmla="*/ 0 w 6096000"/>
                <a:gd name="connsiteY25" fmla="*/ 2229470 h 2751112"/>
                <a:gd name="connsiteX26" fmla="*/ 0 w 6096000"/>
                <a:gd name="connsiteY26" fmla="*/ 521643 h 2751112"/>
                <a:gd name="connsiteX27" fmla="*/ 1 w 6096000"/>
                <a:gd name="connsiteY27" fmla="*/ 521643 h 2751112"/>
                <a:gd name="connsiteX28" fmla="*/ 114536 w 6096000"/>
                <a:gd name="connsiteY28" fmla="*/ 457648 h 2751112"/>
                <a:gd name="connsiteX29" fmla="*/ 246749 w 6096000"/>
                <a:gd name="connsiteY29" fmla="*/ 445395 h 2751112"/>
                <a:gd name="connsiteX30" fmla="*/ 299857 w 6096000"/>
                <a:gd name="connsiteY30" fmla="*/ 329595 h 2751112"/>
                <a:gd name="connsiteX31" fmla="*/ 399247 w 6096000"/>
                <a:gd name="connsiteY31" fmla="*/ 245772 h 2751112"/>
                <a:gd name="connsiteX32" fmla="*/ 370642 w 6096000"/>
                <a:gd name="connsiteY32" fmla="*/ 122398 h 2751112"/>
                <a:gd name="connsiteX33" fmla="*/ 397596 w 6096000"/>
                <a:gd name="connsiteY33" fmla="*/ 6143 h 2751112"/>
                <a:gd name="connsiteX34" fmla="*/ 458528 w 6096000"/>
                <a:gd name="connsiteY34" fmla="*/ 0 h 275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96000" h="2751112">
                  <a:moveTo>
                    <a:pt x="458528" y="0"/>
                  </a:moveTo>
                  <a:lnTo>
                    <a:pt x="5637472" y="0"/>
                  </a:lnTo>
                  <a:lnTo>
                    <a:pt x="5698404" y="6143"/>
                  </a:lnTo>
                  <a:lnTo>
                    <a:pt x="5725358" y="122398"/>
                  </a:lnTo>
                  <a:lnTo>
                    <a:pt x="5696753" y="245772"/>
                  </a:lnTo>
                  <a:lnTo>
                    <a:pt x="5796143" y="329595"/>
                  </a:lnTo>
                  <a:lnTo>
                    <a:pt x="5849251" y="445395"/>
                  </a:lnTo>
                  <a:lnTo>
                    <a:pt x="5981464" y="457648"/>
                  </a:lnTo>
                  <a:lnTo>
                    <a:pt x="6096000" y="521643"/>
                  </a:lnTo>
                  <a:lnTo>
                    <a:pt x="6096000" y="2229469"/>
                  </a:lnTo>
                  <a:lnTo>
                    <a:pt x="5981464" y="2293464"/>
                  </a:lnTo>
                  <a:lnTo>
                    <a:pt x="5849251" y="2305717"/>
                  </a:lnTo>
                  <a:lnTo>
                    <a:pt x="5796143" y="2421517"/>
                  </a:lnTo>
                  <a:lnTo>
                    <a:pt x="5696753" y="2505340"/>
                  </a:lnTo>
                  <a:lnTo>
                    <a:pt x="5725358" y="2628715"/>
                  </a:lnTo>
                  <a:lnTo>
                    <a:pt x="5698404" y="2744969"/>
                  </a:lnTo>
                  <a:lnTo>
                    <a:pt x="5637472" y="2751112"/>
                  </a:lnTo>
                  <a:lnTo>
                    <a:pt x="458528" y="2751112"/>
                  </a:lnTo>
                  <a:lnTo>
                    <a:pt x="397596" y="2744969"/>
                  </a:lnTo>
                  <a:lnTo>
                    <a:pt x="370642" y="2628715"/>
                  </a:lnTo>
                  <a:lnTo>
                    <a:pt x="399247" y="2505340"/>
                  </a:lnTo>
                  <a:lnTo>
                    <a:pt x="299857" y="2421517"/>
                  </a:lnTo>
                  <a:lnTo>
                    <a:pt x="246749" y="2305717"/>
                  </a:lnTo>
                  <a:lnTo>
                    <a:pt x="114536" y="2293464"/>
                  </a:lnTo>
                  <a:lnTo>
                    <a:pt x="1" y="2229469"/>
                  </a:lnTo>
                  <a:lnTo>
                    <a:pt x="0" y="2229470"/>
                  </a:lnTo>
                  <a:lnTo>
                    <a:pt x="0" y="521643"/>
                  </a:lnTo>
                  <a:lnTo>
                    <a:pt x="1" y="521643"/>
                  </a:lnTo>
                  <a:lnTo>
                    <a:pt x="114536" y="457648"/>
                  </a:lnTo>
                  <a:lnTo>
                    <a:pt x="246749" y="445395"/>
                  </a:lnTo>
                  <a:lnTo>
                    <a:pt x="299857" y="329595"/>
                  </a:lnTo>
                  <a:lnTo>
                    <a:pt x="399247" y="245772"/>
                  </a:lnTo>
                  <a:lnTo>
                    <a:pt x="370642" y="122398"/>
                  </a:lnTo>
                  <a:lnTo>
                    <a:pt x="397596" y="6143"/>
                  </a:lnTo>
                  <a:lnTo>
                    <a:pt x="45852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0" bIns="468000" rtlCol="1" anchor="ctr">
              <a:noAutofit/>
            </a:bodyPr>
            <a:lstStyle/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أحسنت!</a:t>
              </a:r>
            </a:p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السؤال التالي..</a:t>
              </a:r>
            </a:p>
          </p:txBody>
        </p:sp>
        <p:sp>
          <p:nvSpPr>
            <p:cNvPr id="180" name="Freeform">
              <a:hlinkClick r:id="" action="ppaction://hlinkshowjump?jump=nextslide"/>
            </p:cNvPr>
            <p:cNvSpPr/>
            <p:nvPr/>
          </p:nvSpPr>
          <p:spPr>
            <a:xfrm flipH="1">
              <a:off x="5839527" y="3974869"/>
              <a:ext cx="423298" cy="423300"/>
            </a:xfrm>
            <a:prstGeom prst="chevron">
              <a:avLst/>
            </a:pr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</p:grpSp>
    </p:spTree>
    <p:extLst>
      <p:ext uri="{BB962C8B-B14F-4D97-AF65-F5344CB8AC3E}">
        <p14:creationId xmlns:p14="http://schemas.microsoft.com/office/powerpoint/2010/main" val="128083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ght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4" dur="7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7" dur="7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0" dur="7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3" dur="7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سؤال"/>
          <p:cNvGrpSpPr/>
          <p:nvPr/>
        </p:nvGrpSpPr>
        <p:grpSpPr>
          <a:xfrm>
            <a:off x="3048000" y="773137"/>
            <a:ext cx="6096001" cy="3006537"/>
            <a:chOff x="3048000" y="773138"/>
            <a:chExt cx="6096001" cy="2751112"/>
          </a:xfrm>
        </p:grpSpPr>
        <p:sp>
          <p:nvSpPr>
            <p:cNvPr id="53" name="Freeform"/>
            <p:cNvSpPr/>
            <p:nvPr/>
          </p:nvSpPr>
          <p:spPr>
            <a:xfrm>
              <a:off x="3048001" y="779281"/>
              <a:ext cx="399247" cy="515500"/>
            </a:xfrm>
            <a:custGeom>
              <a:avLst/>
              <a:gdLst>
                <a:gd name="connsiteX0" fmla="*/ 397596 w 399247"/>
                <a:gd name="connsiteY0" fmla="*/ 0 h 515500"/>
                <a:gd name="connsiteX1" fmla="*/ 370642 w 399247"/>
                <a:gd name="connsiteY1" fmla="*/ 116255 h 515500"/>
                <a:gd name="connsiteX2" fmla="*/ 399247 w 399247"/>
                <a:gd name="connsiteY2" fmla="*/ 239629 h 515500"/>
                <a:gd name="connsiteX3" fmla="*/ 299857 w 399247"/>
                <a:gd name="connsiteY3" fmla="*/ 323452 h 515500"/>
                <a:gd name="connsiteX4" fmla="*/ 246749 w 399247"/>
                <a:gd name="connsiteY4" fmla="*/ 439252 h 515500"/>
                <a:gd name="connsiteX5" fmla="*/ 114536 w 399247"/>
                <a:gd name="connsiteY5" fmla="*/ 451505 h 515500"/>
                <a:gd name="connsiteX6" fmla="*/ 1 w 399247"/>
                <a:gd name="connsiteY6" fmla="*/ 515500 h 515500"/>
                <a:gd name="connsiteX7" fmla="*/ 0 w 399247"/>
                <a:gd name="connsiteY7" fmla="*/ 515500 h 515500"/>
                <a:gd name="connsiteX8" fmla="*/ 0 w 399247"/>
                <a:gd name="connsiteY8" fmla="*/ 452385 h 515500"/>
                <a:gd name="connsiteX9" fmla="*/ 366119 w 399247"/>
                <a:gd name="connsiteY9" fmla="*/ 3173 h 515500"/>
                <a:gd name="connsiteX10" fmla="*/ 397596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397596" y="0"/>
                  </a:moveTo>
                  <a:lnTo>
                    <a:pt x="370642" y="116255"/>
                  </a:lnTo>
                  <a:lnTo>
                    <a:pt x="399247" y="239629"/>
                  </a:lnTo>
                  <a:lnTo>
                    <a:pt x="299857" y="323452"/>
                  </a:lnTo>
                  <a:lnTo>
                    <a:pt x="246749" y="439252"/>
                  </a:lnTo>
                  <a:lnTo>
                    <a:pt x="114536" y="451505"/>
                  </a:lnTo>
                  <a:lnTo>
                    <a:pt x="1" y="515500"/>
                  </a:lnTo>
                  <a:lnTo>
                    <a:pt x="0" y="515500"/>
                  </a:lnTo>
                  <a:lnTo>
                    <a:pt x="0" y="452385"/>
                  </a:lnTo>
                  <a:cubicBezTo>
                    <a:pt x="0" y="230802"/>
                    <a:pt x="157175" y="45929"/>
                    <a:pt x="366119" y="3173"/>
                  </a:cubicBezTo>
                  <a:lnTo>
                    <a:pt x="39759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2" name="Freeform"/>
            <p:cNvSpPr/>
            <p:nvPr/>
          </p:nvSpPr>
          <p:spPr>
            <a:xfrm>
              <a:off x="8744754" y="779281"/>
              <a:ext cx="399247" cy="515500"/>
            </a:xfrm>
            <a:custGeom>
              <a:avLst/>
              <a:gdLst>
                <a:gd name="connsiteX0" fmla="*/ 1651 w 399247"/>
                <a:gd name="connsiteY0" fmla="*/ 0 h 515500"/>
                <a:gd name="connsiteX1" fmla="*/ 33128 w 399247"/>
                <a:gd name="connsiteY1" fmla="*/ 3173 h 515500"/>
                <a:gd name="connsiteX2" fmla="*/ 399247 w 399247"/>
                <a:gd name="connsiteY2" fmla="*/ 452385 h 515500"/>
                <a:gd name="connsiteX3" fmla="*/ 399247 w 399247"/>
                <a:gd name="connsiteY3" fmla="*/ 515500 h 515500"/>
                <a:gd name="connsiteX4" fmla="*/ 284711 w 399247"/>
                <a:gd name="connsiteY4" fmla="*/ 451505 h 515500"/>
                <a:gd name="connsiteX5" fmla="*/ 152498 w 399247"/>
                <a:gd name="connsiteY5" fmla="*/ 439252 h 515500"/>
                <a:gd name="connsiteX6" fmla="*/ 99390 w 399247"/>
                <a:gd name="connsiteY6" fmla="*/ 323452 h 515500"/>
                <a:gd name="connsiteX7" fmla="*/ 0 w 399247"/>
                <a:gd name="connsiteY7" fmla="*/ 239629 h 515500"/>
                <a:gd name="connsiteX8" fmla="*/ 28605 w 399247"/>
                <a:gd name="connsiteY8" fmla="*/ 116255 h 515500"/>
                <a:gd name="connsiteX9" fmla="*/ 1651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1651" y="0"/>
                  </a:moveTo>
                  <a:lnTo>
                    <a:pt x="33128" y="3173"/>
                  </a:lnTo>
                  <a:cubicBezTo>
                    <a:pt x="242072" y="45929"/>
                    <a:pt x="399247" y="230802"/>
                    <a:pt x="399247" y="452385"/>
                  </a:cubicBezTo>
                  <a:lnTo>
                    <a:pt x="399247" y="515500"/>
                  </a:lnTo>
                  <a:lnTo>
                    <a:pt x="284711" y="451505"/>
                  </a:lnTo>
                  <a:lnTo>
                    <a:pt x="152498" y="439252"/>
                  </a:lnTo>
                  <a:lnTo>
                    <a:pt x="99390" y="323452"/>
                  </a:lnTo>
                  <a:lnTo>
                    <a:pt x="0" y="239629"/>
                  </a:lnTo>
                  <a:lnTo>
                    <a:pt x="28605" y="116255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1" name="Freeform"/>
            <p:cNvSpPr/>
            <p:nvPr/>
          </p:nvSpPr>
          <p:spPr>
            <a:xfrm>
              <a:off x="3048001" y="3002607"/>
              <a:ext cx="399247" cy="515500"/>
            </a:xfrm>
            <a:custGeom>
              <a:avLst/>
              <a:gdLst>
                <a:gd name="connsiteX0" fmla="*/ 1 w 399247"/>
                <a:gd name="connsiteY0" fmla="*/ 0 h 515500"/>
                <a:gd name="connsiteX1" fmla="*/ 114536 w 399247"/>
                <a:gd name="connsiteY1" fmla="*/ 63995 h 515500"/>
                <a:gd name="connsiteX2" fmla="*/ 246749 w 399247"/>
                <a:gd name="connsiteY2" fmla="*/ 76248 h 515500"/>
                <a:gd name="connsiteX3" fmla="*/ 299857 w 399247"/>
                <a:gd name="connsiteY3" fmla="*/ 192048 h 515500"/>
                <a:gd name="connsiteX4" fmla="*/ 399247 w 399247"/>
                <a:gd name="connsiteY4" fmla="*/ 275871 h 515500"/>
                <a:gd name="connsiteX5" fmla="*/ 370642 w 399247"/>
                <a:gd name="connsiteY5" fmla="*/ 399246 h 515500"/>
                <a:gd name="connsiteX6" fmla="*/ 397596 w 399247"/>
                <a:gd name="connsiteY6" fmla="*/ 515500 h 515500"/>
                <a:gd name="connsiteX7" fmla="*/ 366119 w 399247"/>
                <a:gd name="connsiteY7" fmla="*/ 512327 h 515500"/>
                <a:gd name="connsiteX8" fmla="*/ 0 w 399247"/>
                <a:gd name="connsiteY8" fmla="*/ 63115 h 515500"/>
                <a:gd name="connsiteX9" fmla="*/ 0 w 399247"/>
                <a:gd name="connsiteY9" fmla="*/ 1 h 515500"/>
                <a:gd name="connsiteX10" fmla="*/ 1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1" y="0"/>
                  </a:moveTo>
                  <a:lnTo>
                    <a:pt x="114536" y="63995"/>
                  </a:lnTo>
                  <a:lnTo>
                    <a:pt x="246749" y="76248"/>
                  </a:lnTo>
                  <a:lnTo>
                    <a:pt x="299857" y="192048"/>
                  </a:lnTo>
                  <a:lnTo>
                    <a:pt x="399247" y="275871"/>
                  </a:lnTo>
                  <a:lnTo>
                    <a:pt x="370642" y="399246"/>
                  </a:lnTo>
                  <a:lnTo>
                    <a:pt x="397596" y="515500"/>
                  </a:lnTo>
                  <a:lnTo>
                    <a:pt x="366119" y="512327"/>
                  </a:lnTo>
                  <a:cubicBezTo>
                    <a:pt x="157175" y="469571"/>
                    <a:pt x="0" y="284698"/>
                    <a:pt x="0" y="63115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0" name="Freeform"/>
            <p:cNvSpPr/>
            <p:nvPr/>
          </p:nvSpPr>
          <p:spPr>
            <a:xfrm>
              <a:off x="8744754" y="3002607"/>
              <a:ext cx="399247" cy="515500"/>
            </a:xfrm>
            <a:custGeom>
              <a:avLst/>
              <a:gdLst>
                <a:gd name="connsiteX0" fmla="*/ 399247 w 399247"/>
                <a:gd name="connsiteY0" fmla="*/ 0 h 515500"/>
                <a:gd name="connsiteX1" fmla="*/ 399247 w 399247"/>
                <a:gd name="connsiteY1" fmla="*/ 63115 h 515500"/>
                <a:gd name="connsiteX2" fmla="*/ 33128 w 399247"/>
                <a:gd name="connsiteY2" fmla="*/ 512327 h 515500"/>
                <a:gd name="connsiteX3" fmla="*/ 1651 w 399247"/>
                <a:gd name="connsiteY3" fmla="*/ 515500 h 515500"/>
                <a:gd name="connsiteX4" fmla="*/ 28605 w 399247"/>
                <a:gd name="connsiteY4" fmla="*/ 399246 h 515500"/>
                <a:gd name="connsiteX5" fmla="*/ 0 w 399247"/>
                <a:gd name="connsiteY5" fmla="*/ 275871 h 515500"/>
                <a:gd name="connsiteX6" fmla="*/ 99390 w 399247"/>
                <a:gd name="connsiteY6" fmla="*/ 192048 h 515500"/>
                <a:gd name="connsiteX7" fmla="*/ 152498 w 399247"/>
                <a:gd name="connsiteY7" fmla="*/ 76248 h 515500"/>
                <a:gd name="connsiteX8" fmla="*/ 284711 w 399247"/>
                <a:gd name="connsiteY8" fmla="*/ 63995 h 515500"/>
                <a:gd name="connsiteX9" fmla="*/ 399247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399247" y="0"/>
                  </a:moveTo>
                  <a:lnTo>
                    <a:pt x="399247" y="63115"/>
                  </a:lnTo>
                  <a:cubicBezTo>
                    <a:pt x="399247" y="284698"/>
                    <a:pt x="242072" y="469571"/>
                    <a:pt x="33128" y="512327"/>
                  </a:cubicBezTo>
                  <a:lnTo>
                    <a:pt x="1651" y="515500"/>
                  </a:lnTo>
                  <a:lnTo>
                    <a:pt x="28605" y="399246"/>
                  </a:lnTo>
                  <a:lnTo>
                    <a:pt x="0" y="275871"/>
                  </a:lnTo>
                  <a:lnTo>
                    <a:pt x="99390" y="192048"/>
                  </a:lnTo>
                  <a:lnTo>
                    <a:pt x="152498" y="76248"/>
                  </a:lnTo>
                  <a:lnTo>
                    <a:pt x="284711" y="63995"/>
                  </a:lnTo>
                  <a:lnTo>
                    <a:pt x="39924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47" name="Freeform"/>
            <p:cNvSpPr/>
            <p:nvPr/>
          </p:nvSpPr>
          <p:spPr>
            <a:xfrm>
              <a:off x="3048000" y="773138"/>
              <a:ext cx="6096000" cy="2751112"/>
            </a:xfrm>
            <a:custGeom>
              <a:avLst/>
              <a:gdLst>
                <a:gd name="connsiteX0" fmla="*/ 458528 w 6096000"/>
                <a:gd name="connsiteY0" fmla="*/ 0 h 2751112"/>
                <a:gd name="connsiteX1" fmla="*/ 5637472 w 6096000"/>
                <a:gd name="connsiteY1" fmla="*/ 0 h 2751112"/>
                <a:gd name="connsiteX2" fmla="*/ 5698404 w 6096000"/>
                <a:gd name="connsiteY2" fmla="*/ 6143 h 2751112"/>
                <a:gd name="connsiteX3" fmla="*/ 5725358 w 6096000"/>
                <a:gd name="connsiteY3" fmla="*/ 122398 h 2751112"/>
                <a:gd name="connsiteX4" fmla="*/ 5696753 w 6096000"/>
                <a:gd name="connsiteY4" fmla="*/ 245772 h 2751112"/>
                <a:gd name="connsiteX5" fmla="*/ 5796143 w 6096000"/>
                <a:gd name="connsiteY5" fmla="*/ 329595 h 2751112"/>
                <a:gd name="connsiteX6" fmla="*/ 5849251 w 6096000"/>
                <a:gd name="connsiteY6" fmla="*/ 445395 h 2751112"/>
                <a:gd name="connsiteX7" fmla="*/ 5981464 w 6096000"/>
                <a:gd name="connsiteY7" fmla="*/ 457648 h 2751112"/>
                <a:gd name="connsiteX8" fmla="*/ 6096000 w 6096000"/>
                <a:gd name="connsiteY8" fmla="*/ 521643 h 2751112"/>
                <a:gd name="connsiteX9" fmla="*/ 6096000 w 6096000"/>
                <a:gd name="connsiteY9" fmla="*/ 2229469 h 2751112"/>
                <a:gd name="connsiteX10" fmla="*/ 5981464 w 6096000"/>
                <a:gd name="connsiteY10" fmla="*/ 2293464 h 2751112"/>
                <a:gd name="connsiteX11" fmla="*/ 5849251 w 6096000"/>
                <a:gd name="connsiteY11" fmla="*/ 2305717 h 2751112"/>
                <a:gd name="connsiteX12" fmla="*/ 5796143 w 6096000"/>
                <a:gd name="connsiteY12" fmla="*/ 2421517 h 2751112"/>
                <a:gd name="connsiteX13" fmla="*/ 5696753 w 6096000"/>
                <a:gd name="connsiteY13" fmla="*/ 2505340 h 2751112"/>
                <a:gd name="connsiteX14" fmla="*/ 5725358 w 6096000"/>
                <a:gd name="connsiteY14" fmla="*/ 2628715 h 2751112"/>
                <a:gd name="connsiteX15" fmla="*/ 5698404 w 6096000"/>
                <a:gd name="connsiteY15" fmla="*/ 2744969 h 2751112"/>
                <a:gd name="connsiteX16" fmla="*/ 5637472 w 6096000"/>
                <a:gd name="connsiteY16" fmla="*/ 2751112 h 2751112"/>
                <a:gd name="connsiteX17" fmla="*/ 458528 w 6096000"/>
                <a:gd name="connsiteY17" fmla="*/ 2751112 h 2751112"/>
                <a:gd name="connsiteX18" fmla="*/ 397596 w 6096000"/>
                <a:gd name="connsiteY18" fmla="*/ 2744969 h 2751112"/>
                <a:gd name="connsiteX19" fmla="*/ 370642 w 6096000"/>
                <a:gd name="connsiteY19" fmla="*/ 2628715 h 2751112"/>
                <a:gd name="connsiteX20" fmla="*/ 399247 w 6096000"/>
                <a:gd name="connsiteY20" fmla="*/ 2505340 h 2751112"/>
                <a:gd name="connsiteX21" fmla="*/ 299857 w 6096000"/>
                <a:gd name="connsiteY21" fmla="*/ 2421517 h 2751112"/>
                <a:gd name="connsiteX22" fmla="*/ 246749 w 6096000"/>
                <a:gd name="connsiteY22" fmla="*/ 2305717 h 2751112"/>
                <a:gd name="connsiteX23" fmla="*/ 114536 w 6096000"/>
                <a:gd name="connsiteY23" fmla="*/ 2293464 h 2751112"/>
                <a:gd name="connsiteX24" fmla="*/ 1 w 6096000"/>
                <a:gd name="connsiteY24" fmla="*/ 2229469 h 2751112"/>
                <a:gd name="connsiteX25" fmla="*/ 0 w 6096000"/>
                <a:gd name="connsiteY25" fmla="*/ 2229470 h 2751112"/>
                <a:gd name="connsiteX26" fmla="*/ 0 w 6096000"/>
                <a:gd name="connsiteY26" fmla="*/ 521643 h 2751112"/>
                <a:gd name="connsiteX27" fmla="*/ 1 w 6096000"/>
                <a:gd name="connsiteY27" fmla="*/ 521643 h 2751112"/>
                <a:gd name="connsiteX28" fmla="*/ 114536 w 6096000"/>
                <a:gd name="connsiteY28" fmla="*/ 457648 h 2751112"/>
                <a:gd name="connsiteX29" fmla="*/ 246749 w 6096000"/>
                <a:gd name="connsiteY29" fmla="*/ 445395 h 2751112"/>
                <a:gd name="connsiteX30" fmla="*/ 299857 w 6096000"/>
                <a:gd name="connsiteY30" fmla="*/ 329595 h 2751112"/>
                <a:gd name="connsiteX31" fmla="*/ 399247 w 6096000"/>
                <a:gd name="connsiteY31" fmla="*/ 245772 h 2751112"/>
                <a:gd name="connsiteX32" fmla="*/ 370642 w 6096000"/>
                <a:gd name="connsiteY32" fmla="*/ 122398 h 2751112"/>
                <a:gd name="connsiteX33" fmla="*/ 397596 w 6096000"/>
                <a:gd name="connsiteY33" fmla="*/ 6143 h 2751112"/>
                <a:gd name="connsiteX34" fmla="*/ 458528 w 6096000"/>
                <a:gd name="connsiteY34" fmla="*/ 0 h 275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96000" h="2751112">
                  <a:moveTo>
                    <a:pt x="458528" y="0"/>
                  </a:moveTo>
                  <a:lnTo>
                    <a:pt x="5637472" y="0"/>
                  </a:lnTo>
                  <a:lnTo>
                    <a:pt x="5698404" y="6143"/>
                  </a:lnTo>
                  <a:lnTo>
                    <a:pt x="5725358" y="122398"/>
                  </a:lnTo>
                  <a:lnTo>
                    <a:pt x="5696753" y="245772"/>
                  </a:lnTo>
                  <a:lnTo>
                    <a:pt x="5796143" y="329595"/>
                  </a:lnTo>
                  <a:lnTo>
                    <a:pt x="5849251" y="445395"/>
                  </a:lnTo>
                  <a:lnTo>
                    <a:pt x="5981464" y="457648"/>
                  </a:lnTo>
                  <a:lnTo>
                    <a:pt x="6096000" y="521643"/>
                  </a:lnTo>
                  <a:lnTo>
                    <a:pt x="6096000" y="2229469"/>
                  </a:lnTo>
                  <a:lnTo>
                    <a:pt x="5981464" y="2293464"/>
                  </a:lnTo>
                  <a:lnTo>
                    <a:pt x="5849251" y="2305717"/>
                  </a:lnTo>
                  <a:lnTo>
                    <a:pt x="5796143" y="2421517"/>
                  </a:lnTo>
                  <a:lnTo>
                    <a:pt x="5696753" y="2505340"/>
                  </a:lnTo>
                  <a:lnTo>
                    <a:pt x="5725358" y="2628715"/>
                  </a:lnTo>
                  <a:lnTo>
                    <a:pt x="5698404" y="2744969"/>
                  </a:lnTo>
                  <a:lnTo>
                    <a:pt x="5637472" y="2751112"/>
                  </a:lnTo>
                  <a:lnTo>
                    <a:pt x="458528" y="2751112"/>
                  </a:lnTo>
                  <a:lnTo>
                    <a:pt x="397596" y="2744969"/>
                  </a:lnTo>
                  <a:lnTo>
                    <a:pt x="370642" y="2628715"/>
                  </a:lnTo>
                  <a:lnTo>
                    <a:pt x="399247" y="2505340"/>
                  </a:lnTo>
                  <a:lnTo>
                    <a:pt x="299857" y="2421517"/>
                  </a:lnTo>
                  <a:lnTo>
                    <a:pt x="246749" y="2305717"/>
                  </a:lnTo>
                  <a:lnTo>
                    <a:pt x="114536" y="2293464"/>
                  </a:lnTo>
                  <a:lnTo>
                    <a:pt x="1" y="2229469"/>
                  </a:lnTo>
                  <a:lnTo>
                    <a:pt x="0" y="2229470"/>
                  </a:lnTo>
                  <a:lnTo>
                    <a:pt x="0" y="521643"/>
                  </a:lnTo>
                  <a:lnTo>
                    <a:pt x="1" y="521643"/>
                  </a:lnTo>
                  <a:lnTo>
                    <a:pt x="114536" y="457648"/>
                  </a:lnTo>
                  <a:lnTo>
                    <a:pt x="246749" y="445395"/>
                  </a:lnTo>
                  <a:lnTo>
                    <a:pt x="299857" y="329595"/>
                  </a:lnTo>
                  <a:lnTo>
                    <a:pt x="399247" y="245772"/>
                  </a:lnTo>
                  <a:lnTo>
                    <a:pt x="370642" y="122398"/>
                  </a:lnTo>
                  <a:lnTo>
                    <a:pt x="397596" y="6143"/>
                  </a:lnTo>
                  <a:lnTo>
                    <a:pt x="45852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بماذا كانت تحلف أم المؤمنين عائشة</a:t>
              </a:r>
            </a:p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رضي الله عنها عندما تكون راضية؟</a:t>
              </a:r>
            </a:p>
          </p:txBody>
        </p:sp>
      </p:grpSp>
      <p:grpSp>
        <p:nvGrpSpPr>
          <p:cNvPr id="162" name="جواب 3"/>
          <p:cNvGrpSpPr/>
          <p:nvPr/>
        </p:nvGrpSpPr>
        <p:grpSpPr>
          <a:xfrm>
            <a:off x="3383903" y="4741272"/>
            <a:ext cx="5424196" cy="526688"/>
            <a:chOff x="3383903" y="3931481"/>
            <a:chExt cx="5424196" cy="526688"/>
          </a:xfrm>
        </p:grpSpPr>
        <p:sp>
          <p:nvSpPr>
            <p:cNvPr id="74" name="Freeform"/>
            <p:cNvSpPr/>
            <p:nvPr/>
          </p:nvSpPr>
          <p:spPr>
            <a:xfrm>
              <a:off x="8603720" y="3936203"/>
              <a:ext cx="204379" cy="517247"/>
            </a:xfrm>
            <a:custGeom>
              <a:avLst/>
              <a:gdLst>
                <a:gd name="connsiteX0" fmla="*/ 139979 w 204379"/>
                <a:gd name="connsiteY0" fmla="*/ 0 h 517247"/>
                <a:gd name="connsiteX1" fmla="*/ 150765 w 204379"/>
                <a:gd name="connsiteY1" fmla="*/ 2177 h 517247"/>
                <a:gd name="connsiteX2" fmla="*/ 204379 w 204379"/>
                <a:gd name="connsiteY2" fmla="*/ 83062 h 517247"/>
                <a:gd name="connsiteX3" fmla="*/ 204379 w 204379"/>
                <a:gd name="connsiteY3" fmla="*/ 434184 h 517247"/>
                <a:gd name="connsiteX4" fmla="*/ 150765 w 204379"/>
                <a:gd name="connsiteY4" fmla="*/ 515069 h 517247"/>
                <a:gd name="connsiteX5" fmla="*/ 139979 w 204379"/>
                <a:gd name="connsiteY5" fmla="*/ 517247 h 517247"/>
                <a:gd name="connsiteX6" fmla="*/ 120920 w 204379"/>
                <a:gd name="connsiteY6" fmla="*/ 514739 h 517247"/>
                <a:gd name="connsiteX7" fmla="*/ 75319 w 204379"/>
                <a:gd name="connsiteY7" fmla="*/ 425328 h 517247"/>
                <a:gd name="connsiteX8" fmla="*/ 0 w 204379"/>
                <a:gd name="connsiteY8" fmla="*/ 356451 h 517247"/>
                <a:gd name="connsiteX9" fmla="*/ 18367 w 204379"/>
                <a:gd name="connsiteY9" fmla="*/ 258623 h 517247"/>
                <a:gd name="connsiteX10" fmla="*/ 0 w 204379"/>
                <a:gd name="connsiteY10" fmla="*/ 160795 h 517247"/>
                <a:gd name="connsiteX11" fmla="*/ 75319 w 204379"/>
                <a:gd name="connsiteY11" fmla="*/ 91918 h 517247"/>
                <a:gd name="connsiteX12" fmla="*/ 120920 w 204379"/>
                <a:gd name="connsiteY12" fmla="*/ 2507 h 517247"/>
                <a:gd name="connsiteX13" fmla="*/ 139979 w 204379"/>
                <a:gd name="connsiteY13" fmla="*/ 0 h 51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7247">
                  <a:moveTo>
                    <a:pt x="139979" y="0"/>
                  </a:moveTo>
                  <a:lnTo>
                    <a:pt x="150765" y="2177"/>
                  </a:lnTo>
                  <a:cubicBezTo>
                    <a:pt x="182272" y="15504"/>
                    <a:pt x="204379" y="46701"/>
                    <a:pt x="204379" y="83062"/>
                  </a:cubicBezTo>
                  <a:lnTo>
                    <a:pt x="204379" y="434184"/>
                  </a:lnTo>
                  <a:cubicBezTo>
                    <a:pt x="204379" y="470545"/>
                    <a:pt x="182272" y="501743"/>
                    <a:pt x="150765" y="515069"/>
                  </a:cubicBezTo>
                  <a:lnTo>
                    <a:pt x="139979" y="517247"/>
                  </a:lnTo>
                  <a:lnTo>
                    <a:pt x="120920" y="514739"/>
                  </a:lnTo>
                  <a:lnTo>
                    <a:pt x="75319" y="425328"/>
                  </a:lnTo>
                  <a:lnTo>
                    <a:pt x="0" y="356451"/>
                  </a:lnTo>
                  <a:lnTo>
                    <a:pt x="18367" y="258623"/>
                  </a:lnTo>
                  <a:lnTo>
                    <a:pt x="0" y="160795"/>
                  </a:lnTo>
                  <a:lnTo>
                    <a:pt x="75319" y="91918"/>
                  </a:lnTo>
                  <a:lnTo>
                    <a:pt x="120920" y="2507"/>
                  </a:lnTo>
                  <a:lnTo>
                    <a:pt x="139979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73" name="Freeform"/>
            <p:cNvSpPr/>
            <p:nvPr/>
          </p:nvSpPr>
          <p:spPr>
            <a:xfrm>
              <a:off x="3383903" y="3938120"/>
              <a:ext cx="180297" cy="513410"/>
            </a:xfrm>
            <a:custGeom>
              <a:avLst/>
              <a:gdLst>
                <a:gd name="connsiteX0" fmla="*/ 54898 w 180297"/>
                <a:gd name="connsiteY0" fmla="*/ 0 h 513410"/>
                <a:gd name="connsiteX1" fmla="*/ 59377 w 180297"/>
                <a:gd name="connsiteY1" fmla="*/ 589 h 513410"/>
                <a:gd name="connsiteX2" fmla="*/ 104978 w 180297"/>
                <a:gd name="connsiteY2" fmla="*/ 90000 h 513410"/>
                <a:gd name="connsiteX3" fmla="*/ 180297 w 180297"/>
                <a:gd name="connsiteY3" fmla="*/ 158877 h 513410"/>
                <a:gd name="connsiteX4" fmla="*/ 161930 w 180297"/>
                <a:gd name="connsiteY4" fmla="*/ 256705 h 513410"/>
                <a:gd name="connsiteX5" fmla="*/ 180297 w 180297"/>
                <a:gd name="connsiteY5" fmla="*/ 354533 h 513410"/>
                <a:gd name="connsiteX6" fmla="*/ 104978 w 180297"/>
                <a:gd name="connsiteY6" fmla="*/ 423410 h 513410"/>
                <a:gd name="connsiteX7" fmla="*/ 59377 w 180297"/>
                <a:gd name="connsiteY7" fmla="*/ 512821 h 513410"/>
                <a:gd name="connsiteX8" fmla="*/ 54898 w 180297"/>
                <a:gd name="connsiteY8" fmla="*/ 513410 h 513410"/>
                <a:gd name="connsiteX9" fmla="*/ 53614 w 180297"/>
                <a:gd name="connsiteY9" fmla="*/ 513151 h 513410"/>
                <a:gd name="connsiteX10" fmla="*/ 0 w 180297"/>
                <a:gd name="connsiteY10" fmla="*/ 432266 h 513410"/>
                <a:gd name="connsiteX11" fmla="*/ 0 w 180297"/>
                <a:gd name="connsiteY11" fmla="*/ 81144 h 513410"/>
                <a:gd name="connsiteX12" fmla="*/ 53614 w 180297"/>
                <a:gd name="connsiteY12" fmla="*/ 259 h 513410"/>
                <a:gd name="connsiteX13" fmla="*/ 54898 w 180297"/>
                <a:gd name="connsiteY13" fmla="*/ 0 h 513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0297" h="513410">
                  <a:moveTo>
                    <a:pt x="54898" y="0"/>
                  </a:moveTo>
                  <a:lnTo>
                    <a:pt x="59377" y="589"/>
                  </a:lnTo>
                  <a:lnTo>
                    <a:pt x="104978" y="90000"/>
                  </a:lnTo>
                  <a:lnTo>
                    <a:pt x="180297" y="158877"/>
                  </a:lnTo>
                  <a:lnTo>
                    <a:pt x="161930" y="256705"/>
                  </a:lnTo>
                  <a:lnTo>
                    <a:pt x="180297" y="354533"/>
                  </a:lnTo>
                  <a:lnTo>
                    <a:pt x="104978" y="423410"/>
                  </a:lnTo>
                  <a:lnTo>
                    <a:pt x="59377" y="512821"/>
                  </a:lnTo>
                  <a:lnTo>
                    <a:pt x="54898" y="513410"/>
                  </a:lnTo>
                  <a:lnTo>
                    <a:pt x="53614" y="513151"/>
                  </a:lnTo>
                  <a:cubicBezTo>
                    <a:pt x="22108" y="499825"/>
                    <a:pt x="0" y="468627"/>
                    <a:pt x="0" y="432266"/>
                  </a:cubicBezTo>
                  <a:lnTo>
                    <a:pt x="0" y="81144"/>
                  </a:lnTo>
                  <a:cubicBezTo>
                    <a:pt x="0" y="44783"/>
                    <a:pt x="22108" y="13586"/>
                    <a:pt x="53614" y="259"/>
                  </a:cubicBezTo>
                  <a:lnTo>
                    <a:pt x="54898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6" name="Freeform"/>
            <p:cNvSpPr/>
            <p:nvPr/>
          </p:nvSpPr>
          <p:spPr>
            <a:xfrm>
              <a:off x="3438800" y="3931481"/>
              <a:ext cx="5304898" cy="526688"/>
            </a:xfrm>
            <a:custGeom>
              <a:avLst/>
              <a:gdLst>
                <a:gd name="connsiteX0" fmla="*/ 32885 w 5304898"/>
                <a:gd name="connsiteY0" fmla="*/ 0 h 526688"/>
                <a:gd name="connsiteX1" fmla="*/ 5281515 w 5304898"/>
                <a:gd name="connsiteY1" fmla="*/ 0 h 526688"/>
                <a:gd name="connsiteX2" fmla="*/ 5304898 w 5304898"/>
                <a:gd name="connsiteY2" fmla="*/ 4721 h 526688"/>
                <a:gd name="connsiteX3" fmla="*/ 5285839 w 5304898"/>
                <a:gd name="connsiteY3" fmla="*/ 7228 h 526688"/>
                <a:gd name="connsiteX4" fmla="*/ 5240238 w 5304898"/>
                <a:gd name="connsiteY4" fmla="*/ 96639 h 526688"/>
                <a:gd name="connsiteX5" fmla="*/ 5164919 w 5304898"/>
                <a:gd name="connsiteY5" fmla="*/ 165516 h 526688"/>
                <a:gd name="connsiteX6" fmla="*/ 5183286 w 5304898"/>
                <a:gd name="connsiteY6" fmla="*/ 263344 h 526688"/>
                <a:gd name="connsiteX7" fmla="*/ 5164919 w 5304898"/>
                <a:gd name="connsiteY7" fmla="*/ 361172 h 526688"/>
                <a:gd name="connsiteX8" fmla="*/ 5240238 w 5304898"/>
                <a:gd name="connsiteY8" fmla="*/ 430049 h 526688"/>
                <a:gd name="connsiteX9" fmla="*/ 5285839 w 5304898"/>
                <a:gd name="connsiteY9" fmla="*/ 519460 h 526688"/>
                <a:gd name="connsiteX10" fmla="*/ 5304898 w 5304898"/>
                <a:gd name="connsiteY10" fmla="*/ 521968 h 526688"/>
                <a:gd name="connsiteX11" fmla="*/ 5281515 w 5304898"/>
                <a:gd name="connsiteY11" fmla="*/ 526688 h 526688"/>
                <a:gd name="connsiteX12" fmla="*/ 32885 w 5304898"/>
                <a:gd name="connsiteY12" fmla="*/ 526688 h 526688"/>
                <a:gd name="connsiteX13" fmla="*/ 0 w 5304898"/>
                <a:gd name="connsiteY13" fmla="*/ 520049 h 526688"/>
                <a:gd name="connsiteX14" fmla="*/ 4479 w 5304898"/>
                <a:gd name="connsiteY14" fmla="*/ 519460 h 526688"/>
                <a:gd name="connsiteX15" fmla="*/ 50080 w 5304898"/>
                <a:gd name="connsiteY15" fmla="*/ 430049 h 526688"/>
                <a:gd name="connsiteX16" fmla="*/ 125399 w 5304898"/>
                <a:gd name="connsiteY16" fmla="*/ 361172 h 526688"/>
                <a:gd name="connsiteX17" fmla="*/ 107032 w 5304898"/>
                <a:gd name="connsiteY17" fmla="*/ 263344 h 526688"/>
                <a:gd name="connsiteX18" fmla="*/ 125399 w 5304898"/>
                <a:gd name="connsiteY18" fmla="*/ 165516 h 526688"/>
                <a:gd name="connsiteX19" fmla="*/ 50080 w 5304898"/>
                <a:gd name="connsiteY19" fmla="*/ 96639 h 526688"/>
                <a:gd name="connsiteX20" fmla="*/ 4479 w 5304898"/>
                <a:gd name="connsiteY20" fmla="*/ 7228 h 526688"/>
                <a:gd name="connsiteX21" fmla="*/ 0 w 5304898"/>
                <a:gd name="connsiteY21" fmla="*/ 6639 h 526688"/>
                <a:gd name="connsiteX22" fmla="*/ 32885 w 5304898"/>
                <a:gd name="connsiteY22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304898" h="526688">
                  <a:moveTo>
                    <a:pt x="32885" y="0"/>
                  </a:moveTo>
                  <a:lnTo>
                    <a:pt x="5281515" y="0"/>
                  </a:lnTo>
                  <a:lnTo>
                    <a:pt x="5304898" y="4721"/>
                  </a:lnTo>
                  <a:lnTo>
                    <a:pt x="5285839" y="7228"/>
                  </a:lnTo>
                  <a:lnTo>
                    <a:pt x="5240238" y="96639"/>
                  </a:lnTo>
                  <a:lnTo>
                    <a:pt x="5164919" y="165516"/>
                  </a:lnTo>
                  <a:lnTo>
                    <a:pt x="5183286" y="263344"/>
                  </a:lnTo>
                  <a:lnTo>
                    <a:pt x="5164919" y="361172"/>
                  </a:lnTo>
                  <a:lnTo>
                    <a:pt x="5240238" y="430049"/>
                  </a:lnTo>
                  <a:lnTo>
                    <a:pt x="5285839" y="519460"/>
                  </a:lnTo>
                  <a:lnTo>
                    <a:pt x="5304898" y="521968"/>
                  </a:lnTo>
                  <a:lnTo>
                    <a:pt x="5281515" y="526688"/>
                  </a:lnTo>
                  <a:lnTo>
                    <a:pt x="32885" y="526688"/>
                  </a:lnTo>
                  <a:lnTo>
                    <a:pt x="0" y="520049"/>
                  </a:lnTo>
                  <a:lnTo>
                    <a:pt x="4479" y="519460"/>
                  </a:lnTo>
                  <a:lnTo>
                    <a:pt x="50080" y="430049"/>
                  </a:lnTo>
                  <a:lnTo>
                    <a:pt x="125399" y="361172"/>
                  </a:lnTo>
                  <a:lnTo>
                    <a:pt x="107032" y="263344"/>
                  </a:lnTo>
                  <a:lnTo>
                    <a:pt x="125399" y="165516"/>
                  </a:lnTo>
                  <a:lnTo>
                    <a:pt x="50080" y="96639"/>
                  </a:lnTo>
                  <a:lnTo>
                    <a:pt x="4479" y="7228"/>
                  </a:lnTo>
                  <a:lnTo>
                    <a:pt x="0" y="6639"/>
                  </a:lnTo>
                  <a:lnTo>
                    <a:pt x="32885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لا ورب محمد</a:t>
              </a:r>
            </a:p>
          </p:txBody>
        </p:sp>
      </p:grpSp>
      <p:grpSp>
        <p:nvGrpSpPr>
          <p:cNvPr id="163" name="جواب 2"/>
          <p:cNvGrpSpPr/>
          <p:nvPr/>
        </p:nvGrpSpPr>
        <p:grpSpPr>
          <a:xfrm>
            <a:off x="3383903" y="4079309"/>
            <a:ext cx="5424196" cy="526688"/>
            <a:chOff x="3383903" y="4669227"/>
            <a:chExt cx="5424196" cy="526688"/>
          </a:xfrm>
        </p:grpSpPr>
        <p:sp>
          <p:nvSpPr>
            <p:cNvPr id="72" name="Freeform"/>
            <p:cNvSpPr/>
            <p:nvPr/>
          </p:nvSpPr>
          <p:spPr>
            <a:xfrm>
              <a:off x="8603720" y="4670388"/>
              <a:ext cx="204379" cy="516719"/>
            </a:xfrm>
            <a:custGeom>
              <a:avLst/>
              <a:gdLst>
                <a:gd name="connsiteX0" fmla="*/ 122342 w 204379"/>
                <a:gd name="connsiteY0" fmla="*/ 0 h 516719"/>
                <a:gd name="connsiteX1" fmla="*/ 150765 w 204379"/>
                <a:gd name="connsiteY1" fmla="*/ 5738 h 516719"/>
                <a:gd name="connsiteX2" fmla="*/ 204379 w 204379"/>
                <a:gd name="connsiteY2" fmla="*/ 86623 h 516719"/>
                <a:gd name="connsiteX3" fmla="*/ 204379 w 204379"/>
                <a:gd name="connsiteY3" fmla="*/ 437745 h 516719"/>
                <a:gd name="connsiteX4" fmla="*/ 178668 w 204379"/>
                <a:gd name="connsiteY4" fmla="*/ 499817 h 516719"/>
                <a:gd name="connsiteX5" fmla="*/ 153600 w 204379"/>
                <a:gd name="connsiteY5" fmla="*/ 516719 h 516719"/>
                <a:gd name="connsiteX6" fmla="*/ 120920 w 204379"/>
                <a:gd name="connsiteY6" fmla="*/ 512419 h 516719"/>
                <a:gd name="connsiteX7" fmla="*/ 75319 w 204379"/>
                <a:gd name="connsiteY7" fmla="*/ 423008 h 516719"/>
                <a:gd name="connsiteX8" fmla="*/ 0 w 204379"/>
                <a:gd name="connsiteY8" fmla="*/ 354131 h 516719"/>
                <a:gd name="connsiteX9" fmla="*/ 18367 w 204379"/>
                <a:gd name="connsiteY9" fmla="*/ 256303 h 516719"/>
                <a:gd name="connsiteX10" fmla="*/ 0 w 204379"/>
                <a:gd name="connsiteY10" fmla="*/ 158475 h 516719"/>
                <a:gd name="connsiteX11" fmla="*/ 75319 w 204379"/>
                <a:gd name="connsiteY11" fmla="*/ 89598 h 516719"/>
                <a:gd name="connsiteX12" fmla="*/ 120920 w 204379"/>
                <a:gd name="connsiteY12" fmla="*/ 187 h 516719"/>
                <a:gd name="connsiteX13" fmla="*/ 122342 w 204379"/>
                <a:gd name="connsiteY13" fmla="*/ 0 h 51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6719">
                  <a:moveTo>
                    <a:pt x="122342" y="0"/>
                  </a:moveTo>
                  <a:lnTo>
                    <a:pt x="150765" y="5738"/>
                  </a:lnTo>
                  <a:cubicBezTo>
                    <a:pt x="182272" y="19065"/>
                    <a:pt x="204379" y="50262"/>
                    <a:pt x="204379" y="86623"/>
                  </a:cubicBezTo>
                  <a:lnTo>
                    <a:pt x="204379" y="437745"/>
                  </a:lnTo>
                  <a:cubicBezTo>
                    <a:pt x="204379" y="461986"/>
                    <a:pt x="194553" y="483931"/>
                    <a:pt x="178668" y="499817"/>
                  </a:cubicBezTo>
                  <a:lnTo>
                    <a:pt x="153600" y="516719"/>
                  </a:lnTo>
                  <a:lnTo>
                    <a:pt x="120920" y="512419"/>
                  </a:lnTo>
                  <a:lnTo>
                    <a:pt x="75319" y="423008"/>
                  </a:lnTo>
                  <a:lnTo>
                    <a:pt x="0" y="354131"/>
                  </a:lnTo>
                  <a:lnTo>
                    <a:pt x="18367" y="256303"/>
                  </a:lnTo>
                  <a:lnTo>
                    <a:pt x="0" y="158475"/>
                  </a:lnTo>
                  <a:lnTo>
                    <a:pt x="75319" y="89598"/>
                  </a:lnTo>
                  <a:lnTo>
                    <a:pt x="120920" y="187"/>
                  </a:lnTo>
                  <a:lnTo>
                    <a:pt x="122342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71" name="Freeform"/>
            <p:cNvSpPr/>
            <p:nvPr/>
          </p:nvSpPr>
          <p:spPr>
            <a:xfrm>
              <a:off x="3383903" y="4674553"/>
              <a:ext cx="180297" cy="509903"/>
            </a:xfrm>
            <a:custGeom>
              <a:avLst/>
              <a:gdLst>
                <a:gd name="connsiteX0" fmla="*/ 61406 w 180297"/>
                <a:gd name="connsiteY0" fmla="*/ 0 h 509903"/>
                <a:gd name="connsiteX1" fmla="*/ 104978 w 180297"/>
                <a:gd name="connsiteY1" fmla="*/ 85433 h 509903"/>
                <a:gd name="connsiteX2" fmla="*/ 180297 w 180297"/>
                <a:gd name="connsiteY2" fmla="*/ 154310 h 509903"/>
                <a:gd name="connsiteX3" fmla="*/ 161930 w 180297"/>
                <a:gd name="connsiteY3" fmla="*/ 252138 h 509903"/>
                <a:gd name="connsiteX4" fmla="*/ 180297 w 180297"/>
                <a:gd name="connsiteY4" fmla="*/ 349966 h 509903"/>
                <a:gd name="connsiteX5" fmla="*/ 104978 w 180297"/>
                <a:gd name="connsiteY5" fmla="*/ 418843 h 509903"/>
                <a:gd name="connsiteX6" fmla="*/ 59377 w 180297"/>
                <a:gd name="connsiteY6" fmla="*/ 508254 h 509903"/>
                <a:gd name="connsiteX7" fmla="*/ 46847 w 180297"/>
                <a:gd name="connsiteY7" fmla="*/ 509903 h 509903"/>
                <a:gd name="connsiteX8" fmla="*/ 25711 w 180297"/>
                <a:gd name="connsiteY8" fmla="*/ 495652 h 509903"/>
                <a:gd name="connsiteX9" fmla="*/ 0 w 180297"/>
                <a:gd name="connsiteY9" fmla="*/ 433580 h 509903"/>
                <a:gd name="connsiteX10" fmla="*/ 0 w 180297"/>
                <a:gd name="connsiteY10" fmla="*/ 82458 h 509903"/>
                <a:gd name="connsiteX11" fmla="*/ 53614 w 180297"/>
                <a:gd name="connsiteY11" fmla="*/ 1573 h 509903"/>
                <a:gd name="connsiteX12" fmla="*/ 61406 w 180297"/>
                <a:gd name="connsiteY12" fmla="*/ 0 h 509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297" h="509903">
                  <a:moveTo>
                    <a:pt x="61406" y="0"/>
                  </a:moveTo>
                  <a:lnTo>
                    <a:pt x="104978" y="85433"/>
                  </a:lnTo>
                  <a:lnTo>
                    <a:pt x="180297" y="154310"/>
                  </a:lnTo>
                  <a:lnTo>
                    <a:pt x="161930" y="252138"/>
                  </a:lnTo>
                  <a:lnTo>
                    <a:pt x="180297" y="349966"/>
                  </a:lnTo>
                  <a:lnTo>
                    <a:pt x="104978" y="418843"/>
                  </a:lnTo>
                  <a:lnTo>
                    <a:pt x="59377" y="508254"/>
                  </a:lnTo>
                  <a:lnTo>
                    <a:pt x="46847" y="509903"/>
                  </a:lnTo>
                  <a:lnTo>
                    <a:pt x="25711" y="495652"/>
                  </a:lnTo>
                  <a:cubicBezTo>
                    <a:pt x="9826" y="479766"/>
                    <a:pt x="0" y="457821"/>
                    <a:pt x="0" y="433580"/>
                  </a:cubicBezTo>
                  <a:lnTo>
                    <a:pt x="0" y="82458"/>
                  </a:lnTo>
                  <a:cubicBezTo>
                    <a:pt x="0" y="46097"/>
                    <a:pt x="22108" y="14900"/>
                    <a:pt x="53614" y="1573"/>
                  </a:cubicBezTo>
                  <a:lnTo>
                    <a:pt x="6140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3" name="Freeform"/>
            <p:cNvSpPr/>
            <p:nvPr/>
          </p:nvSpPr>
          <p:spPr>
            <a:xfrm>
              <a:off x="3430749" y="4669227"/>
              <a:ext cx="5326570" cy="526688"/>
            </a:xfrm>
            <a:custGeom>
              <a:avLst/>
              <a:gdLst>
                <a:gd name="connsiteX0" fmla="*/ 40936 w 5326570"/>
                <a:gd name="connsiteY0" fmla="*/ 0 h 526688"/>
                <a:gd name="connsiteX1" fmla="*/ 5289566 w 5326570"/>
                <a:gd name="connsiteY1" fmla="*/ 0 h 526688"/>
                <a:gd name="connsiteX2" fmla="*/ 5295312 w 5326570"/>
                <a:gd name="connsiteY2" fmla="*/ 1160 h 526688"/>
                <a:gd name="connsiteX3" fmla="*/ 5293890 w 5326570"/>
                <a:gd name="connsiteY3" fmla="*/ 1347 h 526688"/>
                <a:gd name="connsiteX4" fmla="*/ 5248289 w 5326570"/>
                <a:gd name="connsiteY4" fmla="*/ 90758 h 526688"/>
                <a:gd name="connsiteX5" fmla="*/ 5172970 w 5326570"/>
                <a:gd name="connsiteY5" fmla="*/ 159635 h 526688"/>
                <a:gd name="connsiteX6" fmla="*/ 5191337 w 5326570"/>
                <a:gd name="connsiteY6" fmla="*/ 257463 h 526688"/>
                <a:gd name="connsiteX7" fmla="*/ 5172970 w 5326570"/>
                <a:gd name="connsiteY7" fmla="*/ 355291 h 526688"/>
                <a:gd name="connsiteX8" fmla="*/ 5248289 w 5326570"/>
                <a:gd name="connsiteY8" fmla="*/ 424168 h 526688"/>
                <a:gd name="connsiteX9" fmla="*/ 5293890 w 5326570"/>
                <a:gd name="connsiteY9" fmla="*/ 513579 h 526688"/>
                <a:gd name="connsiteX10" fmla="*/ 5326570 w 5326570"/>
                <a:gd name="connsiteY10" fmla="*/ 517879 h 526688"/>
                <a:gd name="connsiteX11" fmla="*/ 5323735 w 5326570"/>
                <a:gd name="connsiteY11" fmla="*/ 519790 h 526688"/>
                <a:gd name="connsiteX12" fmla="*/ 5289566 w 5326570"/>
                <a:gd name="connsiteY12" fmla="*/ 526688 h 526688"/>
                <a:gd name="connsiteX13" fmla="*/ 40936 w 5326570"/>
                <a:gd name="connsiteY13" fmla="*/ 526688 h 526688"/>
                <a:gd name="connsiteX14" fmla="*/ 6767 w 5326570"/>
                <a:gd name="connsiteY14" fmla="*/ 519790 h 526688"/>
                <a:gd name="connsiteX15" fmla="*/ 0 w 5326570"/>
                <a:gd name="connsiteY15" fmla="*/ 515228 h 526688"/>
                <a:gd name="connsiteX16" fmla="*/ 12530 w 5326570"/>
                <a:gd name="connsiteY16" fmla="*/ 513579 h 526688"/>
                <a:gd name="connsiteX17" fmla="*/ 58131 w 5326570"/>
                <a:gd name="connsiteY17" fmla="*/ 424168 h 526688"/>
                <a:gd name="connsiteX18" fmla="*/ 133450 w 5326570"/>
                <a:gd name="connsiteY18" fmla="*/ 355291 h 526688"/>
                <a:gd name="connsiteX19" fmla="*/ 115083 w 5326570"/>
                <a:gd name="connsiteY19" fmla="*/ 257463 h 526688"/>
                <a:gd name="connsiteX20" fmla="*/ 133450 w 5326570"/>
                <a:gd name="connsiteY20" fmla="*/ 159635 h 526688"/>
                <a:gd name="connsiteX21" fmla="*/ 58131 w 5326570"/>
                <a:gd name="connsiteY21" fmla="*/ 90758 h 526688"/>
                <a:gd name="connsiteX22" fmla="*/ 14559 w 5326570"/>
                <a:gd name="connsiteY22" fmla="*/ 5325 h 526688"/>
                <a:gd name="connsiteX23" fmla="*/ 40936 w 5326570"/>
                <a:gd name="connsiteY23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326570" h="526688">
                  <a:moveTo>
                    <a:pt x="40936" y="0"/>
                  </a:moveTo>
                  <a:lnTo>
                    <a:pt x="5289566" y="0"/>
                  </a:lnTo>
                  <a:lnTo>
                    <a:pt x="5295312" y="1160"/>
                  </a:lnTo>
                  <a:lnTo>
                    <a:pt x="5293890" y="1347"/>
                  </a:lnTo>
                  <a:lnTo>
                    <a:pt x="5248289" y="90758"/>
                  </a:lnTo>
                  <a:lnTo>
                    <a:pt x="5172970" y="159635"/>
                  </a:lnTo>
                  <a:lnTo>
                    <a:pt x="5191337" y="257463"/>
                  </a:lnTo>
                  <a:lnTo>
                    <a:pt x="5172970" y="355291"/>
                  </a:lnTo>
                  <a:lnTo>
                    <a:pt x="5248289" y="424168"/>
                  </a:lnTo>
                  <a:lnTo>
                    <a:pt x="5293890" y="513579"/>
                  </a:lnTo>
                  <a:lnTo>
                    <a:pt x="5326570" y="517879"/>
                  </a:lnTo>
                  <a:lnTo>
                    <a:pt x="5323735" y="519790"/>
                  </a:lnTo>
                  <a:cubicBezTo>
                    <a:pt x="5313233" y="524232"/>
                    <a:pt x="5301686" y="526688"/>
                    <a:pt x="5289566" y="526688"/>
                  </a:cubicBezTo>
                  <a:lnTo>
                    <a:pt x="40936" y="526688"/>
                  </a:lnTo>
                  <a:cubicBezTo>
                    <a:pt x="28816" y="526688"/>
                    <a:pt x="17269" y="524232"/>
                    <a:pt x="6767" y="519790"/>
                  </a:cubicBezTo>
                  <a:lnTo>
                    <a:pt x="0" y="515228"/>
                  </a:lnTo>
                  <a:lnTo>
                    <a:pt x="12530" y="513579"/>
                  </a:lnTo>
                  <a:lnTo>
                    <a:pt x="58131" y="424168"/>
                  </a:lnTo>
                  <a:lnTo>
                    <a:pt x="133450" y="355291"/>
                  </a:lnTo>
                  <a:lnTo>
                    <a:pt x="115083" y="257463"/>
                  </a:lnTo>
                  <a:lnTo>
                    <a:pt x="133450" y="159635"/>
                  </a:lnTo>
                  <a:lnTo>
                    <a:pt x="58131" y="90758"/>
                  </a:lnTo>
                  <a:lnTo>
                    <a:pt x="14559" y="5325"/>
                  </a:lnTo>
                  <a:lnTo>
                    <a:pt x="40936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لا ورب الكتاب</a:t>
              </a:r>
            </a:p>
          </p:txBody>
        </p:sp>
      </p:grpSp>
      <p:grpSp>
        <p:nvGrpSpPr>
          <p:cNvPr id="164" name="جواب 1"/>
          <p:cNvGrpSpPr/>
          <p:nvPr/>
        </p:nvGrpSpPr>
        <p:grpSpPr>
          <a:xfrm>
            <a:off x="3383903" y="5405449"/>
            <a:ext cx="5424196" cy="526688"/>
            <a:chOff x="3383903" y="5406973"/>
            <a:chExt cx="5424196" cy="526688"/>
          </a:xfrm>
        </p:grpSpPr>
        <p:sp>
          <p:nvSpPr>
            <p:cNvPr id="70" name="Freeform"/>
            <p:cNvSpPr/>
            <p:nvPr/>
          </p:nvSpPr>
          <p:spPr>
            <a:xfrm>
              <a:off x="8603720" y="5409187"/>
              <a:ext cx="204379" cy="517121"/>
            </a:xfrm>
            <a:custGeom>
              <a:avLst/>
              <a:gdLst>
                <a:gd name="connsiteX0" fmla="*/ 127557 w 204379"/>
                <a:gd name="connsiteY0" fmla="*/ 0 h 517121"/>
                <a:gd name="connsiteX1" fmla="*/ 150765 w 204379"/>
                <a:gd name="connsiteY1" fmla="*/ 4685 h 517121"/>
                <a:gd name="connsiteX2" fmla="*/ 204379 w 204379"/>
                <a:gd name="connsiteY2" fmla="*/ 85570 h 517121"/>
                <a:gd name="connsiteX3" fmla="*/ 204379 w 204379"/>
                <a:gd name="connsiteY3" fmla="*/ 436692 h 517121"/>
                <a:gd name="connsiteX4" fmla="*/ 178668 w 204379"/>
                <a:gd name="connsiteY4" fmla="*/ 498764 h 517121"/>
                <a:gd name="connsiteX5" fmla="*/ 151442 w 204379"/>
                <a:gd name="connsiteY5" fmla="*/ 517121 h 517121"/>
                <a:gd name="connsiteX6" fmla="*/ 120920 w 204379"/>
                <a:gd name="connsiteY6" fmla="*/ 513105 h 517121"/>
                <a:gd name="connsiteX7" fmla="*/ 75319 w 204379"/>
                <a:gd name="connsiteY7" fmla="*/ 423694 h 517121"/>
                <a:gd name="connsiteX8" fmla="*/ 0 w 204379"/>
                <a:gd name="connsiteY8" fmla="*/ 354817 h 517121"/>
                <a:gd name="connsiteX9" fmla="*/ 18367 w 204379"/>
                <a:gd name="connsiteY9" fmla="*/ 256989 h 517121"/>
                <a:gd name="connsiteX10" fmla="*/ 0 w 204379"/>
                <a:gd name="connsiteY10" fmla="*/ 159161 h 517121"/>
                <a:gd name="connsiteX11" fmla="*/ 75319 w 204379"/>
                <a:gd name="connsiteY11" fmla="*/ 90284 h 517121"/>
                <a:gd name="connsiteX12" fmla="*/ 120920 w 204379"/>
                <a:gd name="connsiteY12" fmla="*/ 873 h 517121"/>
                <a:gd name="connsiteX13" fmla="*/ 127557 w 204379"/>
                <a:gd name="connsiteY13" fmla="*/ 0 h 517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7121">
                  <a:moveTo>
                    <a:pt x="127557" y="0"/>
                  </a:moveTo>
                  <a:lnTo>
                    <a:pt x="150765" y="4685"/>
                  </a:lnTo>
                  <a:cubicBezTo>
                    <a:pt x="182272" y="18012"/>
                    <a:pt x="204379" y="49209"/>
                    <a:pt x="204379" y="85570"/>
                  </a:cubicBezTo>
                  <a:lnTo>
                    <a:pt x="204379" y="436692"/>
                  </a:lnTo>
                  <a:cubicBezTo>
                    <a:pt x="204379" y="460933"/>
                    <a:pt x="194553" y="482878"/>
                    <a:pt x="178668" y="498764"/>
                  </a:cubicBezTo>
                  <a:lnTo>
                    <a:pt x="151442" y="517121"/>
                  </a:lnTo>
                  <a:lnTo>
                    <a:pt x="120920" y="513105"/>
                  </a:lnTo>
                  <a:lnTo>
                    <a:pt x="75319" y="423694"/>
                  </a:lnTo>
                  <a:lnTo>
                    <a:pt x="0" y="354817"/>
                  </a:lnTo>
                  <a:lnTo>
                    <a:pt x="18367" y="256989"/>
                  </a:lnTo>
                  <a:lnTo>
                    <a:pt x="0" y="159161"/>
                  </a:lnTo>
                  <a:lnTo>
                    <a:pt x="75319" y="90284"/>
                  </a:lnTo>
                  <a:lnTo>
                    <a:pt x="120920" y="873"/>
                  </a:lnTo>
                  <a:lnTo>
                    <a:pt x="12755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9" name="Freeform"/>
            <p:cNvSpPr/>
            <p:nvPr/>
          </p:nvSpPr>
          <p:spPr>
            <a:xfrm>
              <a:off x="3383903" y="5412462"/>
              <a:ext cx="180297" cy="511195"/>
            </a:xfrm>
            <a:custGeom>
              <a:avLst/>
              <a:gdLst>
                <a:gd name="connsiteX0" fmla="*/ 60602 w 180297"/>
                <a:gd name="connsiteY0" fmla="*/ 0 h 511195"/>
                <a:gd name="connsiteX1" fmla="*/ 104978 w 180297"/>
                <a:gd name="connsiteY1" fmla="*/ 87009 h 511195"/>
                <a:gd name="connsiteX2" fmla="*/ 180297 w 180297"/>
                <a:gd name="connsiteY2" fmla="*/ 155886 h 511195"/>
                <a:gd name="connsiteX3" fmla="*/ 161930 w 180297"/>
                <a:gd name="connsiteY3" fmla="*/ 253714 h 511195"/>
                <a:gd name="connsiteX4" fmla="*/ 180297 w 180297"/>
                <a:gd name="connsiteY4" fmla="*/ 351542 h 511195"/>
                <a:gd name="connsiteX5" fmla="*/ 104978 w 180297"/>
                <a:gd name="connsiteY5" fmla="*/ 420419 h 511195"/>
                <a:gd name="connsiteX6" fmla="*/ 59377 w 180297"/>
                <a:gd name="connsiteY6" fmla="*/ 509830 h 511195"/>
                <a:gd name="connsiteX7" fmla="*/ 49005 w 180297"/>
                <a:gd name="connsiteY7" fmla="*/ 511195 h 511195"/>
                <a:gd name="connsiteX8" fmla="*/ 25711 w 180297"/>
                <a:gd name="connsiteY8" fmla="*/ 495489 h 511195"/>
                <a:gd name="connsiteX9" fmla="*/ 0 w 180297"/>
                <a:gd name="connsiteY9" fmla="*/ 433417 h 511195"/>
                <a:gd name="connsiteX10" fmla="*/ 0 w 180297"/>
                <a:gd name="connsiteY10" fmla="*/ 82295 h 511195"/>
                <a:gd name="connsiteX11" fmla="*/ 53614 w 180297"/>
                <a:gd name="connsiteY11" fmla="*/ 1410 h 511195"/>
                <a:gd name="connsiteX12" fmla="*/ 60602 w 180297"/>
                <a:gd name="connsiteY12" fmla="*/ 0 h 511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297" h="511195">
                  <a:moveTo>
                    <a:pt x="60602" y="0"/>
                  </a:moveTo>
                  <a:lnTo>
                    <a:pt x="104978" y="87009"/>
                  </a:lnTo>
                  <a:lnTo>
                    <a:pt x="180297" y="155886"/>
                  </a:lnTo>
                  <a:lnTo>
                    <a:pt x="161930" y="253714"/>
                  </a:lnTo>
                  <a:lnTo>
                    <a:pt x="180297" y="351542"/>
                  </a:lnTo>
                  <a:lnTo>
                    <a:pt x="104978" y="420419"/>
                  </a:lnTo>
                  <a:lnTo>
                    <a:pt x="59377" y="509830"/>
                  </a:lnTo>
                  <a:lnTo>
                    <a:pt x="49005" y="511195"/>
                  </a:lnTo>
                  <a:lnTo>
                    <a:pt x="25711" y="495489"/>
                  </a:lnTo>
                  <a:cubicBezTo>
                    <a:pt x="9826" y="479603"/>
                    <a:pt x="0" y="457658"/>
                    <a:pt x="0" y="433417"/>
                  </a:cubicBezTo>
                  <a:lnTo>
                    <a:pt x="0" y="82295"/>
                  </a:lnTo>
                  <a:cubicBezTo>
                    <a:pt x="0" y="45934"/>
                    <a:pt x="22108" y="14737"/>
                    <a:pt x="53614" y="1410"/>
                  </a:cubicBezTo>
                  <a:lnTo>
                    <a:pt x="60602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0" name="Freeform"/>
            <p:cNvSpPr/>
            <p:nvPr/>
          </p:nvSpPr>
          <p:spPr>
            <a:xfrm>
              <a:off x="3432907" y="5406973"/>
              <a:ext cx="5322254" cy="526688"/>
            </a:xfrm>
            <a:custGeom>
              <a:avLst/>
              <a:gdLst>
                <a:gd name="connsiteX0" fmla="*/ 38778 w 5322254"/>
                <a:gd name="connsiteY0" fmla="*/ 0 h 526688"/>
                <a:gd name="connsiteX1" fmla="*/ 5287408 w 5322254"/>
                <a:gd name="connsiteY1" fmla="*/ 0 h 526688"/>
                <a:gd name="connsiteX2" fmla="*/ 5298369 w 5322254"/>
                <a:gd name="connsiteY2" fmla="*/ 2213 h 526688"/>
                <a:gd name="connsiteX3" fmla="*/ 5291732 w 5322254"/>
                <a:gd name="connsiteY3" fmla="*/ 3086 h 526688"/>
                <a:gd name="connsiteX4" fmla="*/ 5246131 w 5322254"/>
                <a:gd name="connsiteY4" fmla="*/ 92497 h 526688"/>
                <a:gd name="connsiteX5" fmla="*/ 5170812 w 5322254"/>
                <a:gd name="connsiteY5" fmla="*/ 161374 h 526688"/>
                <a:gd name="connsiteX6" fmla="*/ 5189179 w 5322254"/>
                <a:gd name="connsiteY6" fmla="*/ 259202 h 526688"/>
                <a:gd name="connsiteX7" fmla="*/ 5170812 w 5322254"/>
                <a:gd name="connsiteY7" fmla="*/ 357030 h 526688"/>
                <a:gd name="connsiteX8" fmla="*/ 5246131 w 5322254"/>
                <a:gd name="connsiteY8" fmla="*/ 425907 h 526688"/>
                <a:gd name="connsiteX9" fmla="*/ 5291732 w 5322254"/>
                <a:gd name="connsiteY9" fmla="*/ 515318 h 526688"/>
                <a:gd name="connsiteX10" fmla="*/ 5322254 w 5322254"/>
                <a:gd name="connsiteY10" fmla="*/ 519334 h 526688"/>
                <a:gd name="connsiteX11" fmla="*/ 5321577 w 5322254"/>
                <a:gd name="connsiteY11" fmla="*/ 519790 h 526688"/>
                <a:gd name="connsiteX12" fmla="*/ 5287408 w 5322254"/>
                <a:gd name="connsiteY12" fmla="*/ 526688 h 526688"/>
                <a:gd name="connsiteX13" fmla="*/ 38778 w 5322254"/>
                <a:gd name="connsiteY13" fmla="*/ 526688 h 526688"/>
                <a:gd name="connsiteX14" fmla="*/ 4609 w 5322254"/>
                <a:gd name="connsiteY14" fmla="*/ 519790 h 526688"/>
                <a:gd name="connsiteX15" fmla="*/ 0 w 5322254"/>
                <a:gd name="connsiteY15" fmla="*/ 516683 h 526688"/>
                <a:gd name="connsiteX16" fmla="*/ 10372 w 5322254"/>
                <a:gd name="connsiteY16" fmla="*/ 515318 h 526688"/>
                <a:gd name="connsiteX17" fmla="*/ 55973 w 5322254"/>
                <a:gd name="connsiteY17" fmla="*/ 425907 h 526688"/>
                <a:gd name="connsiteX18" fmla="*/ 131292 w 5322254"/>
                <a:gd name="connsiteY18" fmla="*/ 357030 h 526688"/>
                <a:gd name="connsiteX19" fmla="*/ 112925 w 5322254"/>
                <a:gd name="connsiteY19" fmla="*/ 259202 h 526688"/>
                <a:gd name="connsiteX20" fmla="*/ 131292 w 5322254"/>
                <a:gd name="connsiteY20" fmla="*/ 161374 h 526688"/>
                <a:gd name="connsiteX21" fmla="*/ 55973 w 5322254"/>
                <a:gd name="connsiteY21" fmla="*/ 92497 h 526688"/>
                <a:gd name="connsiteX22" fmla="*/ 11597 w 5322254"/>
                <a:gd name="connsiteY22" fmla="*/ 5488 h 526688"/>
                <a:gd name="connsiteX23" fmla="*/ 38778 w 5322254"/>
                <a:gd name="connsiteY23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322254" h="526688">
                  <a:moveTo>
                    <a:pt x="38778" y="0"/>
                  </a:moveTo>
                  <a:lnTo>
                    <a:pt x="5287408" y="0"/>
                  </a:lnTo>
                  <a:lnTo>
                    <a:pt x="5298369" y="2213"/>
                  </a:lnTo>
                  <a:lnTo>
                    <a:pt x="5291732" y="3086"/>
                  </a:lnTo>
                  <a:lnTo>
                    <a:pt x="5246131" y="92497"/>
                  </a:lnTo>
                  <a:lnTo>
                    <a:pt x="5170812" y="161374"/>
                  </a:lnTo>
                  <a:lnTo>
                    <a:pt x="5189179" y="259202"/>
                  </a:lnTo>
                  <a:lnTo>
                    <a:pt x="5170812" y="357030"/>
                  </a:lnTo>
                  <a:lnTo>
                    <a:pt x="5246131" y="425907"/>
                  </a:lnTo>
                  <a:lnTo>
                    <a:pt x="5291732" y="515318"/>
                  </a:lnTo>
                  <a:lnTo>
                    <a:pt x="5322254" y="519334"/>
                  </a:lnTo>
                  <a:lnTo>
                    <a:pt x="5321577" y="519790"/>
                  </a:lnTo>
                  <a:cubicBezTo>
                    <a:pt x="5311075" y="524232"/>
                    <a:pt x="5299528" y="526688"/>
                    <a:pt x="5287408" y="526688"/>
                  </a:cubicBezTo>
                  <a:lnTo>
                    <a:pt x="38778" y="526688"/>
                  </a:lnTo>
                  <a:cubicBezTo>
                    <a:pt x="26658" y="526688"/>
                    <a:pt x="15111" y="524232"/>
                    <a:pt x="4609" y="519790"/>
                  </a:cubicBezTo>
                  <a:lnTo>
                    <a:pt x="0" y="516683"/>
                  </a:lnTo>
                  <a:lnTo>
                    <a:pt x="10372" y="515318"/>
                  </a:lnTo>
                  <a:lnTo>
                    <a:pt x="55973" y="425907"/>
                  </a:lnTo>
                  <a:lnTo>
                    <a:pt x="131292" y="357030"/>
                  </a:lnTo>
                  <a:lnTo>
                    <a:pt x="112925" y="259202"/>
                  </a:lnTo>
                  <a:lnTo>
                    <a:pt x="131292" y="161374"/>
                  </a:lnTo>
                  <a:lnTo>
                    <a:pt x="55973" y="92497"/>
                  </a:lnTo>
                  <a:lnTo>
                    <a:pt x="11597" y="5488"/>
                  </a:lnTo>
                  <a:lnTo>
                    <a:pt x="3877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لا ومُجْري السَّحاب</a:t>
              </a:r>
            </a:p>
          </p:txBody>
        </p:sp>
      </p:grpSp>
      <p:grpSp>
        <p:nvGrpSpPr>
          <p:cNvPr id="35" name="أحسنت"/>
          <p:cNvGrpSpPr/>
          <p:nvPr/>
        </p:nvGrpSpPr>
        <p:grpSpPr>
          <a:xfrm>
            <a:off x="3695705" y="2247529"/>
            <a:ext cx="4791064" cy="2362944"/>
            <a:chOff x="3695705" y="2247529"/>
            <a:chExt cx="4791064" cy="2362944"/>
          </a:xfrm>
        </p:grpSpPr>
        <p:sp>
          <p:nvSpPr>
            <p:cNvPr id="36" name="Freeform"/>
            <p:cNvSpPr/>
            <p:nvPr/>
          </p:nvSpPr>
          <p:spPr>
            <a:xfrm>
              <a:off x="3695706" y="2252805"/>
              <a:ext cx="313782" cy="442766"/>
            </a:xfrm>
            <a:custGeom>
              <a:avLst/>
              <a:gdLst>
                <a:gd name="connsiteX0" fmla="*/ 397596 w 399247"/>
                <a:gd name="connsiteY0" fmla="*/ 0 h 515500"/>
                <a:gd name="connsiteX1" fmla="*/ 370642 w 399247"/>
                <a:gd name="connsiteY1" fmla="*/ 116255 h 515500"/>
                <a:gd name="connsiteX2" fmla="*/ 399247 w 399247"/>
                <a:gd name="connsiteY2" fmla="*/ 239629 h 515500"/>
                <a:gd name="connsiteX3" fmla="*/ 299857 w 399247"/>
                <a:gd name="connsiteY3" fmla="*/ 323452 h 515500"/>
                <a:gd name="connsiteX4" fmla="*/ 246749 w 399247"/>
                <a:gd name="connsiteY4" fmla="*/ 439252 h 515500"/>
                <a:gd name="connsiteX5" fmla="*/ 114536 w 399247"/>
                <a:gd name="connsiteY5" fmla="*/ 451505 h 515500"/>
                <a:gd name="connsiteX6" fmla="*/ 1 w 399247"/>
                <a:gd name="connsiteY6" fmla="*/ 515500 h 515500"/>
                <a:gd name="connsiteX7" fmla="*/ 0 w 399247"/>
                <a:gd name="connsiteY7" fmla="*/ 515500 h 515500"/>
                <a:gd name="connsiteX8" fmla="*/ 0 w 399247"/>
                <a:gd name="connsiteY8" fmla="*/ 452385 h 515500"/>
                <a:gd name="connsiteX9" fmla="*/ 366119 w 399247"/>
                <a:gd name="connsiteY9" fmla="*/ 3173 h 515500"/>
                <a:gd name="connsiteX10" fmla="*/ 397596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397596" y="0"/>
                  </a:moveTo>
                  <a:lnTo>
                    <a:pt x="370642" y="116255"/>
                  </a:lnTo>
                  <a:lnTo>
                    <a:pt x="399247" y="239629"/>
                  </a:lnTo>
                  <a:lnTo>
                    <a:pt x="299857" y="323452"/>
                  </a:lnTo>
                  <a:lnTo>
                    <a:pt x="246749" y="439252"/>
                  </a:lnTo>
                  <a:lnTo>
                    <a:pt x="114536" y="451505"/>
                  </a:lnTo>
                  <a:lnTo>
                    <a:pt x="1" y="515500"/>
                  </a:lnTo>
                  <a:lnTo>
                    <a:pt x="0" y="515500"/>
                  </a:lnTo>
                  <a:lnTo>
                    <a:pt x="0" y="452385"/>
                  </a:lnTo>
                  <a:cubicBezTo>
                    <a:pt x="0" y="230802"/>
                    <a:pt x="157175" y="45929"/>
                    <a:pt x="366119" y="3173"/>
                  </a:cubicBezTo>
                  <a:lnTo>
                    <a:pt x="39759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37" name="Freeform"/>
            <p:cNvSpPr/>
            <p:nvPr/>
          </p:nvSpPr>
          <p:spPr>
            <a:xfrm>
              <a:off x="8172987" y="2252805"/>
              <a:ext cx="313782" cy="442766"/>
            </a:xfrm>
            <a:custGeom>
              <a:avLst/>
              <a:gdLst>
                <a:gd name="connsiteX0" fmla="*/ 1651 w 399247"/>
                <a:gd name="connsiteY0" fmla="*/ 0 h 515500"/>
                <a:gd name="connsiteX1" fmla="*/ 33128 w 399247"/>
                <a:gd name="connsiteY1" fmla="*/ 3173 h 515500"/>
                <a:gd name="connsiteX2" fmla="*/ 399247 w 399247"/>
                <a:gd name="connsiteY2" fmla="*/ 452385 h 515500"/>
                <a:gd name="connsiteX3" fmla="*/ 399247 w 399247"/>
                <a:gd name="connsiteY3" fmla="*/ 515500 h 515500"/>
                <a:gd name="connsiteX4" fmla="*/ 284711 w 399247"/>
                <a:gd name="connsiteY4" fmla="*/ 451505 h 515500"/>
                <a:gd name="connsiteX5" fmla="*/ 152498 w 399247"/>
                <a:gd name="connsiteY5" fmla="*/ 439252 h 515500"/>
                <a:gd name="connsiteX6" fmla="*/ 99390 w 399247"/>
                <a:gd name="connsiteY6" fmla="*/ 323452 h 515500"/>
                <a:gd name="connsiteX7" fmla="*/ 0 w 399247"/>
                <a:gd name="connsiteY7" fmla="*/ 239629 h 515500"/>
                <a:gd name="connsiteX8" fmla="*/ 28605 w 399247"/>
                <a:gd name="connsiteY8" fmla="*/ 116255 h 515500"/>
                <a:gd name="connsiteX9" fmla="*/ 1651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1651" y="0"/>
                  </a:moveTo>
                  <a:lnTo>
                    <a:pt x="33128" y="3173"/>
                  </a:lnTo>
                  <a:cubicBezTo>
                    <a:pt x="242072" y="45929"/>
                    <a:pt x="399247" y="230802"/>
                    <a:pt x="399247" y="452385"/>
                  </a:cubicBezTo>
                  <a:lnTo>
                    <a:pt x="399247" y="515500"/>
                  </a:lnTo>
                  <a:lnTo>
                    <a:pt x="284711" y="451505"/>
                  </a:lnTo>
                  <a:lnTo>
                    <a:pt x="152498" y="439252"/>
                  </a:lnTo>
                  <a:lnTo>
                    <a:pt x="99390" y="323452"/>
                  </a:lnTo>
                  <a:lnTo>
                    <a:pt x="0" y="239629"/>
                  </a:lnTo>
                  <a:lnTo>
                    <a:pt x="28605" y="116255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38" name="Freeform"/>
            <p:cNvSpPr/>
            <p:nvPr/>
          </p:nvSpPr>
          <p:spPr>
            <a:xfrm>
              <a:off x="3695706" y="4162431"/>
              <a:ext cx="313782" cy="442766"/>
            </a:xfrm>
            <a:custGeom>
              <a:avLst/>
              <a:gdLst>
                <a:gd name="connsiteX0" fmla="*/ 1 w 399247"/>
                <a:gd name="connsiteY0" fmla="*/ 0 h 515500"/>
                <a:gd name="connsiteX1" fmla="*/ 114536 w 399247"/>
                <a:gd name="connsiteY1" fmla="*/ 63995 h 515500"/>
                <a:gd name="connsiteX2" fmla="*/ 246749 w 399247"/>
                <a:gd name="connsiteY2" fmla="*/ 76248 h 515500"/>
                <a:gd name="connsiteX3" fmla="*/ 299857 w 399247"/>
                <a:gd name="connsiteY3" fmla="*/ 192048 h 515500"/>
                <a:gd name="connsiteX4" fmla="*/ 399247 w 399247"/>
                <a:gd name="connsiteY4" fmla="*/ 275871 h 515500"/>
                <a:gd name="connsiteX5" fmla="*/ 370642 w 399247"/>
                <a:gd name="connsiteY5" fmla="*/ 399246 h 515500"/>
                <a:gd name="connsiteX6" fmla="*/ 397596 w 399247"/>
                <a:gd name="connsiteY6" fmla="*/ 515500 h 515500"/>
                <a:gd name="connsiteX7" fmla="*/ 366119 w 399247"/>
                <a:gd name="connsiteY7" fmla="*/ 512327 h 515500"/>
                <a:gd name="connsiteX8" fmla="*/ 0 w 399247"/>
                <a:gd name="connsiteY8" fmla="*/ 63115 h 515500"/>
                <a:gd name="connsiteX9" fmla="*/ 0 w 399247"/>
                <a:gd name="connsiteY9" fmla="*/ 1 h 515500"/>
                <a:gd name="connsiteX10" fmla="*/ 1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1" y="0"/>
                  </a:moveTo>
                  <a:lnTo>
                    <a:pt x="114536" y="63995"/>
                  </a:lnTo>
                  <a:lnTo>
                    <a:pt x="246749" y="76248"/>
                  </a:lnTo>
                  <a:lnTo>
                    <a:pt x="299857" y="192048"/>
                  </a:lnTo>
                  <a:lnTo>
                    <a:pt x="399247" y="275871"/>
                  </a:lnTo>
                  <a:lnTo>
                    <a:pt x="370642" y="399246"/>
                  </a:lnTo>
                  <a:lnTo>
                    <a:pt x="397596" y="515500"/>
                  </a:lnTo>
                  <a:lnTo>
                    <a:pt x="366119" y="512327"/>
                  </a:lnTo>
                  <a:cubicBezTo>
                    <a:pt x="157175" y="469571"/>
                    <a:pt x="0" y="284698"/>
                    <a:pt x="0" y="63115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39" name="Freeform"/>
            <p:cNvSpPr/>
            <p:nvPr/>
          </p:nvSpPr>
          <p:spPr>
            <a:xfrm>
              <a:off x="8172987" y="4162431"/>
              <a:ext cx="313782" cy="442766"/>
            </a:xfrm>
            <a:custGeom>
              <a:avLst/>
              <a:gdLst>
                <a:gd name="connsiteX0" fmla="*/ 399247 w 399247"/>
                <a:gd name="connsiteY0" fmla="*/ 0 h 515500"/>
                <a:gd name="connsiteX1" fmla="*/ 399247 w 399247"/>
                <a:gd name="connsiteY1" fmla="*/ 63115 h 515500"/>
                <a:gd name="connsiteX2" fmla="*/ 33128 w 399247"/>
                <a:gd name="connsiteY2" fmla="*/ 512327 h 515500"/>
                <a:gd name="connsiteX3" fmla="*/ 1651 w 399247"/>
                <a:gd name="connsiteY3" fmla="*/ 515500 h 515500"/>
                <a:gd name="connsiteX4" fmla="*/ 28605 w 399247"/>
                <a:gd name="connsiteY4" fmla="*/ 399246 h 515500"/>
                <a:gd name="connsiteX5" fmla="*/ 0 w 399247"/>
                <a:gd name="connsiteY5" fmla="*/ 275871 h 515500"/>
                <a:gd name="connsiteX6" fmla="*/ 99390 w 399247"/>
                <a:gd name="connsiteY6" fmla="*/ 192048 h 515500"/>
                <a:gd name="connsiteX7" fmla="*/ 152498 w 399247"/>
                <a:gd name="connsiteY7" fmla="*/ 76248 h 515500"/>
                <a:gd name="connsiteX8" fmla="*/ 284711 w 399247"/>
                <a:gd name="connsiteY8" fmla="*/ 63995 h 515500"/>
                <a:gd name="connsiteX9" fmla="*/ 399247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399247" y="0"/>
                  </a:moveTo>
                  <a:lnTo>
                    <a:pt x="399247" y="63115"/>
                  </a:lnTo>
                  <a:cubicBezTo>
                    <a:pt x="399247" y="284698"/>
                    <a:pt x="242072" y="469571"/>
                    <a:pt x="33128" y="512327"/>
                  </a:cubicBezTo>
                  <a:lnTo>
                    <a:pt x="1651" y="515500"/>
                  </a:lnTo>
                  <a:lnTo>
                    <a:pt x="28605" y="399246"/>
                  </a:lnTo>
                  <a:lnTo>
                    <a:pt x="0" y="275871"/>
                  </a:lnTo>
                  <a:lnTo>
                    <a:pt x="99390" y="192048"/>
                  </a:lnTo>
                  <a:lnTo>
                    <a:pt x="152498" y="76248"/>
                  </a:lnTo>
                  <a:lnTo>
                    <a:pt x="284711" y="63995"/>
                  </a:lnTo>
                  <a:lnTo>
                    <a:pt x="39924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40" name="Freeform"/>
            <p:cNvSpPr/>
            <p:nvPr/>
          </p:nvSpPr>
          <p:spPr>
            <a:xfrm>
              <a:off x="3695705" y="2247529"/>
              <a:ext cx="4791063" cy="2362944"/>
            </a:xfrm>
            <a:custGeom>
              <a:avLst/>
              <a:gdLst>
                <a:gd name="connsiteX0" fmla="*/ 458528 w 6096000"/>
                <a:gd name="connsiteY0" fmla="*/ 0 h 2751112"/>
                <a:gd name="connsiteX1" fmla="*/ 5637472 w 6096000"/>
                <a:gd name="connsiteY1" fmla="*/ 0 h 2751112"/>
                <a:gd name="connsiteX2" fmla="*/ 5698404 w 6096000"/>
                <a:gd name="connsiteY2" fmla="*/ 6143 h 2751112"/>
                <a:gd name="connsiteX3" fmla="*/ 5725358 w 6096000"/>
                <a:gd name="connsiteY3" fmla="*/ 122398 h 2751112"/>
                <a:gd name="connsiteX4" fmla="*/ 5696753 w 6096000"/>
                <a:gd name="connsiteY4" fmla="*/ 245772 h 2751112"/>
                <a:gd name="connsiteX5" fmla="*/ 5796143 w 6096000"/>
                <a:gd name="connsiteY5" fmla="*/ 329595 h 2751112"/>
                <a:gd name="connsiteX6" fmla="*/ 5849251 w 6096000"/>
                <a:gd name="connsiteY6" fmla="*/ 445395 h 2751112"/>
                <a:gd name="connsiteX7" fmla="*/ 5981464 w 6096000"/>
                <a:gd name="connsiteY7" fmla="*/ 457648 h 2751112"/>
                <a:gd name="connsiteX8" fmla="*/ 6096000 w 6096000"/>
                <a:gd name="connsiteY8" fmla="*/ 521643 h 2751112"/>
                <a:gd name="connsiteX9" fmla="*/ 6096000 w 6096000"/>
                <a:gd name="connsiteY9" fmla="*/ 2229469 h 2751112"/>
                <a:gd name="connsiteX10" fmla="*/ 5981464 w 6096000"/>
                <a:gd name="connsiteY10" fmla="*/ 2293464 h 2751112"/>
                <a:gd name="connsiteX11" fmla="*/ 5849251 w 6096000"/>
                <a:gd name="connsiteY11" fmla="*/ 2305717 h 2751112"/>
                <a:gd name="connsiteX12" fmla="*/ 5796143 w 6096000"/>
                <a:gd name="connsiteY12" fmla="*/ 2421517 h 2751112"/>
                <a:gd name="connsiteX13" fmla="*/ 5696753 w 6096000"/>
                <a:gd name="connsiteY13" fmla="*/ 2505340 h 2751112"/>
                <a:gd name="connsiteX14" fmla="*/ 5725358 w 6096000"/>
                <a:gd name="connsiteY14" fmla="*/ 2628715 h 2751112"/>
                <a:gd name="connsiteX15" fmla="*/ 5698404 w 6096000"/>
                <a:gd name="connsiteY15" fmla="*/ 2744969 h 2751112"/>
                <a:gd name="connsiteX16" fmla="*/ 5637472 w 6096000"/>
                <a:gd name="connsiteY16" fmla="*/ 2751112 h 2751112"/>
                <a:gd name="connsiteX17" fmla="*/ 458528 w 6096000"/>
                <a:gd name="connsiteY17" fmla="*/ 2751112 h 2751112"/>
                <a:gd name="connsiteX18" fmla="*/ 397596 w 6096000"/>
                <a:gd name="connsiteY18" fmla="*/ 2744969 h 2751112"/>
                <a:gd name="connsiteX19" fmla="*/ 370642 w 6096000"/>
                <a:gd name="connsiteY19" fmla="*/ 2628715 h 2751112"/>
                <a:gd name="connsiteX20" fmla="*/ 399247 w 6096000"/>
                <a:gd name="connsiteY20" fmla="*/ 2505340 h 2751112"/>
                <a:gd name="connsiteX21" fmla="*/ 299857 w 6096000"/>
                <a:gd name="connsiteY21" fmla="*/ 2421517 h 2751112"/>
                <a:gd name="connsiteX22" fmla="*/ 246749 w 6096000"/>
                <a:gd name="connsiteY22" fmla="*/ 2305717 h 2751112"/>
                <a:gd name="connsiteX23" fmla="*/ 114536 w 6096000"/>
                <a:gd name="connsiteY23" fmla="*/ 2293464 h 2751112"/>
                <a:gd name="connsiteX24" fmla="*/ 1 w 6096000"/>
                <a:gd name="connsiteY24" fmla="*/ 2229469 h 2751112"/>
                <a:gd name="connsiteX25" fmla="*/ 0 w 6096000"/>
                <a:gd name="connsiteY25" fmla="*/ 2229470 h 2751112"/>
                <a:gd name="connsiteX26" fmla="*/ 0 w 6096000"/>
                <a:gd name="connsiteY26" fmla="*/ 521643 h 2751112"/>
                <a:gd name="connsiteX27" fmla="*/ 1 w 6096000"/>
                <a:gd name="connsiteY27" fmla="*/ 521643 h 2751112"/>
                <a:gd name="connsiteX28" fmla="*/ 114536 w 6096000"/>
                <a:gd name="connsiteY28" fmla="*/ 457648 h 2751112"/>
                <a:gd name="connsiteX29" fmla="*/ 246749 w 6096000"/>
                <a:gd name="connsiteY29" fmla="*/ 445395 h 2751112"/>
                <a:gd name="connsiteX30" fmla="*/ 299857 w 6096000"/>
                <a:gd name="connsiteY30" fmla="*/ 329595 h 2751112"/>
                <a:gd name="connsiteX31" fmla="*/ 399247 w 6096000"/>
                <a:gd name="connsiteY31" fmla="*/ 245772 h 2751112"/>
                <a:gd name="connsiteX32" fmla="*/ 370642 w 6096000"/>
                <a:gd name="connsiteY32" fmla="*/ 122398 h 2751112"/>
                <a:gd name="connsiteX33" fmla="*/ 397596 w 6096000"/>
                <a:gd name="connsiteY33" fmla="*/ 6143 h 2751112"/>
                <a:gd name="connsiteX34" fmla="*/ 458528 w 6096000"/>
                <a:gd name="connsiteY34" fmla="*/ 0 h 275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96000" h="2751112">
                  <a:moveTo>
                    <a:pt x="458528" y="0"/>
                  </a:moveTo>
                  <a:lnTo>
                    <a:pt x="5637472" y="0"/>
                  </a:lnTo>
                  <a:lnTo>
                    <a:pt x="5698404" y="6143"/>
                  </a:lnTo>
                  <a:lnTo>
                    <a:pt x="5725358" y="122398"/>
                  </a:lnTo>
                  <a:lnTo>
                    <a:pt x="5696753" y="245772"/>
                  </a:lnTo>
                  <a:lnTo>
                    <a:pt x="5796143" y="329595"/>
                  </a:lnTo>
                  <a:lnTo>
                    <a:pt x="5849251" y="445395"/>
                  </a:lnTo>
                  <a:lnTo>
                    <a:pt x="5981464" y="457648"/>
                  </a:lnTo>
                  <a:lnTo>
                    <a:pt x="6096000" y="521643"/>
                  </a:lnTo>
                  <a:lnTo>
                    <a:pt x="6096000" y="2229469"/>
                  </a:lnTo>
                  <a:lnTo>
                    <a:pt x="5981464" y="2293464"/>
                  </a:lnTo>
                  <a:lnTo>
                    <a:pt x="5849251" y="2305717"/>
                  </a:lnTo>
                  <a:lnTo>
                    <a:pt x="5796143" y="2421517"/>
                  </a:lnTo>
                  <a:lnTo>
                    <a:pt x="5696753" y="2505340"/>
                  </a:lnTo>
                  <a:lnTo>
                    <a:pt x="5725358" y="2628715"/>
                  </a:lnTo>
                  <a:lnTo>
                    <a:pt x="5698404" y="2744969"/>
                  </a:lnTo>
                  <a:lnTo>
                    <a:pt x="5637472" y="2751112"/>
                  </a:lnTo>
                  <a:lnTo>
                    <a:pt x="458528" y="2751112"/>
                  </a:lnTo>
                  <a:lnTo>
                    <a:pt x="397596" y="2744969"/>
                  </a:lnTo>
                  <a:lnTo>
                    <a:pt x="370642" y="2628715"/>
                  </a:lnTo>
                  <a:lnTo>
                    <a:pt x="399247" y="2505340"/>
                  </a:lnTo>
                  <a:lnTo>
                    <a:pt x="299857" y="2421517"/>
                  </a:lnTo>
                  <a:lnTo>
                    <a:pt x="246749" y="2305717"/>
                  </a:lnTo>
                  <a:lnTo>
                    <a:pt x="114536" y="2293464"/>
                  </a:lnTo>
                  <a:lnTo>
                    <a:pt x="1" y="2229469"/>
                  </a:lnTo>
                  <a:lnTo>
                    <a:pt x="0" y="2229470"/>
                  </a:lnTo>
                  <a:lnTo>
                    <a:pt x="0" y="521643"/>
                  </a:lnTo>
                  <a:lnTo>
                    <a:pt x="1" y="521643"/>
                  </a:lnTo>
                  <a:lnTo>
                    <a:pt x="114536" y="457648"/>
                  </a:lnTo>
                  <a:lnTo>
                    <a:pt x="246749" y="445395"/>
                  </a:lnTo>
                  <a:lnTo>
                    <a:pt x="299857" y="329595"/>
                  </a:lnTo>
                  <a:lnTo>
                    <a:pt x="399247" y="245772"/>
                  </a:lnTo>
                  <a:lnTo>
                    <a:pt x="370642" y="122398"/>
                  </a:lnTo>
                  <a:lnTo>
                    <a:pt x="397596" y="6143"/>
                  </a:lnTo>
                  <a:lnTo>
                    <a:pt x="45852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0" bIns="468000" rtlCol="1" anchor="ctr">
              <a:noAutofit/>
            </a:bodyPr>
            <a:lstStyle/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أحسنت!</a:t>
              </a:r>
            </a:p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السؤال التالي..</a:t>
              </a:r>
            </a:p>
          </p:txBody>
        </p:sp>
        <p:sp>
          <p:nvSpPr>
            <p:cNvPr id="41" name="Freeform">
              <a:hlinkClick r:id="" action="ppaction://hlinkshowjump?jump=nextslide"/>
            </p:cNvPr>
            <p:cNvSpPr/>
            <p:nvPr/>
          </p:nvSpPr>
          <p:spPr>
            <a:xfrm flipH="1">
              <a:off x="5839527" y="3974869"/>
              <a:ext cx="423298" cy="423300"/>
            </a:xfrm>
            <a:prstGeom prst="chevron">
              <a:avLst/>
            </a:pr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</p:grpSp>
    </p:spTree>
    <p:extLst>
      <p:ext uri="{BB962C8B-B14F-4D97-AF65-F5344CB8AC3E}">
        <p14:creationId xmlns:p14="http://schemas.microsoft.com/office/powerpoint/2010/main" val="109811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ght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4" dur="7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7" dur="7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0" dur="7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3" dur="7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سؤال"/>
          <p:cNvGrpSpPr/>
          <p:nvPr/>
        </p:nvGrpSpPr>
        <p:grpSpPr>
          <a:xfrm>
            <a:off x="3048000" y="773137"/>
            <a:ext cx="6096001" cy="3006537"/>
            <a:chOff x="3048000" y="773138"/>
            <a:chExt cx="6096001" cy="2751112"/>
          </a:xfrm>
        </p:grpSpPr>
        <p:sp>
          <p:nvSpPr>
            <p:cNvPr id="53" name="Freeform"/>
            <p:cNvSpPr/>
            <p:nvPr/>
          </p:nvSpPr>
          <p:spPr>
            <a:xfrm>
              <a:off x="3048001" y="779281"/>
              <a:ext cx="399247" cy="515500"/>
            </a:xfrm>
            <a:custGeom>
              <a:avLst/>
              <a:gdLst>
                <a:gd name="connsiteX0" fmla="*/ 397596 w 399247"/>
                <a:gd name="connsiteY0" fmla="*/ 0 h 515500"/>
                <a:gd name="connsiteX1" fmla="*/ 370642 w 399247"/>
                <a:gd name="connsiteY1" fmla="*/ 116255 h 515500"/>
                <a:gd name="connsiteX2" fmla="*/ 399247 w 399247"/>
                <a:gd name="connsiteY2" fmla="*/ 239629 h 515500"/>
                <a:gd name="connsiteX3" fmla="*/ 299857 w 399247"/>
                <a:gd name="connsiteY3" fmla="*/ 323452 h 515500"/>
                <a:gd name="connsiteX4" fmla="*/ 246749 w 399247"/>
                <a:gd name="connsiteY4" fmla="*/ 439252 h 515500"/>
                <a:gd name="connsiteX5" fmla="*/ 114536 w 399247"/>
                <a:gd name="connsiteY5" fmla="*/ 451505 h 515500"/>
                <a:gd name="connsiteX6" fmla="*/ 1 w 399247"/>
                <a:gd name="connsiteY6" fmla="*/ 515500 h 515500"/>
                <a:gd name="connsiteX7" fmla="*/ 0 w 399247"/>
                <a:gd name="connsiteY7" fmla="*/ 515500 h 515500"/>
                <a:gd name="connsiteX8" fmla="*/ 0 w 399247"/>
                <a:gd name="connsiteY8" fmla="*/ 452385 h 515500"/>
                <a:gd name="connsiteX9" fmla="*/ 366119 w 399247"/>
                <a:gd name="connsiteY9" fmla="*/ 3173 h 515500"/>
                <a:gd name="connsiteX10" fmla="*/ 397596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397596" y="0"/>
                  </a:moveTo>
                  <a:lnTo>
                    <a:pt x="370642" y="116255"/>
                  </a:lnTo>
                  <a:lnTo>
                    <a:pt x="399247" y="239629"/>
                  </a:lnTo>
                  <a:lnTo>
                    <a:pt x="299857" y="323452"/>
                  </a:lnTo>
                  <a:lnTo>
                    <a:pt x="246749" y="439252"/>
                  </a:lnTo>
                  <a:lnTo>
                    <a:pt x="114536" y="451505"/>
                  </a:lnTo>
                  <a:lnTo>
                    <a:pt x="1" y="515500"/>
                  </a:lnTo>
                  <a:lnTo>
                    <a:pt x="0" y="515500"/>
                  </a:lnTo>
                  <a:lnTo>
                    <a:pt x="0" y="452385"/>
                  </a:lnTo>
                  <a:cubicBezTo>
                    <a:pt x="0" y="230802"/>
                    <a:pt x="157175" y="45929"/>
                    <a:pt x="366119" y="3173"/>
                  </a:cubicBezTo>
                  <a:lnTo>
                    <a:pt x="39759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2" name="Freeform"/>
            <p:cNvSpPr/>
            <p:nvPr/>
          </p:nvSpPr>
          <p:spPr>
            <a:xfrm>
              <a:off x="8744754" y="779281"/>
              <a:ext cx="399247" cy="515500"/>
            </a:xfrm>
            <a:custGeom>
              <a:avLst/>
              <a:gdLst>
                <a:gd name="connsiteX0" fmla="*/ 1651 w 399247"/>
                <a:gd name="connsiteY0" fmla="*/ 0 h 515500"/>
                <a:gd name="connsiteX1" fmla="*/ 33128 w 399247"/>
                <a:gd name="connsiteY1" fmla="*/ 3173 h 515500"/>
                <a:gd name="connsiteX2" fmla="*/ 399247 w 399247"/>
                <a:gd name="connsiteY2" fmla="*/ 452385 h 515500"/>
                <a:gd name="connsiteX3" fmla="*/ 399247 w 399247"/>
                <a:gd name="connsiteY3" fmla="*/ 515500 h 515500"/>
                <a:gd name="connsiteX4" fmla="*/ 284711 w 399247"/>
                <a:gd name="connsiteY4" fmla="*/ 451505 h 515500"/>
                <a:gd name="connsiteX5" fmla="*/ 152498 w 399247"/>
                <a:gd name="connsiteY5" fmla="*/ 439252 h 515500"/>
                <a:gd name="connsiteX6" fmla="*/ 99390 w 399247"/>
                <a:gd name="connsiteY6" fmla="*/ 323452 h 515500"/>
                <a:gd name="connsiteX7" fmla="*/ 0 w 399247"/>
                <a:gd name="connsiteY7" fmla="*/ 239629 h 515500"/>
                <a:gd name="connsiteX8" fmla="*/ 28605 w 399247"/>
                <a:gd name="connsiteY8" fmla="*/ 116255 h 515500"/>
                <a:gd name="connsiteX9" fmla="*/ 1651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1651" y="0"/>
                  </a:moveTo>
                  <a:lnTo>
                    <a:pt x="33128" y="3173"/>
                  </a:lnTo>
                  <a:cubicBezTo>
                    <a:pt x="242072" y="45929"/>
                    <a:pt x="399247" y="230802"/>
                    <a:pt x="399247" y="452385"/>
                  </a:cubicBezTo>
                  <a:lnTo>
                    <a:pt x="399247" y="515500"/>
                  </a:lnTo>
                  <a:lnTo>
                    <a:pt x="284711" y="451505"/>
                  </a:lnTo>
                  <a:lnTo>
                    <a:pt x="152498" y="439252"/>
                  </a:lnTo>
                  <a:lnTo>
                    <a:pt x="99390" y="323452"/>
                  </a:lnTo>
                  <a:lnTo>
                    <a:pt x="0" y="239629"/>
                  </a:lnTo>
                  <a:lnTo>
                    <a:pt x="28605" y="116255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1" name="Freeform"/>
            <p:cNvSpPr/>
            <p:nvPr/>
          </p:nvSpPr>
          <p:spPr>
            <a:xfrm>
              <a:off x="3048001" y="3002607"/>
              <a:ext cx="399247" cy="515500"/>
            </a:xfrm>
            <a:custGeom>
              <a:avLst/>
              <a:gdLst>
                <a:gd name="connsiteX0" fmla="*/ 1 w 399247"/>
                <a:gd name="connsiteY0" fmla="*/ 0 h 515500"/>
                <a:gd name="connsiteX1" fmla="*/ 114536 w 399247"/>
                <a:gd name="connsiteY1" fmla="*/ 63995 h 515500"/>
                <a:gd name="connsiteX2" fmla="*/ 246749 w 399247"/>
                <a:gd name="connsiteY2" fmla="*/ 76248 h 515500"/>
                <a:gd name="connsiteX3" fmla="*/ 299857 w 399247"/>
                <a:gd name="connsiteY3" fmla="*/ 192048 h 515500"/>
                <a:gd name="connsiteX4" fmla="*/ 399247 w 399247"/>
                <a:gd name="connsiteY4" fmla="*/ 275871 h 515500"/>
                <a:gd name="connsiteX5" fmla="*/ 370642 w 399247"/>
                <a:gd name="connsiteY5" fmla="*/ 399246 h 515500"/>
                <a:gd name="connsiteX6" fmla="*/ 397596 w 399247"/>
                <a:gd name="connsiteY6" fmla="*/ 515500 h 515500"/>
                <a:gd name="connsiteX7" fmla="*/ 366119 w 399247"/>
                <a:gd name="connsiteY7" fmla="*/ 512327 h 515500"/>
                <a:gd name="connsiteX8" fmla="*/ 0 w 399247"/>
                <a:gd name="connsiteY8" fmla="*/ 63115 h 515500"/>
                <a:gd name="connsiteX9" fmla="*/ 0 w 399247"/>
                <a:gd name="connsiteY9" fmla="*/ 1 h 515500"/>
                <a:gd name="connsiteX10" fmla="*/ 1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1" y="0"/>
                  </a:moveTo>
                  <a:lnTo>
                    <a:pt x="114536" y="63995"/>
                  </a:lnTo>
                  <a:lnTo>
                    <a:pt x="246749" y="76248"/>
                  </a:lnTo>
                  <a:lnTo>
                    <a:pt x="299857" y="192048"/>
                  </a:lnTo>
                  <a:lnTo>
                    <a:pt x="399247" y="275871"/>
                  </a:lnTo>
                  <a:lnTo>
                    <a:pt x="370642" y="399246"/>
                  </a:lnTo>
                  <a:lnTo>
                    <a:pt x="397596" y="515500"/>
                  </a:lnTo>
                  <a:lnTo>
                    <a:pt x="366119" y="512327"/>
                  </a:lnTo>
                  <a:cubicBezTo>
                    <a:pt x="157175" y="469571"/>
                    <a:pt x="0" y="284698"/>
                    <a:pt x="0" y="63115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0" name="Freeform"/>
            <p:cNvSpPr/>
            <p:nvPr/>
          </p:nvSpPr>
          <p:spPr>
            <a:xfrm>
              <a:off x="8744754" y="3002607"/>
              <a:ext cx="399247" cy="515500"/>
            </a:xfrm>
            <a:custGeom>
              <a:avLst/>
              <a:gdLst>
                <a:gd name="connsiteX0" fmla="*/ 399247 w 399247"/>
                <a:gd name="connsiteY0" fmla="*/ 0 h 515500"/>
                <a:gd name="connsiteX1" fmla="*/ 399247 w 399247"/>
                <a:gd name="connsiteY1" fmla="*/ 63115 h 515500"/>
                <a:gd name="connsiteX2" fmla="*/ 33128 w 399247"/>
                <a:gd name="connsiteY2" fmla="*/ 512327 h 515500"/>
                <a:gd name="connsiteX3" fmla="*/ 1651 w 399247"/>
                <a:gd name="connsiteY3" fmla="*/ 515500 h 515500"/>
                <a:gd name="connsiteX4" fmla="*/ 28605 w 399247"/>
                <a:gd name="connsiteY4" fmla="*/ 399246 h 515500"/>
                <a:gd name="connsiteX5" fmla="*/ 0 w 399247"/>
                <a:gd name="connsiteY5" fmla="*/ 275871 h 515500"/>
                <a:gd name="connsiteX6" fmla="*/ 99390 w 399247"/>
                <a:gd name="connsiteY6" fmla="*/ 192048 h 515500"/>
                <a:gd name="connsiteX7" fmla="*/ 152498 w 399247"/>
                <a:gd name="connsiteY7" fmla="*/ 76248 h 515500"/>
                <a:gd name="connsiteX8" fmla="*/ 284711 w 399247"/>
                <a:gd name="connsiteY8" fmla="*/ 63995 h 515500"/>
                <a:gd name="connsiteX9" fmla="*/ 399247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399247" y="0"/>
                  </a:moveTo>
                  <a:lnTo>
                    <a:pt x="399247" y="63115"/>
                  </a:lnTo>
                  <a:cubicBezTo>
                    <a:pt x="399247" y="284698"/>
                    <a:pt x="242072" y="469571"/>
                    <a:pt x="33128" y="512327"/>
                  </a:cubicBezTo>
                  <a:lnTo>
                    <a:pt x="1651" y="515500"/>
                  </a:lnTo>
                  <a:lnTo>
                    <a:pt x="28605" y="399246"/>
                  </a:lnTo>
                  <a:lnTo>
                    <a:pt x="0" y="275871"/>
                  </a:lnTo>
                  <a:lnTo>
                    <a:pt x="99390" y="192048"/>
                  </a:lnTo>
                  <a:lnTo>
                    <a:pt x="152498" y="76248"/>
                  </a:lnTo>
                  <a:lnTo>
                    <a:pt x="284711" y="63995"/>
                  </a:lnTo>
                  <a:lnTo>
                    <a:pt x="39924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47" name="Freeform"/>
            <p:cNvSpPr/>
            <p:nvPr/>
          </p:nvSpPr>
          <p:spPr>
            <a:xfrm>
              <a:off x="3048000" y="773138"/>
              <a:ext cx="6096000" cy="2751112"/>
            </a:xfrm>
            <a:custGeom>
              <a:avLst/>
              <a:gdLst>
                <a:gd name="connsiteX0" fmla="*/ 458528 w 6096000"/>
                <a:gd name="connsiteY0" fmla="*/ 0 h 2751112"/>
                <a:gd name="connsiteX1" fmla="*/ 5637472 w 6096000"/>
                <a:gd name="connsiteY1" fmla="*/ 0 h 2751112"/>
                <a:gd name="connsiteX2" fmla="*/ 5698404 w 6096000"/>
                <a:gd name="connsiteY2" fmla="*/ 6143 h 2751112"/>
                <a:gd name="connsiteX3" fmla="*/ 5725358 w 6096000"/>
                <a:gd name="connsiteY3" fmla="*/ 122398 h 2751112"/>
                <a:gd name="connsiteX4" fmla="*/ 5696753 w 6096000"/>
                <a:gd name="connsiteY4" fmla="*/ 245772 h 2751112"/>
                <a:gd name="connsiteX5" fmla="*/ 5796143 w 6096000"/>
                <a:gd name="connsiteY5" fmla="*/ 329595 h 2751112"/>
                <a:gd name="connsiteX6" fmla="*/ 5849251 w 6096000"/>
                <a:gd name="connsiteY6" fmla="*/ 445395 h 2751112"/>
                <a:gd name="connsiteX7" fmla="*/ 5981464 w 6096000"/>
                <a:gd name="connsiteY7" fmla="*/ 457648 h 2751112"/>
                <a:gd name="connsiteX8" fmla="*/ 6096000 w 6096000"/>
                <a:gd name="connsiteY8" fmla="*/ 521643 h 2751112"/>
                <a:gd name="connsiteX9" fmla="*/ 6096000 w 6096000"/>
                <a:gd name="connsiteY9" fmla="*/ 2229469 h 2751112"/>
                <a:gd name="connsiteX10" fmla="*/ 5981464 w 6096000"/>
                <a:gd name="connsiteY10" fmla="*/ 2293464 h 2751112"/>
                <a:gd name="connsiteX11" fmla="*/ 5849251 w 6096000"/>
                <a:gd name="connsiteY11" fmla="*/ 2305717 h 2751112"/>
                <a:gd name="connsiteX12" fmla="*/ 5796143 w 6096000"/>
                <a:gd name="connsiteY12" fmla="*/ 2421517 h 2751112"/>
                <a:gd name="connsiteX13" fmla="*/ 5696753 w 6096000"/>
                <a:gd name="connsiteY13" fmla="*/ 2505340 h 2751112"/>
                <a:gd name="connsiteX14" fmla="*/ 5725358 w 6096000"/>
                <a:gd name="connsiteY14" fmla="*/ 2628715 h 2751112"/>
                <a:gd name="connsiteX15" fmla="*/ 5698404 w 6096000"/>
                <a:gd name="connsiteY15" fmla="*/ 2744969 h 2751112"/>
                <a:gd name="connsiteX16" fmla="*/ 5637472 w 6096000"/>
                <a:gd name="connsiteY16" fmla="*/ 2751112 h 2751112"/>
                <a:gd name="connsiteX17" fmla="*/ 458528 w 6096000"/>
                <a:gd name="connsiteY17" fmla="*/ 2751112 h 2751112"/>
                <a:gd name="connsiteX18" fmla="*/ 397596 w 6096000"/>
                <a:gd name="connsiteY18" fmla="*/ 2744969 h 2751112"/>
                <a:gd name="connsiteX19" fmla="*/ 370642 w 6096000"/>
                <a:gd name="connsiteY19" fmla="*/ 2628715 h 2751112"/>
                <a:gd name="connsiteX20" fmla="*/ 399247 w 6096000"/>
                <a:gd name="connsiteY20" fmla="*/ 2505340 h 2751112"/>
                <a:gd name="connsiteX21" fmla="*/ 299857 w 6096000"/>
                <a:gd name="connsiteY21" fmla="*/ 2421517 h 2751112"/>
                <a:gd name="connsiteX22" fmla="*/ 246749 w 6096000"/>
                <a:gd name="connsiteY22" fmla="*/ 2305717 h 2751112"/>
                <a:gd name="connsiteX23" fmla="*/ 114536 w 6096000"/>
                <a:gd name="connsiteY23" fmla="*/ 2293464 h 2751112"/>
                <a:gd name="connsiteX24" fmla="*/ 1 w 6096000"/>
                <a:gd name="connsiteY24" fmla="*/ 2229469 h 2751112"/>
                <a:gd name="connsiteX25" fmla="*/ 0 w 6096000"/>
                <a:gd name="connsiteY25" fmla="*/ 2229470 h 2751112"/>
                <a:gd name="connsiteX26" fmla="*/ 0 w 6096000"/>
                <a:gd name="connsiteY26" fmla="*/ 521643 h 2751112"/>
                <a:gd name="connsiteX27" fmla="*/ 1 w 6096000"/>
                <a:gd name="connsiteY27" fmla="*/ 521643 h 2751112"/>
                <a:gd name="connsiteX28" fmla="*/ 114536 w 6096000"/>
                <a:gd name="connsiteY28" fmla="*/ 457648 h 2751112"/>
                <a:gd name="connsiteX29" fmla="*/ 246749 w 6096000"/>
                <a:gd name="connsiteY29" fmla="*/ 445395 h 2751112"/>
                <a:gd name="connsiteX30" fmla="*/ 299857 w 6096000"/>
                <a:gd name="connsiteY30" fmla="*/ 329595 h 2751112"/>
                <a:gd name="connsiteX31" fmla="*/ 399247 w 6096000"/>
                <a:gd name="connsiteY31" fmla="*/ 245772 h 2751112"/>
                <a:gd name="connsiteX32" fmla="*/ 370642 w 6096000"/>
                <a:gd name="connsiteY32" fmla="*/ 122398 h 2751112"/>
                <a:gd name="connsiteX33" fmla="*/ 397596 w 6096000"/>
                <a:gd name="connsiteY33" fmla="*/ 6143 h 2751112"/>
                <a:gd name="connsiteX34" fmla="*/ 458528 w 6096000"/>
                <a:gd name="connsiteY34" fmla="*/ 0 h 275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96000" h="2751112">
                  <a:moveTo>
                    <a:pt x="458528" y="0"/>
                  </a:moveTo>
                  <a:lnTo>
                    <a:pt x="5637472" y="0"/>
                  </a:lnTo>
                  <a:lnTo>
                    <a:pt x="5698404" y="6143"/>
                  </a:lnTo>
                  <a:lnTo>
                    <a:pt x="5725358" y="122398"/>
                  </a:lnTo>
                  <a:lnTo>
                    <a:pt x="5696753" y="245772"/>
                  </a:lnTo>
                  <a:lnTo>
                    <a:pt x="5796143" y="329595"/>
                  </a:lnTo>
                  <a:lnTo>
                    <a:pt x="5849251" y="445395"/>
                  </a:lnTo>
                  <a:lnTo>
                    <a:pt x="5981464" y="457648"/>
                  </a:lnTo>
                  <a:lnTo>
                    <a:pt x="6096000" y="521643"/>
                  </a:lnTo>
                  <a:lnTo>
                    <a:pt x="6096000" y="2229469"/>
                  </a:lnTo>
                  <a:lnTo>
                    <a:pt x="5981464" y="2293464"/>
                  </a:lnTo>
                  <a:lnTo>
                    <a:pt x="5849251" y="2305717"/>
                  </a:lnTo>
                  <a:lnTo>
                    <a:pt x="5796143" y="2421517"/>
                  </a:lnTo>
                  <a:lnTo>
                    <a:pt x="5696753" y="2505340"/>
                  </a:lnTo>
                  <a:lnTo>
                    <a:pt x="5725358" y="2628715"/>
                  </a:lnTo>
                  <a:lnTo>
                    <a:pt x="5698404" y="2744969"/>
                  </a:lnTo>
                  <a:lnTo>
                    <a:pt x="5637472" y="2751112"/>
                  </a:lnTo>
                  <a:lnTo>
                    <a:pt x="458528" y="2751112"/>
                  </a:lnTo>
                  <a:lnTo>
                    <a:pt x="397596" y="2744969"/>
                  </a:lnTo>
                  <a:lnTo>
                    <a:pt x="370642" y="2628715"/>
                  </a:lnTo>
                  <a:lnTo>
                    <a:pt x="399247" y="2505340"/>
                  </a:lnTo>
                  <a:lnTo>
                    <a:pt x="299857" y="2421517"/>
                  </a:lnTo>
                  <a:lnTo>
                    <a:pt x="246749" y="2305717"/>
                  </a:lnTo>
                  <a:lnTo>
                    <a:pt x="114536" y="2293464"/>
                  </a:lnTo>
                  <a:lnTo>
                    <a:pt x="1" y="2229469"/>
                  </a:lnTo>
                  <a:lnTo>
                    <a:pt x="0" y="2229470"/>
                  </a:lnTo>
                  <a:lnTo>
                    <a:pt x="0" y="521643"/>
                  </a:lnTo>
                  <a:lnTo>
                    <a:pt x="1" y="521643"/>
                  </a:lnTo>
                  <a:lnTo>
                    <a:pt x="114536" y="457648"/>
                  </a:lnTo>
                  <a:lnTo>
                    <a:pt x="246749" y="445395"/>
                  </a:lnTo>
                  <a:lnTo>
                    <a:pt x="299857" y="329595"/>
                  </a:lnTo>
                  <a:lnTo>
                    <a:pt x="399247" y="245772"/>
                  </a:lnTo>
                  <a:lnTo>
                    <a:pt x="370642" y="122398"/>
                  </a:lnTo>
                  <a:lnTo>
                    <a:pt x="397596" y="6143"/>
                  </a:lnTo>
                  <a:lnTo>
                    <a:pt x="45852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في أي شهر توفيت عائشة رضي الله عنها؟</a:t>
              </a:r>
            </a:p>
          </p:txBody>
        </p:sp>
      </p:grpSp>
      <p:grpSp>
        <p:nvGrpSpPr>
          <p:cNvPr id="162" name="جواب 3"/>
          <p:cNvGrpSpPr/>
          <p:nvPr/>
        </p:nvGrpSpPr>
        <p:grpSpPr>
          <a:xfrm>
            <a:off x="3383903" y="5398516"/>
            <a:ext cx="5424196" cy="526688"/>
            <a:chOff x="3383903" y="3931481"/>
            <a:chExt cx="5424196" cy="526688"/>
          </a:xfrm>
        </p:grpSpPr>
        <p:sp>
          <p:nvSpPr>
            <p:cNvPr id="74" name="Freeform"/>
            <p:cNvSpPr/>
            <p:nvPr/>
          </p:nvSpPr>
          <p:spPr>
            <a:xfrm>
              <a:off x="8603720" y="3936203"/>
              <a:ext cx="204379" cy="517247"/>
            </a:xfrm>
            <a:custGeom>
              <a:avLst/>
              <a:gdLst>
                <a:gd name="connsiteX0" fmla="*/ 139979 w 204379"/>
                <a:gd name="connsiteY0" fmla="*/ 0 h 517247"/>
                <a:gd name="connsiteX1" fmla="*/ 150765 w 204379"/>
                <a:gd name="connsiteY1" fmla="*/ 2177 h 517247"/>
                <a:gd name="connsiteX2" fmla="*/ 204379 w 204379"/>
                <a:gd name="connsiteY2" fmla="*/ 83062 h 517247"/>
                <a:gd name="connsiteX3" fmla="*/ 204379 w 204379"/>
                <a:gd name="connsiteY3" fmla="*/ 434184 h 517247"/>
                <a:gd name="connsiteX4" fmla="*/ 150765 w 204379"/>
                <a:gd name="connsiteY4" fmla="*/ 515069 h 517247"/>
                <a:gd name="connsiteX5" fmla="*/ 139979 w 204379"/>
                <a:gd name="connsiteY5" fmla="*/ 517247 h 517247"/>
                <a:gd name="connsiteX6" fmla="*/ 120920 w 204379"/>
                <a:gd name="connsiteY6" fmla="*/ 514739 h 517247"/>
                <a:gd name="connsiteX7" fmla="*/ 75319 w 204379"/>
                <a:gd name="connsiteY7" fmla="*/ 425328 h 517247"/>
                <a:gd name="connsiteX8" fmla="*/ 0 w 204379"/>
                <a:gd name="connsiteY8" fmla="*/ 356451 h 517247"/>
                <a:gd name="connsiteX9" fmla="*/ 18367 w 204379"/>
                <a:gd name="connsiteY9" fmla="*/ 258623 h 517247"/>
                <a:gd name="connsiteX10" fmla="*/ 0 w 204379"/>
                <a:gd name="connsiteY10" fmla="*/ 160795 h 517247"/>
                <a:gd name="connsiteX11" fmla="*/ 75319 w 204379"/>
                <a:gd name="connsiteY11" fmla="*/ 91918 h 517247"/>
                <a:gd name="connsiteX12" fmla="*/ 120920 w 204379"/>
                <a:gd name="connsiteY12" fmla="*/ 2507 h 517247"/>
                <a:gd name="connsiteX13" fmla="*/ 139979 w 204379"/>
                <a:gd name="connsiteY13" fmla="*/ 0 h 51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7247">
                  <a:moveTo>
                    <a:pt x="139979" y="0"/>
                  </a:moveTo>
                  <a:lnTo>
                    <a:pt x="150765" y="2177"/>
                  </a:lnTo>
                  <a:cubicBezTo>
                    <a:pt x="182272" y="15504"/>
                    <a:pt x="204379" y="46701"/>
                    <a:pt x="204379" y="83062"/>
                  </a:cubicBezTo>
                  <a:lnTo>
                    <a:pt x="204379" y="434184"/>
                  </a:lnTo>
                  <a:cubicBezTo>
                    <a:pt x="204379" y="470545"/>
                    <a:pt x="182272" y="501743"/>
                    <a:pt x="150765" y="515069"/>
                  </a:cubicBezTo>
                  <a:lnTo>
                    <a:pt x="139979" y="517247"/>
                  </a:lnTo>
                  <a:lnTo>
                    <a:pt x="120920" y="514739"/>
                  </a:lnTo>
                  <a:lnTo>
                    <a:pt x="75319" y="425328"/>
                  </a:lnTo>
                  <a:lnTo>
                    <a:pt x="0" y="356451"/>
                  </a:lnTo>
                  <a:lnTo>
                    <a:pt x="18367" y="258623"/>
                  </a:lnTo>
                  <a:lnTo>
                    <a:pt x="0" y="160795"/>
                  </a:lnTo>
                  <a:lnTo>
                    <a:pt x="75319" y="91918"/>
                  </a:lnTo>
                  <a:lnTo>
                    <a:pt x="120920" y="2507"/>
                  </a:lnTo>
                  <a:lnTo>
                    <a:pt x="139979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73" name="Freeform"/>
            <p:cNvSpPr/>
            <p:nvPr/>
          </p:nvSpPr>
          <p:spPr>
            <a:xfrm>
              <a:off x="3383903" y="3938120"/>
              <a:ext cx="180297" cy="513410"/>
            </a:xfrm>
            <a:custGeom>
              <a:avLst/>
              <a:gdLst>
                <a:gd name="connsiteX0" fmla="*/ 54898 w 180297"/>
                <a:gd name="connsiteY0" fmla="*/ 0 h 513410"/>
                <a:gd name="connsiteX1" fmla="*/ 59377 w 180297"/>
                <a:gd name="connsiteY1" fmla="*/ 589 h 513410"/>
                <a:gd name="connsiteX2" fmla="*/ 104978 w 180297"/>
                <a:gd name="connsiteY2" fmla="*/ 90000 h 513410"/>
                <a:gd name="connsiteX3" fmla="*/ 180297 w 180297"/>
                <a:gd name="connsiteY3" fmla="*/ 158877 h 513410"/>
                <a:gd name="connsiteX4" fmla="*/ 161930 w 180297"/>
                <a:gd name="connsiteY4" fmla="*/ 256705 h 513410"/>
                <a:gd name="connsiteX5" fmla="*/ 180297 w 180297"/>
                <a:gd name="connsiteY5" fmla="*/ 354533 h 513410"/>
                <a:gd name="connsiteX6" fmla="*/ 104978 w 180297"/>
                <a:gd name="connsiteY6" fmla="*/ 423410 h 513410"/>
                <a:gd name="connsiteX7" fmla="*/ 59377 w 180297"/>
                <a:gd name="connsiteY7" fmla="*/ 512821 h 513410"/>
                <a:gd name="connsiteX8" fmla="*/ 54898 w 180297"/>
                <a:gd name="connsiteY8" fmla="*/ 513410 h 513410"/>
                <a:gd name="connsiteX9" fmla="*/ 53614 w 180297"/>
                <a:gd name="connsiteY9" fmla="*/ 513151 h 513410"/>
                <a:gd name="connsiteX10" fmla="*/ 0 w 180297"/>
                <a:gd name="connsiteY10" fmla="*/ 432266 h 513410"/>
                <a:gd name="connsiteX11" fmla="*/ 0 w 180297"/>
                <a:gd name="connsiteY11" fmla="*/ 81144 h 513410"/>
                <a:gd name="connsiteX12" fmla="*/ 53614 w 180297"/>
                <a:gd name="connsiteY12" fmla="*/ 259 h 513410"/>
                <a:gd name="connsiteX13" fmla="*/ 54898 w 180297"/>
                <a:gd name="connsiteY13" fmla="*/ 0 h 513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0297" h="513410">
                  <a:moveTo>
                    <a:pt x="54898" y="0"/>
                  </a:moveTo>
                  <a:lnTo>
                    <a:pt x="59377" y="589"/>
                  </a:lnTo>
                  <a:lnTo>
                    <a:pt x="104978" y="90000"/>
                  </a:lnTo>
                  <a:lnTo>
                    <a:pt x="180297" y="158877"/>
                  </a:lnTo>
                  <a:lnTo>
                    <a:pt x="161930" y="256705"/>
                  </a:lnTo>
                  <a:lnTo>
                    <a:pt x="180297" y="354533"/>
                  </a:lnTo>
                  <a:lnTo>
                    <a:pt x="104978" y="423410"/>
                  </a:lnTo>
                  <a:lnTo>
                    <a:pt x="59377" y="512821"/>
                  </a:lnTo>
                  <a:lnTo>
                    <a:pt x="54898" y="513410"/>
                  </a:lnTo>
                  <a:lnTo>
                    <a:pt x="53614" y="513151"/>
                  </a:lnTo>
                  <a:cubicBezTo>
                    <a:pt x="22108" y="499825"/>
                    <a:pt x="0" y="468627"/>
                    <a:pt x="0" y="432266"/>
                  </a:cubicBezTo>
                  <a:lnTo>
                    <a:pt x="0" y="81144"/>
                  </a:lnTo>
                  <a:cubicBezTo>
                    <a:pt x="0" y="44783"/>
                    <a:pt x="22108" y="13586"/>
                    <a:pt x="53614" y="259"/>
                  </a:cubicBezTo>
                  <a:lnTo>
                    <a:pt x="54898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6" name="Freeform"/>
            <p:cNvSpPr/>
            <p:nvPr/>
          </p:nvSpPr>
          <p:spPr>
            <a:xfrm>
              <a:off x="3438800" y="3931481"/>
              <a:ext cx="5304898" cy="526688"/>
            </a:xfrm>
            <a:custGeom>
              <a:avLst/>
              <a:gdLst>
                <a:gd name="connsiteX0" fmla="*/ 32885 w 5304898"/>
                <a:gd name="connsiteY0" fmla="*/ 0 h 526688"/>
                <a:gd name="connsiteX1" fmla="*/ 5281515 w 5304898"/>
                <a:gd name="connsiteY1" fmla="*/ 0 h 526688"/>
                <a:gd name="connsiteX2" fmla="*/ 5304898 w 5304898"/>
                <a:gd name="connsiteY2" fmla="*/ 4721 h 526688"/>
                <a:gd name="connsiteX3" fmla="*/ 5285839 w 5304898"/>
                <a:gd name="connsiteY3" fmla="*/ 7228 h 526688"/>
                <a:gd name="connsiteX4" fmla="*/ 5240238 w 5304898"/>
                <a:gd name="connsiteY4" fmla="*/ 96639 h 526688"/>
                <a:gd name="connsiteX5" fmla="*/ 5164919 w 5304898"/>
                <a:gd name="connsiteY5" fmla="*/ 165516 h 526688"/>
                <a:gd name="connsiteX6" fmla="*/ 5183286 w 5304898"/>
                <a:gd name="connsiteY6" fmla="*/ 263344 h 526688"/>
                <a:gd name="connsiteX7" fmla="*/ 5164919 w 5304898"/>
                <a:gd name="connsiteY7" fmla="*/ 361172 h 526688"/>
                <a:gd name="connsiteX8" fmla="*/ 5240238 w 5304898"/>
                <a:gd name="connsiteY8" fmla="*/ 430049 h 526688"/>
                <a:gd name="connsiteX9" fmla="*/ 5285839 w 5304898"/>
                <a:gd name="connsiteY9" fmla="*/ 519460 h 526688"/>
                <a:gd name="connsiteX10" fmla="*/ 5304898 w 5304898"/>
                <a:gd name="connsiteY10" fmla="*/ 521968 h 526688"/>
                <a:gd name="connsiteX11" fmla="*/ 5281515 w 5304898"/>
                <a:gd name="connsiteY11" fmla="*/ 526688 h 526688"/>
                <a:gd name="connsiteX12" fmla="*/ 32885 w 5304898"/>
                <a:gd name="connsiteY12" fmla="*/ 526688 h 526688"/>
                <a:gd name="connsiteX13" fmla="*/ 0 w 5304898"/>
                <a:gd name="connsiteY13" fmla="*/ 520049 h 526688"/>
                <a:gd name="connsiteX14" fmla="*/ 4479 w 5304898"/>
                <a:gd name="connsiteY14" fmla="*/ 519460 h 526688"/>
                <a:gd name="connsiteX15" fmla="*/ 50080 w 5304898"/>
                <a:gd name="connsiteY15" fmla="*/ 430049 h 526688"/>
                <a:gd name="connsiteX16" fmla="*/ 125399 w 5304898"/>
                <a:gd name="connsiteY16" fmla="*/ 361172 h 526688"/>
                <a:gd name="connsiteX17" fmla="*/ 107032 w 5304898"/>
                <a:gd name="connsiteY17" fmla="*/ 263344 h 526688"/>
                <a:gd name="connsiteX18" fmla="*/ 125399 w 5304898"/>
                <a:gd name="connsiteY18" fmla="*/ 165516 h 526688"/>
                <a:gd name="connsiteX19" fmla="*/ 50080 w 5304898"/>
                <a:gd name="connsiteY19" fmla="*/ 96639 h 526688"/>
                <a:gd name="connsiteX20" fmla="*/ 4479 w 5304898"/>
                <a:gd name="connsiteY20" fmla="*/ 7228 h 526688"/>
                <a:gd name="connsiteX21" fmla="*/ 0 w 5304898"/>
                <a:gd name="connsiteY21" fmla="*/ 6639 h 526688"/>
                <a:gd name="connsiteX22" fmla="*/ 32885 w 5304898"/>
                <a:gd name="connsiteY22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304898" h="526688">
                  <a:moveTo>
                    <a:pt x="32885" y="0"/>
                  </a:moveTo>
                  <a:lnTo>
                    <a:pt x="5281515" y="0"/>
                  </a:lnTo>
                  <a:lnTo>
                    <a:pt x="5304898" y="4721"/>
                  </a:lnTo>
                  <a:lnTo>
                    <a:pt x="5285839" y="7228"/>
                  </a:lnTo>
                  <a:lnTo>
                    <a:pt x="5240238" y="96639"/>
                  </a:lnTo>
                  <a:lnTo>
                    <a:pt x="5164919" y="165516"/>
                  </a:lnTo>
                  <a:lnTo>
                    <a:pt x="5183286" y="263344"/>
                  </a:lnTo>
                  <a:lnTo>
                    <a:pt x="5164919" y="361172"/>
                  </a:lnTo>
                  <a:lnTo>
                    <a:pt x="5240238" y="430049"/>
                  </a:lnTo>
                  <a:lnTo>
                    <a:pt x="5285839" y="519460"/>
                  </a:lnTo>
                  <a:lnTo>
                    <a:pt x="5304898" y="521968"/>
                  </a:lnTo>
                  <a:lnTo>
                    <a:pt x="5281515" y="526688"/>
                  </a:lnTo>
                  <a:lnTo>
                    <a:pt x="32885" y="526688"/>
                  </a:lnTo>
                  <a:lnTo>
                    <a:pt x="0" y="520049"/>
                  </a:lnTo>
                  <a:lnTo>
                    <a:pt x="4479" y="519460"/>
                  </a:lnTo>
                  <a:lnTo>
                    <a:pt x="50080" y="430049"/>
                  </a:lnTo>
                  <a:lnTo>
                    <a:pt x="125399" y="361172"/>
                  </a:lnTo>
                  <a:lnTo>
                    <a:pt x="107032" y="263344"/>
                  </a:lnTo>
                  <a:lnTo>
                    <a:pt x="125399" y="165516"/>
                  </a:lnTo>
                  <a:lnTo>
                    <a:pt x="50080" y="96639"/>
                  </a:lnTo>
                  <a:lnTo>
                    <a:pt x="4479" y="7228"/>
                  </a:lnTo>
                  <a:lnTo>
                    <a:pt x="0" y="6639"/>
                  </a:lnTo>
                  <a:lnTo>
                    <a:pt x="32885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شهر رمضان</a:t>
              </a:r>
            </a:p>
          </p:txBody>
        </p:sp>
      </p:grpSp>
      <p:grpSp>
        <p:nvGrpSpPr>
          <p:cNvPr id="163" name="جواب 2"/>
          <p:cNvGrpSpPr/>
          <p:nvPr/>
        </p:nvGrpSpPr>
        <p:grpSpPr>
          <a:xfrm>
            <a:off x="3383903" y="4742379"/>
            <a:ext cx="5424196" cy="526688"/>
            <a:chOff x="3383903" y="4669227"/>
            <a:chExt cx="5424196" cy="526688"/>
          </a:xfrm>
        </p:grpSpPr>
        <p:sp>
          <p:nvSpPr>
            <p:cNvPr id="72" name="Freeform"/>
            <p:cNvSpPr/>
            <p:nvPr/>
          </p:nvSpPr>
          <p:spPr>
            <a:xfrm>
              <a:off x="8603720" y="4670388"/>
              <a:ext cx="204379" cy="516719"/>
            </a:xfrm>
            <a:custGeom>
              <a:avLst/>
              <a:gdLst>
                <a:gd name="connsiteX0" fmla="*/ 122342 w 204379"/>
                <a:gd name="connsiteY0" fmla="*/ 0 h 516719"/>
                <a:gd name="connsiteX1" fmla="*/ 150765 w 204379"/>
                <a:gd name="connsiteY1" fmla="*/ 5738 h 516719"/>
                <a:gd name="connsiteX2" fmla="*/ 204379 w 204379"/>
                <a:gd name="connsiteY2" fmla="*/ 86623 h 516719"/>
                <a:gd name="connsiteX3" fmla="*/ 204379 w 204379"/>
                <a:gd name="connsiteY3" fmla="*/ 437745 h 516719"/>
                <a:gd name="connsiteX4" fmla="*/ 178668 w 204379"/>
                <a:gd name="connsiteY4" fmla="*/ 499817 h 516719"/>
                <a:gd name="connsiteX5" fmla="*/ 153600 w 204379"/>
                <a:gd name="connsiteY5" fmla="*/ 516719 h 516719"/>
                <a:gd name="connsiteX6" fmla="*/ 120920 w 204379"/>
                <a:gd name="connsiteY6" fmla="*/ 512419 h 516719"/>
                <a:gd name="connsiteX7" fmla="*/ 75319 w 204379"/>
                <a:gd name="connsiteY7" fmla="*/ 423008 h 516719"/>
                <a:gd name="connsiteX8" fmla="*/ 0 w 204379"/>
                <a:gd name="connsiteY8" fmla="*/ 354131 h 516719"/>
                <a:gd name="connsiteX9" fmla="*/ 18367 w 204379"/>
                <a:gd name="connsiteY9" fmla="*/ 256303 h 516719"/>
                <a:gd name="connsiteX10" fmla="*/ 0 w 204379"/>
                <a:gd name="connsiteY10" fmla="*/ 158475 h 516719"/>
                <a:gd name="connsiteX11" fmla="*/ 75319 w 204379"/>
                <a:gd name="connsiteY11" fmla="*/ 89598 h 516719"/>
                <a:gd name="connsiteX12" fmla="*/ 120920 w 204379"/>
                <a:gd name="connsiteY12" fmla="*/ 187 h 516719"/>
                <a:gd name="connsiteX13" fmla="*/ 122342 w 204379"/>
                <a:gd name="connsiteY13" fmla="*/ 0 h 51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6719">
                  <a:moveTo>
                    <a:pt x="122342" y="0"/>
                  </a:moveTo>
                  <a:lnTo>
                    <a:pt x="150765" y="5738"/>
                  </a:lnTo>
                  <a:cubicBezTo>
                    <a:pt x="182272" y="19065"/>
                    <a:pt x="204379" y="50262"/>
                    <a:pt x="204379" y="86623"/>
                  </a:cubicBezTo>
                  <a:lnTo>
                    <a:pt x="204379" y="437745"/>
                  </a:lnTo>
                  <a:cubicBezTo>
                    <a:pt x="204379" y="461986"/>
                    <a:pt x="194553" y="483931"/>
                    <a:pt x="178668" y="499817"/>
                  </a:cubicBezTo>
                  <a:lnTo>
                    <a:pt x="153600" y="516719"/>
                  </a:lnTo>
                  <a:lnTo>
                    <a:pt x="120920" y="512419"/>
                  </a:lnTo>
                  <a:lnTo>
                    <a:pt x="75319" y="423008"/>
                  </a:lnTo>
                  <a:lnTo>
                    <a:pt x="0" y="354131"/>
                  </a:lnTo>
                  <a:lnTo>
                    <a:pt x="18367" y="256303"/>
                  </a:lnTo>
                  <a:lnTo>
                    <a:pt x="0" y="158475"/>
                  </a:lnTo>
                  <a:lnTo>
                    <a:pt x="75319" y="89598"/>
                  </a:lnTo>
                  <a:lnTo>
                    <a:pt x="120920" y="187"/>
                  </a:lnTo>
                  <a:lnTo>
                    <a:pt x="122342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71" name="Freeform"/>
            <p:cNvSpPr/>
            <p:nvPr/>
          </p:nvSpPr>
          <p:spPr>
            <a:xfrm>
              <a:off x="3383903" y="4674553"/>
              <a:ext cx="180297" cy="509903"/>
            </a:xfrm>
            <a:custGeom>
              <a:avLst/>
              <a:gdLst>
                <a:gd name="connsiteX0" fmla="*/ 61406 w 180297"/>
                <a:gd name="connsiteY0" fmla="*/ 0 h 509903"/>
                <a:gd name="connsiteX1" fmla="*/ 104978 w 180297"/>
                <a:gd name="connsiteY1" fmla="*/ 85433 h 509903"/>
                <a:gd name="connsiteX2" fmla="*/ 180297 w 180297"/>
                <a:gd name="connsiteY2" fmla="*/ 154310 h 509903"/>
                <a:gd name="connsiteX3" fmla="*/ 161930 w 180297"/>
                <a:gd name="connsiteY3" fmla="*/ 252138 h 509903"/>
                <a:gd name="connsiteX4" fmla="*/ 180297 w 180297"/>
                <a:gd name="connsiteY4" fmla="*/ 349966 h 509903"/>
                <a:gd name="connsiteX5" fmla="*/ 104978 w 180297"/>
                <a:gd name="connsiteY5" fmla="*/ 418843 h 509903"/>
                <a:gd name="connsiteX6" fmla="*/ 59377 w 180297"/>
                <a:gd name="connsiteY6" fmla="*/ 508254 h 509903"/>
                <a:gd name="connsiteX7" fmla="*/ 46847 w 180297"/>
                <a:gd name="connsiteY7" fmla="*/ 509903 h 509903"/>
                <a:gd name="connsiteX8" fmla="*/ 25711 w 180297"/>
                <a:gd name="connsiteY8" fmla="*/ 495652 h 509903"/>
                <a:gd name="connsiteX9" fmla="*/ 0 w 180297"/>
                <a:gd name="connsiteY9" fmla="*/ 433580 h 509903"/>
                <a:gd name="connsiteX10" fmla="*/ 0 w 180297"/>
                <a:gd name="connsiteY10" fmla="*/ 82458 h 509903"/>
                <a:gd name="connsiteX11" fmla="*/ 53614 w 180297"/>
                <a:gd name="connsiteY11" fmla="*/ 1573 h 509903"/>
                <a:gd name="connsiteX12" fmla="*/ 61406 w 180297"/>
                <a:gd name="connsiteY12" fmla="*/ 0 h 509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297" h="509903">
                  <a:moveTo>
                    <a:pt x="61406" y="0"/>
                  </a:moveTo>
                  <a:lnTo>
                    <a:pt x="104978" y="85433"/>
                  </a:lnTo>
                  <a:lnTo>
                    <a:pt x="180297" y="154310"/>
                  </a:lnTo>
                  <a:lnTo>
                    <a:pt x="161930" y="252138"/>
                  </a:lnTo>
                  <a:lnTo>
                    <a:pt x="180297" y="349966"/>
                  </a:lnTo>
                  <a:lnTo>
                    <a:pt x="104978" y="418843"/>
                  </a:lnTo>
                  <a:lnTo>
                    <a:pt x="59377" y="508254"/>
                  </a:lnTo>
                  <a:lnTo>
                    <a:pt x="46847" y="509903"/>
                  </a:lnTo>
                  <a:lnTo>
                    <a:pt x="25711" y="495652"/>
                  </a:lnTo>
                  <a:cubicBezTo>
                    <a:pt x="9826" y="479766"/>
                    <a:pt x="0" y="457821"/>
                    <a:pt x="0" y="433580"/>
                  </a:cubicBezTo>
                  <a:lnTo>
                    <a:pt x="0" y="82458"/>
                  </a:lnTo>
                  <a:cubicBezTo>
                    <a:pt x="0" y="46097"/>
                    <a:pt x="22108" y="14900"/>
                    <a:pt x="53614" y="1573"/>
                  </a:cubicBezTo>
                  <a:lnTo>
                    <a:pt x="6140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3" name="Freeform"/>
            <p:cNvSpPr/>
            <p:nvPr/>
          </p:nvSpPr>
          <p:spPr>
            <a:xfrm>
              <a:off x="3430749" y="4669227"/>
              <a:ext cx="5326570" cy="526688"/>
            </a:xfrm>
            <a:custGeom>
              <a:avLst/>
              <a:gdLst>
                <a:gd name="connsiteX0" fmla="*/ 40936 w 5326570"/>
                <a:gd name="connsiteY0" fmla="*/ 0 h 526688"/>
                <a:gd name="connsiteX1" fmla="*/ 5289566 w 5326570"/>
                <a:gd name="connsiteY1" fmla="*/ 0 h 526688"/>
                <a:gd name="connsiteX2" fmla="*/ 5295312 w 5326570"/>
                <a:gd name="connsiteY2" fmla="*/ 1160 h 526688"/>
                <a:gd name="connsiteX3" fmla="*/ 5293890 w 5326570"/>
                <a:gd name="connsiteY3" fmla="*/ 1347 h 526688"/>
                <a:gd name="connsiteX4" fmla="*/ 5248289 w 5326570"/>
                <a:gd name="connsiteY4" fmla="*/ 90758 h 526688"/>
                <a:gd name="connsiteX5" fmla="*/ 5172970 w 5326570"/>
                <a:gd name="connsiteY5" fmla="*/ 159635 h 526688"/>
                <a:gd name="connsiteX6" fmla="*/ 5191337 w 5326570"/>
                <a:gd name="connsiteY6" fmla="*/ 257463 h 526688"/>
                <a:gd name="connsiteX7" fmla="*/ 5172970 w 5326570"/>
                <a:gd name="connsiteY7" fmla="*/ 355291 h 526688"/>
                <a:gd name="connsiteX8" fmla="*/ 5248289 w 5326570"/>
                <a:gd name="connsiteY8" fmla="*/ 424168 h 526688"/>
                <a:gd name="connsiteX9" fmla="*/ 5293890 w 5326570"/>
                <a:gd name="connsiteY9" fmla="*/ 513579 h 526688"/>
                <a:gd name="connsiteX10" fmla="*/ 5326570 w 5326570"/>
                <a:gd name="connsiteY10" fmla="*/ 517879 h 526688"/>
                <a:gd name="connsiteX11" fmla="*/ 5323735 w 5326570"/>
                <a:gd name="connsiteY11" fmla="*/ 519790 h 526688"/>
                <a:gd name="connsiteX12" fmla="*/ 5289566 w 5326570"/>
                <a:gd name="connsiteY12" fmla="*/ 526688 h 526688"/>
                <a:gd name="connsiteX13" fmla="*/ 40936 w 5326570"/>
                <a:gd name="connsiteY13" fmla="*/ 526688 h 526688"/>
                <a:gd name="connsiteX14" fmla="*/ 6767 w 5326570"/>
                <a:gd name="connsiteY14" fmla="*/ 519790 h 526688"/>
                <a:gd name="connsiteX15" fmla="*/ 0 w 5326570"/>
                <a:gd name="connsiteY15" fmla="*/ 515228 h 526688"/>
                <a:gd name="connsiteX16" fmla="*/ 12530 w 5326570"/>
                <a:gd name="connsiteY16" fmla="*/ 513579 h 526688"/>
                <a:gd name="connsiteX17" fmla="*/ 58131 w 5326570"/>
                <a:gd name="connsiteY17" fmla="*/ 424168 h 526688"/>
                <a:gd name="connsiteX18" fmla="*/ 133450 w 5326570"/>
                <a:gd name="connsiteY18" fmla="*/ 355291 h 526688"/>
                <a:gd name="connsiteX19" fmla="*/ 115083 w 5326570"/>
                <a:gd name="connsiteY19" fmla="*/ 257463 h 526688"/>
                <a:gd name="connsiteX20" fmla="*/ 133450 w 5326570"/>
                <a:gd name="connsiteY20" fmla="*/ 159635 h 526688"/>
                <a:gd name="connsiteX21" fmla="*/ 58131 w 5326570"/>
                <a:gd name="connsiteY21" fmla="*/ 90758 h 526688"/>
                <a:gd name="connsiteX22" fmla="*/ 14559 w 5326570"/>
                <a:gd name="connsiteY22" fmla="*/ 5325 h 526688"/>
                <a:gd name="connsiteX23" fmla="*/ 40936 w 5326570"/>
                <a:gd name="connsiteY23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326570" h="526688">
                  <a:moveTo>
                    <a:pt x="40936" y="0"/>
                  </a:moveTo>
                  <a:lnTo>
                    <a:pt x="5289566" y="0"/>
                  </a:lnTo>
                  <a:lnTo>
                    <a:pt x="5295312" y="1160"/>
                  </a:lnTo>
                  <a:lnTo>
                    <a:pt x="5293890" y="1347"/>
                  </a:lnTo>
                  <a:lnTo>
                    <a:pt x="5248289" y="90758"/>
                  </a:lnTo>
                  <a:lnTo>
                    <a:pt x="5172970" y="159635"/>
                  </a:lnTo>
                  <a:lnTo>
                    <a:pt x="5191337" y="257463"/>
                  </a:lnTo>
                  <a:lnTo>
                    <a:pt x="5172970" y="355291"/>
                  </a:lnTo>
                  <a:lnTo>
                    <a:pt x="5248289" y="424168"/>
                  </a:lnTo>
                  <a:lnTo>
                    <a:pt x="5293890" y="513579"/>
                  </a:lnTo>
                  <a:lnTo>
                    <a:pt x="5326570" y="517879"/>
                  </a:lnTo>
                  <a:lnTo>
                    <a:pt x="5323735" y="519790"/>
                  </a:lnTo>
                  <a:cubicBezTo>
                    <a:pt x="5313233" y="524232"/>
                    <a:pt x="5301686" y="526688"/>
                    <a:pt x="5289566" y="526688"/>
                  </a:cubicBezTo>
                  <a:lnTo>
                    <a:pt x="40936" y="526688"/>
                  </a:lnTo>
                  <a:cubicBezTo>
                    <a:pt x="28816" y="526688"/>
                    <a:pt x="17269" y="524232"/>
                    <a:pt x="6767" y="519790"/>
                  </a:cubicBezTo>
                  <a:lnTo>
                    <a:pt x="0" y="515228"/>
                  </a:lnTo>
                  <a:lnTo>
                    <a:pt x="12530" y="513579"/>
                  </a:lnTo>
                  <a:lnTo>
                    <a:pt x="58131" y="424168"/>
                  </a:lnTo>
                  <a:lnTo>
                    <a:pt x="133450" y="355291"/>
                  </a:lnTo>
                  <a:lnTo>
                    <a:pt x="115083" y="257463"/>
                  </a:lnTo>
                  <a:lnTo>
                    <a:pt x="133450" y="159635"/>
                  </a:lnTo>
                  <a:lnTo>
                    <a:pt x="58131" y="90758"/>
                  </a:lnTo>
                  <a:lnTo>
                    <a:pt x="14559" y="5325"/>
                  </a:lnTo>
                  <a:lnTo>
                    <a:pt x="40936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شهر ربيع أول</a:t>
              </a:r>
            </a:p>
          </p:txBody>
        </p:sp>
      </p:grpSp>
      <p:grpSp>
        <p:nvGrpSpPr>
          <p:cNvPr id="164" name="جواب 1"/>
          <p:cNvGrpSpPr/>
          <p:nvPr/>
        </p:nvGrpSpPr>
        <p:grpSpPr>
          <a:xfrm>
            <a:off x="3383903" y="4085948"/>
            <a:ext cx="5424196" cy="526688"/>
            <a:chOff x="3383903" y="5406973"/>
            <a:chExt cx="5424196" cy="526688"/>
          </a:xfrm>
        </p:grpSpPr>
        <p:sp>
          <p:nvSpPr>
            <p:cNvPr id="70" name="Freeform"/>
            <p:cNvSpPr/>
            <p:nvPr/>
          </p:nvSpPr>
          <p:spPr>
            <a:xfrm>
              <a:off x="8603720" y="5409187"/>
              <a:ext cx="204379" cy="517121"/>
            </a:xfrm>
            <a:custGeom>
              <a:avLst/>
              <a:gdLst>
                <a:gd name="connsiteX0" fmla="*/ 127557 w 204379"/>
                <a:gd name="connsiteY0" fmla="*/ 0 h 517121"/>
                <a:gd name="connsiteX1" fmla="*/ 150765 w 204379"/>
                <a:gd name="connsiteY1" fmla="*/ 4685 h 517121"/>
                <a:gd name="connsiteX2" fmla="*/ 204379 w 204379"/>
                <a:gd name="connsiteY2" fmla="*/ 85570 h 517121"/>
                <a:gd name="connsiteX3" fmla="*/ 204379 w 204379"/>
                <a:gd name="connsiteY3" fmla="*/ 436692 h 517121"/>
                <a:gd name="connsiteX4" fmla="*/ 178668 w 204379"/>
                <a:gd name="connsiteY4" fmla="*/ 498764 h 517121"/>
                <a:gd name="connsiteX5" fmla="*/ 151442 w 204379"/>
                <a:gd name="connsiteY5" fmla="*/ 517121 h 517121"/>
                <a:gd name="connsiteX6" fmla="*/ 120920 w 204379"/>
                <a:gd name="connsiteY6" fmla="*/ 513105 h 517121"/>
                <a:gd name="connsiteX7" fmla="*/ 75319 w 204379"/>
                <a:gd name="connsiteY7" fmla="*/ 423694 h 517121"/>
                <a:gd name="connsiteX8" fmla="*/ 0 w 204379"/>
                <a:gd name="connsiteY8" fmla="*/ 354817 h 517121"/>
                <a:gd name="connsiteX9" fmla="*/ 18367 w 204379"/>
                <a:gd name="connsiteY9" fmla="*/ 256989 h 517121"/>
                <a:gd name="connsiteX10" fmla="*/ 0 w 204379"/>
                <a:gd name="connsiteY10" fmla="*/ 159161 h 517121"/>
                <a:gd name="connsiteX11" fmla="*/ 75319 w 204379"/>
                <a:gd name="connsiteY11" fmla="*/ 90284 h 517121"/>
                <a:gd name="connsiteX12" fmla="*/ 120920 w 204379"/>
                <a:gd name="connsiteY12" fmla="*/ 873 h 517121"/>
                <a:gd name="connsiteX13" fmla="*/ 127557 w 204379"/>
                <a:gd name="connsiteY13" fmla="*/ 0 h 517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7121">
                  <a:moveTo>
                    <a:pt x="127557" y="0"/>
                  </a:moveTo>
                  <a:lnTo>
                    <a:pt x="150765" y="4685"/>
                  </a:lnTo>
                  <a:cubicBezTo>
                    <a:pt x="182272" y="18012"/>
                    <a:pt x="204379" y="49209"/>
                    <a:pt x="204379" y="85570"/>
                  </a:cubicBezTo>
                  <a:lnTo>
                    <a:pt x="204379" y="436692"/>
                  </a:lnTo>
                  <a:cubicBezTo>
                    <a:pt x="204379" y="460933"/>
                    <a:pt x="194553" y="482878"/>
                    <a:pt x="178668" y="498764"/>
                  </a:cubicBezTo>
                  <a:lnTo>
                    <a:pt x="151442" y="517121"/>
                  </a:lnTo>
                  <a:lnTo>
                    <a:pt x="120920" y="513105"/>
                  </a:lnTo>
                  <a:lnTo>
                    <a:pt x="75319" y="423694"/>
                  </a:lnTo>
                  <a:lnTo>
                    <a:pt x="0" y="354817"/>
                  </a:lnTo>
                  <a:lnTo>
                    <a:pt x="18367" y="256989"/>
                  </a:lnTo>
                  <a:lnTo>
                    <a:pt x="0" y="159161"/>
                  </a:lnTo>
                  <a:lnTo>
                    <a:pt x="75319" y="90284"/>
                  </a:lnTo>
                  <a:lnTo>
                    <a:pt x="120920" y="873"/>
                  </a:lnTo>
                  <a:lnTo>
                    <a:pt x="12755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9" name="Freeform"/>
            <p:cNvSpPr/>
            <p:nvPr/>
          </p:nvSpPr>
          <p:spPr>
            <a:xfrm>
              <a:off x="3383903" y="5412462"/>
              <a:ext cx="180297" cy="511195"/>
            </a:xfrm>
            <a:custGeom>
              <a:avLst/>
              <a:gdLst>
                <a:gd name="connsiteX0" fmla="*/ 60602 w 180297"/>
                <a:gd name="connsiteY0" fmla="*/ 0 h 511195"/>
                <a:gd name="connsiteX1" fmla="*/ 104978 w 180297"/>
                <a:gd name="connsiteY1" fmla="*/ 87009 h 511195"/>
                <a:gd name="connsiteX2" fmla="*/ 180297 w 180297"/>
                <a:gd name="connsiteY2" fmla="*/ 155886 h 511195"/>
                <a:gd name="connsiteX3" fmla="*/ 161930 w 180297"/>
                <a:gd name="connsiteY3" fmla="*/ 253714 h 511195"/>
                <a:gd name="connsiteX4" fmla="*/ 180297 w 180297"/>
                <a:gd name="connsiteY4" fmla="*/ 351542 h 511195"/>
                <a:gd name="connsiteX5" fmla="*/ 104978 w 180297"/>
                <a:gd name="connsiteY5" fmla="*/ 420419 h 511195"/>
                <a:gd name="connsiteX6" fmla="*/ 59377 w 180297"/>
                <a:gd name="connsiteY6" fmla="*/ 509830 h 511195"/>
                <a:gd name="connsiteX7" fmla="*/ 49005 w 180297"/>
                <a:gd name="connsiteY7" fmla="*/ 511195 h 511195"/>
                <a:gd name="connsiteX8" fmla="*/ 25711 w 180297"/>
                <a:gd name="connsiteY8" fmla="*/ 495489 h 511195"/>
                <a:gd name="connsiteX9" fmla="*/ 0 w 180297"/>
                <a:gd name="connsiteY9" fmla="*/ 433417 h 511195"/>
                <a:gd name="connsiteX10" fmla="*/ 0 w 180297"/>
                <a:gd name="connsiteY10" fmla="*/ 82295 h 511195"/>
                <a:gd name="connsiteX11" fmla="*/ 53614 w 180297"/>
                <a:gd name="connsiteY11" fmla="*/ 1410 h 511195"/>
                <a:gd name="connsiteX12" fmla="*/ 60602 w 180297"/>
                <a:gd name="connsiteY12" fmla="*/ 0 h 511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297" h="511195">
                  <a:moveTo>
                    <a:pt x="60602" y="0"/>
                  </a:moveTo>
                  <a:lnTo>
                    <a:pt x="104978" y="87009"/>
                  </a:lnTo>
                  <a:lnTo>
                    <a:pt x="180297" y="155886"/>
                  </a:lnTo>
                  <a:lnTo>
                    <a:pt x="161930" y="253714"/>
                  </a:lnTo>
                  <a:lnTo>
                    <a:pt x="180297" y="351542"/>
                  </a:lnTo>
                  <a:lnTo>
                    <a:pt x="104978" y="420419"/>
                  </a:lnTo>
                  <a:lnTo>
                    <a:pt x="59377" y="509830"/>
                  </a:lnTo>
                  <a:lnTo>
                    <a:pt x="49005" y="511195"/>
                  </a:lnTo>
                  <a:lnTo>
                    <a:pt x="25711" y="495489"/>
                  </a:lnTo>
                  <a:cubicBezTo>
                    <a:pt x="9826" y="479603"/>
                    <a:pt x="0" y="457658"/>
                    <a:pt x="0" y="433417"/>
                  </a:cubicBezTo>
                  <a:lnTo>
                    <a:pt x="0" y="82295"/>
                  </a:lnTo>
                  <a:cubicBezTo>
                    <a:pt x="0" y="45934"/>
                    <a:pt x="22108" y="14737"/>
                    <a:pt x="53614" y="1410"/>
                  </a:cubicBezTo>
                  <a:lnTo>
                    <a:pt x="60602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0" name="Freeform"/>
            <p:cNvSpPr/>
            <p:nvPr/>
          </p:nvSpPr>
          <p:spPr>
            <a:xfrm>
              <a:off x="3432907" y="5406973"/>
              <a:ext cx="5322254" cy="526688"/>
            </a:xfrm>
            <a:custGeom>
              <a:avLst/>
              <a:gdLst>
                <a:gd name="connsiteX0" fmla="*/ 38778 w 5322254"/>
                <a:gd name="connsiteY0" fmla="*/ 0 h 526688"/>
                <a:gd name="connsiteX1" fmla="*/ 5287408 w 5322254"/>
                <a:gd name="connsiteY1" fmla="*/ 0 h 526688"/>
                <a:gd name="connsiteX2" fmla="*/ 5298369 w 5322254"/>
                <a:gd name="connsiteY2" fmla="*/ 2213 h 526688"/>
                <a:gd name="connsiteX3" fmla="*/ 5291732 w 5322254"/>
                <a:gd name="connsiteY3" fmla="*/ 3086 h 526688"/>
                <a:gd name="connsiteX4" fmla="*/ 5246131 w 5322254"/>
                <a:gd name="connsiteY4" fmla="*/ 92497 h 526688"/>
                <a:gd name="connsiteX5" fmla="*/ 5170812 w 5322254"/>
                <a:gd name="connsiteY5" fmla="*/ 161374 h 526688"/>
                <a:gd name="connsiteX6" fmla="*/ 5189179 w 5322254"/>
                <a:gd name="connsiteY6" fmla="*/ 259202 h 526688"/>
                <a:gd name="connsiteX7" fmla="*/ 5170812 w 5322254"/>
                <a:gd name="connsiteY7" fmla="*/ 357030 h 526688"/>
                <a:gd name="connsiteX8" fmla="*/ 5246131 w 5322254"/>
                <a:gd name="connsiteY8" fmla="*/ 425907 h 526688"/>
                <a:gd name="connsiteX9" fmla="*/ 5291732 w 5322254"/>
                <a:gd name="connsiteY9" fmla="*/ 515318 h 526688"/>
                <a:gd name="connsiteX10" fmla="*/ 5322254 w 5322254"/>
                <a:gd name="connsiteY10" fmla="*/ 519334 h 526688"/>
                <a:gd name="connsiteX11" fmla="*/ 5321577 w 5322254"/>
                <a:gd name="connsiteY11" fmla="*/ 519790 h 526688"/>
                <a:gd name="connsiteX12" fmla="*/ 5287408 w 5322254"/>
                <a:gd name="connsiteY12" fmla="*/ 526688 h 526688"/>
                <a:gd name="connsiteX13" fmla="*/ 38778 w 5322254"/>
                <a:gd name="connsiteY13" fmla="*/ 526688 h 526688"/>
                <a:gd name="connsiteX14" fmla="*/ 4609 w 5322254"/>
                <a:gd name="connsiteY14" fmla="*/ 519790 h 526688"/>
                <a:gd name="connsiteX15" fmla="*/ 0 w 5322254"/>
                <a:gd name="connsiteY15" fmla="*/ 516683 h 526688"/>
                <a:gd name="connsiteX16" fmla="*/ 10372 w 5322254"/>
                <a:gd name="connsiteY16" fmla="*/ 515318 h 526688"/>
                <a:gd name="connsiteX17" fmla="*/ 55973 w 5322254"/>
                <a:gd name="connsiteY17" fmla="*/ 425907 h 526688"/>
                <a:gd name="connsiteX18" fmla="*/ 131292 w 5322254"/>
                <a:gd name="connsiteY18" fmla="*/ 357030 h 526688"/>
                <a:gd name="connsiteX19" fmla="*/ 112925 w 5322254"/>
                <a:gd name="connsiteY19" fmla="*/ 259202 h 526688"/>
                <a:gd name="connsiteX20" fmla="*/ 131292 w 5322254"/>
                <a:gd name="connsiteY20" fmla="*/ 161374 h 526688"/>
                <a:gd name="connsiteX21" fmla="*/ 55973 w 5322254"/>
                <a:gd name="connsiteY21" fmla="*/ 92497 h 526688"/>
                <a:gd name="connsiteX22" fmla="*/ 11597 w 5322254"/>
                <a:gd name="connsiteY22" fmla="*/ 5488 h 526688"/>
                <a:gd name="connsiteX23" fmla="*/ 38778 w 5322254"/>
                <a:gd name="connsiteY23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322254" h="526688">
                  <a:moveTo>
                    <a:pt x="38778" y="0"/>
                  </a:moveTo>
                  <a:lnTo>
                    <a:pt x="5287408" y="0"/>
                  </a:lnTo>
                  <a:lnTo>
                    <a:pt x="5298369" y="2213"/>
                  </a:lnTo>
                  <a:lnTo>
                    <a:pt x="5291732" y="3086"/>
                  </a:lnTo>
                  <a:lnTo>
                    <a:pt x="5246131" y="92497"/>
                  </a:lnTo>
                  <a:lnTo>
                    <a:pt x="5170812" y="161374"/>
                  </a:lnTo>
                  <a:lnTo>
                    <a:pt x="5189179" y="259202"/>
                  </a:lnTo>
                  <a:lnTo>
                    <a:pt x="5170812" y="357030"/>
                  </a:lnTo>
                  <a:lnTo>
                    <a:pt x="5246131" y="425907"/>
                  </a:lnTo>
                  <a:lnTo>
                    <a:pt x="5291732" y="515318"/>
                  </a:lnTo>
                  <a:lnTo>
                    <a:pt x="5322254" y="519334"/>
                  </a:lnTo>
                  <a:lnTo>
                    <a:pt x="5321577" y="519790"/>
                  </a:lnTo>
                  <a:cubicBezTo>
                    <a:pt x="5311075" y="524232"/>
                    <a:pt x="5299528" y="526688"/>
                    <a:pt x="5287408" y="526688"/>
                  </a:cubicBezTo>
                  <a:lnTo>
                    <a:pt x="38778" y="526688"/>
                  </a:lnTo>
                  <a:cubicBezTo>
                    <a:pt x="26658" y="526688"/>
                    <a:pt x="15111" y="524232"/>
                    <a:pt x="4609" y="519790"/>
                  </a:cubicBezTo>
                  <a:lnTo>
                    <a:pt x="0" y="516683"/>
                  </a:lnTo>
                  <a:lnTo>
                    <a:pt x="10372" y="515318"/>
                  </a:lnTo>
                  <a:lnTo>
                    <a:pt x="55973" y="425907"/>
                  </a:lnTo>
                  <a:lnTo>
                    <a:pt x="131292" y="357030"/>
                  </a:lnTo>
                  <a:lnTo>
                    <a:pt x="112925" y="259202"/>
                  </a:lnTo>
                  <a:lnTo>
                    <a:pt x="131292" y="161374"/>
                  </a:lnTo>
                  <a:lnTo>
                    <a:pt x="55973" y="92497"/>
                  </a:lnTo>
                  <a:lnTo>
                    <a:pt x="11597" y="5488"/>
                  </a:lnTo>
                  <a:lnTo>
                    <a:pt x="3877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شهر محرّم</a:t>
              </a:r>
            </a:p>
          </p:txBody>
        </p:sp>
      </p:grpSp>
      <p:grpSp>
        <p:nvGrpSpPr>
          <p:cNvPr id="35" name="أحسنت"/>
          <p:cNvGrpSpPr/>
          <p:nvPr/>
        </p:nvGrpSpPr>
        <p:grpSpPr>
          <a:xfrm>
            <a:off x="3695705" y="2247529"/>
            <a:ext cx="4791064" cy="2362944"/>
            <a:chOff x="3695705" y="2247529"/>
            <a:chExt cx="4791064" cy="2362944"/>
          </a:xfrm>
        </p:grpSpPr>
        <p:sp>
          <p:nvSpPr>
            <p:cNvPr id="36" name="Freeform"/>
            <p:cNvSpPr/>
            <p:nvPr/>
          </p:nvSpPr>
          <p:spPr>
            <a:xfrm>
              <a:off x="3695706" y="2252805"/>
              <a:ext cx="313782" cy="442766"/>
            </a:xfrm>
            <a:custGeom>
              <a:avLst/>
              <a:gdLst>
                <a:gd name="connsiteX0" fmla="*/ 397596 w 399247"/>
                <a:gd name="connsiteY0" fmla="*/ 0 h 515500"/>
                <a:gd name="connsiteX1" fmla="*/ 370642 w 399247"/>
                <a:gd name="connsiteY1" fmla="*/ 116255 h 515500"/>
                <a:gd name="connsiteX2" fmla="*/ 399247 w 399247"/>
                <a:gd name="connsiteY2" fmla="*/ 239629 h 515500"/>
                <a:gd name="connsiteX3" fmla="*/ 299857 w 399247"/>
                <a:gd name="connsiteY3" fmla="*/ 323452 h 515500"/>
                <a:gd name="connsiteX4" fmla="*/ 246749 w 399247"/>
                <a:gd name="connsiteY4" fmla="*/ 439252 h 515500"/>
                <a:gd name="connsiteX5" fmla="*/ 114536 w 399247"/>
                <a:gd name="connsiteY5" fmla="*/ 451505 h 515500"/>
                <a:gd name="connsiteX6" fmla="*/ 1 w 399247"/>
                <a:gd name="connsiteY6" fmla="*/ 515500 h 515500"/>
                <a:gd name="connsiteX7" fmla="*/ 0 w 399247"/>
                <a:gd name="connsiteY7" fmla="*/ 515500 h 515500"/>
                <a:gd name="connsiteX8" fmla="*/ 0 w 399247"/>
                <a:gd name="connsiteY8" fmla="*/ 452385 h 515500"/>
                <a:gd name="connsiteX9" fmla="*/ 366119 w 399247"/>
                <a:gd name="connsiteY9" fmla="*/ 3173 h 515500"/>
                <a:gd name="connsiteX10" fmla="*/ 397596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397596" y="0"/>
                  </a:moveTo>
                  <a:lnTo>
                    <a:pt x="370642" y="116255"/>
                  </a:lnTo>
                  <a:lnTo>
                    <a:pt x="399247" y="239629"/>
                  </a:lnTo>
                  <a:lnTo>
                    <a:pt x="299857" y="323452"/>
                  </a:lnTo>
                  <a:lnTo>
                    <a:pt x="246749" y="439252"/>
                  </a:lnTo>
                  <a:lnTo>
                    <a:pt x="114536" y="451505"/>
                  </a:lnTo>
                  <a:lnTo>
                    <a:pt x="1" y="515500"/>
                  </a:lnTo>
                  <a:lnTo>
                    <a:pt x="0" y="515500"/>
                  </a:lnTo>
                  <a:lnTo>
                    <a:pt x="0" y="452385"/>
                  </a:lnTo>
                  <a:cubicBezTo>
                    <a:pt x="0" y="230802"/>
                    <a:pt x="157175" y="45929"/>
                    <a:pt x="366119" y="3173"/>
                  </a:cubicBezTo>
                  <a:lnTo>
                    <a:pt x="39759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37" name="Freeform"/>
            <p:cNvSpPr/>
            <p:nvPr/>
          </p:nvSpPr>
          <p:spPr>
            <a:xfrm>
              <a:off x="8172987" y="2252805"/>
              <a:ext cx="313782" cy="442766"/>
            </a:xfrm>
            <a:custGeom>
              <a:avLst/>
              <a:gdLst>
                <a:gd name="connsiteX0" fmla="*/ 1651 w 399247"/>
                <a:gd name="connsiteY0" fmla="*/ 0 h 515500"/>
                <a:gd name="connsiteX1" fmla="*/ 33128 w 399247"/>
                <a:gd name="connsiteY1" fmla="*/ 3173 h 515500"/>
                <a:gd name="connsiteX2" fmla="*/ 399247 w 399247"/>
                <a:gd name="connsiteY2" fmla="*/ 452385 h 515500"/>
                <a:gd name="connsiteX3" fmla="*/ 399247 w 399247"/>
                <a:gd name="connsiteY3" fmla="*/ 515500 h 515500"/>
                <a:gd name="connsiteX4" fmla="*/ 284711 w 399247"/>
                <a:gd name="connsiteY4" fmla="*/ 451505 h 515500"/>
                <a:gd name="connsiteX5" fmla="*/ 152498 w 399247"/>
                <a:gd name="connsiteY5" fmla="*/ 439252 h 515500"/>
                <a:gd name="connsiteX6" fmla="*/ 99390 w 399247"/>
                <a:gd name="connsiteY6" fmla="*/ 323452 h 515500"/>
                <a:gd name="connsiteX7" fmla="*/ 0 w 399247"/>
                <a:gd name="connsiteY7" fmla="*/ 239629 h 515500"/>
                <a:gd name="connsiteX8" fmla="*/ 28605 w 399247"/>
                <a:gd name="connsiteY8" fmla="*/ 116255 h 515500"/>
                <a:gd name="connsiteX9" fmla="*/ 1651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1651" y="0"/>
                  </a:moveTo>
                  <a:lnTo>
                    <a:pt x="33128" y="3173"/>
                  </a:lnTo>
                  <a:cubicBezTo>
                    <a:pt x="242072" y="45929"/>
                    <a:pt x="399247" y="230802"/>
                    <a:pt x="399247" y="452385"/>
                  </a:cubicBezTo>
                  <a:lnTo>
                    <a:pt x="399247" y="515500"/>
                  </a:lnTo>
                  <a:lnTo>
                    <a:pt x="284711" y="451505"/>
                  </a:lnTo>
                  <a:lnTo>
                    <a:pt x="152498" y="439252"/>
                  </a:lnTo>
                  <a:lnTo>
                    <a:pt x="99390" y="323452"/>
                  </a:lnTo>
                  <a:lnTo>
                    <a:pt x="0" y="239629"/>
                  </a:lnTo>
                  <a:lnTo>
                    <a:pt x="28605" y="116255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38" name="Freeform"/>
            <p:cNvSpPr/>
            <p:nvPr/>
          </p:nvSpPr>
          <p:spPr>
            <a:xfrm>
              <a:off x="3695706" y="4162431"/>
              <a:ext cx="313782" cy="442766"/>
            </a:xfrm>
            <a:custGeom>
              <a:avLst/>
              <a:gdLst>
                <a:gd name="connsiteX0" fmla="*/ 1 w 399247"/>
                <a:gd name="connsiteY0" fmla="*/ 0 h 515500"/>
                <a:gd name="connsiteX1" fmla="*/ 114536 w 399247"/>
                <a:gd name="connsiteY1" fmla="*/ 63995 h 515500"/>
                <a:gd name="connsiteX2" fmla="*/ 246749 w 399247"/>
                <a:gd name="connsiteY2" fmla="*/ 76248 h 515500"/>
                <a:gd name="connsiteX3" fmla="*/ 299857 w 399247"/>
                <a:gd name="connsiteY3" fmla="*/ 192048 h 515500"/>
                <a:gd name="connsiteX4" fmla="*/ 399247 w 399247"/>
                <a:gd name="connsiteY4" fmla="*/ 275871 h 515500"/>
                <a:gd name="connsiteX5" fmla="*/ 370642 w 399247"/>
                <a:gd name="connsiteY5" fmla="*/ 399246 h 515500"/>
                <a:gd name="connsiteX6" fmla="*/ 397596 w 399247"/>
                <a:gd name="connsiteY6" fmla="*/ 515500 h 515500"/>
                <a:gd name="connsiteX7" fmla="*/ 366119 w 399247"/>
                <a:gd name="connsiteY7" fmla="*/ 512327 h 515500"/>
                <a:gd name="connsiteX8" fmla="*/ 0 w 399247"/>
                <a:gd name="connsiteY8" fmla="*/ 63115 h 515500"/>
                <a:gd name="connsiteX9" fmla="*/ 0 w 399247"/>
                <a:gd name="connsiteY9" fmla="*/ 1 h 515500"/>
                <a:gd name="connsiteX10" fmla="*/ 1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1" y="0"/>
                  </a:moveTo>
                  <a:lnTo>
                    <a:pt x="114536" y="63995"/>
                  </a:lnTo>
                  <a:lnTo>
                    <a:pt x="246749" y="76248"/>
                  </a:lnTo>
                  <a:lnTo>
                    <a:pt x="299857" y="192048"/>
                  </a:lnTo>
                  <a:lnTo>
                    <a:pt x="399247" y="275871"/>
                  </a:lnTo>
                  <a:lnTo>
                    <a:pt x="370642" y="399246"/>
                  </a:lnTo>
                  <a:lnTo>
                    <a:pt x="397596" y="515500"/>
                  </a:lnTo>
                  <a:lnTo>
                    <a:pt x="366119" y="512327"/>
                  </a:lnTo>
                  <a:cubicBezTo>
                    <a:pt x="157175" y="469571"/>
                    <a:pt x="0" y="284698"/>
                    <a:pt x="0" y="63115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39" name="Freeform"/>
            <p:cNvSpPr/>
            <p:nvPr/>
          </p:nvSpPr>
          <p:spPr>
            <a:xfrm>
              <a:off x="8172987" y="4162431"/>
              <a:ext cx="313782" cy="442766"/>
            </a:xfrm>
            <a:custGeom>
              <a:avLst/>
              <a:gdLst>
                <a:gd name="connsiteX0" fmla="*/ 399247 w 399247"/>
                <a:gd name="connsiteY0" fmla="*/ 0 h 515500"/>
                <a:gd name="connsiteX1" fmla="*/ 399247 w 399247"/>
                <a:gd name="connsiteY1" fmla="*/ 63115 h 515500"/>
                <a:gd name="connsiteX2" fmla="*/ 33128 w 399247"/>
                <a:gd name="connsiteY2" fmla="*/ 512327 h 515500"/>
                <a:gd name="connsiteX3" fmla="*/ 1651 w 399247"/>
                <a:gd name="connsiteY3" fmla="*/ 515500 h 515500"/>
                <a:gd name="connsiteX4" fmla="*/ 28605 w 399247"/>
                <a:gd name="connsiteY4" fmla="*/ 399246 h 515500"/>
                <a:gd name="connsiteX5" fmla="*/ 0 w 399247"/>
                <a:gd name="connsiteY5" fmla="*/ 275871 h 515500"/>
                <a:gd name="connsiteX6" fmla="*/ 99390 w 399247"/>
                <a:gd name="connsiteY6" fmla="*/ 192048 h 515500"/>
                <a:gd name="connsiteX7" fmla="*/ 152498 w 399247"/>
                <a:gd name="connsiteY7" fmla="*/ 76248 h 515500"/>
                <a:gd name="connsiteX8" fmla="*/ 284711 w 399247"/>
                <a:gd name="connsiteY8" fmla="*/ 63995 h 515500"/>
                <a:gd name="connsiteX9" fmla="*/ 399247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399247" y="0"/>
                  </a:moveTo>
                  <a:lnTo>
                    <a:pt x="399247" y="63115"/>
                  </a:lnTo>
                  <a:cubicBezTo>
                    <a:pt x="399247" y="284698"/>
                    <a:pt x="242072" y="469571"/>
                    <a:pt x="33128" y="512327"/>
                  </a:cubicBezTo>
                  <a:lnTo>
                    <a:pt x="1651" y="515500"/>
                  </a:lnTo>
                  <a:lnTo>
                    <a:pt x="28605" y="399246"/>
                  </a:lnTo>
                  <a:lnTo>
                    <a:pt x="0" y="275871"/>
                  </a:lnTo>
                  <a:lnTo>
                    <a:pt x="99390" y="192048"/>
                  </a:lnTo>
                  <a:lnTo>
                    <a:pt x="152498" y="76248"/>
                  </a:lnTo>
                  <a:lnTo>
                    <a:pt x="284711" y="63995"/>
                  </a:lnTo>
                  <a:lnTo>
                    <a:pt x="39924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40" name="Freeform"/>
            <p:cNvSpPr/>
            <p:nvPr/>
          </p:nvSpPr>
          <p:spPr>
            <a:xfrm>
              <a:off x="3695705" y="2247529"/>
              <a:ext cx="4791063" cy="2362944"/>
            </a:xfrm>
            <a:custGeom>
              <a:avLst/>
              <a:gdLst>
                <a:gd name="connsiteX0" fmla="*/ 458528 w 6096000"/>
                <a:gd name="connsiteY0" fmla="*/ 0 h 2751112"/>
                <a:gd name="connsiteX1" fmla="*/ 5637472 w 6096000"/>
                <a:gd name="connsiteY1" fmla="*/ 0 h 2751112"/>
                <a:gd name="connsiteX2" fmla="*/ 5698404 w 6096000"/>
                <a:gd name="connsiteY2" fmla="*/ 6143 h 2751112"/>
                <a:gd name="connsiteX3" fmla="*/ 5725358 w 6096000"/>
                <a:gd name="connsiteY3" fmla="*/ 122398 h 2751112"/>
                <a:gd name="connsiteX4" fmla="*/ 5696753 w 6096000"/>
                <a:gd name="connsiteY4" fmla="*/ 245772 h 2751112"/>
                <a:gd name="connsiteX5" fmla="*/ 5796143 w 6096000"/>
                <a:gd name="connsiteY5" fmla="*/ 329595 h 2751112"/>
                <a:gd name="connsiteX6" fmla="*/ 5849251 w 6096000"/>
                <a:gd name="connsiteY6" fmla="*/ 445395 h 2751112"/>
                <a:gd name="connsiteX7" fmla="*/ 5981464 w 6096000"/>
                <a:gd name="connsiteY7" fmla="*/ 457648 h 2751112"/>
                <a:gd name="connsiteX8" fmla="*/ 6096000 w 6096000"/>
                <a:gd name="connsiteY8" fmla="*/ 521643 h 2751112"/>
                <a:gd name="connsiteX9" fmla="*/ 6096000 w 6096000"/>
                <a:gd name="connsiteY9" fmla="*/ 2229469 h 2751112"/>
                <a:gd name="connsiteX10" fmla="*/ 5981464 w 6096000"/>
                <a:gd name="connsiteY10" fmla="*/ 2293464 h 2751112"/>
                <a:gd name="connsiteX11" fmla="*/ 5849251 w 6096000"/>
                <a:gd name="connsiteY11" fmla="*/ 2305717 h 2751112"/>
                <a:gd name="connsiteX12" fmla="*/ 5796143 w 6096000"/>
                <a:gd name="connsiteY12" fmla="*/ 2421517 h 2751112"/>
                <a:gd name="connsiteX13" fmla="*/ 5696753 w 6096000"/>
                <a:gd name="connsiteY13" fmla="*/ 2505340 h 2751112"/>
                <a:gd name="connsiteX14" fmla="*/ 5725358 w 6096000"/>
                <a:gd name="connsiteY14" fmla="*/ 2628715 h 2751112"/>
                <a:gd name="connsiteX15" fmla="*/ 5698404 w 6096000"/>
                <a:gd name="connsiteY15" fmla="*/ 2744969 h 2751112"/>
                <a:gd name="connsiteX16" fmla="*/ 5637472 w 6096000"/>
                <a:gd name="connsiteY16" fmla="*/ 2751112 h 2751112"/>
                <a:gd name="connsiteX17" fmla="*/ 458528 w 6096000"/>
                <a:gd name="connsiteY17" fmla="*/ 2751112 h 2751112"/>
                <a:gd name="connsiteX18" fmla="*/ 397596 w 6096000"/>
                <a:gd name="connsiteY18" fmla="*/ 2744969 h 2751112"/>
                <a:gd name="connsiteX19" fmla="*/ 370642 w 6096000"/>
                <a:gd name="connsiteY19" fmla="*/ 2628715 h 2751112"/>
                <a:gd name="connsiteX20" fmla="*/ 399247 w 6096000"/>
                <a:gd name="connsiteY20" fmla="*/ 2505340 h 2751112"/>
                <a:gd name="connsiteX21" fmla="*/ 299857 w 6096000"/>
                <a:gd name="connsiteY21" fmla="*/ 2421517 h 2751112"/>
                <a:gd name="connsiteX22" fmla="*/ 246749 w 6096000"/>
                <a:gd name="connsiteY22" fmla="*/ 2305717 h 2751112"/>
                <a:gd name="connsiteX23" fmla="*/ 114536 w 6096000"/>
                <a:gd name="connsiteY23" fmla="*/ 2293464 h 2751112"/>
                <a:gd name="connsiteX24" fmla="*/ 1 w 6096000"/>
                <a:gd name="connsiteY24" fmla="*/ 2229469 h 2751112"/>
                <a:gd name="connsiteX25" fmla="*/ 0 w 6096000"/>
                <a:gd name="connsiteY25" fmla="*/ 2229470 h 2751112"/>
                <a:gd name="connsiteX26" fmla="*/ 0 w 6096000"/>
                <a:gd name="connsiteY26" fmla="*/ 521643 h 2751112"/>
                <a:gd name="connsiteX27" fmla="*/ 1 w 6096000"/>
                <a:gd name="connsiteY27" fmla="*/ 521643 h 2751112"/>
                <a:gd name="connsiteX28" fmla="*/ 114536 w 6096000"/>
                <a:gd name="connsiteY28" fmla="*/ 457648 h 2751112"/>
                <a:gd name="connsiteX29" fmla="*/ 246749 w 6096000"/>
                <a:gd name="connsiteY29" fmla="*/ 445395 h 2751112"/>
                <a:gd name="connsiteX30" fmla="*/ 299857 w 6096000"/>
                <a:gd name="connsiteY30" fmla="*/ 329595 h 2751112"/>
                <a:gd name="connsiteX31" fmla="*/ 399247 w 6096000"/>
                <a:gd name="connsiteY31" fmla="*/ 245772 h 2751112"/>
                <a:gd name="connsiteX32" fmla="*/ 370642 w 6096000"/>
                <a:gd name="connsiteY32" fmla="*/ 122398 h 2751112"/>
                <a:gd name="connsiteX33" fmla="*/ 397596 w 6096000"/>
                <a:gd name="connsiteY33" fmla="*/ 6143 h 2751112"/>
                <a:gd name="connsiteX34" fmla="*/ 458528 w 6096000"/>
                <a:gd name="connsiteY34" fmla="*/ 0 h 275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96000" h="2751112">
                  <a:moveTo>
                    <a:pt x="458528" y="0"/>
                  </a:moveTo>
                  <a:lnTo>
                    <a:pt x="5637472" y="0"/>
                  </a:lnTo>
                  <a:lnTo>
                    <a:pt x="5698404" y="6143"/>
                  </a:lnTo>
                  <a:lnTo>
                    <a:pt x="5725358" y="122398"/>
                  </a:lnTo>
                  <a:lnTo>
                    <a:pt x="5696753" y="245772"/>
                  </a:lnTo>
                  <a:lnTo>
                    <a:pt x="5796143" y="329595"/>
                  </a:lnTo>
                  <a:lnTo>
                    <a:pt x="5849251" y="445395"/>
                  </a:lnTo>
                  <a:lnTo>
                    <a:pt x="5981464" y="457648"/>
                  </a:lnTo>
                  <a:lnTo>
                    <a:pt x="6096000" y="521643"/>
                  </a:lnTo>
                  <a:lnTo>
                    <a:pt x="6096000" y="2229469"/>
                  </a:lnTo>
                  <a:lnTo>
                    <a:pt x="5981464" y="2293464"/>
                  </a:lnTo>
                  <a:lnTo>
                    <a:pt x="5849251" y="2305717"/>
                  </a:lnTo>
                  <a:lnTo>
                    <a:pt x="5796143" y="2421517"/>
                  </a:lnTo>
                  <a:lnTo>
                    <a:pt x="5696753" y="2505340"/>
                  </a:lnTo>
                  <a:lnTo>
                    <a:pt x="5725358" y="2628715"/>
                  </a:lnTo>
                  <a:lnTo>
                    <a:pt x="5698404" y="2744969"/>
                  </a:lnTo>
                  <a:lnTo>
                    <a:pt x="5637472" y="2751112"/>
                  </a:lnTo>
                  <a:lnTo>
                    <a:pt x="458528" y="2751112"/>
                  </a:lnTo>
                  <a:lnTo>
                    <a:pt x="397596" y="2744969"/>
                  </a:lnTo>
                  <a:lnTo>
                    <a:pt x="370642" y="2628715"/>
                  </a:lnTo>
                  <a:lnTo>
                    <a:pt x="399247" y="2505340"/>
                  </a:lnTo>
                  <a:lnTo>
                    <a:pt x="299857" y="2421517"/>
                  </a:lnTo>
                  <a:lnTo>
                    <a:pt x="246749" y="2305717"/>
                  </a:lnTo>
                  <a:lnTo>
                    <a:pt x="114536" y="2293464"/>
                  </a:lnTo>
                  <a:lnTo>
                    <a:pt x="1" y="2229469"/>
                  </a:lnTo>
                  <a:lnTo>
                    <a:pt x="0" y="2229470"/>
                  </a:lnTo>
                  <a:lnTo>
                    <a:pt x="0" y="521643"/>
                  </a:lnTo>
                  <a:lnTo>
                    <a:pt x="1" y="521643"/>
                  </a:lnTo>
                  <a:lnTo>
                    <a:pt x="114536" y="457648"/>
                  </a:lnTo>
                  <a:lnTo>
                    <a:pt x="246749" y="445395"/>
                  </a:lnTo>
                  <a:lnTo>
                    <a:pt x="299857" y="329595"/>
                  </a:lnTo>
                  <a:lnTo>
                    <a:pt x="399247" y="245772"/>
                  </a:lnTo>
                  <a:lnTo>
                    <a:pt x="370642" y="122398"/>
                  </a:lnTo>
                  <a:lnTo>
                    <a:pt x="397596" y="6143"/>
                  </a:lnTo>
                  <a:lnTo>
                    <a:pt x="45852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0" bIns="468000" rtlCol="1" anchor="ctr">
              <a:noAutofit/>
            </a:bodyPr>
            <a:lstStyle/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أحسنت!</a:t>
              </a:r>
            </a:p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السؤال التالي..</a:t>
              </a:r>
            </a:p>
          </p:txBody>
        </p:sp>
        <p:sp>
          <p:nvSpPr>
            <p:cNvPr id="41" name="Freeform">
              <a:hlinkClick r:id="" action="ppaction://hlinkshowjump?jump=nextslide"/>
            </p:cNvPr>
            <p:cNvSpPr/>
            <p:nvPr/>
          </p:nvSpPr>
          <p:spPr>
            <a:xfrm flipH="1">
              <a:off x="5839527" y="3974869"/>
              <a:ext cx="423298" cy="423300"/>
            </a:xfrm>
            <a:prstGeom prst="chevron">
              <a:avLst/>
            </a:pr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</p:grpSp>
    </p:spTree>
    <p:extLst>
      <p:ext uri="{BB962C8B-B14F-4D97-AF65-F5344CB8AC3E}">
        <p14:creationId xmlns:p14="http://schemas.microsoft.com/office/powerpoint/2010/main" val="178126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ght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4" dur="7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7" dur="7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0" dur="7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3" dur="7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السؤال"/>
          <p:cNvGrpSpPr/>
          <p:nvPr/>
        </p:nvGrpSpPr>
        <p:grpSpPr>
          <a:xfrm>
            <a:off x="3048000" y="773137"/>
            <a:ext cx="6096001" cy="3006537"/>
            <a:chOff x="3048000" y="773138"/>
            <a:chExt cx="6096001" cy="2751112"/>
          </a:xfrm>
        </p:grpSpPr>
        <p:sp>
          <p:nvSpPr>
            <p:cNvPr id="53" name="Freeform"/>
            <p:cNvSpPr/>
            <p:nvPr/>
          </p:nvSpPr>
          <p:spPr>
            <a:xfrm>
              <a:off x="3048001" y="779281"/>
              <a:ext cx="399247" cy="515500"/>
            </a:xfrm>
            <a:custGeom>
              <a:avLst/>
              <a:gdLst>
                <a:gd name="connsiteX0" fmla="*/ 397596 w 399247"/>
                <a:gd name="connsiteY0" fmla="*/ 0 h 515500"/>
                <a:gd name="connsiteX1" fmla="*/ 370642 w 399247"/>
                <a:gd name="connsiteY1" fmla="*/ 116255 h 515500"/>
                <a:gd name="connsiteX2" fmla="*/ 399247 w 399247"/>
                <a:gd name="connsiteY2" fmla="*/ 239629 h 515500"/>
                <a:gd name="connsiteX3" fmla="*/ 299857 w 399247"/>
                <a:gd name="connsiteY3" fmla="*/ 323452 h 515500"/>
                <a:gd name="connsiteX4" fmla="*/ 246749 w 399247"/>
                <a:gd name="connsiteY4" fmla="*/ 439252 h 515500"/>
                <a:gd name="connsiteX5" fmla="*/ 114536 w 399247"/>
                <a:gd name="connsiteY5" fmla="*/ 451505 h 515500"/>
                <a:gd name="connsiteX6" fmla="*/ 1 w 399247"/>
                <a:gd name="connsiteY6" fmla="*/ 515500 h 515500"/>
                <a:gd name="connsiteX7" fmla="*/ 0 w 399247"/>
                <a:gd name="connsiteY7" fmla="*/ 515500 h 515500"/>
                <a:gd name="connsiteX8" fmla="*/ 0 w 399247"/>
                <a:gd name="connsiteY8" fmla="*/ 452385 h 515500"/>
                <a:gd name="connsiteX9" fmla="*/ 366119 w 399247"/>
                <a:gd name="connsiteY9" fmla="*/ 3173 h 515500"/>
                <a:gd name="connsiteX10" fmla="*/ 397596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397596" y="0"/>
                  </a:moveTo>
                  <a:lnTo>
                    <a:pt x="370642" y="116255"/>
                  </a:lnTo>
                  <a:lnTo>
                    <a:pt x="399247" y="239629"/>
                  </a:lnTo>
                  <a:lnTo>
                    <a:pt x="299857" y="323452"/>
                  </a:lnTo>
                  <a:lnTo>
                    <a:pt x="246749" y="439252"/>
                  </a:lnTo>
                  <a:lnTo>
                    <a:pt x="114536" y="451505"/>
                  </a:lnTo>
                  <a:lnTo>
                    <a:pt x="1" y="515500"/>
                  </a:lnTo>
                  <a:lnTo>
                    <a:pt x="0" y="515500"/>
                  </a:lnTo>
                  <a:lnTo>
                    <a:pt x="0" y="452385"/>
                  </a:lnTo>
                  <a:cubicBezTo>
                    <a:pt x="0" y="230802"/>
                    <a:pt x="157175" y="45929"/>
                    <a:pt x="366119" y="3173"/>
                  </a:cubicBezTo>
                  <a:lnTo>
                    <a:pt x="39759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b="1" dirty="0"/>
            </a:p>
          </p:txBody>
        </p:sp>
        <p:sp>
          <p:nvSpPr>
            <p:cNvPr id="52" name="Freeform"/>
            <p:cNvSpPr/>
            <p:nvPr/>
          </p:nvSpPr>
          <p:spPr>
            <a:xfrm>
              <a:off x="8744754" y="779281"/>
              <a:ext cx="399247" cy="515500"/>
            </a:xfrm>
            <a:custGeom>
              <a:avLst/>
              <a:gdLst>
                <a:gd name="connsiteX0" fmla="*/ 1651 w 399247"/>
                <a:gd name="connsiteY0" fmla="*/ 0 h 515500"/>
                <a:gd name="connsiteX1" fmla="*/ 33128 w 399247"/>
                <a:gd name="connsiteY1" fmla="*/ 3173 h 515500"/>
                <a:gd name="connsiteX2" fmla="*/ 399247 w 399247"/>
                <a:gd name="connsiteY2" fmla="*/ 452385 h 515500"/>
                <a:gd name="connsiteX3" fmla="*/ 399247 w 399247"/>
                <a:gd name="connsiteY3" fmla="*/ 515500 h 515500"/>
                <a:gd name="connsiteX4" fmla="*/ 284711 w 399247"/>
                <a:gd name="connsiteY4" fmla="*/ 451505 h 515500"/>
                <a:gd name="connsiteX5" fmla="*/ 152498 w 399247"/>
                <a:gd name="connsiteY5" fmla="*/ 439252 h 515500"/>
                <a:gd name="connsiteX6" fmla="*/ 99390 w 399247"/>
                <a:gd name="connsiteY6" fmla="*/ 323452 h 515500"/>
                <a:gd name="connsiteX7" fmla="*/ 0 w 399247"/>
                <a:gd name="connsiteY7" fmla="*/ 239629 h 515500"/>
                <a:gd name="connsiteX8" fmla="*/ 28605 w 399247"/>
                <a:gd name="connsiteY8" fmla="*/ 116255 h 515500"/>
                <a:gd name="connsiteX9" fmla="*/ 1651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1651" y="0"/>
                  </a:moveTo>
                  <a:lnTo>
                    <a:pt x="33128" y="3173"/>
                  </a:lnTo>
                  <a:cubicBezTo>
                    <a:pt x="242072" y="45929"/>
                    <a:pt x="399247" y="230802"/>
                    <a:pt x="399247" y="452385"/>
                  </a:cubicBezTo>
                  <a:lnTo>
                    <a:pt x="399247" y="515500"/>
                  </a:lnTo>
                  <a:lnTo>
                    <a:pt x="284711" y="451505"/>
                  </a:lnTo>
                  <a:lnTo>
                    <a:pt x="152498" y="439252"/>
                  </a:lnTo>
                  <a:lnTo>
                    <a:pt x="99390" y="323452"/>
                  </a:lnTo>
                  <a:lnTo>
                    <a:pt x="0" y="239629"/>
                  </a:lnTo>
                  <a:lnTo>
                    <a:pt x="28605" y="116255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b="1" dirty="0"/>
            </a:p>
          </p:txBody>
        </p:sp>
        <p:sp>
          <p:nvSpPr>
            <p:cNvPr id="51" name="Freeform"/>
            <p:cNvSpPr/>
            <p:nvPr/>
          </p:nvSpPr>
          <p:spPr>
            <a:xfrm>
              <a:off x="3048001" y="3002607"/>
              <a:ext cx="399247" cy="515500"/>
            </a:xfrm>
            <a:custGeom>
              <a:avLst/>
              <a:gdLst>
                <a:gd name="connsiteX0" fmla="*/ 1 w 399247"/>
                <a:gd name="connsiteY0" fmla="*/ 0 h 515500"/>
                <a:gd name="connsiteX1" fmla="*/ 114536 w 399247"/>
                <a:gd name="connsiteY1" fmla="*/ 63995 h 515500"/>
                <a:gd name="connsiteX2" fmla="*/ 246749 w 399247"/>
                <a:gd name="connsiteY2" fmla="*/ 76248 h 515500"/>
                <a:gd name="connsiteX3" fmla="*/ 299857 w 399247"/>
                <a:gd name="connsiteY3" fmla="*/ 192048 h 515500"/>
                <a:gd name="connsiteX4" fmla="*/ 399247 w 399247"/>
                <a:gd name="connsiteY4" fmla="*/ 275871 h 515500"/>
                <a:gd name="connsiteX5" fmla="*/ 370642 w 399247"/>
                <a:gd name="connsiteY5" fmla="*/ 399246 h 515500"/>
                <a:gd name="connsiteX6" fmla="*/ 397596 w 399247"/>
                <a:gd name="connsiteY6" fmla="*/ 515500 h 515500"/>
                <a:gd name="connsiteX7" fmla="*/ 366119 w 399247"/>
                <a:gd name="connsiteY7" fmla="*/ 512327 h 515500"/>
                <a:gd name="connsiteX8" fmla="*/ 0 w 399247"/>
                <a:gd name="connsiteY8" fmla="*/ 63115 h 515500"/>
                <a:gd name="connsiteX9" fmla="*/ 0 w 399247"/>
                <a:gd name="connsiteY9" fmla="*/ 1 h 515500"/>
                <a:gd name="connsiteX10" fmla="*/ 1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1" y="0"/>
                  </a:moveTo>
                  <a:lnTo>
                    <a:pt x="114536" y="63995"/>
                  </a:lnTo>
                  <a:lnTo>
                    <a:pt x="246749" y="76248"/>
                  </a:lnTo>
                  <a:lnTo>
                    <a:pt x="299857" y="192048"/>
                  </a:lnTo>
                  <a:lnTo>
                    <a:pt x="399247" y="275871"/>
                  </a:lnTo>
                  <a:lnTo>
                    <a:pt x="370642" y="399246"/>
                  </a:lnTo>
                  <a:lnTo>
                    <a:pt x="397596" y="515500"/>
                  </a:lnTo>
                  <a:lnTo>
                    <a:pt x="366119" y="512327"/>
                  </a:lnTo>
                  <a:cubicBezTo>
                    <a:pt x="157175" y="469571"/>
                    <a:pt x="0" y="284698"/>
                    <a:pt x="0" y="63115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b="1" dirty="0"/>
            </a:p>
          </p:txBody>
        </p:sp>
        <p:sp>
          <p:nvSpPr>
            <p:cNvPr id="50" name="Freeform"/>
            <p:cNvSpPr/>
            <p:nvPr/>
          </p:nvSpPr>
          <p:spPr>
            <a:xfrm>
              <a:off x="8744754" y="3002607"/>
              <a:ext cx="399247" cy="515500"/>
            </a:xfrm>
            <a:custGeom>
              <a:avLst/>
              <a:gdLst>
                <a:gd name="connsiteX0" fmla="*/ 399247 w 399247"/>
                <a:gd name="connsiteY0" fmla="*/ 0 h 515500"/>
                <a:gd name="connsiteX1" fmla="*/ 399247 w 399247"/>
                <a:gd name="connsiteY1" fmla="*/ 63115 h 515500"/>
                <a:gd name="connsiteX2" fmla="*/ 33128 w 399247"/>
                <a:gd name="connsiteY2" fmla="*/ 512327 h 515500"/>
                <a:gd name="connsiteX3" fmla="*/ 1651 w 399247"/>
                <a:gd name="connsiteY3" fmla="*/ 515500 h 515500"/>
                <a:gd name="connsiteX4" fmla="*/ 28605 w 399247"/>
                <a:gd name="connsiteY4" fmla="*/ 399246 h 515500"/>
                <a:gd name="connsiteX5" fmla="*/ 0 w 399247"/>
                <a:gd name="connsiteY5" fmla="*/ 275871 h 515500"/>
                <a:gd name="connsiteX6" fmla="*/ 99390 w 399247"/>
                <a:gd name="connsiteY6" fmla="*/ 192048 h 515500"/>
                <a:gd name="connsiteX7" fmla="*/ 152498 w 399247"/>
                <a:gd name="connsiteY7" fmla="*/ 76248 h 515500"/>
                <a:gd name="connsiteX8" fmla="*/ 284711 w 399247"/>
                <a:gd name="connsiteY8" fmla="*/ 63995 h 515500"/>
                <a:gd name="connsiteX9" fmla="*/ 399247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399247" y="0"/>
                  </a:moveTo>
                  <a:lnTo>
                    <a:pt x="399247" y="63115"/>
                  </a:lnTo>
                  <a:cubicBezTo>
                    <a:pt x="399247" y="284698"/>
                    <a:pt x="242072" y="469571"/>
                    <a:pt x="33128" y="512327"/>
                  </a:cubicBezTo>
                  <a:lnTo>
                    <a:pt x="1651" y="515500"/>
                  </a:lnTo>
                  <a:lnTo>
                    <a:pt x="28605" y="399246"/>
                  </a:lnTo>
                  <a:lnTo>
                    <a:pt x="0" y="275871"/>
                  </a:lnTo>
                  <a:lnTo>
                    <a:pt x="99390" y="192048"/>
                  </a:lnTo>
                  <a:lnTo>
                    <a:pt x="152498" y="76248"/>
                  </a:lnTo>
                  <a:lnTo>
                    <a:pt x="284711" y="63995"/>
                  </a:lnTo>
                  <a:lnTo>
                    <a:pt x="39924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b="1" dirty="0"/>
            </a:p>
          </p:txBody>
        </p:sp>
        <p:sp>
          <p:nvSpPr>
            <p:cNvPr id="47" name="Freeform"/>
            <p:cNvSpPr/>
            <p:nvPr/>
          </p:nvSpPr>
          <p:spPr>
            <a:xfrm>
              <a:off x="3048000" y="773138"/>
              <a:ext cx="6096000" cy="2751112"/>
            </a:xfrm>
            <a:custGeom>
              <a:avLst/>
              <a:gdLst>
                <a:gd name="connsiteX0" fmla="*/ 458528 w 6096000"/>
                <a:gd name="connsiteY0" fmla="*/ 0 h 2751112"/>
                <a:gd name="connsiteX1" fmla="*/ 5637472 w 6096000"/>
                <a:gd name="connsiteY1" fmla="*/ 0 h 2751112"/>
                <a:gd name="connsiteX2" fmla="*/ 5698404 w 6096000"/>
                <a:gd name="connsiteY2" fmla="*/ 6143 h 2751112"/>
                <a:gd name="connsiteX3" fmla="*/ 5725358 w 6096000"/>
                <a:gd name="connsiteY3" fmla="*/ 122398 h 2751112"/>
                <a:gd name="connsiteX4" fmla="*/ 5696753 w 6096000"/>
                <a:gd name="connsiteY4" fmla="*/ 245772 h 2751112"/>
                <a:gd name="connsiteX5" fmla="*/ 5796143 w 6096000"/>
                <a:gd name="connsiteY5" fmla="*/ 329595 h 2751112"/>
                <a:gd name="connsiteX6" fmla="*/ 5849251 w 6096000"/>
                <a:gd name="connsiteY6" fmla="*/ 445395 h 2751112"/>
                <a:gd name="connsiteX7" fmla="*/ 5981464 w 6096000"/>
                <a:gd name="connsiteY7" fmla="*/ 457648 h 2751112"/>
                <a:gd name="connsiteX8" fmla="*/ 6096000 w 6096000"/>
                <a:gd name="connsiteY8" fmla="*/ 521643 h 2751112"/>
                <a:gd name="connsiteX9" fmla="*/ 6096000 w 6096000"/>
                <a:gd name="connsiteY9" fmla="*/ 2229469 h 2751112"/>
                <a:gd name="connsiteX10" fmla="*/ 5981464 w 6096000"/>
                <a:gd name="connsiteY10" fmla="*/ 2293464 h 2751112"/>
                <a:gd name="connsiteX11" fmla="*/ 5849251 w 6096000"/>
                <a:gd name="connsiteY11" fmla="*/ 2305717 h 2751112"/>
                <a:gd name="connsiteX12" fmla="*/ 5796143 w 6096000"/>
                <a:gd name="connsiteY12" fmla="*/ 2421517 h 2751112"/>
                <a:gd name="connsiteX13" fmla="*/ 5696753 w 6096000"/>
                <a:gd name="connsiteY13" fmla="*/ 2505340 h 2751112"/>
                <a:gd name="connsiteX14" fmla="*/ 5725358 w 6096000"/>
                <a:gd name="connsiteY14" fmla="*/ 2628715 h 2751112"/>
                <a:gd name="connsiteX15" fmla="*/ 5698404 w 6096000"/>
                <a:gd name="connsiteY15" fmla="*/ 2744969 h 2751112"/>
                <a:gd name="connsiteX16" fmla="*/ 5637472 w 6096000"/>
                <a:gd name="connsiteY16" fmla="*/ 2751112 h 2751112"/>
                <a:gd name="connsiteX17" fmla="*/ 458528 w 6096000"/>
                <a:gd name="connsiteY17" fmla="*/ 2751112 h 2751112"/>
                <a:gd name="connsiteX18" fmla="*/ 397596 w 6096000"/>
                <a:gd name="connsiteY18" fmla="*/ 2744969 h 2751112"/>
                <a:gd name="connsiteX19" fmla="*/ 370642 w 6096000"/>
                <a:gd name="connsiteY19" fmla="*/ 2628715 h 2751112"/>
                <a:gd name="connsiteX20" fmla="*/ 399247 w 6096000"/>
                <a:gd name="connsiteY20" fmla="*/ 2505340 h 2751112"/>
                <a:gd name="connsiteX21" fmla="*/ 299857 w 6096000"/>
                <a:gd name="connsiteY21" fmla="*/ 2421517 h 2751112"/>
                <a:gd name="connsiteX22" fmla="*/ 246749 w 6096000"/>
                <a:gd name="connsiteY22" fmla="*/ 2305717 h 2751112"/>
                <a:gd name="connsiteX23" fmla="*/ 114536 w 6096000"/>
                <a:gd name="connsiteY23" fmla="*/ 2293464 h 2751112"/>
                <a:gd name="connsiteX24" fmla="*/ 1 w 6096000"/>
                <a:gd name="connsiteY24" fmla="*/ 2229469 h 2751112"/>
                <a:gd name="connsiteX25" fmla="*/ 0 w 6096000"/>
                <a:gd name="connsiteY25" fmla="*/ 2229470 h 2751112"/>
                <a:gd name="connsiteX26" fmla="*/ 0 w 6096000"/>
                <a:gd name="connsiteY26" fmla="*/ 521643 h 2751112"/>
                <a:gd name="connsiteX27" fmla="*/ 1 w 6096000"/>
                <a:gd name="connsiteY27" fmla="*/ 521643 h 2751112"/>
                <a:gd name="connsiteX28" fmla="*/ 114536 w 6096000"/>
                <a:gd name="connsiteY28" fmla="*/ 457648 h 2751112"/>
                <a:gd name="connsiteX29" fmla="*/ 246749 w 6096000"/>
                <a:gd name="connsiteY29" fmla="*/ 445395 h 2751112"/>
                <a:gd name="connsiteX30" fmla="*/ 299857 w 6096000"/>
                <a:gd name="connsiteY30" fmla="*/ 329595 h 2751112"/>
                <a:gd name="connsiteX31" fmla="*/ 399247 w 6096000"/>
                <a:gd name="connsiteY31" fmla="*/ 245772 h 2751112"/>
                <a:gd name="connsiteX32" fmla="*/ 370642 w 6096000"/>
                <a:gd name="connsiteY32" fmla="*/ 122398 h 2751112"/>
                <a:gd name="connsiteX33" fmla="*/ 397596 w 6096000"/>
                <a:gd name="connsiteY33" fmla="*/ 6143 h 2751112"/>
                <a:gd name="connsiteX34" fmla="*/ 458528 w 6096000"/>
                <a:gd name="connsiteY34" fmla="*/ 0 h 275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96000" h="2751112">
                  <a:moveTo>
                    <a:pt x="458528" y="0"/>
                  </a:moveTo>
                  <a:lnTo>
                    <a:pt x="5637472" y="0"/>
                  </a:lnTo>
                  <a:lnTo>
                    <a:pt x="5698404" y="6143"/>
                  </a:lnTo>
                  <a:lnTo>
                    <a:pt x="5725358" y="122398"/>
                  </a:lnTo>
                  <a:lnTo>
                    <a:pt x="5696753" y="245772"/>
                  </a:lnTo>
                  <a:lnTo>
                    <a:pt x="5796143" y="329595"/>
                  </a:lnTo>
                  <a:lnTo>
                    <a:pt x="5849251" y="445395"/>
                  </a:lnTo>
                  <a:lnTo>
                    <a:pt x="5981464" y="457648"/>
                  </a:lnTo>
                  <a:lnTo>
                    <a:pt x="6096000" y="521643"/>
                  </a:lnTo>
                  <a:lnTo>
                    <a:pt x="6096000" y="2229469"/>
                  </a:lnTo>
                  <a:lnTo>
                    <a:pt x="5981464" y="2293464"/>
                  </a:lnTo>
                  <a:lnTo>
                    <a:pt x="5849251" y="2305717"/>
                  </a:lnTo>
                  <a:lnTo>
                    <a:pt x="5796143" y="2421517"/>
                  </a:lnTo>
                  <a:lnTo>
                    <a:pt x="5696753" y="2505340"/>
                  </a:lnTo>
                  <a:lnTo>
                    <a:pt x="5725358" y="2628715"/>
                  </a:lnTo>
                  <a:lnTo>
                    <a:pt x="5698404" y="2744969"/>
                  </a:lnTo>
                  <a:lnTo>
                    <a:pt x="5637472" y="2751112"/>
                  </a:lnTo>
                  <a:lnTo>
                    <a:pt x="458528" y="2751112"/>
                  </a:lnTo>
                  <a:lnTo>
                    <a:pt x="397596" y="2744969"/>
                  </a:lnTo>
                  <a:lnTo>
                    <a:pt x="370642" y="2628715"/>
                  </a:lnTo>
                  <a:lnTo>
                    <a:pt x="399247" y="2505340"/>
                  </a:lnTo>
                  <a:lnTo>
                    <a:pt x="299857" y="2421517"/>
                  </a:lnTo>
                  <a:lnTo>
                    <a:pt x="246749" y="2305717"/>
                  </a:lnTo>
                  <a:lnTo>
                    <a:pt x="114536" y="2293464"/>
                  </a:lnTo>
                  <a:lnTo>
                    <a:pt x="1" y="2229469"/>
                  </a:lnTo>
                  <a:lnTo>
                    <a:pt x="0" y="2229470"/>
                  </a:lnTo>
                  <a:lnTo>
                    <a:pt x="0" y="521643"/>
                  </a:lnTo>
                  <a:lnTo>
                    <a:pt x="1" y="521643"/>
                  </a:lnTo>
                  <a:lnTo>
                    <a:pt x="114536" y="457648"/>
                  </a:lnTo>
                  <a:lnTo>
                    <a:pt x="246749" y="445395"/>
                  </a:lnTo>
                  <a:lnTo>
                    <a:pt x="299857" y="329595"/>
                  </a:lnTo>
                  <a:lnTo>
                    <a:pt x="399247" y="245772"/>
                  </a:lnTo>
                  <a:lnTo>
                    <a:pt x="370642" y="122398"/>
                  </a:lnTo>
                  <a:lnTo>
                    <a:pt x="397596" y="6143"/>
                  </a:lnTo>
                  <a:lnTo>
                    <a:pt x="45852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متى ولدت عائشة بنت أبي بكر رضي</a:t>
              </a:r>
            </a:p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الله عنهما؟</a:t>
              </a:r>
            </a:p>
          </p:txBody>
        </p:sp>
      </p:grpSp>
      <p:grpSp>
        <p:nvGrpSpPr>
          <p:cNvPr id="162" name="جواب 3"/>
          <p:cNvGrpSpPr/>
          <p:nvPr/>
        </p:nvGrpSpPr>
        <p:grpSpPr>
          <a:xfrm>
            <a:off x="3383903" y="4079309"/>
            <a:ext cx="5424196" cy="526688"/>
            <a:chOff x="3383903" y="3931481"/>
            <a:chExt cx="5424196" cy="526688"/>
          </a:xfrm>
        </p:grpSpPr>
        <p:sp>
          <p:nvSpPr>
            <p:cNvPr id="74" name="Freeform"/>
            <p:cNvSpPr/>
            <p:nvPr/>
          </p:nvSpPr>
          <p:spPr>
            <a:xfrm>
              <a:off x="8603720" y="3936203"/>
              <a:ext cx="204379" cy="517247"/>
            </a:xfrm>
            <a:custGeom>
              <a:avLst/>
              <a:gdLst>
                <a:gd name="connsiteX0" fmla="*/ 139979 w 204379"/>
                <a:gd name="connsiteY0" fmla="*/ 0 h 517247"/>
                <a:gd name="connsiteX1" fmla="*/ 150765 w 204379"/>
                <a:gd name="connsiteY1" fmla="*/ 2177 h 517247"/>
                <a:gd name="connsiteX2" fmla="*/ 204379 w 204379"/>
                <a:gd name="connsiteY2" fmla="*/ 83062 h 517247"/>
                <a:gd name="connsiteX3" fmla="*/ 204379 w 204379"/>
                <a:gd name="connsiteY3" fmla="*/ 434184 h 517247"/>
                <a:gd name="connsiteX4" fmla="*/ 150765 w 204379"/>
                <a:gd name="connsiteY4" fmla="*/ 515069 h 517247"/>
                <a:gd name="connsiteX5" fmla="*/ 139979 w 204379"/>
                <a:gd name="connsiteY5" fmla="*/ 517247 h 517247"/>
                <a:gd name="connsiteX6" fmla="*/ 120920 w 204379"/>
                <a:gd name="connsiteY6" fmla="*/ 514739 h 517247"/>
                <a:gd name="connsiteX7" fmla="*/ 75319 w 204379"/>
                <a:gd name="connsiteY7" fmla="*/ 425328 h 517247"/>
                <a:gd name="connsiteX8" fmla="*/ 0 w 204379"/>
                <a:gd name="connsiteY8" fmla="*/ 356451 h 517247"/>
                <a:gd name="connsiteX9" fmla="*/ 18367 w 204379"/>
                <a:gd name="connsiteY9" fmla="*/ 258623 h 517247"/>
                <a:gd name="connsiteX10" fmla="*/ 0 w 204379"/>
                <a:gd name="connsiteY10" fmla="*/ 160795 h 517247"/>
                <a:gd name="connsiteX11" fmla="*/ 75319 w 204379"/>
                <a:gd name="connsiteY11" fmla="*/ 91918 h 517247"/>
                <a:gd name="connsiteX12" fmla="*/ 120920 w 204379"/>
                <a:gd name="connsiteY12" fmla="*/ 2507 h 517247"/>
                <a:gd name="connsiteX13" fmla="*/ 139979 w 204379"/>
                <a:gd name="connsiteY13" fmla="*/ 0 h 51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7247">
                  <a:moveTo>
                    <a:pt x="139979" y="0"/>
                  </a:moveTo>
                  <a:lnTo>
                    <a:pt x="150765" y="2177"/>
                  </a:lnTo>
                  <a:cubicBezTo>
                    <a:pt x="182272" y="15504"/>
                    <a:pt x="204379" y="46701"/>
                    <a:pt x="204379" y="83062"/>
                  </a:cubicBezTo>
                  <a:lnTo>
                    <a:pt x="204379" y="434184"/>
                  </a:lnTo>
                  <a:cubicBezTo>
                    <a:pt x="204379" y="470545"/>
                    <a:pt x="182272" y="501743"/>
                    <a:pt x="150765" y="515069"/>
                  </a:cubicBezTo>
                  <a:lnTo>
                    <a:pt x="139979" y="517247"/>
                  </a:lnTo>
                  <a:lnTo>
                    <a:pt x="120920" y="514739"/>
                  </a:lnTo>
                  <a:lnTo>
                    <a:pt x="75319" y="425328"/>
                  </a:lnTo>
                  <a:lnTo>
                    <a:pt x="0" y="356451"/>
                  </a:lnTo>
                  <a:lnTo>
                    <a:pt x="18367" y="258623"/>
                  </a:lnTo>
                  <a:lnTo>
                    <a:pt x="0" y="160795"/>
                  </a:lnTo>
                  <a:lnTo>
                    <a:pt x="75319" y="91918"/>
                  </a:lnTo>
                  <a:lnTo>
                    <a:pt x="120920" y="2507"/>
                  </a:lnTo>
                  <a:lnTo>
                    <a:pt x="139979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b="1" dirty="0"/>
            </a:p>
          </p:txBody>
        </p:sp>
        <p:sp>
          <p:nvSpPr>
            <p:cNvPr id="73" name="Freeform"/>
            <p:cNvSpPr/>
            <p:nvPr/>
          </p:nvSpPr>
          <p:spPr>
            <a:xfrm>
              <a:off x="3383903" y="3938120"/>
              <a:ext cx="180297" cy="513410"/>
            </a:xfrm>
            <a:custGeom>
              <a:avLst/>
              <a:gdLst>
                <a:gd name="connsiteX0" fmla="*/ 54898 w 180297"/>
                <a:gd name="connsiteY0" fmla="*/ 0 h 513410"/>
                <a:gd name="connsiteX1" fmla="*/ 59377 w 180297"/>
                <a:gd name="connsiteY1" fmla="*/ 589 h 513410"/>
                <a:gd name="connsiteX2" fmla="*/ 104978 w 180297"/>
                <a:gd name="connsiteY2" fmla="*/ 90000 h 513410"/>
                <a:gd name="connsiteX3" fmla="*/ 180297 w 180297"/>
                <a:gd name="connsiteY3" fmla="*/ 158877 h 513410"/>
                <a:gd name="connsiteX4" fmla="*/ 161930 w 180297"/>
                <a:gd name="connsiteY4" fmla="*/ 256705 h 513410"/>
                <a:gd name="connsiteX5" fmla="*/ 180297 w 180297"/>
                <a:gd name="connsiteY5" fmla="*/ 354533 h 513410"/>
                <a:gd name="connsiteX6" fmla="*/ 104978 w 180297"/>
                <a:gd name="connsiteY6" fmla="*/ 423410 h 513410"/>
                <a:gd name="connsiteX7" fmla="*/ 59377 w 180297"/>
                <a:gd name="connsiteY7" fmla="*/ 512821 h 513410"/>
                <a:gd name="connsiteX8" fmla="*/ 54898 w 180297"/>
                <a:gd name="connsiteY8" fmla="*/ 513410 h 513410"/>
                <a:gd name="connsiteX9" fmla="*/ 53614 w 180297"/>
                <a:gd name="connsiteY9" fmla="*/ 513151 h 513410"/>
                <a:gd name="connsiteX10" fmla="*/ 0 w 180297"/>
                <a:gd name="connsiteY10" fmla="*/ 432266 h 513410"/>
                <a:gd name="connsiteX11" fmla="*/ 0 w 180297"/>
                <a:gd name="connsiteY11" fmla="*/ 81144 h 513410"/>
                <a:gd name="connsiteX12" fmla="*/ 53614 w 180297"/>
                <a:gd name="connsiteY12" fmla="*/ 259 h 513410"/>
                <a:gd name="connsiteX13" fmla="*/ 54898 w 180297"/>
                <a:gd name="connsiteY13" fmla="*/ 0 h 513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0297" h="513410">
                  <a:moveTo>
                    <a:pt x="54898" y="0"/>
                  </a:moveTo>
                  <a:lnTo>
                    <a:pt x="59377" y="589"/>
                  </a:lnTo>
                  <a:lnTo>
                    <a:pt x="104978" y="90000"/>
                  </a:lnTo>
                  <a:lnTo>
                    <a:pt x="180297" y="158877"/>
                  </a:lnTo>
                  <a:lnTo>
                    <a:pt x="161930" y="256705"/>
                  </a:lnTo>
                  <a:lnTo>
                    <a:pt x="180297" y="354533"/>
                  </a:lnTo>
                  <a:lnTo>
                    <a:pt x="104978" y="423410"/>
                  </a:lnTo>
                  <a:lnTo>
                    <a:pt x="59377" y="512821"/>
                  </a:lnTo>
                  <a:lnTo>
                    <a:pt x="54898" y="513410"/>
                  </a:lnTo>
                  <a:lnTo>
                    <a:pt x="53614" y="513151"/>
                  </a:lnTo>
                  <a:cubicBezTo>
                    <a:pt x="22108" y="499825"/>
                    <a:pt x="0" y="468627"/>
                    <a:pt x="0" y="432266"/>
                  </a:cubicBezTo>
                  <a:lnTo>
                    <a:pt x="0" y="81144"/>
                  </a:lnTo>
                  <a:cubicBezTo>
                    <a:pt x="0" y="44783"/>
                    <a:pt x="22108" y="13586"/>
                    <a:pt x="53614" y="259"/>
                  </a:cubicBezTo>
                  <a:lnTo>
                    <a:pt x="54898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b="1" dirty="0"/>
            </a:p>
          </p:txBody>
        </p:sp>
        <p:sp>
          <p:nvSpPr>
            <p:cNvPr id="66" name="Freeform"/>
            <p:cNvSpPr/>
            <p:nvPr/>
          </p:nvSpPr>
          <p:spPr>
            <a:xfrm>
              <a:off x="3438800" y="3931481"/>
              <a:ext cx="5304898" cy="526688"/>
            </a:xfrm>
            <a:custGeom>
              <a:avLst/>
              <a:gdLst>
                <a:gd name="connsiteX0" fmla="*/ 32885 w 5304898"/>
                <a:gd name="connsiteY0" fmla="*/ 0 h 526688"/>
                <a:gd name="connsiteX1" fmla="*/ 5281515 w 5304898"/>
                <a:gd name="connsiteY1" fmla="*/ 0 h 526688"/>
                <a:gd name="connsiteX2" fmla="*/ 5304898 w 5304898"/>
                <a:gd name="connsiteY2" fmla="*/ 4721 h 526688"/>
                <a:gd name="connsiteX3" fmla="*/ 5285839 w 5304898"/>
                <a:gd name="connsiteY3" fmla="*/ 7228 h 526688"/>
                <a:gd name="connsiteX4" fmla="*/ 5240238 w 5304898"/>
                <a:gd name="connsiteY4" fmla="*/ 96639 h 526688"/>
                <a:gd name="connsiteX5" fmla="*/ 5164919 w 5304898"/>
                <a:gd name="connsiteY5" fmla="*/ 165516 h 526688"/>
                <a:gd name="connsiteX6" fmla="*/ 5183286 w 5304898"/>
                <a:gd name="connsiteY6" fmla="*/ 263344 h 526688"/>
                <a:gd name="connsiteX7" fmla="*/ 5164919 w 5304898"/>
                <a:gd name="connsiteY7" fmla="*/ 361172 h 526688"/>
                <a:gd name="connsiteX8" fmla="*/ 5240238 w 5304898"/>
                <a:gd name="connsiteY8" fmla="*/ 430049 h 526688"/>
                <a:gd name="connsiteX9" fmla="*/ 5285839 w 5304898"/>
                <a:gd name="connsiteY9" fmla="*/ 519460 h 526688"/>
                <a:gd name="connsiteX10" fmla="*/ 5304898 w 5304898"/>
                <a:gd name="connsiteY10" fmla="*/ 521968 h 526688"/>
                <a:gd name="connsiteX11" fmla="*/ 5281515 w 5304898"/>
                <a:gd name="connsiteY11" fmla="*/ 526688 h 526688"/>
                <a:gd name="connsiteX12" fmla="*/ 32885 w 5304898"/>
                <a:gd name="connsiteY12" fmla="*/ 526688 h 526688"/>
                <a:gd name="connsiteX13" fmla="*/ 0 w 5304898"/>
                <a:gd name="connsiteY13" fmla="*/ 520049 h 526688"/>
                <a:gd name="connsiteX14" fmla="*/ 4479 w 5304898"/>
                <a:gd name="connsiteY14" fmla="*/ 519460 h 526688"/>
                <a:gd name="connsiteX15" fmla="*/ 50080 w 5304898"/>
                <a:gd name="connsiteY15" fmla="*/ 430049 h 526688"/>
                <a:gd name="connsiteX16" fmla="*/ 125399 w 5304898"/>
                <a:gd name="connsiteY16" fmla="*/ 361172 h 526688"/>
                <a:gd name="connsiteX17" fmla="*/ 107032 w 5304898"/>
                <a:gd name="connsiteY17" fmla="*/ 263344 h 526688"/>
                <a:gd name="connsiteX18" fmla="*/ 125399 w 5304898"/>
                <a:gd name="connsiteY18" fmla="*/ 165516 h 526688"/>
                <a:gd name="connsiteX19" fmla="*/ 50080 w 5304898"/>
                <a:gd name="connsiteY19" fmla="*/ 96639 h 526688"/>
                <a:gd name="connsiteX20" fmla="*/ 4479 w 5304898"/>
                <a:gd name="connsiteY20" fmla="*/ 7228 h 526688"/>
                <a:gd name="connsiteX21" fmla="*/ 0 w 5304898"/>
                <a:gd name="connsiteY21" fmla="*/ 6639 h 526688"/>
                <a:gd name="connsiteX22" fmla="*/ 32885 w 5304898"/>
                <a:gd name="connsiteY22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304898" h="526688">
                  <a:moveTo>
                    <a:pt x="32885" y="0"/>
                  </a:moveTo>
                  <a:lnTo>
                    <a:pt x="5281515" y="0"/>
                  </a:lnTo>
                  <a:lnTo>
                    <a:pt x="5304898" y="4721"/>
                  </a:lnTo>
                  <a:lnTo>
                    <a:pt x="5285839" y="7228"/>
                  </a:lnTo>
                  <a:lnTo>
                    <a:pt x="5240238" y="96639"/>
                  </a:lnTo>
                  <a:lnTo>
                    <a:pt x="5164919" y="165516"/>
                  </a:lnTo>
                  <a:lnTo>
                    <a:pt x="5183286" y="263344"/>
                  </a:lnTo>
                  <a:lnTo>
                    <a:pt x="5164919" y="361172"/>
                  </a:lnTo>
                  <a:lnTo>
                    <a:pt x="5240238" y="430049"/>
                  </a:lnTo>
                  <a:lnTo>
                    <a:pt x="5285839" y="519460"/>
                  </a:lnTo>
                  <a:lnTo>
                    <a:pt x="5304898" y="521968"/>
                  </a:lnTo>
                  <a:lnTo>
                    <a:pt x="5281515" y="526688"/>
                  </a:lnTo>
                  <a:lnTo>
                    <a:pt x="32885" y="526688"/>
                  </a:lnTo>
                  <a:lnTo>
                    <a:pt x="0" y="520049"/>
                  </a:lnTo>
                  <a:lnTo>
                    <a:pt x="4479" y="519460"/>
                  </a:lnTo>
                  <a:lnTo>
                    <a:pt x="50080" y="430049"/>
                  </a:lnTo>
                  <a:lnTo>
                    <a:pt x="125399" y="361172"/>
                  </a:lnTo>
                  <a:lnTo>
                    <a:pt x="107032" y="263344"/>
                  </a:lnTo>
                  <a:lnTo>
                    <a:pt x="125399" y="165516"/>
                  </a:lnTo>
                  <a:lnTo>
                    <a:pt x="50080" y="96639"/>
                  </a:lnTo>
                  <a:lnTo>
                    <a:pt x="4479" y="7228"/>
                  </a:lnTo>
                  <a:lnTo>
                    <a:pt x="0" y="6639"/>
                  </a:lnTo>
                  <a:lnTo>
                    <a:pt x="32885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 قبل الهجرة</a:t>
              </a:r>
            </a:p>
          </p:txBody>
        </p:sp>
      </p:grpSp>
      <p:grpSp>
        <p:nvGrpSpPr>
          <p:cNvPr id="163" name="جواب 2"/>
          <p:cNvGrpSpPr/>
          <p:nvPr/>
        </p:nvGrpSpPr>
        <p:grpSpPr>
          <a:xfrm>
            <a:off x="3383903" y="4742379"/>
            <a:ext cx="5424196" cy="526688"/>
            <a:chOff x="3383903" y="4669227"/>
            <a:chExt cx="5424196" cy="526688"/>
          </a:xfrm>
        </p:grpSpPr>
        <p:sp>
          <p:nvSpPr>
            <p:cNvPr id="72" name="Freeform"/>
            <p:cNvSpPr/>
            <p:nvPr/>
          </p:nvSpPr>
          <p:spPr>
            <a:xfrm>
              <a:off x="8603720" y="4670388"/>
              <a:ext cx="204379" cy="516719"/>
            </a:xfrm>
            <a:custGeom>
              <a:avLst/>
              <a:gdLst>
                <a:gd name="connsiteX0" fmla="*/ 122342 w 204379"/>
                <a:gd name="connsiteY0" fmla="*/ 0 h 516719"/>
                <a:gd name="connsiteX1" fmla="*/ 150765 w 204379"/>
                <a:gd name="connsiteY1" fmla="*/ 5738 h 516719"/>
                <a:gd name="connsiteX2" fmla="*/ 204379 w 204379"/>
                <a:gd name="connsiteY2" fmla="*/ 86623 h 516719"/>
                <a:gd name="connsiteX3" fmla="*/ 204379 w 204379"/>
                <a:gd name="connsiteY3" fmla="*/ 437745 h 516719"/>
                <a:gd name="connsiteX4" fmla="*/ 178668 w 204379"/>
                <a:gd name="connsiteY4" fmla="*/ 499817 h 516719"/>
                <a:gd name="connsiteX5" fmla="*/ 153600 w 204379"/>
                <a:gd name="connsiteY5" fmla="*/ 516719 h 516719"/>
                <a:gd name="connsiteX6" fmla="*/ 120920 w 204379"/>
                <a:gd name="connsiteY6" fmla="*/ 512419 h 516719"/>
                <a:gd name="connsiteX7" fmla="*/ 75319 w 204379"/>
                <a:gd name="connsiteY7" fmla="*/ 423008 h 516719"/>
                <a:gd name="connsiteX8" fmla="*/ 0 w 204379"/>
                <a:gd name="connsiteY8" fmla="*/ 354131 h 516719"/>
                <a:gd name="connsiteX9" fmla="*/ 18367 w 204379"/>
                <a:gd name="connsiteY9" fmla="*/ 256303 h 516719"/>
                <a:gd name="connsiteX10" fmla="*/ 0 w 204379"/>
                <a:gd name="connsiteY10" fmla="*/ 158475 h 516719"/>
                <a:gd name="connsiteX11" fmla="*/ 75319 w 204379"/>
                <a:gd name="connsiteY11" fmla="*/ 89598 h 516719"/>
                <a:gd name="connsiteX12" fmla="*/ 120920 w 204379"/>
                <a:gd name="connsiteY12" fmla="*/ 187 h 516719"/>
                <a:gd name="connsiteX13" fmla="*/ 122342 w 204379"/>
                <a:gd name="connsiteY13" fmla="*/ 0 h 51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6719">
                  <a:moveTo>
                    <a:pt x="122342" y="0"/>
                  </a:moveTo>
                  <a:lnTo>
                    <a:pt x="150765" y="5738"/>
                  </a:lnTo>
                  <a:cubicBezTo>
                    <a:pt x="182272" y="19065"/>
                    <a:pt x="204379" y="50262"/>
                    <a:pt x="204379" y="86623"/>
                  </a:cubicBezTo>
                  <a:lnTo>
                    <a:pt x="204379" y="437745"/>
                  </a:lnTo>
                  <a:cubicBezTo>
                    <a:pt x="204379" y="461986"/>
                    <a:pt x="194553" y="483931"/>
                    <a:pt x="178668" y="499817"/>
                  </a:cubicBezTo>
                  <a:lnTo>
                    <a:pt x="153600" y="516719"/>
                  </a:lnTo>
                  <a:lnTo>
                    <a:pt x="120920" y="512419"/>
                  </a:lnTo>
                  <a:lnTo>
                    <a:pt x="75319" y="423008"/>
                  </a:lnTo>
                  <a:lnTo>
                    <a:pt x="0" y="354131"/>
                  </a:lnTo>
                  <a:lnTo>
                    <a:pt x="18367" y="256303"/>
                  </a:lnTo>
                  <a:lnTo>
                    <a:pt x="0" y="158475"/>
                  </a:lnTo>
                  <a:lnTo>
                    <a:pt x="75319" y="89598"/>
                  </a:lnTo>
                  <a:lnTo>
                    <a:pt x="120920" y="187"/>
                  </a:lnTo>
                  <a:lnTo>
                    <a:pt x="122342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b="1" dirty="0"/>
            </a:p>
          </p:txBody>
        </p:sp>
        <p:sp>
          <p:nvSpPr>
            <p:cNvPr id="71" name="Freeform"/>
            <p:cNvSpPr/>
            <p:nvPr/>
          </p:nvSpPr>
          <p:spPr>
            <a:xfrm>
              <a:off x="3383903" y="4674553"/>
              <a:ext cx="180297" cy="509903"/>
            </a:xfrm>
            <a:custGeom>
              <a:avLst/>
              <a:gdLst>
                <a:gd name="connsiteX0" fmla="*/ 61406 w 180297"/>
                <a:gd name="connsiteY0" fmla="*/ 0 h 509903"/>
                <a:gd name="connsiteX1" fmla="*/ 104978 w 180297"/>
                <a:gd name="connsiteY1" fmla="*/ 85433 h 509903"/>
                <a:gd name="connsiteX2" fmla="*/ 180297 w 180297"/>
                <a:gd name="connsiteY2" fmla="*/ 154310 h 509903"/>
                <a:gd name="connsiteX3" fmla="*/ 161930 w 180297"/>
                <a:gd name="connsiteY3" fmla="*/ 252138 h 509903"/>
                <a:gd name="connsiteX4" fmla="*/ 180297 w 180297"/>
                <a:gd name="connsiteY4" fmla="*/ 349966 h 509903"/>
                <a:gd name="connsiteX5" fmla="*/ 104978 w 180297"/>
                <a:gd name="connsiteY5" fmla="*/ 418843 h 509903"/>
                <a:gd name="connsiteX6" fmla="*/ 59377 w 180297"/>
                <a:gd name="connsiteY6" fmla="*/ 508254 h 509903"/>
                <a:gd name="connsiteX7" fmla="*/ 46847 w 180297"/>
                <a:gd name="connsiteY7" fmla="*/ 509903 h 509903"/>
                <a:gd name="connsiteX8" fmla="*/ 25711 w 180297"/>
                <a:gd name="connsiteY8" fmla="*/ 495652 h 509903"/>
                <a:gd name="connsiteX9" fmla="*/ 0 w 180297"/>
                <a:gd name="connsiteY9" fmla="*/ 433580 h 509903"/>
                <a:gd name="connsiteX10" fmla="*/ 0 w 180297"/>
                <a:gd name="connsiteY10" fmla="*/ 82458 h 509903"/>
                <a:gd name="connsiteX11" fmla="*/ 53614 w 180297"/>
                <a:gd name="connsiteY11" fmla="*/ 1573 h 509903"/>
                <a:gd name="connsiteX12" fmla="*/ 61406 w 180297"/>
                <a:gd name="connsiteY12" fmla="*/ 0 h 509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297" h="509903">
                  <a:moveTo>
                    <a:pt x="61406" y="0"/>
                  </a:moveTo>
                  <a:lnTo>
                    <a:pt x="104978" y="85433"/>
                  </a:lnTo>
                  <a:lnTo>
                    <a:pt x="180297" y="154310"/>
                  </a:lnTo>
                  <a:lnTo>
                    <a:pt x="161930" y="252138"/>
                  </a:lnTo>
                  <a:lnTo>
                    <a:pt x="180297" y="349966"/>
                  </a:lnTo>
                  <a:lnTo>
                    <a:pt x="104978" y="418843"/>
                  </a:lnTo>
                  <a:lnTo>
                    <a:pt x="59377" y="508254"/>
                  </a:lnTo>
                  <a:lnTo>
                    <a:pt x="46847" y="509903"/>
                  </a:lnTo>
                  <a:lnTo>
                    <a:pt x="25711" y="495652"/>
                  </a:lnTo>
                  <a:cubicBezTo>
                    <a:pt x="9826" y="479766"/>
                    <a:pt x="0" y="457821"/>
                    <a:pt x="0" y="433580"/>
                  </a:cubicBezTo>
                  <a:lnTo>
                    <a:pt x="0" y="82458"/>
                  </a:lnTo>
                  <a:cubicBezTo>
                    <a:pt x="0" y="46097"/>
                    <a:pt x="22108" y="14900"/>
                    <a:pt x="53614" y="1573"/>
                  </a:cubicBezTo>
                  <a:lnTo>
                    <a:pt x="6140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b="1" dirty="0"/>
            </a:p>
          </p:txBody>
        </p:sp>
        <p:sp>
          <p:nvSpPr>
            <p:cNvPr id="63" name="Freeform"/>
            <p:cNvSpPr/>
            <p:nvPr/>
          </p:nvSpPr>
          <p:spPr>
            <a:xfrm>
              <a:off x="3430749" y="4669227"/>
              <a:ext cx="5326570" cy="526688"/>
            </a:xfrm>
            <a:custGeom>
              <a:avLst/>
              <a:gdLst>
                <a:gd name="connsiteX0" fmla="*/ 40936 w 5326570"/>
                <a:gd name="connsiteY0" fmla="*/ 0 h 526688"/>
                <a:gd name="connsiteX1" fmla="*/ 5289566 w 5326570"/>
                <a:gd name="connsiteY1" fmla="*/ 0 h 526688"/>
                <a:gd name="connsiteX2" fmla="*/ 5295312 w 5326570"/>
                <a:gd name="connsiteY2" fmla="*/ 1160 h 526688"/>
                <a:gd name="connsiteX3" fmla="*/ 5293890 w 5326570"/>
                <a:gd name="connsiteY3" fmla="*/ 1347 h 526688"/>
                <a:gd name="connsiteX4" fmla="*/ 5248289 w 5326570"/>
                <a:gd name="connsiteY4" fmla="*/ 90758 h 526688"/>
                <a:gd name="connsiteX5" fmla="*/ 5172970 w 5326570"/>
                <a:gd name="connsiteY5" fmla="*/ 159635 h 526688"/>
                <a:gd name="connsiteX6" fmla="*/ 5191337 w 5326570"/>
                <a:gd name="connsiteY6" fmla="*/ 257463 h 526688"/>
                <a:gd name="connsiteX7" fmla="*/ 5172970 w 5326570"/>
                <a:gd name="connsiteY7" fmla="*/ 355291 h 526688"/>
                <a:gd name="connsiteX8" fmla="*/ 5248289 w 5326570"/>
                <a:gd name="connsiteY8" fmla="*/ 424168 h 526688"/>
                <a:gd name="connsiteX9" fmla="*/ 5293890 w 5326570"/>
                <a:gd name="connsiteY9" fmla="*/ 513579 h 526688"/>
                <a:gd name="connsiteX10" fmla="*/ 5326570 w 5326570"/>
                <a:gd name="connsiteY10" fmla="*/ 517879 h 526688"/>
                <a:gd name="connsiteX11" fmla="*/ 5323735 w 5326570"/>
                <a:gd name="connsiteY11" fmla="*/ 519790 h 526688"/>
                <a:gd name="connsiteX12" fmla="*/ 5289566 w 5326570"/>
                <a:gd name="connsiteY12" fmla="*/ 526688 h 526688"/>
                <a:gd name="connsiteX13" fmla="*/ 40936 w 5326570"/>
                <a:gd name="connsiteY13" fmla="*/ 526688 h 526688"/>
                <a:gd name="connsiteX14" fmla="*/ 6767 w 5326570"/>
                <a:gd name="connsiteY14" fmla="*/ 519790 h 526688"/>
                <a:gd name="connsiteX15" fmla="*/ 0 w 5326570"/>
                <a:gd name="connsiteY15" fmla="*/ 515228 h 526688"/>
                <a:gd name="connsiteX16" fmla="*/ 12530 w 5326570"/>
                <a:gd name="connsiteY16" fmla="*/ 513579 h 526688"/>
                <a:gd name="connsiteX17" fmla="*/ 58131 w 5326570"/>
                <a:gd name="connsiteY17" fmla="*/ 424168 h 526688"/>
                <a:gd name="connsiteX18" fmla="*/ 133450 w 5326570"/>
                <a:gd name="connsiteY18" fmla="*/ 355291 h 526688"/>
                <a:gd name="connsiteX19" fmla="*/ 115083 w 5326570"/>
                <a:gd name="connsiteY19" fmla="*/ 257463 h 526688"/>
                <a:gd name="connsiteX20" fmla="*/ 133450 w 5326570"/>
                <a:gd name="connsiteY20" fmla="*/ 159635 h 526688"/>
                <a:gd name="connsiteX21" fmla="*/ 58131 w 5326570"/>
                <a:gd name="connsiteY21" fmla="*/ 90758 h 526688"/>
                <a:gd name="connsiteX22" fmla="*/ 14559 w 5326570"/>
                <a:gd name="connsiteY22" fmla="*/ 5325 h 526688"/>
                <a:gd name="connsiteX23" fmla="*/ 40936 w 5326570"/>
                <a:gd name="connsiteY23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326570" h="526688">
                  <a:moveTo>
                    <a:pt x="40936" y="0"/>
                  </a:moveTo>
                  <a:lnTo>
                    <a:pt x="5289566" y="0"/>
                  </a:lnTo>
                  <a:lnTo>
                    <a:pt x="5295312" y="1160"/>
                  </a:lnTo>
                  <a:lnTo>
                    <a:pt x="5293890" y="1347"/>
                  </a:lnTo>
                  <a:lnTo>
                    <a:pt x="5248289" y="90758"/>
                  </a:lnTo>
                  <a:lnTo>
                    <a:pt x="5172970" y="159635"/>
                  </a:lnTo>
                  <a:lnTo>
                    <a:pt x="5191337" y="257463"/>
                  </a:lnTo>
                  <a:lnTo>
                    <a:pt x="5172970" y="355291"/>
                  </a:lnTo>
                  <a:lnTo>
                    <a:pt x="5248289" y="424168"/>
                  </a:lnTo>
                  <a:lnTo>
                    <a:pt x="5293890" y="513579"/>
                  </a:lnTo>
                  <a:lnTo>
                    <a:pt x="5326570" y="517879"/>
                  </a:lnTo>
                  <a:lnTo>
                    <a:pt x="5323735" y="519790"/>
                  </a:lnTo>
                  <a:cubicBezTo>
                    <a:pt x="5313233" y="524232"/>
                    <a:pt x="5301686" y="526688"/>
                    <a:pt x="5289566" y="526688"/>
                  </a:cubicBezTo>
                  <a:lnTo>
                    <a:pt x="40936" y="526688"/>
                  </a:lnTo>
                  <a:cubicBezTo>
                    <a:pt x="28816" y="526688"/>
                    <a:pt x="17269" y="524232"/>
                    <a:pt x="6767" y="519790"/>
                  </a:cubicBezTo>
                  <a:lnTo>
                    <a:pt x="0" y="515228"/>
                  </a:lnTo>
                  <a:lnTo>
                    <a:pt x="12530" y="513579"/>
                  </a:lnTo>
                  <a:lnTo>
                    <a:pt x="58131" y="424168"/>
                  </a:lnTo>
                  <a:lnTo>
                    <a:pt x="133450" y="355291"/>
                  </a:lnTo>
                  <a:lnTo>
                    <a:pt x="115083" y="257463"/>
                  </a:lnTo>
                  <a:lnTo>
                    <a:pt x="133450" y="159635"/>
                  </a:lnTo>
                  <a:lnTo>
                    <a:pt x="58131" y="90758"/>
                  </a:lnTo>
                  <a:lnTo>
                    <a:pt x="14559" y="5325"/>
                  </a:lnTo>
                  <a:lnTo>
                    <a:pt x="40936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 قبل الهجرة</a:t>
              </a:r>
            </a:p>
          </p:txBody>
        </p:sp>
      </p:grpSp>
      <p:grpSp>
        <p:nvGrpSpPr>
          <p:cNvPr id="164" name="جواب 1"/>
          <p:cNvGrpSpPr/>
          <p:nvPr/>
        </p:nvGrpSpPr>
        <p:grpSpPr>
          <a:xfrm>
            <a:off x="3383903" y="5405449"/>
            <a:ext cx="5424196" cy="526688"/>
            <a:chOff x="3383903" y="5406973"/>
            <a:chExt cx="5424196" cy="526688"/>
          </a:xfrm>
        </p:grpSpPr>
        <p:sp>
          <p:nvSpPr>
            <p:cNvPr id="70" name="Freeform"/>
            <p:cNvSpPr/>
            <p:nvPr/>
          </p:nvSpPr>
          <p:spPr>
            <a:xfrm>
              <a:off x="8603720" y="5409187"/>
              <a:ext cx="204379" cy="517121"/>
            </a:xfrm>
            <a:custGeom>
              <a:avLst/>
              <a:gdLst>
                <a:gd name="connsiteX0" fmla="*/ 127557 w 204379"/>
                <a:gd name="connsiteY0" fmla="*/ 0 h 517121"/>
                <a:gd name="connsiteX1" fmla="*/ 150765 w 204379"/>
                <a:gd name="connsiteY1" fmla="*/ 4685 h 517121"/>
                <a:gd name="connsiteX2" fmla="*/ 204379 w 204379"/>
                <a:gd name="connsiteY2" fmla="*/ 85570 h 517121"/>
                <a:gd name="connsiteX3" fmla="*/ 204379 w 204379"/>
                <a:gd name="connsiteY3" fmla="*/ 436692 h 517121"/>
                <a:gd name="connsiteX4" fmla="*/ 178668 w 204379"/>
                <a:gd name="connsiteY4" fmla="*/ 498764 h 517121"/>
                <a:gd name="connsiteX5" fmla="*/ 151442 w 204379"/>
                <a:gd name="connsiteY5" fmla="*/ 517121 h 517121"/>
                <a:gd name="connsiteX6" fmla="*/ 120920 w 204379"/>
                <a:gd name="connsiteY6" fmla="*/ 513105 h 517121"/>
                <a:gd name="connsiteX7" fmla="*/ 75319 w 204379"/>
                <a:gd name="connsiteY7" fmla="*/ 423694 h 517121"/>
                <a:gd name="connsiteX8" fmla="*/ 0 w 204379"/>
                <a:gd name="connsiteY8" fmla="*/ 354817 h 517121"/>
                <a:gd name="connsiteX9" fmla="*/ 18367 w 204379"/>
                <a:gd name="connsiteY9" fmla="*/ 256989 h 517121"/>
                <a:gd name="connsiteX10" fmla="*/ 0 w 204379"/>
                <a:gd name="connsiteY10" fmla="*/ 159161 h 517121"/>
                <a:gd name="connsiteX11" fmla="*/ 75319 w 204379"/>
                <a:gd name="connsiteY11" fmla="*/ 90284 h 517121"/>
                <a:gd name="connsiteX12" fmla="*/ 120920 w 204379"/>
                <a:gd name="connsiteY12" fmla="*/ 873 h 517121"/>
                <a:gd name="connsiteX13" fmla="*/ 127557 w 204379"/>
                <a:gd name="connsiteY13" fmla="*/ 0 h 517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7121">
                  <a:moveTo>
                    <a:pt x="127557" y="0"/>
                  </a:moveTo>
                  <a:lnTo>
                    <a:pt x="150765" y="4685"/>
                  </a:lnTo>
                  <a:cubicBezTo>
                    <a:pt x="182272" y="18012"/>
                    <a:pt x="204379" y="49209"/>
                    <a:pt x="204379" y="85570"/>
                  </a:cubicBezTo>
                  <a:lnTo>
                    <a:pt x="204379" y="436692"/>
                  </a:lnTo>
                  <a:cubicBezTo>
                    <a:pt x="204379" y="460933"/>
                    <a:pt x="194553" y="482878"/>
                    <a:pt x="178668" y="498764"/>
                  </a:cubicBezTo>
                  <a:lnTo>
                    <a:pt x="151442" y="517121"/>
                  </a:lnTo>
                  <a:lnTo>
                    <a:pt x="120920" y="513105"/>
                  </a:lnTo>
                  <a:lnTo>
                    <a:pt x="75319" y="423694"/>
                  </a:lnTo>
                  <a:lnTo>
                    <a:pt x="0" y="354817"/>
                  </a:lnTo>
                  <a:lnTo>
                    <a:pt x="18367" y="256989"/>
                  </a:lnTo>
                  <a:lnTo>
                    <a:pt x="0" y="159161"/>
                  </a:lnTo>
                  <a:lnTo>
                    <a:pt x="75319" y="90284"/>
                  </a:lnTo>
                  <a:lnTo>
                    <a:pt x="120920" y="873"/>
                  </a:lnTo>
                  <a:lnTo>
                    <a:pt x="12755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b="1" dirty="0"/>
            </a:p>
          </p:txBody>
        </p:sp>
        <p:sp>
          <p:nvSpPr>
            <p:cNvPr id="69" name="Freeform"/>
            <p:cNvSpPr/>
            <p:nvPr/>
          </p:nvSpPr>
          <p:spPr>
            <a:xfrm>
              <a:off x="3383903" y="5412462"/>
              <a:ext cx="180297" cy="511195"/>
            </a:xfrm>
            <a:custGeom>
              <a:avLst/>
              <a:gdLst>
                <a:gd name="connsiteX0" fmla="*/ 60602 w 180297"/>
                <a:gd name="connsiteY0" fmla="*/ 0 h 511195"/>
                <a:gd name="connsiteX1" fmla="*/ 104978 w 180297"/>
                <a:gd name="connsiteY1" fmla="*/ 87009 h 511195"/>
                <a:gd name="connsiteX2" fmla="*/ 180297 w 180297"/>
                <a:gd name="connsiteY2" fmla="*/ 155886 h 511195"/>
                <a:gd name="connsiteX3" fmla="*/ 161930 w 180297"/>
                <a:gd name="connsiteY3" fmla="*/ 253714 h 511195"/>
                <a:gd name="connsiteX4" fmla="*/ 180297 w 180297"/>
                <a:gd name="connsiteY4" fmla="*/ 351542 h 511195"/>
                <a:gd name="connsiteX5" fmla="*/ 104978 w 180297"/>
                <a:gd name="connsiteY5" fmla="*/ 420419 h 511195"/>
                <a:gd name="connsiteX6" fmla="*/ 59377 w 180297"/>
                <a:gd name="connsiteY6" fmla="*/ 509830 h 511195"/>
                <a:gd name="connsiteX7" fmla="*/ 49005 w 180297"/>
                <a:gd name="connsiteY7" fmla="*/ 511195 h 511195"/>
                <a:gd name="connsiteX8" fmla="*/ 25711 w 180297"/>
                <a:gd name="connsiteY8" fmla="*/ 495489 h 511195"/>
                <a:gd name="connsiteX9" fmla="*/ 0 w 180297"/>
                <a:gd name="connsiteY9" fmla="*/ 433417 h 511195"/>
                <a:gd name="connsiteX10" fmla="*/ 0 w 180297"/>
                <a:gd name="connsiteY10" fmla="*/ 82295 h 511195"/>
                <a:gd name="connsiteX11" fmla="*/ 53614 w 180297"/>
                <a:gd name="connsiteY11" fmla="*/ 1410 h 511195"/>
                <a:gd name="connsiteX12" fmla="*/ 60602 w 180297"/>
                <a:gd name="connsiteY12" fmla="*/ 0 h 511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297" h="511195">
                  <a:moveTo>
                    <a:pt x="60602" y="0"/>
                  </a:moveTo>
                  <a:lnTo>
                    <a:pt x="104978" y="87009"/>
                  </a:lnTo>
                  <a:lnTo>
                    <a:pt x="180297" y="155886"/>
                  </a:lnTo>
                  <a:lnTo>
                    <a:pt x="161930" y="253714"/>
                  </a:lnTo>
                  <a:lnTo>
                    <a:pt x="180297" y="351542"/>
                  </a:lnTo>
                  <a:lnTo>
                    <a:pt x="104978" y="420419"/>
                  </a:lnTo>
                  <a:lnTo>
                    <a:pt x="59377" y="509830"/>
                  </a:lnTo>
                  <a:lnTo>
                    <a:pt x="49005" y="511195"/>
                  </a:lnTo>
                  <a:lnTo>
                    <a:pt x="25711" y="495489"/>
                  </a:lnTo>
                  <a:cubicBezTo>
                    <a:pt x="9826" y="479603"/>
                    <a:pt x="0" y="457658"/>
                    <a:pt x="0" y="433417"/>
                  </a:cubicBezTo>
                  <a:lnTo>
                    <a:pt x="0" y="82295"/>
                  </a:lnTo>
                  <a:cubicBezTo>
                    <a:pt x="0" y="45934"/>
                    <a:pt x="22108" y="14737"/>
                    <a:pt x="53614" y="1410"/>
                  </a:cubicBezTo>
                  <a:lnTo>
                    <a:pt x="60602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b="1" dirty="0"/>
            </a:p>
          </p:txBody>
        </p:sp>
        <p:sp>
          <p:nvSpPr>
            <p:cNvPr id="60" name="Freeform"/>
            <p:cNvSpPr/>
            <p:nvPr/>
          </p:nvSpPr>
          <p:spPr>
            <a:xfrm>
              <a:off x="3432907" y="5406973"/>
              <a:ext cx="5322254" cy="526688"/>
            </a:xfrm>
            <a:custGeom>
              <a:avLst/>
              <a:gdLst>
                <a:gd name="connsiteX0" fmla="*/ 38778 w 5322254"/>
                <a:gd name="connsiteY0" fmla="*/ 0 h 526688"/>
                <a:gd name="connsiteX1" fmla="*/ 5287408 w 5322254"/>
                <a:gd name="connsiteY1" fmla="*/ 0 h 526688"/>
                <a:gd name="connsiteX2" fmla="*/ 5298369 w 5322254"/>
                <a:gd name="connsiteY2" fmla="*/ 2213 h 526688"/>
                <a:gd name="connsiteX3" fmla="*/ 5291732 w 5322254"/>
                <a:gd name="connsiteY3" fmla="*/ 3086 h 526688"/>
                <a:gd name="connsiteX4" fmla="*/ 5246131 w 5322254"/>
                <a:gd name="connsiteY4" fmla="*/ 92497 h 526688"/>
                <a:gd name="connsiteX5" fmla="*/ 5170812 w 5322254"/>
                <a:gd name="connsiteY5" fmla="*/ 161374 h 526688"/>
                <a:gd name="connsiteX6" fmla="*/ 5189179 w 5322254"/>
                <a:gd name="connsiteY6" fmla="*/ 259202 h 526688"/>
                <a:gd name="connsiteX7" fmla="*/ 5170812 w 5322254"/>
                <a:gd name="connsiteY7" fmla="*/ 357030 h 526688"/>
                <a:gd name="connsiteX8" fmla="*/ 5246131 w 5322254"/>
                <a:gd name="connsiteY8" fmla="*/ 425907 h 526688"/>
                <a:gd name="connsiteX9" fmla="*/ 5291732 w 5322254"/>
                <a:gd name="connsiteY9" fmla="*/ 515318 h 526688"/>
                <a:gd name="connsiteX10" fmla="*/ 5322254 w 5322254"/>
                <a:gd name="connsiteY10" fmla="*/ 519334 h 526688"/>
                <a:gd name="connsiteX11" fmla="*/ 5321577 w 5322254"/>
                <a:gd name="connsiteY11" fmla="*/ 519790 h 526688"/>
                <a:gd name="connsiteX12" fmla="*/ 5287408 w 5322254"/>
                <a:gd name="connsiteY12" fmla="*/ 526688 h 526688"/>
                <a:gd name="connsiteX13" fmla="*/ 38778 w 5322254"/>
                <a:gd name="connsiteY13" fmla="*/ 526688 h 526688"/>
                <a:gd name="connsiteX14" fmla="*/ 4609 w 5322254"/>
                <a:gd name="connsiteY14" fmla="*/ 519790 h 526688"/>
                <a:gd name="connsiteX15" fmla="*/ 0 w 5322254"/>
                <a:gd name="connsiteY15" fmla="*/ 516683 h 526688"/>
                <a:gd name="connsiteX16" fmla="*/ 10372 w 5322254"/>
                <a:gd name="connsiteY16" fmla="*/ 515318 h 526688"/>
                <a:gd name="connsiteX17" fmla="*/ 55973 w 5322254"/>
                <a:gd name="connsiteY17" fmla="*/ 425907 h 526688"/>
                <a:gd name="connsiteX18" fmla="*/ 131292 w 5322254"/>
                <a:gd name="connsiteY18" fmla="*/ 357030 h 526688"/>
                <a:gd name="connsiteX19" fmla="*/ 112925 w 5322254"/>
                <a:gd name="connsiteY19" fmla="*/ 259202 h 526688"/>
                <a:gd name="connsiteX20" fmla="*/ 131292 w 5322254"/>
                <a:gd name="connsiteY20" fmla="*/ 161374 h 526688"/>
                <a:gd name="connsiteX21" fmla="*/ 55973 w 5322254"/>
                <a:gd name="connsiteY21" fmla="*/ 92497 h 526688"/>
                <a:gd name="connsiteX22" fmla="*/ 11597 w 5322254"/>
                <a:gd name="connsiteY22" fmla="*/ 5488 h 526688"/>
                <a:gd name="connsiteX23" fmla="*/ 38778 w 5322254"/>
                <a:gd name="connsiteY23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322254" h="526688">
                  <a:moveTo>
                    <a:pt x="38778" y="0"/>
                  </a:moveTo>
                  <a:lnTo>
                    <a:pt x="5287408" y="0"/>
                  </a:lnTo>
                  <a:lnTo>
                    <a:pt x="5298369" y="2213"/>
                  </a:lnTo>
                  <a:lnTo>
                    <a:pt x="5291732" y="3086"/>
                  </a:lnTo>
                  <a:lnTo>
                    <a:pt x="5246131" y="92497"/>
                  </a:lnTo>
                  <a:lnTo>
                    <a:pt x="5170812" y="161374"/>
                  </a:lnTo>
                  <a:lnTo>
                    <a:pt x="5189179" y="259202"/>
                  </a:lnTo>
                  <a:lnTo>
                    <a:pt x="5170812" y="357030"/>
                  </a:lnTo>
                  <a:lnTo>
                    <a:pt x="5246131" y="425907"/>
                  </a:lnTo>
                  <a:lnTo>
                    <a:pt x="5291732" y="515318"/>
                  </a:lnTo>
                  <a:lnTo>
                    <a:pt x="5322254" y="519334"/>
                  </a:lnTo>
                  <a:lnTo>
                    <a:pt x="5321577" y="519790"/>
                  </a:lnTo>
                  <a:cubicBezTo>
                    <a:pt x="5311075" y="524232"/>
                    <a:pt x="5299528" y="526688"/>
                    <a:pt x="5287408" y="526688"/>
                  </a:cubicBezTo>
                  <a:lnTo>
                    <a:pt x="38778" y="526688"/>
                  </a:lnTo>
                  <a:cubicBezTo>
                    <a:pt x="26658" y="526688"/>
                    <a:pt x="15111" y="524232"/>
                    <a:pt x="4609" y="519790"/>
                  </a:cubicBezTo>
                  <a:lnTo>
                    <a:pt x="0" y="516683"/>
                  </a:lnTo>
                  <a:lnTo>
                    <a:pt x="10372" y="515318"/>
                  </a:lnTo>
                  <a:lnTo>
                    <a:pt x="55973" y="425907"/>
                  </a:lnTo>
                  <a:lnTo>
                    <a:pt x="131292" y="357030"/>
                  </a:lnTo>
                  <a:lnTo>
                    <a:pt x="112925" y="259202"/>
                  </a:lnTo>
                  <a:lnTo>
                    <a:pt x="131292" y="161374"/>
                  </a:lnTo>
                  <a:lnTo>
                    <a:pt x="55973" y="92497"/>
                  </a:lnTo>
                  <a:lnTo>
                    <a:pt x="11597" y="5488"/>
                  </a:lnTo>
                  <a:lnTo>
                    <a:pt x="3877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 قبل الهجرة</a:t>
              </a:r>
            </a:p>
          </p:txBody>
        </p:sp>
      </p:grpSp>
      <p:grpSp>
        <p:nvGrpSpPr>
          <p:cNvPr id="181" name="أحسنت"/>
          <p:cNvGrpSpPr/>
          <p:nvPr/>
        </p:nvGrpSpPr>
        <p:grpSpPr>
          <a:xfrm>
            <a:off x="3700468" y="2247529"/>
            <a:ext cx="4791064" cy="2362944"/>
            <a:chOff x="3695705" y="2247529"/>
            <a:chExt cx="4791064" cy="2362944"/>
          </a:xfrm>
        </p:grpSpPr>
        <p:sp>
          <p:nvSpPr>
            <p:cNvPr id="175" name="Freeform"/>
            <p:cNvSpPr/>
            <p:nvPr/>
          </p:nvSpPr>
          <p:spPr>
            <a:xfrm>
              <a:off x="3695706" y="2252805"/>
              <a:ext cx="313782" cy="442766"/>
            </a:xfrm>
            <a:custGeom>
              <a:avLst/>
              <a:gdLst>
                <a:gd name="connsiteX0" fmla="*/ 397596 w 399247"/>
                <a:gd name="connsiteY0" fmla="*/ 0 h 515500"/>
                <a:gd name="connsiteX1" fmla="*/ 370642 w 399247"/>
                <a:gd name="connsiteY1" fmla="*/ 116255 h 515500"/>
                <a:gd name="connsiteX2" fmla="*/ 399247 w 399247"/>
                <a:gd name="connsiteY2" fmla="*/ 239629 h 515500"/>
                <a:gd name="connsiteX3" fmla="*/ 299857 w 399247"/>
                <a:gd name="connsiteY3" fmla="*/ 323452 h 515500"/>
                <a:gd name="connsiteX4" fmla="*/ 246749 w 399247"/>
                <a:gd name="connsiteY4" fmla="*/ 439252 h 515500"/>
                <a:gd name="connsiteX5" fmla="*/ 114536 w 399247"/>
                <a:gd name="connsiteY5" fmla="*/ 451505 h 515500"/>
                <a:gd name="connsiteX6" fmla="*/ 1 w 399247"/>
                <a:gd name="connsiteY6" fmla="*/ 515500 h 515500"/>
                <a:gd name="connsiteX7" fmla="*/ 0 w 399247"/>
                <a:gd name="connsiteY7" fmla="*/ 515500 h 515500"/>
                <a:gd name="connsiteX8" fmla="*/ 0 w 399247"/>
                <a:gd name="connsiteY8" fmla="*/ 452385 h 515500"/>
                <a:gd name="connsiteX9" fmla="*/ 366119 w 399247"/>
                <a:gd name="connsiteY9" fmla="*/ 3173 h 515500"/>
                <a:gd name="connsiteX10" fmla="*/ 397596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397596" y="0"/>
                  </a:moveTo>
                  <a:lnTo>
                    <a:pt x="370642" y="116255"/>
                  </a:lnTo>
                  <a:lnTo>
                    <a:pt x="399247" y="239629"/>
                  </a:lnTo>
                  <a:lnTo>
                    <a:pt x="299857" y="323452"/>
                  </a:lnTo>
                  <a:lnTo>
                    <a:pt x="246749" y="439252"/>
                  </a:lnTo>
                  <a:lnTo>
                    <a:pt x="114536" y="451505"/>
                  </a:lnTo>
                  <a:lnTo>
                    <a:pt x="1" y="515500"/>
                  </a:lnTo>
                  <a:lnTo>
                    <a:pt x="0" y="515500"/>
                  </a:lnTo>
                  <a:lnTo>
                    <a:pt x="0" y="452385"/>
                  </a:lnTo>
                  <a:cubicBezTo>
                    <a:pt x="0" y="230802"/>
                    <a:pt x="157175" y="45929"/>
                    <a:pt x="366119" y="3173"/>
                  </a:cubicBezTo>
                  <a:lnTo>
                    <a:pt x="39759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b="1" dirty="0"/>
            </a:p>
          </p:txBody>
        </p:sp>
        <p:sp>
          <p:nvSpPr>
            <p:cNvPr id="176" name="Freeform"/>
            <p:cNvSpPr/>
            <p:nvPr/>
          </p:nvSpPr>
          <p:spPr>
            <a:xfrm>
              <a:off x="8172987" y="2252805"/>
              <a:ext cx="313782" cy="442766"/>
            </a:xfrm>
            <a:custGeom>
              <a:avLst/>
              <a:gdLst>
                <a:gd name="connsiteX0" fmla="*/ 1651 w 399247"/>
                <a:gd name="connsiteY0" fmla="*/ 0 h 515500"/>
                <a:gd name="connsiteX1" fmla="*/ 33128 w 399247"/>
                <a:gd name="connsiteY1" fmla="*/ 3173 h 515500"/>
                <a:gd name="connsiteX2" fmla="*/ 399247 w 399247"/>
                <a:gd name="connsiteY2" fmla="*/ 452385 h 515500"/>
                <a:gd name="connsiteX3" fmla="*/ 399247 w 399247"/>
                <a:gd name="connsiteY3" fmla="*/ 515500 h 515500"/>
                <a:gd name="connsiteX4" fmla="*/ 284711 w 399247"/>
                <a:gd name="connsiteY4" fmla="*/ 451505 h 515500"/>
                <a:gd name="connsiteX5" fmla="*/ 152498 w 399247"/>
                <a:gd name="connsiteY5" fmla="*/ 439252 h 515500"/>
                <a:gd name="connsiteX6" fmla="*/ 99390 w 399247"/>
                <a:gd name="connsiteY6" fmla="*/ 323452 h 515500"/>
                <a:gd name="connsiteX7" fmla="*/ 0 w 399247"/>
                <a:gd name="connsiteY7" fmla="*/ 239629 h 515500"/>
                <a:gd name="connsiteX8" fmla="*/ 28605 w 399247"/>
                <a:gd name="connsiteY8" fmla="*/ 116255 h 515500"/>
                <a:gd name="connsiteX9" fmla="*/ 1651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1651" y="0"/>
                  </a:moveTo>
                  <a:lnTo>
                    <a:pt x="33128" y="3173"/>
                  </a:lnTo>
                  <a:cubicBezTo>
                    <a:pt x="242072" y="45929"/>
                    <a:pt x="399247" y="230802"/>
                    <a:pt x="399247" y="452385"/>
                  </a:cubicBezTo>
                  <a:lnTo>
                    <a:pt x="399247" y="515500"/>
                  </a:lnTo>
                  <a:lnTo>
                    <a:pt x="284711" y="451505"/>
                  </a:lnTo>
                  <a:lnTo>
                    <a:pt x="152498" y="439252"/>
                  </a:lnTo>
                  <a:lnTo>
                    <a:pt x="99390" y="323452"/>
                  </a:lnTo>
                  <a:lnTo>
                    <a:pt x="0" y="239629"/>
                  </a:lnTo>
                  <a:lnTo>
                    <a:pt x="28605" y="116255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b="1" dirty="0"/>
            </a:p>
          </p:txBody>
        </p:sp>
        <p:sp>
          <p:nvSpPr>
            <p:cNvPr id="177" name="Freeform"/>
            <p:cNvSpPr/>
            <p:nvPr/>
          </p:nvSpPr>
          <p:spPr>
            <a:xfrm>
              <a:off x="3695706" y="4162431"/>
              <a:ext cx="313782" cy="442766"/>
            </a:xfrm>
            <a:custGeom>
              <a:avLst/>
              <a:gdLst>
                <a:gd name="connsiteX0" fmla="*/ 1 w 399247"/>
                <a:gd name="connsiteY0" fmla="*/ 0 h 515500"/>
                <a:gd name="connsiteX1" fmla="*/ 114536 w 399247"/>
                <a:gd name="connsiteY1" fmla="*/ 63995 h 515500"/>
                <a:gd name="connsiteX2" fmla="*/ 246749 w 399247"/>
                <a:gd name="connsiteY2" fmla="*/ 76248 h 515500"/>
                <a:gd name="connsiteX3" fmla="*/ 299857 w 399247"/>
                <a:gd name="connsiteY3" fmla="*/ 192048 h 515500"/>
                <a:gd name="connsiteX4" fmla="*/ 399247 w 399247"/>
                <a:gd name="connsiteY4" fmla="*/ 275871 h 515500"/>
                <a:gd name="connsiteX5" fmla="*/ 370642 w 399247"/>
                <a:gd name="connsiteY5" fmla="*/ 399246 h 515500"/>
                <a:gd name="connsiteX6" fmla="*/ 397596 w 399247"/>
                <a:gd name="connsiteY6" fmla="*/ 515500 h 515500"/>
                <a:gd name="connsiteX7" fmla="*/ 366119 w 399247"/>
                <a:gd name="connsiteY7" fmla="*/ 512327 h 515500"/>
                <a:gd name="connsiteX8" fmla="*/ 0 w 399247"/>
                <a:gd name="connsiteY8" fmla="*/ 63115 h 515500"/>
                <a:gd name="connsiteX9" fmla="*/ 0 w 399247"/>
                <a:gd name="connsiteY9" fmla="*/ 1 h 515500"/>
                <a:gd name="connsiteX10" fmla="*/ 1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1" y="0"/>
                  </a:moveTo>
                  <a:lnTo>
                    <a:pt x="114536" y="63995"/>
                  </a:lnTo>
                  <a:lnTo>
                    <a:pt x="246749" y="76248"/>
                  </a:lnTo>
                  <a:lnTo>
                    <a:pt x="299857" y="192048"/>
                  </a:lnTo>
                  <a:lnTo>
                    <a:pt x="399247" y="275871"/>
                  </a:lnTo>
                  <a:lnTo>
                    <a:pt x="370642" y="399246"/>
                  </a:lnTo>
                  <a:lnTo>
                    <a:pt x="397596" y="515500"/>
                  </a:lnTo>
                  <a:lnTo>
                    <a:pt x="366119" y="512327"/>
                  </a:lnTo>
                  <a:cubicBezTo>
                    <a:pt x="157175" y="469571"/>
                    <a:pt x="0" y="284698"/>
                    <a:pt x="0" y="63115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b="1" dirty="0"/>
            </a:p>
          </p:txBody>
        </p:sp>
        <p:sp>
          <p:nvSpPr>
            <p:cNvPr id="178" name="Freeform"/>
            <p:cNvSpPr/>
            <p:nvPr/>
          </p:nvSpPr>
          <p:spPr>
            <a:xfrm>
              <a:off x="8172987" y="4162431"/>
              <a:ext cx="313782" cy="442766"/>
            </a:xfrm>
            <a:custGeom>
              <a:avLst/>
              <a:gdLst>
                <a:gd name="connsiteX0" fmla="*/ 399247 w 399247"/>
                <a:gd name="connsiteY0" fmla="*/ 0 h 515500"/>
                <a:gd name="connsiteX1" fmla="*/ 399247 w 399247"/>
                <a:gd name="connsiteY1" fmla="*/ 63115 h 515500"/>
                <a:gd name="connsiteX2" fmla="*/ 33128 w 399247"/>
                <a:gd name="connsiteY2" fmla="*/ 512327 h 515500"/>
                <a:gd name="connsiteX3" fmla="*/ 1651 w 399247"/>
                <a:gd name="connsiteY3" fmla="*/ 515500 h 515500"/>
                <a:gd name="connsiteX4" fmla="*/ 28605 w 399247"/>
                <a:gd name="connsiteY4" fmla="*/ 399246 h 515500"/>
                <a:gd name="connsiteX5" fmla="*/ 0 w 399247"/>
                <a:gd name="connsiteY5" fmla="*/ 275871 h 515500"/>
                <a:gd name="connsiteX6" fmla="*/ 99390 w 399247"/>
                <a:gd name="connsiteY6" fmla="*/ 192048 h 515500"/>
                <a:gd name="connsiteX7" fmla="*/ 152498 w 399247"/>
                <a:gd name="connsiteY7" fmla="*/ 76248 h 515500"/>
                <a:gd name="connsiteX8" fmla="*/ 284711 w 399247"/>
                <a:gd name="connsiteY8" fmla="*/ 63995 h 515500"/>
                <a:gd name="connsiteX9" fmla="*/ 399247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399247" y="0"/>
                  </a:moveTo>
                  <a:lnTo>
                    <a:pt x="399247" y="63115"/>
                  </a:lnTo>
                  <a:cubicBezTo>
                    <a:pt x="399247" y="284698"/>
                    <a:pt x="242072" y="469571"/>
                    <a:pt x="33128" y="512327"/>
                  </a:cubicBezTo>
                  <a:lnTo>
                    <a:pt x="1651" y="515500"/>
                  </a:lnTo>
                  <a:lnTo>
                    <a:pt x="28605" y="399246"/>
                  </a:lnTo>
                  <a:lnTo>
                    <a:pt x="0" y="275871"/>
                  </a:lnTo>
                  <a:lnTo>
                    <a:pt x="99390" y="192048"/>
                  </a:lnTo>
                  <a:lnTo>
                    <a:pt x="152498" y="76248"/>
                  </a:lnTo>
                  <a:lnTo>
                    <a:pt x="284711" y="63995"/>
                  </a:lnTo>
                  <a:lnTo>
                    <a:pt x="39924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b="1" dirty="0"/>
            </a:p>
          </p:txBody>
        </p:sp>
        <p:sp>
          <p:nvSpPr>
            <p:cNvPr id="179" name="Freeform"/>
            <p:cNvSpPr/>
            <p:nvPr/>
          </p:nvSpPr>
          <p:spPr>
            <a:xfrm>
              <a:off x="3695705" y="2247529"/>
              <a:ext cx="4791063" cy="2362944"/>
            </a:xfrm>
            <a:custGeom>
              <a:avLst/>
              <a:gdLst>
                <a:gd name="connsiteX0" fmla="*/ 458528 w 6096000"/>
                <a:gd name="connsiteY0" fmla="*/ 0 h 2751112"/>
                <a:gd name="connsiteX1" fmla="*/ 5637472 w 6096000"/>
                <a:gd name="connsiteY1" fmla="*/ 0 h 2751112"/>
                <a:gd name="connsiteX2" fmla="*/ 5698404 w 6096000"/>
                <a:gd name="connsiteY2" fmla="*/ 6143 h 2751112"/>
                <a:gd name="connsiteX3" fmla="*/ 5725358 w 6096000"/>
                <a:gd name="connsiteY3" fmla="*/ 122398 h 2751112"/>
                <a:gd name="connsiteX4" fmla="*/ 5696753 w 6096000"/>
                <a:gd name="connsiteY4" fmla="*/ 245772 h 2751112"/>
                <a:gd name="connsiteX5" fmla="*/ 5796143 w 6096000"/>
                <a:gd name="connsiteY5" fmla="*/ 329595 h 2751112"/>
                <a:gd name="connsiteX6" fmla="*/ 5849251 w 6096000"/>
                <a:gd name="connsiteY6" fmla="*/ 445395 h 2751112"/>
                <a:gd name="connsiteX7" fmla="*/ 5981464 w 6096000"/>
                <a:gd name="connsiteY7" fmla="*/ 457648 h 2751112"/>
                <a:gd name="connsiteX8" fmla="*/ 6096000 w 6096000"/>
                <a:gd name="connsiteY8" fmla="*/ 521643 h 2751112"/>
                <a:gd name="connsiteX9" fmla="*/ 6096000 w 6096000"/>
                <a:gd name="connsiteY9" fmla="*/ 2229469 h 2751112"/>
                <a:gd name="connsiteX10" fmla="*/ 5981464 w 6096000"/>
                <a:gd name="connsiteY10" fmla="*/ 2293464 h 2751112"/>
                <a:gd name="connsiteX11" fmla="*/ 5849251 w 6096000"/>
                <a:gd name="connsiteY11" fmla="*/ 2305717 h 2751112"/>
                <a:gd name="connsiteX12" fmla="*/ 5796143 w 6096000"/>
                <a:gd name="connsiteY12" fmla="*/ 2421517 h 2751112"/>
                <a:gd name="connsiteX13" fmla="*/ 5696753 w 6096000"/>
                <a:gd name="connsiteY13" fmla="*/ 2505340 h 2751112"/>
                <a:gd name="connsiteX14" fmla="*/ 5725358 w 6096000"/>
                <a:gd name="connsiteY14" fmla="*/ 2628715 h 2751112"/>
                <a:gd name="connsiteX15" fmla="*/ 5698404 w 6096000"/>
                <a:gd name="connsiteY15" fmla="*/ 2744969 h 2751112"/>
                <a:gd name="connsiteX16" fmla="*/ 5637472 w 6096000"/>
                <a:gd name="connsiteY16" fmla="*/ 2751112 h 2751112"/>
                <a:gd name="connsiteX17" fmla="*/ 458528 w 6096000"/>
                <a:gd name="connsiteY17" fmla="*/ 2751112 h 2751112"/>
                <a:gd name="connsiteX18" fmla="*/ 397596 w 6096000"/>
                <a:gd name="connsiteY18" fmla="*/ 2744969 h 2751112"/>
                <a:gd name="connsiteX19" fmla="*/ 370642 w 6096000"/>
                <a:gd name="connsiteY19" fmla="*/ 2628715 h 2751112"/>
                <a:gd name="connsiteX20" fmla="*/ 399247 w 6096000"/>
                <a:gd name="connsiteY20" fmla="*/ 2505340 h 2751112"/>
                <a:gd name="connsiteX21" fmla="*/ 299857 w 6096000"/>
                <a:gd name="connsiteY21" fmla="*/ 2421517 h 2751112"/>
                <a:gd name="connsiteX22" fmla="*/ 246749 w 6096000"/>
                <a:gd name="connsiteY22" fmla="*/ 2305717 h 2751112"/>
                <a:gd name="connsiteX23" fmla="*/ 114536 w 6096000"/>
                <a:gd name="connsiteY23" fmla="*/ 2293464 h 2751112"/>
                <a:gd name="connsiteX24" fmla="*/ 1 w 6096000"/>
                <a:gd name="connsiteY24" fmla="*/ 2229469 h 2751112"/>
                <a:gd name="connsiteX25" fmla="*/ 0 w 6096000"/>
                <a:gd name="connsiteY25" fmla="*/ 2229470 h 2751112"/>
                <a:gd name="connsiteX26" fmla="*/ 0 w 6096000"/>
                <a:gd name="connsiteY26" fmla="*/ 521643 h 2751112"/>
                <a:gd name="connsiteX27" fmla="*/ 1 w 6096000"/>
                <a:gd name="connsiteY27" fmla="*/ 521643 h 2751112"/>
                <a:gd name="connsiteX28" fmla="*/ 114536 w 6096000"/>
                <a:gd name="connsiteY28" fmla="*/ 457648 h 2751112"/>
                <a:gd name="connsiteX29" fmla="*/ 246749 w 6096000"/>
                <a:gd name="connsiteY29" fmla="*/ 445395 h 2751112"/>
                <a:gd name="connsiteX30" fmla="*/ 299857 w 6096000"/>
                <a:gd name="connsiteY30" fmla="*/ 329595 h 2751112"/>
                <a:gd name="connsiteX31" fmla="*/ 399247 w 6096000"/>
                <a:gd name="connsiteY31" fmla="*/ 245772 h 2751112"/>
                <a:gd name="connsiteX32" fmla="*/ 370642 w 6096000"/>
                <a:gd name="connsiteY32" fmla="*/ 122398 h 2751112"/>
                <a:gd name="connsiteX33" fmla="*/ 397596 w 6096000"/>
                <a:gd name="connsiteY33" fmla="*/ 6143 h 2751112"/>
                <a:gd name="connsiteX34" fmla="*/ 458528 w 6096000"/>
                <a:gd name="connsiteY34" fmla="*/ 0 h 275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96000" h="2751112">
                  <a:moveTo>
                    <a:pt x="458528" y="0"/>
                  </a:moveTo>
                  <a:lnTo>
                    <a:pt x="5637472" y="0"/>
                  </a:lnTo>
                  <a:lnTo>
                    <a:pt x="5698404" y="6143"/>
                  </a:lnTo>
                  <a:lnTo>
                    <a:pt x="5725358" y="122398"/>
                  </a:lnTo>
                  <a:lnTo>
                    <a:pt x="5696753" y="245772"/>
                  </a:lnTo>
                  <a:lnTo>
                    <a:pt x="5796143" y="329595"/>
                  </a:lnTo>
                  <a:lnTo>
                    <a:pt x="5849251" y="445395"/>
                  </a:lnTo>
                  <a:lnTo>
                    <a:pt x="5981464" y="457648"/>
                  </a:lnTo>
                  <a:lnTo>
                    <a:pt x="6096000" y="521643"/>
                  </a:lnTo>
                  <a:lnTo>
                    <a:pt x="6096000" y="2229469"/>
                  </a:lnTo>
                  <a:lnTo>
                    <a:pt x="5981464" y="2293464"/>
                  </a:lnTo>
                  <a:lnTo>
                    <a:pt x="5849251" y="2305717"/>
                  </a:lnTo>
                  <a:lnTo>
                    <a:pt x="5796143" y="2421517"/>
                  </a:lnTo>
                  <a:lnTo>
                    <a:pt x="5696753" y="2505340"/>
                  </a:lnTo>
                  <a:lnTo>
                    <a:pt x="5725358" y="2628715"/>
                  </a:lnTo>
                  <a:lnTo>
                    <a:pt x="5698404" y="2744969"/>
                  </a:lnTo>
                  <a:lnTo>
                    <a:pt x="5637472" y="2751112"/>
                  </a:lnTo>
                  <a:lnTo>
                    <a:pt x="458528" y="2751112"/>
                  </a:lnTo>
                  <a:lnTo>
                    <a:pt x="397596" y="2744969"/>
                  </a:lnTo>
                  <a:lnTo>
                    <a:pt x="370642" y="2628715"/>
                  </a:lnTo>
                  <a:lnTo>
                    <a:pt x="399247" y="2505340"/>
                  </a:lnTo>
                  <a:lnTo>
                    <a:pt x="299857" y="2421517"/>
                  </a:lnTo>
                  <a:lnTo>
                    <a:pt x="246749" y="2305717"/>
                  </a:lnTo>
                  <a:lnTo>
                    <a:pt x="114536" y="2293464"/>
                  </a:lnTo>
                  <a:lnTo>
                    <a:pt x="1" y="2229469"/>
                  </a:lnTo>
                  <a:lnTo>
                    <a:pt x="0" y="2229470"/>
                  </a:lnTo>
                  <a:lnTo>
                    <a:pt x="0" y="521643"/>
                  </a:lnTo>
                  <a:lnTo>
                    <a:pt x="1" y="521643"/>
                  </a:lnTo>
                  <a:lnTo>
                    <a:pt x="114536" y="457648"/>
                  </a:lnTo>
                  <a:lnTo>
                    <a:pt x="246749" y="445395"/>
                  </a:lnTo>
                  <a:lnTo>
                    <a:pt x="299857" y="329595"/>
                  </a:lnTo>
                  <a:lnTo>
                    <a:pt x="399247" y="245772"/>
                  </a:lnTo>
                  <a:lnTo>
                    <a:pt x="370642" y="122398"/>
                  </a:lnTo>
                  <a:lnTo>
                    <a:pt x="397596" y="6143"/>
                  </a:lnTo>
                  <a:lnTo>
                    <a:pt x="45852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0" bIns="468000" rtlCol="1" anchor="ctr">
              <a:noAutofit/>
            </a:bodyPr>
            <a:lstStyle/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أحسنت!</a:t>
              </a:r>
            </a:p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السؤال التالي..</a:t>
              </a:r>
            </a:p>
          </p:txBody>
        </p:sp>
        <p:sp>
          <p:nvSpPr>
            <p:cNvPr id="180" name="Freeform">
              <a:hlinkClick r:id="" action="ppaction://hlinkshowjump?jump=nextslide"/>
            </p:cNvPr>
            <p:cNvSpPr/>
            <p:nvPr/>
          </p:nvSpPr>
          <p:spPr>
            <a:xfrm flipH="1">
              <a:off x="5839527" y="3974869"/>
              <a:ext cx="423298" cy="423300"/>
            </a:xfrm>
            <a:prstGeom prst="chevron">
              <a:avLst/>
            </a:pr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26565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ght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4" dur="7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7" dur="7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0" dur="7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3" dur="7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سؤال"/>
          <p:cNvGrpSpPr/>
          <p:nvPr/>
        </p:nvGrpSpPr>
        <p:grpSpPr>
          <a:xfrm>
            <a:off x="3048000" y="773137"/>
            <a:ext cx="6096001" cy="3006537"/>
            <a:chOff x="3048000" y="773138"/>
            <a:chExt cx="6096001" cy="2751112"/>
          </a:xfrm>
        </p:grpSpPr>
        <p:sp>
          <p:nvSpPr>
            <p:cNvPr id="53" name="Freeform"/>
            <p:cNvSpPr/>
            <p:nvPr/>
          </p:nvSpPr>
          <p:spPr>
            <a:xfrm>
              <a:off x="3048001" y="779281"/>
              <a:ext cx="399247" cy="515500"/>
            </a:xfrm>
            <a:custGeom>
              <a:avLst/>
              <a:gdLst>
                <a:gd name="connsiteX0" fmla="*/ 397596 w 399247"/>
                <a:gd name="connsiteY0" fmla="*/ 0 h 515500"/>
                <a:gd name="connsiteX1" fmla="*/ 370642 w 399247"/>
                <a:gd name="connsiteY1" fmla="*/ 116255 h 515500"/>
                <a:gd name="connsiteX2" fmla="*/ 399247 w 399247"/>
                <a:gd name="connsiteY2" fmla="*/ 239629 h 515500"/>
                <a:gd name="connsiteX3" fmla="*/ 299857 w 399247"/>
                <a:gd name="connsiteY3" fmla="*/ 323452 h 515500"/>
                <a:gd name="connsiteX4" fmla="*/ 246749 w 399247"/>
                <a:gd name="connsiteY4" fmla="*/ 439252 h 515500"/>
                <a:gd name="connsiteX5" fmla="*/ 114536 w 399247"/>
                <a:gd name="connsiteY5" fmla="*/ 451505 h 515500"/>
                <a:gd name="connsiteX6" fmla="*/ 1 w 399247"/>
                <a:gd name="connsiteY6" fmla="*/ 515500 h 515500"/>
                <a:gd name="connsiteX7" fmla="*/ 0 w 399247"/>
                <a:gd name="connsiteY7" fmla="*/ 515500 h 515500"/>
                <a:gd name="connsiteX8" fmla="*/ 0 w 399247"/>
                <a:gd name="connsiteY8" fmla="*/ 452385 h 515500"/>
                <a:gd name="connsiteX9" fmla="*/ 366119 w 399247"/>
                <a:gd name="connsiteY9" fmla="*/ 3173 h 515500"/>
                <a:gd name="connsiteX10" fmla="*/ 397596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397596" y="0"/>
                  </a:moveTo>
                  <a:lnTo>
                    <a:pt x="370642" y="116255"/>
                  </a:lnTo>
                  <a:lnTo>
                    <a:pt x="399247" y="239629"/>
                  </a:lnTo>
                  <a:lnTo>
                    <a:pt x="299857" y="323452"/>
                  </a:lnTo>
                  <a:lnTo>
                    <a:pt x="246749" y="439252"/>
                  </a:lnTo>
                  <a:lnTo>
                    <a:pt x="114536" y="451505"/>
                  </a:lnTo>
                  <a:lnTo>
                    <a:pt x="1" y="515500"/>
                  </a:lnTo>
                  <a:lnTo>
                    <a:pt x="0" y="515500"/>
                  </a:lnTo>
                  <a:lnTo>
                    <a:pt x="0" y="452385"/>
                  </a:lnTo>
                  <a:cubicBezTo>
                    <a:pt x="0" y="230802"/>
                    <a:pt x="157175" y="45929"/>
                    <a:pt x="366119" y="3173"/>
                  </a:cubicBezTo>
                  <a:lnTo>
                    <a:pt x="39759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2" name="Freeform"/>
            <p:cNvSpPr/>
            <p:nvPr/>
          </p:nvSpPr>
          <p:spPr>
            <a:xfrm>
              <a:off x="8744754" y="779281"/>
              <a:ext cx="399247" cy="515500"/>
            </a:xfrm>
            <a:custGeom>
              <a:avLst/>
              <a:gdLst>
                <a:gd name="connsiteX0" fmla="*/ 1651 w 399247"/>
                <a:gd name="connsiteY0" fmla="*/ 0 h 515500"/>
                <a:gd name="connsiteX1" fmla="*/ 33128 w 399247"/>
                <a:gd name="connsiteY1" fmla="*/ 3173 h 515500"/>
                <a:gd name="connsiteX2" fmla="*/ 399247 w 399247"/>
                <a:gd name="connsiteY2" fmla="*/ 452385 h 515500"/>
                <a:gd name="connsiteX3" fmla="*/ 399247 w 399247"/>
                <a:gd name="connsiteY3" fmla="*/ 515500 h 515500"/>
                <a:gd name="connsiteX4" fmla="*/ 284711 w 399247"/>
                <a:gd name="connsiteY4" fmla="*/ 451505 h 515500"/>
                <a:gd name="connsiteX5" fmla="*/ 152498 w 399247"/>
                <a:gd name="connsiteY5" fmla="*/ 439252 h 515500"/>
                <a:gd name="connsiteX6" fmla="*/ 99390 w 399247"/>
                <a:gd name="connsiteY6" fmla="*/ 323452 h 515500"/>
                <a:gd name="connsiteX7" fmla="*/ 0 w 399247"/>
                <a:gd name="connsiteY7" fmla="*/ 239629 h 515500"/>
                <a:gd name="connsiteX8" fmla="*/ 28605 w 399247"/>
                <a:gd name="connsiteY8" fmla="*/ 116255 h 515500"/>
                <a:gd name="connsiteX9" fmla="*/ 1651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1651" y="0"/>
                  </a:moveTo>
                  <a:lnTo>
                    <a:pt x="33128" y="3173"/>
                  </a:lnTo>
                  <a:cubicBezTo>
                    <a:pt x="242072" y="45929"/>
                    <a:pt x="399247" y="230802"/>
                    <a:pt x="399247" y="452385"/>
                  </a:cubicBezTo>
                  <a:lnTo>
                    <a:pt x="399247" y="515500"/>
                  </a:lnTo>
                  <a:lnTo>
                    <a:pt x="284711" y="451505"/>
                  </a:lnTo>
                  <a:lnTo>
                    <a:pt x="152498" y="439252"/>
                  </a:lnTo>
                  <a:lnTo>
                    <a:pt x="99390" y="323452"/>
                  </a:lnTo>
                  <a:lnTo>
                    <a:pt x="0" y="239629"/>
                  </a:lnTo>
                  <a:lnTo>
                    <a:pt x="28605" y="116255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1" name="Freeform"/>
            <p:cNvSpPr/>
            <p:nvPr/>
          </p:nvSpPr>
          <p:spPr>
            <a:xfrm>
              <a:off x="3048001" y="3002607"/>
              <a:ext cx="399247" cy="515500"/>
            </a:xfrm>
            <a:custGeom>
              <a:avLst/>
              <a:gdLst>
                <a:gd name="connsiteX0" fmla="*/ 1 w 399247"/>
                <a:gd name="connsiteY0" fmla="*/ 0 h 515500"/>
                <a:gd name="connsiteX1" fmla="*/ 114536 w 399247"/>
                <a:gd name="connsiteY1" fmla="*/ 63995 h 515500"/>
                <a:gd name="connsiteX2" fmla="*/ 246749 w 399247"/>
                <a:gd name="connsiteY2" fmla="*/ 76248 h 515500"/>
                <a:gd name="connsiteX3" fmla="*/ 299857 w 399247"/>
                <a:gd name="connsiteY3" fmla="*/ 192048 h 515500"/>
                <a:gd name="connsiteX4" fmla="*/ 399247 w 399247"/>
                <a:gd name="connsiteY4" fmla="*/ 275871 h 515500"/>
                <a:gd name="connsiteX5" fmla="*/ 370642 w 399247"/>
                <a:gd name="connsiteY5" fmla="*/ 399246 h 515500"/>
                <a:gd name="connsiteX6" fmla="*/ 397596 w 399247"/>
                <a:gd name="connsiteY6" fmla="*/ 515500 h 515500"/>
                <a:gd name="connsiteX7" fmla="*/ 366119 w 399247"/>
                <a:gd name="connsiteY7" fmla="*/ 512327 h 515500"/>
                <a:gd name="connsiteX8" fmla="*/ 0 w 399247"/>
                <a:gd name="connsiteY8" fmla="*/ 63115 h 515500"/>
                <a:gd name="connsiteX9" fmla="*/ 0 w 399247"/>
                <a:gd name="connsiteY9" fmla="*/ 1 h 515500"/>
                <a:gd name="connsiteX10" fmla="*/ 1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1" y="0"/>
                  </a:moveTo>
                  <a:lnTo>
                    <a:pt x="114536" y="63995"/>
                  </a:lnTo>
                  <a:lnTo>
                    <a:pt x="246749" y="76248"/>
                  </a:lnTo>
                  <a:lnTo>
                    <a:pt x="299857" y="192048"/>
                  </a:lnTo>
                  <a:lnTo>
                    <a:pt x="399247" y="275871"/>
                  </a:lnTo>
                  <a:lnTo>
                    <a:pt x="370642" y="399246"/>
                  </a:lnTo>
                  <a:lnTo>
                    <a:pt x="397596" y="515500"/>
                  </a:lnTo>
                  <a:lnTo>
                    <a:pt x="366119" y="512327"/>
                  </a:lnTo>
                  <a:cubicBezTo>
                    <a:pt x="157175" y="469571"/>
                    <a:pt x="0" y="284698"/>
                    <a:pt x="0" y="63115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0" name="Freeform"/>
            <p:cNvSpPr/>
            <p:nvPr/>
          </p:nvSpPr>
          <p:spPr>
            <a:xfrm>
              <a:off x="8744754" y="3002607"/>
              <a:ext cx="399247" cy="515500"/>
            </a:xfrm>
            <a:custGeom>
              <a:avLst/>
              <a:gdLst>
                <a:gd name="connsiteX0" fmla="*/ 399247 w 399247"/>
                <a:gd name="connsiteY0" fmla="*/ 0 h 515500"/>
                <a:gd name="connsiteX1" fmla="*/ 399247 w 399247"/>
                <a:gd name="connsiteY1" fmla="*/ 63115 h 515500"/>
                <a:gd name="connsiteX2" fmla="*/ 33128 w 399247"/>
                <a:gd name="connsiteY2" fmla="*/ 512327 h 515500"/>
                <a:gd name="connsiteX3" fmla="*/ 1651 w 399247"/>
                <a:gd name="connsiteY3" fmla="*/ 515500 h 515500"/>
                <a:gd name="connsiteX4" fmla="*/ 28605 w 399247"/>
                <a:gd name="connsiteY4" fmla="*/ 399246 h 515500"/>
                <a:gd name="connsiteX5" fmla="*/ 0 w 399247"/>
                <a:gd name="connsiteY5" fmla="*/ 275871 h 515500"/>
                <a:gd name="connsiteX6" fmla="*/ 99390 w 399247"/>
                <a:gd name="connsiteY6" fmla="*/ 192048 h 515500"/>
                <a:gd name="connsiteX7" fmla="*/ 152498 w 399247"/>
                <a:gd name="connsiteY7" fmla="*/ 76248 h 515500"/>
                <a:gd name="connsiteX8" fmla="*/ 284711 w 399247"/>
                <a:gd name="connsiteY8" fmla="*/ 63995 h 515500"/>
                <a:gd name="connsiteX9" fmla="*/ 399247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399247" y="0"/>
                  </a:moveTo>
                  <a:lnTo>
                    <a:pt x="399247" y="63115"/>
                  </a:lnTo>
                  <a:cubicBezTo>
                    <a:pt x="399247" y="284698"/>
                    <a:pt x="242072" y="469571"/>
                    <a:pt x="33128" y="512327"/>
                  </a:cubicBezTo>
                  <a:lnTo>
                    <a:pt x="1651" y="515500"/>
                  </a:lnTo>
                  <a:lnTo>
                    <a:pt x="28605" y="399246"/>
                  </a:lnTo>
                  <a:lnTo>
                    <a:pt x="0" y="275871"/>
                  </a:lnTo>
                  <a:lnTo>
                    <a:pt x="99390" y="192048"/>
                  </a:lnTo>
                  <a:lnTo>
                    <a:pt x="152498" y="76248"/>
                  </a:lnTo>
                  <a:lnTo>
                    <a:pt x="284711" y="63995"/>
                  </a:lnTo>
                  <a:lnTo>
                    <a:pt x="39924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47" name="Freeform"/>
            <p:cNvSpPr/>
            <p:nvPr/>
          </p:nvSpPr>
          <p:spPr>
            <a:xfrm>
              <a:off x="3048000" y="773138"/>
              <a:ext cx="6096000" cy="2751112"/>
            </a:xfrm>
            <a:custGeom>
              <a:avLst/>
              <a:gdLst>
                <a:gd name="connsiteX0" fmla="*/ 458528 w 6096000"/>
                <a:gd name="connsiteY0" fmla="*/ 0 h 2751112"/>
                <a:gd name="connsiteX1" fmla="*/ 5637472 w 6096000"/>
                <a:gd name="connsiteY1" fmla="*/ 0 h 2751112"/>
                <a:gd name="connsiteX2" fmla="*/ 5698404 w 6096000"/>
                <a:gd name="connsiteY2" fmla="*/ 6143 h 2751112"/>
                <a:gd name="connsiteX3" fmla="*/ 5725358 w 6096000"/>
                <a:gd name="connsiteY3" fmla="*/ 122398 h 2751112"/>
                <a:gd name="connsiteX4" fmla="*/ 5696753 w 6096000"/>
                <a:gd name="connsiteY4" fmla="*/ 245772 h 2751112"/>
                <a:gd name="connsiteX5" fmla="*/ 5796143 w 6096000"/>
                <a:gd name="connsiteY5" fmla="*/ 329595 h 2751112"/>
                <a:gd name="connsiteX6" fmla="*/ 5849251 w 6096000"/>
                <a:gd name="connsiteY6" fmla="*/ 445395 h 2751112"/>
                <a:gd name="connsiteX7" fmla="*/ 5981464 w 6096000"/>
                <a:gd name="connsiteY7" fmla="*/ 457648 h 2751112"/>
                <a:gd name="connsiteX8" fmla="*/ 6096000 w 6096000"/>
                <a:gd name="connsiteY8" fmla="*/ 521643 h 2751112"/>
                <a:gd name="connsiteX9" fmla="*/ 6096000 w 6096000"/>
                <a:gd name="connsiteY9" fmla="*/ 2229469 h 2751112"/>
                <a:gd name="connsiteX10" fmla="*/ 5981464 w 6096000"/>
                <a:gd name="connsiteY10" fmla="*/ 2293464 h 2751112"/>
                <a:gd name="connsiteX11" fmla="*/ 5849251 w 6096000"/>
                <a:gd name="connsiteY11" fmla="*/ 2305717 h 2751112"/>
                <a:gd name="connsiteX12" fmla="*/ 5796143 w 6096000"/>
                <a:gd name="connsiteY12" fmla="*/ 2421517 h 2751112"/>
                <a:gd name="connsiteX13" fmla="*/ 5696753 w 6096000"/>
                <a:gd name="connsiteY13" fmla="*/ 2505340 h 2751112"/>
                <a:gd name="connsiteX14" fmla="*/ 5725358 w 6096000"/>
                <a:gd name="connsiteY14" fmla="*/ 2628715 h 2751112"/>
                <a:gd name="connsiteX15" fmla="*/ 5698404 w 6096000"/>
                <a:gd name="connsiteY15" fmla="*/ 2744969 h 2751112"/>
                <a:gd name="connsiteX16" fmla="*/ 5637472 w 6096000"/>
                <a:gd name="connsiteY16" fmla="*/ 2751112 h 2751112"/>
                <a:gd name="connsiteX17" fmla="*/ 458528 w 6096000"/>
                <a:gd name="connsiteY17" fmla="*/ 2751112 h 2751112"/>
                <a:gd name="connsiteX18" fmla="*/ 397596 w 6096000"/>
                <a:gd name="connsiteY18" fmla="*/ 2744969 h 2751112"/>
                <a:gd name="connsiteX19" fmla="*/ 370642 w 6096000"/>
                <a:gd name="connsiteY19" fmla="*/ 2628715 h 2751112"/>
                <a:gd name="connsiteX20" fmla="*/ 399247 w 6096000"/>
                <a:gd name="connsiteY20" fmla="*/ 2505340 h 2751112"/>
                <a:gd name="connsiteX21" fmla="*/ 299857 w 6096000"/>
                <a:gd name="connsiteY21" fmla="*/ 2421517 h 2751112"/>
                <a:gd name="connsiteX22" fmla="*/ 246749 w 6096000"/>
                <a:gd name="connsiteY22" fmla="*/ 2305717 h 2751112"/>
                <a:gd name="connsiteX23" fmla="*/ 114536 w 6096000"/>
                <a:gd name="connsiteY23" fmla="*/ 2293464 h 2751112"/>
                <a:gd name="connsiteX24" fmla="*/ 1 w 6096000"/>
                <a:gd name="connsiteY24" fmla="*/ 2229469 h 2751112"/>
                <a:gd name="connsiteX25" fmla="*/ 0 w 6096000"/>
                <a:gd name="connsiteY25" fmla="*/ 2229470 h 2751112"/>
                <a:gd name="connsiteX26" fmla="*/ 0 w 6096000"/>
                <a:gd name="connsiteY26" fmla="*/ 521643 h 2751112"/>
                <a:gd name="connsiteX27" fmla="*/ 1 w 6096000"/>
                <a:gd name="connsiteY27" fmla="*/ 521643 h 2751112"/>
                <a:gd name="connsiteX28" fmla="*/ 114536 w 6096000"/>
                <a:gd name="connsiteY28" fmla="*/ 457648 h 2751112"/>
                <a:gd name="connsiteX29" fmla="*/ 246749 w 6096000"/>
                <a:gd name="connsiteY29" fmla="*/ 445395 h 2751112"/>
                <a:gd name="connsiteX30" fmla="*/ 299857 w 6096000"/>
                <a:gd name="connsiteY30" fmla="*/ 329595 h 2751112"/>
                <a:gd name="connsiteX31" fmla="*/ 399247 w 6096000"/>
                <a:gd name="connsiteY31" fmla="*/ 245772 h 2751112"/>
                <a:gd name="connsiteX32" fmla="*/ 370642 w 6096000"/>
                <a:gd name="connsiteY32" fmla="*/ 122398 h 2751112"/>
                <a:gd name="connsiteX33" fmla="*/ 397596 w 6096000"/>
                <a:gd name="connsiteY33" fmla="*/ 6143 h 2751112"/>
                <a:gd name="connsiteX34" fmla="*/ 458528 w 6096000"/>
                <a:gd name="connsiteY34" fmla="*/ 0 h 275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96000" h="2751112">
                  <a:moveTo>
                    <a:pt x="458528" y="0"/>
                  </a:moveTo>
                  <a:lnTo>
                    <a:pt x="5637472" y="0"/>
                  </a:lnTo>
                  <a:lnTo>
                    <a:pt x="5698404" y="6143"/>
                  </a:lnTo>
                  <a:lnTo>
                    <a:pt x="5725358" y="122398"/>
                  </a:lnTo>
                  <a:lnTo>
                    <a:pt x="5696753" y="245772"/>
                  </a:lnTo>
                  <a:lnTo>
                    <a:pt x="5796143" y="329595"/>
                  </a:lnTo>
                  <a:lnTo>
                    <a:pt x="5849251" y="445395"/>
                  </a:lnTo>
                  <a:lnTo>
                    <a:pt x="5981464" y="457648"/>
                  </a:lnTo>
                  <a:lnTo>
                    <a:pt x="6096000" y="521643"/>
                  </a:lnTo>
                  <a:lnTo>
                    <a:pt x="6096000" y="2229469"/>
                  </a:lnTo>
                  <a:lnTo>
                    <a:pt x="5981464" y="2293464"/>
                  </a:lnTo>
                  <a:lnTo>
                    <a:pt x="5849251" y="2305717"/>
                  </a:lnTo>
                  <a:lnTo>
                    <a:pt x="5796143" y="2421517"/>
                  </a:lnTo>
                  <a:lnTo>
                    <a:pt x="5696753" y="2505340"/>
                  </a:lnTo>
                  <a:lnTo>
                    <a:pt x="5725358" y="2628715"/>
                  </a:lnTo>
                  <a:lnTo>
                    <a:pt x="5698404" y="2744969"/>
                  </a:lnTo>
                  <a:lnTo>
                    <a:pt x="5637472" y="2751112"/>
                  </a:lnTo>
                  <a:lnTo>
                    <a:pt x="458528" y="2751112"/>
                  </a:lnTo>
                  <a:lnTo>
                    <a:pt x="397596" y="2744969"/>
                  </a:lnTo>
                  <a:lnTo>
                    <a:pt x="370642" y="2628715"/>
                  </a:lnTo>
                  <a:lnTo>
                    <a:pt x="399247" y="2505340"/>
                  </a:lnTo>
                  <a:lnTo>
                    <a:pt x="299857" y="2421517"/>
                  </a:lnTo>
                  <a:lnTo>
                    <a:pt x="246749" y="2305717"/>
                  </a:lnTo>
                  <a:lnTo>
                    <a:pt x="114536" y="2293464"/>
                  </a:lnTo>
                  <a:lnTo>
                    <a:pt x="1" y="2229469"/>
                  </a:lnTo>
                  <a:lnTo>
                    <a:pt x="0" y="2229470"/>
                  </a:lnTo>
                  <a:lnTo>
                    <a:pt x="0" y="521643"/>
                  </a:lnTo>
                  <a:lnTo>
                    <a:pt x="1" y="521643"/>
                  </a:lnTo>
                  <a:lnTo>
                    <a:pt x="114536" y="457648"/>
                  </a:lnTo>
                  <a:lnTo>
                    <a:pt x="246749" y="445395"/>
                  </a:lnTo>
                  <a:lnTo>
                    <a:pt x="299857" y="329595"/>
                  </a:lnTo>
                  <a:lnTo>
                    <a:pt x="399247" y="245772"/>
                  </a:lnTo>
                  <a:lnTo>
                    <a:pt x="370642" y="122398"/>
                  </a:lnTo>
                  <a:lnTo>
                    <a:pt x="397596" y="6143"/>
                  </a:lnTo>
                  <a:lnTo>
                    <a:pt x="45852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في أي مكان دُفنت عائشة رضي الله عنها؟</a:t>
              </a:r>
            </a:p>
          </p:txBody>
        </p:sp>
      </p:grpSp>
      <p:grpSp>
        <p:nvGrpSpPr>
          <p:cNvPr id="162" name="جواب 3"/>
          <p:cNvGrpSpPr/>
          <p:nvPr/>
        </p:nvGrpSpPr>
        <p:grpSpPr>
          <a:xfrm>
            <a:off x="3383903" y="4079309"/>
            <a:ext cx="5424196" cy="526688"/>
            <a:chOff x="3383903" y="3931481"/>
            <a:chExt cx="5424196" cy="526688"/>
          </a:xfrm>
        </p:grpSpPr>
        <p:sp>
          <p:nvSpPr>
            <p:cNvPr id="74" name="Freeform"/>
            <p:cNvSpPr/>
            <p:nvPr/>
          </p:nvSpPr>
          <p:spPr>
            <a:xfrm>
              <a:off x="8603720" y="3936203"/>
              <a:ext cx="204379" cy="517247"/>
            </a:xfrm>
            <a:custGeom>
              <a:avLst/>
              <a:gdLst>
                <a:gd name="connsiteX0" fmla="*/ 139979 w 204379"/>
                <a:gd name="connsiteY0" fmla="*/ 0 h 517247"/>
                <a:gd name="connsiteX1" fmla="*/ 150765 w 204379"/>
                <a:gd name="connsiteY1" fmla="*/ 2177 h 517247"/>
                <a:gd name="connsiteX2" fmla="*/ 204379 w 204379"/>
                <a:gd name="connsiteY2" fmla="*/ 83062 h 517247"/>
                <a:gd name="connsiteX3" fmla="*/ 204379 w 204379"/>
                <a:gd name="connsiteY3" fmla="*/ 434184 h 517247"/>
                <a:gd name="connsiteX4" fmla="*/ 150765 w 204379"/>
                <a:gd name="connsiteY4" fmla="*/ 515069 h 517247"/>
                <a:gd name="connsiteX5" fmla="*/ 139979 w 204379"/>
                <a:gd name="connsiteY5" fmla="*/ 517247 h 517247"/>
                <a:gd name="connsiteX6" fmla="*/ 120920 w 204379"/>
                <a:gd name="connsiteY6" fmla="*/ 514739 h 517247"/>
                <a:gd name="connsiteX7" fmla="*/ 75319 w 204379"/>
                <a:gd name="connsiteY7" fmla="*/ 425328 h 517247"/>
                <a:gd name="connsiteX8" fmla="*/ 0 w 204379"/>
                <a:gd name="connsiteY8" fmla="*/ 356451 h 517247"/>
                <a:gd name="connsiteX9" fmla="*/ 18367 w 204379"/>
                <a:gd name="connsiteY9" fmla="*/ 258623 h 517247"/>
                <a:gd name="connsiteX10" fmla="*/ 0 w 204379"/>
                <a:gd name="connsiteY10" fmla="*/ 160795 h 517247"/>
                <a:gd name="connsiteX11" fmla="*/ 75319 w 204379"/>
                <a:gd name="connsiteY11" fmla="*/ 91918 h 517247"/>
                <a:gd name="connsiteX12" fmla="*/ 120920 w 204379"/>
                <a:gd name="connsiteY12" fmla="*/ 2507 h 517247"/>
                <a:gd name="connsiteX13" fmla="*/ 139979 w 204379"/>
                <a:gd name="connsiteY13" fmla="*/ 0 h 51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7247">
                  <a:moveTo>
                    <a:pt x="139979" y="0"/>
                  </a:moveTo>
                  <a:lnTo>
                    <a:pt x="150765" y="2177"/>
                  </a:lnTo>
                  <a:cubicBezTo>
                    <a:pt x="182272" y="15504"/>
                    <a:pt x="204379" y="46701"/>
                    <a:pt x="204379" y="83062"/>
                  </a:cubicBezTo>
                  <a:lnTo>
                    <a:pt x="204379" y="434184"/>
                  </a:lnTo>
                  <a:cubicBezTo>
                    <a:pt x="204379" y="470545"/>
                    <a:pt x="182272" y="501743"/>
                    <a:pt x="150765" y="515069"/>
                  </a:cubicBezTo>
                  <a:lnTo>
                    <a:pt x="139979" y="517247"/>
                  </a:lnTo>
                  <a:lnTo>
                    <a:pt x="120920" y="514739"/>
                  </a:lnTo>
                  <a:lnTo>
                    <a:pt x="75319" y="425328"/>
                  </a:lnTo>
                  <a:lnTo>
                    <a:pt x="0" y="356451"/>
                  </a:lnTo>
                  <a:lnTo>
                    <a:pt x="18367" y="258623"/>
                  </a:lnTo>
                  <a:lnTo>
                    <a:pt x="0" y="160795"/>
                  </a:lnTo>
                  <a:lnTo>
                    <a:pt x="75319" y="91918"/>
                  </a:lnTo>
                  <a:lnTo>
                    <a:pt x="120920" y="2507"/>
                  </a:lnTo>
                  <a:lnTo>
                    <a:pt x="139979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73" name="Freeform"/>
            <p:cNvSpPr/>
            <p:nvPr/>
          </p:nvSpPr>
          <p:spPr>
            <a:xfrm>
              <a:off x="3383903" y="3938120"/>
              <a:ext cx="180297" cy="513410"/>
            </a:xfrm>
            <a:custGeom>
              <a:avLst/>
              <a:gdLst>
                <a:gd name="connsiteX0" fmla="*/ 54898 w 180297"/>
                <a:gd name="connsiteY0" fmla="*/ 0 h 513410"/>
                <a:gd name="connsiteX1" fmla="*/ 59377 w 180297"/>
                <a:gd name="connsiteY1" fmla="*/ 589 h 513410"/>
                <a:gd name="connsiteX2" fmla="*/ 104978 w 180297"/>
                <a:gd name="connsiteY2" fmla="*/ 90000 h 513410"/>
                <a:gd name="connsiteX3" fmla="*/ 180297 w 180297"/>
                <a:gd name="connsiteY3" fmla="*/ 158877 h 513410"/>
                <a:gd name="connsiteX4" fmla="*/ 161930 w 180297"/>
                <a:gd name="connsiteY4" fmla="*/ 256705 h 513410"/>
                <a:gd name="connsiteX5" fmla="*/ 180297 w 180297"/>
                <a:gd name="connsiteY5" fmla="*/ 354533 h 513410"/>
                <a:gd name="connsiteX6" fmla="*/ 104978 w 180297"/>
                <a:gd name="connsiteY6" fmla="*/ 423410 h 513410"/>
                <a:gd name="connsiteX7" fmla="*/ 59377 w 180297"/>
                <a:gd name="connsiteY7" fmla="*/ 512821 h 513410"/>
                <a:gd name="connsiteX8" fmla="*/ 54898 w 180297"/>
                <a:gd name="connsiteY8" fmla="*/ 513410 h 513410"/>
                <a:gd name="connsiteX9" fmla="*/ 53614 w 180297"/>
                <a:gd name="connsiteY9" fmla="*/ 513151 h 513410"/>
                <a:gd name="connsiteX10" fmla="*/ 0 w 180297"/>
                <a:gd name="connsiteY10" fmla="*/ 432266 h 513410"/>
                <a:gd name="connsiteX11" fmla="*/ 0 w 180297"/>
                <a:gd name="connsiteY11" fmla="*/ 81144 h 513410"/>
                <a:gd name="connsiteX12" fmla="*/ 53614 w 180297"/>
                <a:gd name="connsiteY12" fmla="*/ 259 h 513410"/>
                <a:gd name="connsiteX13" fmla="*/ 54898 w 180297"/>
                <a:gd name="connsiteY13" fmla="*/ 0 h 513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0297" h="513410">
                  <a:moveTo>
                    <a:pt x="54898" y="0"/>
                  </a:moveTo>
                  <a:lnTo>
                    <a:pt x="59377" y="589"/>
                  </a:lnTo>
                  <a:lnTo>
                    <a:pt x="104978" y="90000"/>
                  </a:lnTo>
                  <a:lnTo>
                    <a:pt x="180297" y="158877"/>
                  </a:lnTo>
                  <a:lnTo>
                    <a:pt x="161930" y="256705"/>
                  </a:lnTo>
                  <a:lnTo>
                    <a:pt x="180297" y="354533"/>
                  </a:lnTo>
                  <a:lnTo>
                    <a:pt x="104978" y="423410"/>
                  </a:lnTo>
                  <a:lnTo>
                    <a:pt x="59377" y="512821"/>
                  </a:lnTo>
                  <a:lnTo>
                    <a:pt x="54898" y="513410"/>
                  </a:lnTo>
                  <a:lnTo>
                    <a:pt x="53614" y="513151"/>
                  </a:lnTo>
                  <a:cubicBezTo>
                    <a:pt x="22108" y="499825"/>
                    <a:pt x="0" y="468627"/>
                    <a:pt x="0" y="432266"/>
                  </a:cubicBezTo>
                  <a:lnTo>
                    <a:pt x="0" y="81144"/>
                  </a:lnTo>
                  <a:cubicBezTo>
                    <a:pt x="0" y="44783"/>
                    <a:pt x="22108" y="13586"/>
                    <a:pt x="53614" y="259"/>
                  </a:cubicBezTo>
                  <a:lnTo>
                    <a:pt x="54898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6" name="Freeform"/>
            <p:cNvSpPr/>
            <p:nvPr/>
          </p:nvSpPr>
          <p:spPr>
            <a:xfrm>
              <a:off x="3438800" y="3931481"/>
              <a:ext cx="5304898" cy="526688"/>
            </a:xfrm>
            <a:custGeom>
              <a:avLst/>
              <a:gdLst>
                <a:gd name="connsiteX0" fmla="*/ 32885 w 5304898"/>
                <a:gd name="connsiteY0" fmla="*/ 0 h 526688"/>
                <a:gd name="connsiteX1" fmla="*/ 5281515 w 5304898"/>
                <a:gd name="connsiteY1" fmla="*/ 0 h 526688"/>
                <a:gd name="connsiteX2" fmla="*/ 5304898 w 5304898"/>
                <a:gd name="connsiteY2" fmla="*/ 4721 h 526688"/>
                <a:gd name="connsiteX3" fmla="*/ 5285839 w 5304898"/>
                <a:gd name="connsiteY3" fmla="*/ 7228 h 526688"/>
                <a:gd name="connsiteX4" fmla="*/ 5240238 w 5304898"/>
                <a:gd name="connsiteY4" fmla="*/ 96639 h 526688"/>
                <a:gd name="connsiteX5" fmla="*/ 5164919 w 5304898"/>
                <a:gd name="connsiteY5" fmla="*/ 165516 h 526688"/>
                <a:gd name="connsiteX6" fmla="*/ 5183286 w 5304898"/>
                <a:gd name="connsiteY6" fmla="*/ 263344 h 526688"/>
                <a:gd name="connsiteX7" fmla="*/ 5164919 w 5304898"/>
                <a:gd name="connsiteY7" fmla="*/ 361172 h 526688"/>
                <a:gd name="connsiteX8" fmla="*/ 5240238 w 5304898"/>
                <a:gd name="connsiteY8" fmla="*/ 430049 h 526688"/>
                <a:gd name="connsiteX9" fmla="*/ 5285839 w 5304898"/>
                <a:gd name="connsiteY9" fmla="*/ 519460 h 526688"/>
                <a:gd name="connsiteX10" fmla="*/ 5304898 w 5304898"/>
                <a:gd name="connsiteY10" fmla="*/ 521968 h 526688"/>
                <a:gd name="connsiteX11" fmla="*/ 5281515 w 5304898"/>
                <a:gd name="connsiteY11" fmla="*/ 526688 h 526688"/>
                <a:gd name="connsiteX12" fmla="*/ 32885 w 5304898"/>
                <a:gd name="connsiteY12" fmla="*/ 526688 h 526688"/>
                <a:gd name="connsiteX13" fmla="*/ 0 w 5304898"/>
                <a:gd name="connsiteY13" fmla="*/ 520049 h 526688"/>
                <a:gd name="connsiteX14" fmla="*/ 4479 w 5304898"/>
                <a:gd name="connsiteY14" fmla="*/ 519460 h 526688"/>
                <a:gd name="connsiteX15" fmla="*/ 50080 w 5304898"/>
                <a:gd name="connsiteY15" fmla="*/ 430049 h 526688"/>
                <a:gd name="connsiteX16" fmla="*/ 125399 w 5304898"/>
                <a:gd name="connsiteY16" fmla="*/ 361172 h 526688"/>
                <a:gd name="connsiteX17" fmla="*/ 107032 w 5304898"/>
                <a:gd name="connsiteY17" fmla="*/ 263344 h 526688"/>
                <a:gd name="connsiteX18" fmla="*/ 125399 w 5304898"/>
                <a:gd name="connsiteY18" fmla="*/ 165516 h 526688"/>
                <a:gd name="connsiteX19" fmla="*/ 50080 w 5304898"/>
                <a:gd name="connsiteY19" fmla="*/ 96639 h 526688"/>
                <a:gd name="connsiteX20" fmla="*/ 4479 w 5304898"/>
                <a:gd name="connsiteY20" fmla="*/ 7228 h 526688"/>
                <a:gd name="connsiteX21" fmla="*/ 0 w 5304898"/>
                <a:gd name="connsiteY21" fmla="*/ 6639 h 526688"/>
                <a:gd name="connsiteX22" fmla="*/ 32885 w 5304898"/>
                <a:gd name="connsiteY22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304898" h="526688">
                  <a:moveTo>
                    <a:pt x="32885" y="0"/>
                  </a:moveTo>
                  <a:lnTo>
                    <a:pt x="5281515" y="0"/>
                  </a:lnTo>
                  <a:lnTo>
                    <a:pt x="5304898" y="4721"/>
                  </a:lnTo>
                  <a:lnTo>
                    <a:pt x="5285839" y="7228"/>
                  </a:lnTo>
                  <a:lnTo>
                    <a:pt x="5240238" y="96639"/>
                  </a:lnTo>
                  <a:lnTo>
                    <a:pt x="5164919" y="165516"/>
                  </a:lnTo>
                  <a:lnTo>
                    <a:pt x="5183286" y="263344"/>
                  </a:lnTo>
                  <a:lnTo>
                    <a:pt x="5164919" y="361172"/>
                  </a:lnTo>
                  <a:lnTo>
                    <a:pt x="5240238" y="430049"/>
                  </a:lnTo>
                  <a:lnTo>
                    <a:pt x="5285839" y="519460"/>
                  </a:lnTo>
                  <a:lnTo>
                    <a:pt x="5304898" y="521968"/>
                  </a:lnTo>
                  <a:lnTo>
                    <a:pt x="5281515" y="526688"/>
                  </a:lnTo>
                  <a:lnTo>
                    <a:pt x="32885" y="526688"/>
                  </a:lnTo>
                  <a:lnTo>
                    <a:pt x="0" y="520049"/>
                  </a:lnTo>
                  <a:lnTo>
                    <a:pt x="4479" y="519460"/>
                  </a:lnTo>
                  <a:lnTo>
                    <a:pt x="50080" y="430049"/>
                  </a:lnTo>
                  <a:lnTo>
                    <a:pt x="125399" y="361172"/>
                  </a:lnTo>
                  <a:lnTo>
                    <a:pt x="107032" y="263344"/>
                  </a:lnTo>
                  <a:lnTo>
                    <a:pt x="125399" y="165516"/>
                  </a:lnTo>
                  <a:lnTo>
                    <a:pt x="50080" y="96639"/>
                  </a:lnTo>
                  <a:lnTo>
                    <a:pt x="4479" y="7228"/>
                  </a:lnTo>
                  <a:lnTo>
                    <a:pt x="0" y="6639"/>
                  </a:lnTo>
                  <a:lnTo>
                    <a:pt x="32885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البقيع</a:t>
              </a:r>
            </a:p>
          </p:txBody>
        </p:sp>
      </p:grpSp>
      <p:grpSp>
        <p:nvGrpSpPr>
          <p:cNvPr id="163" name="جواب 2"/>
          <p:cNvGrpSpPr/>
          <p:nvPr/>
        </p:nvGrpSpPr>
        <p:grpSpPr>
          <a:xfrm>
            <a:off x="3383903" y="4742379"/>
            <a:ext cx="5424196" cy="526688"/>
            <a:chOff x="3383903" y="4669227"/>
            <a:chExt cx="5424196" cy="526688"/>
          </a:xfrm>
        </p:grpSpPr>
        <p:sp>
          <p:nvSpPr>
            <p:cNvPr id="72" name="Freeform"/>
            <p:cNvSpPr/>
            <p:nvPr/>
          </p:nvSpPr>
          <p:spPr>
            <a:xfrm>
              <a:off x="8603720" y="4670388"/>
              <a:ext cx="204379" cy="516719"/>
            </a:xfrm>
            <a:custGeom>
              <a:avLst/>
              <a:gdLst>
                <a:gd name="connsiteX0" fmla="*/ 122342 w 204379"/>
                <a:gd name="connsiteY0" fmla="*/ 0 h 516719"/>
                <a:gd name="connsiteX1" fmla="*/ 150765 w 204379"/>
                <a:gd name="connsiteY1" fmla="*/ 5738 h 516719"/>
                <a:gd name="connsiteX2" fmla="*/ 204379 w 204379"/>
                <a:gd name="connsiteY2" fmla="*/ 86623 h 516719"/>
                <a:gd name="connsiteX3" fmla="*/ 204379 w 204379"/>
                <a:gd name="connsiteY3" fmla="*/ 437745 h 516719"/>
                <a:gd name="connsiteX4" fmla="*/ 178668 w 204379"/>
                <a:gd name="connsiteY4" fmla="*/ 499817 h 516719"/>
                <a:gd name="connsiteX5" fmla="*/ 153600 w 204379"/>
                <a:gd name="connsiteY5" fmla="*/ 516719 h 516719"/>
                <a:gd name="connsiteX6" fmla="*/ 120920 w 204379"/>
                <a:gd name="connsiteY6" fmla="*/ 512419 h 516719"/>
                <a:gd name="connsiteX7" fmla="*/ 75319 w 204379"/>
                <a:gd name="connsiteY7" fmla="*/ 423008 h 516719"/>
                <a:gd name="connsiteX8" fmla="*/ 0 w 204379"/>
                <a:gd name="connsiteY8" fmla="*/ 354131 h 516719"/>
                <a:gd name="connsiteX9" fmla="*/ 18367 w 204379"/>
                <a:gd name="connsiteY9" fmla="*/ 256303 h 516719"/>
                <a:gd name="connsiteX10" fmla="*/ 0 w 204379"/>
                <a:gd name="connsiteY10" fmla="*/ 158475 h 516719"/>
                <a:gd name="connsiteX11" fmla="*/ 75319 w 204379"/>
                <a:gd name="connsiteY11" fmla="*/ 89598 h 516719"/>
                <a:gd name="connsiteX12" fmla="*/ 120920 w 204379"/>
                <a:gd name="connsiteY12" fmla="*/ 187 h 516719"/>
                <a:gd name="connsiteX13" fmla="*/ 122342 w 204379"/>
                <a:gd name="connsiteY13" fmla="*/ 0 h 51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6719">
                  <a:moveTo>
                    <a:pt x="122342" y="0"/>
                  </a:moveTo>
                  <a:lnTo>
                    <a:pt x="150765" y="5738"/>
                  </a:lnTo>
                  <a:cubicBezTo>
                    <a:pt x="182272" y="19065"/>
                    <a:pt x="204379" y="50262"/>
                    <a:pt x="204379" y="86623"/>
                  </a:cubicBezTo>
                  <a:lnTo>
                    <a:pt x="204379" y="437745"/>
                  </a:lnTo>
                  <a:cubicBezTo>
                    <a:pt x="204379" y="461986"/>
                    <a:pt x="194553" y="483931"/>
                    <a:pt x="178668" y="499817"/>
                  </a:cubicBezTo>
                  <a:lnTo>
                    <a:pt x="153600" y="516719"/>
                  </a:lnTo>
                  <a:lnTo>
                    <a:pt x="120920" y="512419"/>
                  </a:lnTo>
                  <a:lnTo>
                    <a:pt x="75319" y="423008"/>
                  </a:lnTo>
                  <a:lnTo>
                    <a:pt x="0" y="354131"/>
                  </a:lnTo>
                  <a:lnTo>
                    <a:pt x="18367" y="256303"/>
                  </a:lnTo>
                  <a:lnTo>
                    <a:pt x="0" y="158475"/>
                  </a:lnTo>
                  <a:lnTo>
                    <a:pt x="75319" y="89598"/>
                  </a:lnTo>
                  <a:lnTo>
                    <a:pt x="120920" y="187"/>
                  </a:lnTo>
                  <a:lnTo>
                    <a:pt x="122342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71" name="Freeform"/>
            <p:cNvSpPr/>
            <p:nvPr/>
          </p:nvSpPr>
          <p:spPr>
            <a:xfrm>
              <a:off x="3383903" y="4674553"/>
              <a:ext cx="180297" cy="509903"/>
            </a:xfrm>
            <a:custGeom>
              <a:avLst/>
              <a:gdLst>
                <a:gd name="connsiteX0" fmla="*/ 61406 w 180297"/>
                <a:gd name="connsiteY0" fmla="*/ 0 h 509903"/>
                <a:gd name="connsiteX1" fmla="*/ 104978 w 180297"/>
                <a:gd name="connsiteY1" fmla="*/ 85433 h 509903"/>
                <a:gd name="connsiteX2" fmla="*/ 180297 w 180297"/>
                <a:gd name="connsiteY2" fmla="*/ 154310 h 509903"/>
                <a:gd name="connsiteX3" fmla="*/ 161930 w 180297"/>
                <a:gd name="connsiteY3" fmla="*/ 252138 h 509903"/>
                <a:gd name="connsiteX4" fmla="*/ 180297 w 180297"/>
                <a:gd name="connsiteY4" fmla="*/ 349966 h 509903"/>
                <a:gd name="connsiteX5" fmla="*/ 104978 w 180297"/>
                <a:gd name="connsiteY5" fmla="*/ 418843 h 509903"/>
                <a:gd name="connsiteX6" fmla="*/ 59377 w 180297"/>
                <a:gd name="connsiteY6" fmla="*/ 508254 h 509903"/>
                <a:gd name="connsiteX7" fmla="*/ 46847 w 180297"/>
                <a:gd name="connsiteY7" fmla="*/ 509903 h 509903"/>
                <a:gd name="connsiteX8" fmla="*/ 25711 w 180297"/>
                <a:gd name="connsiteY8" fmla="*/ 495652 h 509903"/>
                <a:gd name="connsiteX9" fmla="*/ 0 w 180297"/>
                <a:gd name="connsiteY9" fmla="*/ 433580 h 509903"/>
                <a:gd name="connsiteX10" fmla="*/ 0 w 180297"/>
                <a:gd name="connsiteY10" fmla="*/ 82458 h 509903"/>
                <a:gd name="connsiteX11" fmla="*/ 53614 w 180297"/>
                <a:gd name="connsiteY11" fmla="*/ 1573 h 509903"/>
                <a:gd name="connsiteX12" fmla="*/ 61406 w 180297"/>
                <a:gd name="connsiteY12" fmla="*/ 0 h 509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297" h="509903">
                  <a:moveTo>
                    <a:pt x="61406" y="0"/>
                  </a:moveTo>
                  <a:lnTo>
                    <a:pt x="104978" y="85433"/>
                  </a:lnTo>
                  <a:lnTo>
                    <a:pt x="180297" y="154310"/>
                  </a:lnTo>
                  <a:lnTo>
                    <a:pt x="161930" y="252138"/>
                  </a:lnTo>
                  <a:lnTo>
                    <a:pt x="180297" y="349966"/>
                  </a:lnTo>
                  <a:lnTo>
                    <a:pt x="104978" y="418843"/>
                  </a:lnTo>
                  <a:lnTo>
                    <a:pt x="59377" y="508254"/>
                  </a:lnTo>
                  <a:lnTo>
                    <a:pt x="46847" y="509903"/>
                  </a:lnTo>
                  <a:lnTo>
                    <a:pt x="25711" y="495652"/>
                  </a:lnTo>
                  <a:cubicBezTo>
                    <a:pt x="9826" y="479766"/>
                    <a:pt x="0" y="457821"/>
                    <a:pt x="0" y="433580"/>
                  </a:cubicBezTo>
                  <a:lnTo>
                    <a:pt x="0" y="82458"/>
                  </a:lnTo>
                  <a:cubicBezTo>
                    <a:pt x="0" y="46097"/>
                    <a:pt x="22108" y="14900"/>
                    <a:pt x="53614" y="1573"/>
                  </a:cubicBezTo>
                  <a:lnTo>
                    <a:pt x="6140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3" name="Freeform"/>
            <p:cNvSpPr/>
            <p:nvPr/>
          </p:nvSpPr>
          <p:spPr>
            <a:xfrm>
              <a:off x="3430749" y="4669227"/>
              <a:ext cx="5326570" cy="526688"/>
            </a:xfrm>
            <a:custGeom>
              <a:avLst/>
              <a:gdLst>
                <a:gd name="connsiteX0" fmla="*/ 40936 w 5326570"/>
                <a:gd name="connsiteY0" fmla="*/ 0 h 526688"/>
                <a:gd name="connsiteX1" fmla="*/ 5289566 w 5326570"/>
                <a:gd name="connsiteY1" fmla="*/ 0 h 526688"/>
                <a:gd name="connsiteX2" fmla="*/ 5295312 w 5326570"/>
                <a:gd name="connsiteY2" fmla="*/ 1160 h 526688"/>
                <a:gd name="connsiteX3" fmla="*/ 5293890 w 5326570"/>
                <a:gd name="connsiteY3" fmla="*/ 1347 h 526688"/>
                <a:gd name="connsiteX4" fmla="*/ 5248289 w 5326570"/>
                <a:gd name="connsiteY4" fmla="*/ 90758 h 526688"/>
                <a:gd name="connsiteX5" fmla="*/ 5172970 w 5326570"/>
                <a:gd name="connsiteY5" fmla="*/ 159635 h 526688"/>
                <a:gd name="connsiteX6" fmla="*/ 5191337 w 5326570"/>
                <a:gd name="connsiteY6" fmla="*/ 257463 h 526688"/>
                <a:gd name="connsiteX7" fmla="*/ 5172970 w 5326570"/>
                <a:gd name="connsiteY7" fmla="*/ 355291 h 526688"/>
                <a:gd name="connsiteX8" fmla="*/ 5248289 w 5326570"/>
                <a:gd name="connsiteY8" fmla="*/ 424168 h 526688"/>
                <a:gd name="connsiteX9" fmla="*/ 5293890 w 5326570"/>
                <a:gd name="connsiteY9" fmla="*/ 513579 h 526688"/>
                <a:gd name="connsiteX10" fmla="*/ 5326570 w 5326570"/>
                <a:gd name="connsiteY10" fmla="*/ 517879 h 526688"/>
                <a:gd name="connsiteX11" fmla="*/ 5323735 w 5326570"/>
                <a:gd name="connsiteY11" fmla="*/ 519790 h 526688"/>
                <a:gd name="connsiteX12" fmla="*/ 5289566 w 5326570"/>
                <a:gd name="connsiteY12" fmla="*/ 526688 h 526688"/>
                <a:gd name="connsiteX13" fmla="*/ 40936 w 5326570"/>
                <a:gd name="connsiteY13" fmla="*/ 526688 h 526688"/>
                <a:gd name="connsiteX14" fmla="*/ 6767 w 5326570"/>
                <a:gd name="connsiteY14" fmla="*/ 519790 h 526688"/>
                <a:gd name="connsiteX15" fmla="*/ 0 w 5326570"/>
                <a:gd name="connsiteY15" fmla="*/ 515228 h 526688"/>
                <a:gd name="connsiteX16" fmla="*/ 12530 w 5326570"/>
                <a:gd name="connsiteY16" fmla="*/ 513579 h 526688"/>
                <a:gd name="connsiteX17" fmla="*/ 58131 w 5326570"/>
                <a:gd name="connsiteY17" fmla="*/ 424168 h 526688"/>
                <a:gd name="connsiteX18" fmla="*/ 133450 w 5326570"/>
                <a:gd name="connsiteY18" fmla="*/ 355291 h 526688"/>
                <a:gd name="connsiteX19" fmla="*/ 115083 w 5326570"/>
                <a:gd name="connsiteY19" fmla="*/ 257463 h 526688"/>
                <a:gd name="connsiteX20" fmla="*/ 133450 w 5326570"/>
                <a:gd name="connsiteY20" fmla="*/ 159635 h 526688"/>
                <a:gd name="connsiteX21" fmla="*/ 58131 w 5326570"/>
                <a:gd name="connsiteY21" fmla="*/ 90758 h 526688"/>
                <a:gd name="connsiteX22" fmla="*/ 14559 w 5326570"/>
                <a:gd name="connsiteY22" fmla="*/ 5325 h 526688"/>
                <a:gd name="connsiteX23" fmla="*/ 40936 w 5326570"/>
                <a:gd name="connsiteY23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326570" h="526688">
                  <a:moveTo>
                    <a:pt x="40936" y="0"/>
                  </a:moveTo>
                  <a:lnTo>
                    <a:pt x="5289566" y="0"/>
                  </a:lnTo>
                  <a:lnTo>
                    <a:pt x="5295312" y="1160"/>
                  </a:lnTo>
                  <a:lnTo>
                    <a:pt x="5293890" y="1347"/>
                  </a:lnTo>
                  <a:lnTo>
                    <a:pt x="5248289" y="90758"/>
                  </a:lnTo>
                  <a:lnTo>
                    <a:pt x="5172970" y="159635"/>
                  </a:lnTo>
                  <a:lnTo>
                    <a:pt x="5191337" y="257463"/>
                  </a:lnTo>
                  <a:lnTo>
                    <a:pt x="5172970" y="355291"/>
                  </a:lnTo>
                  <a:lnTo>
                    <a:pt x="5248289" y="424168"/>
                  </a:lnTo>
                  <a:lnTo>
                    <a:pt x="5293890" y="513579"/>
                  </a:lnTo>
                  <a:lnTo>
                    <a:pt x="5326570" y="517879"/>
                  </a:lnTo>
                  <a:lnTo>
                    <a:pt x="5323735" y="519790"/>
                  </a:lnTo>
                  <a:cubicBezTo>
                    <a:pt x="5313233" y="524232"/>
                    <a:pt x="5301686" y="526688"/>
                    <a:pt x="5289566" y="526688"/>
                  </a:cubicBezTo>
                  <a:lnTo>
                    <a:pt x="40936" y="526688"/>
                  </a:lnTo>
                  <a:cubicBezTo>
                    <a:pt x="28816" y="526688"/>
                    <a:pt x="17269" y="524232"/>
                    <a:pt x="6767" y="519790"/>
                  </a:cubicBezTo>
                  <a:lnTo>
                    <a:pt x="0" y="515228"/>
                  </a:lnTo>
                  <a:lnTo>
                    <a:pt x="12530" y="513579"/>
                  </a:lnTo>
                  <a:lnTo>
                    <a:pt x="58131" y="424168"/>
                  </a:lnTo>
                  <a:lnTo>
                    <a:pt x="133450" y="355291"/>
                  </a:lnTo>
                  <a:lnTo>
                    <a:pt x="115083" y="257463"/>
                  </a:lnTo>
                  <a:lnTo>
                    <a:pt x="133450" y="159635"/>
                  </a:lnTo>
                  <a:lnTo>
                    <a:pt x="58131" y="90758"/>
                  </a:lnTo>
                  <a:lnTo>
                    <a:pt x="14559" y="5325"/>
                  </a:lnTo>
                  <a:lnTo>
                    <a:pt x="40936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المسجد النبوي</a:t>
              </a:r>
            </a:p>
          </p:txBody>
        </p:sp>
      </p:grpSp>
      <p:grpSp>
        <p:nvGrpSpPr>
          <p:cNvPr id="164" name="جواب 1"/>
          <p:cNvGrpSpPr/>
          <p:nvPr/>
        </p:nvGrpSpPr>
        <p:grpSpPr>
          <a:xfrm>
            <a:off x="3383903" y="5405449"/>
            <a:ext cx="5424196" cy="526688"/>
            <a:chOff x="3383903" y="5406973"/>
            <a:chExt cx="5424196" cy="526688"/>
          </a:xfrm>
        </p:grpSpPr>
        <p:sp>
          <p:nvSpPr>
            <p:cNvPr id="70" name="Freeform"/>
            <p:cNvSpPr/>
            <p:nvPr/>
          </p:nvSpPr>
          <p:spPr>
            <a:xfrm>
              <a:off x="8603720" y="5409187"/>
              <a:ext cx="204379" cy="517121"/>
            </a:xfrm>
            <a:custGeom>
              <a:avLst/>
              <a:gdLst>
                <a:gd name="connsiteX0" fmla="*/ 127557 w 204379"/>
                <a:gd name="connsiteY0" fmla="*/ 0 h 517121"/>
                <a:gd name="connsiteX1" fmla="*/ 150765 w 204379"/>
                <a:gd name="connsiteY1" fmla="*/ 4685 h 517121"/>
                <a:gd name="connsiteX2" fmla="*/ 204379 w 204379"/>
                <a:gd name="connsiteY2" fmla="*/ 85570 h 517121"/>
                <a:gd name="connsiteX3" fmla="*/ 204379 w 204379"/>
                <a:gd name="connsiteY3" fmla="*/ 436692 h 517121"/>
                <a:gd name="connsiteX4" fmla="*/ 178668 w 204379"/>
                <a:gd name="connsiteY4" fmla="*/ 498764 h 517121"/>
                <a:gd name="connsiteX5" fmla="*/ 151442 w 204379"/>
                <a:gd name="connsiteY5" fmla="*/ 517121 h 517121"/>
                <a:gd name="connsiteX6" fmla="*/ 120920 w 204379"/>
                <a:gd name="connsiteY6" fmla="*/ 513105 h 517121"/>
                <a:gd name="connsiteX7" fmla="*/ 75319 w 204379"/>
                <a:gd name="connsiteY7" fmla="*/ 423694 h 517121"/>
                <a:gd name="connsiteX8" fmla="*/ 0 w 204379"/>
                <a:gd name="connsiteY8" fmla="*/ 354817 h 517121"/>
                <a:gd name="connsiteX9" fmla="*/ 18367 w 204379"/>
                <a:gd name="connsiteY9" fmla="*/ 256989 h 517121"/>
                <a:gd name="connsiteX10" fmla="*/ 0 w 204379"/>
                <a:gd name="connsiteY10" fmla="*/ 159161 h 517121"/>
                <a:gd name="connsiteX11" fmla="*/ 75319 w 204379"/>
                <a:gd name="connsiteY11" fmla="*/ 90284 h 517121"/>
                <a:gd name="connsiteX12" fmla="*/ 120920 w 204379"/>
                <a:gd name="connsiteY12" fmla="*/ 873 h 517121"/>
                <a:gd name="connsiteX13" fmla="*/ 127557 w 204379"/>
                <a:gd name="connsiteY13" fmla="*/ 0 h 517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7121">
                  <a:moveTo>
                    <a:pt x="127557" y="0"/>
                  </a:moveTo>
                  <a:lnTo>
                    <a:pt x="150765" y="4685"/>
                  </a:lnTo>
                  <a:cubicBezTo>
                    <a:pt x="182272" y="18012"/>
                    <a:pt x="204379" y="49209"/>
                    <a:pt x="204379" y="85570"/>
                  </a:cubicBezTo>
                  <a:lnTo>
                    <a:pt x="204379" y="436692"/>
                  </a:lnTo>
                  <a:cubicBezTo>
                    <a:pt x="204379" y="460933"/>
                    <a:pt x="194553" y="482878"/>
                    <a:pt x="178668" y="498764"/>
                  </a:cubicBezTo>
                  <a:lnTo>
                    <a:pt x="151442" y="517121"/>
                  </a:lnTo>
                  <a:lnTo>
                    <a:pt x="120920" y="513105"/>
                  </a:lnTo>
                  <a:lnTo>
                    <a:pt x="75319" y="423694"/>
                  </a:lnTo>
                  <a:lnTo>
                    <a:pt x="0" y="354817"/>
                  </a:lnTo>
                  <a:lnTo>
                    <a:pt x="18367" y="256989"/>
                  </a:lnTo>
                  <a:lnTo>
                    <a:pt x="0" y="159161"/>
                  </a:lnTo>
                  <a:lnTo>
                    <a:pt x="75319" y="90284"/>
                  </a:lnTo>
                  <a:lnTo>
                    <a:pt x="120920" y="873"/>
                  </a:lnTo>
                  <a:lnTo>
                    <a:pt x="12755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9" name="Freeform"/>
            <p:cNvSpPr/>
            <p:nvPr/>
          </p:nvSpPr>
          <p:spPr>
            <a:xfrm>
              <a:off x="3383903" y="5412462"/>
              <a:ext cx="180297" cy="511195"/>
            </a:xfrm>
            <a:custGeom>
              <a:avLst/>
              <a:gdLst>
                <a:gd name="connsiteX0" fmla="*/ 60602 w 180297"/>
                <a:gd name="connsiteY0" fmla="*/ 0 h 511195"/>
                <a:gd name="connsiteX1" fmla="*/ 104978 w 180297"/>
                <a:gd name="connsiteY1" fmla="*/ 87009 h 511195"/>
                <a:gd name="connsiteX2" fmla="*/ 180297 w 180297"/>
                <a:gd name="connsiteY2" fmla="*/ 155886 h 511195"/>
                <a:gd name="connsiteX3" fmla="*/ 161930 w 180297"/>
                <a:gd name="connsiteY3" fmla="*/ 253714 h 511195"/>
                <a:gd name="connsiteX4" fmla="*/ 180297 w 180297"/>
                <a:gd name="connsiteY4" fmla="*/ 351542 h 511195"/>
                <a:gd name="connsiteX5" fmla="*/ 104978 w 180297"/>
                <a:gd name="connsiteY5" fmla="*/ 420419 h 511195"/>
                <a:gd name="connsiteX6" fmla="*/ 59377 w 180297"/>
                <a:gd name="connsiteY6" fmla="*/ 509830 h 511195"/>
                <a:gd name="connsiteX7" fmla="*/ 49005 w 180297"/>
                <a:gd name="connsiteY7" fmla="*/ 511195 h 511195"/>
                <a:gd name="connsiteX8" fmla="*/ 25711 w 180297"/>
                <a:gd name="connsiteY8" fmla="*/ 495489 h 511195"/>
                <a:gd name="connsiteX9" fmla="*/ 0 w 180297"/>
                <a:gd name="connsiteY9" fmla="*/ 433417 h 511195"/>
                <a:gd name="connsiteX10" fmla="*/ 0 w 180297"/>
                <a:gd name="connsiteY10" fmla="*/ 82295 h 511195"/>
                <a:gd name="connsiteX11" fmla="*/ 53614 w 180297"/>
                <a:gd name="connsiteY11" fmla="*/ 1410 h 511195"/>
                <a:gd name="connsiteX12" fmla="*/ 60602 w 180297"/>
                <a:gd name="connsiteY12" fmla="*/ 0 h 511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297" h="511195">
                  <a:moveTo>
                    <a:pt x="60602" y="0"/>
                  </a:moveTo>
                  <a:lnTo>
                    <a:pt x="104978" y="87009"/>
                  </a:lnTo>
                  <a:lnTo>
                    <a:pt x="180297" y="155886"/>
                  </a:lnTo>
                  <a:lnTo>
                    <a:pt x="161930" y="253714"/>
                  </a:lnTo>
                  <a:lnTo>
                    <a:pt x="180297" y="351542"/>
                  </a:lnTo>
                  <a:lnTo>
                    <a:pt x="104978" y="420419"/>
                  </a:lnTo>
                  <a:lnTo>
                    <a:pt x="59377" y="509830"/>
                  </a:lnTo>
                  <a:lnTo>
                    <a:pt x="49005" y="511195"/>
                  </a:lnTo>
                  <a:lnTo>
                    <a:pt x="25711" y="495489"/>
                  </a:lnTo>
                  <a:cubicBezTo>
                    <a:pt x="9826" y="479603"/>
                    <a:pt x="0" y="457658"/>
                    <a:pt x="0" y="433417"/>
                  </a:cubicBezTo>
                  <a:lnTo>
                    <a:pt x="0" y="82295"/>
                  </a:lnTo>
                  <a:cubicBezTo>
                    <a:pt x="0" y="45934"/>
                    <a:pt x="22108" y="14737"/>
                    <a:pt x="53614" y="1410"/>
                  </a:cubicBezTo>
                  <a:lnTo>
                    <a:pt x="60602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0" name="Freeform"/>
            <p:cNvSpPr/>
            <p:nvPr/>
          </p:nvSpPr>
          <p:spPr>
            <a:xfrm>
              <a:off x="3432907" y="5406973"/>
              <a:ext cx="5322254" cy="526688"/>
            </a:xfrm>
            <a:custGeom>
              <a:avLst/>
              <a:gdLst>
                <a:gd name="connsiteX0" fmla="*/ 38778 w 5322254"/>
                <a:gd name="connsiteY0" fmla="*/ 0 h 526688"/>
                <a:gd name="connsiteX1" fmla="*/ 5287408 w 5322254"/>
                <a:gd name="connsiteY1" fmla="*/ 0 h 526688"/>
                <a:gd name="connsiteX2" fmla="*/ 5298369 w 5322254"/>
                <a:gd name="connsiteY2" fmla="*/ 2213 h 526688"/>
                <a:gd name="connsiteX3" fmla="*/ 5291732 w 5322254"/>
                <a:gd name="connsiteY3" fmla="*/ 3086 h 526688"/>
                <a:gd name="connsiteX4" fmla="*/ 5246131 w 5322254"/>
                <a:gd name="connsiteY4" fmla="*/ 92497 h 526688"/>
                <a:gd name="connsiteX5" fmla="*/ 5170812 w 5322254"/>
                <a:gd name="connsiteY5" fmla="*/ 161374 h 526688"/>
                <a:gd name="connsiteX6" fmla="*/ 5189179 w 5322254"/>
                <a:gd name="connsiteY6" fmla="*/ 259202 h 526688"/>
                <a:gd name="connsiteX7" fmla="*/ 5170812 w 5322254"/>
                <a:gd name="connsiteY7" fmla="*/ 357030 h 526688"/>
                <a:gd name="connsiteX8" fmla="*/ 5246131 w 5322254"/>
                <a:gd name="connsiteY8" fmla="*/ 425907 h 526688"/>
                <a:gd name="connsiteX9" fmla="*/ 5291732 w 5322254"/>
                <a:gd name="connsiteY9" fmla="*/ 515318 h 526688"/>
                <a:gd name="connsiteX10" fmla="*/ 5322254 w 5322254"/>
                <a:gd name="connsiteY10" fmla="*/ 519334 h 526688"/>
                <a:gd name="connsiteX11" fmla="*/ 5321577 w 5322254"/>
                <a:gd name="connsiteY11" fmla="*/ 519790 h 526688"/>
                <a:gd name="connsiteX12" fmla="*/ 5287408 w 5322254"/>
                <a:gd name="connsiteY12" fmla="*/ 526688 h 526688"/>
                <a:gd name="connsiteX13" fmla="*/ 38778 w 5322254"/>
                <a:gd name="connsiteY13" fmla="*/ 526688 h 526688"/>
                <a:gd name="connsiteX14" fmla="*/ 4609 w 5322254"/>
                <a:gd name="connsiteY14" fmla="*/ 519790 h 526688"/>
                <a:gd name="connsiteX15" fmla="*/ 0 w 5322254"/>
                <a:gd name="connsiteY15" fmla="*/ 516683 h 526688"/>
                <a:gd name="connsiteX16" fmla="*/ 10372 w 5322254"/>
                <a:gd name="connsiteY16" fmla="*/ 515318 h 526688"/>
                <a:gd name="connsiteX17" fmla="*/ 55973 w 5322254"/>
                <a:gd name="connsiteY17" fmla="*/ 425907 h 526688"/>
                <a:gd name="connsiteX18" fmla="*/ 131292 w 5322254"/>
                <a:gd name="connsiteY18" fmla="*/ 357030 h 526688"/>
                <a:gd name="connsiteX19" fmla="*/ 112925 w 5322254"/>
                <a:gd name="connsiteY19" fmla="*/ 259202 h 526688"/>
                <a:gd name="connsiteX20" fmla="*/ 131292 w 5322254"/>
                <a:gd name="connsiteY20" fmla="*/ 161374 h 526688"/>
                <a:gd name="connsiteX21" fmla="*/ 55973 w 5322254"/>
                <a:gd name="connsiteY21" fmla="*/ 92497 h 526688"/>
                <a:gd name="connsiteX22" fmla="*/ 11597 w 5322254"/>
                <a:gd name="connsiteY22" fmla="*/ 5488 h 526688"/>
                <a:gd name="connsiteX23" fmla="*/ 38778 w 5322254"/>
                <a:gd name="connsiteY23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322254" h="526688">
                  <a:moveTo>
                    <a:pt x="38778" y="0"/>
                  </a:moveTo>
                  <a:lnTo>
                    <a:pt x="5287408" y="0"/>
                  </a:lnTo>
                  <a:lnTo>
                    <a:pt x="5298369" y="2213"/>
                  </a:lnTo>
                  <a:lnTo>
                    <a:pt x="5291732" y="3086"/>
                  </a:lnTo>
                  <a:lnTo>
                    <a:pt x="5246131" y="92497"/>
                  </a:lnTo>
                  <a:lnTo>
                    <a:pt x="5170812" y="161374"/>
                  </a:lnTo>
                  <a:lnTo>
                    <a:pt x="5189179" y="259202"/>
                  </a:lnTo>
                  <a:lnTo>
                    <a:pt x="5170812" y="357030"/>
                  </a:lnTo>
                  <a:lnTo>
                    <a:pt x="5246131" y="425907"/>
                  </a:lnTo>
                  <a:lnTo>
                    <a:pt x="5291732" y="515318"/>
                  </a:lnTo>
                  <a:lnTo>
                    <a:pt x="5322254" y="519334"/>
                  </a:lnTo>
                  <a:lnTo>
                    <a:pt x="5321577" y="519790"/>
                  </a:lnTo>
                  <a:cubicBezTo>
                    <a:pt x="5311075" y="524232"/>
                    <a:pt x="5299528" y="526688"/>
                    <a:pt x="5287408" y="526688"/>
                  </a:cubicBezTo>
                  <a:lnTo>
                    <a:pt x="38778" y="526688"/>
                  </a:lnTo>
                  <a:cubicBezTo>
                    <a:pt x="26658" y="526688"/>
                    <a:pt x="15111" y="524232"/>
                    <a:pt x="4609" y="519790"/>
                  </a:cubicBezTo>
                  <a:lnTo>
                    <a:pt x="0" y="516683"/>
                  </a:lnTo>
                  <a:lnTo>
                    <a:pt x="10372" y="515318"/>
                  </a:lnTo>
                  <a:lnTo>
                    <a:pt x="55973" y="425907"/>
                  </a:lnTo>
                  <a:lnTo>
                    <a:pt x="131292" y="357030"/>
                  </a:lnTo>
                  <a:lnTo>
                    <a:pt x="112925" y="259202"/>
                  </a:lnTo>
                  <a:lnTo>
                    <a:pt x="131292" y="161374"/>
                  </a:lnTo>
                  <a:lnTo>
                    <a:pt x="55973" y="92497"/>
                  </a:lnTo>
                  <a:lnTo>
                    <a:pt x="11597" y="5488"/>
                  </a:lnTo>
                  <a:lnTo>
                    <a:pt x="3877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مكة المكرمة</a:t>
              </a:r>
            </a:p>
          </p:txBody>
        </p:sp>
      </p:grpSp>
      <p:grpSp>
        <p:nvGrpSpPr>
          <p:cNvPr id="181" name="أحسنت"/>
          <p:cNvGrpSpPr/>
          <p:nvPr/>
        </p:nvGrpSpPr>
        <p:grpSpPr>
          <a:xfrm>
            <a:off x="3695705" y="2247529"/>
            <a:ext cx="4791064" cy="2362944"/>
            <a:chOff x="3695705" y="2247529"/>
            <a:chExt cx="4791064" cy="2362944"/>
          </a:xfrm>
        </p:grpSpPr>
        <p:sp>
          <p:nvSpPr>
            <p:cNvPr id="175" name="Freeform"/>
            <p:cNvSpPr/>
            <p:nvPr/>
          </p:nvSpPr>
          <p:spPr>
            <a:xfrm>
              <a:off x="3695706" y="2252805"/>
              <a:ext cx="313782" cy="442766"/>
            </a:xfrm>
            <a:custGeom>
              <a:avLst/>
              <a:gdLst>
                <a:gd name="connsiteX0" fmla="*/ 397596 w 399247"/>
                <a:gd name="connsiteY0" fmla="*/ 0 h 515500"/>
                <a:gd name="connsiteX1" fmla="*/ 370642 w 399247"/>
                <a:gd name="connsiteY1" fmla="*/ 116255 h 515500"/>
                <a:gd name="connsiteX2" fmla="*/ 399247 w 399247"/>
                <a:gd name="connsiteY2" fmla="*/ 239629 h 515500"/>
                <a:gd name="connsiteX3" fmla="*/ 299857 w 399247"/>
                <a:gd name="connsiteY3" fmla="*/ 323452 h 515500"/>
                <a:gd name="connsiteX4" fmla="*/ 246749 w 399247"/>
                <a:gd name="connsiteY4" fmla="*/ 439252 h 515500"/>
                <a:gd name="connsiteX5" fmla="*/ 114536 w 399247"/>
                <a:gd name="connsiteY5" fmla="*/ 451505 h 515500"/>
                <a:gd name="connsiteX6" fmla="*/ 1 w 399247"/>
                <a:gd name="connsiteY6" fmla="*/ 515500 h 515500"/>
                <a:gd name="connsiteX7" fmla="*/ 0 w 399247"/>
                <a:gd name="connsiteY7" fmla="*/ 515500 h 515500"/>
                <a:gd name="connsiteX8" fmla="*/ 0 w 399247"/>
                <a:gd name="connsiteY8" fmla="*/ 452385 h 515500"/>
                <a:gd name="connsiteX9" fmla="*/ 366119 w 399247"/>
                <a:gd name="connsiteY9" fmla="*/ 3173 h 515500"/>
                <a:gd name="connsiteX10" fmla="*/ 397596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397596" y="0"/>
                  </a:moveTo>
                  <a:lnTo>
                    <a:pt x="370642" y="116255"/>
                  </a:lnTo>
                  <a:lnTo>
                    <a:pt x="399247" y="239629"/>
                  </a:lnTo>
                  <a:lnTo>
                    <a:pt x="299857" y="323452"/>
                  </a:lnTo>
                  <a:lnTo>
                    <a:pt x="246749" y="439252"/>
                  </a:lnTo>
                  <a:lnTo>
                    <a:pt x="114536" y="451505"/>
                  </a:lnTo>
                  <a:lnTo>
                    <a:pt x="1" y="515500"/>
                  </a:lnTo>
                  <a:lnTo>
                    <a:pt x="0" y="515500"/>
                  </a:lnTo>
                  <a:lnTo>
                    <a:pt x="0" y="452385"/>
                  </a:lnTo>
                  <a:cubicBezTo>
                    <a:pt x="0" y="230802"/>
                    <a:pt x="157175" y="45929"/>
                    <a:pt x="366119" y="3173"/>
                  </a:cubicBezTo>
                  <a:lnTo>
                    <a:pt x="39759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176" name="Freeform"/>
            <p:cNvSpPr/>
            <p:nvPr/>
          </p:nvSpPr>
          <p:spPr>
            <a:xfrm>
              <a:off x="8172987" y="2252805"/>
              <a:ext cx="313782" cy="442766"/>
            </a:xfrm>
            <a:custGeom>
              <a:avLst/>
              <a:gdLst>
                <a:gd name="connsiteX0" fmla="*/ 1651 w 399247"/>
                <a:gd name="connsiteY0" fmla="*/ 0 h 515500"/>
                <a:gd name="connsiteX1" fmla="*/ 33128 w 399247"/>
                <a:gd name="connsiteY1" fmla="*/ 3173 h 515500"/>
                <a:gd name="connsiteX2" fmla="*/ 399247 w 399247"/>
                <a:gd name="connsiteY2" fmla="*/ 452385 h 515500"/>
                <a:gd name="connsiteX3" fmla="*/ 399247 w 399247"/>
                <a:gd name="connsiteY3" fmla="*/ 515500 h 515500"/>
                <a:gd name="connsiteX4" fmla="*/ 284711 w 399247"/>
                <a:gd name="connsiteY4" fmla="*/ 451505 h 515500"/>
                <a:gd name="connsiteX5" fmla="*/ 152498 w 399247"/>
                <a:gd name="connsiteY5" fmla="*/ 439252 h 515500"/>
                <a:gd name="connsiteX6" fmla="*/ 99390 w 399247"/>
                <a:gd name="connsiteY6" fmla="*/ 323452 h 515500"/>
                <a:gd name="connsiteX7" fmla="*/ 0 w 399247"/>
                <a:gd name="connsiteY7" fmla="*/ 239629 h 515500"/>
                <a:gd name="connsiteX8" fmla="*/ 28605 w 399247"/>
                <a:gd name="connsiteY8" fmla="*/ 116255 h 515500"/>
                <a:gd name="connsiteX9" fmla="*/ 1651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1651" y="0"/>
                  </a:moveTo>
                  <a:lnTo>
                    <a:pt x="33128" y="3173"/>
                  </a:lnTo>
                  <a:cubicBezTo>
                    <a:pt x="242072" y="45929"/>
                    <a:pt x="399247" y="230802"/>
                    <a:pt x="399247" y="452385"/>
                  </a:cubicBezTo>
                  <a:lnTo>
                    <a:pt x="399247" y="515500"/>
                  </a:lnTo>
                  <a:lnTo>
                    <a:pt x="284711" y="451505"/>
                  </a:lnTo>
                  <a:lnTo>
                    <a:pt x="152498" y="439252"/>
                  </a:lnTo>
                  <a:lnTo>
                    <a:pt x="99390" y="323452"/>
                  </a:lnTo>
                  <a:lnTo>
                    <a:pt x="0" y="239629"/>
                  </a:lnTo>
                  <a:lnTo>
                    <a:pt x="28605" y="116255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177" name="Freeform"/>
            <p:cNvSpPr/>
            <p:nvPr/>
          </p:nvSpPr>
          <p:spPr>
            <a:xfrm>
              <a:off x="3695706" y="4162431"/>
              <a:ext cx="313782" cy="442766"/>
            </a:xfrm>
            <a:custGeom>
              <a:avLst/>
              <a:gdLst>
                <a:gd name="connsiteX0" fmla="*/ 1 w 399247"/>
                <a:gd name="connsiteY0" fmla="*/ 0 h 515500"/>
                <a:gd name="connsiteX1" fmla="*/ 114536 w 399247"/>
                <a:gd name="connsiteY1" fmla="*/ 63995 h 515500"/>
                <a:gd name="connsiteX2" fmla="*/ 246749 w 399247"/>
                <a:gd name="connsiteY2" fmla="*/ 76248 h 515500"/>
                <a:gd name="connsiteX3" fmla="*/ 299857 w 399247"/>
                <a:gd name="connsiteY3" fmla="*/ 192048 h 515500"/>
                <a:gd name="connsiteX4" fmla="*/ 399247 w 399247"/>
                <a:gd name="connsiteY4" fmla="*/ 275871 h 515500"/>
                <a:gd name="connsiteX5" fmla="*/ 370642 w 399247"/>
                <a:gd name="connsiteY5" fmla="*/ 399246 h 515500"/>
                <a:gd name="connsiteX6" fmla="*/ 397596 w 399247"/>
                <a:gd name="connsiteY6" fmla="*/ 515500 h 515500"/>
                <a:gd name="connsiteX7" fmla="*/ 366119 w 399247"/>
                <a:gd name="connsiteY7" fmla="*/ 512327 h 515500"/>
                <a:gd name="connsiteX8" fmla="*/ 0 w 399247"/>
                <a:gd name="connsiteY8" fmla="*/ 63115 h 515500"/>
                <a:gd name="connsiteX9" fmla="*/ 0 w 399247"/>
                <a:gd name="connsiteY9" fmla="*/ 1 h 515500"/>
                <a:gd name="connsiteX10" fmla="*/ 1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1" y="0"/>
                  </a:moveTo>
                  <a:lnTo>
                    <a:pt x="114536" y="63995"/>
                  </a:lnTo>
                  <a:lnTo>
                    <a:pt x="246749" y="76248"/>
                  </a:lnTo>
                  <a:lnTo>
                    <a:pt x="299857" y="192048"/>
                  </a:lnTo>
                  <a:lnTo>
                    <a:pt x="399247" y="275871"/>
                  </a:lnTo>
                  <a:lnTo>
                    <a:pt x="370642" y="399246"/>
                  </a:lnTo>
                  <a:lnTo>
                    <a:pt x="397596" y="515500"/>
                  </a:lnTo>
                  <a:lnTo>
                    <a:pt x="366119" y="512327"/>
                  </a:lnTo>
                  <a:cubicBezTo>
                    <a:pt x="157175" y="469571"/>
                    <a:pt x="0" y="284698"/>
                    <a:pt x="0" y="63115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178" name="Freeform"/>
            <p:cNvSpPr/>
            <p:nvPr/>
          </p:nvSpPr>
          <p:spPr>
            <a:xfrm>
              <a:off x="8172987" y="4162431"/>
              <a:ext cx="313782" cy="442766"/>
            </a:xfrm>
            <a:custGeom>
              <a:avLst/>
              <a:gdLst>
                <a:gd name="connsiteX0" fmla="*/ 399247 w 399247"/>
                <a:gd name="connsiteY0" fmla="*/ 0 h 515500"/>
                <a:gd name="connsiteX1" fmla="*/ 399247 w 399247"/>
                <a:gd name="connsiteY1" fmla="*/ 63115 h 515500"/>
                <a:gd name="connsiteX2" fmla="*/ 33128 w 399247"/>
                <a:gd name="connsiteY2" fmla="*/ 512327 h 515500"/>
                <a:gd name="connsiteX3" fmla="*/ 1651 w 399247"/>
                <a:gd name="connsiteY3" fmla="*/ 515500 h 515500"/>
                <a:gd name="connsiteX4" fmla="*/ 28605 w 399247"/>
                <a:gd name="connsiteY4" fmla="*/ 399246 h 515500"/>
                <a:gd name="connsiteX5" fmla="*/ 0 w 399247"/>
                <a:gd name="connsiteY5" fmla="*/ 275871 h 515500"/>
                <a:gd name="connsiteX6" fmla="*/ 99390 w 399247"/>
                <a:gd name="connsiteY6" fmla="*/ 192048 h 515500"/>
                <a:gd name="connsiteX7" fmla="*/ 152498 w 399247"/>
                <a:gd name="connsiteY7" fmla="*/ 76248 h 515500"/>
                <a:gd name="connsiteX8" fmla="*/ 284711 w 399247"/>
                <a:gd name="connsiteY8" fmla="*/ 63995 h 515500"/>
                <a:gd name="connsiteX9" fmla="*/ 399247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399247" y="0"/>
                  </a:moveTo>
                  <a:lnTo>
                    <a:pt x="399247" y="63115"/>
                  </a:lnTo>
                  <a:cubicBezTo>
                    <a:pt x="399247" y="284698"/>
                    <a:pt x="242072" y="469571"/>
                    <a:pt x="33128" y="512327"/>
                  </a:cubicBezTo>
                  <a:lnTo>
                    <a:pt x="1651" y="515500"/>
                  </a:lnTo>
                  <a:lnTo>
                    <a:pt x="28605" y="399246"/>
                  </a:lnTo>
                  <a:lnTo>
                    <a:pt x="0" y="275871"/>
                  </a:lnTo>
                  <a:lnTo>
                    <a:pt x="99390" y="192048"/>
                  </a:lnTo>
                  <a:lnTo>
                    <a:pt x="152498" y="76248"/>
                  </a:lnTo>
                  <a:lnTo>
                    <a:pt x="284711" y="63995"/>
                  </a:lnTo>
                  <a:lnTo>
                    <a:pt x="39924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179" name="Freeform"/>
            <p:cNvSpPr/>
            <p:nvPr/>
          </p:nvSpPr>
          <p:spPr>
            <a:xfrm>
              <a:off x="3695705" y="2247529"/>
              <a:ext cx="4791063" cy="2362944"/>
            </a:xfrm>
            <a:custGeom>
              <a:avLst/>
              <a:gdLst>
                <a:gd name="connsiteX0" fmla="*/ 458528 w 6096000"/>
                <a:gd name="connsiteY0" fmla="*/ 0 h 2751112"/>
                <a:gd name="connsiteX1" fmla="*/ 5637472 w 6096000"/>
                <a:gd name="connsiteY1" fmla="*/ 0 h 2751112"/>
                <a:gd name="connsiteX2" fmla="*/ 5698404 w 6096000"/>
                <a:gd name="connsiteY2" fmla="*/ 6143 h 2751112"/>
                <a:gd name="connsiteX3" fmla="*/ 5725358 w 6096000"/>
                <a:gd name="connsiteY3" fmla="*/ 122398 h 2751112"/>
                <a:gd name="connsiteX4" fmla="*/ 5696753 w 6096000"/>
                <a:gd name="connsiteY4" fmla="*/ 245772 h 2751112"/>
                <a:gd name="connsiteX5" fmla="*/ 5796143 w 6096000"/>
                <a:gd name="connsiteY5" fmla="*/ 329595 h 2751112"/>
                <a:gd name="connsiteX6" fmla="*/ 5849251 w 6096000"/>
                <a:gd name="connsiteY6" fmla="*/ 445395 h 2751112"/>
                <a:gd name="connsiteX7" fmla="*/ 5981464 w 6096000"/>
                <a:gd name="connsiteY7" fmla="*/ 457648 h 2751112"/>
                <a:gd name="connsiteX8" fmla="*/ 6096000 w 6096000"/>
                <a:gd name="connsiteY8" fmla="*/ 521643 h 2751112"/>
                <a:gd name="connsiteX9" fmla="*/ 6096000 w 6096000"/>
                <a:gd name="connsiteY9" fmla="*/ 2229469 h 2751112"/>
                <a:gd name="connsiteX10" fmla="*/ 5981464 w 6096000"/>
                <a:gd name="connsiteY10" fmla="*/ 2293464 h 2751112"/>
                <a:gd name="connsiteX11" fmla="*/ 5849251 w 6096000"/>
                <a:gd name="connsiteY11" fmla="*/ 2305717 h 2751112"/>
                <a:gd name="connsiteX12" fmla="*/ 5796143 w 6096000"/>
                <a:gd name="connsiteY12" fmla="*/ 2421517 h 2751112"/>
                <a:gd name="connsiteX13" fmla="*/ 5696753 w 6096000"/>
                <a:gd name="connsiteY13" fmla="*/ 2505340 h 2751112"/>
                <a:gd name="connsiteX14" fmla="*/ 5725358 w 6096000"/>
                <a:gd name="connsiteY14" fmla="*/ 2628715 h 2751112"/>
                <a:gd name="connsiteX15" fmla="*/ 5698404 w 6096000"/>
                <a:gd name="connsiteY15" fmla="*/ 2744969 h 2751112"/>
                <a:gd name="connsiteX16" fmla="*/ 5637472 w 6096000"/>
                <a:gd name="connsiteY16" fmla="*/ 2751112 h 2751112"/>
                <a:gd name="connsiteX17" fmla="*/ 458528 w 6096000"/>
                <a:gd name="connsiteY17" fmla="*/ 2751112 h 2751112"/>
                <a:gd name="connsiteX18" fmla="*/ 397596 w 6096000"/>
                <a:gd name="connsiteY18" fmla="*/ 2744969 h 2751112"/>
                <a:gd name="connsiteX19" fmla="*/ 370642 w 6096000"/>
                <a:gd name="connsiteY19" fmla="*/ 2628715 h 2751112"/>
                <a:gd name="connsiteX20" fmla="*/ 399247 w 6096000"/>
                <a:gd name="connsiteY20" fmla="*/ 2505340 h 2751112"/>
                <a:gd name="connsiteX21" fmla="*/ 299857 w 6096000"/>
                <a:gd name="connsiteY21" fmla="*/ 2421517 h 2751112"/>
                <a:gd name="connsiteX22" fmla="*/ 246749 w 6096000"/>
                <a:gd name="connsiteY22" fmla="*/ 2305717 h 2751112"/>
                <a:gd name="connsiteX23" fmla="*/ 114536 w 6096000"/>
                <a:gd name="connsiteY23" fmla="*/ 2293464 h 2751112"/>
                <a:gd name="connsiteX24" fmla="*/ 1 w 6096000"/>
                <a:gd name="connsiteY24" fmla="*/ 2229469 h 2751112"/>
                <a:gd name="connsiteX25" fmla="*/ 0 w 6096000"/>
                <a:gd name="connsiteY25" fmla="*/ 2229470 h 2751112"/>
                <a:gd name="connsiteX26" fmla="*/ 0 w 6096000"/>
                <a:gd name="connsiteY26" fmla="*/ 521643 h 2751112"/>
                <a:gd name="connsiteX27" fmla="*/ 1 w 6096000"/>
                <a:gd name="connsiteY27" fmla="*/ 521643 h 2751112"/>
                <a:gd name="connsiteX28" fmla="*/ 114536 w 6096000"/>
                <a:gd name="connsiteY28" fmla="*/ 457648 h 2751112"/>
                <a:gd name="connsiteX29" fmla="*/ 246749 w 6096000"/>
                <a:gd name="connsiteY29" fmla="*/ 445395 h 2751112"/>
                <a:gd name="connsiteX30" fmla="*/ 299857 w 6096000"/>
                <a:gd name="connsiteY30" fmla="*/ 329595 h 2751112"/>
                <a:gd name="connsiteX31" fmla="*/ 399247 w 6096000"/>
                <a:gd name="connsiteY31" fmla="*/ 245772 h 2751112"/>
                <a:gd name="connsiteX32" fmla="*/ 370642 w 6096000"/>
                <a:gd name="connsiteY32" fmla="*/ 122398 h 2751112"/>
                <a:gd name="connsiteX33" fmla="*/ 397596 w 6096000"/>
                <a:gd name="connsiteY33" fmla="*/ 6143 h 2751112"/>
                <a:gd name="connsiteX34" fmla="*/ 458528 w 6096000"/>
                <a:gd name="connsiteY34" fmla="*/ 0 h 275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96000" h="2751112">
                  <a:moveTo>
                    <a:pt x="458528" y="0"/>
                  </a:moveTo>
                  <a:lnTo>
                    <a:pt x="5637472" y="0"/>
                  </a:lnTo>
                  <a:lnTo>
                    <a:pt x="5698404" y="6143"/>
                  </a:lnTo>
                  <a:lnTo>
                    <a:pt x="5725358" y="122398"/>
                  </a:lnTo>
                  <a:lnTo>
                    <a:pt x="5696753" y="245772"/>
                  </a:lnTo>
                  <a:lnTo>
                    <a:pt x="5796143" y="329595"/>
                  </a:lnTo>
                  <a:lnTo>
                    <a:pt x="5849251" y="445395"/>
                  </a:lnTo>
                  <a:lnTo>
                    <a:pt x="5981464" y="457648"/>
                  </a:lnTo>
                  <a:lnTo>
                    <a:pt x="6096000" y="521643"/>
                  </a:lnTo>
                  <a:lnTo>
                    <a:pt x="6096000" y="2229469"/>
                  </a:lnTo>
                  <a:lnTo>
                    <a:pt x="5981464" y="2293464"/>
                  </a:lnTo>
                  <a:lnTo>
                    <a:pt x="5849251" y="2305717"/>
                  </a:lnTo>
                  <a:lnTo>
                    <a:pt x="5796143" y="2421517"/>
                  </a:lnTo>
                  <a:lnTo>
                    <a:pt x="5696753" y="2505340"/>
                  </a:lnTo>
                  <a:lnTo>
                    <a:pt x="5725358" y="2628715"/>
                  </a:lnTo>
                  <a:lnTo>
                    <a:pt x="5698404" y="2744969"/>
                  </a:lnTo>
                  <a:lnTo>
                    <a:pt x="5637472" y="2751112"/>
                  </a:lnTo>
                  <a:lnTo>
                    <a:pt x="458528" y="2751112"/>
                  </a:lnTo>
                  <a:lnTo>
                    <a:pt x="397596" y="2744969"/>
                  </a:lnTo>
                  <a:lnTo>
                    <a:pt x="370642" y="2628715"/>
                  </a:lnTo>
                  <a:lnTo>
                    <a:pt x="399247" y="2505340"/>
                  </a:lnTo>
                  <a:lnTo>
                    <a:pt x="299857" y="2421517"/>
                  </a:lnTo>
                  <a:lnTo>
                    <a:pt x="246749" y="2305717"/>
                  </a:lnTo>
                  <a:lnTo>
                    <a:pt x="114536" y="2293464"/>
                  </a:lnTo>
                  <a:lnTo>
                    <a:pt x="1" y="2229469"/>
                  </a:lnTo>
                  <a:lnTo>
                    <a:pt x="0" y="2229470"/>
                  </a:lnTo>
                  <a:lnTo>
                    <a:pt x="0" y="521643"/>
                  </a:lnTo>
                  <a:lnTo>
                    <a:pt x="1" y="521643"/>
                  </a:lnTo>
                  <a:lnTo>
                    <a:pt x="114536" y="457648"/>
                  </a:lnTo>
                  <a:lnTo>
                    <a:pt x="246749" y="445395"/>
                  </a:lnTo>
                  <a:lnTo>
                    <a:pt x="299857" y="329595"/>
                  </a:lnTo>
                  <a:lnTo>
                    <a:pt x="399247" y="245772"/>
                  </a:lnTo>
                  <a:lnTo>
                    <a:pt x="370642" y="122398"/>
                  </a:lnTo>
                  <a:lnTo>
                    <a:pt x="397596" y="6143"/>
                  </a:lnTo>
                  <a:lnTo>
                    <a:pt x="45852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0" bIns="468000" rtlCol="1" anchor="ctr">
              <a:noAutofit/>
            </a:bodyPr>
            <a:lstStyle/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أحسنت!</a:t>
              </a:r>
            </a:p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السؤال التالي..</a:t>
              </a:r>
            </a:p>
          </p:txBody>
        </p:sp>
        <p:sp>
          <p:nvSpPr>
            <p:cNvPr id="180" name="Freeform">
              <a:hlinkClick r:id="" action="ppaction://hlinkshowjump?jump=nextslide"/>
            </p:cNvPr>
            <p:cNvSpPr/>
            <p:nvPr/>
          </p:nvSpPr>
          <p:spPr>
            <a:xfrm flipH="1">
              <a:off x="5839527" y="3974869"/>
              <a:ext cx="423298" cy="423300"/>
            </a:xfrm>
            <a:prstGeom prst="chevron">
              <a:avLst/>
            </a:pr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</p:grpSp>
    </p:spTree>
    <p:extLst>
      <p:ext uri="{BB962C8B-B14F-4D97-AF65-F5344CB8AC3E}">
        <p14:creationId xmlns:p14="http://schemas.microsoft.com/office/powerpoint/2010/main" val="131406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ght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4" dur="7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7" dur="7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0" dur="7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3" dur="7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سؤال"/>
          <p:cNvGrpSpPr/>
          <p:nvPr/>
        </p:nvGrpSpPr>
        <p:grpSpPr>
          <a:xfrm>
            <a:off x="3048000" y="773137"/>
            <a:ext cx="6096001" cy="3006537"/>
            <a:chOff x="3048000" y="773138"/>
            <a:chExt cx="6096001" cy="2751112"/>
          </a:xfrm>
        </p:grpSpPr>
        <p:sp>
          <p:nvSpPr>
            <p:cNvPr id="53" name="Freeform"/>
            <p:cNvSpPr/>
            <p:nvPr/>
          </p:nvSpPr>
          <p:spPr>
            <a:xfrm>
              <a:off x="3048001" y="779281"/>
              <a:ext cx="399247" cy="515500"/>
            </a:xfrm>
            <a:custGeom>
              <a:avLst/>
              <a:gdLst>
                <a:gd name="connsiteX0" fmla="*/ 397596 w 399247"/>
                <a:gd name="connsiteY0" fmla="*/ 0 h 515500"/>
                <a:gd name="connsiteX1" fmla="*/ 370642 w 399247"/>
                <a:gd name="connsiteY1" fmla="*/ 116255 h 515500"/>
                <a:gd name="connsiteX2" fmla="*/ 399247 w 399247"/>
                <a:gd name="connsiteY2" fmla="*/ 239629 h 515500"/>
                <a:gd name="connsiteX3" fmla="*/ 299857 w 399247"/>
                <a:gd name="connsiteY3" fmla="*/ 323452 h 515500"/>
                <a:gd name="connsiteX4" fmla="*/ 246749 w 399247"/>
                <a:gd name="connsiteY4" fmla="*/ 439252 h 515500"/>
                <a:gd name="connsiteX5" fmla="*/ 114536 w 399247"/>
                <a:gd name="connsiteY5" fmla="*/ 451505 h 515500"/>
                <a:gd name="connsiteX6" fmla="*/ 1 w 399247"/>
                <a:gd name="connsiteY6" fmla="*/ 515500 h 515500"/>
                <a:gd name="connsiteX7" fmla="*/ 0 w 399247"/>
                <a:gd name="connsiteY7" fmla="*/ 515500 h 515500"/>
                <a:gd name="connsiteX8" fmla="*/ 0 w 399247"/>
                <a:gd name="connsiteY8" fmla="*/ 452385 h 515500"/>
                <a:gd name="connsiteX9" fmla="*/ 366119 w 399247"/>
                <a:gd name="connsiteY9" fmla="*/ 3173 h 515500"/>
                <a:gd name="connsiteX10" fmla="*/ 397596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397596" y="0"/>
                  </a:moveTo>
                  <a:lnTo>
                    <a:pt x="370642" y="116255"/>
                  </a:lnTo>
                  <a:lnTo>
                    <a:pt x="399247" y="239629"/>
                  </a:lnTo>
                  <a:lnTo>
                    <a:pt x="299857" y="323452"/>
                  </a:lnTo>
                  <a:lnTo>
                    <a:pt x="246749" y="439252"/>
                  </a:lnTo>
                  <a:lnTo>
                    <a:pt x="114536" y="451505"/>
                  </a:lnTo>
                  <a:lnTo>
                    <a:pt x="1" y="515500"/>
                  </a:lnTo>
                  <a:lnTo>
                    <a:pt x="0" y="515500"/>
                  </a:lnTo>
                  <a:lnTo>
                    <a:pt x="0" y="452385"/>
                  </a:lnTo>
                  <a:cubicBezTo>
                    <a:pt x="0" y="230802"/>
                    <a:pt x="157175" y="45929"/>
                    <a:pt x="366119" y="3173"/>
                  </a:cubicBezTo>
                  <a:lnTo>
                    <a:pt x="39759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2" name="Freeform"/>
            <p:cNvSpPr/>
            <p:nvPr/>
          </p:nvSpPr>
          <p:spPr>
            <a:xfrm>
              <a:off x="8744754" y="779281"/>
              <a:ext cx="399247" cy="515500"/>
            </a:xfrm>
            <a:custGeom>
              <a:avLst/>
              <a:gdLst>
                <a:gd name="connsiteX0" fmla="*/ 1651 w 399247"/>
                <a:gd name="connsiteY0" fmla="*/ 0 h 515500"/>
                <a:gd name="connsiteX1" fmla="*/ 33128 w 399247"/>
                <a:gd name="connsiteY1" fmla="*/ 3173 h 515500"/>
                <a:gd name="connsiteX2" fmla="*/ 399247 w 399247"/>
                <a:gd name="connsiteY2" fmla="*/ 452385 h 515500"/>
                <a:gd name="connsiteX3" fmla="*/ 399247 w 399247"/>
                <a:gd name="connsiteY3" fmla="*/ 515500 h 515500"/>
                <a:gd name="connsiteX4" fmla="*/ 284711 w 399247"/>
                <a:gd name="connsiteY4" fmla="*/ 451505 h 515500"/>
                <a:gd name="connsiteX5" fmla="*/ 152498 w 399247"/>
                <a:gd name="connsiteY5" fmla="*/ 439252 h 515500"/>
                <a:gd name="connsiteX6" fmla="*/ 99390 w 399247"/>
                <a:gd name="connsiteY6" fmla="*/ 323452 h 515500"/>
                <a:gd name="connsiteX7" fmla="*/ 0 w 399247"/>
                <a:gd name="connsiteY7" fmla="*/ 239629 h 515500"/>
                <a:gd name="connsiteX8" fmla="*/ 28605 w 399247"/>
                <a:gd name="connsiteY8" fmla="*/ 116255 h 515500"/>
                <a:gd name="connsiteX9" fmla="*/ 1651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1651" y="0"/>
                  </a:moveTo>
                  <a:lnTo>
                    <a:pt x="33128" y="3173"/>
                  </a:lnTo>
                  <a:cubicBezTo>
                    <a:pt x="242072" y="45929"/>
                    <a:pt x="399247" y="230802"/>
                    <a:pt x="399247" y="452385"/>
                  </a:cubicBezTo>
                  <a:lnTo>
                    <a:pt x="399247" y="515500"/>
                  </a:lnTo>
                  <a:lnTo>
                    <a:pt x="284711" y="451505"/>
                  </a:lnTo>
                  <a:lnTo>
                    <a:pt x="152498" y="439252"/>
                  </a:lnTo>
                  <a:lnTo>
                    <a:pt x="99390" y="323452"/>
                  </a:lnTo>
                  <a:lnTo>
                    <a:pt x="0" y="239629"/>
                  </a:lnTo>
                  <a:lnTo>
                    <a:pt x="28605" y="116255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1" name="Freeform"/>
            <p:cNvSpPr/>
            <p:nvPr/>
          </p:nvSpPr>
          <p:spPr>
            <a:xfrm>
              <a:off x="3048001" y="3002607"/>
              <a:ext cx="399247" cy="515500"/>
            </a:xfrm>
            <a:custGeom>
              <a:avLst/>
              <a:gdLst>
                <a:gd name="connsiteX0" fmla="*/ 1 w 399247"/>
                <a:gd name="connsiteY0" fmla="*/ 0 h 515500"/>
                <a:gd name="connsiteX1" fmla="*/ 114536 w 399247"/>
                <a:gd name="connsiteY1" fmla="*/ 63995 h 515500"/>
                <a:gd name="connsiteX2" fmla="*/ 246749 w 399247"/>
                <a:gd name="connsiteY2" fmla="*/ 76248 h 515500"/>
                <a:gd name="connsiteX3" fmla="*/ 299857 w 399247"/>
                <a:gd name="connsiteY3" fmla="*/ 192048 h 515500"/>
                <a:gd name="connsiteX4" fmla="*/ 399247 w 399247"/>
                <a:gd name="connsiteY4" fmla="*/ 275871 h 515500"/>
                <a:gd name="connsiteX5" fmla="*/ 370642 w 399247"/>
                <a:gd name="connsiteY5" fmla="*/ 399246 h 515500"/>
                <a:gd name="connsiteX6" fmla="*/ 397596 w 399247"/>
                <a:gd name="connsiteY6" fmla="*/ 515500 h 515500"/>
                <a:gd name="connsiteX7" fmla="*/ 366119 w 399247"/>
                <a:gd name="connsiteY7" fmla="*/ 512327 h 515500"/>
                <a:gd name="connsiteX8" fmla="*/ 0 w 399247"/>
                <a:gd name="connsiteY8" fmla="*/ 63115 h 515500"/>
                <a:gd name="connsiteX9" fmla="*/ 0 w 399247"/>
                <a:gd name="connsiteY9" fmla="*/ 1 h 515500"/>
                <a:gd name="connsiteX10" fmla="*/ 1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1" y="0"/>
                  </a:moveTo>
                  <a:lnTo>
                    <a:pt x="114536" y="63995"/>
                  </a:lnTo>
                  <a:lnTo>
                    <a:pt x="246749" y="76248"/>
                  </a:lnTo>
                  <a:lnTo>
                    <a:pt x="299857" y="192048"/>
                  </a:lnTo>
                  <a:lnTo>
                    <a:pt x="399247" y="275871"/>
                  </a:lnTo>
                  <a:lnTo>
                    <a:pt x="370642" y="399246"/>
                  </a:lnTo>
                  <a:lnTo>
                    <a:pt x="397596" y="515500"/>
                  </a:lnTo>
                  <a:lnTo>
                    <a:pt x="366119" y="512327"/>
                  </a:lnTo>
                  <a:cubicBezTo>
                    <a:pt x="157175" y="469571"/>
                    <a:pt x="0" y="284698"/>
                    <a:pt x="0" y="63115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0" name="Freeform"/>
            <p:cNvSpPr/>
            <p:nvPr/>
          </p:nvSpPr>
          <p:spPr>
            <a:xfrm>
              <a:off x="8744754" y="3002607"/>
              <a:ext cx="399247" cy="515500"/>
            </a:xfrm>
            <a:custGeom>
              <a:avLst/>
              <a:gdLst>
                <a:gd name="connsiteX0" fmla="*/ 399247 w 399247"/>
                <a:gd name="connsiteY0" fmla="*/ 0 h 515500"/>
                <a:gd name="connsiteX1" fmla="*/ 399247 w 399247"/>
                <a:gd name="connsiteY1" fmla="*/ 63115 h 515500"/>
                <a:gd name="connsiteX2" fmla="*/ 33128 w 399247"/>
                <a:gd name="connsiteY2" fmla="*/ 512327 h 515500"/>
                <a:gd name="connsiteX3" fmla="*/ 1651 w 399247"/>
                <a:gd name="connsiteY3" fmla="*/ 515500 h 515500"/>
                <a:gd name="connsiteX4" fmla="*/ 28605 w 399247"/>
                <a:gd name="connsiteY4" fmla="*/ 399246 h 515500"/>
                <a:gd name="connsiteX5" fmla="*/ 0 w 399247"/>
                <a:gd name="connsiteY5" fmla="*/ 275871 h 515500"/>
                <a:gd name="connsiteX6" fmla="*/ 99390 w 399247"/>
                <a:gd name="connsiteY6" fmla="*/ 192048 h 515500"/>
                <a:gd name="connsiteX7" fmla="*/ 152498 w 399247"/>
                <a:gd name="connsiteY7" fmla="*/ 76248 h 515500"/>
                <a:gd name="connsiteX8" fmla="*/ 284711 w 399247"/>
                <a:gd name="connsiteY8" fmla="*/ 63995 h 515500"/>
                <a:gd name="connsiteX9" fmla="*/ 399247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399247" y="0"/>
                  </a:moveTo>
                  <a:lnTo>
                    <a:pt x="399247" y="63115"/>
                  </a:lnTo>
                  <a:cubicBezTo>
                    <a:pt x="399247" y="284698"/>
                    <a:pt x="242072" y="469571"/>
                    <a:pt x="33128" y="512327"/>
                  </a:cubicBezTo>
                  <a:lnTo>
                    <a:pt x="1651" y="515500"/>
                  </a:lnTo>
                  <a:lnTo>
                    <a:pt x="28605" y="399246"/>
                  </a:lnTo>
                  <a:lnTo>
                    <a:pt x="0" y="275871"/>
                  </a:lnTo>
                  <a:lnTo>
                    <a:pt x="99390" y="192048"/>
                  </a:lnTo>
                  <a:lnTo>
                    <a:pt x="152498" y="76248"/>
                  </a:lnTo>
                  <a:lnTo>
                    <a:pt x="284711" y="63995"/>
                  </a:lnTo>
                  <a:lnTo>
                    <a:pt x="39924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47" name="Freeform"/>
            <p:cNvSpPr/>
            <p:nvPr/>
          </p:nvSpPr>
          <p:spPr>
            <a:xfrm>
              <a:off x="3048000" y="773138"/>
              <a:ext cx="6096000" cy="2751112"/>
            </a:xfrm>
            <a:custGeom>
              <a:avLst/>
              <a:gdLst>
                <a:gd name="connsiteX0" fmla="*/ 458528 w 6096000"/>
                <a:gd name="connsiteY0" fmla="*/ 0 h 2751112"/>
                <a:gd name="connsiteX1" fmla="*/ 5637472 w 6096000"/>
                <a:gd name="connsiteY1" fmla="*/ 0 h 2751112"/>
                <a:gd name="connsiteX2" fmla="*/ 5698404 w 6096000"/>
                <a:gd name="connsiteY2" fmla="*/ 6143 h 2751112"/>
                <a:gd name="connsiteX3" fmla="*/ 5725358 w 6096000"/>
                <a:gd name="connsiteY3" fmla="*/ 122398 h 2751112"/>
                <a:gd name="connsiteX4" fmla="*/ 5696753 w 6096000"/>
                <a:gd name="connsiteY4" fmla="*/ 245772 h 2751112"/>
                <a:gd name="connsiteX5" fmla="*/ 5796143 w 6096000"/>
                <a:gd name="connsiteY5" fmla="*/ 329595 h 2751112"/>
                <a:gd name="connsiteX6" fmla="*/ 5849251 w 6096000"/>
                <a:gd name="connsiteY6" fmla="*/ 445395 h 2751112"/>
                <a:gd name="connsiteX7" fmla="*/ 5981464 w 6096000"/>
                <a:gd name="connsiteY7" fmla="*/ 457648 h 2751112"/>
                <a:gd name="connsiteX8" fmla="*/ 6096000 w 6096000"/>
                <a:gd name="connsiteY8" fmla="*/ 521643 h 2751112"/>
                <a:gd name="connsiteX9" fmla="*/ 6096000 w 6096000"/>
                <a:gd name="connsiteY9" fmla="*/ 2229469 h 2751112"/>
                <a:gd name="connsiteX10" fmla="*/ 5981464 w 6096000"/>
                <a:gd name="connsiteY10" fmla="*/ 2293464 h 2751112"/>
                <a:gd name="connsiteX11" fmla="*/ 5849251 w 6096000"/>
                <a:gd name="connsiteY11" fmla="*/ 2305717 h 2751112"/>
                <a:gd name="connsiteX12" fmla="*/ 5796143 w 6096000"/>
                <a:gd name="connsiteY12" fmla="*/ 2421517 h 2751112"/>
                <a:gd name="connsiteX13" fmla="*/ 5696753 w 6096000"/>
                <a:gd name="connsiteY13" fmla="*/ 2505340 h 2751112"/>
                <a:gd name="connsiteX14" fmla="*/ 5725358 w 6096000"/>
                <a:gd name="connsiteY14" fmla="*/ 2628715 h 2751112"/>
                <a:gd name="connsiteX15" fmla="*/ 5698404 w 6096000"/>
                <a:gd name="connsiteY15" fmla="*/ 2744969 h 2751112"/>
                <a:gd name="connsiteX16" fmla="*/ 5637472 w 6096000"/>
                <a:gd name="connsiteY16" fmla="*/ 2751112 h 2751112"/>
                <a:gd name="connsiteX17" fmla="*/ 458528 w 6096000"/>
                <a:gd name="connsiteY17" fmla="*/ 2751112 h 2751112"/>
                <a:gd name="connsiteX18" fmla="*/ 397596 w 6096000"/>
                <a:gd name="connsiteY18" fmla="*/ 2744969 h 2751112"/>
                <a:gd name="connsiteX19" fmla="*/ 370642 w 6096000"/>
                <a:gd name="connsiteY19" fmla="*/ 2628715 h 2751112"/>
                <a:gd name="connsiteX20" fmla="*/ 399247 w 6096000"/>
                <a:gd name="connsiteY20" fmla="*/ 2505340 h 2751112"/>
                <a:gd name="connsiteX21" fmla="*/ 299857 w 6096000"/>
                <a:gd name="connsiteY21" fmla="*/ 2421517 h 2751112"/>
                <a:gd name="connsiteX22" fmla="*/ 246749 w 6096000"/>
                <a:gd name="connsiteY22" fmla="*/ 2305717 h 2751112"/>
                <a:gd name="connsiteX23" fmla="*/ 114536 w 6096000"/>
                <a:gd name="connsiteY23" fmla="*/ 2293464 h 2751112"/>
                <a:gd name="connsiteX24" fmla="*/ 1 w 6096000"/>
                <a:gd name="connsiteY24" fmla="*/ 2229469 h 2751112"/>
                <a:gd name="connsiteX25" fmla="*/ 0 w 6096000"/>
                <a:gd name="connsiteY25" fmla="*/ 2229470 h 2751112"/>
                <a:gd name="connsiteX26" fmla="*/ 0 w 6096000"/>
                <a:gd name="connsiteY26" fmla="*/ 521643 h 2751112"/>
                <a:gd name="connsiteX27" fmla="*/ 1 w 6096000"/>
                <a:gd name="connsiteY27" fmla="*/ 521643 h 2751112"/>
                <a:gd name="connsiteX28" fmla="*/ 114536 w 6096000"/>
                <a:gd name="connsiteY28" fmla="*/ 457648 h 2751112"/>
                <a:gd name="connsiteX29" fmla="*/ 246749 w 6096000"/>
                <a:gd name="connsiteY29" fmla="*/ 445395 h 2751112"/>
                <a:gd name="connsiteX30" fmla="*/ 299857 w 6096000"/>
                <a:gd name="connsiteY30" fmla="*/ 329595 h 2751112"/>
                <a:gd name="connsiteX31" fmla="*/ 399247 w 6096000"/>
                <a:gd name="connsiteY31" fmla="*/ 245772 h 2751112"/>
                <a:gd name="connsiteX32" fmla="*/ 370642 w 6096000"/>
                <a:gd name="connsiteY32" fmla="*/ 122398 h 2751112"/>
                <a:gd name="connsiteX33" fmla="*/ 397596 w 6096000"/>
                <a:gd name="connsiteY33" fmla="*/ 6143 h 2751112"/>
                <a:gd name="connsiteX34" fmla="*/ 458528 w 6096000"/>
                <a:gd name="connsiteY34" fmla="*/ 0 h 275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96000" h="2751112">
                  <a:moveTo>
                    <a:pt x="458528" y="0"/>
                  </a:moveTo>
                  <a:lnTo>
                    <a:pt x="5637472" y="0"/>
                  </a:lnTo>
                  <a:lnTo>
                    <a:pt x="5698404" y="6143"/>
                  </a:lnTo>
                  <a:lnTo>
                    <a:pt x="5725358" y="122398"/>
                  </a:lnTo>
                  <a:lnTo>
                    <a:pt x="5696753" y="245772"/>
                  </a:lnTo>
                  <a:lnTo>
                    <a:pt x="5796143" y="329595"/>
                  </a:lnTo>
                  <a:lnTo>
                    <a:pt x="5849251" y="445395"/>
                  </a:lnTo>
                  <a:lnTo>
                    <a:pt x="5981464" y="457648"/>
                  </a:lnTo>
                  <a:lnTo>
                    <a:pt x="6096000" y="521643"/>
                  </a:lnTo>
                  <a:lnTo>
                    <a:pt x="6096000" y="2229469"/>
                  </a:lnTo>
                  <a:lnTo>
                    <a:pt x="5981464" y="2293464"/>
                  </a:lnTo>
                  <a:lnTo>
                    <a:pt x="5849251" y="2305717"/>
                  </a:lnTo>
                  <a:lnTo>
                    <a:pt x="5796143" y="2421517"/>
                  </a:lnTo>
                  <a:lnTo>
                    <a:pt x="5696753" y="2505340"/>
                  </a:lnTo>
                  <a:lnTo>
                    <a:pt x="5725358" y="2628715"/>
                  </a:lnTo>
                  <a:lnTo>
                    <a:pt x="5698404" y="2744969"/>
                  </a:lnTo>
                  <a:lnTo>
                    <a:pt x="5637472" y="2751112"/>
                  </a:lnTo>
                  <a:lnTo>
                    <a:pt x="458528" y="2751112"/>
                  </a:lnTo>
                  <a:lnTo>
                    <a:pt x="397596" y="2744969"/>
                  </a:lnTo>
                  <a:lnTo>
                    <a:pt x="370642" y="2628715"/>
                  </a:lnTo>
                  <a:lnTo>
                    <a:pt x="399247" y="2505340"/>
                  </a:lnTo>
                  <a:lnTo>
                    <a:pt x="299857" y="2421517"/>
                  </a:lnTo>
                  <a:lnTo>
                    <a:pt x="246749" y="2305717"/>
                  </a:lnTo>
                  <a:lnTo>
                    <a:pt x="114536" y="2293464"/>
                  </a:lnTo>
                  <a:lnTo>
                    <a:pt x="1" y="2229469"/>
                  </a:lnTo>
                  <a:lnTo>
                    <a:pt x="0" y="2229470"/>
                  </a:lnTo>
                  <a:lnTo>
                    <a:pt x="0" y="521643"/>
                  </a:lnTo>
                  <a:lnTo>
                    <a:pt x="1" y="521643"/>
                  </a:lnTo>
                  <a:lnTo>
                    <a:pt x="114536" y="457648"/>
                  </a:lnTo>
                  <a:lnTo>
                    <a:pt x="246749" y="445395"/>
                  </a:lnTo>
                  <a:lnTo>
                    <a:pt x="299857" y="329595"/>
                  </a:lnTo>
                  <a:lnTo>
                    <a:pt x="399247" y="245772"/>
                  </a:lnTo>
                  <a:lnTo>
                    <a:pt x="370642" y="122398"/>
                  </a:lnTo>
                  <a:lnTo>
                    <a:pt x="397596" y="6143"/>
                  </a:lnTo>
                  <a:lnTo>
                    <a:pt x="45852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من القائلة لعائشة رضي الله عنها حين</a:t>
              </a:r>
            </a:p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جاءها مائة ألف فوزّعتها ولم تبق منها شيء: يا أم المؤمنين أما استطعت أن</a:t>
              </a:r>
            </a:p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تشتري لنا لحماً بدرهم؟</a:t>
              </a:r>
            </a:p>
          </p:txBody>
        </p:sp>
      </p:grpSp>
      <p:grpSp>
        <p:nvGrpSpPr>
          <p:cNvPr id="162" name="جواب 3"/>
          <p:cNvGrpSpPr/>
          <p:nvPr/>
        </p:nvGrpSpPr>
        <p:grpSpPr>
          <a:xfrm>
            <a:off x="3383903" y="4741272"/>
            <a:ext cx="5424196" cy="526688"/>
            <a:chOff x="3383903" y="3931481"/>
            <a:chExt cx="5424196" cy="526688"/>
          </a:xfrm>
        </p:grpSpPr>
        <p:sp>
          <p:nvSpPr>
            <p:cNvPr id="74" name="Freeform"/>
            <p:cNvSpPr/>
            <p:nvPr/>
          </p:nvSpPr>
          <p:spPr>
            <a:xfrm>
              <a:off x="8603720" y="3936203"/>
              <a:ext cx="204379" cy="517247"/>
            </a:xfrm>
            <a:custGeom>
              <a:avLst/>
              <a:gdLst>
                <a:gd name="connsiteX0" fmla="*/ 139979 w 204379"/>
                <a:gd name="connsiteY0" fmla="*/ 0 h 517247"/>
                <a:gd name="connsiteX1" fmla="*/ 150765 w 204379"/>
                <a:gd name="connsiteY1" fmla="*/ 2177 h 517247"/>
                <a:gd name="connsiteX2" fmla="*/ 204379 w 204379"/>
                <a:gd name="connsiteY2" fmla="*/ 83062 h 517247"/>
                <a:gd name="connsiteX3" fmla="*/ 204379 w 204379"/>
                <a:gd name="connsiteY3" fmla="*/ 434184 h 517247"/>
                <a:gd name="connsiteX4" fmla="*/ 150765 w 204379"/>
                <a:gd name="connsiteY4" fmla="*/ 515069 h 517247"/>
                <a:gd name="connsiteX5" fmla="*/ 139979 w 204379"/>
                <a:gd name="connsiteY5" fmla="*/ 517247 h 517247"/>
                <a:gd name="connsiteX6" fmla="*/ 120920 w 204379"/>
                <a:gd name="connsiteY6" fmla="*/ 514739 h 517247"/>
                <a:gd name="connsiteX7" fmla="*/ 75319 w 204379"/>
                <a:gd name="connsiteY7" fmla="*/ 425328 h 517247"/>
                <a:gd name="connsiteX8" fmla="*/ 0 w 204379"/>
                <a:gd name="connsiteY8" fmla="*/ 356451 h 517247"/>
                <a:gd name="connsiteX9" fmla="*/ 18367 w 204379"/>
                <a:gd name="connsiteY9" fmla="*/ 258623 h 517247"/>
                <a:gd name="connsiteX10" fmla="*/ 0 w 204379"/>
                <a:gd name="connsiteY10" fmla="*/ 160795 h 517247"/>
                <a:gd name="connsiteX11" fmla="*/ 75319 w 204379"/>
                <a:gd name="connsiteY11" fmla="*/ 91918 h 517247"/>
                <a:gd name="connsiteX12" fmla="*/ 120920 w 204379"/>
                <a:gd name="connsiteY12" fmla="*/ 2507 h 517247"/>
                <a:gd name="connsiteX13" fmla="*/ 139979 w 204379"/>
                <a:gd name="connsiteY13" fmla="*/ 0 h 51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7247">
                  <a:moveTo>
                    <a:pt x="139979" y="0"/>
                  </a:moveTo>
                  <a:lnTo>
                    <a:pt x="150765" y="2177"/>
                  </a:lnTo>
                  <a:cubicBezTo>
                    <a:pt x="182272" y="15504"/>
                    <a:pt x="204379" y="46701"/>
                    <a:pt x="204379" y="83062"/>
                  </a:cubicBezTo>
                  <a:lnTo>
                    <a:pt x="204379" y="434184"/>
                  </a:lnTo>
                  <a:cubicBezTo>
                    <a:pt x="204379" y="470545"/>
                    <a:pt x="182272" y="501743"/>
                    <a:pt x="150765" y="515069"/>
                  </a:cubicBezTo>
                  <a:lnTo>
                    <a:pt x="139979" y="517247"/>
                  </a:lnTo>
                  <a:lnTo>
                    <a:pt x="120920" y="514739"/>
                  </a:lnTo>
                  <a:lnTo>
                    <a:pt x="75319" y="425328"/>
                  </a:lnTo>
                  <a:lnTo>
                    <a:pt x="0" y="356451"/>
                  </a:lnTo>
                  <a:lnTo>
                    <a:pt x="18367" y="258623"/>
                  </a:lnTo>
                  <a:lnTo>
                    <a:pt x="0" y="160795"/>
                  </a:lnTo>
                  <a:lnTo>
                    <a:pt x="75319" y="91918"/>
                  </a:lnTo>
                  <a:lnTo>
                    <a:pt x="120920" y="2507"/>
                  </a:lnTo>
                  <a:lnTo>
                    <a:pt x="139979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73" name="Freeform"/>
            <p:cNvSpPr/>
            <p:nvPr/>
          </p:nvSpPr>
          <p:spPr>
            <a:xfrm>
              <a:off x="3383903" y="3938120"/>
              <a:ext cx="180297" cy="513410"/>
            </a:xfrm>
            <a:custGeom>
              <a:avLst/>
              <a:gdLst>
                <a:gd name="connsiteX0" fmla="*/ 54898 w 180297"/>
                <a:gd name="connsiteY0" fmla="*/ 0 h 513410"/>
                <a:gd name="connsiteX1" fmla="*/ 59377 w 180297"/>
                <a:gd name="connsiteY1" fmla="*/ 589 h 513410"/>
                <a:gd name="connsiteX2" fmla="*/ 104978 w 180297"/>
                <a:gd name="connsiteY2" fmla="*/ 90000 h 513410"/>
                <a:gd name="connsiteX3" fmla="*/ 180297 w 180297"/>
                <a:gd name="connsiteY3" fmla="*/ 158877 h 513410"/>
                <a:gd name="connsiteX4" fmla="*/ 161930 w 180297"/>
                <a:gd name="connsiteY4" fmla="*/ 256705 h 513410"/>
                <a:gd name="connsiteX5" fmla="*/ 180297 w 180297"/>
                <a:gd name="connsiteY5" fmla="*/ 354533 h 513410"/>
                <a:gd name="connsiteX6" fmla="*/ 104978 w 180297"/>
                <a:gd name="connsiteY6" fmla="*/ 423410 h 513410"/>
                <a:gd name="connsiteX7" fmla="*/ 59377 w 180297"/>
                <a:gd name="connsiteY7" fmla="*/ 512821 h 513410"/>
                <a:gd name="connsiteX8" fmla="*/ 54898 w 180297"/>
                <a:gd name="connsiteY8" fmla="*/ 513410 h 513410"/>
                <a:gd name="connsiteX9" fmla="*/ 53614 w 180297"/>
                <a:gd name="connsiteY9" fmla="*/ 513151 h 513410"/>
                <a:gd name="connsiteX10" fmla="*/ 0 w 180297"/>
                <a:gd name="connsiteY10" fmla="*/ 432266 h 513410"/>
                <a:gd name="connsiteX11" fmla="*/ 0 w 180297"/>
                <a:gd name="connsiteY11" fmla="*/ 81144 h 513410"/>
                <a:gd name="connsiteX12" fmla="*/ 53614 w 180297"/>
                <a:gd name="connsiteY12" fmla="*/ 259 h 513410"/>
                <a:gd name="connsiteX13" fmla="*/ 54898 w 180297"/>
                <a:gd name="connsiteY13" fmla="*/ 0 h 513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0297" h="513410">
                  <a:moveTo>
                    <a:pt x="54898" y="0"/>
                  </a:moveTo>
                  <a:lnTo>
                    <a:pt x="59377" y="589"/>
                  </a:lnTo>
                  <a:lnTo>
                    <a:pt x="104978" y="90000"/>
                  </a:lnTo>
                  <a:lnTo>
                    <a:pt x="180297" y="158877"/>
                  </a:lnTo>
                  <a:lnTo>
                    <a:pt x="161930" y="256705"/>
                  </a:lnTo>
                  <a:lnTo>
                    <a:pt x="180297" y="354533"/>
                  </a:lnTo>
                  <a:lnTo>
                    <a:pt x="104978" y="423410"/>
                  </a:lnTo>
                  <a:lnTo>
                    <a:pt x="59377" y="512821"/>
                  </a:lnTo>
                  <a:lnTo>
                    <a:pt x="54898" y="513410"/>
                  </a:lnTo>
                  <a:lnTo>
                    <a:pt x="53614" y="513151"/>
                  </a:lnTo>
                  <a:cubicBezTo>
                    <a:pt x="22108" y="499825"/>
                    <a:pt x="0" y="468627"/>
                    <a:pt x="0" y="432266"/>
                  </a:cubicBezTo>
                  <a:lnTo>
                    <a:pt x="0" y="81144"/>
                  </a:lnTo>
                  <a:cubicBezTo>
                    <a:pt x="0" y="44783"/>
                    <a:pt x="22108" y="13586"/>
                    <a:pt x="53614" y="259"/>
                  </a:cubicBezTo>
                  <a:lnTo>
                    <a:pt x="54898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6" name="Freeform"/>
            <p:cNvSpPr/>
            <p:nvPr/>
          </p:nvSpPr>
          <p:spPr>
            <a:xfrm>
              <a:off x="3438800" y="3931481"/>
              <a:ext cx="5304898" cy="526688"/>
            </a:xfrm>
            <a:custGeom>
              <a:avLst/>
              <a:gdLst>
                <a:gd name="connsiteX0" fmla="*/ 32885 w 5304898"/>
                <a:gd name="connsiteY0" fmla="*/ 0 h 526688"/>
                <a:gd name="connsiteX1" fmla="*/ 5281515 w 5304898"/>
                <a:gd name="connsiteY1" fmla="*/ 0 h 526688"/>
                <a:gd name="connsiteX2" fmla="*/ 5304898 w 5304898"/>
                <a:gd name="connsiteY2" fmla="*/ 4721 h 526688"/>
                <a:gd name="connsiteX3" fmla="*/ 5285839 w 5304898"/>
                <a:gd name="connsiteY3" fmla="*/ 7228 h 526688"/>
                <a:gd name="connsiteX4" fmla="*/ 5240238 w 5304898"/>
                <a:gd name="connsiteY4" fmla="*/ 96639 h 526688"/>
                <a:gd name="connsiteX5" fmla="*/ 5164919 w 5304898"/>
                <a:gd name="connsiteY5" fmla="*/ 165516 h 526688"/>
                <a:gd name="connsiteX6" fmla="*/ 5183286 w 5304898"/>
                <a:gd name="connsiteY6" fmla="*/ 263344 h 526688"/>
                <a:gd name="connsiteX7" fmla="*/ 5164919 w 5304898"/>
                <a:gd name="connsiteY7" fmla="*/ 361172 h 526688"/>
                <a:gd name="connsiteX8" fmla="*/ 5240238 w 5304898"/>
                <a:gd name="connsiteY8" fmla="*/ 430049 h 526688"/>
                <a:gd name="connsiteX9" fmla="*/ 5285839 w 5304898"/>
                <a:gd name="connsiteY9" fmla="*/ 519460 h 526688"/>
                <a:gd name="connsiteX10" fmla="*/ 5304898 w 5304898"/>
                <a:gd name="connsiteY10" fmla="*/ 521968 h 526688"/>
                <a:gd name="connsiteX11" fmla="*/ 5281515 w 5304898"/>
                <a:gd name="connsiteY11" fmla="*/ 526688 h 526688"/>
                <a:gd name="connsiteX12" fmla="*/ 32885 w 5304898"/>
                <a:gd name="connsiteY12" fmla="*/ 526688 h 526688"/>
                <a:gd name="connsiteX13" fmla="*/ 0 w 5304898"/>
                <a:gd name="connsiteY13" fmla="*/ 520049 h 526688"/>
                <a:gd name="connsiteX14" fmla="*/ 4479 w 5304898"/>
                <a:gd name="connsiteY14" fmla="*/ 519460 h 526688"/>
                <a:gd name="connsiteX15" fmla="*/ 50080 w 5304898"/>
                <a:gd name="connsiteY15" fmla="*/ 430049 h 526688"/>
                <a:gd name="connsiteX16" fmla="*/ 125399 w 5304898"/>
                <a:gd name="connsiteY16" fmla="*/ 361172 h 526688"/>
                <a:gd name="connsiteX17" fmla="*/ 107032 w 5304898"/>
                <a:gd name="connsiteY17" fmla="*/ 263344 h 526688"/>
                <a:gd name="connsiteX18" fmla="*/ 125399 w 5304898"/>
                <a:gd name="connsiteY18" fmla="*/ 165516 h 526688"/>
                <a:gd name="connsiteX19" fmla="*/ 50080 w 5304898"/>
                <a:gd name="connsiteY19" fmla="*/ 96639 h 526688"/>
                <a:gd name="connsiteX20" fmla="*/ 4479 w 5304898"/>
                <a:gd name="connsiteY20" fmla="*/ 7228 h 526688"/>
                <a:gd name="connsiteX21" fmla="*/ 0 w 5304898"/>
                <a:gd name="connsiteY21" fmla="*/ 6639 h 526688"/>
                <a:gd name="connsiteX22" fmla="*/ 32885 w 5304898"/>
                <a:gd name="connsiteY22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304898" h="526688">
                  <a:moveTo>
                    <a:pt x="32885" y="0"/>
                  </a:moveTo>
                  <a:lnTo>
                    <a:pt x="5281515" y="0"/>
                  </a:lnTo>
                  <a:lnTo>
                    <a:pt x="5304898" y="4721"/>
                  </a:lnTo>
                  <a:lnTo>
                    <a:pt x="5285839" y="7228"/>
                  </a:lnTo>
                  <a:lnTo>
                    <a:pt x="5240238" y="96639"/>
                  </a:lnTo>
                  <a:lnTo>
                    <a:pt x="5164919" y="165516"/>
                  </a:lnTo>
                  <a:lnTo>
                    <a:pt x="5183286" y="263344"/>
                  </a:lnTo>
                  <a:lnTo>
                    <a:pt x="5164919" y="361172"/>
                  </a:lnTo>
                  <a:lnTo>
                    <a:pt x="5240238" y="430049"/>
                  </a:lnTo>
                  <a:lnTo>
                    <a:pt x="5285839" y="519460"/>
                  </a:lnTo>
                  <a:lnTo>
                    <a:pt x="5304898" y="521968"/>
                  </a:lnTo>
                  <a:lnTo>
                    <a:pt x="5281515" y="526688"/>
                  </a:lnTo>
                  <a:lnTo>
                    <a:pt x="32885" y="526688"/>
                  </a:lnTo>
                  <a:lnTo>
                    <a:pt x="0" y="520049"/>
                  </a:lnTo>
                  <a:lnTo>
                    <a:pt x="4479" y="519460"/>
                  </a:lnTo>
                  <a:lnTo>
                    <a:pt x="50080" y="430049"/>
                  </a:lnTo>
                  <a:lnTo>
                    <a:pt x="125399" y="361172"/>
                  </a:lnTo>
                  <a:lnTo>
                    <a:pt x="107032" y="263344"/>
                  </a:lnTo>
                  <a:lnTo>
                    <a:pt x="125399" y="165516"/>
                  </a:lnTo>
                  <a:lnTo>
                    <a:pt x="50080" y="96639"/>
                  </a:lnTo>
                  <a:lnTo>
                    <a:pt x="4479" y="7228"/>
                  </a:lnTo>
                  <a:lnTo>
                    <a:pt x="0" y="6639"/>
                  </a:lnTo>
                  <a:lnTo>
                    <a:pt x="32885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أم ذَرَّة</a:t>
              </a:r>
            </a:p>
          </p:txBody>
        </p:sp>
      </p:grpSp>
      <p:grpSp>
        <p:nvGrpSpPr>
          <p:cNvPr id="163" name="جواب 2"/>
          <p:cNvGrpSpPr/>
          <p:nvPr/>
        </p:nvGrpSpPr>
        <p:grpSpPr>
          <a:xfrm>
            <a:off x="3383903" y="4079309"/>
            <a:ext cx="5424196" cy="526688"/>
            <a:chOff x="3383903" y="4669227"/>
            <a:chExt cx="5424196" cy="526688"/>
          </a:xfrm>
        </p:grpSpPr>
        <p:sp>
          <p:nvSpPr>
            <p:cNvPr id="72" name="Freeform"/>
            <p:cNvSpPr/>
            <p:nvPr/>
          </p:nvSpPr>
          <p:spPr>
            <a:xfrm>
              <a:off x="8603720" y="4670388"/>
              <a:ext cx="204379" cy="516719"/>
            </a:xfrm>
            <a:custGeom>
              <a:avLst/>
              <a:gdLst>
                <a:gd name="connsiteX0" fmla="*/ 122342 w 204379"/>
                <a:gd name="connsiteY0" fmla="*/ 0 h 516719"/>
                <a:gd name="connsiteX1" fmla="*/ 150765 w 204379"/>
                <a:gd name="connsiteY1" fmla="*/ 5738 h 516719"/>
                <a:gd name="connsiteX2" fmla="*/ 204379 w 204379"/>
                <a:gd name="connsiteY2" fmla="*/ 86623 h 516719"/>
                <a:gd name="connsiteX3" fmla="*/ 204379 w 204379"/>
                <a:gd name="connsiteY3" fmla="*/ 437745 h 516719"/>
                <a:gd name="connsiteX4" fmla="*/ 178668 w 204379"/>
                <a:gd name="connsiteY4" fmla="*/ 499817 h 516719"/>
                <a:gd name="connsiteX5" fmla="*/ 153600 w 204379"/>
                <a:gd name="connsiteY5" fmla="*/ 516719 h 516719"/>
                <a:gd name="connsiteX6" fmla="*/ 120920 w 204379"/>
                <a:gd name="connsiteY6" fmla="*/ 512419 h 516719"/>
                <a:gd name="connsiteX7" fmla="*/ 75319 w 204379"/>
                <a:gd name="connsiteY7" fmla="*/ 423008 h 516719"/>
                <a:gd name="connsiteX8" fmla="*/ 0 w 204379"/>
                <a:gd name="connsiteY8" fmla="*/ 354131 h 516719"/>
                <a:gd name="connsiteX9" fmla="*/ 18367 w 204379"/>
                <a:gd name="connsiteY9" fmla="*/ 256303 h 516719"/>
                <a:gd name="connsiteX10" fmla="*/ 0 w 204379"/>
                <a:gd name="connsiteY10" fmla="*/ 158475 h 516719"/>
                <a:gd name="connsiteX11" fmla="*/ 75319 w 204379"/>
                <a:gd name="connsiteY11" fmla="*/ 89598 h 516719"/>
                <a:gd name="connsiteX12" fmla="*/ 120920 w 204379"/>
                <a:gd name="connsiteY12" fmla="*/ 187 h 516719"/>
                <a:gd name="connsiteX13" fmla="*/ 122342 w 204379"/>
                <a:gd name="connsiteY13" fmla="*/ 0 h 51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6719">
                  <a:moveTo>
                    <a:pt x="122342" y="0"/>
                  </a:moveTo>
                  <a:lnTo>
                    <a:pt x="150765" y="5738"/>
                  </a:lnTo>
                  <a:cubicBezTo>
                    <a:pt x="182272" y="19065"/>
                    <a:pt x="204379" y="50262"/>
                    <a:pt x="204379" y="86623"/>
                  </a:cubicBezTo>
                  <a:lnTo>
                    <a:pt x="204379" y="437745"/>
                  </a:lnTo>
                  <a:cubicBezTo>
                    <a:pt x="204379" y="461986"/>
                    <a:pt x="194553" y="483931"/>
                    <a:pt x="178668" y="499817"/>
                  </a:cubicBezTo>
                  <a:lnTo>
                    <a:pt x="153600" y="516719"/>
                  </a:lnTo>
                  <a:lnTo>
                    <a:pt x="120920" y="512419"/>
                  </a:lnTo>
                  <a:lnTo>
                    <a:pt x="75319" y="423008"/>
                  </a:lnTo>
                  <a:lnTo>
                    <a:pt x="0" y="354131"/>
                  </a:lnTo>
                  <a:lnTo>
                    <a:pt x="18367" y="256303"/>
                  </a:lnTo>
                  <a:lnTo>
                    <a:pt x="0" y="158475"/>
                  </a:lnTo>
                  <a:lnTo>
                    <a:pt x="75319" y="89598"/>
                  </a:lnTo>
                  <a:lnTo>
                    <a:pt x="120920" y="187"/>
                  </a:lnTo>
                  <a:lnTo>
                    <a:pt x="122342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71" name="Freeform"/>
            <p:cNvSpPr/>
            <p:nvPr/>
          </p:nvSpPr>
          <p:spPr>
            <a:xfrm>
              <a:off x="3383903" y="4674553"/>
              <a:ext cx="180297" cy="509903"/>
            </a:xfrm>
            <a:custGeom>
              <a:avLst/>
              <a:gdLst>
                <a:gd name="connsiteX0" fmla="*/ 61406 w 180297"/>
                <a:gd name="connsiteY0" fmla="*/ 0 h 509903"/>
                <a:gd name="connsiteX1" fmla="*/ 104978 w 180297"/>
                <a:gd name="connsiteY1" fmla="*/ 85433 h 509903"/>
                <a:gd name="connsiteX2" fmla="*/ 180297 w 180297"/>
                <a:gd name="connsiteY2" fmla="*/ 154310 h 509903"/>
                <a:gd name="connsiteX3" fmla="*/ 161930 w 180297"/>
                <a:gd name="connsiteY3" fmla="*/ 252138 h 509903"/>
                <a:gd name="connsiteX4" fmla="*/ 180297 w 180297"/>
                <a:gd name="connsiteY4" fmla="*/ 349966 h 509903"/>
                <a:gd name="connsiteX5" fmla="*/ 104978 w 180297"/>
                <a:gd name="connsiteY5" fmla="*/ 418843 h 509903"/>
                <a:gd name="connsiteX6" fmla="*/ 59377 w 180297"/>
                <a:gd name="connsiteY6" fmla="*/ 508254 h 509903"/>
                <a:gd name="connsiteX7" fmla="*/ 46847 w 180297"/>
                <a:gd name="connsiteY7" fmla="*/ 509903 h 509903"/>
                <a:gd name="connsiteX8" fmla="*/ 25711 w 180297"/>
                <a:gd name="connsiteY8" fmla="*/ 495652 h 509903"/>
                <a:gd name="connsiteX9" fmla="*/ 0 w 180297"/>
                <a:gd name="connsiteY9" fmla="*/ 433580 h 509903"/>
                <a:gd name="connsiteX10" fmla="*/ 0 w 180297"/>
                <a:gd name="connsiteY10" fmla="*/ 82458 h 509903"/>
                <a:gd name="connsiteX11" fmla="*/ 53614 w 180297"/>
                <a:gd name="connsiteY11" fmla="*/ 1573 h 509903"/>
                <a:gd name="connsiteX12" fmla="*/ 61406 w 180297"/>
                <a:gd name="connsiteY12" fmla="*/ 0 h 509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297" h="509903">
                  <a:moveTo>
                    <a:pt x="61406" y="0"/>
                  </a:moveTo>
                  <a:lnTo>
                    <a:pt x="104978" y="85433"/>
                  </a:lnTo>
                  <a:lnTo>
                    <a:pt x="180297" y="154310"/>
                  </a:lnTo>
                  <a:lnTo>
                    <a:pt x="161930" y="252138"/>
                  </a:lnTo>
                  <a:lnTo>
                    <a:pt x="180297" y="349966"/>
                  </a:lnTo>
                  <a:lnTo>
                    <a:pt x="104978" y="418843"/>
                  </a:lnTo>
                  <a:lnTo>
                    <a:pt x="59377" y="508254"/>
                  </a:lnTo>
                  <a:lnTo>
                    <a:pt x="46847" y="509903"/>
                  </a:lnTo>
                  <a:lnTo>
                    <a:pt x="25711" y="495652"/>
                  </a:lnTo>
                  <a:cubicBezTo>
                    <a:pt x="9826" y="479766"/>
                    <a:pt x="0" y="457821"/>
                    <a:pt x="0" y="433580"/>
                  </a:cubicBezTo>
                  <a:lnTo>
                    <a:pt x="0" y="82458"/>
                  </a:lnTo>
                  <a:cubicBezTo>
                    <a:pt x="0" y="46097"/>
                    <a:pt x="22108" y="14900"/>
                    <a:pt x="53614" y="1573"/>
                  </a:cubicBezTo>
                  <a:lnTo>
                    <a:pt x="6140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3" name="Freeform"/>
            <p:cNvSpPr/>
            <p:nvPr/>
          </p:nvSpPr>
          <p:spPr>
            <a:xfrm>
              <a:off x="3430749" y="4669227"/>
              <a:ext cx="5326570" cy="526688"/>
            </a:xfrm>
            <a:custGeom>
              <a:avLst/>
              <a:gdLst>
                <a:gd name="connsiteX0" fmla="*/ 40936 w 5326570"/>
                <a:gd name="connsiteY0" fmla="*/ 0 h 526688"/>
                <a:gd name="connsiteX1" fmla="*/ 5289566 w 5326570"/>
                <a:gd name="connsiteY1" fmla="*/ 0 h 526688"/>
                <a:gd name="connsiteX2" fmla="*/ 5295312 w 5326570"/>
                <a:gd name="connsiteY2" fmla="*/ 1160 h 526688"/>
                <a:gd name="connsiteX3" fmla="*/ 5293890 w 5326570"/>
                <a:gd name="connsiteY3" fmla="*/ 1347 h 526688"/>
                <a:gd name="connsiteX4" fmla="*/ 5248289 w 5326570"/>
                <a:gd name="connsiteY4" fmla="*/ 90758 h 526688"/>
                <a:gd name="connsiteX5" fmla="*/ 5172970 w 5326570"/>
                <a:gd name="connsiteY5" fmla="*/ 159635 h 526688"/>
                <a:gd name="connsiteX6" fmla="*/ 5191337 w 5326570"/>
                <a:gd name="connsiteY6" fmla="*/ 257463 h 526688"/>
                <a:gd name="connsiteX7" fmla="*/ 5172970 w 5326570"/>
                <a:gd name="connsiteY7" fmla="*/ 355291 h 526688"/>
                <a:gd name="connsiteX8" fmla="*/ 5248289 w 5326570"/>
                <a:gd name="connsiteY8" fmla="*/ 424168 h 526688"/>
                <a:gd name="connsiteX9" fmla="*/ 5293890 w 5326570"/>
                <a:gd name="connsiteY9" fmla="*/ 513579 h 526688"/>
                <a:gd name="connsiteX10" fmla="*/ 5326570 w 5326570"/>
                <a:gd name="connsiteY10" fmla="*/ 517879 h 526688"/>
                <a:gd name="connsiteX11" fmla="*/ 5323735 w 5326570"/>
                <a:gd name="connsiteY11" fmla="*/ 519790 h 526688"/>
                <a:gd name="connsiteX12" fmla="*/ 5289566 w 5326570"/>
                <a:gd name="connsiteY12" fmla="*/ 526688 h 526688"/>
                <a:gd name="connsiteX13" fmla="*/ 40936 w 5326570"/>
                <a:gd name="connsiteY13" fmla="*/ 526688 h 526688"/>
                <a:gd name="connsiteX14" fmla="*/ 6767 w 5326570"/>
                <a:gd name="connsiteY14" fmla="*/ 519790 h 526688"/>
                <a:gd name="connsiteX15" fmla="*/ 0 w 5326570"/>
                <a:gd name="connsiteY15" fmla="*/ 515228 h 526688"/>
                <a:gd name="connsiteX16" fmla="*/ 12530 w 5326570"/>
                <a:gd name="connsiteY16" fmla="*/ 513579 h 526688"/>
                <a:gd name="connsiteX17" fmla="*/ 58131 w 5326570"/>
                <a:gd name="connsiteY17" fmla="*/ 424168 h 526688"/>
                <a:gd name="connsiteX18" fmla="*/ 133450 w 5326570"/>
                <a:gd name="connsiteY18" fmla="*/ 355291 h 526688"/>
                <a:gd name="connsiteX19" fmla="*/ 115083 w 5326570"/>
                <a:gd name="connsiteY19" fmla="*/ 257463 h 526688"/>
                <a:gd name="connsiteX20" fmla="*/ 133450 w 5326570"/>
                <a:gd name="connsiteY20" fmla="*/ 159635 h 526688"/>
                <a:gd name="connsiteX21" fmla="*/ 58131 w 5326570"/>
                <a:gd name="connsiteY21" fmla="*/ 90758 h 526688"/>
                <a:gd name="connsiteX22" fmla="*/ 14559 w 5326570"/>
                <a:gd name="connsiteY22" fmla="*/ 5325 h 526688"/>
                <a:gd name="connsiteX23" fmla="*/ 40936 w 5326570"/>
                <a:gd name="connsiteY23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326570" h="526688">
                  <a:moveTo>
                    <a:pt x="40936" y="0"/>
                  </a:moveTo>
                  <a:lnTo>
                    <a:pt x="5289566" y="0"/>
                  </a:lnTo>
                  <a:lnTo>
                    <a:pt x="5295312" y="1160"/>
                  </a:lnTo>
                  <a:lnTo>
                    <a:pt x="5293890" y="1347"/>
                  </a:lnTo>
                  <a:lnTo>
                    <a:pt x="5248289" y="90758"/>
                  </a:lnTo>
                  <a:lnTo>
                    <a:pt x="5172970" y="159635"/>
                  </a:lnTo>
                  <a:lnTo>
                    <a:pt x="5191337" y="257463"/>
                  </a:lnTo>
                  <a:lnTo>
                    <a:pt x="5172970" y="355291"/>
                  </a:lnTo>
                  <a:lnTo>
                    <a:pt x="5248289" y="424168"/>
                  </a:lnTo>
                  <a:lnTo>
                    <a:pt x="5293890" y="513579"/>
                  </a:lnTo>
                  <a:lnTo>
                    <a:pt x="5326570" y="517879"/>
                  </a:lnTo>
                  <a:lnTo>
                    <a:pt x="5323735" y="519790"/>
                  </a:lnTo>
                  <a:cubicBezTo>
                    <a:pt x="5313233" y="524232"/>
                    <a:pt x="5301686" y="526688"/>
                    <a:pt x="5289566" y="526688"/>
                  </a:cubicBezTo>
                  <a:lnTo>
                    <a:pt x="40936" y="526688"/>
                  </a:lnTo>
                  <a:cubicBezTo>
                    <a:pt x="28816" y="526688"/>
                    <a:pt x="17269" y="524232"/>
                    <a:pt x="6767" y="519790"/>
                  </a:cubicBezTo>
                  <a:lnTo>
                    <a:pt x="0" y="515228"/>
                  </a:lnTo>
                  <a:lnTo>
                    <a:pt x="12530" y="513579"/>
                  </a:lnTo>
                  <a:lnTo>
                    <a:pt x="58131" y="424168"/>
                  </a:lnTo>
                  <a:lnTo>
                    <a:pt x="133450" y="355291"/>
                  </a:lnTo>
                  <a:lnTo>
                    <a:pt x="115083" y="257463"/>
                  </a:lnTo>
                  <a:lnTo>
                    <a:pt x="133450" y="159635"/>
                  </a:lnTo>
                  <a:lnTo>
                    <a:pt x="58131" y="90758"/>
                  </a:lnTo>
                  <a:lnTo>
                    <a:pt x="14559" y="5325"/>
                  </a:lnTo>
                  <a:lnTo>
                    <a:pt x="40936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أروى بنت عبد المطلب</a:t>
              </a:r>
            </a:p>
          </p:txBody>
        </p:sp>
      </p:grpSp>
      <p:grpSp>
        <p:nvGrpSpPr>
          <p:cNvPr id="164" name="جواب 1"/>
          <p:cNvGrpSpPr/>
          <p:nvPr/>
        </p:nvGrpSpPr>
        <p:grpSpPr>
          <a:xfrm>
            <a:off x="3383903" y="5405449"/>
            <a:ext cx="5424196" cy="526688"/>
            <a:chOff x="3383903" y="5406973"/>
            <a:chExt cx="5424196" cy="526688"/>
          </a:xfrm>
        </p:grpSpPr>
        <p:sp>
          <p:nvSpPr>
            <p:cNvPr id="70" name="Freeform"/>
            <p:cNvSpPr/>
            <p:nvPr/>
          </p:nvSpPr>
          <p:spPr>
            <a:xfrm>
              <a:off x="8603720" y="5409187"/>
              <a:ext cx="204379" cy="517121"/>
            </a:xfrm>
            <a:custGeom>
              <a:avLst/>
              <a:gdLst>
                <a:gd name="connsiteX0" fmla="*/ 127557 w 204379"/>
                <a:gd name="connsiteY0" fmla="*/ 0 h 517121"/>
                <a:gd name="connsiteX1" fmla="*/ 150765 w 204379"/>
                <a:gd name="connsiteY1" fmla="*/ 4685 h 517121"/>
                <a:gd name="connsiteX2" fmla="*/ 204379 w 204379"/>
                <a:gd name="connsiteY2" fmla="*/ 85570 h 517121"/>
                <a:gd name="connsiteX3" fmla="*/ 204379 w 204379"/>
                <a:gd name="connsiteY3" fmla="*/ 436692 h 517121"/>
                <a:gd name="connsiteX4" fmla="*/ 178668 w 204379"/>
                <a:gd name="connsiteY4" fmla="*/ 498764 h 517121"/>
                <a:gd name="connsiteX5" fmla="*/ 151442 w 204379"/>
                <a:gd name="connsiteY5" fmla="*/ 517121 h 517121"/>
                <a:gd name="connsiteX6" fmla="*/ 120920 w 204379"/>
                <a:gd name="connsiteY6" fmla="*/ 513105 h 517121"/>
                <a:gd name="connsiteX7" fmla="*/ 75319 w 204379"/>
                <a:gd name="connsiteY7" fmla="*/ 423694 h 517121"/>
                <a:gd name="connsiteX8" fmla="*/ 0 w 204379"/>
                <a:gd name="connsiteY8" fmla="*/ 354817 h 517121"/>
                <a:gd name="connsiteX9" fmla="*/ 18367 w 204379"/>
                <a:gd name="connsiteY9" fmla="*/ 256989 h 517121"/>
                <a:gd name="connsiteX10" fmla="*/ 0 w 204379"/>
                <a:gd name="connsiteY10" fmla="*/ 159161 h 517121"/>
                <a:gd name="connsiteX11" fmla="*/ 75319 w 204379"/>
                <a:gd name="connsiteY11" fmla="*/ 90284 h 517121"/>
                <a:gd name="connsiteX12" fmla="*/ 120920 w 204379"/>
                <a:gd name="connsiteY12" fmla="*/ 873 h 517121"/>
                <a:gd name="connsiteX13" fmla="*/ 127557 w 204379"/>
                <a:gd name="connsiteY13" fmla="*/ 0 h 517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7121">
                  <a:moveTo>
                    <a:pt x="127557" y="0"/>
                  </a:moveTo>
                  <a:lnTo>
                    <a:pt x="150765" y="4685"/>
                  </a:lnTo>
                  <a:cubicBezTo>
                    <a:pt x="182272" y="18012"/>
                    <a:pt x="204379" y="49209"/>
                    <a:pt x="204379" y="85570"/>
                  </a:cubicBezTo>
                  <a:lnTo>
                    <a:pt x="204379" y="436692"/>
                  </a:lnTo>
                  <a:cubicBezTo>
                    <a:pt x="204379" y="460933"/>
                    <a:pt x="194553" y="482878"/>
                    <a:pt x="178668" y="498764"/>
                  </a:cubicBezTo>
                  <a:lnTo>
                    <a:pt x="151442" y="517121"/>
                  </a:lnTo>
                  <a:lnTo>
                    <a:pt x="120920" y="513105"/>
                  </a:lnTo>
                  <a:lnTo>
                    <a:pt x="75319" y="423694"/>
                  </a:lnTo>
                  <a:lnTo>
                    <a:pt x="0" y="354817"/>
                  </a:lnTo>
                  <a:lnTo>
                    <a:pt x="18367" y="256989"/>
                  </a:lnTo>
                  <a:lnTo>
                    <a:pt x="0" y="159161"/>
                  </a:lnTo>
                  <a:lnTo>
                    <a:pt x="75319" y="90284"/>
                  </a:lnTo>
                  <a:lnTo>
                    <a:pt x="120920" y="873"/>
                  </a:lnTo>
                  <a:lnTo>
                    <a:pt x="12755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9" name="Freeform"/>
            <p:cNvSpPr/>
            <p:nvPr/>
          </p:nvSpPr>
          <p:spPr>
            <a:xfrm>
              <a:off x="3383903" y="5412462"/>
              <a:ext cx="180297" cy="511195"/>
            </a:xfrm>
            <a:custGeom>
              <a:avLst/>
              <a:gdLst>
                <a:gd name="connsiteX0" fmla="*/ 60602 w 180297"/>
                <a:gd name="connsiteY0" fmla="*/ 0 h 511195"/>
                <a:gd name="connsiteX1" fmla="*/ 104978 w 180297"/>
                <a:gd name="connsiteY1" fmla="*/ 87009 h 511195"/>
                <a:gd name="connsiteX2" fmla="*/ 180297 w 180297"/>
                <a:gd name="connsiteY2" fmla="*/ 155886 h 511195"/>
                <a:gd name="connsiteX3" fmla="*/ 161930 w 180297"/>
                <a:gd name="connsiteY3" fmla="*/ 253714 h 511195"/>
                <a:gd name="connsiteX4" fmla="*/ 180297 w 180297"/>
                <a:gd name="connsiteY4" fmla="*/ 351542 h 511195"/>
                <a:gd name="connsiteX5" fmla="*/ 104978 w 180297"/>
                <a:gd name="connsiteY5" fmla="*/ 420419 h 511195"/>
                <a:gd name="connsiteX6" fmla="*/ 59377 w 180297"/>
                <a:gd name="connsiteY6" fmla="*/ 509830 h 511195"/>
                <a:gd name="connsiteX7" fmla="*/ 49005 w 180297"/>
                <a:gd name="connsiteY7" fmla="*/ 511195 h 511195"/>
                <a:gd name="connsiteX8" fmla="*/ 25711 w 180297"/>
                <a:gd name="connsiteY8" fmla="*/ 495489 h 511195"/>
                <a:gd name="connsiteX9" fmla="*/ 0 w 180297"/>
                <a:gd name="connsiteY9" fmla="*/ 433417 h 511195"/>
                <a:gd name="connsiteX10" fmla="*/ 0 w 180297"/>
                <a:gd name="connsiteY10" fmla="*/ 82295 h 511195"/>
                <a:gd name="connsiteX11" fmla="*/ 53614 w 180297"/>
                <a:gd name="connsiteY11" fmla="*/ 1410 h 511195"/>
                <a:gd name="connsiteX12" fmla="*/ 60602 w 180297"/>
                <a:gd name="connsiteY12" fmla="*/ 0 h 511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297" h="511195">
                  <a:moveTo>
                    <a:pt x="60602" y="0"/>
                  </a:moveTo>
                  <a:lnTo>
                    <a:pt x="104978" y="87009"/>
                  </a:lnTo>
                  <a:lnTo>
                    <a:pt x="180297" y="155886"/>
                  </a:lnTo>
                  <a:lnTo>
                    <a:pt x="161930" y="253714"/>
                  </a:lnTo>
                  <a:lnTo>
                    <a:pt x="180297" y="351542"/>
                  </a:lnTo>
                  <a:lnTo>
                    <a:pt x="104978" y="420419"/>
                  </a:lnTo>
                  <a:lnTo>
                    <a:pt x="59377" y="509830"/>
                  </a:lnTo>
                  <a:lnTo>
                    <a:pt x="49005" y="511195"/>
                  </a:lnTo>
                  <a:lnTo>
                    <a:pt x="25711" y="495489"/>
                  </a:lnTo>
                  <a:cubicBezTo>
                    <a:pt x="9826" y="479603"/>
                    <a:pt x="0" y="457658"/>
                    <a:pt x="0" y="433417"/>
                  </a:cubicBezTo>
                  <a:lnTo>
                    <a:pt x="0" y="82295"/>
                  </a:lnTo>
                  <a:cubicBezTo>
                    <a:pt x="0" y="45934"/>
                    <a:pt x="22108" y="14737"/>
                    <a:pt x="53614" y="1410"/>
                  </a:cubicBezTo>
                  <a:lnTo>
                    <a:pt x="60602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0" name="Freeform"/>
            <p:cNvSpPr/>
            <p:nvPr/>
          </p:nvSpPr>
          <p:spPr>
            <a:xfrm>
              <a:off x="3432907" y="5406973"/>
              <a:ext cx="5322254" cy="526688"/>
            </a:xfrm>
            <a:custGeom>
              <a:avLst/>
              <a:gdLst>
                <a:gd name="connsiteX0" fmla="*/ 38778 w 5322254"/>
                <a:gd name="connsiteY0" fmla="*/ 0 h 526688"/>
                <a:gd name="connsiteX1" fmla="*/ 5287408 w 5322254"/>
                <a:gd name="connsiteY1" fmla="*/ 0 h 526688"/>
                <a:gd name="connsiteX2" fmla="*/ 5298369 w 5322254"/>
                <a:gd name="connsiteY2" fmla="*/ 2213 h 526688"/>
                <a:gd name="connsiteX3" fmla="*/ 5291732 w 5322254"/>
                <a:gd name="connsiteY3" fmla="*/ 3086 h 526688"/>
                <a:gd name="connsiteX4" fmla="*/ 5246131 w 5322254"/>
                <a:gd name="connsiteY4" fmla="*/ 92497 h 526688"/>
                <a:gd name="connsiteX5" fmla="*/ 5170812 w 5322254"/>
                <a:gd name="connsiteY5" fmla="*/ 161374 h 526688"/>
                <a:gd name="connsiteX6" fmla="*/ 5189179 w 5322254"/>
                <a:gd name="connsiteY6" fmla="*/ 259202 h 526688"/>
                <a:gd name="connsiteX7" fmla="*/ 5170812 w 5322254"/>
                <a:gd name="connsiteY7" fmla="*/ 357030 h 526688"/>
                <a:gd name="connsiteX8" fmla="*/ 5246131 w 5322254"/>
                <a:gd name="connsiteY8" fmla="*/ 425907 h 526688"/>
                <a:gd name="connsiteX9" fmla="*/ 5291732 w 5322254"/>
                <a:gd name="connsiteY9" fmla="*/ 515318 h 526688"/>
                <a:gd name="connsiteX10" fmla="*/ 5322254 w 5322254"/>
                <a:gd name="connsiteY10" fmla="*/ 519334 h 526688"/>
                <a:gd name="connsiteX11" fmla="*/ 5321577 w 5322254"/>
                <a:gd name="connsiteY11" fmla="*/ 519790 h 526688"/>
                <a:gd name="connsiteX12" fmla="*/ 5287408 w 5322254"/>
                <a:gd name="connsiteY12" fmla="*/ 526688 h 526688"/>
                <a:gd name="connsiteX13" fmla="*/ 38778 w 5322254"/>
                <a:gd name="connsiteY13" fmla="*/ 526688 h 526688"/>
                <a:gd name="connsiteX14" fmla="*/ 4609 w 5322254"/>
                <a:gd name="connsiteY14" fmla="*/ 519790 h 526688"/>
                <a:gd name="connsiteX15" fmla="*/ 0 w 5322254"/>
                <a:gd name="connsiteY15" fmla="*/ 516683 h 526688"/>
                <a:gd name="connsiteX16" fmla="*/ 10372 w 5322254"/>
                <a:gd name="connsiteY16" fmla="*/ 515318 h 526688"/>
                <a:gd name="connsiteX17" fmla="*/ 55973 w 5322254"/>
                <a:gd name="connsiteY17" fmla="*/ 425907 h 526688"/>
                <a:gd name="connsiteX18" fmla="*/ 131292 w 5322254"/>
                <a:gd name="connsiteY18" fmla="*/ 357030 h 526688"/>
                <a:gd name="connsiteX19" fmla="*/ 112925 w 5322254"/>
                <a:gd name="connsiteY19" fmla="*/ 259202 h 526688"/>
                <a:gd name="connsiteX20" fmla="*/ 131292 w 5322254"/>
                <a:gd name="connsiteY20" fmla="*/ 161374 h 526688"/>
                <a:gd name="connsiteX21" fmla="*/ 55973 w 5322254"/>
                <a:gd name="connsiteY21" fmla="*/ 92497 h 526688"/>
                <a:gd name="connsiteX22" fmla="*/ 11597 w 5322254"/>
                <a:gd name="connsiteY22" fmla="*/ 5488 h 526688"/>
                <a:gd name="connsiteX23" fmla="*/ 38778 w 5322254"/>
                <a:gd name="connsiteY23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322254" h="526688">
                  <a:moveTo>
                    <a:pt x="38778" y="0"/>
                  </a:moveTo>
                  <a:lnTo>
                    <a:pt x="5287408" y="0"/>
                  </a:lnTo>
                  <a:lnTo>
                    <a:pt x="5298369" y="2213"/>
                  </a:lnTo>
                  <a:lnTo>
                    <a:pt x="5291732" y="3086"/>
                  </a:lnTo>
                  <a:lnTo>
                    <a:pt x="5246131" y="92497"/>
                  </a:lnTo>
                  <a:lnTo>
                    <a:pt x="5170812" y="161374"/>
                  </a:lnTo>
                  <a:lnTo>
                    <a:pt x="5189179" y="259202"/>
                  </a:lnTo>
                  <a:lnTo>
                    <a:pt x="5170812" y="357030"/>
                  </a:lnTo>
                  <a:lnTo>
                    <a:pt x="5246131" y="425907"/>
                  </a:lnTo>
                  <a:lnTo>
                    <a:pt x="5291732" y="515318"/>
                  </a:lnTo>
                  <a:lnTo>
                    <a:pt x="5322254" y="519334"/>
                  </a:lnTo>
                  <a:lnTo>
                    <a:pt x="5321577" y="519790"/>
                  </a:lnTo>
                  <a:cubicBezTo>
                    <a:pt x="5311075" y="524232"/>
                    <a:pt x="5299528" y="526688"/>
                    <a:pt x="5287408" y="526688"/>
                  </a:cubicBezTo>
                  <a:lnTo>
                    <a:pt x="38778" y="526688"/>
                  </a:lnTo>
                  <a:cubicBezTo>
                    <a:pt x="26658" y="526688"/>
                    <a:pt x="15111" y="524232"/>
                    <a:pt x="4609" y="519790"/>
                  </a:cubicBezTo>
                  <a:lnTo>
                    <a:pt x="0" y="516683"/>
                  </a:lnTo>
                  <a:lnTo>
                    <a:pt x="10372" y="515318"/>
                  </a:lnTo>
                  <a:lnTo>
                    <a:pt x="55973" y="425907"/>
                  </a:lnTo>
                  <a:lnTo>
                    <a:pt x="131292" y="357030"/>
                  </a:lnTo>
                  <a:lnTo>
                    <a:pt x="112925" y="259202"/>
                  </a:lnTo>
                  <a:lnTo>
                    <a:pt x="131292" y="161374"/>
                  </a:lnTo>
                  <a:lnTo>
                    <a:pt x="55973" y="92497"/>
                  </a:lnTo>
                  <a:lnTo>
                    <a:pt x="11597" y="5488"/>
                  </a:lnTo>
                  <a:lnTo>
                    <a:pt x="3877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أم أيمن بركة</a:t>
              </a:r>
            </a:p>
          </p:txBody>
        </p:sp>
      </p:grpSp>
      <p:grpSp>
        <p:nvGrpSpPr>
          <p:cNvPr id="35" name="أحسنت"/>
          <p:cNvGrpSpPr/>
          <p:nvPr/>
        </p:nvGrpSpPr>
        <p:grpSpPr>
          <a:xfrm>
            <a:off x="3695705" y="2247529"/>
            <a:ext cx="4791064" cy="2362944"/>
            <a:chOff x="3695705" y="2247529"/>
            <a:chExt cx="4791064" cy="2362944"/>
          </a:xfrm>
        </p:grpSpPr>
        <p:sp>
          <p:nvSpPr>
            <p:cNvPr id="36" name="Freeform"/>
            <p:cNvSpPr/>
            <p:nvPr/>
          </p:nvSpPr>
          <p:spPr>
            <a:xfrm>
              <a:off x="3695706" y="2252805"/>
              <a:ext cx="313782" cy="442766"/>
            </a:xfrm>
            <a:custGeom>
              <a:avLst/>
              <a:gdLst>
                <a:gd name="connsiteX0" fmla="*/ 397596 w 399247"/>
                <a:gd name="connsiteY0" fmla="*/ 0 h 515500"/>
                <a:gd name="connsiteX1" fmla="*/ 370642 w 399247"/>
                <a:gd name="connsiteY1" fmla="*/ 116255 h 515500"/>
                <a:gd name="connsiteX2" fmla="*/ 399247 w 399247"/>
                <a:gd name="connsiteY2" fmla="*/ 239629 h 515500"/>
                <a:gd name="connsiteX3" fmla="*/ 299857 w 399247"/>
                <a:gd name="connsiteY3" fmla="*/ 323452 h 515500"/>
                <a:gd name="connsiteX4" fmla="*/ 246749 w 399247"/>
                <a:gd name="connsiteY4" fmla="*/ 439252 h 515500"/>
                <a:gd name="connsiteX5" fmla="*/ 114536 w 399247"/>
                <a:gd name="connsiteY5" fmla="*/ 451505 h 515500"/>
                <a:gd name="connsiteX6" fmla="*/ 1 w 399247"/>
                <a:gd name="connsiteY6" fmla="*/ 515500 h 515500"/>
                <a:gd name="connsiteX7" fmla="*/ 0 w 399247"/>
                <a:gd name="connsiteY7" fmla="*/ 515500 h 515500"/>
                <a:gd name="connsiteX8" fmla="*/ 0 w 399247"/>
                <a:gd name="connsiteY8" fmla="*/ 452385 h 515500"/>
                <a:gd name="connsiteX9" fmla="*/ 366119 w 399247"/>
                <a:gd name="connsiteY9" fmla="*/ 3173 h 515500"/>
                <a:gd name="connsiteX10" fmla="*/ 397596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397596" y="0"/>
                  </a:moveTo>
                  <a:lnTo>
                    <a:pt x="370642" y="116255"/>
                  </a:lnTo>
                  <a:lnTo>
                    <a:pt x="399247" y="239629"/>
                  </a:lnTo>
                  <a:lnTo>
                    <a:pt x="299857" y="323452"/>
                  </a:lnTo>
                  <a:lnTo>
                    <a:pt x="246749" y="439252"/>
                  </a:lnTo>
                  <a:lnTo>
                    <a:pt x="114536" y="451505"/>
                  </a:lnTo>
                  <a:lnTo>
                    <a:pt x="1" y="515500"/>
                  </a:lnTo>
                  <a:lnTo>
                    <a:pt x="0" y="515500"/>
                  </a:lnTo>
                  <a:lnTo>
                    <a:pt x="0" y="452385"/>
                  </a:lnTo>
                  <a:cubicBezTo>
                    <a:pt x="0" y="230802"/>
                    <a:pt x="157175" y="45929"/>
                    <a:pt x="366119" y="3173"/>
                  </a:cubicBezTo>
                  <a:lnTo>
                    <a:pt x="39759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37" name="Freeform"/>
            <p:cNvSpPr/>
            <p:nvPr/>
          </p:nvSpPr>
          <p:spPr>
            <a:xfrm>
              <a:off x="8172987" y="2252805"/>
              <a:ext cx="313782" cy="442766"/>
            </a:xfrm>
            <a:custGeom>
              <a:avLst/>
              <a:gdLst>
                <a:gd name="connsiteX0" fmla="*/ 1651 w 399247"/>
                <a:gd name="connsiteY0" fmla="*/ 0 h 515500"/>
                <a:gd name="connsiteX1" fmla="*/ 33128 w 399247"/>
                <a:gd name="connsiteY1" fmla="*/ 3173 h 515500"/>
                <a:gd name="connsiteX2" fmla="*/ 399247 w 399247"/>
                <a:gd name="connsiteY2" fmla="*/ 452385 h 515500"/>
                <a:gd name="connsiteX3" fmla="*/ 399247 w 399247"/>
                <a:gd name="connsiteY3" fmla="*/ 515500 h 515500"/>
                <a:gd name="connsiteX4" fmla="*/ 284711 w 399247"/>
                <a:gd name="connsiteY4" fmla="*/ 451505 h 515500"/>
                <a:gd name="connsiteX5" fmla="*/ 152498 w 399247"/>
                <a:gd name="connsiteY5" fmla="*/ 439252 h 515500"/>
                <a:gd name="connsiteX6" fmla="*/ 99390 w 399247"/>
                <a:gd name="connsiteY6" fmla="*/ 323452 h 515500"/>
                <a:gd name="connsiteX7" fmla="*/ 0 w 399247"/>
                <a:gd name="connsiteY7" fmla="*/ 239629 h 515500"/>
                <a:gd name="connsiteX8" fmla="*/ 28605 w 399247"/>
                <a:gd name="connsiteY8" fmla="*/ 116255 h 515500"/>
                <a:gd name="connsiteX9" fmla="*/ 1651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1651" y="0"/>
                  </a:moveTo>
                  <a:lnTo>
                    <a:pt x="33128" y="3173"/>
                  </a:lnTo>
                  <a:cubicBezTo>
                    <a:pt x="242072" y="45929"/>
                    <a:pt x="399247" y="230802"/>
                    <a:pt x="399247" y="452385"/>
                  </a:cubicBezTo>
                  <a:lnTo>
                    <a:pt x="399247" y="515500"/>
                  </a:lnTo>
                  <a:lnTo>
                    <a:pt x="284711" y="451505"/>
                  </a:lnTo>
                  <a:lnTo>
                    <a:pt x="152498" y="439252"/>
                  </a:lnTo>
                  <a:lnTo>
                    <a:pt x="99390" y="323452"/>
                  </a:lnTo>
                  <a:lnTo>
                    <a:pt x="0" y="239629"/>
                  </a:lnTo>
                  <a:lnTo>
                    <a:pt x="28605" y="116255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38" name="Freeform"/>
            <p:cNvSpPr/>
            <p:nvPr/>
          </p:nvSpPr>
          <p:spPr>
            <a:xfrm>
              <a:off x="3695706" y="4162431"/>
              <a:ext cx="313782" cy="442766"/>
            </a:xfrm>
            <a:custGeom>
              <a:avLst/>
              <a:gdLst>
                <a:gd name="connsiteX0" fmla="*/ 1 w 399247"/>
                <a:gd name="connsiteY0" fmla="*/ 0 h 515500"/>
                <a:gd name="connsiteX1" fmla="*/ 114536 w 399247"/>
                <a:gd name="connsiteY1" fmla="*/ 63995 h 515500"/>
                <a:gd name="connsiteX2" fmla="*/ 246749 w 399247"/>
                <a:gd name="connsiteY2" fmla="*/ 76248 h 515500"/>
                <a:gd name="connsiteX3" fmla="*/ 299857 w 399247"/>
                <a:gd name="connsiteY3" fmla="*/ 192048 h 515500"/>
                <a:gd name="connsiteX4" fmla="*/ 399247 w 399247"/>
                <a:gd name="connsiteY4" fmla="*/ 275871 h 515500"/>
                <a:gd name="connsiteX5" fmla="*/ 370642 w 399247"/>
                <a:gd name="connsiteY5" fmla="*/ 399246 h 515500"/>
                <a:gd name="connsiteX6" fmla="*/ 397596 w 399247"/>
                <a:gd name="connsiteY6" fmla="*/ 515500 h 515500"/>
                <a:gd name="connsiteX7" fmla="*/ 366119 w 399247"/>
                <a:gd name="connsiteY7" fmla="*/ 512327 h 515500"/>
                <a:gd name="connsiteX8" fmla="*/ 0 w 399247"/>
                <a:gd name="connsiteY8" fmla="*/ 63115 h 515500"/>
                <a:gd name="connsiteX9" fmla="*/ 0 w 399247"/>
                <a:gd name="connsiteY9" fmla="*/ 1 h 515500"/>
                <a:gd name="connsiteX10" fmla="*/ 1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1" y="0"/>
                  </a:moveTo>
                  <a:lnTo>
                    <a:pt x="114536" y="63995"/>
                  </a:lnTo>
                  <a:lnTo>
                    <a:pt x="246749" y="76248"/>
                  </a:lnTo>
                  <a:lnTo>
                    <a:pt x="299857" y="192048"/>
                  </a:lnTo>
                  <a:lnTo>
                    <a:pt x="399247" y="275871"/>
                  </a:lnTo>
                  <a:lnTo>
                    <a:pt x="370642" y="399246"/>
                  </a:lnTo>
                  <a:lnTo>
                    <a:pt x="397596" y="515500"/>
                  </a:lnTo>
                  <a:lnTo>
                    <a:pt x="366119" y="512327"/>
                  </a:lnTo>
                  <a:cubicBezTo>
                    <a:pt x="157175" y="469571"/>
                    <a:pt x="0" y="284698"/>
                    <a:pt x="0" y="63115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39" name="Freeform"/>
            <p:cNvSpPr/>
            <p:nvPr/>
          </p:nvSpPr>
          <p:spPr>
            <a:xfrm>
              <a:off x="8172987" y="4162431"/>
              <a:ext cx="313782" cy="442766"/>
            </a:xfrm>
            <a:custGeom>
              <a:avLst/>
              <a:gdLst>
                <a:gd name="connsiteX0" fmla="*/ 399247 w 399247"/>
                <a:gd name="connsiteY0" fmla="*/ 0 h 515500"/>
                <a:gd name="connsiteX1" fmla="*/ 399247 w 399247"/>
                <a:gd name="connsiteY1" fmla="*/ 63115 h 515500"/>
                <a:gd name="connsiteX2" fmla="*/ 33128 w 399247"/>
                <a:gd name="connsiteY2" fmla="*/ 512327 h 515500"/>
                <a:gd name="connsiteX3" fmla="*/ 1651 w 399247"/>
                <a:gd name="connsiteY3" fmla="*/ 515500 h 515500"/>
                <a:gd name="connsiteX4" fmla="*/ 28605 w 399247"/>
                <a:gd name="connsiteY4" fmla="*/ 399246 h 515500"/>
                <a:gd name="connsiteX5" fmla="*/ 0 w 399247"/>
                <a:gd name="connsiteY5" fmla="*/ 275871 h 515500"/>
                <a:gd name="connsiteX6" fmla="*/ 99390 w 399247"/>
                <a:gd name="connsiteY6" fmla="*/ 192048 h 515500"/>
                <a:gd name="connsiteX7" fmla="*/ 152498 w 399247"/>
                <a:gd name="connsiteY7" fmla="*/ 76248 h 515500"/>
                <a:gd name="connsiteX8" fmla="*/ 284711 w 399247"/>
                <a:gd name="connsiteY8" fmla="*/ 63995 h 515500"/>
                <a:gd name="connsiteX9" fmla="*/ 399247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399247" y="0"/>
                  </a:moveTo>
                  <a:lnTo>
                    <a:pt x="399247" y="63115"/>
                  </a:lnTo>
                  <a:cubicBezTo>
                    <a:pt x="399247" y="284698"/>
                    <a:pt x="242072" y="469571"/>
                    <a:pt x="33128" y="512327"/>
                  </a:cubicBezTo>
                  <a:lnTo>
                    <a:pt x="1651" y="515500"/>
                  </a:lnTo>
                  <a:lnTo>
                    <a:pt x="28605" y="399246"/>
                  </a:lnTo>
                  <a:lnTo>
                    <a:pt x="0" y="275871"/>
                  </a:lnTo>
                  <a:lnTo>
                    <a:pt x="99390" y="192048"/>
                  </a:lnTo>
                  <a:lnTo>
                    <a:pt x="152498" y="76248"/>
                  </a:lnTo>
                  <a:lnTo>
                    <a:pt x="284711" y="63995"/>
                  </a:lnTo>
                  <a:lnTo>
                    <a:pt x="39924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40" name="Freeform"/>
            <p:cNvSpPr/>
            <p:nvPr/>
          </p:nvSpPr>
          <p:spPr>
            <a:xfrm>
              <a:off x="3695705" y="2247529"/>
              <a:ext cx="4791063" cy="2362944"/>
            </a:xfrm>
            <a:custGeom>
              <a:avLst/>
              <a:gdLst>
                <a:gd name="connsiteX0" fmla="*/ 458528 w 6096000"/>
                <a:gd name="connsiteY0" fmla="*/ 0 h 2751112"/>
                <a:gd name="connsiteX1" fmla="*/ 5637472 w 6096000"/>
                <a:gd name="connsiteY1" fmla="*/ 0 h 2751112"/>
                <a:gd name="connsiteX2" fmla="*/ 5698404 w 6096000"/>
                <a:gd name="connsiteY2" fmla="*/ 6143 h 2751112"/>
                <a:gd name="connsiteX3" fmla="*/ 5725358 w 6096000"/>
                <a:gd name="connsiteY3" fmla="*/ 122398 h 2751112"/>
                <a:gd name="connsiteX4" fmla="*/ 5696753 w 6096000"/>
                <a:gd name="connsiteY4" fmla="*/ 245772 h 2751112"/>
                <a:gd name="connsiteX5" fmla="*/ 5796143 w 6096000"/>
                <a:gd name="connsiteY5" fmla="*/ 329595 h 2751112"/>
                <a:gd name="connsiteX6" fmla="*/ 5849251 w 6096000"/>
                <a:gd name="connsiteY6" fmla="*/ 445395 h 2751112"/>
                <a:gd name="connsiteX7" fmla="*/ 5981464 w 6096000"/>
                <a:gd name="connsiteY7" fmla="*/ 457648 h 2751112"/>
                <a:gd name="connsiteX8" fmla="*/ 6096000 w 6096000"/>
                <a:gd name="connsiteY8" fmla="*/ 521643 h 2751112"/>
                <a:gd name="connsiteX9" fmla="*/ 6096000 w 6096000"/>
                <a:gd name="connsiteY9" fmla="*/ 2229469 h 2751112"/>
                <a:gd name="connsiteX10" fmla="*/ 5981464 w 6096000"/>
                <a:gd name="connsiteY10" fmla="*/ 2293464 h 2751112"/>
                <a:gd name="connsiteX11" fmla="*/ 5849251 w 6096000"/>
                <a:gd name="connsiteY11" fmla="*/ 2305717 h 2751112"/>
                <a:gd name="connsiteX12" fmla="*/ 5796143 w 6096000"/>
                <a:gd name="connsiteY12" fmla="*/ 2421517 h 2751112"/>
                <a:gd name="connsiteX13" fmla="*/ 5696753 w 6096000"/>
                <a:gd name="connsiteY13" fmla="*/ 2505340 h 2751112"/>
                <a:gd name="connsiteX14" fmla="*/ 5725358 w 6096000"/>
                <a:gd name="connsiteY14" fmla="*/ 2628715 h 2751112"/>
                <a:gd name="connsiteX15" fmla="*/ 5698404 w 6096000"/>
                <a:gd name="connsiteY15" fmla="*/ 2744969 h 2751112"/>
                <a:gd name="connsiteX16" fmla="*/ 5637472 w 6096000"/>
                <a:gd name="connsiteY16" fmla="*/ 2751112 h 2751112"/>
                <a:gd name="connsiteX17" fmla="*/ 458528 w 6096000"/>
                <a:gd name="connsiteY17" fmla="*/ 2751112 h 2751112"/>
                <a:gd name="connsiteX18" fmla="*/ 397596 w 6096000"/>
                <a:gd name="connsiteY18" fmla="*/ 2744969 h 2751112"/>
                <a:gd name="connsiteX19" fmla="*/ 370642 w 6096000"/>
                <a:gd name="connsiteY19" fmla="*/ 2628715 h 2751112"/>
                <a:gd name="connsiteX20" fmla="*/ 399247 w 6096000"/>
                <a:gd name="connsiteY20" fmla="*/ 2505340 h 2751112"/>
                <a:gd name="connsiteX21" fmla="*/ 299857 w 6096000"/>
                <a:gd name="connsiteY21" fmla="*/ 2421517 h 2751112"/>
                <a:gd name="connsiteX22" fmla="*/ 246749 w 6096000"/>
                <a:gd name="connsiteY22" fmla="*/ 2305717 h 2751112"/>
                <a:gd name="connsiteX23" fmla="*/ 114536 w 6096000"/>
                <a:gd name="connsiteY23" fmla="*/ 2293464 h 2751112"/>
                <a:gd name="connsiteX24" fmla="*/ 1 w 6096000"/>
                <a:gd name="connsiteY24" fmla="*/ 2229469 h 2751112"/>
                <a:gd name="connsiteX25" fmla="*/ 0 w 6096000"/>
                <a:gd name="connsiteY25" fmla="*/ 2229470 h 2751112"/>
                <a:gd name="connsiteX26" fmla="*/ 0 w 6096000"/>
                <a:gd name="connsiteY26" fmla="*/ 521643 h 2751112"/>
                <a:gd name="connsiteX27" fmla="*/ 1 w 6096000"/>
                <a:gd name="connsiteY27" fmla="*/ 521643 h 2751112"/>
                <a:gd name="connsiteX28" fmla="*/ 114536 w 6096000"/>
                <a:gd name="connsiteY28" fmla="*/ 457648 h 2751112"/>
                <a:gd name="connsiteX29" fmla="*/ 246749 w 6096000"/>
                <a:gd name="connsiteY29" fmla="*/ 445395 h 2751112"/>
                <a:gd name="connsiteX30" fmla="*/ 299857 w 6096000"/>
                <a:gd name="connsiteY30" fmla="*/ 329595 h 2751112"/>
                <a:gd name="connsiteX31" fmla="*/ 399247 w 6096000"/>
                <a:gd name="connsiteY31" fmla="*/ 245772 h 2751112"/>
                <a:gd name="connsiteX32" fmla="*/ 370642 w 6096000"/>
                <a:gd name="connsiteY32" fmla="*/ 122398 h 2751112"/>
                <a:gd name="connsiteX33" fmla="*/ 397596 w 6096000"/>
                <a:gd name="connsiteY33" fmla="*/ 6143 h 2751112"/>
                <a:gd name="connsiteX34" fmla="*/ 458528 w 6096000"/>
                <a:gd name="connsiteY34" fmla="*/ 0 h 275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96000" h="2751112">
                  <a:moveTo>
                    <a:pt x="458528" y="0"/>
                  </a:moveTo>
                  <a:lnTo>
                    <a:pt x="5637472" y="0"/>
                  </a:lnTo>
                  <a:lnTo>
                    <a:pt x="5698404" y="6143"/>
                  </a:lnTo>
                  <a:lnTo>
                    <a:pt x="5725358" y="122398"/>
                  </a:lnTo>
                  <a:lnTo>
                    <a:pt x="5696753" y="245772"/>
                  </a:lnTo>
                  <a:lnTo>
                    <a:pt x="5796143" y="329595"/>
                  </a:lnTo>
                  <a:lnTo>
                    <a:pt x="5849251" y="445395"/>
                  </a:lnTo>
                  <a:lnTo>
                    <a:pt x="5981464" y="457648"/>
                  </a:lnTo>
                  <a:lnTo>
                    <a:pt x="6096000" y="521643"/>
                  </a:lnTo>
                  <a:lnTo>
                    <a:pt x="6096000" y="2229469"/>
                  </a:lnTo>
                  <a:lnTo>
                    <a:pt x="5981464" y="2293464"/>
                  </a:lnTo>
                  <a:lnTo>
                    <a:pt x="5849251" y="2305717"/>
                  </a:lnTo>
                  <a:lnTo>
                    <a:pt x="5796143" y="2421517"/>
                  </a:lnTo>
                  <a:lnTo>
                    <a:pt x="5696753" y="2505340"/>
                  </a:lnTo>
                  <a:lnTo>
                    <a:pt x="5725358" y="2628715"/>
                  </a:lnTo>
                  <a:lnTo>
                    <a:pt x="5698404" y="2744969"/>
                  </a:lnTo>
                  <a:lnTo>
                    <a:pt x="5637472" y="2751112"/>
                  </a:lnTo>
                  <a:lnTo>
                    <a:pt x="458528" y="2751112"/>
                  </a:lnTo>
                  <a:lnTo>
                    <a:pt x="397596" y="2744969"/>
                  </a:lnTo>
                  <a:lnTo>
                    <a:pt x="370642" y="2628715"/>
                  </a:lnTo>
                  <a:lnTo>
                    <a:pt x="399247" y="2505340"/>
                  </a:lnTo>
                  <a:lnTo>
                    <a:pt x="299857" y="2421517"/>
                  </a:lnTo>
                  <a:lnTo>
                    <a:pt x="246749" y="2305717"/>
                  </a:lnTo>
                  <a:lnTo>
                    <a:pt x="114536" y="2293464"/>
                  </a:lnTo>
                  <a:lnTo>
                    <a:pt x="1" y="2229469"/>
                  </a:lnTo>
                  <a:lnTo>
                    <a:pt x="0" y="2229470"/>
                  </a:lnTo>
                  <a:lnTo>
                    <a:pt x="0" y="521643"/>
                  </a:lnTo>
                  <a:lnTo>
                    <a:pt x="1" y="521643"/>
                  </a:lnTo>
                  <a:lnTo>
                    <a:pt x="114536" y="457648"/>
                  </a:lnTo>
                  <a:lnTo>
                    <a:pt x="246749" y="445395"/>
                  </a:lnTo>
                  <a:lnTo>
                    <a:pt x="299857" y="329595"/>
                  </a:lnTo>
                  <a:lnTo>
                    <a:pt x="399247" y="245772"/>
                  </a:lnTo>
                  <a:lnTo>
                    <a:pt x="370642" y="122398"/>
                  </a:lnTo>
                  <a:lnTo>
                    <a:pt x="397596" y="6143"/>
                  </a:lnTo>
                  <a:lnTo>
                    <a:pt x="45852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0" bIns="468000" rtlCol="1" anchor="ctr">
              <a:noAutofit/>
            </a:bodyPr>
            <a:lstStyle/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أحسنت!</a:t>
              </a:r>
            </a:p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السؤال التالي..</a:t>
              </a:r>
            </a:p>
          </p:txBody>
        </p:sp>
        <p:sp>
          <p:nvSpPr>
            <p:cNvPr id="41" name="Freeform">
              <a:hlinkClick r:id="" action="ppaction://hlinkshowjump?jump=nextslide"/>
            </p:cNvPr>
            <p:cNvSpPr/>
            <p:nvPr/>
          </p:nvSpPr>
          <p:spPr>
            <a:xfrm flipH="1">
              <a:off x="5839527" y="3974869"/>
              <a:ext cx="423298" cy="423300"/>
            </a:xfrm>
            <a:prstGeom prst="chevron">
              <a:avLst/>
            </a:pr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</p:grpSp>
    </p:spTree>
    <p:extLst>
      <p:ext uri="{BB962C8B-B14F-4D97-AF65-F5344CB8AC3E}">
        <p14:creationId xmlns:p14="http://schemas.microsoft.com/office/powerpoint/2010/main" val="286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ght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4" dur="7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7" dur="7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0" dur="7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3" dur="7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سؤال"/>
          <p:cNvGrpSpPr/>
          <p:nvPr/>
        </p:nvGrpSpPr>
        <p:grpSpPr>
          <a:xfrm>
            <a:off x="3048000" y="773137"/>
            <a:ext cx="6096001" cy="3006537"/>
            <a:chOff x="3048000" y="773138"/>
            <a:chExt cx="6096001" cy="2751112"/>
          </a:xfrm>
        </p:grpSpPr>
        <p:sp>
          <p:nvSpPr>
            <p:cNvPr id="53" name="Freeform"/>
            <p:cNvSpPr/>
            <p:nvPr/>
          </p:nvSpPr>
          <p:spPr>
            <a:xfrm>
              <a:off x="3048001" y="779281"/>
              <a:ext cx="399247" cy="515500"/>
            </a:xfrm>
            <a:custGeom>
              <a:avLst/>
              <a:gdLst>
                <a:gd name="connsiteX0" fmla="*/ 397596 w 399247"/>
                <a:gd name="connsiteY0" fmla="*/ 0 h 515500"/>
                <a:gd name="connsiteX1" fmla="*/ 370642 w 399247"/>
                <a:gd name="connsiteY1" fmla="*/ 116255 h 515500"/>
                <a:gd name="connsiteX2" fmla="*/ 399247 w 399247"/>
                <a:gd name="connsiteY2" fmla="*/ 239629 h 515500"/>
                <a:gd name="connsiteX3" fmla="*/ 299857 w 399247"/>
                <a:gd name="connsiteY3" fmla="*/ 323452 h 515500"/>
                <a:gd name="connsiteX4" fmla="*/ 246749 w 399247"/>
                <a:gd name="connsiteY4" fmla="*/ 439252 h 515500"/>
                <a:gd name="connsiteX5" fmla="*/ 114536 w 399247"/>
                <a:gd name="connsiteY5" fmla="*/ 451505 h 515500"/>
                <a:gd name="connsiteX6" fmla="*/ 1 w 399247"/>
                <a:gd name="connsiteY6" fmla="*/ 515500 h 515500"/>
                <a:gd name="connsiteX7" fmla="*/ 0 w 399247"/>
                <a:gd name="connsiteY7" fmla="*/ 515500 h 515500"/>
                <a:gd name="connsiteX8" fmla="*/ 0 w 399247"/>
                <a:gd name="connsiteY8" fmla="*/ 452385 h 515500"/>
                <a:gd name="connsiteX9" fmla="*/ 366119 w 399247"/>
                <a:gd name="connsiteY9" fmla="*/ 3173 h 515500"/>
                <a:gd name="connsiteX10" fmla="*/ 397596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397596" y="0"/>
                  </a:moveTo>
                  <a:lnTo>
                    <a:pt x="370642" y="116255"/>
                  </a:lnTo>
                  <a:lnTo>
                    <a:pt x="399247" y="239629"/>
                  </a:lnTo>
                  <a:lnTo>
                    <a:pt x="299857" y="323452"/>
                  </a:lnTo>
                  <a:lnTo>
                    <a:pt x="246749" y="439252"/>
                  </a:lnTo>
                  <a:lnTo>
                    <a:pt x="114536" y="451505"/>
                  </a:lnTo>
                  <a:lnTo>
                    <a:pt x="1" y="515500"/>
                  </a:lnTo>
                  <a:lnTo>
                    <a:pt x="0" y="515500"/>
                  </a:lnTo>
                  <a:lnTo>
                    <a:pt x="0" y="452385"/>
                  </a:lnTo>
                  <a:cubicBezTo>
                    <a:pt x="0" y="230802"/>
                    <a:pt x="157175" y="45929"/>
                    <a:pt x="366119" y="3173"/>
                  </a:cubicBezTo>
                  <a:lnTo>
                    <a:pt x="39759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2" name="Freeform"/>
            <p:cNvSpPr/>
            <p:nvPr/>
          </p:nvSpPr>
          <p:spPr>
            <a:xfrm>
              <a:off x="8744754" y="779281"/>
              <a:ext cx="399247" cy="515500"/>
            </a:xfrm>
            <a:custGeom>
              <a:avLst/>
              <a:gdLst>
                <a:gd name="connsiteX0" fmla="*/ 1651 w 399247"/>
                <a:gd name="connsiteY0" fmla="*/ 0 h 515500"/>
                <a:gd name="connsiteX1" fmla="*/ 33128 w 399247"/>
                <a:gd name="connsiteY1" fmla="*/ 3173 h 515500"/>
                <a:gd name="connsiteX2" fmla="*/ 399247 w 399247"/>
                <a:gd name="connsiteY2" fmla="*/ 452385 h 515500"/>
                <a:gd name="connsiteX3" fmla="*/ 399247 w 399247"/>
                <a:gd name="connsiteY3" fmla="*/ 515500 h 515500"/>
                <a:gd name="connsiteX4" fmla="*/ 284711 w 399247"/>
                <a:gd name="connsiteY4" fmla="*/ 451505 h 515500"/>
                <a:gd name="connsiteX5" fmla="*/ 152498 w 399247"/>
                <a:gd name="connsiteY5" fmla="*/ 439252 h 515500"/>
                <a:gd name="connsiteX6" fmla="*/ 99390 w 399247"/>
                <a:gd name="connsiteY6" fmla="*/ 323452 h 515500"/>
                <a:gd name="connsiteX7" fmla="*/ 0 w 399247"/>
                <a:gd name="connsiteY7" fmla="*/ 239629 h 515500"/>
                <a:gd name="connsiteX8" fmla="*/ 28605 w 399247"/>
                <a:gd name="connsiteY8" fmla="*/ 116255 h 515500"/>
                <a:gd name="connsiteX9" fmla="*/ 1651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1651" y="0"/>
                  </a:moveTo>
                  <a:lnTo>
                    <a:pt x="33128" y="3173"/>
                  </a:lnTo>
                  <a:cubicBezTo>
                    <a:pt x="242072" y="45929"/>
                    <a:pt x="399247" y="230802"/>
                    <a:pt x="399247" y="452385"/>
                  </a:cubicBezTo>
                  <a:lnTo>
                    <a:pt x="399247" y="515500"/>
                  </a:lnTo>
                  <a:lnTo>
                    <a:pt x="284711" y="451505"/>
                  </a:lnTo>
                  <a:lnTo>
                    <a:pt x="152498" y="439252"/>
                  </a:lnTo>
                  <a:lnTo>
                    <a:pt x="99390" y="323452"/>
                  </a:lnTo>
                  <a:lnTo>
                    <a:pt x="0" y="239629"/>
                  </a:lnTo>
                  <a:lnTo>
                    <a:pt x="28605" y="116255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1" name="Freeform"/>
            <p:cNvSpPr/>
            <p:nvPr/>
          </p:nvSpPr>
          <p:spPr>
            <a:xfrm>
              <a:off x="3048001" y="3002607"/>
              <a:ext cx="399247" cy="515500"/>
            </a:xfrm>
            <a:custGeom>
              <a:avLst/>
              <a:gdLst>
                <a:gd name="connsiteX0" fmla="*/ 1 w 399247"/>
                <a:gd name="connsiteY0" fmla="*/ 0 h 515500"/>
                <a:gd name="connsiteX1" fmla="*/ 114536 w 399247"/>
                <a:gd name="connsiteY1" fmla="*/ 63995 h 515500"/>
                <a:gd name="connsiteX2" fmla="*/ 246749 w 399247"/>
                <a:gd name="connsiteY2" fmla="*/ 76248 h 515500"/>
                <a:gd name="connsiteX3" fmla="*/ 299857 w 399247"/>
                <a:gd name="connsiteY3" fmla="*/ 192048 h 515500"/>
                <a:gd name="connsiteX4" fmla="*/ 399247 w 399247"/>
                <a:gd name="connsiteY4" fmla="*/ 275871 h 515500"/>
                <a:gd name="connsiteX5" fmla="*/ 370642 w 399247"/>
                <a:gd name="connsiteY5" fmla="*/ 399246 h 515500"/>
                <a:gd name="connsiteX6" fmla="*/ 397596 w 399247"/>
                <a:gd name="connsiteY6" fmla="*/ 515500 h 515500"/>
                <a:gd name="connsiteX7" fmla="*/ 366119 w 399247"/>
                <a:gd name="connsiteY7" fmla="*/ 512327 h 515500"/>
                <a:gd name="connsiteX8" fmla="*/ 0 w 399247"/>
                <a:gd name="connsiteY8" fmla="*/ 63115 h 515500"/>
                <a:gd name="connsiteX9" fmla="*/ 0 w 399247"/>
                <a:gd name="connsiteY9" fmla="*/ 1 h 515500"/>
                <a:gd name="connsiteX10" fmla="*/ 1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1" y="0"/>
                  </a:moveTo>
                  <a:lnTo>
                    <a:pt x="114536" y="63995"/>
                  </a:lnTo>
                  <a:lnTo>
                    <a:pt x="246749" y="76248"/>
                  </a:lnTo>
                  <a:lnTo>
                    <a:pt x="299857" y="192048"/>
                  </a:lnTo>
                  <a:lnTo>
                    <a:pt x="399247" y="275871"/>
                  </a:lnTo>
                  <a:lnTo>
                    <a:pt x="370642" y="399246"/>
                  </a:lnTo>
                  <a:lnTo>
                    <a:pt x="397596" y="515500"/>
                  </a:lnTo>
                  <a:lnTo>
                    <a:pt x="366119" y="512327"/>
                  </a:lnTo>
                  <a:cubicBezTo>
                    <a:pt x="157175" y="469571"/>
                    <a:pt x="0" y="284698"/>
                    <a:pt x="0" y="63115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0" name="Freeform"/>
            <p:cNvSpPr/>
            <p:nvPr/>
          </p:nvSpPr>
          <p:spPr>
            <a:xfrm>
              <a:off x="8744754" y="3002607"/>
              <a:ext cx="399247" cy="515500"/>
            </a:xfrm>
            <a:custGeom>
              <a:avLst/>
              <a:gdLst>
                <a:gd name="connsiteX0" fmla="*/ 399247 w 399247"/>
                <a:gd name="connsiteY0" fmla="*/ 0 h 515500"/>
                <a:gd name="connsiteX1" fmla="*/ 399247 w 399247"/>
                <a:gd name="connsiteY1" fmla="*/ 63115 h 515500"/>
                <a:gd name="connsiteX2" fmla="*/ 33128 w 399247"/>
                <a:gd name="connsiteY2" fmla="*/ 512327 h 515500"/>
                <a:gd name="connsiteX3" fmla="*/ 1651 w 399247"/>
                <a:gd name="connsiteY3" fmla="*/ 515500 h 515500"/>
                <a:gd name="connsiteX4" fmla="*/ 28605 w 399247"/>
                <a:gd name="connsiteY4" fmla="*/ 399246 h 515500"/>
                <a:gd name="connsiteX5" fmla="*/ 0 w 399247"/>
                <a:gd name="connsiteY5" fmla="*/ 275871 h 515500"/>
                <a:gd name="connsiteX6" fmla="*/ 99390 w 399247"/>
                <a:gd name="connsiteY6" fmla="*/ 192048 h 515500"/>
                <a:gd name="connsiteX7" fmla="*/ 152498 w 399247"/>
                <a:gd name="connsiteY7" fmla="*/ 76248 h 515500"/>
                <a:gd name="connsiteX8" fmla="*/ 284711 w 399247"/>
                <a:gd name="connsiteY8" fmla="*/ 63995 h 515500"/>
                <a:gd name="connsiteX9" fmla="*/ 399247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399247" y="0"/>
                  </a:moveTo>
                  <a:lnTo>
                    <a:pt x="399247" y="63115"/>
                  </a:lnTo>
                  <a:cubicBezTo>
                    <a:pt x="399247" y="284698"/>
                    <a:pt x="242072" y="469571"/>
                    <a:pt x="33128" y="512327"/>
                  </a:cubicBezTo>
                  <a:lnTo>
                    <a:pt x="1651" y="515500"/>
                  </a:lnTo>
                  <a:lnTo>
                    <a:pt x="28605" y="399246"/>
                  </a:lnTo>
                  <a:lnTo>
                    <a:pt x="0" y="275871"/>
                  </a:lnTo>
                  <a:lnTo>
                    <a:pt x="99390" y="192048"/>
                  </a:lnTo>
                  <a:lnTo>
                    <a:pt x="152498" y="76248"/>
                  </a:lnTo>
                  <a:lnTo>
                    <a:pt x="284711" y="63995"/>
                  </a:lnTo>
                  <a:lnTo>
                    <a:pt x="39924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47" name="Freeform"/>
            <p:cNvSpPr/>
            <p:nvPr/>
          </p:nvSpPr>
          <p:spPr>
            <a:xfrm>
              <a:off x="3048000" y="773138"/>
              <a:ext cx="6096000" cy="2751112"/>
            </a:xfrm>
            <a:custGeom>
              <a:avLst/>
              <a:gdLst>
                <a:gd name="connsiteX0" fmla="*/ 458528 w 6096000"/>
                <a:gd name="connsiteY0" fmla="*/ 0 h 2751112"/>
                <a:gd name="connsiteX1" fmla="*/ 5637472 w 6096000"/>
                <a:gd name="connsiteY1" fmla="*/ 0 h 2751112"/>
                <a:gd name="connsiteX2" fmla="*/ 5698404 w 6096000"/>
                <a:gd name="connsiteY2" fmla="*/ 6143 h 2751112"/>
                <a:gd name="connsiteX3" fmla="*/ 5725358 w 6096000"/>
                <a:gd name="connsiteY3" fmla="*/ 122398 h 2751112"/>
                <a:gd name="connsiteX4" fmla="*/ 5696753 w 6096000"/>
                <a:gd name="connsiteY4" fmla="*/ 245772 h 2751112"/>
                <a:gd name="connsiteX5" fmla="*/ 5796143 w 6096000"/>
                <a:gd name="connsiteY5" fmla="*/ 329595 h 2751112"/>
                <a:gd name="connsiteX6" fmla="*/ 5849251 w 6096000"/>
                <a:gd name="connsiteY6" fmla="*/ 445395 h 2751112"/>
                <a:gd name="connsiteX7" fmla="*/ 5981464 w 6096000"/>
                <a:gd name="connsiteY7" fmla="*/ 457648 h 2751112"/>
                <a:gd name="connsiteX8" fmla="*/ 6096000 w 6096000"/>
                <a:gd name="connsiteY8" fmla="*/ 521643 h 2751112"/>
                <a:gd name="connsiteX9" fmla="*/ 6096000 w 6096000"/>
                <a:gd name="connsiteY9" fmla="*/ 2229469 h 2751112"/>
                <a:gd name="connsiteX10" fmla="*/ 5981464 w 6096000"/>
                <a:gd name="connsiteY10" fmla="*/ 2293464 h 2751112"/>
                <a:gd name="connsiteX11" fmla="*/ 5849251 w 6096000"/>
                <a:gd name="connsiteY11" fmla="*/ 2305717 h 2751112"/>
                <a:gd name="connsiteX12" fmla="*/ 5796143 w 6096000"/>
                <a:gd name="connsiteY12" fmla="*/ 2421517 h 2751112"/>
                <a:gd name="connsiteX13" fmla="*/ 5696753 w 6096000"/>
                <a:gd name="connsiteY13" fmla="*/ 2505340 h 2751112"/>
                <a:gd name="connsiteX14" fmla="*/ 5725358 w 6096000"/>
                <a:gd name="connsiteY14" fmla="*/ 2628715 h 2751112"/>
                <a:gd name="connsiteX15" fmla="*/ 5698404 w 6096000"/>
                <a:gd name="connsiteY15" fmla="*/ 2744969 h 2751112"/>
                <a:gd name="connsiteX16" fmla="*/ 5637472 w 6096000"/>
                <a:gd name="connsiteY16" fmla="*/ 2751112 h 2751112"/>
                <a:gd name="connsiteX17" fmla="*/ 458528 w 6096000"/>
                <a:gd name="connsiteY17" fmla="*/ 2751112 h 2751112"/>
                <a:gd name="connsiteX18" fmla="*/ 397596 w 6096000"/>
                <a:gd name="connsiteY18" fmla="*/ 2744969 h 2751112"/>
                <a:gd name="connsiteX19" fmla="*/ 370642 w 6096000"/>
                <a:gd name="connsiteY19" fmla="*/ 2628715 h 2751112"/>
                <a:gd name="connsiteX20" fmla="*/ 399247 w 6096000"/>
                <a:gd name="connsiteY20" fmla="*/ 2505340 h 2751112"/>
                <a:gd name="connsiteX21" fmla="*/ 299857 w 6096000"/>
                <a:gd name="connsiteY21" fmla="*/ 2421517 h 2751112"/>
                <a:gd name="connsiteX22" fmla="*/ 246749 w 6096000"/>
                <a:gd name="connsiteY22" fmla="*/ 2305717 h 2751112"/>
                <a:gd name="connsiteX23" fmla="*/ 114536 w 6096000"/>
                <a:gd name="connsiteY23" fmla="*/ 2293464 h 2751112"/>
                <a:gd name="connsiteX24" fmla="*/ 1 w 6096000"/>
                <a:gd name="connsiteY24" fmla="*/ 2229469 h 2751112"/>
                <a:gd name="connsiteX25" fmla="*/ 0 w 6096000"/>
                <a:gd name="connsiteY25" fmla="*/ 2229470 h 2751112"/>
                <a:gd name="connsiteX26" fmla="*/ 0 w 6096000"/>
                <a:gd name="connsiteY26" fmla="*/ 521643 h 2751112"/>
                <a:gd name="connsiteX27" fmla="*/ 1 w 6096000"/>
                <a:gd name="connsiteY27" fmla="*/ 521643 h 2751112"/>
                <a:gd name="connsiteX28" fmla="*/ 114536 w 6096000"/>
                <a:gd name="connsiteY28" fmla="*/ 457648 h 2751112"/>
                <a:gd name="connsiteX29" fmla="*/ 246749 w 6096000"/>
                <a:gd name="connsiteY29" fmla="*/ 445395 h 2751112"/>
                <a:gd name="connsiteX30" fmla="*/ 299857 w 6096000"/>
                <a:gd name="connsiteY30" fmla="*/ 329595 h 2751112"/>
                <a:gd name="connsiteX31" fmla="*/ 399247 w 6096000"/>
                <a:gd name="connsiteY31" fmla="*/ 245772 h 2751112"/>
                <a:gd name="connsiteX32" fmla="*/ 370642 w 6096000"/>
                <a:gd name="connsiteY32" fmla="*/ 122398 h 2751112"/>
                <a:gd name="connsiteX33" fmla="*/ 397596 w 6096000"/>
                <a:gd name="connsiteY33" fmla="*/ 6143 h 2751112"/>
                <a:gd name="connsiteX34" fmla="*/ 458528 w 6096000"/>
                <a:gd name="connsiteY34" fmla="*/ 0 h 275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96000" h="2751112">
                  <a:moveTo>
                    <a:pt x="458528" y="0"/>
                  </a:moveTo>
                  <a:lnTo>
                    <a:pt x="5637472" y="0"/>
                  </a:lnTo>
                  <a:lnTo>
                    <a:pt x="5698404" y="6143"/>
                  </a:lnTo>
                  <a:lnTo>
                    <a:pt x="5725358" y="122398"/>
                  </a:lnTo>
                  <a:lnTo>
                    <a:pt x="5696753" y="245772"/>
                  </a:lnTo>
                  <a:lnTo>
                    <a:pt x="5796143" y="329595"/>
                  </a:lnTo>
                  <a:lnTo>
                    <a:pt x="5849251" y="445395"/>
                  </a:lnTo>
                  <a:lnTo>
                    <a:pt x="5981464" y="457648"/>
                  </a:lnTo>
                  <a:lnTo>
                    <a:pt x="6096000" y="521643"/>
                  </a:lnTo>
                  <a:lnTo>
                    <a:pt x="6096000" y="2229469"/>
                  </a:lnTo>
                  <a:lnTo>
                    <a:pt x="5981464" y="2293464"/>
                  </a:lnTo>
                  <a:lnTo>
                    <a:pt x="5849251" y="2305717"/>
                  </a:lnTo>
                  <a:lnTo>
                    <a:pt x="5796143" y="2421517"/>
                  </a:lnTo>
                  <a:lnTo>
                    <a:pt x="5696753" y="2505340"/>
                  </a:lnTo>
                  <a:lnTo>
                    <a:pt x="5725358" y="2628715"/>
                  </a:lnTo>
                  <a:lnTo>
                    <a:pt x="5698404" y="2744969"/>
                  </a:lnTo>
                  <a:lnTo>
                    <a:pt x="5637472" y="2751112"/>
                  </a:lnTo>
                  <a:lnTo>
                    <a:pt x="458528" y="2751112"/>
                  </a:lnTo>
                  <a:lnTo>
                    <a:pt x="397596" y="2744969"/>
                  </a:lnTo>
                  <a:lnTo>
                    <a:pt x="370642" y="2628715"/>
                  </a:lnTo>
                  <a:lnTo>
                    <a:pt x="399247" y="2505340"/>
                  </a:lnTo>
                  <a:lnTo>
                    <a:pt x="299857" y="2421517"/>
                  </a:lnTo>
                  <a:lnTo>
                    <a:pt x="246749" y="2305717"/>
                  </a:lnTo>
                  <a:lnTo>
                    <a:pt x="114536" y="2293464"/>
                  </a:lnTo>
                  <a:lnTo>
                    <a:pt x="1" y="2229469"/>
                  </a:lnTo>
                  <a:lnTo>
                    <a:pt x="0" y="2229470"/>
                  </a:lnTo>
                  <a:lnTo>
                    <a:pt x="0" y="521643"/>
                  </a:lnTo>
                  <a:lnTo>
                    <a:pt x="1" y="521643"/>
                  </a:lnTo>
                  <a:lnTo>
                    <a:pt x="114536" y="457648"/>
                  </a:lnTo>
                  <a:lnTo>
                    <a:pt x="246749" y="445395"/>
                  </a:lnTo>
                  <a:lnTo>
                    <a:pt x="299857" y="329595"/>
                  </a:lnTo>
                  <a:lnTo>
                    <a:pt x="399247" y="245772"/>
                  </a:lnTo>
                  <a:lnTo>
                    <a:pt x="370642" y="122398"/>
                  </a:lnTo>
                  <a:lnTo>
                    <a:pt x="397596" y="6143"/>
                  </a:lnTo>
                  <a:lnTo>
                    <a:pt x="45852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من القائل: لو جُمِع عِلمُ عائشة إلى عِلمِ</a:t>
              </a:r>
            </a:p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جميعِ النساء لكان علمُ عائشةَ أفْضلَ؟</a:t>
              </a:r>
            </a:p>
          </p:txBody>
        </p:sp>
      </p:grpSp>
      <p:grpSp>
        <p:nvGrpSpPr>
          <p:cNvPr id="162" name="جواب 3"/>
          <p:cNvGrpSpPr/>
          <p:nvPr/>
        </p:nvGrpSpPr>
        <p:grpSpPr>
          <a:xfrm>
            <a:off x="3383903" y="5398516"/>
            <a:ext cx="5424196" cy="526688"/>
            <a:chOff x="3383903" y="3931481"/>
            <a:chExt cx="5424196" cy="526688"/>
          </a:xfrm>
        </p:grpSpPr>
        <p:sp>
          <p:nvSpPr>
            <p:cNvPr id="74" name="Freeform"/>
            <p:cNvSpPr/>
            <p:nvPr/>
          </p:nvSpPr>
          <p:spPr>
            <a:xfrm>
              <a:off x="8603720" y="3936203"/>
              <a:ext cx="204379" cy="517247"/>
            </a:xfrm>
            <a:custGeom>
              <a:avLst/>
              <a:gdLst>
                <a:gd name="connsiteX0" fmla="*/ 139979 w 204379"/>
                <a:gd name="connsiteY0" fmla="*/ 0 h 517247"/>
                <a:gd name="connsiteX1" fmla="*/ 150765 w 204379"/>
                <a:gd name="connsiteY1" fmla="*/ 2177 h 517247"/>
                <a:gd name="connsiteX2" fmla="*/ 204379 w 204379"/>
                <a:gd name="connsiteY2" fmla="*/ 83062 h 517247"/>
                <a:gd name="connsiteX3" fmla="*/ 204379 w 204379"/>
                <a:gd name="connsiteY3" fmla="*/ 434184 h 517247"/>
                <a:gd name="connsiteX4" fmla="*/ 150765 w 204379"/>
                <a:gd name="connsiteY4" fmla="*/ 515069 h 517247"/>
                <a:gd name="connsiteX5" fmla="*/ 139979 w 204379"/>
                <a:gd name="connsiteY5" fmla="*/ 517247 h 517247"/>
                <a:gd name="connsiteX6" fmla="*/ 120920 w 204379"/>
                <a:gd name="connsiteY6" fmla="*/ 514739 h 517247"/>
                <a:gd name="connsiteX7" fmla="*/ 75319 w 204379"/>
                <a:gd name="connsiteY7" fmla="*/ 425328 h 517247"/>
                <a:gd name="connsiteX8" fmla="*/ 0 w 204379"/>
                <a:gd name="connsiteY8" fmla="*/ 356451 h 517247"/>
                <a:gd name="connsiteX9" fmla="*/ 18367 w 204379"/>
                <a:gd name="connsiteY9" fmla="*/ 258623 h 517247"/>
                <a:gd name="connsiteX10" fmla="*/ 0 w 204379"/>
                <a:gd name="connsiteY10" fmla="*/ 160795 h 517247"/>
                <a:gd name="connsiteX11" fmla="*/ 75319 w 204379"/>
                <a:gd name="connsiteY11" fmla="*/ 91918 h 517247"/>
                <a:gd name="connsiteX12" fmla="*/ 120920 w 204379"/>
                <a:gd name="connsiteY12" fmla="*/ 2507 h 517247"/>
                <a:gd name="connsiteX13" fmla="*/ 139979 w 204379"/>
                <a:gd name="connsiteY13" fmla="*/ 0 h 51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7247">
                  <a:moveTo>
                    <a:pt x="139979" y="0"/>
                  </a:moveTo>
                  <a:lnTo>
                    <a:pt x="150765" y="2177"/>
                  </a:lnTo>
                  <a:cubicBezTo>
                    <a:pt x="182272" y="15504"/>
                    <a:pt x="204379" y="46701"/>
                    <a:pt x="204379" y="83062"/>
                  </a:cubicBezTo>
                  <a:lnTo>
                    <a:pt x="204379" y="434184"/>
                  </a:lnTo>
                  <a:cubicBezTo>
                    <a:pt x="204379" y="470545"/>
                    <a:pt x="182272" y="501743"/>
                    <a:pt x="150765" y="515069"/>
                  </a:cubicBezTo>
                  <a:lnTo>
                    <a:pt x="139979" y="517247"/>
                  </a:lnTo>
                  <a:lnTo>
                    <a:pt x="120920" y="514739"/>
                  </a:lnTo>
                  <a:lnTo>
                    <a:pt x="75319" y="425328"/>
                  </a:lnTo>
                  <a:lnTo>
                    <a:pt x="0" y="356451"/>
                  </a:lnTo>
                  <a:lnTo>
                    <a:pt x="18367" y="258623"/>
                  </a:lnTo>
                  <a:lnTo>
                    <a:pt x="0" y="160795"/>
                  </a:lnTo>
                  <a:lnTo>
                    <a:pt x="75319" y="91918"/>
                  </a:lnTo>
                  <a:lnTo>
                    <a:pt x="120920" y="2507"/>
                  </a:lnTo>
                  <a:lnTo>
                    <a:pt x="139979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73" name="Freeform"/>
            <p:cNvSpPr/>
            <p:nvPr/>
          </p:nvSpPr>
          <p:spPr>
            <a:xfrm>
              <a:off x="3383903" y="3938120"/>
              <a:ext cx="180297" cy="513410"/>
            </a:xfrm>
            <a:custGeom>
              <a:avLst/>
              <a:gdLst>
                <a:gd name="connsiteX0" fmla="*/ 54898 w 180297"/>
                <a:gd name="connsiteY0" fmla="*/ 0 h 513410"/>
                <a:gd name="connsiteX1" fmla="*/ 59377 w 180297"/>
                <a:gd name="connsiteY1" fmla="*/ 589 h 513410"/>
                <a:gd name="connsiteX2" fmla="*/ 104978 w 180297"/>
                <a:gd name="connsiteY2" fmla="*/ 90000 h 513410"/>
                <a:gd name="connsiteX3" fmla="*/ 180297 w 180297"/>
                <a:gd name="connsiteY3" fmla="*/ 158877 h 513410"/>
                <a:gd name="connsiteX4" fmla="*/ 161930 w 180297"/>
                <a:gd name="connsiteY4" fmla="*/ 256705 h 513410"/>
                <a:gd name="connsiteX5" fmla="*/ 180297 w 180297"/>
                <a:gd name="connsiteY5" fmla="*/ 354533 h 513410"/>
                <a:gd name="connsiteX6" fmla="*/ 104978 w 180297"/>
                <a:gd name="connsiteY6" fmla="*/ 423410 h 513410"/>
                <a:gd name="connsiteX7" fmla="*/ 59377 w 180297"/>
                <a:gd name="connsiteY7" fmla="*/ 512821 h 513410"/>
                <a:gd name="connsiteX8" fmla="*/ 54898 w 180297"/>
                <a:gd name="connsiteY8" fmla="*/ 513410 h 513410"/>
                <a:gd name="connsiteX9" fmla="*/ 53614 w 180297"/>
                <a:gd name="connsiteY9" fmla="*/ 513151 h 513410"/>
                <a:gd name="connsiteX10" fmla="*/ 0 w 180297"/>
                <a:gd name="connsiteY10" fmla="*/ 432266 h 513410"/>
                <a:gd name="connsiteX11" fmla="*/ 0 w 180297"/>
                <a:gd name="connsiteY11" fmla="*/ 81144 h 513410"/>
                <a:gd name="connsiteX12" fmla="*/ 53614 w 180297"/>
                <a:gd name="connsiteY12" fmla="*/ 259 h 513410"/>
                <a:gd name="connsiteX13" fmla="*/ 54898 w 180297"/>
                <a:gd name="connsiteY13" fmla="*/ 0 h 513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0297" h="513410">
                  <a:moveTo>
                    <a:pt x="54898" y="0"/>
                  </a:moveTo>
                  <a:lnTo>
                    <a:pt x="59377" y="589"/>
                  </a:lnTo>
                  <a:lnTo>
                    <a:pt x="104978" y="90000"/>
                  </a:lnTo>
                  <a:lnTo>
                    <a:pt x="180297" y="158877"/>
                  </a:lnTo>
                  <a:lnTo>
                    <a:pt x="161930" y="256705"/>
                  </a:lnTo>
                  <a:lnTo>
                    <a:pt x="180297" y="354533"/>
                  </a:lnTo>
                  <a:lnTo>
                    <a:pt x="104978" y="423410"/>
                  </a:lnTo>
                  <a:lnTo>
                    <a:pt x="59377" y="512821"/>
                  </a:lnTo>
                  <a:lnTo>
                    <a:pt x="54898" y="513410"/>
                  </a:lnTo>
                  <a:lnTo>
                    <a:pt x="53614" y="513151"/>
                  </a:lnTo>
                  <a:cubicBezTo>
                    <a:pt x="22108" y="499825"/>
                    <a:pt x="0" y="468627"/>
                    <a:pt x="0" y="432266"/>
                  </a:cubicBezTo>
                  <a:lnTo>
                    <a:pt x="0" y="81144"/>
                  </a:lnTo>
                  <a:cubicBezTo>
                    <a:pt x="0" y="44783"/>
                    <a:pt x="22108" y="13586"/>
                    <a:pt x="53614" y="259"/>
                  </a:cubicBezTo>
                  <a:lnTo>
                    <a:pt x="54898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6" name="Freeform"/>
            <p:cNvSpPr/>
            <p:nvPr/>
          </p:nvSpPr>
          <p:spPr>
            <a:xfrm>
              <a:off x="3438800" y="3931481"/>
              <a:ext cx="5304898" cy="526688"/>
            </a:xfrm>
            <a:custGeom>
              <a:avLst/>
              <a:gdLst>
                <a:gd name="connsiteX0" fmla="*/ 32885 w 5304898"/>
                <a:gd name="connsiteY0" fmla="*/ 0 h 526688"/>
                <a:gd name="connsiteX1" fmla="*/ 5281515 w 5304898"/>
                <a:gd name="connsiteY1" fmla="*/ 0 h 526688"/>
                <a:gd name="connsiteX2" fmla="*/ 5304898 w 5304898"/>
                <a:gd name="connsiteY2" fmla="*/ 4721 h 526688"/>
                <a:gd name="connsiteX3" fmla="*/ 5285839 w 5304898"/>
                <a:gd name="connsiteY3" fmla="*/ 7228 h 526688"/>
                <a:gd name="connsiteX4" fmla="*/ 5240238 w 5304898"/>
                <a:gd name="connsiteY4" fmla="*/ 96639 h 526688"/>
                <a:gd name="connsiteX5" fmla="*/ 5164919 w 5304898"/>
                <a:gd name="connsiteY5" fmla="*/ 165516 h 526688"/>
                <a:gd name="connsiteX6" fmla="*/ 5183286 w 5304898"/>
                <a:gd name="connsiteY6" fmla="*/ 263344 h 526688"/>
                <a:gd name="connsiteX7" fmla="*/ 5164919 w 5304898"/>
                <a:gd name="connsiteY7" fmla="*/ 361172 h 526688"/>
                <a:gd name="connsiteX8" fmla="*/ 5240238 w 5304898"/>
                <a:gd name="connsiteY8" fmla="*/ 430049 h 526688"/>
                <a:gd name="connsiteX9" fmla="*/ 5285839 w 5304898"/>
                <a:gd name="connsiteY9" fmla="*/ 519460 h 526688"/>
                <a:gd name="connsiteX10" fmla="*/ 5304898 w 5304898"/>
                <a:gd name="connsiteY10" fmla="*/ 521968 h 526688"/>
                <a:gd name="connsiteX11" fmla="*/ 5281515 w 5304898"/>
                <a:gd name="connsiteY11" fmla="*/ 526688 h 526688"/>
                <a:gd name="connsiteX12" fmla="*/ 32885 w 5304898"/>
                <a:gd name="connsiteY12" fmla="*/ 526688 h 526688"/>
                <a:gd name="connsiteX13" fmla="*/ 0 w 5304898"/>
                <a:gd name="connsiteY13" fmla="*/ 520049 h 526688"/>
                <a:gd name="connsiteX14" fmla="*/ 4479 w 5304898"/>
                <a:gd name="connsiteY14" fmla="*/ 519460 h 526688"/>
                <a:gd name="connsiteX15" fmla="*/ 50080 w 5304898"/>
                <a:gd name="connsiteY15" fmla="*/ 430049 h 526688"/>
                <a:gd name="connsiteX16" fmla="*/ 125399 w 5304898"/>
                <a:gd name="connsiteY16" fmla="*/ 361172 h 526688"/>
                <a:gd name="connsiteX17" fmla="*/ 107032 w 5304898"/>
                <a:gd name="connsiteY17" fmla="*/ 263344 h 526688"/>
                <a:gd name="connsiteX18" fmla="*/ 125399 w 5304898"/>
                <a:gd name="connsiteY18" fmla="*/ 165516 h 526688"/>
                <a:gd name="connsiteX19" fmla="*/ 50080 w 5304898"/>
                <a:gd name="connsiteY19" fmla="*/ 96639 h 526688"/>
                <a:gd name="connsiteX20" fmla="*/ 4479 w 5304898"/>
                <a:gd name="connsiteY20" fmla="*/ 7228 h 526688"/>
                <a:gd name="connsiteX21" fmla="*/ 0 w 5304898"/>
                <a:gd name="connsiteY21" fmla="*/ 6639 h 526688"/>
                <a:gd name="connsiteX22" fmla="*/ 32885 w 5304898"/>
                <a:gd name="connsiteY22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304898" h="526688">
                  <a:moveTo>
                    <a:pt x="32885" y="0"/>
                  </a:moveTo>
                  <a:lnTo>
                    <a:pt x="5281515" y="0"/>
                  </a:lnTo>
                  <a:lnTo>
                    <a:pt x="5304898" y="4721"/>
                  </a:lnTo>
                  <a:lnTo>
                    <a:pt x="5285839" y="7228"/>
                  </a:lnTo>
                  <a:lnTo>
                    <a:pt x="5240238" y="96639"/>
                  </a:lnTo>
                  <a:lnTo>
                    <a:pt x="5164919" y="165516"/>
                  </a:lnTo>
                  <a:lnTo>
                    <a:pt x="5183286" y="263344"/>
                  </a:lnTo>
                  <a:lnTo>
                    <a:pt x="5164919" y="361172"/>
                  </a:lnTo>
                  <a:lnTo>
                    <a:pt x="5240238" y="430049"/>
                  </a:lnTo>
                  <a:lnTo>
                    <a:pt x="5285839" y="519460"/>
                  </a:lnTo>
                  <a:lnTo>
                    <a:pt x="5304898" y="521968"/>
                  </a:lnTo>
                  <a:lnTo>
                    <a:pt x="5281515" y="526688"/>
                  </a:lnTo>
                  <a:lnTo>
                    <a:pt x="32885" y="526688"/>
                  </a:lnTo>
                  <a:lnTo>
                    <a:pt x="0" y="520049"/>
                  </a:lnTo>
                  <a:lnTo>
                    <a:pt x="4479" y="519460"/>
                  </a:lnTo>
                  <a:lnTo>
                    <a:pt x="50080" y="430049"/>
                  </a:lnTo>
                  <a:lnTo>
                    <a:pt x="125399" y="361172"/>
                  </a:lnTo>
                  <a:lnTo>
                    <a:pt x="107032" y="263344"/>
                  </a:lnTo>
                  <a:lnTo>
                    <a:pt x="125399" y="165516"/>
                  </a:lnTo>
                  <a:lnTo>
                    <a:pt x="50080" y="96639"/>
                  </a:lnTo>
                  <a:lnTo>
                    <a:pt x="4479" y="7228"/>
                  </a:lnTo>
                  <a:lnTo>
                    <a:pt x="0" y="6639"/>
                  </a:lnTo>
                  <a:lnTo>
                    <a:pt x="32885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الزُّهري</a:t>
              </a:r>
            </a:p>
          </p:txBody>
        </p:sp>
      </p:grpSp>
      <p:grpSp>
        <p:nvGrpSpPr>
          <p:cNvPr id="163" name="جواب 2"/>
          <p:cNvGrpSpPr/>
          <p:nvPr/>
        </p:nvGrpSpPr>
        <p:grpSpPr>
          <a:xfrm>
            <a:off x="3383903" y="4742379"/>
            <a:ext cx="5424196" cy="526688"/>
            <a:chOff x="3383903" y="4669227"/>
            <a:chExt cx="5424196" cy="526688"/>
          </a:xfrm>
        </p:grpSpPr>
        <p:sp>
          <p:nvSpPr>
            <p:cNvPr id="72" name="Freeform"/>
            <p:cNvSpPr/>
            <p:nvPr/>
          </p:nvSpPr>
          <p:spPr>
            <a:xfrm>
              <a:off x="8603720" y="4670388"/>
              <a:ext cx="204379" cy="516719"/>
            </a:xfrm>
            <a:custGeom>
              <a:avLst/>
              <a:gdLst>
                <a:gd name="connsiteX0" fmla="*/ 122342 w 204379"/>
                <a:gd name="connsiteY0" fmla="*/ 0 h 516719"/>
                <a:gd name="connsiteX1" fmla="*/ 150765 w 204379"/>
                <a:gd name="connsiteY1" fmla="*/ 5738 h 516719"/>
                <a:gd name="connsiteX2" fmla="*/ 204379 w 204379"/>
                <a:gd name="connsiteY2" fmla="*/ 86623 h 516719"/>
                <a:gd name="connsiteX3" fmla="*/ 204379 w 204379"/>
                <a:gd name="connsiteY3" fmla="*/ 437745 h 516719"/>
                <a:gd name="connsiteX4" fmla="*/ 178668 w 204379"/>
                <a:gd name="connsiteY4" fmla="*/ 499817 h 516719"/>
                <a:gd name="connsiteX5" fmla="*/ 153600 w 204379"/>
                <a:gd name="connsiteY5" fmla="*/ 516719 h 516719"/>
                <a:gd name="connsiteX6" fmla="*/ 120920 w 204379"/>
                <a:gd name="connsiteY6" fmla="*/ 512419 h 516719"/>
                <a:gd name="connsiteX7" fmla="*/ 75319 w 204379"/>
                <a:gd name="connsiteY7" fmla="*/ 423008 h 516719"/>
                <a:gd name="connsiteX8" fmla="*/ 0 w 204379"/>
                <a:gd name="connsiteY8" fmla="*/ 354131 h 516719"/>
                <a:gd name="connsiteX9" fmla="*/ 18367 w 204379"/>
                <a:gd name="connsiteY9" fmla="*/ 256303 h 516719"/>
                <a:gd name="connsiteX10" fmla="*/ 0 w 204379"/>
                <a:gd name="connsiteY10" fmla="*/ 158475 h 516719"/>
                <a:gd name="connsiteX11" fmla="*/ 75319 w 204379"/>
                <a:gd name="connsiteY11" fmla="*/ 89598 h 516719"/>
                <a:gd name="connsiteX12" fmla="*/ 120920 w 204379"/>
                <a:gd name="connsiteY12" fmla="*/ 187 h 516719"/>
                <a:gd name="connsiteX13" fmla="*/ 122342 w 204379"/>
                <a:gd name="connsiteY13" fmla="*/ 0 h 51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6719">
                  <a:moveTo>
                    <a:pt x="122342" y="0"/>
                  </a:moveTo>
                  <a:lnTo>
                    <a:pt x="150765" y="5738"/>
                  </a:lnTo>
                  <a:cubicBezTo>
                    <a:pt x="182272" y="19065"/>
                    <a:pt x="204379" y="50262"/>
                    <a:pt x="204379" y="86623"/>
                  </a:cubicBezTo>
                  <a:lnTo>
                    <a:pt x="204379" y="437745"/>
                  </a:lnTo>
                  <a:cubicBezTo>
                    <a:pt x="204379" y="461986"/>
                    <a:pt x="194553" y="483931"/>
                    <a:pt x="178668" y="499817"/>
                  </a:cubicBezTo>
                  <a:lnTo>
                    <a:pt x="153600" y="516719"/>
                  </a:lnTo>
                  <a:lnTo>
                    <a:pt x="120920" y="512419"/>
                  </a:lnTo>
                  <a:lnTo>
                    <a:pt x="75319" y="423008"/>
                  </a:lnTo>
                  <a:lnTo>
                    <a:pt x="0" y="354131"/>
                  </a:lnTo>
                  <a:lnTo>
                    <a:pt x="18367" y="256303"/>
                  </a:lnTo>
                  <a:lnTo>
                    <a:pt x="0" y="158475"/>
                  </a:lnTo>
                  <a:lnTo>
                    <a:pt x="75319" y="89598"/>
                  </a:lnTo>
                  <a:lnTo>
                    <a:pt x="120920" y="187"/>
                  </a:lnTo>
                  <a:lnTo>
                    <a:pt x="122342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71" name="Freeform"/>
            <p:cNvSpPr/>
            <p:nvPr/>
          </p:nvSpPr>
          <p:spPr>
            <a:xfrm>
              <a:off x="3383903" y="4674553"/>
              <a:ext cx="180297" cy="509903"/>
            </a:xfrm>
            <a:custGeom>
              <a:avLst/>
              <a:gdLst>
                <a:gd name="connsiteX0" fmla="*/ 61406 w 180297"/>
                <a:gd name="connsiteY0" fmla="*/ 0 h 509903"/>
                <a:gd name="connsiteX1" fmla="*/ 104978 w 180297"/>
                <a:gd name="connsiteY1" fmla="*/ 85433 h 509903"/>
                <a:gd name="connsiteX2" fmla="*/ 180297 w 180297"/>
                <a:gd name="connsiteY2" fmla="*/ 154310 h 509903"/>
                <a:gd name="connsiteX3" fmla="*/ 161930 w 180297"/>
                <a:gd name="connsiteY3" fmla="*/ 252138 h 509903"/>
                <a:gd name="connsiteX4" fmla="*/ 180297 w 180297"/>
                <a:gd name="connsiteY4" fmla="*/ 349966 h 509903"/>
                <a:gd name="connsiteX5" fmla="*/ 104978 w 180297"/>
                <a:gd name="connsiteY5" fmla="*/ 418843 h 509903"/>
                <a:gd name="connsiteX6" fmla="*/ 59377 w 180297"/>
                <a:gd name="connsiteY6" fmla="*/ 508254 h 509903"/>
                <a:gd name="connsiteX7" fmla="*/ 46847 w 180297"/>
                <a:gd name="connsiteY7" fmla="*/ 509903 h 509903"/>
                <a:gd name="connsiteX8" fmla="*/ 25711 w 180297"/>
                <a:gd name="connsiteY8" fmla="*/ 495652 h 509903"/>
                <a:gd name="connsiteX9" fmla="*/ 0 w 180297"/>
                <a:gd name="connsiteY9" fmla="*/ 433580 h 509903"/>
                <a:gd name="connsiteX10" fmla="*/ 0 w 180297"/>
                <a:gd name="connsiteY10" fmla="*/ 82458 h 509903"/>
                <a:gd name="connsiteX11" fmla="*/ 53614 w 180297"/>
                <a:gd name="connsiteY11" fmla="*/ 1573 h 509903"/>
                <a:gd name="connsiteX12" fmla="*/ 61406 w 180297"/>
                <a:gd name="connsiteY12" fmla="*/ 0 h 509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297" h="509903">
                  <a:moveTo>
                    <a:pt x="61406" y="0"/>
                  </a:moveTo>
                  <a:lnTo>
                    <a:pt x="104978" y="85433"/>
                  </a:lnTo>
                  <a:lnTo>
                    <a:pt x="180297" y="154310"/>
                  </a:lnTo>
                  <a:lnTo>
                    <a:pt x="161930" y="252138"/>
                  </a:lnTo>
                  <a:lnTo>
                    <a:pt x="180297" y="349966"/>
                  </a:lnTo>
                  <a:lnTo>
                    <a:pt x="104978" y="418843"/>
                  </a:lnTo>
                  <a:lnTo>
                    <a:pt x="59377" y="508254"/>
                  </a:lnTo>
                  <a:lnTo>
                    <a:pt x="46847" y="509903"/>
                  </a:lnTo>
                  <a:lnTo>
                    <a:pt x="25711" y="495652"/>
                  </a:lnTo>
                  <a:cubicBezTo>
                    <a:pt x="9826" y="479766"/>
                    <a:pt x="0" y="457821"/>
                    <a:pt x="0" y="433580"/>
                  </a:cubicBezTo>
                  <a:lnTo>
                    <a:pt x="0" y="82458"/>
                  </a:lnTo>
                  <a:cubicBezTo>
                    <a:pt x="0" y="46097"/>
                    <a:pt x="22108" y="14900"/>
                    <a:pt x="53614" y="1573"/>
                  </a:cubicBezTo>
                  <a:lnTo>
                    <a:pt x="6140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3" name="Freeform"/>
            <p:cNvSpPr/>
            <p:nvPr/>
          </p:nvSpPr>
          <p:spPr>
            <a:xfrm>
              <a:off x="3430749" y="4669227"/>
              <a:ext cx="5326570" cy="526688"/>
            </a:xfrm>
            <a:custGeom>
              <a:avLst/>
              <a:gdLst>
                <a:gd name="connsiteX0" fmla="*/ 40936 w 5326570"/>
                <a:gd name="connsiteY0" fmla="*/ 0 h 526688"/>
                <a:gd name="connsiteX1" fmla="*/ 5289566 w 5326570"/>
                <a:gd name="connsiteY1" fmla="*/ 0 h 526688"/>
                <a:gd name="connsiteX2" fmla="*/ 5295312 w 5326570"/>
                <a:gd name="connsiteY2" fmla="*/ 1160 h 526688"/>
                <a:gd name="connsiteX3" fmla="*/ 5293890 w 5326570"/>
                <a:gd name="connsiteY3" fmla="*/ 1347 h 526688"/>
                <a:gd name="connsiteX4" fmla="*/ 5248289 w 5326570"/>
                <a:gd name="connsiteY4" fmla="*/ 90758 h 526688"/>
                <a:gd name="connsiteX5" fmla="*/ 5172970 w 5326570"/>
                <a:gd name="connsiteY5" fmla="*/ 159635 h 526688"/>
                <a:gd name="connsiteX6" fmla="*/ 5191337 w 5326570"/>
                <a:gd name="connsiteY6" fmla="*/ 257463 h 526688"/>
                <a:gd name="connsiteX7" fmla="*/ 5172970 w 5326570"/>
                <a:gd name="connsiteY7" fmla="*/ 355291 h 526688"/>
                <a:gd name="connsiteX8" fmla="*/ 5248289 w 5326570"/>
                <a:gd name="connsiteY8" fmla="*/ 424168 h 526688"/>
                <a:gd name="connsiteX9" fmla="*/ 5293890 w 5326570"/>
                <a:gd name="connsiteY9" fmla="*/ 513579 h 526688"/>
                <a:gd name="connsiteX10" fmla="*/ 5326570 w 5326570"/>
                <a:gd name="connsiteY10" fmla="*/ 517879 h 526688"/>
                <a:gd name="connsiteX11" fmla="*/ 5323735 w 5326570"/>
                <a:gd name="connsiteY11" fmla="*/ 519790 h 526688"/>
                <a:gd name="connsiteX12" fmla="*/ 5289566 w 5326570"/>
                <a:gd name="connsiteY12" fmla="*/ 526688 h 526688"/>
                <a:gd name="connsiteX13" fmla="*/ 40936 w 5326570"/>
                <a:gd name="connsiteY13" fmla="*/ 526688 h 526688"/>
                <a:gd name="connsiteX14" fmla="*/ 6767 w 5326570"/>
                <a:gd name="connsiteY14" fmla="*/ 519790 h 526688"/>
                <a:gd name="connsiteX15" fmla="*/ 0 w 5326570"/>
                <a:gd name="connsiteY15" fmla="*/ 515228 h 526688"/>
                <a:gd name="connsiteX16" fmla="*/ 12530 w 5326570"/>
                <a:gd name="connsiteY16" fmla="*/ 513579 h 526688"/>
                <a:gd name="connsiteX17" fmla="*/ 58131 w 5326570"/>
                <a:gd name="connsiteY17" fmla="*/ 424168 h 526688"/>
                <a:gd name="connsiteX18" fmla="*/ 133450 w 5326570"/>
                <a:gd name="connsiteY18" fmla="*/ 355291 h 526688"/>
                <a:gd name="connsiteX19" fmla="*/ 115083 w 5326570"/>
                <a:gd name="connsiteY19" fmla="*/ 257463 h 526688"/>
                <a:gd name="connsiteX20" fmla="*/ 133450 w 5326570"/>
                <a:gd name="connsiteY20" fmla="*/ 159635 h 526688"/>
                <a:gd name="connsiteX21" fmla="*/ 58131 w 5326570"/>
                <a:gd name="connsiteY21" fmla="*/ 90758 h 526688"/>
                <a:gd name="connsiteX22" fmla="*/ 14559 w 5326570"/>
                <a:gd name="connsiteY22" fmla="*/ 5325 h 526688"/>
                <a:gd name="connsiteX23" fmla="*/ 40936 w 5326570"/>
                <a:gd name="connsiteY23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326570" h="526688">
                  <a:moveTo>
                    <a:pt x="40936" y="0"/>
                  </a:moveTo>
                  <a:lnTo>
                    <a:pt x="5289566" y="0"/>
                  </a:lnTo>
                  <a:lnTo>
                    <a:pt x="5295312" y="1160"/>
                  </a:lnTo>
                  <a:lnTo>
                    <a:pt x="5293890" y="1347"/>
                  </a:lnTo>
                  <a:lnTo>
                    <a:pt x="5248289" y="90758"/>
                  </a:lnTo>
                  <a:lnTo>
                    <a:pt x="5172970" y="159635"/>
                  </a:lnTo>
                  <a:lnTo>
                    <a:pt x="5191337" y="257463"/>
                  </a:lnTo>
                  <a:lnTo>
                    <a:pt x="5172970" y="355291"/>
                  </a:lnTo>
                  <a:lnTo>
                    <a:pt x="5248289" y="424168"/>
                  </a:lnTo>
                  <a:lnTo>
                    <a:pt x="5293890" y="513579"/>
                  </a:lnTo>
                  <a:lnTo>
                    <a:pt x="5326570" y="517879"/>
                  </a:lnTo>
                  <a:lnTo>
                    <a:pt x="5323735" y="519790"/>
                  </a:lnTo>
                  <a:cubicBezTo>
                    <a:pt x="5313233" y="524232"/>
                    <a:pt x="5301686" y="526688"/>
                    <a:pt x="5289566" y="526688"/>
                  </a:cubicBezTo>
                  <a:lnTo>
                    <a:pt x="40936" y="526688"/>
                  </a:lnTo>
                  <a:cubicBezTo>
                    <a:pt x="28816" y="526688"/>
                    <a:pt x="17269" y="524232"/>
                    <a:pt x="6767" y="519790"/>
                  </a:cubicBezTo>
                  <a:lnTo>
                    <a:pt x="0" y="515228"/>
                  </a:lnTo>
                  <a:lnTo>
                    <a:pt x="12530" y="513579"/>
                  </a:lnTo>
                  <a:lnTo>
                    <a:pt x="58131" y="424168"/>
                  </a:lnTo>
                  <a:lnTo>
                    <a:pt x="133450" y="355291"/>
                  </a:lnTo>
                  <a:lnTo>
                    <a:pt x="115083" y="257463"/>
                  </a:lnTo>
                  <a:lnTo>
                    <a:pt x="133450" y="159635"/>
                  </a:lnTo>
                  <a:lnTo>
                    <a:pt x="58131" y="90758"/>
                  </a:lnTo>
                  <a:lnTo>
                    <a:pt x="14559" y="5325"/>
                  </a:lnTo>
                  <a:lnTo>
                    <a:pt x="40936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تميم الداري</a:t>
              </a:r>
            </a:p>
          </p:txBody>
        </p:sp>
      </p:grpSp>
      <p:grpSp>
        <p:nvGrpSpPr>
          <p:cNvPr id="164" name="جواب 1"/>
          <p:cNvGrpSpPr/>
          <p:nvPr/>
        </p:nvGrpSpPr>
        <p:grpSpPr>
          <a:xfrm>
            <a:off x="3383903" y="4085948"/>
            <a:ext cx="5424196" cy="526688"/>
            <a:chOff x="3383903" y="5406973"/>
            <a:chExt cx="5424196" cy="526688"/>
          </a:xfrm>
        </p:grpSpPr>
        <p:sp>
          <p:nvSpPr>
            <p:cNvPr id="70" name="Freeform"/>
            <p:cNvSpPr/>
            <p:nvPr/>
          </p:nvSpPr>
          <p:spPr>
            <a:xfrm>
              <a:off x="8603720" y="5409187"/>
              <a:ext cx="204379" cy="517121"/>
            </a:xfrm>
            <a:custGeom>
              <a:avLst/>
              <a:gdLst>
                <a:gd name="connsiteX0" fmla="*/ 127557 w 204379"/>
                <a:gd name="connsiteY0" fmla="*/ 0 h 517121"/>
                <a:gd name="connsiteX1" fmla="*/ 150765 w 204379"/>
                <a:gd name="connsiteY1" fmla="*/ 4685 h 517121"/>
                <a:gd name="connsiteX2" fmla="*/ 204379 w 204379"/>
                <a:gd name="connsiteY2" fmla="*/ 85570 h 517121"/>
                <a:gd name="connsiteX3" fmla="*/ 204379 w 204379"/>
                <a:gd name="connsiteY3" fmla="*/ 436692 h 517121"/>
                <a:gd name="connsiteX4" fmla="*/ 178668 w 204379"/>
                <a:gd name="connsiteY4" fmla="*/ 498764 h 517121"/>
                <a:gd name="connsiteX5" fmla="*/ 151442 w 204379"/>
                <a:gd name="connsiteY5" fmla="*/ 517121 h 517121"/>
                <a:gd name="connsiteX6" fmla="*/ 120920 w 204379"/>
                <a:gd name="connsiteY6" fmla="*/ 513105 h 517121"/>
                <a:gd name="connsiteX7" fmla="*/ 75319 w 204379"/>
                <a:gd name="connsiteY7" fmla="*/ 423694 h 517121"/>
                <a:gd name="connsiteX8" fmla="*/ 0 w 204379"/>
                <a:gd name="connsiteY8" fmla="*/ 354817 h 517121"/>
                <a:gd name="connsiteX9" fmla="*/ 18367 w 204379"/>
                <a:gd name="connsiteY9" fmla="*/ 256989 h 517121"/>
                <a:gd name="connsiteX10" fmla="*/ 0 w 204379"/>
                <a:gd name="connsiteY10" fmla="*/ 159161 h 517121"/>
                <a:gd name="connsiteX11" fmla="*/ 75319 w 204379"/>
                <a:gd name="connsiteY11" fmla="*/ 90284 h 517121"/>
                <a:gd name="connsiteX12" fmla="*/ 120920 w 204379"/>
                <a:gd name="connsiteY12" fmla="*/ 873 h 517121"/>
                <a:gd name="connsiteX13" fmla="*/ 127557 w 204379"/>
                <a:gd name="connsiteY13" fmla="*/ 0 h 517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7121">
                  <a:moveTo>
                    <a:pt x="127557" y="0"/>
                  </a:moveTo>
                  <a:lnTo>
                    <a:pt x="150765" y="4685"/>
                  </a:lnTo>
                  <a:cubicBezTo>
                    <a:pt x="182272" y="18012"/>
                    <a:pt x="204379" y="49209"/>
                    <a:pt x="204379" y="85570"/>
                  </a:cubicBezTo>
                  <a:lnTo>
                    <a:pt x="204379" y="436692"/>
                  </a:lnTo>
                  <a:cubicBezTo>
                    <a:pt x="204379" y="460933"/>
                    <a:pt x="194553" y="482878"/>
                    <a:pt x="178668" y="498764"/>
                  </a:cubicBezTo>
                  <a:lnTo>
                    <a:pt x="151442" y="517121"/>
                  </a:lnTo>
                  <a:lnTo>
                    <a:pt x="120920" y="513105"/>
                  </a:lnTo>
                  <a:lnTo>
                    <a:pt x="75319" y="423694"/>
                  </a:lnTo>
                  <a:lnTo>
                    <a:pt x="0" y="354817"/>
                  </a:lnTo>
                  <a:lnTo>
                    <a:pt x="18367" y="256989"/>
                  </a:lnTo>
                  <a:lnTo>
                    <a:pt x="0" y="159161"/>
                  </a:lnTo>
                  <a:lnTo>
                    <a:pt x="75319" y="90284"/>
                  </a:lnTo>
                  <a:lnTo>
                    <a:pt x="120920" y="873"/>
                  </a:lnTo>
                  <a:lnTo>
                    <a:pt x="12755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9" name="Freeform"/>
            <p:cNvSpPr/>
            <p:nvPr/>
          </p:nvSpPr>
          <p:spPr>
            <a:xfrm>
              <a:off x="3383903" y="5412462"/>
              <a:ext cx="180297" cy="511195"/>
            </a:xfrm>
            <a:custGeom>
              <a:avLst/>
              <a:gdLst>
                <a:gd name="connsiteX0" fmla="*/ 60602 w 180297"/>
                <a:gd name="connsiteY0" fmla="*/ 0 h 511195"/>
                <a:gd name="connsiteX1" fmla="*/ 104978 w 180297"/>
                <a:gd name="connsiteY1" fmla="*/ 87009 h 511195"/>
                <a:gd name="connsiteX2" fmla="*/ 180297 w 180297"/>
                <a:gd name="connsiteY2" fmla="*/ 155886 h 511195"/>
                <a:gd name="connsiteX3" fmla="*/ 161930 w 180297"/>
                <a:gd name="connsiteY3" fmla="*/ 253714 h 511195"/>
                <a:gd name="connsiteX4" fmla="*/ 180297 w 180297"/>
                <a:gd name="connsiteY4" fmla="*/ 351542 h 511195"/>
                <a:gd name="connsiteX5" fmla="*/ 104978 w 180297"/>
                <a:gd name="connsiteY5" fmla="*/ 420419 h 511195"/>
                <a:gd name="connsiteX6" fmla="*/ 59377 w 180297"/>
                <a:gd name="connsiteY6" fmla="*/ 509830 h 511195"/>
                <a:gd name="connsiteX7" fmla="*/ 49005 w 180297"/>
                <a:gd name="connsiteY7" fmla="*/ 511195 h 511195"/>
                <a:gd name="connsiteX8" fmla="*/ 25711 w 180297"/>
                <a:gd name="connsiteY8" fmla="*/ 495489 h 511195"/>
                <a:gd name="connsiteX9" fmla="*/ 0 w 180297"/>
                <a:gd name="connsiteY9" fmla="*/ 433417 h 511195"/>
                <a:gd name="connsiteX10" fmla="*/ 0 w 180297"/>
                <a:gd name="connsiteY10" fmla="*/ 82295 h 511195"/>
                <a:gd name="connsiteX11" fmla="*/ 53614 w 180297"/>
                <a:gd name="connsiteY11" fmla="*/ 1410 h 511195"/>
                <a:gd name="connsiteX12" fmla="*/ 60602 w 180297"/>
                <a:gd name="connsiteY12" fmla="*/ 0 h 511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297" h="511195">
                  <a:moveTo>
                    <a:pt x="60602" y="0"/>
                  </a:moveTo>
                  <a:lnTo>
                    <a:pt x="104978" y="87009"/>
                  </a:lnTo>
                  <a:lnTo>
                    <a:pt x="180297" y="155886"/>
                  </a:lnTo>
                  <a:lnTo>
                    <a:pt x="161930" y="253714"/>
                  </a:lnTo>
                  <a:lnTo>
                    <a:pt x="180297" y="351542"/>
                  </a:lnTo>
                  <a:lnTo>
                    <a:pt x="104978" y="420419"/>
                  </a:lnTo>
                  <a:lnTo>
                    <a:pt x="59377" y="509830"/>
                  </a:lnTo>
                  <a:lnTo>
                    <a:pt x="49005" y="511195"/>
                  </a:lnTo>
                  <a:lnTo>
                    <a:pt x="25711" y="495489"/>
                  </a:lnTo>
                  <a:cubicBezTo>
                    <a:pt x="9826" y="479603"/>
                    <a:pt x="0" y="457658"/>
                    <a:pt x="0" y="433417"/>
                  </a:cubicBezTo>
                  <a:lnTo>
                    <a:pt x="0" y="82295"/>
                  </a:lnTo>
                  <a:cubicBezTo>
                    <a:pt x="0" y="45934"/>
                    <a:pt x="22108" y="14737"/>
                    <a:pt x="53614" y="1410"/>
                  </a:cubicBezTo>
                  <a:lnTo>
                    <a:pt x="60602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0" name="Freeform"/>
            <p:cNvSpPr/>
            <p:nvPr/>
          </p:nvSpPr>
          <p:spPr>
            <a:xfrm>
              <a:off x="3432907" y="5406973"/>
              <a:ext cx="5322254" cy="526688"/>
            </a:xfrm>
            <a:custGeom>
              <a:avLst/>
              <a:gdLst>
                <a:gd name="connsiteX0" fmla="*/ 38778 w 5322254"/>
                <a:gd name="connsiteY0" fmla="*/ 0 h 526688"/>
                <a:gd name="connsiteX1" fmla="*/ 5287408 w 5322254"/>
                <a:gd name="connsiteY1" fmla="*/ 0 h 526688"/>
                <a:gd name="connsiteX2" fmla="*/ 5298369 w 5322254"/>
                <a:gd name="connsiteY2" fmla="*/ 2213 h 526688"/>
                <a:gd name="connsiteX3" fmla="*/ 5291732 w 5322254"/>
                <a:gd name="connsiteY3" fmla="*/ 3086 h 526688"/>
                <a:gd name="connsiteX4" fmla="*/ 5246131 w 5322254"/>
                <a:gd name="connsiteY4" fmla="*/ 92497 h 526688"/>
                <a:gd name="connsiteX5" fmla="*/ 5170812 w 5322254"/>
                <a:gd name="connsiteY5" fmla="*/ 161374 h 526688"/>
                <a:gd name="connsiteX6" fmla="*/ 5189179 w 5322254"/>
                <a:gd name="connsiteY6" fmla="*/ 259202 h 526688"/>
                <a:gd name="connsiteX7" fmla="*/ 5170812 w 5322254"/>
                <a:gd name="connsiteY7" fmla="*/ 357030 h 526688"/>
                <a:gd name="connsiteX8" fmla="*/ 5246131 w 5322254"/>
                <a:gd name="connsiteY8" fmla="*/ 425907 h 526688"/>
                <a:gd name="connsiteX9" fmla="*/ 5291732 w 5322254"/>
                <a:gd name="connsiteY9" fmla="*/ 515318 h 526688"/>
                <a:gd name="connsiteX10" fmla="*/ 5322254 w 5322254"/>
                <a:gd name="connsiteY10" fmla="*/ 519334 h 526688"/>
                <a:gd name="connsiteX11" fmla="*/ 5321577 w 5322254"/>
                <a:gd name="connsiteY11" fmla="*/ 519790 h 526688"/>
                <a:gd name="connsiteX12" fmla="*/ 5287408 w 5322254"/>
                <a:gd name="connsiteY12" fmla="*/ 526688 h 526688"/>
                <a:gd name="connsiteX13" fmla="*/ 38778 w 5322254"/>
                <a:gd name="connsiteY13" fmla="*/ 526688 h 526688"/>
                <a:gd name="connsiteX14" fmla="*/ 4609 w 5322254"/>
                <a:gd name="connsiteY14" fmla="*/ 519790 h 526688"/>
                <a:gd name="connsiteX15" fmla="*/ 0 w 5322254"/>
                <a:gd name="connsiteY15" fmla="*/ 516683 h 526688"/>
                <a:gd name="connsiteX16" fmla="*/ 10372 w 5322254"/>
                <a:gd name="connsiteY16" fmla="*/ 515318 h 526688"/>
                <a:gd name="connsiteX17" fmla="*/ 55973 w 5322254"/>
                <a:gd name="connsiteY17" fmla="*/ 425907 h 526688"/>
                <a:gd name="connsiteX18" fmla="*/ 131292 w 5322254"/>
                <a:gd name="connsiteY18" fmla="*/ 357030 h 526688"/>
                <a:gd name="connsiteX19" fmla="*/ 112925 w 5322254"/>
                <a:gd name="connsiteY19" fmla="*/ 259202 h 526688"/>
                <a:gd name="connsiteX20" fmla="*/ 131292 w 5322254"/>
                <a:gd name="connsiteY20" fmla="*/ 161374 h 526688"/>
                <a:gd name="connsiteX21" fmla="*/ 55973 w 5322254"/>
                <a:gd name="connsiteY21" fmla="*/ 92497 h 526688"/>
                <a:gd name="connsiteX22" fmla="*/ 11597 w 5322254"/>
                <a:gd name="connsiteY22" fmla="*/ 5488 h 526688"/>
                <a:gd name="connsiteX23" fmla="*/ 38778 w 5322254"/>
                <a:gd name="connsiteY23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322254" h="526688">
                  <a:moveTo>
                    <a:pt x="38778" y="0"/>
                  </a:moveTo>
                  <a:lnTo>
                    <a:pt x="5287408" y="0"/>
                  </a:lnTo>
                  <a:lnTo>
                    <a:pt x="5298369" y="2213"/>
                  </a:lnTo>
                  <a:lnTo>
                    <a:pt x="5291732" y="3086"/>
                  </a:lnTo>
                  <a:lnTo>
                    <a:pt x="5246131" y="92497"/>
                  </a:lnTo>
                  <a:lnTo>
                    <a:pt x="5170812" y="161374"/>
                  </a:lnTo>
                  <a:lnTo>
                    <a:pt x="5189179" y="259202"/>
                  </a:lnTo>
                  <a:lnTo>
                    <a:pt x="5170812" y="357030"/>
                  </a:lnTo>
                  <a:lnTo>
                    <a:pt x="5246131" y="425907"/>
                  </a:lnTo>
                  <a:lnTo>
                    <a:pt x="5291732" y="515318"/>
                  </a:lnTo>
                  <a:lnTo>
                    <a:pt x="5322254" y="519334"/>
                  </a:lnTo>
                  <a:lnTo>
                    <a:pt x="5321577" y="519790"/>
                  </a:lnTo>
                  <a:cubicBezTo>
                    <a:pt x="5311075" y="524232"/>
                    <a:pt x="5299528" y="526688"/>
                    <a:pt x="5287408" y="526688"/>
                  </a:cubicBezTo>
                  <a:lnTo>
                    <a:pt x="38778" y="526688"/>
                  </a:lnTo>
                  <a:cubicBezTo>
                    <a:pt x="26658" y="526688"/>
                    <a:pt x="15111" y="524232"/>
                    <a:pt x="4609" y="519790"/>
                  </a:cubicBezTo>
                  <a:lnTo>
                    <a:pt x="0" y="516683"/>
                  </a:lnTo>
                  <a:lnTo>
                    <a:pt x="10372" y="515318"/>
                  </a:lnTo>
                  <a:lnTo>
                    <a:pt x="55973" y="425907"/>
                  </a:lnTo>
                  <a:lnTo>
                    <a:pt x="131292" y="357030"/>
                  </a:lnTo>
                  <a:lnTo>
                    <a:pt x="112925" y="259202"/>
                  </a:lnTo>
                  <a:lnTo>
                    <a:pt x="131292" y="161374"/>
                  </a:lnTo>
                  <a:lnTo>
                    <a:pt x="55973" y="92497"/>
                  </a:lnTo>
                  <a:lnTo>
                    <a:pt x="11597" y="5488"/>
                  </a:lnTo>
                  <a:lnTo>
                    <a:pt x="3877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بلال بن رباح</a:t>
              </a:r>
            </a:p>
          </p:txBody>
        </p:sp>
      </p:grpSp>
      <p:grpSp>
        <p:nvGrpSpPr>
          <p:cNvPr id="35" name="أحسنت"/>
          <p:cNvGrpSpPr/>
          <p:nvPr/>
        </p:nvGrpSpPr>
        <p:grpSpPr>
          <a:xfrm>
            <a:off x="3695705" y="2247529"/>
            <a:ext cx="4791064" cy="2362944"/>
            <a:chOff x="3695705" y="2247529"/>
            <a:chExt cx="4791064" cy="2362944"/>
          </a:xfrm>
        </p:grpSpPr>
        <p:sp>
          <p:nvSpPr>
            <p:cNvPr id="36" name="Freeform"/>
            <p:cNvSpPr/>
            <p:nvPr/>
          </p:nvSpPr>
          <p:spPr>
            <a:xfrm>
              <a:off x="3695706" y="2252805"/>
              <a:ext cx="313782" cy="442766"/>
            </a:xfrm>
            <a:custGeom>
              <a:avLst/>
              <a:gdLst>
                <a:gd name="connsiteX0" fmla="*/ 397596 w 399247"/>
                <a:gd name="connsiteY0" fmla="*/ 0 h 515500"/>
                <a:gd name="connsiteX1" fmla="*/ 370642 w 399247"/>
                <a:gd name="connsiteY1" fmla="*/ 116255 h 515500"/>
                <a:gd name="connsiteX2" fmla="*/ 399247 w 399247"/>
                <a:gd name="connsiteY2" fmla="*/ 239629 h 515500"/>
                <a:gd name="connsiteX3" fmla="*/ 299857 w 399247"/>
                <a:gd name="connsiteY3" fmla="*/ 323452 h 515500"/>
                <a:gd name="connsiteX4" fmla="*/ 246749 w 399247"/>
                <a:gd name="connsiteY4" fmla="*/ 439252 h 515500"/>
                <a:gd name="connsiteX5" fmla="*/ 114536 w 399247"/>
                <a:gd name="connsiteY5" fmla="*/ 451505 h 515500"/>
                <a:gd name="connsiteX6" fmla="*/ 1 w 399247"/>
                <a:gd name="connsiteY6" fmla="*/ 515500 h 515500"/>
                <a:gd name="connsiteX7" fmla="*/ 0 w 399247"/>
                <a:gd name="connsiteY7" fmla="*/ 515500 h 515500"/>
                <a:gd name="connsiteX8" fmla="*/ 0 w 399247"/>
                <a:gd name="connsiteY8" fmla="*/ 452385 h 515500"/>
                <a:gd name="connsiteX9" fmla="*/ 366119 w 399247"/>
                <a:gd name="connsiteY9" fmla="*/ 3173 h 515500"/>
                <a:gd name="connsiteX10" fmla="*/ 397596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397596" y="0"/>
                  </a:moveTo>
                  <a:lnTo>
                    <a:pt x="370642" y="116255"/>
                  </a:lnTo>
                  <a:lnTo>
                    <a:pt x="399247" y="239629"/>
                  </a:lnTo>
                  <a:lnTo>
                    <a:pt x="299857" y="323452"/>
                  </a:lnTo>
                  <a:lnTo>
                    <a:pt x="246749" y="439252"/>
                  </a:lnTo>
                  <a:lnTo>
                    <a:pt x="114536" y="451505"/>
                  </a:lnTo>
                  <a:lnTo>
                    <a:pt x="1" y="515500"/>
                  </a:lnTo>
                  <a:lnTo>
                    <a:pt x="0" y="515500"/>
                  </a:lnTo>
                  <a:lnTo>
                    <a:pt x="0" y="452385"/>
                  </a:lnTo>
                  <a:cubicBezTo>
                    <a:pt x="0" y="230802"/>
                    <a:pt x="157175" y="45929"/>
                    <a:pt x="366119" y="3173"/>
                  </a:cubicBezTo>
                  <a:lnTo>
                    <a:pt x="39759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37" name="Freeform"/>
            <p:cNvSpPr/>
            <p:nvPr/>
          </p:nvSpPr>
          <p:spPr>
            <a:xfrm>
              <a:off x="8172987" y="2252805"/>
              <a:ext cx="313782" cy="442766"/>
            </a:xfrm>
            <a:custGeom>
              <a:avLst/>
              <a:gdLst>
                <a:gd name="connsiteX0" fmla="*/ 1651 w 399247"/>
                <a:gd name="connsiteY0" fmla="*/ 0 h 515500"/>
                <a:gd name="connsiteX1" fmla="*/ 33128 w 399247"/>
                <a:gd name="connsiteY1" fmla="*/ 3173 h 515500"/>
                <a:gd name="connsiteX2" fmla="*/ 399247 w 399247"/>
                <a:gd name="connsiteY2" fmla="*/ 452385 h 515500"/>
                <a:gd name="connsiteX3" fmla="*/ 399247 w 399247"/>
                <a:gd name="connsiteY3" fmla="*/ 515500 h 515500"/>
                <a:gd name="connsiteX4" fmla="*/ 284711 w 399247"/>
                <a:gd name="connsiteY4" fmla="*/ 451505 h 515500"/>
                <a:gd name="connsiteX5" fmla="*/ 152498 w 399247"/>
                <a:gd name="connsiteY5" fmla="*/ 439252 h 515500"/>
                <a:gd name="connsiteX6" fmla="*/ 99390 w 399247"/>
                <a:gd name="connsiteY6" fmla="*/ 323452 h 515500"/>
                <a:gd name="connsiteX7" fmla="*/ 0 w 399247"/>
                <a:gd name="connsiteY7" fmla="*/ 239629 h 515500"/>
                <a:gd name="connsiteX8" fmla="*/ 28605 w 399247"/>
                <a:gd name="connsiteY8" fmla="*/ 116255 h 515500"/>
                <a:gd name="connsiteX9" fmla="*/ 1651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1651" y="0"/>
                  </a:moveTo>
                  <a:lnTo>
                    <a:pt x="33128" y="3173"/>
                  </a:lnTo>
                  <a:cubicBezTo>
                    <a:pt x="242072" y="45929"/>
                    <a:pt x="399247" y="230802"/>
                    <a:pt x="399247" y="452385"/>
                  </a:cubicBezTo>
                  <a:lnTo>
                    <a:pt x="399247" y="515500"/>
                  </a:lnTo>
                  <a:lnTo>
                    <a:pt x="284711" y="451505"/>
                  </a:lnTo>
                  <a:lnTo>
                    <a:pt x="152498" y="439252"/>
                  </a:lnTo>
                  <a:lnTo>
                    <a:pt x="99390" y="323452"/>
                  </a:lnTo>
                  <a:lnTo>
                    <a:pt x="0" y="239629"/>
                  </a:lnTo>
                  <a:lnTo>
                    <a:pt x="28605" y="116255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38" name="Freeform"/>
            <p:cNvSpPr/>
            <p:nvPr/>
          </p:nvSpPr>
          <p:spPr>
            <a:xfrm>
              <a:off x="3695706" y="4162431"/>
              <a:ext cx="313782" cy="442766"/>
            </a:xfrm>
            <a:custGeom>
              <a:avLst/>
              <a:gdLst>
                <a:gd name="connsiteX0" fmla="*/ 1 w 399247"/>
                <a:gd name="connsiteY0" fmla="*/ 0 h 515500"/>
                <a:gd name="connsiteX1" fmla="*/ 114536 w 399247"/>
                <a:gd name="connsiteY1" fmla="*/ 63995 h 515500"/>
                <a:gd name="connsiteX2" fmla="*/ 246749 w 399247"/>
                <a:gd name="connsiteY2" fmla="*/ 76248 h 515500"/>
                <a:gd name="connsiteX3" fmla="*/ 299857 w 399247"/>
                <a:gd name="connsiteY3" fmla="*/ 192048 h 515500"/>
                <a:gd name="connsiteX4" fmla="*/ 399247 w 399247"/>
                <a:gd name="connsiteY4" fmla="*/ 275871 h 515500"/>
                <a:gd name="connsiteX5" fmla="*/ 370642 w 399247"/>
                <a:gd name="connsiteY5" fmla="*/ 399246 h 515500"/>
                <a:gd name="connsiteX6" fmla="*/ 397596 w 399247"/>
                <a:gd name="connsiteY6" fmla="*/ 515500 h 515500"/>
                <a:gd name="connsiteX7" fmla="*/ 366119 w 399247"/>
                <a:gd name="connsiteY7" fmla="*/ 512327 h 515500"/>
                <a:gd name="connsiteX8" fmla="*/ 0 w 399247"/>
                <a:gd name="connsiteY8" fmla="*/ 63115 h 515500"/>
                <a:gd name="connsiteX9" fmla="*/ 0 w 399247"/>
                <a:gd name="connsiteY9" fmla="*/ 1 h 515500"/>
                <a:gd name="connsiteX10" fmla="*/ 1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1" y="0"/>
                  </a:moveTo>
                  <a:lnTo>
                    <a:pt x="114536" y="63995"/>
                  </a:lnTo>
                  <a:lnTo>
                    <a:pt x="246749" y="76248"/>
                  </a:lnTo>
                  <a:lnTo>
                    <a:pt x="299857" y="192048"/>
                  </a:lnTo>
                  <a:lnTo>
                    <a:pt x="399247" y="275871"/>
                  </a:lnTo>
                  <a:lnTo>
                    <a:pt x="370642" y="399246"/>
                  </a:lnTo>
                  <a:lnTo>
                    <a:pt x="397596" y="515500"/>
                  </a:lnTo>
                  <a:lnTo>
                    <a:pt x="366119" y="512327"/>
                  </a:lnTo>
                  <a:cubicBezTo>
                    <a:pt x="157175" y="469571"/>
                    <a:pt x="0" y="284698"/>
                    <a:pt x="0" y="63115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39" name="Freeform"/>
            <p:cNvSpPr/>
            <p:nvPr/>
          </p:nvSpPr>
          <p:spPr>
            <a:xfrm>
              <a:off x="8172987" y="4162431"/>
              <a:ext cx="313782" cy="442766"/>
            </a:xfrm>
            <a:custGeom>
              <a:avLst/>
              <a:gdLst>
                <a:gd name="connsiteX0" fmla="*/ 399247 w 399247"/>
                <a:gd name="connsiteY0" fmla="*/ 0 h 515500"/>
                <a:gd name="connsiteX1" fmla="*/ 399247 w 399247"/>
                <a:gd name="connsiteY1" fmla="*/ 63115 h 515500"/>
                <a:gd name="connsiteX2" fmla="*/ 33128 w 399247"/>
                <a:gd name="connsiteY2" fmla="*/ 512327 h 515500"/>
                <a:gd name="connsiteX3" fmla="*/ 1651 w 399247"/>
                <a:gd name="connsiteY3" fmla="*/ 515500 h 515500"/>
                <a:gd name="connsiteX4" fmla="*/ 28605 w 399247"/>
                <a:gd name="connsiteY4" fmla="*/ 399246 h 515500"/>
                <a:gd name="connsiteX5" fmla="*/ 0 w 399247"/>
                <a:gd name="connsiteY5" fmla="*/ 275871 h 515500"/>
                <a:gd name="connsiteX6" fmla="*/ 99390 w 399247"/>
                <a:gd name="connsiteY6" fmla="*/ 192048 h 515500"/>
                <a:gd name="connsiteX7" fmla="*/ 152498 w 399247"/>
                <a:gd name="connsiteY7" fmla="*/ 76248 h 515500"/>
                <a:gd name="connsiteX8" fmla="*/ 284711 w 399247"/>
                <a:gd name="connsiteY8" fmla="*/ 63995 h 515500"/>
                <a:gd name="connsiteX9" fmla="*/ 399247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399247" y="0"/>
                  </a:moveTo>
                  <a:lnTo>
                    <a:pt x="399247" y="63115"/>
                  </a:lnTo>
                  <a:cubicBezTo>
                    <a:pt x="399247" y="284698"/>
                    <a:pt x="242072" y="469571"/>
                    <a:pt x="33128" y="512327"/>
                  </a:cubicBezTo>
                  <a:lnTo>
                    <a:pt x="1651" y="515500"/>
                  </a:lnTo>
                  <a:lnTo>
                    <a:pt x="28605" y="399246"/>
                  </a:lnTo>
                  <a:lnTo>
                    <a:pt x="0" y="275871"/>
                  </a:lnTo>
                  <a:lnTo>
                    <a:pt x="99390" y="192048"/>
                  </a:lnTo>
                  <a:lnTo>
                    <a:pt x="152498" y="76248"/>
                  </a:lnTo>
                  <a:lnTo>
                    <a:pt x="284711" y="63995"/>
                  </a:lnTo>
                  <a:lnTo>
                    <a:pt x="39924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40" name="Freeform"/>
            <p:cNvSpPr/>
            <p:nvPr/>
          </p:nvSpPr>
          <p:spPr>
            <a:xfrm>
              <a:off x="3695705" y="2247529"/>
              <a:ext cx="4791063" cy="2362944"/>
            </a:xfrm>
            <a:custGeom>
              <a:avLst/>
              <a:gdLst>
                <a:gd name="connsiteX0" fmla="*/ 458528 w 6096000"/>
                <a:gd name="connsiteY0" fmla="*/ 0 h 2751112"/>
                <a:gd name="connsiteX1" fmla="*/ 5637472 w 6096000"/>
                <a:gd name="connsiteY1" fmla="*/ 0 h 2751112"/>
                <a:gd name="connsiteX2" fmla="*/ 5698404 w 6096000"/>
                <a:gd name="connsiteY2" fmla="*/ 6143 h 2751112"/>
                <a:gd name="connsiteX3" fmla="*/ 5725358 w 6096000"/>
                <a:gd name="connsiteY3" fmla="*/ 122398 h 2751112"/>
                <a:gd name="connsiteX4" fmla="*/ 5696753 w 6096000"/>
                <a:gd name="connsiteY4" fmla="*/ 245772 h 2751112"/>
                <a:gd name="connsiteX5" fmla="*/ 5796143 w 6096000"/>
                <a:gd name="connsiteY5" fmla="*/ 329595 h 2751112"/>
                <a:gd name="connsiteX6" fmla="*/ 5849251 w 6096000"/>
                <a:gd name="connsiteY6" fmla="*/ 445395 h 2751112"/>
                <a:gd name="connsiteX7" fmla="*/ 5981464 w 6096000"/>
                <a:gd name="connsiteY7" fmla="*/ 457648 h 2751112"/>
                <a:gd name="connsiteX8" fmla="*/ 6096000 w 6096000"/>
                <a:gd name="connsiteY8" fmla="*/ 521643 h 2751112"/>
                <a:gd name="connsiteX9" fmla="*/ 6096000 w 6096000"/>
                <a:gd name="connsiteY9" fmla="*/ 2229469 h 2751112"/>
                <a:gd name="connsiteX10" fmla="*/ 5981464 w 6096000"/>
                <a:gd name="connsiteY10" fmla="*/ 2293464 h 2751112"/>
                <a:gd name="connsiteX11" fmla="*/ 5849251 w 6096000"/>
                <a:gd name="connsiteY11" fmla="*/ 2305717 h 2751112"/>
                <a:gd name="connsiteX12" fmla="*/ 5796143 w 6096000"/>
                <a:gd name="connsiteY12" fmla="*/ 2421517 h 2751112"/>
                <a:gd name="connsiteX13" fmla="*/ 5696753 w 6096000"/>
                <a:gd name="connsiteY13" fmla="*/ 2505340 h 2751112"/>
                <a:gd name="connsiteX14" fmla="*/ 5725358 w 6096000"/>
                <a:gd name="connsiteY14" fmla="*/ 2628715 h 2751112"/>
                <a:gd name="connsiteX15" fmla="*/ 5698404 w 6096000"/>
                <a:gd name="connsiteY15" fmla="*/ 2744969 h 2751112"/>
                <a:gd name="connsiteX16" fmla="*/ 5637472 w 6096000"/>
                <a:gd name="connsiteY16" fmla="*/ 2751112 h 2751112"/>
                <a:gd name="connsiteX17" fmla="*/ 458528 w 6096000"/>
                <a:gd name="connsiteY17" fmla="*/ 2751112 h 2751112"/>
                <a:gd name="connsiteX18" fmla="*/ 397596 w 6096000"/>
                <a:gd name="connsiteY18" fmla="*/ 2744969 h 2751112"/>
                <a:gd name="connsiteX19" fmla="*/ 370642 w 6096000"/>
                <a:gd name="connsiteY19" fmla="*/ 2628715 h 2751112"/>
                <a:gd name="connsiteX20" fmla="*/ 399247 w 6096000"/>
                <a:gd name="connsiteY20" fmla="*/ 2505340 h 2751112"/>
                <a:gd name="connsiteX21" fmla="*/ 299857 w 6096000"/>
                <a:gd name="connsiteY21" fmla="*/ 2421517 h 2751112"/>
                <a:gd name="connsiteX22" fmla="*/ 246749 w 6096000"/>
                <a:gd name="connsiteY22" fmla="*/ 2305717 h 2751112"/>
                <a:gd name="connsiteX23" fmla="*/ 114536 w 6096000"/>
                <a:gd name="connsiteY23" fmla="*/ 2293464 h 2751112"/>
                <a:gd name="connsiteX24" fmla="*/ 1 w 6096000"/>
                <a:gd name="connsiteY24" fmla="*/ 2229469 h 2751112"/>
                <a:gd name="connsiteX25" fmla="*/ 0 w 6096000"/>
                <a:gd name="connsiteY25" fmla="*/ 2229470 h 2751112"/>
                <a:gd name="connsiteX26" fmla="*/ 0 w 6096000"/>
                <a:gd name="connsiteY26" fmla="*/ 521643 h 2751112"/>
                <a:gd name="connsiteX27" fmla="*/ 1 w 6096000"/>
                <a:gd name="connsiteY27" fmla="*/ 521643 h 2751112"/>
                <a:gd name="connsiteX28" fmla="*/ 114536 w 6096000"/>
                <a:gd name="connsiteY28" fmla="*/ 457648 h 2751112"/>
                <a:gd name="connsiteX29" fmla="*/ 246749 w 6096000"/>
                <a:gd name="connsiteY29" fmla="*/ 445395 h 2751112"/>
                <a:gd name="connsiteX30" fmla="*/ 299857 w 6096000"/>
                <a:gd name="connsiteY30" fmla="*/ 329595 h 2751112"/>
                <a:gd name="connsiteX31" fmla="*/ 399247 w 6096000"/>
                <a:gd name="connsiteY31" fmla="*/ 245772 h 2751112"/>
                <a:gd name="connsiteX32" fmla="*/ 370642 w 6096000"/>
                <a:gd name="connsiteY32" fmla="*/ 122398 h 2751112"/>
                <a:gd name="connsiteX33" fmla="*/ 397596 w 6096000"/>
                <a:gd name="connsiteY33" fmla="*/ 6143 h 2751112"/>
                <a:gd name="connsiteX34" fmla="*/ 458528 w 6096000"/>
                <a:gd name="connsiteY34" fmla="*/ 0 h 275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96000" h="2751112">
                  <a:moveTo>
                    <a:pt x="458528" y="0"/>
                  </a:moveTo>
                  <a:lnTo>
                    <a:pt x="5637472" y="0"/>
                  </a:lnTo>
                  <a:lnTo>
                    <a:pt x="5698404" y="6143"/>
                  </a:lnTo>
                  <a:lnTo>
                    <a:pt x="5725358" y="122398"/>
                  </a:lnTo>
                  <a:lnTo>
                    <a:pt x="5696753" y="245772"/>
                  </a:lnTo>
                  <a:lnTo>
                    <a:pt x="5796143" y="329595"/>
                  </a:lnTo>
                  <a:lnTo>
                    <a:pt x="5849251" y="445395"/>
                  </a:lnTo>
                  <a:lnTo>
                    <a:pt x="5981464" y="457648"/>
                  </a:lnTo>
                  <a:lnTo>
                    <a:pt x="6096000" y="521643"/>
                  </a:lnTo>
                  <a:lnTo>
                    <a:pt x="6096000" y="2229469"/>
                  </a:lnTo>
                  <a:lnTo>
                    <a:pt x="5981464" y="2293464"/>
                  </a:lnTo>
                  <a:lnTo>
                    <a:pt x="5849251" y="2305717"/>
                  </a:lnTo>
                  <a:lnTo>
                    <a:pt x="5796143" y="2421517"/>
                  </a:lnTo>
                  <a:lnTo>
                    <a:pt x="5696753" y="2505340"/>
                  </a:lnTo>
                  <a:lnTo>
                    <a:pt x="5725358" y="2628715"/>
                  </a:lnTo>
                  <a:lnTo>
                    <a:pt x="5698404" y="2744969"/>
                  </a:lnTo>
                  <a:lnTo>
                    <a:pt x="5637472" y="2751112"/>
                  </a:lnTo>
                  <a:lnTo>
                    <a:pt x="458528" y="2751112"/>
                  </a:lnTo>
                  <a:lnTo>
                    <a:pt x="397596" y="2744969"/>
                  </a:lnTo>
                  <a:lnTo>
                    <a:pt x="370642" y="2628715"/>
                  </a:lnTo>
                  <a:lnTo>
                    <a:pt x="399247" y="2505340"/>
                  </a:lnTo>
                  <a:lnTo>
                    <a:pt x="299857" y="2421517"/>
                  </a:lnTo>
                  <a:lnTo>
                    <a:pt x="246749" y="2305717"/>
                  </a:lnTo>
                  <a:lnTo>
                    <a:pt x="114536" y="2293464"/>
                  </a:lnTo>
                  <a:lnTo>
                    <a:pt x="1" y="2229469"/>
                  </a:lnTo>
                  <a:lnTo>
                    <a:pt x="0" y="2229470"/>
                  </a:lnTo>
                  <a:lnTo>
                    <a:pt x="0" y="521643"/>
                  </a:lnTo>
                  <a:lnTo>
                    <a:pt x="1" y="521643"/>
                  </a:lnTo>
                  <a:lnTo>
                    <a:pt x="114536" y="457648"/>
                  </a:lnTo>
                  <a:lnTo>
                    <a:pt x="246749" y="445395"/>
                  </a:lnTo>
                  <a:lnTo>
                    <a:pt x="299857" y="329595"/>
                  </a:lnTo>
                  <a:lnTo>
                    <a:pt x="399247" y="245772"/>
                  </a:lnTo>
                  <a:lnTo>
                    <a:pt x="370642" y="122398"/>
                  </a:lnTo>
                  <a:lnTo>
                    <a:pt x="397596" y="6143"/>
                  </a:lnTo>
                  <a:lnTo>
                    <a:pt x="45852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0" bIns="468000" rtlCol="1" anchor="ctr">
              <a:noAutofit/>
            </a:bodyPr>
            <a:lstStyle/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أحسنت!</a:t>
              </a:r>
            </a:p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السؤال التالي..</a:t>
              </a:r>
            </a:p>
          </p:txBody>
        </p:sp>
        <p:sp>
          <p:nvSpPr>
            <p:cNvPr id="41" name="Freeform">
              <a:hlinkClick r:id="" action="ppaction://hlinkshowjump?jump=nextslide"/>
            </p:cNvPr>
            <p:cNvSpPr/>
            <p:nvPr/>
          </p:nvSpPr>
          <p:spPr>
            <a:xfrm flipH="1">
              <a:off x="5839527" y="3974869"/>
              <a:ext cx="423298" cy="423300"/>
            </a:xfrm>
            <a:prstGeom prst="chevron">
              <a:avLst/>
            </a:pr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</p:grpSp>
    </p:spTree>
    <p:extLst>
      <p:ext uri="{BB962C8B-B14F-4D97-AF65-F5344CB8AC3E}">
        <p14:creationId xmlns:p14="http://schemas.microsoft.com/office/powerpoint/2010/main" val="390908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ght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4" dur="7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7" dur="7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0" dur="7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3" dur="7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سؤال"/>
          <p:cNvGrpSpPr/>
          <p:nvPr/>
        </p:nvGrpSpPr>
        <p:grpSpPr>
          <a:xfrm>
            <a:off x="3048000" y="773137"/>
            <a:ext cx="6096001" cy="3006537"/>
            <a:chOff x="3048000" y="773138"/>
            <a:chExt cx="6096001" cy="2751112"/>
          </a:xfrm>
        </p:grpSpPr>
        <p:sp>
          <p:nvSpPr>
            <p:cNvPr id="53" name="Freeform"/>
            <p:cNvSpPr/>
            <p:nvPr/>
          </p:nvSpPr>
          <p:spPr>
            <a:xfrm>
              <a:off x="3048001" y="779281"/>
              <a:ext cx="399247" cy="515500"/>
            </a:xfrm>
            <a:custGeom>
              <a:avLst/>
              <a:gdLst>
                <a:gd name="connsiteX0" fmla="*/ 397596 w 399247"/>
                <a:gd name="connsiteY0" fmla="*/ 0 h 515500"/>
                <a:gd name="connsiteX1" fmla="*/ 370642 w 399247"/>
                <a:gd name="connsiteY1" fmla="*/ 116255 h 515500"/>
                <a:gd name="connsiteX2" fmla="*/ 399247 w 399247"/>
                <a:gd name="connsiteY2" fmla="*/ 239629 h 515500"/>
                <a:gd name="connsiteX3" fmla="*/ 299857 w 399247"/>
                <a:gd name="connsiteY3" fmla="*/ 323452 h 515500"/>
                <a:gd name="connsiteX4" fmla="*/ 246749 w 399247"/>
                <a:gd name="connsiteY4" fmla="*/ 439252 h 515500"/>
                <a:gd name="connsiteX5" fmla="*/ 114536 w 399247"/>
                <a:gd name="connsiteY5" fmla="*/ 451505 h 515500"/>
                <a:gd name="connsiteX6" fmla="*/ 1 w 399247"/>
                <a:gd name="connsiteY6" fmla="*/ 515500 h 515500"/>
                <a:gd name="connsiteX7" fmla="*/ 0 w 399247"/>
                <a:gd name="connsiteY7" fmla="*/ 515500 h 515500"/>
                <a:gd name="connsiteX8" fmla="*/ 0 w 399247"/>
                <a:gd name="connsiteY8" fmla="*/ 452385 h 515500"/>
                <a:gd name="connsiteX9" fmla="*/ 366119 w 399247"/>
                <a:gd name="connsiteY9" fmla="*/ 3173 h 515500"/>
                <a:gd name="connsiteX10" fmla="*/ 397596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397596" y="0"/>
                  </a:moveTo>
                  <a:lnTo>
                    <a:pt x="370642" y="116255"/>
                  </a:lnTo>
                  <a:lnTo>
                    <a:pt x="399247" y="239629"/>
                  </a:lnTo>
                  <a:lnTo>
                    <a:pt x="299857" y="323452"/>
                  </a:lnTo>
                  <a:lnTo>
                    <a:pt x="246749" y="439252"/>
                  </a:lnTo>
                  <a:lnTo>
                    <a:pt x="114536" y="451505"/>
                  </a:lnTo>
                  <a:lnTo>
                    <a:pt x="1" y="515500"/>
                  </a:lnTo>
                  <a:lnTo>
                    <a:pt x="0" y="515500"/>
                  </a:lnTo>
                  <a:lnTo>
                    <a:pt x="0" y="452385"/>
                  </a:lnTo>
                  <a:cubicBezTo>
                    <a:pt x="0" y="230802"/>
                    <a:pt x="157175" y="45929"/>
                    <a:pt x="366119" y="3173"/>
                  </a:cubicBezTo>
                  <a:lnTo>
                    <a:pt x="39759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2" name="Freeform"/>
            <p:cNvSpPr/>
            <p:nvPr/>
          </p:nvSpPr>
          <p:spPr>
            <a:xfrm>
              <a:off x="8744754" y="779281"/>
              <a:ext cx="399247" cy="515500"/>
            </a:xfrm>
            <a:custGeom>
              <a:avLst/>
              <a:gdLst>
                <a:gd name="connsiteX0" fmla="*/ 1651 w 399247"/>
                <a:gd name="connsiteY0" fmla="*/ 0 h 515500"/>
                <a:gd name="connsiteX1" fmla="*/ 33128 w 399247"/>
                <a:gd name="connsiteY1" fmla="*/ 3173 h 515500"/>
                <a:gd name="connsiteX2" fmla="*/ 399247 w 399247"/>
                <a:gd name="connsiteY2" fmla="*/ 452385 h 515500"/>
                <a:gd name="connsiteX3" fmla="*/ 399247 w 399247"/>
                <a:gd name="connsiteY3" fmla="*/ 515500 h 515500"/>
                <a:gd name="connsiteX4" fmla="*/ 284711 w 399247"/>
                <a:gd name="connsiteY4" fmla="*/ 451505 h 515500"/>
                <a:gd name="connsiteX5" fmla="*/ 152498 w 399247"/>
                <a:gd name="connsiteY5" fmla="*/ 439252 h 515500"/>
                <a:gd name="connsiteX6" fmla="*/ 99390 w 399247"/>
                <a:gd name="connsiteY6" fmla="*/ 323452 h 515500"/>
                <a:gd name="connsiteX7" fmla="*/ 0 w 399247"/>
                <a:gd name="connsiteY7" fmla="*/ 239629 h 515500"/>
                <a:gd name="connsiteX8" fmla="*/ 28605 w 399247"/>
                <a:gd name="connsiteY8" fmla="*/ 116255 h 515500"/>
                <a:gd name="connsiteX9" fmla="*/ 1651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1651" y="0"/>
                  </a:moveTo>
                  <a:lnTo>
                    <a:pt x="33128" y="3173"/>
                  </a:lnTo>
                  <a:cubicBezTo>
                    <a:pt x="242072" y="45929"/>
                    <a:pt x="399247" y="230802"/>
                    <a:pt x="399247" y="452385"/>
                  </a:cubicBezTo>
                  <a:lnTo>
                    <a:pt x="399247" y="515500"/>
                  </a:lnTo>
                  <a:lnTo>
                    <a:pt x="284711" y="451505"/>
                  </a:lnTo>
                  <a:lnTo>
                    <a:pt x="152498" y="439252"/>
                  </a:lnTo>
                  <a:lnTo>
                    <a:pt x="99390" y="323452"/>
                  </a:lnTo>
                  <a:lnTo>
                    <a:pt x="0" y="239629"/>
                  </a:lnTo>
                  <a:lnTo>
                    <a:pt x="28605" y="116255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1" name="Freeform"/>
            <p:cNvSpPr/>
            <p:nvPr/>
          </p:nvSpPr>
          <p:spPr>
            <a:xfrm>
              <a:off x="3048001" y="3002607"/>
              <a:ext cx="399247" cy="515500"/>
            </a:xfrm>
            <a:custGeom>
              <a:avLst/>
              <a:gdLst>
                <a:gd name="connsiteX0" fmla="*/ 1 w 399247"/>
                <a:gd name="connsiteY0" fmla="*/ 0 h 515500"/>
                <a:gd name="connsiteX1" fmla="*/ 114536 w 399247"/>
                <a:gd name="connsiteY1" fmla="*/ 63995 h 515500"/>
                <a:gd name="connsiteX2" fmla="*/ 246749 w 399247"/>
                <a:gd name="connsiteY2" fmla="*/ 76248 h 515500"/>
                <a:gd name="connsiteX3" fmla="*/ 299857 w 399247"/>
                <a:gd name="connsiteY3" fmla="*/ 192048 h 515500"/>
                <a:gd name="connsiteX4" fmla="*/ 399247 w 399247"/>
                <a:gd name="connsiteY4" fmla="*/ 275871 h 515500"/>
                <a:gd name="connsiteX5" fmla="*/ 370642 w 399247"/>
                <a:gd name="connsiteY5" fmla="*/ 399246 h 515500"/>
                <a:gd name="connsiteX6" fmla="*/ 397596 w 399247"/>
                <a:gd name="connsiteY6" fmla="*/ 515500 h 515500"/>
                <a:gd name="connsiteX7" fmla="*/ 366119 w 399247"/>
                <a:gd name="connsiteY7" fmla="*/ 512327 h 515500"/>
                <a:gd name="connsiteX8" fmla="*/ 0 w 399247"/>
                <a:gd name="connsiteY8" fmla="*/ 63115 h 515500"/>
                <a:gd name="connsiteX9" fmla="*/ 0 w 399247"/>
                <a:gd name="connsiteY9" fmla="*/ 1 h 515500"/>
                <a:gd name="connsiteX10" fmla="*/ 1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1" y="0"/>
                  </a:moveTo>
                  <a:lnTo>
                    <a:pt x="114536" y="63995"/>
                  </a:lnTo>
                  <a:lnTo>
                    <a:pt x="246749" y="76248"/>
                  </a:lnTo>
                  <a:lnTo>
                    <a:pt x="299857" y="192048"/>
                  </a:lnTo>
                  <a:lnTo>
                    <a:pt x="399247" y="275871"/>
                  </a:lnTo>
                  <a:lnTo>
                    <a:pt x="370642" y="399246"/>
                  </a:lnTo>
                  <a:lnTo>
                    <a:pt x="397596" y="515500"/>
                  </a:lnTo>
                  <a:lnTo>
                    <a:pt x="366119" y="512327"/>
                  </a:lnTo>
                  <a:cubicBezTo>
                    <a:pt x="157175" y="469571"/>
                    <a:pt x="0" y="284698"/>
                    <a:pt x="0" y="63115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0" name="Freeform"/>
            <p:cNvSpPr/>
            <p:nvPr/>
          </p:nvSpPr>
          <p:spPr>
            <a:xfrm>
              <a:off x="8744754" y="3002607"/>
              <a:ext cx="399247" cy="515500"/>
            </a:xfrm>
            <a:custGeom>
              <a:avLst/>
              <a:gdLst>
                <a:gd name="connsiteX0" fmla="*/ 399247 w 399247"/>
                <a:gd name="connsiteY0" fmla="*/ 0 h 515500"/>
                <a:gd name="connsiteX1" fmla="*/ 399247 w 399247"/>
                <a:gd name="connsiteY1" fmla="*/ 63115 h 515500"/>
                <a:gd name="connsiteX2" fmla="*/ 33128 w 399247"/>
                <a:gd name="connsiteY2" fmla="*/ 512327 h 515500"/>
                <a:gd name="connsiteX3" fmla="*/ 1651 w 399247"/>
                <a:gd name="connsiteY3" fmla="*/ 515500 h 515500"/>
                <a:gd name="connsiteX4" fmla="*/ 28605 w 399247"/>
                <a:gd name="connsiteY4" fmla="*/ 399246 h 515500"/>
                <a:gd name="connsiteX5" fmla="*/ 0 w 399247"/>
                <a:gd name="connsiteY5" fmla="*/ 275871 h 515500"/>
                <a:gd name="connsiteX6" fmla="*/ 99390 w 399247"/>
                <a:gd name="connsiteY6" fmla="*/ 192048 h 515500"/>
                <a:gd name="connsiteX7" fmla="*/ 152498 w 399247"/>
                <a:gd name="connsiteY7" fmla="*/ 76248 h 515500"/>
                <a:gd name="connsiteX8" fmla="*/ 284711 w 399247"/>
                <a:gd name="connsiteY8" fmla="*/ 63995 h 515500"/>
                <a:gd name="connsiteX9" fmla="*/ 399247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399247" y="0"/>
                  </a:moveTo>
                  <a:lnTo>
                    <a:pt x="399247" y="63115"/>
                  </a:lnTo>
                  <a:cubicBezTo>
                    <a:pt x="399247" y="284698"/>
                    <a:pt x="242072" y="469571"/>
                    <a:pt x="33128" y="512327"/>
                  </a:cubicBezTo>
                  <a:lnTo>
                    <a:pt x="1651" y="515500"/>
                  </a:lnTo>
                  <a:lnTo>
                    <a:pt x="28605" y="399246"/>
                  </a:lnTo>
                  <a:lnTo>
                    <a:pt x="0" y="275871"/>
                  </a:lnTo>
                  <a:lnTo>
                    <a:pt x="99390" y="192048"/>
                  </a:lnTo>
                  <a:lnTo>
                    <a:pt x="152498" y="76248"/>
                  </a:lnTo>
                  <a:lnTo>
                    <a:pt x="284711" y="63995"/>
                  </a:lnTo>
                  <a:lnTo>
                    <a:pt x="39924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47" name="Freeform"/>
            <p:cNvSpPr/>
            <p:nvPr/>
          </p:nvSpPr>
          <p:spPr>
            <a:xfrm>
              <a:off x="3048000" y="773138"/>
              <a:ext cx="6096000" cy="2751112"/>
            </a:xfrm>
            <a:custGeom>
              <a:avLst/>
              <a:gdLst>
                <a:gd name="connsiteX0" fmla="*/ 458528 w 6096000"/>
                <a:gd name="connsiteY0" fmla="*/ 0 h 2751112"/>
                <a:gd name="connsiteX1" fmla="*/ 5637472 w 6096000"/>
                <a:gd name="connsiteY1" fmla="*/ 0 h 2751112"/>
                <a:gd name="connsiteX2" fmla="*/ 5698404 w 6096000"/>
                <a:gd name="connsiteY2" fmla="*/ 6143 h 2751112"/>
                <a:gd name="connsiteX3" fmla="*/ 5725358 w 6096000"/>
                <a:gd name="connsiteY3" fmla="*/ 122398 h 2751112"/>
                <a:gd name="connsiteX4" fmla="*/ 5696753 w 6096000"/>
                <a:gd name="connsiteY4" fmla="*/ 245772 h 2751112"/>
                <a:gd name="connsiteX5" fmla="*/ 5796143 w 6096000"/>
                <a:gd name="connsiteY5" fmla="*/ 329595 h 2751112"/>
                <a:gd name="connsiteX6" fmla="*/ 5849251 w 6096000"/>
                <a:gd name="connsiteY6" fmla="*/ 445395 h 2751112"/>
                <a:gd name="connsiteX7" fmla="*/ 5981464 w 6096000"/>
                <a:gd name="connsiteY7" fmla="*/ 457648 h 2751112"/>
                <a:gd name="connsiteX8" fmla="*/ 6096000 w 6096000"/>
                <a:gd name="connsiteY8" fmla="*/ 521643 h 2751112"/>
                <a:gd name="connsiteX9" fmla="*/ 6096000 w 6096000"/>
                <a:gd name="connsiteY9" fmla="*/ 2229469 h 2751112"/>
                <a:gd name="connsiteX10" fmla="*/ 5981464 w 6096000"/>
                <a:gd name="connsiteY10" fmla="*/ 2293464 h 2751112"/>
                <a:gd name="connsiteX11" fmla="*/ 5849251 w 6096000"/>
                <a:gd name="connsiteY11" fmla="*/ 2305717 h 2751112"/>
                <a:gd name="connsiteX12" fmla="*/ 5796143 w 6096000"/>
                <a:gd name="connsiteY12" fmla="*/ 2421517 h 2751112"/>
                <a:gd name="connsiteX13" fmla="*/ 5696753 w 6096000"/>
                <a:gd name="connsiteY13" fmla="*/ 2505340 h 2751112"/>
                <a:gd name="connsiteX14" fmla="*/ 5725358 w 6096000"/>
                <a:gd name="connsiteY14" fmla="*/ 2628715 h 2751112"/>
                <a:gd name="connsiteX15" fmla="*/ 5698404 w 6096000"/>
                <a:gd name="connsiteY15" fmla="*/ 2744969 h 2751112"/>
                <a:gd name="connsiteX16" fmla="*/ 5637472 w 6096000"/>
                <a:gd name="connsiteY16" fmla="*/ 2751112 h 2751112"/>
                <a:gd name="connsiteX17" fmla="*/ 458528 w 6096000"/>
                <a:gd name="connsiteY17" fmla="*/ 2751112 h 2751112"/>
                <a:gd name="connsiteX18" fmla="*/ 397596 w 6096000"/>
                <a:gd name="connsiteY18" fmla="*/ 2744969 h 2751112"/>
                <a:gd name="connsiteX19" fmla="*/ 370642 w 6096000"/>
                <a:gd name="connsiteY19" fmla="*/ 2628715 h 2751112"/>
                <a:gd name="connsiteX20" fmla="*/ 399247 w 6096000"/>
                <a:gd name="connsiteY20" fmla="*/ 2505340 h 2751112"/>
                <a:gd name="connsiteX21" fmla="*/ 299857 w 6096000"/>
                <a:gd name="connsiteY21" fmla="*/ 2421517 h 2751112"/>
                <a:gd name="connsiteX22" fmla="*/ 246749 w 6096000"/>
                <a:gd name="connsiteY22" fmla="*/ 2305717 h 2751112"/>
                <a:gd name="connsiteX23" fmla="*/ 114536 w 6096000"/>
                <a:gd name="connsiteY23" fmla="*/ 2293464 h 2751112"/>
                <a:gd name="connsiteX24" fmla="*/ 1 w 6096000"/>
                <a:gd name="connsiteY24" fmla="*/ 2229469 h 2751112"/>
                <a:gd name="connsiteX25" fmla="*/ 0 w 6096000"/>
                <a:gd name="connsiteY25" fmla="*/ 2229470 h 2751112"/>
                <a:gd name="connsiteX26" fmla="*/ 0 w 6096000"/>
                <a:gd name="connsiteY26" fmla="*/ 521643 h 2751112"/>
                <a:gd name="connsiteX27" fmla="*/ 1 w 6096000"/>
                <a:gd name="connsiteY27" fmla="*/ 521643 h 2751112"/>
                <a:gd name="connsiteX28" fmla="*/ 114536 w 6096000"/>
                <a:gd name="connsiteY28" fmla="*/ 457648 h 2751112"/>
                <a:gd name="connsiteX29" fmla="*/ 246749 w 6096000"/>
                <a:gd name="connsiteY29" fmla="*/ 445395 h 2751112"/>
                <a:gd name="connsiteX30" fmla="*/ 299857 w 6096000"/>
                <a:gd name="connsiteY30" fmla="*/ 329595 h 2751112"/>
                <a:gd name="connsiteX31" fmla="*/ 399247 w 6096000"/>
                <a:gd name="connsiteY31" fmla="*/ 245772 h 2751112"/>
                <a:gd name="connsiteX32" fmla="*/ 370642 w 6096000"/>
                <a:gd name="connsiteY32" fmla="*/ 122398 h 2751112"/>
                <a:gd name="connsiteX33" fmla="*/ 397596 w 6096000"/>
                <a:gd name="connsiteY33" fmla="*/ 6143 h 2751112"/>
                <a:gd name="connsiteX34" fmla="*/ 458528 w 6096000"/>
                <a:gd name="connsiteY34" fmla="*/ 0 h 275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96000" h="2751112">
                  <a:moveTo>
                    <a:pt x="458528" y="0"/>
                  </a:moveTo>
                  <a:lnTo>
                    <a:pt x="5637472" y="0"/>
                  </a:lnTo>
                  <a:lnTo>
                    <a:pt x="5698404" y="6143"/>
                  </a:lnTo>
                  <a:lnTo>
                    <a:pt x="5725358" y="122398"/>
                  </a:lnTo>
                  <a:lnTo>
                    <a:pt x="5696753" y="245772"/>
                  </a:lnTo>
                  <a:lnTo>
                    <a:pt x="5796143" y="329595"/>
                  </a:lnTo>
                  <a:lnTo>
                    <a:pt x="5849251" y="445395"/>
                  </a:lnTo>
                  <a:lnTo>
                    <a:pt x="5981464" y="457648"/>
                  </a:lnTo>
                  <a:lnTo>
                    <a:pt x="6096000" y="521643"/>
                  </a:lnTo>
                  <a:lnTo>
                    <a:pt x="6096000" y="2229469"/>
                  </a:lnTo>
                  <a:lnTo>
                    <a:pt x="5981464" y="2293464"/>
                  </a:lnTo>
                  <a:lnTo>
                    <a:pt x="5849251" y="2305717"/>
                  </a:lnTo>
                  <a:lnTo>
                    <a:pt x="5796143" y="2421517"/>
                  </a:lnTo>
                  <a:lnTo>
                    <a:pt x="5696753" y="2505340"/>
                  </a:lnTo>
                  <a:lnTo>
                    <a:pt x="5725358" y="2628715"/>
                  </a:lnTo>
                  <a:lnTo>
                    <a:pt x="5698404" y="2744969"/>
                  </a:lnTo>
                  <a:lnTo>
                    <a:pt x="5637472" y="2751112"/>
                  </a:lnTo>
                  <a:lnTo>
                    <a:pt x="458528" y="2751112"/>
                  </a:lnTo>
                  <a:lnTo>
                    <a:pt x="397596" y="2744969"/>
                  </a:lnTo>
                  <a:lnTo>
                    <a:pt x="370642" y="2628715"/>
                  </a:lnTo>
                  <a:lnTo>
                    <a:pt x="399247" y="2505340"/>
                  </a:lnTo>
                  <a:lnTo>
                    <a:pt x="299857" y="2421517"/>
                  </a:lnTo>
                  <a:lnTo>
                    <a:pt x="246749" y="2305717"/>
                  </a:lnTo>
                  <a:lnTo>
                    <a:pt x="114536" y="2293464"/>
                  </a:lnTo>
                  <a:lnTo>
                    <a:pt x="1" y="2229469"/>
                  </a:lnTo>
                  <a:lnTo>
                    <a:pt x="0" y="2229470"/>
                  </a:lnTo>
                  <a:lnTo>
                    <a:pt x="0" y="521643"/>
                  </a:lnTo>
                  <a:lnTo>
                    <a:pt x="1" y="521643"/>
                  </a:lnTo>
                  <a:lnTo>
                    <a:pt x="114536" y="457648"/>
                  </a:lnTo>
                  <a:lnTo>
                    <a:pt x="246749" y="445395"/>
                  </a:lnTo>
                  <a:lnTo>
                    <a:pt x="299857" y="329595"/>
                  </a:lnTo>
                  <a:lnTo>
                    <a:pt x="399247" y="245772"/>
                  </a:lnTo>
                  <a:lnTo>
                    <a:pt x="370642" y="122398"/>
                  </a:lnTo>
                  <a:lnTo>
                    <a:pt x="397596" y="6143"/>
                  </a:lnTo>
                  <a:lnTo>
                    <a:pt x="45852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كم عدد الآيات التي نزلت في براءة</a:t>
              </a:r>
            </a:p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عائشة رضي الله عنها من الإفك؟</a:t>
              </a:r>
            </a:p>
          </p:txBody>
        </p:sp>
      </p:grpSp>
      <p:grpSp>
        <p:nvGrpSpPr>
          <p:cNvPr id="162" name="جواب 3"/>
          <p:cNvGrpSpPr/>
          <p:nvPr/>
        </p:nvGrpSpPr>
        <p:grpSpPr>
          <a:xfrm>
            <a:off x="3383903" y="4079309"/>
            <a:ext cx="5424196" cy="526688"/>
            <a:chOff x="3383903" y="3931481"/>
            <a:chExt cx="5424196" cy="526688"/>
          </a:xfrm>
        </p:grpSpPr>
        <p:sp>
          <p:nvSpPr>
            <p:cNvPr id="74" name="Freeform"/>
            <p:cNvSpPr/>
            <p:nvPr/>
          </p:nvSpPr>
          <p:spPr>
            <a:xfrm>
              <a:off x="8603720" y="3936203"/>
              <a:ext cx="204379" cy="517247"/>
            </a:xfrm>
            <a:custGeom>
              <a:avLst/>
              <a:gdLst>
                <a:gd name="connsiteX0" fmla="*/ 139979 w 204379"/>
                <a:gd name="connsiteY0" fmla="*/ 0 h 517247"/>
                <a:gd name="connsiteX1" fmla="*/ 150765 w 204379"/>
                <a:gd name="connsiteY1" fmla="*/ 2177 h 517247"/>
                <a:gd name="connsiteX2" fmla="*/ 204379 w 204379"/>
                <a:gd name="connsiteY2" fmla="*/ 83062 h 517247"/>
                <a:gd name="connsiteX3" fmla="*/ 204379 w 204379"/>
                <a:gd name="connsiteY3" fmla="*/ 434184 h 517247"/>
                <a:gd name="connsiteX4" fmla="*/ 150765 w 204379"/>
                <a:gd name="connsiteY4" fmla="*/ 515069 h 517247"/>
                <a:gd name="connsiteX5" fmla="*/ 139979 w 204379"/>
                <a:gd name="connsiteY5" fmla="*/ 517247 h 517247"/>
                <a:gd name="connsiteX6" fmla="*/ 120920 w 204379"/>
                <a:gd name="connsiteY6" fmla="*/ 514739 h 517247"/>
                <a:gd name="connsiteX7" fmla="*/ 75319 w 204379"/>
                <a:gd name="connsiteY7" fmla="*/ 425328 h 517247"/>
                <a:gd name="connsiteX8" fmla="*/ 0 w 204379"/>
                <a:gd name="connsiteY8" fmla="*/ 356451 h 517247"/>
                <a:gd name="connsiteX9" fmla="*/ 18367 w 204379"/>
                <a:gd name="connsiteY9" fmla="*/ 258623 h 517247"/>
                <a:gd name="connsiteX10" fmla="*/ 0 w 204379"/>
                <a:gd name="connsiteY10" fmla="*/ 160795 h 517247"/>
                <a:gd name="connsiteX11" fmla="*/ 75319 w 204379"/>
                <a:gd name="connsiteY11" fmla="*/ 91918 h 517247"/>
                <a:gd name="connsiteX12" fmla="*/ 120920 w 204379"/>
                <a:gd name="connsiteY12" fmla="*/ 2507 h 517247"/>
                <a:gd name="connsiteX13" fmla="*/ 139979 w 204379"/>
                <a:gd name="connsiteY13" fmla="*/ 0 h 51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7247">
                  <a:moveTo>
                    <a:pt x="139979" y="0"/>
                  </a:moveTo>
                  <a:lnTo>
                    <a:pt x="150765" y="2177"/>
                  </a:lnTo>
                  <a:cubicBezTo>
                    <a:pt x="182272" y="15504"/>
                    <a:pt x="204379" y="46701"/>
                    <a:pt x="204379" y="83062"/>
                  </a:cubicBezTo>
                  <a:lnTo>
                    <a:pt x="204379" y="434184"/>
                  </a:lnTo>
                  <a:cubicBezTo>
                    <a:pt x="204379" y="470545"/>
                    <a:pt x="182272" y="501743"/>
                    <a:pt x="150765" y="515069"/>
                  </a:cubicBezTo>
                  <a:lnTo>
                    <a:pt x="139979" y="517247"/>
                  </a:lnTo>
                  <a:lnTo>
                    <a:pt x="120920" y="514739"/>
                  </a:lnTo>
                  <a:lnTo>
                    <a:pt x="75319" y="425328"/>
                  </a:lnTo>
                  <a:lnTo>
                    <a:pt x="0" y="356451"/>
                  </a:lnTo>
                  <a:lnTo>
                    <a:pt x="18367" y="258623"/>
                  </a:lnTo>
                  <a:lnTo>
                    <a:pt x="0" y="160795"/>
                  </a:lnTo>
                  <a:lnTo>
                    <a:pt x="75319" y="91918"/>
                  </a:lnTo>
                  <a:lnTo>
                    <a:pt x="120920" y="2507"/>
                  </a:lnTo>
                  <a:lnTo>
                    <a:pt x="139979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73" name="Freeform"/>
            <p:cNvSpPr/>
            <p:nvPr/>
          </p:nvSpPr>
          <p:spPr>
            <a:xfrm>
              <a:off x="3383903" y="3938120"/>
              <a:ext cx="180297" cy="513410"/>
            </a:xfrm>
            <a:custGeom>
              <a:avLst/>
              <a:gdLst>
                <a:gd name="connsiteX0" fmla="*/ 54898 w 180297"/>
                <a:gd name="connsiteY0" fmla="*/ 0 h 513410"/>
                <a:gd name="connsiteX1" fmla="*/ 59377 w 180297"/>
                <a:gd name="connsiteY1" fmla="*/ 589 h 513410"/>
                <a:gd name="connsiteX2" fmla="*/ 104978 w 180297"/>
                <a:gd name="connsiteY2" fmla="*/ 90000 h 513410"/>
                <a:gd name="connsiteX3" fmla="*/ 180297 w 180297"/>
                <a:gd name="connsiteY3" fmla="*/ 158877 h 513410"/>
                <a:gd name="connsiteX4" fmla="*/ 161930 w 180297"/>
                <a:gd name="connsiteY4" fmla="*/ 256705 h 513410"/>
                <a:gd name="connsiteX5" fmla="*/ 180297 w 180297"/>
                <a:gd name="connsiteY5" fmla="*/ 354533 h 513410"/>
                <a:gd name="connsiteX6" fmla="*/ 104978 w 180297"/>
                <a:gd name="connsiteY6" fmla="*/ 423410 h 513410"/>
                <a:gd name="connsiteX7" fmla="*/ 59377 w 180297"/>
                <a:gd name="connsiteY7" fmla="*/ 512821 h 513410"/>
                <a:gd name="connsiteX8" fmla="*/ 54898 w 180297"/>
                <a:gd name="connsiteY8" fmla="*/ 513410 h 513410"/>
                <a:gd name="connsiteX9" fmla="*/ 53614 w 180297"/>
                <a:gd name="connsiteY9" fmla="*/ 513151 h 513410"/>
                <a:gd name="connsiteX10" fmla="*/ 0 w 180297"/>
                <a:gd name="connsiteY10" fmla="*/ 432266 h 513410"/>
                <a:gd name="connsiteX11" fmla="*/ 0 w 180297"/>
                <a:gd name="connsiteY11" fmla="*/ 81144 h 513410"/>
                <a:gd name="connsiteX12" fmla="*/ 53614 w 180297"/>
                <a:gd name="connsiteY12" fmla="*/ 259 h 513410"/>
                <a:gd name="connsiteX13" fmla="*/ 54898 w 180297"/>
                <a:gd name="connsiteY13" fmla="*/ 0 h 513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0297" h="513410">
                  <a:moveTo>
                    <a:pt x="54898" y="0"/>
                  </a:moveTo>
                  <a:lnTo>
                    <a:pt x="59377" y="589"/>
                  </a:lnTo>
                  <a:lnTo>
                    <a:pt x="104978" y="90000"/>
                  </a:lnTo>
                  <a:lnTo>
                    <a:pt x="180297" y="158877"/>
                  </a:lnTo>
                  <a:lnTo>
                    <a:pt x="161930" y="256705"/>
                  </a:lnTo>
                  <a:lnTo>
                    <a:pt x="180297" y="354533"/>
                  </a:lnTo>
                  <a:lnTo>
                    <a:pt x="104978" y="423410"/>
                  </a:lnTo>
                  <a:lnTo>
                    <a:pt x="59377" y="512821"/>
                  </a:lnTo>
                  <a:lnTo>
                    <a:pt x="54898" y="513410"/>
                  </a:lnTo>
                  <a:lnTo>
                    <a:pt x="53614" y="513151"/>
                  </a:lnTo>
                  <a:cubicBezTo>
                    <a:pt x="22108" y="499825"/>
                    <a:pt x="0" y="468627"/>
                    <a:pt x="0" y="432266"/>
                  </a:cubicBezTo>
                  <a:lnTo>
                    <a:pt x="0" y="81144"/>
                  </a:lnTo>
                  <a:cubicBezTo>
                    <a:pt x="0" y="44783"/>
                    <a:pt x="22108" y="13586"/>
                    <a:pt x="53614" y="259"/>
                  </a:cubicBezTo>
                  <a:lnTo>
                    <a:pt x="54898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6" name="Freeform"/>
            <p:cNvSpPr/>
            <p:nvPr/>
          </p:nvSpPr>
          <p:spPr>
            <a:xfrm>
              <a:off x="3438800" y="3931481"/>
              <a:ext cx="5304898" cy="526688"/>
            </a:xfrm>
            <a:custGeom>
              <a:avLst/>
              <a:gdLst>
                <a:gd name="connsiteX0" fmla="*/ 32885 w 5304898"/>
                <a:gd name="connsiteY0" fmla="*/ 0 h 526688"/>
                <a:gd name="connsiteX1" fmla="*/ 5281515 w 5304898"/>
                <a:gd name="connsiteY1" fmla="*/ 0 h 526688"/>
                <a:gd name="connsiteX2" fmla="*/ 5304898 w 5304898"/>
                <a:gd name="connsiteY2" fmla="*/ 4721 h 526688"/>
                <a:gd name="connsiteX3" fmla="*/ 5285839 w 5304898"/>
                <a:gd name="connsiteY3" fmla="*/ 7228 h 526688"/>
                <a:gd name="connsiteX4" fmla="*/ 5240238 w 5304898"/>
                <a:gd name="connsiteY4" fmla="*/ 96639 h 526688"/>
                <a:gd name="connsiteX5" fmla="*/ 5164919 w 5304898"/>
                <a:gd name="connsiteY5" fmla="*/ 165516 h 526688"/>
                <a:gd name="connsiteX6" fmla="*/ 5183286 w 5304898"/>
                <a:gd name="connsiteY6" fmla="*/ 263344 h 526688"/>
                <a:gd name="connsiteX7" fmla="*/ 5164919 w 5304898"/>
                <a:gd name="connsiteY7" fmla="*/ 361172 h 526688"/>
                <a:gd name="connsiteX8" fmla="*/ 5240238 w 5304898"/>
                <a:gd name="connsiteY8" fmla="*/ 430049 h 526688"/>
                <a:gd name="connsiteX9" fmla="*/ 5285839 w 5304898"/>
                <a:gd name="connsiteY9" fmla="*/ 519460 h 526688"/>
                <a:gd name="connsiteX10" fmla="*/ 5304898 w 5304898"/>
                <a:gd name="connsiteY10" fmla="*/ 521968 h 526688"/>
                <a:gd name="connsiteX11" fmla="*/ 5281515 w 5304898"/>
                <a:gd name="connsiteY11" fmla="*/ 526688 h 526688"/>
                <a:gd name="connsiteX12" fmla="*/ 32885 w 5304898"/>
                <a:gd name="connsiteY12" fmla="*/ 526688 h 526688"/>
                <a:gd name="connsiteX13" fmla="*/ 0 w 5304898"/>
                <a:gd name="connsiteY13" fmla="*/ 520049 h 526688"/>
                <a:gd name="connsiteX14" fmla="*/ 4479 w 5304898"/>
                <a:gd name="connsiteY14" fmla="*/ 519460 h 526688"/>
                <a:gd name="connsiteX15" fmla="*/ 50080 w 5304898"/>
                <a:gd name="connsiteY15" fmla="*/ 430049 h 526688"/>
                <a:gd name="connsiteX16" fmla="*/ 125399 w 5304898"/>
                <a:gd name="connsiteY16" fmla="*/ 361172 h 526688"/>
                <a:gd name="connsiteX17" fmla="*/ 107032 w 5304898"/>
                <a:gd name="connsiteY17" fmla="*/ 263344 h 526688"/>
                <a:gd name="connsiteX18" fmla="*/ 125399 w 5304898"/>
                <a:gd name="connsiteY18" fmla="*/ 165516 h 526688"/>
                <a:gd name="connsiteX19" fmla="*/ 50080 w 5304898"/>
                <a:gd name="connsiteY19" fmla="*/ 96639 h 526688"/>
                <a:gd name="connsiteX20" fmla="*/ 4479 w 5304898"/>
                <a:gd name="connsiteY20" fmla="*/ 7228 h 526688"/>
                <a:gd name="connsiteX21" fmla="*/ 0 w 5304898"/>
                <a:gd name="connsiteY21" fmla="*/ 6639 h 526688"/>
                <a:gd name="connsiteX22" fmla="*/ 32885 w 5304898"/>
                <a:gd name="connsiteY22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304898" h="526688">
                  <a:moveTo>
                    <a:pt x="32885" y="0"/>
                  </a:moveTo>
                  <a:lnTo>
                    <a:pt x="5281515" y="0"/>
                  </a:lnTo>
                  <a:lnTo>
                    <a:pt x="5304898" y="4721"/>
                  </a:lnTo>
                  <a:lnTo>
                    <a:pt x="5285839" y="7228"/>
                  </a:lnTo>
                  <a:lnTo>
                    <a:pt x="5240238" y="96639"/>
                  </a:lnTo>
                  <a:lnTo>
                    <a:pt x="5164919" y="165516"/>
                  </a:lnTo>
                  <a:lnTo>
                    <a:pt x="5183286" y="263344"/>
                  </a:lnTo>
                  <a:lnTo>
                    <a:pt x="5164919" y="361172"/>
                  </a:lnTo>
                  <a:lnTo>
                    <a:pt x="5240238" y="430049"/>
                  </a:lnTo>
                  <a:lnTo>
                    <a:pt x="5285839" y="519460"/>
                  </a:lnTo>
                  <a:lnTo>
                    <a:pt x="5304898" y="521968"/>
                  </a:lnTo>
                  <a:lnTo>
                    <a:pt x="5281515" y="526688"/>
                  </a:lnTo>
                  <a:lnTo>
                    <a:pt x="32885" y="526688"/>
                  </a:lnTo>
                  <a:lnTo>
                    <a:pt x="0" y="520049"/>
                  </a:lnTo>
                  <a:lnTo>
                    <a:pt x="4479" y="519460"/>
                  </a:lnTo>
                  <a:lnTo>
                    <a:pt x="50080" y="430049"/>
                  </a:lnTo>
                  <a:lnTo>
                    <a:pt x="125399" y="361172"/>
                  </a:lnTo>
                  <a:lnTo>
                    <a:pt x="107032" y="263344"/>
                  </a:lnTo>
                  <a:lnTo>
                    <a:pt x="125399" y="165516"/>
                  </a:lnTo>
                  <a:lnTo>
                    <a:pt x="50080" y="96639"/>
                  </a:lnTo>
                  <a:lnTo>
                    <a:pt x="4479" y="7228"/>
                  </a:lnTo>
                  <a:lnTo>
                    <a:pt x="0" y="6639"/>
                  </a:lnTo>
                  <a:lnTo>
                    <a:pt x="32885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 آيات</a:t>
              </a:r>
            </a:p>
          </p:txBody>
        </p:sp>
      </p:grpSp>
      <p:grpSp>
        <p:nvGrpSpPr>
          <p:cNvPr id="163" name="جواب 2"/>
          <p:cNvGrpSpPr/>
          <p:nvPr/>
        </p:nvGrpSpPr>
        <p:grpSpPr>
          <a:xfrm>
            <a:off x="3383903" y="4742379"/>
            <a:ext cx="5424196" cy="526688"/>
            <a:chOff x="3383903" y="4669227"/>
            <a:chExt cx="5424196" cy="526688"/>
          </a:xfrm>
        </p:grpSpPr>
        <p:sp>
          <p:nvSpPr>
            <p:cNvPr id="72" name="Freeform"/>
            <p:cNvSpPr/>
            <p:nvPr/>
          </p:nvSpPr>
          <p:spPr>
            <a:xfrm>
              <a:off x="8603720" y="4670388"/>
              <a:ext cx="204379" cy="516719"/>
            </a:xfrm>
            <a:custGeom>
              <a:avLst/>
              <a:gdLst>
                <a:gd name="connsiteX0" fmla="*/ 122342 w 204379"/>
                <a:gd name="connsiteY0" fmla="*/ 0 h 516719"/>
                <a:gd name="connsiteX1" fmla="*/ 150765 w 204379"/>
                <a:gd name="connsiteY1" fmla="*/ 5738 h 516719"/>
                <a:gd name="connsiteX2" fmla="*/ 204379 w 204379"/>
                <a:gd name="connsiteY2" fmla="*/ 86623 h 516719"/>
                <a:gd name="connsiteX3" fmla="*/ 204379 w 204379"/>
                <a:gd name="connsiteY3" fmla="*/ 437745 h 516719"/>
                <a:gd name="connsiteX4" fmla="*/ 178668 w 204379"/>
                <a:gd name="connsiteY4" fmla="*/ 499817 h 516719"/>
                <a:gd name="connsiteX5" fmla="*/ 153600 w 204379"/>
                <a:gd name="connsiteY5" fmla="*/ 516719 h 516719"/>
                <a:gd name="connsiteX6" fmla="*/ 120920 w 204379"/>
                <a:gd name="connsiteY6" fmla="*/ 512419 h 516719"/>
                <a:gd name="connsiteX7" fmla="*/ 75319 w 204379"/>
                <a:gd name="connsiteY7" fmla="*/ 423008 h 516719"/>
                <a:gd name="connsiteX8" fmla="*/ 0 w 204379"/>
                <a:gd name="connsiteY8" fmla="*/ 354131 h 516719"/>
                <a:gd name="connsiteX9" fmla="*/ 18367 w 204379"/>
                <a:gd name="connsiteY9" fmla="*/ 256303 h 516719"/>
                <a:gd name="connsiteX10" fmla="*/ 0 w 204379"/>
                <a:gd name="connsiteY10" fmla="*/ 158475 h 516719"/>
                <a:gd name="connsiteX11" fmla="*/ 75319 w 204379"/>
                <a:gd name="connsiteY11" fmla="*/ 89598 h 516719"/>
                <a:gd name="connsiteX12" fmla="*/ 120920 w 204379"/>
                <a:gd name="connsiteY12" fmla="*/ 187 h 516719"/>
                <a:gd name="connsiteX13" fmla="*/ 122342 w 204379"/>
                <a:gd name="connsiteY13" fmla="*/ 0 h 51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6719">
                  <a:moveTo>
                    <a:pt x="122342" y="0"/>
                  </a:moveTo>
                  <a:lnTo>
                    <a:pt x="150765" y="5738"/>
                  </a:lnTo>
                  <a:cubicBezTo>
                    <a:pt x="182272" y="19065"/>
                    <a:pt x="204379" y="50262"/>
                    <a:pt x="204379" y="86623"/>
                  </a:cubicBezTo>
                  <a:lnTo>
                    <a:pt x="204379" y="437745"/>
                  </a:lnTo>
                  <a:cubicBezTo>
                    <a:pt x="204379" y="461986"/>
                    <a:pt x="194553" y="483931"/>
                    <a:pt x="178668" y="499817"/>
                  </a:cubicBezTo>
                  <a:lnTo>
                    <a:pt x="153600" y="516719"/>
                  </a:lnTo>
                  <a:lnTo>
                    <a:pt x="120920" y="512419"/>
                  </a:lnTo>
                  <a:lnTo>
                    <a:pt x="75319" y="423008"/>
                  </a:lnTo>
                  <a:lnTo>
                    <a:pt x="0" y="354131"/>
                  </a:lnTo>
                  <a:lnTo>
                    <a:pt x="18367" y="256303"/>
                  </a:lnTo>
                  <a:lnTo>
                    <a:pt x="0" y="158475"/>
                  </a:lnTo>
                  <a:lnTo>
                    <a:pt x="75319" y="89598"/>
                  </a:lnTo>
                  <a:lnTo>
                    <a:pt x="120920" y="187"/>
                  </a:lnTo>
                  <a:lnTo>
                    <a:pt x="122342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71" name="Freeform"/>
            <p:cNvSpPr/>
            <p:nvPr/>
          </p:nvSpPr>
          <p:spPr>
            <a:xfrm>
              <a:off x="3383903" y="4674553"/>
              <a:ext cx="180297" cy="509903"/>
            </a:xfrm>
            <a:custGeom>
              <a:avLst/>
              <a:gdLst>
                <a:gd name="connsiteX0" fmla="*/ 61406 w 180297"/>
                <a:gd name="connsiteY0" fmla="*/ 0 h 509903"/>
                <a:gd name="connsiteX1" fmla="*/ 104978 w 180297"/>
                <a:gd name="connsiteY1" fmla="*/ 85433 h 509903"/>
                <a:gd name="connsiteX2" fmla="*/ 180297 w 180297"/>
                <a:gd name="connsiteY2" fmla="*/ 154310 h 509903"/>
                <a:gd name="connsiteX3" fmla="*/ 161930 w 180297"/>
                <a:gd name="connsiteY3" fmla="*/ 252138 h 509903"/>
                <a:gd name="connsiteX4" fmla="*/ 180297 w 180297"/>
                <a:gd name="connsiteY4" fmla="*/ 349966 h 509903"/>
                <a:gd name="connsiteX5" fmla="*/ 104978 w 180297"/>
                <a:gd name="connsiteY5" fmla="*/ 418843 h 509903"/>
                <a:gd name="connsiteX6" fmla="*/ 59377 w 180297"/>
                <a:gd name="connsiteY6" fmla="*/ 508254 h 509903"/>
                <a:gd name="connsiteX7" fmla="*/ 46847 w 180297"/>
                <a:gd name="connsiteY7" fmla="*/ 509903 h 509903"/>
                <a:gd name="connsiteX8" fmla="*/ 25711 w 180297"/>
                <a:gd name="connsiteY8" fmla="*/ 495652 h 509903"/>
                <a:gd name="connsiteX9" fmla="*/ 0 w 180297"/>
                <a:gd name="connsiteY9" fmla="*/ 433580 h 509903"/>
                <a:gd name="connsiteX10" fmla="*/ 0 w 180297"/>
                <a:gd name="connsiteY10" fmla="*/ 82458 h 509903"/>
                <a:gd name="connsiteX11" fmla="*/ 53614 w 180297"/>
                <a:gd name="connsiteY11" fmla="*/ 1573 h 509903"/>
                <a:gd name="connsiteX12" fmla="*/ 61406 w 180297"/>
                <a:gd name="connsiteY12" fmla="*/ 0 h 509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297" h="509903">
                  <a:moveTo>
                    <a:pt x="61406" y="0"/>
                  </a:moveTo>
                  <a:lnTo>
                    <a:pt x="104978" y="85433"/>
                  </a:lnTo>
                  <a:lnTo>
                    <a:pt x="180297" y="154310"/>
                  </a:lnTo>
                  <a:lnTo>
                    <a:pt x="161930" y="252138"/>
                  </a:lnTo>
                  <a:lnTo>
                    <a:pt x="180297" y="349966"/>
                  </a:lnTo>
                  <a:lnTo>
                    <a:pt x="104978" y="418843"/>
                  </a:lnTo>
                  <a:lnTo>
                    <a:pt x="59377" y="508254"/>
                  </a:lnTo>
                  <a:lnTo>
                    <a:pt x="46847" y="509903"/>
                  </a:lnTo>
                  <a:lnTo>
                    <a:pt x="25711" y="495652"/>
                  </a:lnTo>
                  <a:cubicBezTo>
                    <a:pt x="9826" y="479766"/>
                    <a:pt x="0" y="457821"/>
                    <a:pt x="0" y="433580"/>
                  </a:cubicBezTo>
                  <a:lnTo>
                    <a:pt x="0" y="82458"/>
                  </a:lnTo>
                  <a:cubicBezTo>
                    <a:pt x="0" y="46097"/>
                    <a:pt x="22108" y="14900"/>
                    <a:pt x="53614" y="1573"/>
                  </a:cubicBezTo>
                  <a:lnTo>
                    <a:pt x="6140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3" name="Freeform"/>
            <p:cNvSpPr/>
            <p:nvPr/>
          </p:nvSpPr>
          <p:spPr>
            <a:xfrm>
              <a:off x="3430749" y="4669227"/>
              <a:ext cx="5326570" cy="526688"/>
            </a:xfrm>
            <a:custGeom>
              <a:avLst/>
              <a:gdLst>
                <a:gd name="connsiteX0" fmla="*/ 40936 w 5326570"/>
                <a:gd name="connsiteY0" fmla="*/ 0 h 526688"/>
                <a:gd name="connsiteX1" fmla="*/ 5289566 w 5326570"/>
                <a:gd name="connsiteY1" fmla="*/ 0 h 526688"/>
                <a:gd name="connsiteX2" fmla="*/ 5295312 w 5326570"/>
                <a:gd name="connsiteY2" fmla="*/ 1160 h 526688"/>
                <a:gd name="connsiteX3" fmla="*/ 5293890 w 5326570"/>
                <a:gd name="connsiteY3" fmla="*/ 1347 h 526688"/>
                <a:gd name="connsiteX4" fmla="*/ 5248289 w 5326570"/>
                <a:gd name="connsiteY4" fmla="*/ 90758 h 526688"/>
                <a:gd name="connsiteX5" fmla="*/ 5172970 w 5326570"/>
                <a:gd name="connsiteY5" fmla="*/ 159635 h 526688"/>
                <a:gd name="connsiteX6" fmla="*/ 5191337 w 5326570"/>
                <a:gd name="connsiteY6" fmla="*/ 257463 h 526688"/>
                <a:gd name="connsiteX7" fmla="*/ 5172970 w 5326570"/>
                <a:gd name="connsiteY7" fmla="*/ 355291 h 526688"/>
                <a:gd name="connsiteX8" fmla="*/ 5248289 w 5326570"/>
                <a:gd name="connsiteY8" fmla="*/ 424168 h 526688"/>
                <a:gd name="connsiteX9" fmla="*/ 5293890 w 5326570"/>
                <a:gd name="connsiteY9" fmla="*/ 513579 h 526688"/>
                <a:gd name="connsiteX10" fmla="*/ 5326570 w 5326570"/>
                <a:gd name="connsiteY10" fmla="*/ 517879 h 526688"/>
                <a:gd name="connsiteX11" fmla="*/ 5323735 w 5326570"/>
                <a:gd name="connsiteY11" fmla="*/ 519790 h 526688"/>
                <a:gd name="connsiteX12" fmla="*/ 5289566 w 5326570"/>
                <a:gd name="connsiteY12" fmla="*/ 526688 h 526688"/>
                <a:gd name="connsiteX13" fmla="*/ 40936 w 5326570"/>
                <a:gd name="connsiteY13" fmla="*/ 526688 h 526688"/>
                <a:gd name="connsiteX14" fmla="*/ 6767 w 5326570"/>
                <a:gd name="connsiteY14" fmla="*/ 519790 h 526688"/>
                <a:gd name="connsiteX15" fmla="*/ 0 w 5326570"/>
                <a:gd name="connsiteY15" fmla="*/ 515228 h 526688"/>
                <a:gd name="connsiteX16" fmla="*/ 12530 w 5326570"/>
                <a:gd name="connsiteY16" fmla="*/ 513579 h 526688"/>
                <a:gd name="connsiteX17" fmla="*/ 58131 w 5326570"/>
                <a:gd name="connsiteY17" fmla="*/ 424168 h 526688"/>
                <a:gd name="connsiteX18" fmla="*/ 133450 w 5326570"/>
                <a:gd name="connsiteY18" fmla="*/ 355291 h 526688"/>
                <a:gd name="connsiteX19" fmla="*/ 115083 w 5326570"/>
                <a:gd name="connsiteY19" fmla="*/ 257463 h 526688"/>
                <a:gd name="connsiteX20" fmla="*/ 133450 w 5326570"/>
                <a:gd name="connsiteY20" fmla="*/ 159635 h 526688"/>
                <a:gd name="connsiteX21" fmla="*/ 58131 w 5326570"/>
                <a:gd name="connsiteY21" fmla="*/ 90758 h 526688"/>
                <a:gd name="connsiteX22" fmla="*/ 14559 w 5326570"/>
                <a:gd name="connsiteY22" fmla="*/ 5325 h 526688"/>
                <a:gd name="connsiteX23" fmla="*/ 40936 w 5326570"/>
                <a:gd name="connsiteY23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326570" h="526688">
                  <a:moveTo>
                    <a:pt x="40936" y="0"/>
                  </a:moveTo>
                  <a:lnTo>
                    <a:pt x="5289566" y="0"/>
                  </a:lnTo>
                  <a:lnTo>
                    <a:pt x="5295312" y="1160"/>
                  </a:lnTo>
                  <a:lnTo>
                    <a:pt x="5293890" y="1347"/>
                  </a:lnTo>
                  <a:lnTo>
                    <a:pt x="5248289" y="90758"/>
                  </a:lnTo>
                  <a:lnTo>
                    <a:pt x="5172970" y="159635"/>
                  </a:lnTo>
                  <a:lnTo>
                    <a:pt x="5191337" y="257463"/>
                  </a:lnTo>
                  <a:lnTo>
                    <a:pt x="5172970" y="355291"/>
                  </a:lnTo>
                  <a:lnTo>
                    <a:pt x="5248289" y="424168"/>
                  </a:lnTo>
                  <a:lnTo>
                    <a:pt x="5293890" y="513579"/>
                  </a:lnTo>
                  <a:lnTo>
                    <a:pt x="5326570" y="517879"/>
                  </a:lnTo>
                  <a:lnTo>
                    <a:pt x="5323735" y="519790"/>
                  </a:lnTo>
                  <a:cubicBezTo>
                    <a:pt x="5313233" y="524232"/>
                    <a:pt x="5301686" y="526688"/>
                    <a:pt x="5289566" y="526688"/>
                  </a:cubicBezTo>
                  <a:lnTo>
                    <a:pt x="40936" y="526688"/>
                  </a:lnTo>
                  <a:cubicBezTo>
                    <a:pt x="28816" y="526688"/>
                    <a:pt x="17269" y="524232"/>
                    <a:pt x="6767" y="519790"/>
                  </a:cubicBezTo>
                  <a:lnTo>
                    <a:pt x="0" y="515228"/>
                  </a:lnTo>
                  <a:lnTo>
                    <a:pt x="12530" y="513579"/>
                  </a:lnTo>
                  <a:lnTo>
                    <a:pt x="58131" y="424168"/>
                  </a:lnTo>
                  <a:lnTo>
                    <a:pt x="133450" y="355291"/>
                  </a:lnTo>
                  <a:lnTo>
                    <a:pt x="115083" y="257463"/>
                  </a:lnTo>
                  <a:lnTo>
                    <a:pt x="133450" y="159635"/>
                  </a:lnTo>
                  <a:lnTo>
                    <a:pt x="58131" y="90758"/>
                  </a:lnTo>
                  <a:lnTo>
                    <a:pt x="14559" y="5325"/>
                  </a:lnTo>
                  <a:lnTo>
                    <a:pt x="40936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 آيات</a:t>
              </a:r>
            </a:p>
          </p:txBody>
        </p:sp>
      </p:grpSp>
      <p:grpSp>
        <p:nvGrpSpPr>
          <p:cNvPr id="164" name="جواب 1"/>
          <p:cNvGrpSpPr/>
          <p:nvPr/>
        </p:nvGrpSpPr>
        <p:grpSpPr>
          <a:xfrm>
            <a:off x="3383903" y="5405449"/>
            <a:ext cx="5424196" cy="526688"/>
            <a:chOff x="3383903" y="5406973"/>
            <a:chExt cx="5424196" cy="526688"/>
          </a:xfrm>
        </p:grpSpPr>
        <p:sp>
          <p:nvSpPr>
            <p:cNvPr id="70" name="Freeform"/>
            <p:cNvSpPr/>
            <p:nvPr/>
          </p:nvSpPr>
          <p:spPr>
            <a:xfrm>
              <a:off x="8603720" y="5409187"/>
              <a:ext cx="204379" cy="517121"/>
            </a:xfrm>
            <a:custGeom>
              <a:avLst/>
              <a:gdLst>
                <a:gd name="connsiteX0" fmla="*/ 127557 w 204379"/>
                <a:gd name="connsiteY0" fmla="*/ 0 h 517121"/>
                <a:gd name="connsiteX1" fmla="*/ 150765 w 204379"/>
                <a:gd name="connsiteY1" fmla="*/ 4685 h 517121"/>
                <a:gd name="connsiteX2" fmla="*/ 204379 w 204379"/>
                <a:gd name="connsiteY2" fmla="*/ 85570 h 517121"/>
                <a:gd name="connsiteX3" fmla="*/ 204379 w 204379"/>
                <a:gd name="connsiteY3" fmla="*/ 436692 h 517121"/>
                <a:gd name="connsiteX4" fmla="*/ 178668 w 204379"/>
                <a:gd name="connsiteY4" fmla="*/ 498764 h 517121"/>
                <a:gd name="connsiteX5" fmla="*/ 151442 w 204379"/>
                <a:gd name="connsiteY5" fmla="*/ 517121 h 517121"/>
                <a:gd name="connsiteX6" fmla="*/ 120920 w 204379"/>
                <a:gd name="connsiteY6" fmla="*/ 513105 h 517121"/>
                <a:gd name="connsiteX7" fmla="*/ 75319 w 204379"/>
                <a:gd name="connsiteY7" fmla="*/ 423694 h 517121"/>
                <a:gd name="connsiteX8" fmla="*/ 0 w 204379"/>
                <a:gd name="connsiteY8" fmla="*/ 354817 h 517121"/>
                <a:gd name="connsiteX9" fmla="*/ 18367 w 204379"/>
                <a:gd name="connsiteY9" fmla="*/ 256989 h 517121"/>
                <a:gd name="connsiteX10" fmla="*/ 0 w 204379"/>
                <a:gd name="connsiteY10" fmla="*/ 159161 h 517121"/>
                <a:gd name="connsiteX11" fmla="*/ 75319 w 204379"/>
                <a:gd name="connsiteY11" fmla="*/ 90284 h 517121"/>
                <a:gd name="connsiteX12" fmla="*/ 120920 w 204379"/>
                <a:gd name="connsiteY12" fmla="*/ 873 h 517121"/>
                <a:gd name="connsiteX13" fmla="*/ 127557 w 204379"/>
                <a:gd name="connsiteY13" fmla="*/ 0 h 517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7121">
                  <a:moveTo>
                    <a:pt x="127557" y="0"/>
                  </a:moveTo>
                  <a:lnTo>
                    <a:pt x="150765" y="4685"/>
                  </a:lnTo>
                  <a:cubicBezTo>
                    <a:pt x="182272" y="18012"/>
                    <a:pt x="204379" y="49209"/>
                    <a:pt x="204379" y="85570"/>
                  </a:cubicBezTo>
                  <a:lnTo>
                    <a:pt x="204379" y="436692"/>
                  </a:lnTo>
                  <a:cubicBezTo>
                    <a:pt x="204379" y="460933"/>
                    <a:pt x="194553" y="482878"/>
                    <a:pt x="178668" y="498764"/>
                  </a:cubicBezTo>
                  <a:lnTo>
                    <a:pt x="151442" y="517121"/>
                  </a:lnTo>
                  <a:lnTo>
                    <a:pt x="120920" y="513105"/>
                  </a:lnTo>
                  <a:lnTo>
                    <a:pt x="75319" y="423694"/>
                  </a:lnTo>
                  <a:lnTo>
                    <a:pt x="0" y="354817"/>
                  </a:lnTo>
                  <a:lnTo>
                    <a:pt x="18367" y="256989"/>
                  </a:lnTo>
                  <a:lnTo>
                    <a:pt x="0" y="159161"/>
                  </a:lnTo>
                  <a:lnTo>
                    <a:pt x="75319" y="90284"/>
                  </a:lnTo>
                  <a:lnTo>
                    <a:pt x="120920" y="873"/>
                  </a:lnTo>
                  <a:lnTo>
                    <a:pt x="12755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9" name="Freeform"/>
            <p:cNvSpPr/>
            <p:nvPr/>
          </p:nvSpPr>
          <p:spPr>
            <a:xfrm>
              <a:off x="3383903" y="5412462"/>
              <a:ext cx="180297" cy="511195"/>
            </a:xfrm>
            <a:custGeom>
              <a:avLst/>
              <a:gdLst>
                <a:gd name="connsiteX0" fmla="*/ 60602 w 180297"/>
                <a:gd name="connsiteY0" fmla="*/ 0 h 511195"/>
                <a:gd name="connsiteX1" fmla="*/ 104978 w 180297"/>
                <a:gd name="connsiteY1" fmla="*/ 87009 h 511195"/>
                <a:gd name="connsiteX2" fmla="*/ 180297 w 180297"/>
                <a:gd name="connsiteY2" fmla="*/ 155886 h 511195"/>
                <a:gd name="connsiteX3" fmla="*/ 161930 w 180297"/>
                <a:gd name="connsiteY3" fmla="*/ 253714 h 511195"/>
                <a:gd name="connsiteX4" fmla="*/ 180297 w 180297"/>
                <a:gd name="connsiteY4" fmla="*/ 351542 h 511195"/>
                <a:gd name="connsiteX5" fmla="*/ 104978 w 180297"/>
                <a:gd name="connsiteY5" fmla="*/ 420419 h 511195"/>
                <a:gd name="connsiteX6" fmla="*/ 59377 w 180297"/>
                <a:gd name="connsiteY6" fmla="*/ 509830 h 511195"/>
                <a:gd name="connsiteX7" fmla="*/ 49005 w 180297"/>
                <a:gd name="connsiteY7" fmla="*/ 511195 h 511195"/>
                <a:gd name="connsiteX8" fmla="*/ 25711 w 180297"/>
                <a:gd name="connsiteY8" fmla="*/ 495489 h 511195"/>
                <a:gd name="connsiteX9" fmla="*/ 0 w 180297"/>
                <a:gd name="connsiteY9" fmla="*/ 433417 h 511195"/>
                <a:gd name="connsiteX10" fmla="*/ 0 w 180297"/>
                <a:gd name="connsiteY10" fmla="*/ 82295 h 511195"/>
                <a:gd name="connsiteX11" fmla="*/ 53614 w 180297"/>
                <a:gd name="connsiteY11" fmla="*/ 1410 h 511195"/>
                <a:gd name="connsiteX12" fmla="*/ 60602 w 180297"/>
                <a:gd name="connsiteY12" fmla="*/ 0 h 511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297" h="511195">
                  <a:moveTo>
                    <a:pt x="60602" y="0"/>
                  </a:moveTo>
                  <a:lnTo>
                    <a:pt x="104978" y="87009"/>
                  </a:lnTo>
                  <a:lnTo>
                    <a:pt x="180297" y="155886"/>
                  </a:lnTo>
                  <a:lnTo>
                    <a:pt x="161930" y="253714"/>
                  </a:lnTo>
                  <a:lnTo>
                    <a:pt x="180297" y="351542"/>
                  </a:lnTo>
                  <a:lnTo>
                    <a:pt x="104978" y="420419"/>
                  </a:lnTo>
                  <a:lnTo>
                    <a:pt x="59377" y="509830"/>
                  </a:lnTo>
                  <a:lnTo>
                    <a:pt x="49005" y="511195"/>
                  </a:lnTo>
                  <a:lnTo>
                    <a:pt x="25711" y="495489"/>
                  </a:lnTo>
                  <a:cubicBezTo>
                    <a:pt x="9826" y="479603"/>
                    <a:pt x="0" y="457658"/>
                    <a:pt x="0" y="433417"/>
                  </a:cubicBezTo>
                  <a:lnTo>
                    <a:pt x="0" y="82295"/>
                  </a:lnTo>
                  <a:cubicBezTo>
                    <a:pt x="0" y="45934"/>
                    <a:pt x="22108" y="14737"/>
                    <a:pt x="53614" y="1410"/>
                  </a:cubicBezTo>
                  <a:lnTo>
                    <a:pt x="60602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0" name="Freeform"/>
            <p:cNvSpPr/>
            <p:nvPr/>
          </p:nvSpPr>
          <p:spPr>
            <a:xfrm>
              <a:off x="3432907" y="5406973"/>
              <a:ext cx="5322254" cy="526688"/>
            </a:xfrm>
            <a:custGeom>
              <a:avLst/>
              <a:gdLst>
                <a:gd name="connsiteX0" fmla="*/ 38778 w 5322254"/>
                <a:gd name="connsiteY0" fmla="*/ 0 h 526688"/>
                <a:gd name="connsiteX1" fmla="*/ 5287408 w 5322254"/>
                <a:gd name="connsiteY1" fmla="*/ 0 h 526688"/>
                <a:gd name="connsiteX2" fmla="*/ 5298369 w 5322254"/>
                <a:gd name="connsiteY2" fmla="*/ 2213 h 526688"/>
                <a:gd name="connsiteX3" fmla="*/ 5291732 w 5322254"/>
                <a:gd name="connsiteY3" fmla="*/ 3086 h 526688"/>
                <a:gd name="connsiteX4" fmla="*/ 5246131 w 5322254"/>
                <a:gd name="connsiteY4" fmla="*/ 92497 h 526688"/>
                <a:gd name="connsiteX5" fmla="*/ 5170812 w 5322254"/>
                <a:gd name="connsiteY5" fmla="*/ 161374 h 526688"/>
                <a:gd name="connsiteX6" fmla="*/ 5189179 w 5322254"/>
                <a:gd name="connsiteY6" fmla="*/ 259202 h 526688"/>
                <a:gd name="connsiteX7" fmla="*/ 5170812 w 5322254"/>
                <a:gd name="connsiteY7" fmla="*/ 357030 h 526688"/>
                <a:gd name="connsiteX8" fmla="*/ 5246131 w 5322254"/>
                <a:gd name="connsiteY8" fmla="*/ 425907 h 526688"/>
                <a:gd name="connsiteX9" fmla="*/ 5291732 w 5322254"/>
                <a:gd name="connsiteY9" fmla="*/ 515318 h 526688"/>
                <a:gd name="connsiteX10" fmla="*/ 5322254 w 5322254"/>
                <a:gd name="connsiteY10" fmla="*/ 519334 h 526688"/>
                <a:gd name="connsiteX11" fmla="*/ 5321577 w 5322254"/>
                <a:gd name="connsiteY11" fmla="*/ 519790 h 526688"/>
                <a:gd name="connsiteX12" fmla="*/ 5287408 w 5322254"/>
                <a:gd name="connsiteY12" fmla="*/ 526688 h 526688"/>
                <a:gd name="connsiteX13" fmla="*/ 38778 w 5322254"/>
                <a:gd name="connsiteY13" fmla="*/ 526688 h 526688"/>
                <a:gd name="connsiteX14" fmla="*/ 4609 w 5322254"/>
                <a:gd name="connsiteY14" fmla="*/ 519790 h 526688"/>
                <a:gd name="connsiteX15" fmla="*/ 0 w 5322254"/>
                <a:gd name="connsiteY15" fmla="*/ 516683 h 526688"/>
                <a:gd name="connsiteX16" fmla="*/ 10372 w 5322254"/>
                <a:gd name="connsiteY16" fmla="*/ 515318 h 526688"/>
                <a:gd name="connsiteX17" fmla="*/ 55973 w 5322254"/>
                <a:gd name="connsiteY17" fmla="*/ 425907 h 526688"/>
                <a:gd name="connsiteX18" fmla="*/ 131292 w 5322254"/>
                <a:gd name="connsiteY18" fmla="*/ 357030 h 526688"/>
                <a:gd name="connsiteX19" fmla="*/ 112925 w 5322254"/>
                <a:gd name="connsiteY19" fmla="*/ 259202 h 526688"/>
                <a:gd name="connsiteX20" fmla="*/ 131292 w 5322254"/>
                <a:gd name="connsiteY20" fmla="*/ 161374 h 526688"/>
                <a:gd name="connsiteX21" fmla="*/ 55973 w 5322254"/>
                <a:gd name="connsiteY21" fmla="*/ 92497 h 526688"/>
                <a:gd name="connsiteX22" fmla="*/ 11597 w 5322254"/>
                <a:gd name="connsiteY22" fmla="*/ 5488 h 526688"/>
                <a:gd name="connsiteX23" fmla="*/ 38778 w 5322254"/>
                <a:gd name="connsiteY23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322254" h="526688">
                  <a:moveTo>
                    <a:pt x="38778" y="0"/>
                  </a:moveTo>
                  <a:lnTo>
                    <a:pt x="5287408" y="0"/>
                  </a:lnTo>
                  <a:lnTo>
                    <a:pt x="5298369" y="2213"/>
                  </a:lnTo>
                  <a:lnTo>
                    <a:pt x="5291732" y="3086"/>
                  </a:lnTo>
                  <a:lnTo>
                    <a:pt x="5246131" y="92497"/>
                  </a:lnTo>
                  <a:lnTo>
                    <a:pt x="5170812" y="161374"/>
                  </a:lnTo>
                  <a:lnTo>
                    <a:pt x="5189179" y="259202"/>
                  </a:lnTo>
                  <a:lnTo>
                    <a:pt x="5170812" y="357030"/>
                  </a:lnTo>
                  <a:lnTo>
                    <a:pt x="5246131" y="425907"/>
                  </a:lnTo>
                  <a:lnTo>
                    <a:pt x="5291732" y="515318"/>
                  </a:lnTo>
                  <a:lnTo>
                    <a:pt x="5322254" y="519334"/>
                  </a:lnTo>
                  <a:lnTo>
                    <a:pt x="5321577" y="519790"/>
                  </a:lnTo>
                  <a:cubicBezTo>
                    <a:pt x="5311075" y="524232"/>
                    <a:pt x="5299528" y="526688"/>
                    <a:pt x="5287408" y="526688"/>
                  </a:cubicBezTo>
                  <a:lnTo>
                    <a:pt x="38778" y="526688"/>
                  </a:lnTo>
                  <a:cubicBezTo>
                    <a:pt x="26658" y="526688"/>
                    <a:pt x="15111" y="524232"/>
                    <a:pt x="4609" y="519790"/>
                  </a:cubicBezTo>
                  <a:lnTo>
                    <a:pt x="0" y="516683"/>
                  </a:lnTo>
                  <a:lnTo>
                    <a:pt x="10372" y="515318"/>
                  </a:lnTo>
                  <a:lnTo>
                    <a:pt x="55973" y="425907"/>
                  </a:lnTo>
                  <a:lnTo>
                    <a:pt x="131292" y="357030"/>
                  </a:lnTo>
                  <a:lnTo>
                    <a:pt x="112925" y="259202"/>
                  </a:lnTo>
                  <a:lnTo>
                    <a:pt x="131292" y="161374"/>
                  </a:lnTo>
                  <a:lnTo>
                    <a:pt x="55973" y="92497"/>
                  </a:lnTo>
                  <a:lnTo>
                    <a:pt x="11597" y="5488"/>
                  </a:lnTo>
                  <a:lnTo>
                    <a:pt x="3877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 آيات</a:t>
              </a:r>
            </a:p>
          </p:txBody>
        </p:sp>
      </p:grpSp>
      <p:grpSp>
        <p:nvGrpSpPr>
          <p:cNvPr id="181" name="أحسنت"/>
          <p:cNvGrpSpPr/>
          <p:nvPr/>
        </p:nvGrpSpPr>
        <p:grpSpPr>
          <a:xfrm>
            <a:off x="3695705" y="2247529"/>
            <a:ext cx="4791064" cy="2362944"/>
            <a:chOff x="3695705" y="2247529"/>
            <a:chExt cx="4791064" cy="2362944"/>
          </a:xfrm>
        </p:grpSpPr>
        <p:sp>
          <p:nvSpPr>
            <p:cNvPr id="175" name="Freeform"/>
            <p:cNvSpPr/>
            <p:nvPr/>
          </p:nvSpPr>
          <p:spPr>
            <a:xfrm>
              <a:off x="3695706" y="2252805"/>
              <a:ext cx="313782" cy="442766"/>
            </a:xfrm>
            <a:custGeom>
              <a:avLst/>
              <a:gdLst>
                <a:gd name="connsiteX0" fmla="*/ 397596 w 399247"/>
                <a:gd name="connsiteY0" fmla="*/ 0 h 515500"/>
                <a:gd name="connsiteX1" fmla="*/ 370642 w 399247"/>
                <a:gd name="connsiteY1" fmla="*/ 116255 h 515500"/>
                <a:gd name="connsiteX2" fmla="*/ 399247 w 399247"/>
                <a:gd name="connsiteY2" fmla="*/ 239629 h 515500"/>
                <a:gd name="connsiteX3" fmla="*/ 299857 w 399247"/>
                <a:gd name="connsiteY3" fmla="*/ 323452 h 515500"/>
                <a:gd name="connsiteX4" fmla="*/ 246749 w 399247"/>
                <a:gd name="connsiteY4" fmla="*/ 439252 h 515500"/>
                <a:gd name="connsiteX5" fmla="*/ 114536 w 399247"/>
                <a:gd name="connsiteY5" fmla="*/ 451505 h 515500"/>
                <a:gd name="connsiteX6" fmla="*/ 1 w 399247"/>
                <a:gd name="connsiteY6" fmla="*/ 515500 h 515500"/>
                <a:gd name="connsiteX7" fmla="*/ 0 w 399247"/>
                <a:gd name="connsiteY7" fmla="*/ 515500 h 515500"/>
                <a:gd name="connsiteX8" fmla="*/ 0 w 399247"/>
                <a:gd name="connsiteY8" fmla="*/ 452385 h 515500"/>
                <a:gd name="connsiteX9" fmla="*/ 366119 w 399247"/>
                <a:gd name="connsiteY9" fmla="*/ 3173 h 515500"/>
                <a:gd name="connsiteX10" fmla="*/ 397596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397596" y="0"/>
                  </a:moveTo>
                  <a:lnTo>
                    <a:pt x="370642" y="116255"/>
                  </a:lnTo>
                  <a:lnTo>
                    <a:pt x="399247" y="239629"/>
                  </a:lnTo>
                  <a:lnTo>
                    <a:pt x="299857" y="323452"/>
                  </a:lnTo>
                  <a:lnTo>
                    <a:pt x="246749" y="439252"/>
                  </a:lnTo>
                  <a:lnTo>
                    <a:pt x="114536" y="451505"/>
                  </a:lnTo>
                  <a:lnTo>
                    <a:pt x="1" y="515500"/>
                  </a:lnTo>
                  <a:lnTo>
                    <a:pt x="0" y="515500"/>
                  </a:lnTo>
                  <a:lnTo>
                    <a:pt x="0" y="452385"/>
                  </a:lnTo>
                  <a:cubicBezTo>
                    <a:pt x="0" y="230802"/>
                    <a:pt x="157175" y="45929"/>
                    <a:pt x="366119" y="3173"/>
                  </a:cubicBezTo>
                  <a:lnTo>
                    <a:pt x="39759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176" name="Freeform"/>
            <p:cNvSpPr/>
            <p:nvPr/>
          </p:nvSpPr>
          <p:spPr>
            <a:xfrm>
              <a:off x="8172987" y="2252805"/>
              <a:ext cx="313782" cy="442766"/>
            </a:xfrm>
            <a:custGeom>
              <a:avLst/>
              <a:gdLst>
                <a:gd name="connsiteX0" fmla="*/ 1651 w 399247"/>
                <a:gd name="connsiteY0" fmla="*/ 0 h 515500"/>
                <a:gd name="connsiteX1" fmla="*/ 33128 w 399247"/>
                <a:gd name="connsiteY1" fmla="*/ 3173 h 515500"/>
                <a:gd name="connsiteX2" fmla="*/ 399247 w 399247"/>
                <a:gd name="connsiteY2" fmla="*/ 452385 h 515500"/>
                <a:gd name="connsiteX3" fmla="*/ 399247 w 399247"/>
                <a:gd name="connsiteY3" fmla="*/ 515500 h 515500"/>
                <a:gd name="connsiteX4" fmla="*/ 284711 w 399247"/>
                <a:gd name="connsiteY4" fmla="*/ 451505 h 515500"/>
                <a:gd name="connsiteX5" fmla="*/ 152498 w 399247"/>
                <a:gd name="connsiteY5" fmla="*/ 439252 h 515500"/>
                <a:gd name="connsiteX6" fmla="*/ 99390 w 399247"/>
                <a:gd name="connsiteY6" fmla="*/ 323452 h 515500"/>
                <a:gd name="connsiteX7" fmla="*/ 0 w 399247"/>
                <a:gd name="connsiteY7" fmla="*/ 239629 h 515500"/>
                <a:gd name="connsiteX8" fmla="*/ 28605 w 399247"/>
                <a:gd name="connsiteY8" fmla="*/ 116255 h 515500"/>
                <a:gd name="connsiteX9" fmla="*/ 1651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1651" y="0"/>
                  </a:moveTo>
                  <a:lnTo>
                    <a:pt x="33128" y="3173"/>
                  </a:lnTo>
                  <a:cubicBezTo>
                    <a:pt x="242072" y="45929"/>
                    <a:pt x="399247" y="230802"/>
                    <a:pt x="399247" y="452385"/>
                  </a:cubicBezTo>
                  <a:lnTo>
                    <a:pt x="399247" y="515500"/>
                  </a:lnTo>
                  <a:lnTo>
                    <a:pt x="284711" y="451505"/>
                  </a:lnTo>
                  <a:lnTo>
                    <a:pt x="152498" y="439252"/>
                  </a:lnTo>
                  <a:lnTo>
                    <a:pt x="99390" y="323452"/>
                  </a:lnTo>
                  <a:lnTo>
                    <a:pt x="0" y="239629"/>
                  </a:lnTo>
                  <a:lnTo>
                    <a:pt x="28605" y="116255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177" name="Freeform"/>
            <p:cNvSpPr/>
            <p:nvPr/>
          </p:nvSpPr>
          <p:spPr>
            <a:xfrm>
              <a:off x="3695706" y="4162431"/>
              <a:ext cx="313782" cy="442766"/>
            </a:xfrm>
            <a:custGeom>
              <a:avLst/>
              <a:gdLst>
                <a:gd name="connsiteX0" fmla="*/ 1 w 399247"/>
                <a:gd name="connsiteY0" fmla="*/ 0 h 515500"/>
                <a:gd name="connsiteX1" fmla="*/ 114536 w 399247"/>
                <a:gd name="connsiteY1" fmla="*/ 63995 h 515500"/>
                <a:gd name="connsiteX2" fmla="*/ 246749 w 399247"/>
                <a:gd name="connsiteY2" fmla="*/ 76248 h 515500"/>
                <a:gd name="connsiteX3" fmla="*/ 299857 w 399247"/>
                <a:gd name="connsiteY3" fmla="*/ 192048 h 515500"/>
                <a:gd name="connsiteX4" fmla="*/ 399247 w 399247"/>
                <a:gd name="connsiteY4" fmla="*/ 275871 h 515500"/>
                <a:gd name="connsiteX5" fmla="*/ 370642 w 399247"/>
                <a:gd name="connsiteY5" fmla="*/ 399246 h 515500"/>
                <a:gd name="connsiteX6" fmla="*/ 397596 w 399247"/>
                <a:gd name="connsiteY6" fmla="*/ 515500 h 515500"/>
                <a:gd name="connsiteX7" fmla="*/ 366119 w 399247"/>
                <a:gd name="connsiteY7" fmla="*/ 512327 h 515500"/>
                <a:gd name="connsiteX8" fmla="*/ 0 w 399247"/>
                <a:gd name="connsiteY8" fmla="*/ 63115 h 515500"/>
                <a:gd name="connsiteX9" fmla="*/ 0 w 399247"/>
                <a:gd name="connsiteY9" fmla="*/ 1 h 515500"/>
                <a:gd name="connsiteX10" fmla="*/ 1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1" y="0"/>
                  </a:moveTo>
                  <a:lnTo>
                    <a:pt x="114536" y="63995"/>
                  </a:lnTo>
                  <a:lnTo>
                    <a:pt x="246749" y="76248"/>
                  </a:lnTo>
                  <a:lnTo>
                    <a:pt x="299857" y="192048"/>
                  </a:lnTo>
                  <a:lnTo>
                    <a:pt x="399247" y="275871"/>
                  </a:lnTo>
                  <a:lnTo>
                    <a:pt x="370642" y="399246"/>
                  </a:lnTo>
                  <a:lnTo>
                    <a:pt x="397596" y="515500"/>
                  </a:lnTo>
                  <a:lnTo>
                    <a:pt x="366119" y="512327"/>
                  </a:lnTo>
                  <a:cubicBezTo>
                    <a:pt x="157175" y="469571"/>
                    <a:pt x="0" y="284698"/>
                    <a:pt x="0" y="63115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178" name="Freeform"/>
            <p:cNvSpPr/>
            <p:nvPr/>
          </p:nvSpPr>
          <p:spPr>
            <a:xfrm>
              <a:off x="8172987" y="4162431"/>
              <a:ext cx="313782" cy="442766"/>
            </a:xfrm>
            <a:custGeom>
              <a:avLst/>
              <a:gdLst>
                <a:gd name="connsiteX0" fmla="*/ 399247 w 399247"/>
                <a:gd name="connsiteY0" fmla="*/ 0 h 515500"/>
                <a:gd name="connsiteX1" fmla="*/ 399247 w 399247"/>
                <a:gd name="connsiteY1" fmla="*/ 63115 h 515500"/>
                <a:gd name="connsiteX2" fmla="*/ 33128 w 399247"/>
                <a:gd name="connsiteY2" fmla="*/ 512327 h 515500"/>
                <a:gd name="connsiteX3" fmla="*/ 1651 w 399247"/>
                <a:gd name="connsiteY3" fmla="*/ 515500 h 515500"/>
                <a:gd name="connsiteX4" fmla="*/ 28605 w 399247"/>
                <a:gd name="connsiteY4" fmla="*/ 399246 h 515500"/>
                <a:gd name="connsiteX5" fmla="*/ 0 w 399247"/>
                <a:gd name="connsiteY5" fmla="*/ 275871 h 515500"/>
                <a:gd name="connsiteX6" fmla="*/ 99390 w 399247"/>
                <a:gd name="connsiteY6" fmla="*/ 192048 h 515500"/>
                <a:gd name="connsiteX7" fmla="*/ 152498 w 399247"/>
                <a:gd name="connsiteY7" fmla="*/ 76248 h 515500"/>
                <a:gd name="connsiteX8" fmla="*/ 284711 w 399247"/>
                <a:gd name="connsiteY8" fmla="*/ 63995 h 515500"/>
                <a:gd name="connsiteX9" fmla="*/ 399247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399247" y="0"/>
                  </a:moveTo>
                  <a:lnTo>
                    <a:pt x="399247" y="63115"/>
                  </a:lnTo>
                  <a:cubicBezTo>
                    <a:pt x="399247" y="284698"/>
                    <a:pt x="242072" y="469571"/>
                    <a:pt x="33128" y="512327"/>
                  </a:cubicBezTo>
                  <a:lnTo>
                    <a:pt x="1651" y="515500"/>
                  </a:lnTo>
                  <a:lnTo>
                    <a:pt x="28605" y="399246"/>
                  </a:lnTo>
                  <a:lnTo>
                    <a:pt x="0" y="275871"/>
                  </a:lnTo>
                  <a:lnTo>
                    <a:pt x="99390" y="192048"/>
                  </a:lnTo>
                  <a:lnTo>
                    <a:pt x="152498" y="76248"/>
                  </a:lnTo>
                  <a:lnTo>
                    <a:pt x="284711" y="63995"/>
                  </a:lnTo>
                  <a:lnTo>
                    <a:pt x="39924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179" name="Freeform"/>
            <p:cNvSpPr/>
            <p:nvPr/>
          </p:nvSpPr>
          <p:spPr>
            <a:xfrm>
              <a:off x="3695705" y="2247529"/>
              <a:ext cx="4791063" cy="2362944"/>
            </a:xfrm>
            <a:custGeom>
              <a:avLst/>
              <a:gdLst>
                <a:gd name="connsiteX0" fmla="*/ 458528 w 6096000"/>
                <a:gd name="connsiteY0" fmla="*/ 0 h 2751112"/>
                <a:gd name="connsiteX1" fmla="*/ 5637472 w 6096000"/>
                <a:gd name="connsiteY1" fmla="*/ 0 h 2751112"/>
                <a:gd name="connsiteX2" fmla="*/ 5698404 w 6096000"/>
                <a:gd name="connsiteY2" fmla="*/ 6143 h 2751112"/>
                <a:gd name="connsiteX3" fmla="*/ 5725358 w 6096000"/>
                <a:gd name="connsiteY3" fmla="*/ 122398 h 2751112"/>
                <a:gd name="connsiteX4" fmla="*/ 5696753 w 6096000"/>
                <a:gd name="connsiteY4" fmla="*/ 245772 h 2751112"/>
                <a:gd name="connsiteX5" fmla="*/ 5796143 w 6096000"/>
                <a:gd name="connsiteY5" fmla="*/ 329595 h 2751112"/>
                <a:gd name="connsiteX6" fmla="*/ 5849251 w 6096000"/>
                <a:gd name="connsiteY6" fmla="*/ 445395 h 2751112"/>
                <a:gd name="connsiteX7" fmla="*/ 5981464 w 6096000"/>
                <a:gd name="connsiteY7" fmla="*/ 457648 h 2751112"/>
                <a:gd name="connsiteX8" fmla="*/ 6096000 w 6096000"/>
                <a:gd name="connsiteY8" fmla="*/ 521643 h 2751112"/>
                <a:gd name="connsiteX9" fmla="*/ 6096000 w 6096000"/>
                <a:gd name="connsiteY9" fmla="*/ 2229469 h 2751112"/>
                <a:gd name="connsiteX10" fmla="*/ 5981464 w 6096000"/>
                <a:gd name="connsiteY10" fmla="*/ 2293464 h 2751112"/>
                <a:gd name="connsiteX11" fmla="*/ 5849251 w 6096000"/>
                <a:gd name="connsiteY11" fmla="*/ 2305717 h 2751112"/>
                <a:gd name="connsiteX12" fmla="*/ 5796143 w 6096000"/>
                <a:gd name="connsiteY12" fmla="*/ 2421517 h 2751112"/>
                <a:gd name="connsiteX13" fmla="*/ 5696753 w 6096000"/>
                <a:gd name="connsiteY13" fmla="*/ 2505340 h 2751112"/>
                <a:gd name="connsiteX14" fmla="*/ 5725358 w 6096000"/>
                <a:gd name="connsiteY14" fmla="*/ 2628715 h 2751112"/>
                <a:gd name="connsiteX15" fmla="*/ 5698404 w 6096000"/>
                <a:gd name="connsiteY15" fmla="*/ 2744969 h 2751112"/>
                <a:gd name="connsiteX16" fmla="*/ 5637472 w 6096000"/>
                <a:gd name="connsiteY16" fmla="*/ 2751112 h 2751112"/>
                <a:gd name="connsiteX17" fmla="*/ 458528 w 6096000"/>
                <a:gd name="connsiteY17" fmla="*/ 2751112 h 2751112"/>
                <a:gd name="connsiteX18" fmla="*/ 397596 w 6096000"/>
                <a:gd name="connsiteY18" fmla="*/ 2744969 h 2751112"/>
                <a:gd name="connsiteX19" fmla="*/ 370642 w 6096000"/>
                <a:gd name="connsiteY19" fmla="*/ 2628715 h 2751112"/>
                <a:gd name="connsiteX20" fmla="*/ 399247 w 6096000"/>
                <a:gd name="connsiteY20" fmla="*/ 2505340 h 2751112"/>
                <a:gd name="connsiteX21" fmla="*/ 299857 w 6096000"/>
                <a:gd name="connsiteY21" fmla="*/ 2421517 h 2751112"/>
                <a:gd name="connsiteX22" fmla="*/ 246749 w 6096000"/>
                <a:gd name="connsiteY22" fmla="*/ 2305717 h 2751112"/>
                <a:gd name="connsiteX23" fmla="*/ 114536 w 6096000"/>
                <a:gd name="connsiteY23" fmla="*/ 2293464 h 2751112"/>
                <a:gd name="connsiteX24" fmla="*/ 1 w 6096000"/>
                <a:gd name="connsiteY24" fmla="*/ 2229469 h 2751112"/>
                <a:gd name="connsiteX25" fmla="*/ 0 w 6096000"/>
                <a:gd name="connsiteY25" fmla="*/ 2229470 h 2751112"/>
                <a:gd name="connsiteX26" fmla="*/ 0 w 6096000"/>
                <a:gd name="connsiteY26" fmla="*/ 521643 h 2751112"/>
                <a:gd name="connsiteX27" fmla="*/ 1 w 6096000"/>
                <a:gd name="connsiteY27" fmla="*/ 521643 h 2751112"/>
                <a:gd name="connsiteX28" fmla="*/ 114536 w 6096000"/>
                <a:gd name="connsiteY28" fmla="*/ 457648 h 2751112"/>
                <a:gd name="connsiteX29" fmla="*/ 246749 w 6096000"/>
                <a:gd name="connsiteY29" fmla="*/ 445395 h 2751112"/>
                <a:gd name="connsiteX30" fmla="*/ 299857 w 6096000"/>
                <a:gd name="connsiteY30" fmla="*/ 329595 h 2751112"/>
                <a:gd name="connsiteX31" fmla="*/ 399247 w 6096000"/>
                <a:gd name="connsiteY31" fmla="*/ 245772 h 2751112"/>
                <a:gd name="connsiteX32" fmla="*/ 370642 w 6096000"/>
                <a:gd name="connsiteY32" fmla="*/ 122398 h 2751112"/>
                <a:gd name="connsiteX33" fmla="*/ 397596 w 6096000"/>
                <a:gd name="connsiteY33" fmla="*/ 6143 h 2751112"/>
                <a:gd name="connsiteX34" fmla="*/ 458528 w 6096000"/>
                <a:gd name="connsiteY34" fmla="*/ 0 h 275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96000" h="2751112">
                  <a:moveTo>
                    <a:pt x="458528" y="0"/>
                  </a:moveTo>
                  <a:lnTo>
                    <a:pt x="5637472" y="0"/>
                  </a:lnTo>
                  <a:lnTo>
                    <a:pt x="5698404" y="6143"/>
                  </a:lnTo>
                  <a:lnTo>
                    <a:pt x="5725358" y="122398"/>
                  </a:lnTo>
                  <a:lnTo>
                    <a:pt x="5696753" y="245772"/>
                  </a:lnTo>
                  <a:lnTo>
                    <a:pt x="5796143" y="329595"/>
                  </a:lnTo>
                  <a:lnTo>
                    <a:pt x="5849251" y="445395"/>
                  </a:lnTo>
                  <a:lnTo>
                    <a:pt x="5981464" y="457648"/>
                  </a:lnTo>
                  <a:lnTo>
                    <a:pt x="6096000" y="521643"/>
                  </a:lnTo>
                  <a:lnTo>
                    <a:pt x="6096000" y="2229469"/>
                  </a:lnTo>
                  <a:lnTo>
                    <a:pt x="5981464" y="2293464"/>
                  </a:lnTo>
                  <a:lnTo>
                    <a:pt x="5849251" y="2305717"/>
                  </a:lnTo>
                  <a:lnTo>
                    <a:pt x="5796143" y="2421517"/>
                  </a:lnTo>
                  <a:lnTo>
                    <a:pt x="5696753" y="2505340"/>
                  </a:lnTo>
                  <a:lnTo>
                    <a:pt x="5725358" y="2628715"/>
                  </a:lnTo>
                  <a:lnTo>
                    <a:pt x="5698404" y="2744969"/>
                  </a:lnTo>
                  <a:lnTo>
                    <a:pt x="5637472" y="2751112"/>
                  </a:lnTo>
                  <a:lnTo>
                    <a:pt x="458528" y="2751112"/>
                  </a:lnTo>
                  <a:lnTo>
                    <a:pt x="397596" y="2744969"/>
                  </a:lnTo>
                  <a:lnTo>
                    <a:pt x="370642" y="2628715"/>
                  </a:lnTo>
                  <a:lnTo>
                    <a:pt x="399247" y="2505340"/>
                  </a:lnTo>
                  <a:lnTo>
                    <a:pt x="299857" y="2421517"/>
                  </a:lnTo>
                  <a:lnTo>
                    <a:pt x="246749" y="2305717"/>
                  </a:lnTo>
                  <a:lnTo>
                    <a:pt x="114536" y="2293464"/>
                  </a:lnTo>
                  <a:lnTo>
                    <a:pt x="1" y="2229469"/>
                  </a:lnTo>
                  <a:lnTo>
                    <a:pt x="0" y="2229470"/>
                  </a:lnTo>
                  <a:lnTo>
                    <a:pt x="0" y="521643"/>
                  </a:lnTo>
                  <a:lnTo>
                    <a:pt x="1" y="521643"/>
                  </a:lnTo>
                  <a:lnTo>
                    <a:pt x="114536" y="457648"/>
                  </a:lnTo>
                  <a:lnTo>
                    <a:pt x="246749" y="445395"/>
                  </a:lnTo>
                  <a:lnTo>
                    <a:pt x="299857" y="329595"/>
                  </a:lnTo>
                  <a:lnTo>
                    <a:pt x="399247" y="245772"/>
                  </a:lnTo>
                  <a:lnTo>
                    <a:pt x="370642" y="122398"/>
                  </a:lnTo>
                  <a:lnTo>
                    <a:pt x="397596" y="6143"/>
                  </a:lnTo>
                  <a:lnTo>
                    <a:pt x="45852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0" bIns="468000" rtlCol="1" anchor="ctr">
              <a:noAutofit/>
            </a:bodyPr>
            <a:lstStyle/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أحسنت!</a:t>
              </a:r>
            </a:p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السؤال التالي..</a:t>
              </a:r>
            </a:p>
          </p:txBody>
        </p:sp>
        <p:sp>
          <p:nvSpPr>
            <p:cNvPr id="180" name="Freeform">
              <a:hlinkClick r:id="" action="ppaction://hlinkshowjump?jump=nextslide"/>
            </p:cNvPr>
            <p:cNvSpPr/>
            <p:nvPr/>
          </p:nvSpPr>
          <p:spPr>
            <a:xfrm flipH="1">
              <a:off x="5839527" y="3974869"/>
              <a:ext cx="423298" cy="423300"/>
            </a:xfrm>
            <a:prstGeom prst="chevron">
              <a:avLst/>
            </a:pr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</p:grpSp>
    </p:spTree>
    <p:extLst>
      <p:ext uri="{BB962C8B-B14F-4D97-AF65-F5344CB8AC3E}">
        <p14:creationId xmlns:p14="http://schemas.microsoft.com/office/powerpoint/2010/main" val="40887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ght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4" dur="7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7" dur="7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0" dur="7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3" dur="7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سؤال"/>
          <p:cNvGrpSpPr/>
          <p:nvPr/>
        </p:nvGrpSpPr>
        <p:grpSpPr>
          <a:xfrm>
            <a:off x="3048000" y="773137"/>
            <a:ext cx="6096001" cy="3006537"/>
            <a:chOff x="3048000" y="773138"/>
            <a:chExt cx="6096001" cy="2751112"/>
          </a:xfrm>
        </p:grpSpPr>
        <p:sp>
          <p:nvSpPr>
            <p:cNvPr id="53" name="Freeform"/>
            <p:cNvSpPr/>
            <p:nvPr/>
          </p:nvSpPr>
          <p:spPr>
            <a:xfrm>
              <a:off x="3048001" y="779281"/>
              <a:ext cx="399247" cy="515500"/>
            </a:xfrm>
            <a:custGeom>
              <a:avLst/>
              <a:gdLst>
                <a:gd name="connsiteX0" fmla="*/ 397596 w 399247"/>
                <a:gd name="connsiteY0" fmla="*/ 0 h 515500"/>
                <a:gd name="connsiteX1" fmla="*/ 370642 w 399247"/>
                <a:gd name="connsiteY1" fmla="*/ 116255 h 515500"/>
                <a:gd name="connsiteX2" fmla="*/ 399247 w 399247"/>
                <a:gd name="connsiteY2" fmla="*/ 239629 h 515500"/>
                <a:gd name="connsiteX3" fmla="*/ 299857 w 399247"/>
                <a:gd name="connsiteY3" fmla="*/ 323452 h 515500"/>
                <a:gd name="connsiteX4" fmla="*/ 246749 w 399247"/>
                <a:gd name="connsiteY4" fmla="*/ 439252 h 515500"/>
                <a:gd name="connsiteX5" fmla="*/ 114536 w 399247"/>
                <a:gd name="connsiteY5" fmla="*/ 451505 h 515500"/>
                <a:gd name="connsiteX6" fmla="*/ 1 w 399247"/>
                <a:gd name="connsiteY6" fmla="*/ 515500 h 515500"/>
                <a:gd name="connsiteX7" fmla="*/ 0 w 399247"/>
                <a:gd name="connsiteY7" fmla="*/ 515500 h 515500"/>
                <a:gd name="connsiteX8" fmla="*/ 0 w 399247"/>
                <a:gd name="connsiteY8" fmla="*/ 452385 h 515500"/>
                <a:gd name="connsiteX9" fmla="*/ 366119 w 399247"/>
                <a:gd name="connsiteY9" fmla="*/ 3173 h 515500"/>
                <a:gd name="connsiteX10" fmla="*/ 397596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397596" y="0"/>
                  </a:moveTo>
                  <a:lnTo>
                    <a:pt x="370642" y="116255"/>
                  </a:lnTo>
                  <a:lnTo>
                    <a:pt x="399247" y="239629"/>
                  </a:lnTo>
                  <a:lnTo>
                    <a:pt x="299857" y="323452"/>
                  </a:lnTo>
                  <a:lnTo>
                    <a:pt x="246749" y="439252"/>
                  </a:lnTo>
                  <a:lnTo>
                    <a:pt x="114536" y="451505"/>
                  </a:lnTo>
                  <a:lnTo>
                    <a:pt x="1" y="515500"/>
                  </a:lnTo>
                  <a:lnTo>
                    <a:pt x="0" y="515500"/>
                  </a:lnTo>
                  <a:lnTo>
                    <a:pt x="0" y="452385"/>
                  </a:lnTo>
                  <a:cubicBezTo>
                    <a:pt x="0" y="230802"/>
                    <a:pt x="157175" y="45929"/>
                    <a:pt x="366119" y="3173"/>
                  </a:cubicBezTo>
                  <a:lnTo>
                    <a:pt x="39759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2" name="Freeform"/>
            <p:cNvSpPr/>
            <p:nvPr/>
          </p:nvSpPr>
          <p:spPr>
            <a:xfrm>
              <a:off x="8744754" y="779281"/>
              <a:ext cx="399247" cy="515500"/>
            </a:xfrm>
            <a:custGeom>
              <a:avLst/>
              <a:gdLst>
                <a:gd name="connsiteX0" fmla="*/ 1651 w 399247"/>
                <a:gd name="connsiteY0" fmla="*/ 0 h 515500"/>
                <a:gd name="connsiteX1" fmla="*/ 33128 w 399247"/>
                <a:gd name="connsiteY1" fmla="*/ 3173 h 515500"/>
                <a:gd name="connsiteX2" fmla="*/ 399247 w 399247"/>
                <a:gd name="connsiteY2" fmla="*/ 452385 h 515500"/>
                <a:gd name="connsiteX3" fmla="*/ 399247 w 399247"/>
                <a:gd name="connsiteY3" fmla="*/ 515500 h 515500"/>
                <a:gd name="connsiteX4" fmla="*/ 284711 w 399247"/>
                <a:gd name="connsiteY4" fmla="*/ 451505 h 515500"/>
                <a:gd name="connsiteX5" fmla="*/ 152498 w 399247"/>
                <a:gd name="connsiteY5" fmla="*/ 439252 h 515500"/>
                <a:gd name="connsiteX6" fmla="*/ 99390 w 399247"/>
                <a:gd name="connsiteY6" fmla="*/ 323452 h 515500"/>
                <a:gd name="connsiteX7" fmla="*/ 0 w 399247"/>
                <a:gd name="connsiteY7" fmla="*/ 239629 h 515500"/>
                <a:gd name="connsiteX8" fmla="*/ 28605 w 399247"/>
                <a:gd name="connsiteY8" fmla="*/ 116255 h 515500"/>
                <a:gd name="connsiteX9" fmla="*/ 1651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1651" y="0"/>
                  </a:moveTo>
                  <a:lnTo>
                    <a:pt x="33128" y="3173"/>
                  </a:lnTo>
                  <a:cubicBezTo>
                    <a:pt x="242072" y="45929"/>
                    <a:pt x="399247" y="230802"/>
                    <a:pt x="399247" y="452385"/>
                  </a:cubicBezTo>
                  <a:lnTo>
                    <a:pt x="399247" y="515500"/>
                  </a:lnTo>
                  <a:lnTo>
                    <a:pt x="284711" y="451505"/>
                  </a:lnTo>
                  <a:lnTo>
                    <a:pt x="152498" y="439252"/>
                  </a:lnTo>
                  <a:lnTo>
                    <a:pt x="99390" y="323452"/>
                  </a:lnTo>
                  <a:lnTo>
                    <a:pt x="0" y="239629"/>
                  </a:lnTo>
                  <a:lnTo>
                    <a:pt x="28605" y="116255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1" name="Freeform"/>
            <p:cNvSpPr/>
            <p:nvPr/>
          </p:nvSpPr>
          <p:spPr>
            <a:xfrm>
              <a:off x="3048001" y="3002607"/>
              <a:ext cx="399247" cy="515500"/>
            </a:xfrm>
            <a:custGeom>
              <a:avLst/>
              <a:gdLst>
                <a:gd name="connsiteX0" fmla="*/ 1 w 399247"/>
                <a:gd name="connsiteY0" fmla="*/ 0 h 515500"/>
                <a:gd name="connsiteX1" fmla="*/ 114536 w 399247"/>
                <a:gd name="connsiteY1" fmla="*/ 63995 h 515500"/>
                <a:gd name="connsiteX2" fmla="*/ 246749 w 399247"/>
                <a:gd name="connsiteY2" fmla="*/ 76248 h 515500"/>
                <a:gd name="connsiteX3" fmla="*/ 299857 w 399247"/>
                <a:gd name="connsiteY3" fmla="*/ 192048 h 515500"/>
                <a:gd name="connsiteX4" fmla="*/ 399247 w 399247"/>
                <a:gd name="connsiteY4" fmla="*/ 275871 h 515500"/>
                <a:gd name="connsiteX5" fmla="*/ 370642 w 399247"/>
                <a:gd name="connsiteY5" fmla="*/ 399246 h 515500"/>
                <a:gd name="connsiteX6" fmla="*/ 397596 w 399247"/>
                <a:gd name="connsiteY6" fmla="*/ 515500 h 515500"/>
                <a:gd name="connsiteX7" fmla="*/ 366119 w 399247"/>
                <a:gd name="connsiteY7" fmla="*/ 512327 h 515500"/>
                <a:gd name="connsiteX8" fmla="*/ 0 w 399247"/>
                <a:gd name="connsiteY8" fmla="*/ 63115 h 515500"/>
                <a:gd name="connsiteX9" fmla="*/ 0 w 399247"/>
                <a:gd name="connsiteY9" fmla="*/ 1 h 515500"/>
                <a:gd name="connsiteX10" fmla="*/ 1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1" y="0"/>
                  </a:moveTo>
                  <a:lnTo>
                    <a:pt x="114536" y="63995"/>
                  </a:lnTo>
                  <a:lnTo>
                    <a:pt x="246749" y="76248"/>
                  </a:lnTo>
                  <a:lnTo>
                    <a:pt x="299857" y="192048"/>
                  </a:lnTo>
                  <a:lnTo>
                    <a:pt x="399247" y="275871"/>
                  </a:lnTo>
                  <a:lnTo>
                    <a:pt x="370642" y="399246"/>
                  </a:lnTo>
                  <a:lnTo>
                    <a:pt x="397596" y="515500"/>
                  </a:lnTo>
                  <a:lnTo>
                    <a:pt x="366119" y="512327"/>
                  </a:lnTo>
                  <a:cubicBezTo>
                    <a:pt x="157175" y="469571"/>
                    <a:pt x="0" y="284698"/>
                    <a:pt x="0" y="63115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0" name="Freeform"/>
            <p:cNvSpPr/>
            <p:nvPr/>
          </p:nvSpPr>
          <p:spPr>
            <a:xfrm>
              <a:off x="8744754" y="3002607"/>
              <a:ext cx="399247" cy="515500"/>
            </a:xfrm>
            <a:custGeom>
              <a:avLst/>
              <a:gdLst>
                <a:gd name="connsiteX0" fmla="*/ 399247 w 399247"/>
                <a:gd name="connsiteY0" fmla="*/ 0 h 515500"/>
                <a:gd name="connsiteX1" fmla="*/ 399247 w 399247"/>
                <a:gd name="connsiteY1" fmla="*/ 63115 h 515500"/>
                <a:gd name="connsiteX2" fmla="*/ 33128 w 399247"/>
                <a:gd name="connsiteY2" fmla="*/ 512327 h 515500"/>
                <a:gd name="connsiteX3" fmla="*/ 1651 w 399247"/>
                <a:gd name="connsiteY3" fmla="*/ 515500 h 515500"/>
                <a:gd name="connsiteX4" fmla="*/ 28605 w 399247"/>
                <a:gd name="connsiteY4" fmla="*/ 399246 h 515500"/>
                <a:gd name="connsiteX5" fmla="*/ 0 w 399247"/>
                <a:gd name="connsiteY5" fmla="*/ 275871 h 515500"/>
                <a:gd name="connsiteX6" fmla="*/ 99390 w 399247"/>
                <a:gd name="connsiteY6" fmla="*/ 192048 h 515500"/>
                <a:gd name="connsiteX7" fmla="*/ 152498 w 399247"/>
                <a:gd name="connsiteY7" fmla="*/ 76248 h 515500"/>
                <a:gd name="connsiteX8" fmla="*/ 284711 w 399247"/>
                <a:gd name="connsiteY8" fmla="*/ 63995 h 515500"/>
                <a:gd name="connsiteX9" fmla="*/ 399247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399247" y="0"/>
                  </a:moveTo>
                  <a:lnTo>
                    <a:pt x="399247" y="63115"/>
                  </a:lnTo>
                  <a:cubicBezTo>
                    <a:pt x="399247" y="284698"/>
                    <a:pt x="242072" y="469571"/>
                    <a:pt x="33128" y="512327"/>
                  </a:cubicBezTo>
                  <a:lnTo>
                    <a:pt x="1651" y="515500"/>
                  </a:lnTo>
                  <a:lnTo>
                    <a:pt x="28605" y="399246"/>
                  </a:lnTo>
                  <a:lnTo>
                    <a:pt x="0" y="275871"/>
                  </a:lnTo>
                  <a:lnTo>
                    <a:pt x="99390" y="192048"/>
                  </a:lnTo>
                  <a:lnTo>
                    <a:pt x="152498" y="76248"/>
                  </a:lnTo>
                  <a:lnTo>
                    <a:pt x="284711" y="63995"/>
                  </a:lnTo>
                  <a:lnTo>
                    <a:pt x="39924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47" name="Freeform"/>
            <p:cNvSpPr/>
            <p:nvPr/>
          </p:nvSpPr>
          <p:spPr>
            <a:xfrm>
              <a:off x="3048000" y="773138"/>
              <a:ext cx="6096000" cy="2751112"/>
            </a:xfrm>
            <a:custGeom>
              <a:avLst/>
              <a:gdLst>
                <a:gd name="connsiteX0" fmla="*/ 458528 w 6096000"/>
                <a:gd name="connsiteY0" fmla="*/ 0 h 2751112"/>
                <a:gd name="connsiteX1" fmla="*/ 5637472 w 6096000"/>
                <a:gd name="connsiteY1" fmla="*/ 0 h 2751112"/>
                <a:gd name="connsiteX2" fmla="*/ 5698404 w 6096000"/>
                <a:gd name="connsiteY2" fmla="*/ 6143 h 2751112"/>
                <a:gd name="connsiteX3" fmla="*/ 5725358 w 6096000"/>
                <a:gd name="connsiteY3" fmla="*/ 122398 h 2751112"/>
                <a:gd name="connsiteX4" fmla="*/ 5696753 w 6096000"/>
                <a:gd name="connsiteY4" fmla="*/ 245772 h 2751112"/>
                <a:gd name="connsiteX5" fmla="*/ 5796143 w 6096000"/>
                <a:gd name="connsiteY5" fmla="*/ 329595 h 2751112"/>
                <a:gd name="connsiteX6" fmla="*/ 5849251 w 6096000"/>
                <a:gd name="connsiteY6" fmla="*/ 445395 h 2751112"/>
                <a:gd name="connsiteX7" fmla="*/ 5981464 w 6096000"/>
                <a:gd name="connsiteY7" fmla="*/ 457648 h 2751112"/>
                <a:gd name="connsiteX8" fmla="*/ 6096000 w 6096000"/>
                <a:gd name="connsiteY8" fmla="*/ 521643 h 2751112"/>
                <a:gd name="connsiteX9" fmla="*/ 6096000 w 6096000"/>
                <a:gd name="connsiteY9" fmla="*/ 2229469 h 2751112"/>
                <a:gd name="connsiteX10" fmla="*/ 5981464 w 6096000"/>
                <a:gd name="connsiteY10" fmla="*/ 2293464 h 2751112"/>
                <a:gd name="connsiteX11" fmla="*/ 5849251 w 6096000"/>
                <a:gd name="connsiteY11" fmla="*/ 2305717 h 2751112"/>
                <a:gd name="connsiteX12" fmla="*/ 5796143 w 6096000"/>
                <a:gd name="connsiteY12" fmla="*/ 2421517 h 2751112"/>
                <a:gd name="connsiteX13" fmla="*/ 5696753 w 6096000"/>
                <a:gd name="connsiteY13" fmla="*/ 2505340 h 2751112"/>
                <a:gd name="connsiteX14" fmla="*/ 5725358 w 6096000"/>
                <a:gd name="connsiteY14" fmla="*/ 2628715 h 2751112"/>
                <a:gd name="connsiteX15" fmla="*/ 5698404 w 6096000"/>
                <a:gd name="connsiteY15" fmla="*/ 2744969 h 2751112"/>
                <a:gd name="connsiteX16" fmla="*/ 5637472 w 6096000"/>
                <a:gd name="connsiteY16" fmla="*/ 2751112 h 2751112"/>
                <a:gd name="connsiteX17" fmla="*/ 458528 w 6096000"/>
                <a:gd name="connsiteY17" fmla="*/ 2751112 h 2751112"/>
                <a:gd name="connsiteX18" fmla="*/ 397596 w 6096000"/>
                <a:gd name="connsiteY18" fmla="*/ 2744969 h 2751112"/>
                <a:gd name="connsiteX19" fmla="*/ 370642 w 6096000"/>
                <a:gd name="connsiteY19" fmla="*/ 2628715 h 2751112"/>
                <a:gd name="connsiteX20" fmla="*/ 399247 w 6096000"/>
                <a:gd name="connsiteY20" fmla="*/ 2505340 h 2751112"/>
                <a:gd name="connsiteX21" fmla="*/ 299857 w 6096000"/>
                <a:gd name="connsiteY21" fmla="*/ 2421517 h 2751112"/>
                <a:gd name="connsiteX22" fmla="*/ 246749 w 6096000"/>
                <a:gd name="connsiteY22" fmla="*/ 2305717 h 2751112"/>
                <a:gd name="connsiteX23" fmla="*/ 114536 w 6096000"/>
                <a:gd name="connsiteY23" fmla="*/ 2293464 h 2751112"/>
                <a:gd name="connsiteX24" fmla="*/ 1 w 6096000"/>
                <a:gd name="connsiteY24" fmla="*/ 2229469 h 2751112"/>
                <a:gd name="connsiteX25" fmla="*/ 0 w 6096000"/>
                <a:gd name="connsiteY25" fmla="*/ 2229470 h 2751112"/>
                <a:gd name="connsiteX26" fmla="*/ 0 w 6096000"/>
                <a:gd name="connsiteY26" fmla="*/ 521643 h 2751112"/>
                <a:gd name="connsiteX27" fmla="*/ 1 w 6096000"/>
                <a:gd name="connsiteY27" fmla="*/ 521643 h 2751112"/>
                <a:gd name="connsiteX28" fmla="*/ 114536 w 6096000"/>
                <a:gd name="connsiteY28" fmla="*/ 457648 h 2751112"/>
                <a:gd name="connsiteX29" fmla="*/ 246749 w 6096000"/>
                <a:gd name="connsiteY29" fmla="*/ 445395 h 2751112"/>
                <a:gd name="connsiteX30" fmla="*/ 299857 w 6096000"/>
                <a:gd name="connsiteY30" fmla="*/ 329595 h 2751112"/>
                <a:gd name="connsiteX31" fmla="*/ 399247 w 6096000"/>
                <a:gd name="connsiteY31" fmla="*/ 245772 h 2751112"/>
                <a:gd name="connsiteX32" fmla="*/ 370642 w 6096000"/>
                <a:gd name="connsiteY32" fmla="*/ 122398 h 2751112"/>
                <a:gd name="connsiteX33" fmla="*/ 397596 w 6096000"/>
                <a:gd name="connsiteY33" fmla="*/ 6143 h 2751112"/>
                <a:gd name="connsiteX34" fmla="*/ 458528 w 6096000"/>
                <a:gd name="connsiteY34" fmla="*/ 0 h 275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96000" h="2751112">
                  <a:moveTo>
                    <a:pt x="458528" y="0"/>
                  </a:moveTo>
                  <a:lnTo>
                    <a:pt x="5637472" y="0"/>
                  </a:lnTo>
                  <a:lnTo>
                    <a:pt x="5698404" y="6143"/>
                  </a:lnTo>
                  <a:lnTo>
                    <a:pt x="5725358" y="122398"/>
                  </a:lnTo>
                  <a:lnTo>
                    <a:pt x="5696753" y="245772"/>
                  </a:lnTo>
                  <a:lnTo>
                    <a:pt x="5796143" y="329595"/>
                  </a:lnTo>
                  <a:lnTo>
                    <a:pt x="5849251" y="445395"/>
                  </a:lnTo>
                  <a:lnTo>
                    <a:pt x="5981464" y="457648"/>
                  </a:lnTo>
                  <a:lnTo>
                    <a:pt x="6096000" y="521643"/>
                  </a:lnTo>
                  <a:lnTo>
                    <a:pt x="6096000" y="2229469"/>
                  </a:lnTo>
                  <a:lnTo>
                    <a:pt x="5981464" y="2293464"/>
                  </a:lnTo>
                  <a:lnTo>
                    <a:pt x="5849251" y="2305717"/>
                  </a:lnTo>
                  <a:lnTo>
                    <a:pt x="5796143" y="2421517"/>
                  </a:lnTo>
                  <a:lnTo>
                    <a:pt x="5696753" y="2505340"/>
                  </a:lnTo>
                  <a:lnTo>
                    <a:pt x="5725358" y="2628715"/>
                  </a:lnTo>
                  <a:lnTo>
                    <a:pt x="5698404" y="2744969"/>
                  </a:lnTo>
                  <a:lnTo>
                    <a:pt x="5637472" y="2751112"/>
                  </a:lnTo>
                  <a:lnTo>
                    <a:pt x="458528" y="2751112"/>
                  </a:lnTo>
                  <a:lnTo>
                    <a:pt x="397596" y="2744969"/>
                  </a:lnTo>
                  <a:lnTo>
                    <a:pt x="370642" y="2628715"/>
                  </a:lnTo>
                  <a:lnTo>
                    <a:pt x="399247" y="2505340"/>
                  </a:lnTo>
                  <a:lnTo>
                    <a:pt x="299857" y="2421517"/>
                  </a:lnTo>
                  <a:lnTo>
                    <a:pt x="246749" y="2305717"/>
                  </a:lnTo>
                  <a:lnTo>
                    <a:pt x="114536" y="2293464"/>
                  </a:lnTo>
                  <a:lnTo>
                    <a:pt x="1" y="2229469"/>
                  </a:lnTo>
                  <a:lnTo>
                    <a:pt x="0" y="2229470"/>
                  </a:lnTo>
                  <a:lnTo>
                    <a:pt x="0" y="521643"/>
                  </a:lnTo>
                  <a:lnTo>
                    <a:pt x="1" y="521643"/>
                  </a:lnTo>
                  <a:lnTo>
                    <a:pt x="114536" y="457648"/>
                  </a:lnTo>
                  <a:lnTo>
                    <a:pt x="246749" y="445395"/>
                  </a:lnTo>
                  <a:lnTo>
                    <a:pt x="299857" y="329595"/>
                  </a:lnTo>
                  <a:lnTo>
                    <a:pt x="399247" y="245772"/>
                  </a:lnTo>
                  <a:lnTo>
                    <a:pt x="370642" y="122398"/>
                  </a:lnTo>
                  <a:lnTo>
                    <a:pt x="397596" y="6143"/>
                  </a:lnTo>
                  <a:lnTo>
                    <a:pt x="45852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من هو الذي اتُّهِمت معه عائشة رضي</a:t>
              </a:r>
            </a:p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الله عنها بحادثة الإفك؟</a:t>
              </a:r>
            </a:p>
          </p:txBody>
        </p:sp>
      </p:grpSp>
      <p:grpSp>
        <p:nvGrpSpPr>
          <p:cNvPr id="162" name="جواب 3"/>
          <p:cNvGrpSpPr/>
          <p:nvPr/>
        </p:nvGrpSpPr>
        <p:grpSpPr>
          <a:xfrm>
            <a:off x="3383903" y="4741272"/>
            <a:ext cx="5424196" cy="526688"/>
            <a:chOff x="3383903" y="3931481"/>
            <a:chExt cx="5424196" cy="526688"/>
          </a:xfrm>
        </p:grpSpPr>
        <p:sp>
          <p:nvSpPr>
            <p:cNvPr id="74" name="Freeform"/>
            <p:cNvSpPr/>
            <p:nvPr/>
          </p:nvSpPr>
          <p:spPr>
            <a:xfrm>
              <a:off x="8603720" y="3936203"/>
              <a:ext cx="204379" cy="517247"/>
            </a:xfrm>
            <a:custGeom>
              <a:avLst/>
              <a:gdLst>
                <a:gd name="connsiteX0" fmla="*/ 139979 w 204379"/>
                <a:gd name="connsiteY0" fmla="*/ 0 h 517247"/>
                <a:gd name="connsiteX1" fmla="*/ 150765 w 204379"/>
                <a:gd name="connsiteY1" fmla="*/ 2177 h 517247"/>
                <a:gd name="connsiteX2" fmla="*/ 204379 w 204379"/>
                <a:gd name="connsiteY2" fmla="*/ 83062 h 517247"/>
                <a:gd name="connsiteX3" fmla="*/ 204379 w 204379"/>
                <a:gd name="connsiteY3" fmla="*/ 434184 h 517247"/>
                <a:gd name="connsiteX4" fmla="*/ 150765 w 204379"/>
                <a:gd name="connsiteY4" fmla="*/ 515069 h 517247"/>
                <a:gd name="connsiteX5" fmla="*/ 139979 w 204379"/>
                <a:gd name="connsiteY5" fmla="*/ 517247 h 517247"/>
                <a:gd name="connsiteX6" fmla="*/ 120920 w 204379"/>
                <a:gd name="connsiteY6" fmla="*/ 514739 h 517247"/>
                <a:gd name="connsiteX7" fmla="*/ 75319 w 204379"/>
                <a:gd name="connsiteY7" fmla="*/ 425328 h 517247"/>
                <a:gd name="connsiteX8" fmla="*/ 0 w 204379"/>
                <a:gd name="connsiteY8" fmla="*/ 356451 h 517247"/>
                <a:gd name="connsiteX9" fmla="*/ 18367 w 204379"/>
                <a:gd name="connsiteY9" fmla="*/ 258623 h 517247"/>
                <a:gd name="connsiteX10" fmla="*/ 0 w 204379"/>
                <a:gd name="connsiteY10" fmla="*/ 160795 h 517247"/>
                <a:gd name="connsiteX11" fmla="*/ 75319 w 204379"/>
                <a:gd name="connsiteY11" fmla="*/ 91918 h 517247"/>
                <a:gd name="connsiteX12" fmla="*/ 120920 w 204379"/>
                <a:gd name="connsiteY12" fmla="*/ 2507 h 517247"/>
                <a:gd name="connsiteX13" fmla="*/ 139979 w 204379"/>
                <a:gd name="connsiteY13" fmla="*/ 0 h 51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7247">
                  <a:moveTo>
                    <a:pt x="139979" y="0"/>
                  </a:moveTo>
                  <a:lnTo>
                    <a:pt x="150765" y="2177"/>
                  </a:lnTo>
                  <a:cubicBezTo>
                    <a:pt x="182272" y="15504"/>
                    <a:pt x="204379" y="46701"/>
                    <a:pt x="204379" y="83062"/>
                  </a:cubicBezTo>
                  <a:lnTo>
                    <a:pt x="204379" y="434184"/>
                  </a:lnTo>
                  <a:cubicBezTo>
                    <a:pt x="204379" y="470545"/>
                    <a:pt x="182272" y="501743"/>
                    <a:pt x="150765" y="515069"/>
                  </a:cubicBezTo>
                  <a:lnTo>
                    <a:pt x="139979" y="517247"/>
                  </a:lnTo>
                  <a:lnTo>
                    <a:pt x="120920" y="514739"/>
                  </a:lnTo>
                  <a:lnTo>
                    <a:pt x="75319" y="425328"/>
                  </a:lnTo>
                  <a:lnTo>
                    <a:pt x="0" y="356451"/>
                  </a:lnTo>
                  <a:lnTo>
                    <a:pt x="18367" y="258623"/>
                  </a:lnTo>
                  <a:lnTo>
                    <a:pt x="0" y="160795"/>
                  </a:lnTo>
                  <a:lnTo>
                    <a:pt x="75319" y="91918"/>
                  </a:lnTo>
                  <a:lnTo>
                    <a:pt x="120920" y="2507"/>
                  </a:lnTo>
                  <a:lnTo>
                    <a:pt x="139979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73" name="Freeform"/>
            <p:cNvSpPr/>
            <p:nvPr/>
          </p:nvSpPr>
          <p:spPr>
            <a:xfrm>
              <a:off x="3383903" y="3938120"/>
              <a:ext cx="180297" cy="513410"/>
            </a:xfrm>
            <a:custGeom>
              <a:avLst/>
              <a:gdLst>
                <a:gd name="connsiteX0" fmla="*/ 54898 w 180297"/>
                <a:gd name="connsiteY0" fmla="*/ 0 h 513410"/>
                <a:gd name="connsiteX1" fmla="*/ 59377 w 180297"/>
                <a:gd name="connsiteY1" fmla="*/ 589 h 513410"/>
                <a:gd name="connsiteX2" fmla="*/ 104978 w 180297"/>
                <a:gd name="connsiteY2" fmla="*/ 90000 h 513410"/>
                <a:gd name="connsiteX3" fmla="*/ 180297 w 180297"/>
                <a:gd name="connsiteY3" fmla="*/ 158877 h 513410"/>
                <a:gd name="connsiteX4" fmla="*/ 161930 w 180297"/>
                <a:gd name="connsiteY4" fmla="*/ 256705 h 513410"/>
                <a:gd name="connsiteX5" fmla="*/ 180297 w 180297"/>
                <a:gd name="connsiteY5" fmla="*/ 354533 h 513410"/>
                <a:gd name="connsiteX6" fmla="*/ 104978 w 180297"/>
                <a:gd name="connsiteY6" fmla="*/ 423410 h 513410"/>
                <a:gd name="connsiteX7" fmla="*/ 59377 w 180297"/>
                <a:gd name="connsiteY7" fmla="*/ 512821 h 513410"/>
                <a:gd name="connsiteX8" fmla="*/ 54898 w 180297"/>
                <a:gd name="connsiteY8" fmla="*/ 513410 h 513410"/>
                <a:gd name="connsiteX9" fmla="*/ 53614 w 180297"/>
                <a:gd name="connsiteY9" fmla="*/ 513151 h 513410"/>
                <a:gd name="connsiteX10" fmla="*/ 0 w 180297"/>
                <a:gd name="connsiteY10" fmla="*/ 432266 h 513410"/>
                <a:gd name="connsiteX11" fmla="*/ 0 w 180297"/>
                <a:gd name="connsiteY11" fmla="*/ 81144 h 513410"/>
                <a:gd name="connsiteX12" fmla="*/ 53614 w 180297"/>
                <a:gd name="connsiteY12" fmla="*/ 259 h 513410"/>
                <a:gd name="connsiteX13" fmla="*/ 54898 w 180297"/>
                <a:gd name="connsiteY13" fmla="*/ 0 h 513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0297" h="513410">
                  <a:moveTo>
                    <a:pt x="54898" y="0"/>
                  </a:moveTo>
                  <a:lnTo>
                    <a:pt x="59377" y="589"/>
                  </a:lnTo>
                  <a:lnTo>
                    <a:pt x="104978" y="90000"/>
                  </a:lnTo>
                  <a:lnTo>
                    <a:pt x="180297" y="158877"/>
                  </a:lnTo>
                  <a:lnTo>
                    <a:pt x="161930" y="256705"/>
                  </a:lnTo>
                  <a:lnTo>
                    <a:pt x="180297" y="354533"/>
                  </a:lnTo>
                  <a:lnTo>
                    <a:pt x="104978" y="423410"/>
                  </a:lnTo>
                  <a:lnTo>
                    <a:pt x="59377" y="512821"/>
                  </a:lnTo>
                  <a:lnTo>
                    <a:pt x="54898" y="513410"/>
                  </a:lnTo>
                  <a:lnTo>
                    <a:pt x="53614" y="513151"/>
                  </a:lnTo>
                  <a:cubicBezTo>
                    <a:pt x="22108" y="499825"/>
                    <a:pt x="0" y="468627"/>
                    <a:pt x="0" y="432266"/>
                  </a:cubicBezTo>
                  <a:lnTo>
                    <a:pt x="0" y="81144"/>
                  </a:lnTo>
                  <a:cubicBezTo>
                    <a:pt x="0" y="44783"/>
                    <a:pt x="22108" y="13586"/>
                    <a:pt x="53614" y="259"/>
                  </a:cubicBezTo>
                  <a:lnTo>
                    <a:pt x="54898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6" name="Freeform"/>
            <p:cNvSpPr/>
            <p:nvPr/>
          </p:nvSpPr>
          <p:spPr>
            <a:xfrm>
              <a:off x="3438800" y="3931481"/>
              <a:ext cx="5304898" cy="526688"/>
            </a:xfrm>
            <a:custGeom>
              <a:avLst/>
              <a:gdLst>
                <a:gd name="connsiteX0" fmla="*/ 32885 w 5304898"/>
                <a:gd name="connsiteY0" fmla="*/ 0 h 526688"/>
                <a:gd name="connsiteX1" fmla="*/ 5281515 w 5304898"/>
                <a:gd name="connsiteY1" fmla="*/ 0 h 526688"/>
                <a:gd name="connsiteX2" fmla="*/ 5304898 w 5304898"/>
                <a:gd name="connsiteY2" fmla="*/ 4721 h 526688"/>
                <a:gd name="connsiteX3" fmla="*/ 5285839 w 5304898"/>
                <a:gd name="connsiteY3" fmla="*/ 7228 h 526688"/>
                <a:gd name="connsiteX4" fmla="*/ 5240238 w 5304898"/>
                <a:gd name="connsiteY4" fmla="*/ 96639 h 526688"/>
                <a:gd name="connsiteX5" fmla="*/ 5164919 w 5304898"/>
                <a:gd name="connsiteY5" fmla="*/ 165516 h 526688"/>
                <a:gd name="connsiteX6" fmla="*/ 5183286 w 5304898"/>
                <a:gd name="connsiteY6" fmla="*/ 263344 h 526688"/>
                <a:gd name="connsiteX7" fmla="*/ 5164919 w 5304898"/>
                <a:gd name="connsiteY7" fmla="*/ 361172 h 526688"/>
                <a:gd name="connsiteX8" fmla="*/ 5240238 w 5304898"/>
                <a:gd name="connsiteY8" fmla="*/ 430049 h 526688"/>
                <a:gd name="connsiteX9" fmla="*/ 5285839 w 5304898"/>
                <a:gd name="connsiteY9" fmla="*/ 519460 h 526688"/>
                <a:gd name="connsiteX10" fmla="*/ 5304898 w 5304898"/>
                <a:gd name="connsiteY10" fmla="*/ 521968 h 526688"/>
                <a:gd name="connsiteX11" fmla="*/ 5281515 w 5304898"/>
                <a:gd name="connsiteY11" fmla="*/ 526688 h 526688"/>
                <a:gd name="connsiteX12" fmla="*/ 32885 w 5304898"/>
                <a:gd name="connsiteY12" fmla="*/ 526688 h 526688"/>
                <a:gd name="connsiteX13" fmla="*/ 0 w 5304898"/>
                <a:gd name="connsiteY13" fmla="*/ 520049 h 526688"/>
                <a:gd name="connsiteX14" fmla="*/ 4479 w 5304898"/>
                <a:gd name="connsiteY14" fmla="*/ 519460 h 526688"/>
                <a:gd name="connsiteX15" fmla="*/ 50080 w 5304898"/>
                <a:gd name="connsiteY15" fmla="*/ 430049 h 526688"/>
                <a:gd name="connsiteX16" fmla="*/ 125399 w 5304898"/>
                <a:gd name="connsiteY16" fmla="*/ 361172 h 526688"/>
                <a:gd name="connsiteX17" fmla="*/ 107032 w 5304898"/>
                <a:gd name="connsiteY17" fmla="*/ 263344 h 526688"/>
                <a:gd name="connsiteX18" fmla="*/ 125399 w 5304898"/>
                <a:gd name="connsiteY18" fmla="*/ 165516 h 526688"/>
                <a:gd name="connsiteX19" fmla="*/ 50080 w 5304898"/>
                <a:gd name="connsiteY19" fmla="*/ 96639 h 526688"/>
                <a:gd name="connsiteX20" fmla="*/ 4479 w 5304898"/>
                <a:gd name="connsiteY20" fmla="*/ 7228 h 526688"/>
                <a:gd name="connsiteX21" fmla="*/ 0 w 5304898"/>
                <a:gd name="connsiteY21" fmla="*/ 6639 h 526688"/>
                <a:gd name="connsiteX22" fmla="*/ 32885 w 5304898"/>
                <a:gd name="connsiteY22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304898" h="526688">
                  <a:moveTo>
                    <a:pt x="32885" y="0"/>
                  </a:moveTo>
                  <a:lnTo>
                    <a:pt x="5281515" y="0"/>
                  </a:lnTo>
                  <a:lnTo>
                    <a:pt x="5304898" y="4721"/>
                  </a:lnTo>
                  <a:lnTo>
                    <a:pt x="5285839" y="7228"/>
                  </a:lnTo>
                  <a:lnTo>
                    <a:pt x="5240238" y="96639"/>
                  </a:lnTo>
                  <a:lnTo>
                    <a:pt x="5164919" y="165516"/>
                  </a:lnTo>
                  <a:lnTo>
                    <a:pt x="5183286" y="263344"/>
                  </a:lnTo>
                  <a:lnTo>
                    <a:pt x="5164919" y="361172"/>
                  </a:lnTo>
                  <a:lnTo>
                    <a:pt x="5240238" y="430049"/>
                  </a:lnTo>
                  <a:lnTo>
                    <a:pt x="5285839" y="519460"/>
                  </a:lnTo>
                  <a:lnTo>
                    <a:pt x="5304898" y="521968"/>
                  </a:lnTo>
                  <a:lnTo>
                    <a:pt x="5281515" y="526688"/>
                  </a:lnTo>
                  <a:lnTo>
                    <a:pt x="32885" y="526688"/>
                  </a:lnTo>
                  <a:lnTo>
                    <a:pt x="0" y="520049"/>
                  </a:lnTo>
                  <a:lnTo>
                    <a:pt x="4479" y="519460"/>
                  </a:lnTo>
                  <a:lnTo>
                    <a:pt x="50080" y="430049"/>
                  </a:lnTo>
                  <a:lnTo>
                    <a:pt x="125399" y="361172"/>
                  </a:lnTo>
                  <a:lnTo>
                    <a:pt x="107032" y="263344"/>
                  </a:lnTo>
                  <a:lnTo>
                    <a:pt x="125399" y="165516"/>
                  </a:lnTo>
                  <a:lnTo>
                    <a:pt x="50080" y="96639"/>
                  </a:lnTo>
                  <a:lnTo>
                    <a:pt x="4479" y="7228"/>
                  </a:lnTo>
                  <a:lnTo>
                    <a:pt x="0" y="6639"/>
                  </a:lnTo>
                  <a:lnTo>
                    <a:pt x="32885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صفوان بن المعطل</a:t>
              </a:r>
            </a:p>
          </p:txBody>
        </p:sp>
      </p:grpSp>
      <p:grpSp>
        <p:nvGrpSpPr>
          <p:cNvPr id="163" name="جواب 2"/>
          <p:cNvGrpSpPr/>
          <p:nvPr/>
        </p:nvGrpSpPr>
        <p:grpSpPr>
          <a:xfrm>
            <a:off x="3383903" y="4079309"/>
            <a:ext cx="5424196" cy="526688"/>
            <a:chOff x="3383903" y="4669227"/>
            <a:chExt cx="5424196" cy="526688"/>
          </a:xfrm>
        </p:grpSpPr>
        <p:sp>
          <p:nvSpPr>
            <p:cNvPr id="72" name="Freeform"/>
            <p:cNvSpPr/>
            <p:nvPr/>
          </p:nvSpPr>
          <p:spPr>
            <a:xfrm>
              <a:off x="8603720" y="4670388"/>
              <a:ext cx="204379" cy="516719"/>
            </a:xfrm>
            <a:custGeom>
              <a:avLst/>
              <a:gdLst>
                <a:gd name="connsiteX0" fmla="*/ 122342 w 204379"/>
                <a:gd name="connsiteY0" fmla="*/ 0 h 516719"/>
                <a:gd name="connsiteX1" fmla="*/ 150765 w 204379"/>
                <a:gd name="connsiteY1" fmla="*/ 5738 h 516719"/>
                <a:gd name="connsiteX2" fmla="*/ 204379 w 204379"/>
                <a:gd name="connsiteY2" fmla="*/ 86623 h 516719"/>
                <a:gd name="connsiteX3" fmla="*/ 204379 w 204379"/>
                <a:gd name="connsiteY3" fmla="*/ 437745 h 516719"/>
                <a:gd name="connsiteX4" fmla="*/ 178668 w 204379"/>
                <a:gd name="connsiteY4" fmla="*/ 499817 h 516719"/>
                <a:gd name="connsiteX5" fmla="*/ 153600 w 204379"/>
                <a:gd name="connsiteY5" fmla="*/ 516719 h 516719"/>
                <a:gd name="connsiteX6" fmla="*/ 120920 w 204379"/>
                <a:gd name="connsiteY6" fmla="*/ 512419 h 516719"/>
                <a:gd name="connsiteX7" fmla="*/ 75319 w 204379"/>
                <a:gd name="connsiteY7" fmla="*/ 423008 h 516719"/>
                <a:gd name="connsiteX8" fmla="*/ 0 w 204379"/>
                <a:gd name="connsiteY8" fmla="*/ 354131 h 516719"/>
                <a:gd name="connsiteX9" fmla="*/ 18367 w 204379"/>
                <a:gd name="connsiteY9" fmla="*/ 256303 h 516719"/>
                <a:gd name="connsiteX10" fmla="*/ 0 w 204379"/>
                <a:gd name="connsiteY10" fmla="*/ 158475 h 516719"/>
                <a:gd name="connsiteX11" fmla="*/ 75319 w 204379"/>
                <a:gd name="connsiteY11" fmla="*/ 89598 h 516719"/>
                <a:gd name="connsiteX12" fmla="*/ 120920 w 204379"/>
                <a:gd name="connsiteY12" fmla="*/ 187 h 516719"/>
                <a:gd name="connsiteX13" fmla="*/ 122342 w 204379"/>
                <a:gd name="connsiteY13" fmla="*/ 0 h 51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6719">
                  <a:moveTo>
                    <a:pt x="122342" y="0"/>
                  </a:moveTo>
                  <a:lnTo>
                    <a:pt x="150765" y="5738"/>
                  </a:lnTo>
                  <a:cubicBezTo>
                    <a:pt x="182272" y="19065"/>
                    <a:pt x="204379" y="50262"/>
                    <a:pt x="204379" y="86623"/>
                  </a:cubicBezTo>
                  <a:lnTo>
                    <a:pt x="204379" y="437745"/>
                  </a:lnTo>
                  <a:cubicBezTo>
                    <a:pt x="204379" y="461986"/>
                    <a:pt x="194553" y="483931"/>
                    <a:pt x="178668" y="499817"/>
                  </a:cubicBezTo>
                  <a:lnTo>
                    <a:pt x="153600" y="516719"/>
                  </a:lnTo>
                  <a:lnTo>
                    <a:pt x="120920" y="512419"/>
                  </a:lnTo>
                  <a:lnTo>
                    <a:pt x="75319" y="423008"/>
                  </a:lnTo>
                  <a:lnTo>
                    <a:pt x="0" y="354131"/>
                  </a:lnTo>
                  <a:lnTo>
                    <a:pt x="18367" y="256303"/>
                  </a:lnTo>
                  <a:lnTo>
                    <a:pt x="0" y="158475"/>
                  </a:lnTo>
                  <a:lnTo>
                    <a:pt x="75319" y="89598"/>
                  </a:lnTo>
                  <a:lnTo>
                    <a:pt x="120920" y="187"/>
                  </a:lnTo>
                  <a:lnTo>
                    <a:pt x="122342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71" name="Freeform"/>
            <p:cNvSpPr/>
            <p:nvPr/>
          </p:nvSpPr>
          <p:spPr>
            <a:xfrm>
              <a:off x="3383903" y="4674553"/>
              <a:ext cx="180297" cy="509903"/>
            </a:xfrm>
            <a:custGeom>
              <a:avLst/>
              <a:gdLst>
                <a:gd name="connsiteX0" fmla="*/ 61406 w 180297"/>
                <a:gd name="connsiteY0" fmla="*/ 0 h 509903"/>
                <a:gd name="connsiteX1" fmla="*/ 104978 w 180297"/>
                <a:gd name="connsiteY1" fmla="*/ 85433 h 509903"/>
                <a:gd name="connsiteX2" fmla="*/ 180297 w 180297"/>
                <a:gd name="connsiteY2" fmla="*/ 154310 h 509903"/>
                <a:gd name="connsiteX3" fmla="*/ 161930 w 180297"/>
                <a:gd name="connsiteY3" fmla="*/ 252138 h 509903"/>
                <a:gd name="connsiteX4" fmla="*/ 180297 w 180297"/>
                <a:gd name="connsiteY4" fmla="*/ 349966 h 509903"/>
                <a:gd name="connsiteX5" fmla="*/ 104978 w 180297"/>
                <a:gd name="connsiteY5" fmla="*/ 418843 h 509903"/>
                <a:gd name="connsiteX6" fmla="*/ 59377 w 180297"/>
                <a:gd name="connsiteY6" fmla="*/ 508254 h 509903"/>
                <a:gd name="connsiteX7" fmla="*/ 46847 w 180297"/>
                <a:gd name="connsiteY7" fmla="*/ 509903 h 509903"/>
                <a:gd name="connsiteX8" fmla="*/ 25711 w 180297"/>
                <a:gd name="connsiteY8" fmla="*/ 495652 h 509903"/>
                <a:gd name="connsiteX9" fmla="*/ 0 w 180297"/>
                <a:gd name="connsiteY9" fmla="*/ 433580 h 509903"/>
                <a:gd name="connsiteX10" fmla="*/ 0 w 180297"/>
                <a:gd name="connsiteY10" fmla="*/ 82458 h 509903"/>
                <a:gd name="connsiteX11" fmla="*/ 53614 w 180297"/>
                <a:gd name="connsiteY11" fmla="*/ 1573 h 509903"/>
                <a:gd name="connsiteX12" fmla="*/ 61406 w 180297"/>
                <a:gd name="connsiteY12" fmla="*/ 0 h 509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297" h="509903">
                  <a:moveTo>
                    <a:pt x="61406" y="0"/>
                  </a:moveTo>
                  <a:lnTo>
                    <a:pt x="104978" y="85433"/>
                  </a:lnTo>
                  <a:lnTo>
                    <a:pt x="180297" y="154310"/>
                  </a:lnTo>
                  <a:lnTo>
                    <a:pt x="161930" y="252138"/>
                  </a:lnTo>
                  <a:lnTo>
                    <a:pt x="180297" y="349966"/>
                  </a:lnTo>
                  <a:lnTo>
                    <a:pt x="104978" y="418843"/>
                  </a:lnTo>
                  <a:lnTo>
                    <a:pt x="59377" y="508254"/>
                  </a:lnTo>
                  <a:lnTo>
                    <a:pt x="46847" y="509903"/>
                  </a:lnTo>
                  <a:lnTo>
                    <a:pt x="25711" y="495652"/>
                  </a:lnTo>
                  <a:cubicBezTo>
                    <a:pt x="9826" y="479766"/>
                    <a:pt x="0" y="457821"/>
                    <a:pt x="0" y="433580"/>
                  </a:cubicBezTo>
                  <a:lnTo>
                    <a:pt x="0" y="82458"/>
                  </a:lnTo>
                  <a:cubicBezTo>
                    <a:pt x="0" y="46097"/>
                    <a:pt x="22108" y="14900"/>
                    <a:pt x="53614" y="1573"/>
                  </a:cubicBezTo>
                  <a:lnTo>
                    <a:pt x="6140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3" name="Freeform"/>
            <p:cNvSpPr/>
            <p:nvPr/>
          </p:nvSpPr>
          <p:spPr>
            <a:xfrm>
              <a:off x="3430749" y="4669227"/>
              <a:ext cx="5326570" cy="526688"/>
            </a:xfrm>
            <a:custGeom>
              <a:avLst/>
              <a:gdLst>
                <a:gd name="connsiteX0" fmla="*/ 40936 w 5326570"/>
                <a:gd name="connsiteY0" fmla="*/ 0 h 526688"/>
                <a:gd name="connsiteX1" fmla="*/ 5289566 w 5326570"/>
                <a:gd name="connsiteY1" fmla="*/ 0 h 526688"/>
                <a:gd name="connsiteX2" fmla="*/ 5295312 w 5326570"/>
                <a:gd name="connsiteY2" fmla="*/ 1160 h 526688"/>
                <a:gd name="connsiteX3" fmla="*/ 5293890 w 5326570"/>
                <a:gd name="connsiteY3" fmla="*/ 1347 h 526688"/>
                <a:gd name="connsiteX4" fmla="*/ 5248289 w 5326570"/>
                <a:gd name="connsiteY4" fmla="*/ 90758 h 526688"/>
                <a:gd name="connsiteX5" fmla="*/ 5172970 w 5326570"/>
                <a:gd name="connsiteY5" fmla="*/ 159635 h 526688"/>
                <a:gd name="connsiteX6" fmla="*/ 5191337 w 5326570"/>
                <a:gd name="connsiteY6" fmla="*/ 257463 h 526688"/>
                <a:gd name="connsiteX7" fmla="*/ 5172970 w 5326570"/>
                <a:gd name="connsiteY7" fmla="*/ 355291 h 526688"/>
                <a:gd name="connsiteX8" fmla="*/ 5248289 w 5326570"/>
                <a:gd name="connsiteY8" fmla="*/ 424168 h 526688"/>
                <a:gd name="connsiteX9" fmla="*/ 5293890 w 5326570"/>
                <a:gd name="connsiteY9" fmla="*/ 513579 h 526688"/>
                <a:gd name="connsiteX10" fmla="*/ 5326570 w 5326570"/>
                <a:gd name="connsiteY10" fmla="*/ 517879 h 526688"/>
                <a:gd name="connsiteX11" fmla="*/ 5323735 w 5326570"/>
                <a:gd name="connsiteY11" fmla="*/ 519790 h 526688"/>
                <a:gd name="connsiteX12" fmla="*/ 5289566 w 5326570"/>
                <a:gd name="connsiteY12" fmla="*/ 526688 h 526688"/>
                <a:gd name="connsiteX13" fmla="*/ 40936 w 5326570"/>
                <a:gd name="connsiteY13" fmla="*/ 526688 h 526688"/>
                <a:gd name="connsiteX14" fmla="*/ 6767 w 5326570"/>
                <a:gd name="connsiteY14" fmla="*/ 519790 h 526688"/>
                <a:gd name="connsiteX15" fmla="*/ 0 w 5326570"/>
                <a:gd name="connsiteY15" fmla="*/ 515228 h 526688"/>
                <a:gd name="connsiteX16" fmla="*/ 12530 w 5326570"/>
                <a:gd name="connsiteY16" fmla="*/ 513579 h 526688"/>
                <a:gd name="connsiteX17" fmla="*/ 58131 w 5326570"/>
                <a:gd name="connsiteY17" fmla="*/ 424168 h 526688"/>
                <a:gd name="connsiteX18" fmla="*/ 133450 w 5326570"/>
                <a:gd name="connsiteY18" fmla="*/ 355291 h 526688"/>
                <a:gd name="connsiteX19" fmla="*/ 115083 w 5326570"/>
                <a:gd name="connsiteY19" fmla="*/ 257463 h 526688"/>
                <a:gd name="connsiteX20" fmla="*/ 133450 w 5326570"/>
                <a:gd name="connsiteY20" fmla="*/ 159635 h 526688"/>
                <a:gd name="connsiteX21" fmla="*/ 58131 w 5326570"/>
                <a:gd name="connsiteY21" fmla="*/ 90758 h 526688"/>
                <a:gd name="connsiteX22" fmla="*/ 14559 w 5326570"/>
                <a:gd name="connsiteY22" fmla="*/ 5325 h 526688"/>
                <a:gd name="connsiteX23" fmla="*/ 40936 w 5326570"/>
                <a:gd name="connsiteY23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326570" h="526688">
                  <a:moveTo>
                    <a:pt x="40936" y="0"/>
                  </a:moveTo>
                  <a:lnTo>
                    <a:pt x="5289566" y="0"/>
                  </a:lnTo>
                  <a:lnTo>
                    <a:pt x="5295312" y="1160"/>
                  </a:lnTo>
                  <a:lnTo>
                    <a:pt x="5293890" y="1347"/>
                  </a:lnTo>
                  <a:lnTo>
                    <a:pt x="5248289" y="90758"/>
                  </a:lnTo>
                  <a:lnTo>
                    <a:pt x="5172970" y="159635"/>
                  </a:lnTo>
                  <a:lnTo>
                    <a:pt x="5191337" y="257463"/>
                  </a:lnTo>
                  <a:lnTo>
                    <a:pt x="5172970" y="355291"/>
                  </a:lnTo>
                  <a:lnTo>
                    <a:pt x="5248289" y="424168"/>
                  </a:lnTo>
                  <a:lnTo>
                    <a:pt x="5293890" y="513579"/>
                  </a:lnTo>
                  <a:lnTo>
                    <a:pt x="5326570" y="517879"/>
                  </a:lnTo>
                  <a:lnTo>
                    <a:pt x="5323735" y="519790"/>
                  </a:lnTo>
                  <a:cubicBezTo>
                    <a:pt x="5313233" y="524232"/>
                    <a:pt x="5301686" y="526688"/>
                    <a:pt x="5289566" y="526688"/>
                  </a:cubicBezTo>
                  <a:lnTo>
                    <a:pt x="40936" y="526688"/>
                  </a:lnTo>
                  <a:cubicBezTo>
                    <a:pt x="28816" y="526688"/>
                    <a:pt x="17269" y="524232"/>
                    <a:pt x="6767" y="519790"/>
                  </a:cubicBezTo>
                  <a:lnTo>
                    <a:pt x="0" y="515228"/>
                  </a:lnTo>
                  <a:lnTo>
                    <a:pt x="12530" y="513579"/>
                  </a:lnTo>
                  <a:lnTo>
                    <a:pt x="58131" y="424168"/>
                  </a:lnTo>
                  <a:lnTo>
                    <a:pt x="133450" y="355291"/>
                  </a:lnTo>
                  <a:lnTo>
                    <a:pt x="115083" y="257463"/>
                  </a:lnTo>
                  <a:lnTo>
                    <a:pt x="133450" y="159635"/>
                  </a:lnTo>
                  <a:lnTo>
                    <a:pt x="58131" y="90758"/>
                  </a:lnTo>
                  <a:lnTo>
                    <a:pt x="14559" y="5325"/>
                  </a:lnTo>
                  <a:lnTo>
                    <a:pt x="40936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أسعد بن زرارة</a:t>
              </a:r>
            </a:p>
          </p:txBody>
        </p:sp>
      </p:grpSp>
      <p:grpSp>
        <p:nvGrpSpPr>
          <p:cNvPr id="164" name="جواب 1"/>
          <p:cNvGrpSpPr/>
          <p:nvPr/>
        </p:nvGrpSpPr>
        <p:grpSpPr>
          <a:xfrm>
            <a:off x="3383903" y="5405449"/>
            <a:ext cx="5424196" cy="526688"/>
            <a:chOff x="3383903" y="5406973"/>
            <a:chExt cx="5424196" cy="526688"/>
          </a:xfrm>
        </p:grpSpPr>
        <p:sp>
          <p:nvSpPr>
            <p:cNvPr id="70" name="Freeform"/>
            <p:cNvSpPr/>
            <p:nvPr/>
          </p:nvSpPr>
          <p:spPr>
            <a:xfrm>
              <a:off x="8603720" y="5409187"/>
              <a:ext cx="204379" cy="517121"/>
            </a:xfrm>
            <a:custGeom>
              <a:avLst/>
              <a:gdLst>
                <a:gd name="connsiteX0" fmla="*/ 127557 w 204379"/>
                <a:gd name="connsiteY0" fmla="*/ 0 h 517121"/>
                <a:gd name="connsiteX1" fmla="*/ 150765 w 204379"/>
                <a:gd name="connsiteY1" fmla="*/ 4685 h 517121"/>
                <a:gd name="connsiteX2" fmla="*/ 204379 w 204379"/>
                <a:gd name="connsiteY2" fmla="*/ 85570 h 517121"/>
                <a:gd name="connsiteX3" fmla="*/ 204379 w 204379"/>
                <a:gd name="connsiteY3" fmla="*/ 436692 h 517121"/>
                <a:gd name="connsiteX4" fmla="*/ 178668 w 204379"/>
                <a:gd name="connsiteY4" fmla="*/ 498764 h 517121"/>
                <a:gd name="connsiteX5" fmla="*/ 151442 w 204379"/>
                <a:gd name="connsiteY5" fmla="*/ 517121 h 517121"/>
                <a:gd name="connsiteX6" fmla="*/ 120920 w 204379"/>
                <a:gd name="connsiteY6" fmla="*/ 513105 h 517121"/>
                <a:gd name="connsiteX7" fmla="*/ 75319 w 204379"/>
                <a:gd name="connsiteY7" fmla="*/ 423694 h 517121"/>
                <a:gd name="connsiteX8" fmla="*/ 0 w 204379"/>
                <a:gd name="connsiteY8" fmla="*/ 354817 h 517121"/>
                <a:gd name="connsiteX9" fmla="*/ 18367 w 204379"/>
                <a:gd name="connsiteY9" fmla="*/ 256989 h 517121"/>
                <a:gd name="connsiteX10" fmla="*/ 0 w 204379"/>
                <a:gd name="connsiteY10" fmla="*/ 159161 h 517121"/>
                <a:gd name="connsiteX11" fmla="*/ 75319 w 204379"/>
                <a:gd name="connsiteY11" fmla="*/ 90284 h 517121"/>
                <a:gd name="connsiteX12" fmla="*/ 120920 w 204379"/>
                <a:gd name="connsiteY12" fmla="*/ 873 h 517121"/>
                <a:gd name="connsiteX13" fmla="*/ 127557 w 204379"/>
                <a:gd name="connsiteY13" fmla="*/ 0 h 517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7121">
                  <a:moveTo>
                    <a:pt x="127557" y="0"/>
                  </a:moveTo>
                  <a:lnTo>
                    <a:pt x="150765" y="4685"/>
                  </a:lnTo>
                  <a:cubicBezTo>
                    <a:pt x="182272" y="18012"/>
                    <a:pt x="204379" y="49209"/>
                    <a:pt x="204379" y="85570"/>
                  </a:cubicBezTo>
                  <a:lnTo>
                    <a:pt x="204379" y="436692"/>
                  </a:lnTo>
                  <a:cubicBezTo>
                    <a:pt x="204379" y="460933"/>
                    <a:pt x="194553" y="482878"/>
                    <a:pt x="178668" y="498764"/>
                  </a:cubicBezTo>
                  <a:lnTo>
                    <a:pt x="151442" y="517121"/>
                  </a:lnTo>
                  <a:lnTo>
                    <a:pt x="120920" y="513105"/>
                  </a:lnTo>
                  <a:lnTo>
                    <a:pt x="75319" y="423694"/>
                  </a:lnTo>
                  <a:lnTo>
                    <a:pt x="0" y="354817"/>
                  </a:lnTo>
                  <a:lnTo>
                    <a:pt x="18367" y="256989"/>
                  </a:lnTo>
                  <a:lnTo>
                    <a:pt x="0" y="159161"/>
                  </a:lnTo>
                  <a:lnTo>
                    <a:pt x="75319" y="90284"/>
                  </a:lnTo>
                  <a:lnTo>
                    <a:pt x="120920" y="873"/>
                  </a:lnTo>
                  <a:lnTo>
                    <a:pt x="12755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9" name="Freeform"/>
            <p:cNvSpPr/>
            <p:nvPr/>
          </p:nvSpPr>
          <p:spPr>
            <a:xfrm>
              <a:off x="3383903" y="5412462"/>
              <a:ext cx="180297" cy="511195"/>
            </a:xfrm>
            <a:custGeom>
              <a:avLst/>
              <a:gdLst>
                <a:gd name="connsiteX0" fmla="*/ 60602 w 180297"/>
                <a:gd name="connsiteY0" fmla="*/ 0 h 511195"/>
                <a:gd name="connsiteX1" fmla="*/ 104978 w 180297"/>
                <a:gd name="connsiteY1" fmla="*/ 87009 h 511195"/>
                <a:gd name="connsiteX2" fmla="*/ 180297 w 180297"/>
                <a:gd name="connsiteY2" fmla="*/ 155886 h 511195"/>
                <a:gd name="connsiteX3" fmla="*/ 161930 w 180297"/>
                <a:gd name="connsiteY3" fmla="*/ 253714 h 511195"/>
                <a:gd name="connsiteX4" fmla="*/ 180297 w 180297"/>
                <a:gd name="connsiteY4" fmla="*/ 351542 h 511195"/>
                <a:gd name="connsiteX5" fmla="*/ 104978 w 180297"/>
                <a:gd name="connsiteY5" fmla="*/ 420419 h 511195"/>
                <a:gd name="connsiteX6" fmla="*/ 59377 w 180297"/>
                <a:gd name="connsiteY6" fmla="*/ 509830 h 511195"/>
                <a:gd name="connsiteX7" fmla="*/ 49005 w 180297"/>
                <a:gd name="connsiteY7" fmla="*/ 511195 h 511195"/>
                <a:gd name="connsiteX8" fmla="*/ 25711 w 180297"/>
                <a:gd name="connsiteY8" fmla="*/ 495489 h 511195"/>
                <a:gd name="connsiteX9" fmla="*/ 0 w 180297"/>
                <a:gd name="connsiteY9" fmla="*/ 433417 h 511195"/>
                <a:gd name="connsiteX10" fmla="*/ 0 w 180297"/>
                <a:gd name="connsiteY10" fmla="*/ 82295 h 511195"/>
                <a:gd name="connsiteX11" fmla="*/ 53614 w 180297"/>
                <a:gd name="connsiteY11" fmla="*/ 1410 h 511195"/>
                <a:gd name="connsiteX12" fmla="*/ 60602 w 180297"/>
                <a:gd name="connsiteY12" fmla="*/ 0 h 511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297" h="511195">
                  <a:moveTo>
                    <a:pt x="60602" y="0"/>
                  </a:moveTo>
                  <a:lnTo>
                    <a:pt x="104978" y="87009"/>
                  </a:lnTo>
                  <a:lnTo>
                    <a:pt x="180297" y="155886"/>
                  </a:lnTo>
                  <a:lnTo>
                    <a:pt x="161930" y="253714"/>
                  </a:lnTo>
                  <a:lnTo>
                    <a:pt x="180297" y="351542"/>
                  </a:lnTo>
                  <a:lnTo>
                    <a:pt x="104978" y="420419"/>
                  </a:lnTo>
                  <a:lnTo>
                    <a:pt x="59377" y="509830"/>
                  </a:lnTo>
                  <a:lnTo>
                    <a:pt x="49005" y="511195"/>
                  </a:lnTo>
                  <a:lnTo>
                    <a:pt x="25711" y="495489"/>
                  </a:lnTo>
                  <a:cubicBezTo>
                    <a:pt x="9826" y="479603"/>
                    <a:pt x="0" y="457658"/>
                    <a:pt x="0" y="433417"/>
                  </a:cubicBezTo>
                  <a:lnTo>
                    <a:pt x="0" y="82295"/>
                  </a:lnTo>
                  <a:cubicBezTo>
                    <a:pt x="0" y="45934"/>
                    <a:pt x="22108" y="14737"/>
                    <a:pt x="53614" y="1410"/>
                  </a:cubicBezTo>
                  <a:lnTo>
                    <a:pt x="60602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0" name="Freeform"/>
            <p:cNvSpPr/>
            <p:nvPr/>
          </p:nvSpPr>
          <p:spPr>
            <a:xfrm>
              <a:off x="3432907" y="5406973"/>
              <a:ext cx="5322254" cy="526688"/>
            </a:xfrm>
            <a:custGeom>
              <a:avLst/>
              <a:gdLst>
                <a:gd name="connsiteX0" fmla="*/ 38778 w 5322254"/>
                <a:gd name="connsiteY0" fmla="*/ 0 h 526688"/>
                <a:gd name="connsiteX1" fmla="*/ 5287408 w 5322254"/>
                <a:gd name="connsiteY1" fmla="*/ 0 h 526688"/>
                <a:gd name="connsiteX2" fmla="*/ 5298369 w 5322254"/>
                <a:gd name="connsiteY2" fmla="*/ 2213 h 526688"/>
                <a:gd name="connsiteX3" fmla="*/ 5291732 w 5322254"/>
                <a:gd name="connsiteY3" fmla="*/ 3086 h 526688"/>
                <a:gd name="connsiteX4" fmla="*/ 5246131 w 5322254"/>
                <a:gd name="connsiteY4" fmla="*/ 92497 h 526688"/>
                <a:gd name="connsiteX5" fmla="*/ 5170812 w 5322254"/>
                <a:gd name="connsiteY5" fmla="*/ 161374 h 526688"/>
                <a:gd name="connsiteX6" fmla="*/ 5189179 w 5322254"/>
                <a:gd name="connsiteY6" fmla="*/ 259202 h 526688"/>
                <a:gd name="connsiteX7" fmla="*/ 5170812 w 5322254"/>
                <a:gd name="connsiteY7" fmla="*/ 357030 h 526688"/>
                <a:gd name="connsiteX8" fmla="*/ 5246131 w 5322254"/>
                <a:gd name="connsiteY8" fmla="*/ 425907 h 526688"/>
                <a:gd name="connsiteX9" fmla="*/ 5291732 w 5322254"/>
                <a:gd name="connsiteY9" fmla="*/ 515318 h 526688"/>
                <a:gd name="connsiteX10" fmla="*/ 5322254 w 5322254"/>
                <a:gd name="connsiteY10" fmla="*/ 519334 h 526688"/>
                <a:gd name="connsiteX11" fmla="*/ 5321577 w 5322254"/>
                <a:gd name="connsiteY11" fmla="*/ 519790 h 526688"/>
                <a:gd name="connsiteX12" fmla="*/ 5287408 w 5322254"/>
                <a:gd name="connsiteY12" fmla="*/ 526688 h 526688"/>
                <a:gd name="connsiteX13" fmla="*/ 38778 w 5322254"/>
                <a:gd name="connsiteY13" fmla="*/ 526688 h 526688"/>
                <a:gd name="connsiteX14" fmla="*/ 4609 w 5322254"/>
                <a:gd name="connsiteY14" fmla="*/ 519790 h 526688"/>
                <a:gd name="connsiteX15" fmla="*/ 0 w 5322254"/>
                <a:gd name="connsiteY15" fmla="*/ 516683 h 526688"/>
                <a:gd name="connsiteX16" fmla="*/ 10372 w 5322254"/>
                <a:gd name="connsiteY16" fmla="*/ 515318 h 526688"/>
                <a:gd name="connsiteX17" fmla="*/ 55973 w 5322254"/>
                <a:gd name="connsiteY17" fmla="*/ 425907 h 526688"/>
                <a:gd name="connsiteX18" fmla="*/ 131292 w 5322254"/>
                <a:gd name="connsiteY18" fmla="*/ 357030 h 526688"/>
                <a:gd name="connsiteX19" fmla="*/ 112925 w 5322254"/>
                <a:gd name="connsiteY19" fmla="*/ 259202 h 526688"/>
                <a:gd name="connsiteX20" fmla="*/ 131292 w 5322254"/>
                <a:gd name="connsiteY20" fmla="*/ 161374 h 526688"/>
                <a:gd name="connsiteX21" fmla="*/ 55973 w 5322254"/>
                <a:gd name="connsiteY21" fmla="*/ 92497 h 526688"/>
                <a:gd name="connsiteX22" fmla="*/ 11597 w 5322254"/>
                <a:gd name="connsiteY22" fmla="*/ 5488 h 526688"/>
                <a:gd name="connsiteX23" fmla="*/ 38778 w 5322254"/>
                <a:gd name="connsiteY23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322254" h="526688">
                  <a:moveTo>
                    <a:pt x="38778" y="0"/>
                  </a:moveTo>
                  <a:lnTo>
                    <a:pt x="5287408" y="0"/>
                  </a:lnTo>
                  <a:lnTo>
                    <a:pt x="5298369" y="2213"/>
                  </a:lnTo>
                  <a:lnTo>
                    <a:pt x="5291732" y="3086"/>
                  </a:lnTo>
                  <a:lnTo>
                    <a:pt x="5246131" y="92497"/>
                  </a:lnTo>
                  <a:lnTo>
                    <a:pt x="5170812" y="161374"/>
                  </a:lnTo>
                  <a:lnTo>
                    <a:pt x="5189179" y="259202"/>
                  </a:lnTo>
                  <a:lnTo>
                    <a:pt x="5170812" y="357030"/>
                  </a:lnTo>
                  <a:lnTo>
                    <a:pt x="5246131" y="425907"/>
                  </a:lnTo>
                  <a:lnTo>
                    <a:pt x="5291732" y="515318"/>
                  </a:lnTo>
                  <a:lnTo>
                    <a:pt x="5322254" y="519334"/>
                  </a:lnTo>
                  <a:lnTo>
                    <a:pt x="5321577" y="519790"/>
                  </a:lnTo>
                  <a:cubicBezTo>
                    <a:pt x="5311075" y="524232"/>
                    <a:pt x="5299528" y="526688"/>
                    <a:pt x="5287408" y="526688"/>
                  </a:cubicBezTo>
                  <a:lnTo>
                    <a:pt x="38778" y="526688"/>
                  </a:lnTo>
                  <a:cubicBezTo>
                    <a:pt x="26658" y="526688"/>
                    <a:pt x="15111" y="524232"/>
                    <a:pt x="4609" y="519790"/>
                  </a:cubicBezTo>
                  <a:lnTo>
                    <a:pt x="0" y="516683"/>
                  </a:lnTo>
                  <a:lnTo>
                    <a:pt x="10372" y="515318"/>
                  </a:lnTo>
                  <a:lnTo>
                    <a:pt x="55973" y="425907"/>
                  </a:lnTo>
                  <a:lnTo>
                    <a:pt x="131292" y="357030"/>
                  </a:lnTo>
                  <a:lnTo>
                    <a:pt x="112925" y="259202"/>
                  </a:lnTo>
                  <a:lnTo>
                    <a:pt x="131292" y="161374"/>
                  </a:lnTo>
                  <a:lnTo>
                    <a:pt x="55973" y="92497"/>
                  </a:lnTo>
                  <a:lnTo>
                    <a:pt x="11597" y="5488"/>
                  </a:lnTo>
                  <a:lnTo>
                    <a:pt x="3877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أهبان بن الأكوع </a:t>
              </a:r>
            </a:p>
          </p:txBody>
        </p:sp>
      </p:grpSp>
      <p:grpSp>
        <p:nvGrpSpPr>
          <p:cNvPr id="35" name="أحسنت"/>
          <p:cNvGrpSpPr/>
          <p:nvPr/>
        </p:nvGrpSpPr>
        <p:grpSpPr>
          <a:xfrm>
            <a:off x="3695705" y="2247529"/>
            <a:ext cx="4791064" cy="2362944"/>
            <a:chOff x="3695705" y="2247529"/>
            <a:chExt cx="4791064" cy="2362944"/>
          </a:xfrm>
        </p:grpSpPr>
        <p:sp>
          <p:nvSpPr>
            <p:cNvPr id="36" name="Freeform"/>
            <p:cNvSpPr/>
            <p:nvPr/>
          </p:nvSpPr>
          <p:spPr>
            <a:xfrm>
              <a:off x="3695706" y="2252805"/>
              <a:ext cx="313782" cy="442766"/>
            </a:xfrm>
            <a:custGeom>
              <a:avLst/>
              <a:gdLst>
                <a:gd name="connsiteX0" fmla="*/ 397596 w 399247"/>
                <a:gd name="connsiteY0" fmla="*/ 0 h 515500"/>
                <a:gd name="connsiteX1" fmla="*/ 370642 w 399247"/>
                <a:gd name="connsiteY1" fmla="*/ 116255 h 515500"/>
                <a:gd name="connsiteX2" fmla="*/ 399247 w 399247"/>
                <a:gd name="connsiteY2" fmla="*/ 239629 h 515500"/>
                <a:gd name="connsiteX3" fmla="*/ 299857 w 399247"/>
                <a:gd name="connsiteY3" fmla="*/ 323452 h 515500"/>
                <a:gd name="connsiteX4" fmla="*/ 246749 w 399247"/>
                <a:gd name="connsiteY4" fmla="*/ 439252 h 515500"/>
                <a:gd name="connsiteX5" fmla="*/ 114536 w 399247"/>
                <a:gd name="connsiteY5" fmla="*/ 451505 h 515500"/>
                <a:gd name="connsiteX6" fmla="*/ 1 w 399247"/>
                <a:gd name="connsiteY6" fmla="*/ 515500 h 515500"/>
                <a:gd name="connsiteX7" fmla="*/ 0 w 399247"/>
                <a:gd name="connsiteY7" fmla="*/ 515500 h 515500"/>
                <a:gd name="connsiteX8" fmla="*/ 0 w 399247"/>
                <a:gd name="connsiteY8" fmla="*/ 452385 h 515500"/>
                <a:gd name="connsiteX9" fmla="*/ 366119 w 399247"/>
                <a:gd name="connsiteY9" fmla="*/ 3173 h 515500"/>
                <a:gd name="connsiteX10" fmla="*/ 397596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397596" y="0"/>
                  </a:moveTo>
                  <a:lnTo>
                    <a:pt x="370642" y="116255"/>
                  </a:lnTo>
                  <a:lnTo>
                    <a:pt x="399247" y="239629"/>
                  </a:lnTo>
                  <a:lnTo>
                    <a:pt x="299857" y="323452"/>
                  </a:lnTo>
                  <a:lnTo>
                    <a:pt x="246749" y="439252"/>
                  </a:lnTo>
                  <a:lnTo>
                    <a:pt x="114536" y="451505"/>
                  </a:lnTo>
                  <a:lnTo>
                    <a:pt x="1" y="515500"/>
                  </a:lnTo>
                  <a:lnTo>
                    <a:pt x="0" y="515500"/>
                  </a:lnTo>
                  <a:lnTo>
                    <a:pt x="0" y="452385"/>
                  </a:lnTo>
                  <a:cubicBezTo>
                    <a:pt x="0" y="230802"/>
                    <a:pt x="157175" y="45929"/>
                    <a:pt x="366119" y="3173"/>
                  </a:cubicBezTo>
                  <a:lnTo>
                    <a:pt x="39759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37" name="Freeform"/>
            <p:cNvSpPr/>
            <p:nvPr/>
          </p:nvSpPr>
          <p:spPr>
            <a:xfrm>
              <a:off x="8172987" y="2252805"/>
              <a:ext cx="313782" cy="442766"/>
            </a:xfrm>
            <a:custGeom>
              <a:avLst/>
              <a:gdLst>
                <a:gd name="connsiteX0" fmla="*/ 1651 w 399247"/>
                <a:gd name="connsiteY0" fmla="*/ 0 h 515500"/>
                <a:gd name="connsiteX1" fmla="*/ 33128 w 399247"/>
                <a:gd name="connsiteY1" fmla="*/ 3173 h 515500"/>
                <a:gd name="connsiteX2" fmla="*/ 399247 w 399247"/>
                <a:gd name="connsiteY2" fmla="*/ 452385 h 515500"/>
                <a:gd name="connsiteX3" fmla="*/ 399247 w 399247"/>
                <a:gd name="connsiteY3" fmla="*/ 515500 h 515500"/>
                <a:gd name="connsiteX4" fmla="*/ 284711 w 399247"/>
                <a:gd name="connsiteY4" fmla="*/ 451505 h 515500"/>
                <a:gd name="connsiteX5" fmla="*/ 152498 w 399247"/>
                <a:gd name="connsiteY5" fmla="*/ 439252 h 515500"/>
                <a:gd name="connsiteX6" fmla="*/ 99390 w 399247"/>
                <a:gd name="connsiteY6" fmla="*/ 323452 h 515500"/>
                <a:gd name="connsiteX7" fmla="*/ 0 w 399247"/>
                <a:gd name="connsiteY7" fmla="*/ 239629 h 515500"/>
                <a:gd name="connsiteX8" fmla="*/ 28605 w 399247"/>
                <a:gd name="connsiteY8" fmla="*/ 116255 h 515500"/>
                <a:gd name="connsiteX9" fmla="*/ 1651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1651" y="0"/>
                  </a:moveTo>
                  <a:lnTo>
                    <a:pt x="33128" y="3173"/>
                  </a:lnTo>
                  <a:cubicBezTo>
                    <a:pt x="242072" y="45929"/>
                    <a:pt x="399247" y="230802"/>
                    <a:pt x="399247" y="452385"/>
                  </a:cubicBezTo>
                  <a:lnTo>
                    <a:pt x="399247" y="515500"/>
                  </a:lnTo>
                  <a:lnTo>
                    <a:pt x="284711" y="451505"/>
                  </a:lnTo>
                  <a:lnTo>
                    <a:pt x="152498" y="439252"/>
                  </a:lnTo>
                  <a:lnTo>
                    <a:pt x="99390" y="323452"/>
                  </a:lnTo>
                  <a:lnTo>
                    <a:pt x="0" y="239629"/>
                  </a:lnTo>
                  <a:lnTo>
                    <a:pt x="28605" y="116255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38" name="Freeform"/>
            <p:cNvSpPr/>
            <p:nvPr/>
          </p:nvSpPr>
          <p:spPr>
            <a:xfrm>
              <a:off x="3695706" y="4162431"/>
              <a:ext cx="313782" cy="442766"/>
            </a:xfrm>
            <a:custGeom>
              <a:avLst/>
              <a:gdLst>
                <a:gd name="connsiteX0" fmla="*/ 1 w 399247"/>
                <a:gd name="connsiteY0" fmla="*/ 0 h 515500"/>
                <a:gd name="connsiteX1" fmla="*/ 114536 w 399247"/>
                <a:gd name="connsiteY1" fmla="*/ 63995 h 515500"/>
                <a:gd name="connsiteX2" fmla="*/ 246749 w 399247"/>
                <a:gd name="connsiteY2" fmla="*/ 76248 h 515500"/>
                <a:gd name="connsiteX3" fmla="*/ 299857 w 399247"/>
                <a:gd name="connsiteY3" fmla="*/ 192048 h 515500"/>
                <a:gd name="connsiteX4" fmla="*/ 399247 w 399247"/>
                <a:gd name="connsiteY4" fmla="*/ 275871 h 515500"/>
                <a:gd name="connsiteX5" fmla="*/ 370642 w 399247"/>
                <a:gd name="connsiteY5" fmla="*/ 399246 h 515500"/>
                <a:gd name="connsiteX6" fmla="*/ 397596 w 399247"/>
                <a:gd name="connsiteY6" fmla="*/ 515500 h 515500"/>
                <a:gd name="connsiteX7" fmla="*/ 366119 w 399247"/>
                <a:gd name="connsiteY7" fmla="*/ 512327 h 515500"/>
                <a:gd name="connsiteX8" fmla="*/ 0 w 399247"/>
                <a:gd name="connsiteY8" fmla="*/ 63115 h 515500"/>
                <a:gd name="connsiteX9" fmla="*/ 0 w 399247"/>
                <a:gd name="connsiteY9" fmla="*/ 1 h 515500"/>
                <a:gd name="connsiteX10" fmla="*/ 1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1" y="0"/>
                  </a:moveTo>
                  <a:lnTo>
                    <a:pt x="114536" y="63995"/>
                  </a:lnTo>
                  <a:lnTo>
                    <a:pt x="246749" y="76248"/>
                  </a:lnTo>
                  <a:lnTo>
                    <a:pt x="299857" y="192048"/>
                  </a:lnTo>
                  <a:lnTo>
                    <a:pt x="399247" y="275871"/>
                  </a:lnTo>
                  <a:lnTo>
                    <a:pt x="370642" y="399246"/>
                  </a:lnTo>
                  <a:lnTo>
                    <a:pt x="397596" y="515500"/>
                  </a:lnTo>
                  <a:lnTo>
                    <a:pt x="366119" y="512327"/>
                  </a:lnTo>
                  <a:cubicBezTo>
                    <a:pt x="157175" y="469571"/>
                    <a:pt x="0" y="284698"/>
                    <a:pt x="0" y="63115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39" name="Freeform"/>
            <p:cNvSpPr/>
            <p:nvPr/>
          </p:nvSpPr>
          <p:spPr>
            <a:xfrm>
              <a:off x="8172987" y="4162431"/>
              <a:ext cx="313782" cy="442766"/>
            </a:xfrm>
            <a:custGeom>
              <a:avLst/>
              <a:gdLst>
                <a:gd name="connsiteX0" fmla="*/ 399247 w 399247"/>
                <a:gd name="connsiteY0" fmla="*/ 0 h 515500"/>
                <a:gd name="connsiteX1" fmla="*/ 399247 w 399247"/>
                <a:gd name="connsiteY1" fmla="*/ 63115 h 515500"/>
                <a:gd name="connsiteX2" fmla="*/ 33128 w 399247"/>
                <a:gd name="connsiteY2" fmla="*/ 512327 h 515500"/>
                <a:gd name="connsiteX3" fmla="*/ 1651 w 399247"/>
                <a:gd name="connsiteY3" fmla="*/ 515500 h 515500"/>
                <a:gd name="connsiteX4" fmla="*/ 28605 w 399247"/>
                <a:gd name="connsiteY4" fmla="*/ 399246 h 515500"/>
                <a:gd name="connsiteX5" fmla="*/ 0 w 399247"/>
                <a:gd name="connsiteY5" fmla="*/ 275871 h 515500"/>
                <a:gd name="connsiteX6" fmla="*/ 99390 w 399247"/>
                <a:gd name="connsiteY6" fmla="*/ 192048 h 515500"/>
                <a:gd name="connsiteX7" fmla="*/ 152498 w 399247"/>
                <a:gd name="connsiteY7" fmla="*/ 76248 h 515500"/>
                <a:gd name="connsiteX8" fmla="*/ 284711 w 399247"/>
                <a:gd name="connsiteY8" fmla="*/ 63995 h 515500"/>
                <a:gd name="connsiteX9" fmla="*/ 399247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399247" y="0"/>
                  </a:moveTo>
                  <a:lnTo>
                    <a:pt x="399247" y="63115"/>
                  </a:lnTo>
                  <a:cubicBezTo>
                    <a:pt x="399247" y="284698"/>
                    <a:pt x="242072" y="469571"/>
                    <a:pt x="33128" y="512327"/>
                  </a:cubicBezTo>
                  <a:lnTo>
                    <a:pt x="1651" y="515500"/>
                  </a:lnTo>
                  <a:lnTo>
                    <a:pt x="28605" y="399246"/>
                  </a:lnTo>
                  <a:lnTo>
                    <a:pt x="0" y="275871"/>
                  </a:lnTo>
                  <a:lnTo>
                    <a:pt x="99390" y="192048"/>
                  </a:lnTo>
                  <a:lnTo>
                    <a:pt x="152498" y="76248"/>
                  </a:lnTo>
                  <a:lnTo>
                    <a:pt x="284711" y="63995"/>
                  </a:lnTo>
                  <a:lnTo>
                    <a:pt x="39924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40" name="Freeform"/>
            <p:cNvSpPr/>
            <p:nvPr/>
          </p:nvSpPr>
          <p:spPr>
            <a:xfrm>
              <a:off x="3695705" y="2247529"/>
              <a:ext cx="4791063" cy="2362944"/>
            </a:xfrm>
            <a:custGeom>
              <a:avLst/>
              <a:gdLst>
                <a:gd name="connsiteX0" fmla="*/ 458528 w 6096000"/>
                <a:gd name="connsiteY0" fmla="*/ 0 h 2751112"/>
                <a:gd name="connsiteX1" fmla="*/ 5637472 w 6096000"/>
                <a:gd name="connsiteY1" fmla="*/ 0 h 2751112"/>
                <a:gd name="connsiteX2" fmla="*/ 5698404 w 6096000"/>
                <a:gd name="connsiteY2" fmla="*/ 6143 h 2751112"/>
                <a:gd name="connsiteX3" fmla="*/ 5725358 w 6096000"/>
                <a:gd name="connsiteY3" fmla="*/ 122398 h 2751112"/>
                <a:gd name="connsiteX4" fmla="*/ 5696753 w 6096000"/>
                <a:gd name="connsiteY4" fmla="*/ 245772 h 2751112"/>
                <a:gd name="connsiteX5" fmla="*/ 5796143 w 6096000"/>
                <a:gd name="connsiteY5" fmla="*/ 329595 h 2751112"/>
                <a:gd name="connsiteX6" fmla="*/ 5849251 w 6096000"/>
                <a:gd name="connsiteY6" fmla="*/ 445395 h 2751112"/>
                <a:gd name="connsiteX7" fmla="*/ 5981464 w 6096000"/>
                <a:gd name="connsiteY7" fmla="*/ 457648 h 2751112"/>
                <a:gd name="connsiteX8" fmla="*/ 6096000 w 6096000"/>
                <a:gd name="connsiteY8" fmla="*/ 521643 h 2751112"/>
                <a:gd name="connsiteX9" fmla="*/ 6096000 w 6096000"/>
                <a:gd name="connsiteY9" fmla="*/ 2229469 h 2751112"/>
                <a:gd name="connsiteX10" fmla="*/ 5981464 w 6096000"/>
                <a:gd name="connsiteY10" fmla="*/ 2293464 h 2751112"/>
                <a:gd name="connsiteX11" fmla="*/ 5849251 w 6096000"/>
                <a:gd name="connsiteY11" fmla="*/ 2305717 h 2751112"/>
                <a:gd name="connsiteX12" fmla="*/ 5796143 w 6096000"/>
                <a:gd name="connsiteY12" fmla="*/ 2421517 h 2751112"/>
                <a:gd name="connsiteX13" fmla="*/ 5696753 w 6096000"/>
                <a:gd name="connsiteY13" fmla="*/ 2505340 h 2751112"/>
                <a:gd name="connsiteX14" fmla="*/ 5725358 w 6096000"/>
                <a:gd name="connsiteY14" fmla="*/ 2628715 h 2751112"/>
                <a:gd name="connsiteX15" fmla="*/ 5698404 w 6096000"/>
                <a:gd name="connsiteY15" fmla="*/ 2744969 h 2751112"/>
                <a:gd name="connsiteX16" fmla="*/ 5637472 w 6096000"/>
                <a:gd name="connsiteY16" fmla="*/ 2751112 h 2751112"/>
                <a:gd name="connsiteX17" fmla="*/ 458528 w 6096000"/>
                <a:gd name="connsiteY17" fmla="*/ 2751112 h 2751112"/>
                <a:gd name="connsiteX18" fmla="*/ 397596 w 6096000"/>
                <a:gd name="connsiteY18" fmla="*/ 2744969 h 2751112"/>
                <a:gd name="connsiteX19" fmla="*/ 370642 w 6096000"/>
                <a:gd name="connsiteY19" fmla="*/ 2628715 h 2751112"/>
                <a:gd name="connsiteX20" fmla="*/ 399247 w 6096000"/>
                <a:gd name="connsiteY20" fmla="*/ 2505340 h 2751112"/>
                <a:gd name="connsiteX21" fmla="*/ 299857 w 6096000"/>
                <a:gd name="connsiteY21" fmla="*/ 2421517 h 2751112"/>
                <a:gd name="connsiteX22" fmla="*/ 246749 w 6096000"/>
                <a:gd name="connsiteY22" fmla="*/ 2305717 h 2751112"/>
                <a:gd name="connsiteX23" fmla="*/ 114536 w 6096000"/>
                <a:gd name="connsiteY23" fmla="*/ 2293464 h 2751112"/>
                <a:gd name="connsiteX24" fmla="*/ 1 w 6096000"/>
                <a:gd name="connsiteY24" fmla="*/ 2229469 h 2751112"/>
                <a:gd name="connsiteX25" fmla="*/ 0 w 6096000"/>
                <a:gd name="connsiteY25" fmla="*/ 2229470 h 2751112"/>
                <a:gd name="connsiteX26" fmla="*/ 0 w 6096000"/>
                <a:gd name="connsiteY26" fmla="*/ 521643 h 2751112"/>
                <a:gd name="connsiteX27" fmla="*/ 1 w 6096000"/>
                <a:gd name="connsiteY27" fmla="*/ 521643 h 2751112"/>
                <a:gd name="connsiteX28" fmla="*/ 114536 w 6096000"/>
                <a:gd name="connsiteY28" fmla="*/ 457648 h 2751112"/>
                <a:gd name="connsiteX29" fmla="*/ 246749 w 6096000"/>
                <a:gd name="connsiteY29" fmla="*/ 445395 h 2751112"/>
                <a:gd name="connsiteX30" fmla="*/ 299857 w 6096000"/>
                <a:gd name="connsiteY30" fmla="*/ 329595 h 2751112"/>
                <a:gd name="connsiteX31" fmla="*/ 399247 w 6096000"/>
                <a:gd name="connsiteY31" fmla="*/ 245772 h 2751112"/>
                <a:gd name="connsiteX32" fmla="*/ 370642 w 6096000"/>
                <a:gd name="connsiteY32" fmla="*/ 122398 h 2751112"/>
                <a:gd name="connsiteX33" fmla="*/ 397596 w 6096000"/>
                <a:gd name="connsiteY33" fmla="*/ 6143 h 2751112"/>
                <a:gd name="connsiteX34" fmla="*/ 458528 w 6096000"/>
                <a:gd name="connsiteY34" fmla="*/ 0 h 275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96000" h="2751112">
                  <a:moveTo>
                    <a:pt x="458528" y="0"/>
                  </a:moveTo>
                  <a:lnTo>
                    <a:pt x="5637472" y="0"/>
                  </a:lnTo>
                  <a:lnTo>
                    <a:pt x="5698404" y="6143"/>
                  </a:lnTo>
                  <a:lnTo>
                    <a:pt x="5725358" y="122398"/>
                  </a:lnTo>
                  <a:lnTo>
                    <a:pt x="5696753" y="245772"/>
                  </a:lnTo>
                  <a:lnTo>
                    <a:pt x="5796143" y="329595"/>
                  </a:lnTo>
                  <a:lnTo>
                    <a:pt x="5849251" y="445395"/>
                  </a:lnTo>
                  <a:lnTo>
                    <a:pt x="5981464" y="457648"/>
                  </a:lnTo>
                  <a:lnTo>
                    <a:pt x="6096000" y="521643"/>
                  </a:lnTo>
                  <a:lnTo>
                    <a:pt x="6096000" y="2229469"/>
                  </a:lnTo>
                  <a:lnTo>
                    <a:pt x="5981464" y="2293464"/>
                  </a:lnTo>
                  <a:lnTo>
                    <a:pt x="5849251" y="2305717"/>
                  </a:lnTo>
                  <a:lnTo>
                    <a:pt x="5796143" y="2421517"/>
                  </a:lnTo>
                  <a:lnTo>
                    <a:pt x="5696753" y="2505340"/>
                  </a:lnTo>
                  <a:lnTo>
                    <a:pt x="5725358" y="2628715"/>
                  </a:lnTo>
                  <a:lnTo>
                    <a:pt x="5698404" y="2744969"/>
                  </a:lnTo>
                  <a:lnTo>
                    <a:pt x="5637472" y="2751112"/>
                  </a:lnTo>
                  <a:lnTo>
                    <a:pt x="458528" y="2751112"/>
                  </a:lnTo>
                  <a:lnTo>
                    <a:pt x="397596" y="2744969"/>
                  </a:lnTo>
                  <a:lnTo>
                    <a:pt x="370642" y="2628715"/>
                  </a:lnTo>
                  <a:lnTo>
                    <a:pt x="399247" y="2505340"/>
                  </a:lnTo>
                  <a:lnTo>
                    <a:pt x="299857" y="2421517"/>
                  </a:lnTo>
                  <a:lnTo>
                    <a:pt x="246749" y="2305717"/>
                  </a:lnTo>
                  <a:lnTo>
                    <a:pt x="114536" y="2293464"/>
                  </a:lnTo>
                  <a:lnTo>
                    <a:pt x="1" y="2229469"/>
                  </a:lnTo>
                  <a:lnTo>
                    <a:pt x="0" y="2229470"/>
                  </a:lnTo>
                  <a:lnTo>
                    <a:pt x="0" y="521643"/>
                  </a:lnTo>
                  <a:lnTo>
                    <a:pt x="1" y="521643"/>
                  </a:lnTo>
                  <a:lnTo>
                    <a:pt x="114536" y="457648"/>
                  </a:lnTo>
                  <a:lnTo>
                    <a:pt x="246749" y="445395"/>
                  </a:lnTo>
                  <a:lnTo>
                    <a:pt x="299857" y="329595"/>
                  </a:lnTo>
                  <a:lnTo>
                    <a:pt x="399247" y="245772"/>
                  </a:lnTo>
                  <a:lnTo>
                    <a:pt x="370642" y="122398"/>
                  </a:lnTo>
                  <a:lnTo>
                    <a:pt x="397596" y="6143"/>
                  </a:lnTo>
                  <a:lnTo>
                    <a:pt x="45852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0" bIns="468000" rtlCol="1" anchor="ctr">
              <a:noAutofit/>
            </a:bodyPr>
            <a:lstStyle/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أحسنت!</a:t>
              </a:r>
            </a:p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السؤال التالي..</a:t>
              </a:r>
            </a:p>
          </p:txBody>
        </p:sp>
        <p:sp>
          <p:nvSpPr>
            <p:cNvPr id="41" name="Freeform">
              <a:hlinkClick r:id="" action="ppaction://hlinkshowjump?jump=nextslide"/>
            </p:cNvPr>
            <p:cNvSpPr/>
            <p:nvPr/>
          </p:nvSpPr>
          <p:spPr>
            <a:xfrm flipH="1">
              <a:off x="5839527" y="3974869"/>
              <a:ext cx="423298" cy="423300"/>
            </a:xfrm>
            <a:prstGeom prst="chevron">
              <a:avLst/>
            </a:pr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</p:grpSp>
    </p:spTree>
    <p:extLst>
      <p:ext uri="{BB962C8B-B14F-4D97-AF65-F5344CB8AC3E}">
        <p14:creationId xmlns:p14="http://schemas.microsoft.com/office/powerpoint/2010/main" val="44927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ght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4" dur="7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7" dur="7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0" dur="7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3" dur="7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سؤال"/>
          <p:cNvGrpSpPr/>
          <p:nvPr/>
        </p:nvGrpSpPr>
        <p:grpSpPr>
          <a:xfrm>
            <a:off x="3048000" y="773137"/>
            <a:ext cx="6096001" cy="3006537"/>
            <a:chOff x="3048000" y="773138"/>
            <a:chExt cx="6096001" cy="2751112"/>
          </a:xfrm>
        </p:grpSpPr>
        <p:sp>
          <p:nvSpPr>
            <p:cNvPr id="53" name="Freeform"/>
            <p:cNvSpPr/>
            <p:nvPr/>
          </p:nvSpPr>
          <p:spPr>
            <a:xfrm>
              <a:off x="3048001" y="779281"/>
              <a:ext cx="399247" cy="515500"/>
            </a:xfrm>
            <a:custGeom>
              <a:avLst/>
              <a:gdLst>
                <a:gd name="connsiteX0" fmla="*/ 397596 w 399247"/>
                <a:gd name="connsiteY0" fmla="*/ 0 h 515500"/>
                <a:gd name="connsiteX1" fmla="*/ 370642 w 399247"/>
                <a:gd name="connsiteY1" fmla="*/ 116255 h 515500"/>
                <a:gd name="connsiteX2" fmla="*/ 399247 w 399247"/>
                <a:gd name="connsiteY2" fmla="*/ 239629 h 515500"/>
                <a:gd name="connsiteX3" fmla="*/ 299857 w 399247"/>
                <a:gd name="connsiteY3" fmla="*/ 323452 h 515500"/>
                <a:gd name="connsiteX4" fmla="*/ 246749 w 399247"/>
                <a:gd name="connsiteY4" fmla="*/ 439252 h 515500"/>
                <a:gd name="connsiteX5" fmla="*/ 114536 w 399247"/>
                <a:gd name="connsiteY5" fmla="*/ 451505 h 515500"/>
                <a:gd name="connsiteX6" fmla="*/ 1 w 399247"/>
                <a:gd name="connsiteY6" fmla="*/ 515500 h 515500"/>
                <a:gd name="connsiteX7" fmla="*/ 0 w 399247"/>
                <a:gd name="connsiteY7" fmla="*/ 515500 h 515500"/>
                <a:gd name="connsiteX8" fmla="*/ 0 w 399247"/>
                <a:gd name="connsiteY8" fmla="*/ 452385 h 515500"/>
                <a:gd name="connsiteX9" fmla="*/ 366119 w 399247"/>
                <a:gd name="connsiteY9" fmla="*/ 3173 h 515500"/>
                <a:gd name="connsiteX10" fmla="*/ 397596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397596" y="0"/>
                  </a:moveTo>
                  <a:lnTo>
                    <a:pt x="370642" y="116255"/>
                  </a:lnTo>
                  <a:lnTo>
                    <a:pt x="399247" y="239629"/>
                  </a:lnTo>
                  <a:lnTo>
                    <a:pt x="299857" y="323452"/>
                  </a:lnTo>
                  <a:lnTo>
                    <a:pt x="246749" y="439252"/>
                  </a:lnTo>
                  <a:lnTo>
                    <a:pt x="114536" y="451505"/>
                  </a:lnTo>
                  <a:lnTo>
                    <a:pt x="1" y="515500"/>
                  </a:lnTo>
                  <a:lnTo>
                    <a:pt x="0" y="515500"/>
                  </a:lnTo>
                  <a:lnTo>
                    <a:pt x="0" y="452385"/>
                  </a:lnTo>
                  <a:cubicBezTo>
                    <a:pt x="0" y="230802"/>
                    <a:pt x="157175" y="45929"/>
                    <a:pt x="366119" y="3173"/>
                  </a:cubicBezTo>
                  <a:lnTo>
                    <a:pt x="39759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2" name="Freeform"/>
            <p:cNvSpPr/>
            <p:nvPr/>
          </p:nvSpPr>
          <p:spPr>
            <a:xfrm>
              <a:off x="8744754" y="779281"/>
              <a:ext cx="399247" cy="515500"/>
            </a:xfrm>
            <a:custGeom>
              <a:avLst/>
              <a:gdLst>
                <a:gd name="connsiteX0" fmla="*/ 1651 w 399247"/>
                <a:gd name="connsiteY0" fmla="*/ 0 h 515500"/>
                <a:gd name="connsiteX1" fmla="*/ 33128 w 399247"/>
                <a:gd name="connsiteY1" fmla="*/ 3173 h 515500"/>
                <a:gd name="connsiteX2" fmla="*/ 399247 w 399247"/>
                <a:gd name="connsiteY2" fmla="*/ 452385 h 515500"/>
                <a:gd name="connsiteX3" fmla="*/ 399247 w 399247"/>
                <a:gd name="connsiteY3" fmla="*/ 515500 h 515500"/>
                <a:gd name="connsiteX4" fmla="*/ 284711 w 399247"/>
                <a:gd name="connsiteY4" fmla="*/ 451505 h 515500"/>
                <a:gd name="connsiteX5" fmla="*/ 152498 w 399247"/>
                <a:gd name="connsiteY5" fmla="*/ 439252 h 515500"/>
                <a:gd name="connsiteX6" fmla="*/ 99390 w 399247"/>
                <a:gd name="connsiteY6" fmla="*/ 323452 h 515500"/>
                <a:gd name="connsiteX7" fmla="*/ 0 w 399247"/>
                <a:gd name="connsiteY7" fmla="*/ 239629 h 515500"/>
                <a:gd name="connsiteX8" fmla="*/ 28605 w 399247"/>
                <a:gd name="connsiteY8" fmla="*/ 116255 h 515500"/>
                <a:gd name="connsiteX9" fmla="*/ 1651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1651" y="0"/>
                  </a:moveTo>
                  <a:lnTo>
                    <a:pt x="33128" y="3173"/>
                  </a:lnTo>
                  <a:cubicBezTo>
                    <a:pt x="242072" y="45929"/>
                    <a:pt x="399247" y="230802"/>
                    <a:pt x="399247" y="452385"/>
                  </a:cubicBezTo>
                  <a:lnTo>
                    <a:pt x="399247" y="515500"/>
                  </a:lnTo>
                  <a:lnTo>
                    <a:pt x="284711" y="451505"/>
                  </a:lnTo>
                  <a:lnTo>
                    <a:pt x="152498" y="439252"/>
                  </a:lnTo>
                  <a:lnTo>
                    <a:pt x="99390" y="323452"/>
                  </a:lnTo>
                  <a:lnTo>
                    <a:pt x="0" y="239629"/>
                  </a:lnTo>
                  <a:lnTo>
                    <a:pt x="28605" y="116255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1" name="Freeform"/>
            <p:cNvSpPr/>
            <p:nvPr/>
          </p:nvSpPr>
          <p:spPr>
            <a:xfrm>
              <a:off x="3048001" y="3002607"/>
              <a:ext cx="399247" cy="515500"/>
            </a:xfrm>
            <a:custGeom>
              <a:avLst/>
              <a:gdLst>
                <a:gd name="connsiteX0" fmla="*/ 1 w 399247"/>
                <a:gd name="connsiteY0" fmla="*/ 0 h 515500"/>
                <a:gd name="connsiteX1" fmla="*/ 114536 w 399247"/>
                <a:gd name="connsiteY1" fmla="*/ 63995 h 515500"/>
                <a:gd name="connsiteX2" fmla="*/ 246749 w 399247"/>
                <a:gd name="connsiteY2" fmla="*/ 76248 h 515500"/>
                <a:gd name="connsiteX3" fmla="*/ 299857 w 399247"/>
                <a:gd name="connsiteY3" fmla="*/ 192048 h 515500"/>
                <a:gd name="connsiteX4" fmla="*/ 399247 w 399247"/>
                <a:gd name="connsiteY4" fmla="*/ 275871 h 515500"/>
                <a:gd name="connsiteX5" fmla="*/ 370642 w 399247"/>
                <a:gd name="connsiteY5" fmla="*/ 399246 h 515500"/>
                <a:gd name="connsiteX6" fmla="*/ 397596 w 399247"/>
                <a:gd name="connsiteY6" fmla="*/ 515500 h 515500"/>
                <a:gd name="connsiteX7" fmla="*/ 366119 w 399247"/>
                <a:gd name="connsiteY7" fmla="*/ 512327 h 515500"/>
                <a:gd name="connsiteX8" fmla="*/ 0 w 399247"/>
                <a:gd name="connsiteY8" fmla="*/ 63115 h 515500"/>
                <a:gd name="connsiteX9" fmla="*/ 0 w 399247"/>
                <a:gd name="connsiteY9" fmla="*/ 1 h 515500"/>
                <a:gd name="connsiteX10" fmla="*/ 1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1" y="0"/>
                  </a:moveTo>
                  <a:lnTo>
                    <a:pt x="114536" y="63995"/>
                  </a:lnTo>
                  <a:lnTo>
                    <a:pt x="246749" y="76248"/>
                  </a:lnTo>
                  <a:lnTo>
                    <a:pt x="299857" y="192048"/>
                  </a:lnTo>
                  <a:lnTo>
                    <a:pt x="399247" y="275871"/>
                  </a:lnTo>
                  <a:lnTo>
                    <a:pt x="370642" y="399246"/>
                  </a:lnTo>
                  <a:lnTo>
                    <a:pt x="397596" y="515500"/>
                  </a:lnTo>
                  <a:lnTo>
                    <a:pt x="366119" y="512327"/>
                  </a:lnTo>
                  <a:cubicBezTo>
                    <a:pt x="157175" y="469571"/>
                    <a:pt x="0" y="284698"/>
                    <a:pt x="0" y="63115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0" name="Freeform"/>
            <p:cNvSpPr/>
            <p:nvPr/>
          </p:nvSpPr>
          <p:spPr>
            <a:xfrm>
              <a:off x="8744754" y="3002607"/>
              <a:ext cx="399247" cy="515500"/>
            </a:xfrm>
            <a:custGeom>
              <a:avLst/>
              <a:gdLst>
                <a:gd name="connsiteX0" fmla="*/ 399247 w 399247"/>
                <a:gd name="connsiteY0" fmla="*/ 0 h 515500"/>
                <a:gd name="connsiteX1" fmla="*/ 399247 w 399247"/>
                <a:gd name="connsiteY1" fmla="*/ 63115 h 515500"/>
                <a:gd name="connsiteX2" fmla="*/ 33128 w 399247"/>
                <a:gd name="connsiteY2" fmla="*/ 512327 h 515500"/>
                <a:gd name="connsiteX3" fmla="*/ 1651 w 399247"/>
                <a:gd name="connsiteY3" fmla="*/ 515500 h 515500"/>
                <a:gd name="connsiteX4" fmla="*/ 28605 w 399247"/>
                <a:gd name="connsiteY4" fmla="*/ 399246 h 515500"/>
                <a:gd name="connsiteX5" fmla="*/ 0 w 399247"/>
                <a:gd name="connsiteY5" fmla="*/ 275871 h 515500"/>
                <a:gd name="connsiteX6" fmla="*/ 99390 w 399247"/>
                <a:gd name="connsiteY6" fmla="*/ 192048 h 515500"/>
                <a:gd name="connsiteX7" fmla="*/ 152498 w 399247"/>
                <a:gd name="connsiteY7" fmla="*/ 76248 h 515500"/>
                <a:gd name="connsiteX8" fmla="*/ 284711 w 399247"/>
                <a:gd name="connsiteY8" fmla="*/ 63995 h 515500"/>
                <a:gd name="connsiteX9" fmla="*/ 399247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399247" y="0"/>
                  </a:moveTo>
                  <a:lnTo>
                    <a:pt x="399247" y="63115"/>
                  </a:lnTo>
                  <a:cubicBezTo>
                    <a:pt x="399247" y="284698"/>
                    <a:pt x="242072" y="469571"/>
                    <a:pt x="33128" y="512327"/>
                  </a:cubicBezTo>
                  <a:lnTo>
                    <a:pt x="1651" y="515500"/>
                  </a:lnTo>
                  <a:lnTo>
                    <a:pt x="28605" y="399246"/>
                  </a:lnTo>
                  <a:lnTo>
                    <a:pt x="0" y="275871"/>
                  </a:lnTo>
                  <a:lnTo>
                    <a:pt x="99390" y="192048"/>
                  </a:lnTo>
                  <a:lnTo>
                    <a:pt x="152498" y="76248"/>
                  </a:lnTo>
                  <a:lnTo>
                    <a:pt x="284711" y="63995"/>
                  </a:lnTo>
                  <a:lnTo>
                    <a:pt x="39924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47" name="Freeform"/>
            <p:cNvSpPr/>
            <p:nvPr/>
          </p:nvSpPr>
          <p:spPr>
            <a:xfrm>
              <a:off x="3048000" y="773138"/>
              <a:ext cx="6096000" cy="2751112"/>
            </a:xfrm>
            <a:custGeom>
              <a:avLst/>
              <a:gdLst>
                <a:gd name="connsiteX0" fmla="*/ 458528 w 6096000"/>
                <a:gd name="connsiteY0" fmla="*/ 0 h 2751112"/>
                <a:gd name="connsiteX1" fmla="*/ 5637472 w 6096000"/>
                <a:gd name="connsiteY1" fmla="*/ 0 h 2751112"/>
                <a:gd name="connsiteX2" fmla="*/ 5698404 w 6096000"/>
                <a:gd name="connsiteY2" fmla="*/ 6143 h 2751112"/>
                <a:gd name="connsiteX3" fmla="*/ 5725358 w 6096000"/>
                <a:gd name="connsiteY3" fmla="*/ 122398 h 2751112"/>
                <a:gd name="connsiteX4" fmla="*/ 5696753 w 6096000"/>
                <a:gd name="connsiteY4" fmla="*/ 245772 h 2751112"/>
                <a:gd name="connsiteX5" fmla="*/ 5796143 w 6096000"/>
                <a:gd name="connsiteY5" fmla="*/ 329595 h 2751112"/>
                <a:gd name="connsiteX6" fmla="*/ 5849251 w 6096000"/>
                <a:gd name="connsiteY6" fmla="*/ 445395 h 2751112"/>
                <a:gd name="connsiteX7" fmla="*/ 5981464 w 6096000"/>
                <a:gd name="connsiteY7" fmla="*/ 457648 h 2751112"/>
                <a:gd name="connsiteX8" fmla="*/ 6096000 w 6096000"/>
                <a:gd name="connsiteY8" fmla="*/ 521643 h 2751112"/>
                <a:gd name="connsiteX9" fmla="*/ 6096000 w 6096000"/>
                <a:gd name="connsiteY9" fmla="*/ 2229469 h 2751112"/>
                <a:gd name="connsiteX10" fmla="*/ 5981464 w 6096000"/>
                <a:gd name="connsiteY10" fmla="*/ 2293464 h 2751112"/>
                <a:gd name="connsiteX11" fmla="*/ 5849251 w 6096000"/>
                <a:gd name="connsiteY11" fmla="*/ 2305717 h 2751112"/>
                <a:gd name="connsiteX12" fmla="*/ 5796143 w 6096000"/>
                <a:gd name="connsiteY12" fmla="*/ 2421517 h 2751112"/>
                <a:gd name="connsiteX13" fmla="*/ 5696753 w 6096000"/>
                <a:gd name="connsiteY13" fmla="*/ 2505340 h 2751112"/>
                <a:gd name="connsiteX14" fmla="*/ 5725358 w 6096000"/>
                <a:gd name="connsiteY14" fmla="*/ 2628715 h 2751112"/>
                <a:gd name="connsiteX15" fmla="*/ 5698404 w 6096000"/>
                <a:gd name="connsiteY15" fmla="*/ 2744969 h 2751112"/>
                <a:gd name="connsiteX16" fmla="*/ 5637472 w 6096000"/>
                <a:gd name="connsiteY16" fmla="*/ 2751112 h 2751112"/>
                <a:gd name="connsiteX17" fmla="*/ 458528 w 6096000"/>
                <a:gd name="connsiteY17" fmla="*/ 2751112 h 2751112"/>
                <a:gd name="connsiteX18" fmla="*/ 397596 w 6096000"/>
                <a:gd name="connsiteY18" fmla="*/ 2744969 h 2751112"/>
                <a:gd name="connsiteX19" fmla="*/ 370642 w 6096000"/>
                <a:gd name="connsiteY19" fmla="*/ 2628715 h 2751112"/>
                <a:gd name="connsiteX20" fmla="*/ 399247 w 6096000"/>
                <a:gd name="connsiteY20" fmla="*/ 2505340 h 2751112"/>
                <a:gd name="connsiteX21" fmla="*/ 299857 w 6096000"/>
                <a:gd name="connsiteY21" fmla="*/ 2421517 h 2751112"/>
                <a:gd name="connsiteX22" fmla="*/ 246749 w 6096000"/>
                <a:gd name="connsiteY22" fmla="*/ 2305717 h 2751112"/>
                <a:gd name="connsiteX23" fmla="*/ 114536 w 6096000"/>
                <a:gd name="connsiteY23" fmla="*/ 2293464 h 2751112"/>
                <a:gd name="connsiteX24" fmla="*/ 1 w 6096000"/>
                <a:gd name="connsiteY24" fmla="*/ 2229469 h 2751112"/>
                <a:gd name="connsiteX25" fmla="*/ 0 w 6096000"/>
                <a:gd name="connsiteY25" fmla="*/ 2229470 h 2751112"/>
                <a:gd name="connsiteX26" fmla="*/ 0 w 6096000"/>
                <a:gd name="connsiteY26" fmla="*/ 521643 h 2751112"/>
                <a:gd name="connsiteX27" fmla="*/ 1 w 6096000"/>
                <a:gd name="connsiteY27" fmla="*/ 521643 h 2751112"/>
                <a:gd name="connsiteX28" fmla="*/ 114536 w 6096000"/>
                <a:gd name="connsiteY28" fmla="*/ 457648 h 2751112"/>
                <a:gd name="connsiteX29" fmla="*/ 246749 w 6096000"/>
                <a:gd name="connsiteY29" fmla="*/ 445395 h 2751112"/>
                <a:gd name="connsiteX30" fmla="*/ 299857 w 6096000"/>
                <a:gd name="connsiteY30" fmla="*/ 329595 h 2751112"/>
                <a:gd name="connsiteX31" fmla="*/ 399247 w 6096000"/>
                <a:gd name="connsiteY31" fmla="*/ 245772 h 2751112"/>
                <a:gd name="connsiteX32" fmla="*/ 370642 w 6096000"/>
                <a:gd name="connsiteY32" fmla="*/ 122398 h 2751112"/>
                <a:gd name="connsiteX33" fmla="*/ 397596 w 6096000"/>
                <a:gd name="connsiteY33" fmla="*/ 6143 h 2751112"/>
                <a:gd name="connsiteX34" fmla="*/ 458528 w 6096000"/>
                <a:gd name="connsiteY34" fmla="*/ 0 h 275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96000" h="2751112">
                  <a:moveTo>
                    <a:pt x="458528" y="0"/>
                  </a:moveTo>
                  <a:lnTo>
                    <a:pt x="5637472" y="0"/>
                  </a:lnTo>
                  <a:lnTo>
                    <a:pt x="5698404" y="6143"/>
                  </a:lnTo>
                  <a:lnTo>
                    <a:pt x="5725358" y="122398"/>
                  </a:lnTo>
                  <a:lnTo>
                    <a:pt x="5696753" y="245772"/>
                  </a:lnTo>
                  <a:lnTo>
                    <a:pt x="5796143" y="329595"/>
                  </a:lnTo>
                  <a:lnTo>
                    <a:pt x="5849251" y="445395"/>
                  </a:lnTo>
                  <a:lnTo>
                    <a:pt x="5981464" y="457648"/>
                  </a:lnTo>
                  <a:lnTo>
                    <a:pt x="6096000" y="521643"/>
                  </a:lnTo>
                  <a:lnTo>
                    <a:pt x="6096000" y="2229469"/>
                  </a:lnTo>
                  <a:lnTo>
                    <a:pt x="5981464" y="2293464"/>
                  </a:lnTo>
                  <a:lnTo>
                    <a:pt x="5849251" y="2305717"/>
                  </a:lnTo>
                  <a:lnTo>
                    <a:pt x="5796143" y="2421517"/>
                  </a:lnTo>
                  <a:lnTo>
                    <a:pt x="5696753" y="2505340"/>
                  </a:lnTo>
                  <a:lnTo>
                    <a:pt x="5725358" y="2628715"/>
                  </a:lnTo>
                  <a:lnTo>
                    <a:pt x="5698404" y="2744969"/>
                  </a:lnTo>
                  <a:lnTo>
                    <a:pt x="5637472" y="2751112"/>
                  </a:lnTo>
                  <a:lnTo>
                    <a:pt x="458528" y="2751112"/>
                  </a:lnTo>
                  <a:lnTo>
                    <a:pt x="397596" y="2744969"/>
                  </a:lnTo>
                  <a:lnTo>
                    <a:pt x="370642" y="2628715"/>
                  </a:lnTo>
                  <a:lnTo>
                    <a:pt x="399247" y="2505340"/>
                  </a:lnTo>
                  <a:lnTo>
                    <a:pt x="299857" y="2421517"/>
                  </a:lnTo>
                  <a:lnTo>
                    <a:pt x="246749" y="2305717"/>
                  </a:lnTo>
                  <a:lnTo>
                    <a:pt x="114536" y="2293464"/>
                  </a:lnTo>
                  <a:lnTo>
                    <a:pt x="1" y="2229469"/>
                  </a:lnTo>
                  <a:lnTo>
                    <a:pt x="0" y="2229470"/>
                  </a:lnTo>
                  <a:lnTo>
                    <a:pt x="0" y="521643"/>
                  </a:lnTo>
                  <a:lnTo>
                    <a:pt x="1" y="521643"/>
                  </a:lnTo>
                  <a:lnTo>
                    <a:pt x="114536" y="457648"/>
                  </a:lnTo>
                  <a:lnTo>
                    <a:pt x="246749" y="445395"/>
                  </a:lnTo>
                  <a:lnTo>
                    <a:pt x="299857" y="329595"/>
                  </a:lnTo>
                  <a:lnTo>
                    <a:pt x="399247" y="245772"/>
                  </a:lnTo>
                  <a:lnTo>
                    <a:pt x="370642" y="122398"/>
                  </a:lnTo>
                  <a:lnTo>
                    <a:pt x="397596" y="6143"/>
                  </a:lnTo>
                  <a:lnTo>
                    <a:pt x="45852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سُمِّيت عائشة رضي الله عنها بالحميراء</a:t>
              </a:r>
            </a:p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فماذا يعني هذا الاسم؟</a:t>
              </a:r>
            </a:p>
          </p:txBody>
        </p:sp>
      </p:grpSp>
      <p:grpSp>
        <p:nvGrpSpPr>
          <p:cNvPr id="162" name="جواب 3"/>
          <p:cNvGrpSpPr/>
          <p:nvPr/>
        </p:nvGrpSpPr>
        <p:grpSpPr>
          <a:xfrm>
            <a:off x="3383903" y="5398516"/>
            <a:ext cx="5424196" cy="526688"/>
            <a:chOff x="3383903" y="3931481"/>
            <a:chExt cx="5424196" cy="526688"/>
          </a:xfrm>
        </p:grpSpPr>
        <p:sp>
          <p:nvSpPr>
            <p:cNvPr id="74" name="Freeform"/>
            <p:cNvSpPr/>
            <p:nvPr/>
          </p:nvSpPr>
          <p:spPr>
            <a:xfrm>
              <a:off x="8603720" y="3936203"/>
              <a:ext cx="204379" cy="517247"/>
            </a:xfrm>
            <a:custGeom>
              <a:avLst/>
              <a:gdLst>
                <a:gd name="connsiteX0" fmla="*/ 139979 w 204379"/>
                <a:gd name="connsiteY0" fmla="*/ 0 h 517247"/>
                <a:gd name="connsiteX1" fmla="*/ 150765 w 204379"/>
                <a:gd name="connsiteY1" fmla="*/ 2177 h 517247"/>
                <a:gd name="connsiteX2" fmla="*/ 204379 w 204379"/>
                <a:gd name="connsiteY2" fmla="*/ 83062 h 517247"/>
                <a:gd name="connsiteX3" fmla="*/ 204379 w 204379"/>
                <a:gd name="connsiteY3" fmla="*/ 434184 h 517247"/>
                <a:gd name="connsiteX4" fmla="*/ 150765 w 204379"/>
                <a:gd name="connsiteY4" fmla="*/ 515069 h 517247"/>
                <a:gd name="connsiteX5" fmla="*/ 139979 w 204379"/>
                <a:gd name="connsiteY5" fmla="*/ 517247 h 517247"/>
                <a:gd name="connsiteX6" fmla="*/ 120920 w 204379"/>
                <a:gd name="connsiteY6" fmla="*/ 514739 h 517247"/>
                <a:gd name="connsiteX7" fmla="*/ 75319 w 204379"/>
                <a:gd name="connsiteY7" fmla="*/ 425328 h 517247"/>
                <a:gd name="connsiteX8" fmla="*/ 0 w 204379"/>
                <a:gd name="connsiteY8" fmla="*/ 356451 h 517247"/>
                <a:gd name="connsiteX9" fmla="*/ 18367 w 204379"/>
                <a:gd name="connsiteY9" fmla="*/ 258623 h 517247"/>
                <a:gd name="connsiteX10" fmla="*/ 0 w 204379"/>
                <a:gd name="connsiteY10" fmla="*/ 160795 h 517247"/>
                <a:gd name="connsiteX11" fmla="*/ 75319 w 204379"/>
                <a:gd name="connsiteY11" fmla="*/ 91918 h 517247"/>
                <a:gd name="connsiteX12" fmla="*/ 120920 w 204379"/>
                <a:gd name="connsiteY12" fmla="*/ 2507 h 517247"/>
                <a:gd name="connsiteX13" fmla="*/ 139979 w 204379"/>
                <a:gd name="connsiteY13" fmla="*/ 0 h 51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7247">
                  <a:moveTo>
                    <a:pt x="139979" y="0"/>
                  </a:moveTo>
                  <a:lnTo>
                    <a:pt x="150765" y="2177"/>
                  </a:lnTo>
                  <a:cubicBezTo>
                    <a:pt x="182272" y="15504"/>
                    <a:pt x="204379" y="46701"/>
                    <a:pt x="204379" y="83062"/>
                  </a:cubicBezTo>
                  <a:lnTo>
                    <a:pt x="204379" y="434184"/>
                  </a:lnTo>
                  <a:cubicBezTo>
                    <a:pt x="204379" y="470545"/>
                    <a:pt x="182272" y="501743"/>
                    <a:pt x="150765" y="515069"/>
                  </a:cubicBezTo>
                  <a:lnTo>
                    <a:pt x="139979" y="517247"/>
                  </a:lnTo>
                  <a:lnTo>
                    <a:pt x="120920" y="514739"/>
                  </a:lnTo>
                  <a:lnTo>
                    <a:pt x="75319" y="425328"/>
                  </a:lnTo>
                  <a:lnTo>
                    <a:pt x="0" y="356451"/>
                  </a:lnTo>
                  <a:lnTo>
                    <a:pt x="18367" y="258623"/>
                  </a:lnTo>
                  <a:lnTo>
                    <a:pt x="0" y="160795"/>
                  </a:lnTo>
                  <a:lnTo>
                    <a:pt x="75319" y="91918"/>
                  </a:lnTo>
                  <a:lnTo>
                    <a:pt x="120920" y="2507"/>
                  </a:lnTo>
                  <a:lnTo>
                    <a:pt x="139979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73" name="Freeform"/>
            <p:cNvSpPr/>
            <p:nvPr/>
          </p:nvSpPr>
          <p:spPr>
            <a:xfrm>
              <a:off x="3383903" y="3938120"/>
              <a:ext cx="180297" cy="513410"/>
            </a:xfrm>
            <a:custGeom>
              <a:avLst/>
              <a:gdLst>
                <a:gd name="connsiteX0" fmla="*/ 54898 w 180297"/>
                <a:gd name="connsiteY0" fmla="*/ 0 h 513410"/>
                <a:gd name="connsiteX1" fmla="*/ 59377 w 180297"/>
                <a:gd name="connsiteY1" fmla="*/ 589 h 513410"/>
                <a:gd name="connsiteX2" fmla="*/ 104978 w 180297"/>
                <a:gd name="connsiteY2" fmla="*/ 90000 h 513410"/>
                <a:gd name="connsiteX3" fmla="*/ 180297 w 180297"/>
                <a:gd name="connsiteY3" fmla="*/ 158877 h 513410"/>
                <a:gd name="connsiteX4" fmla="*/ 161930 w 180297"/>
                <a:gd name="connsiteY4" fmla="*/ 256705 h 513410"/>
                <a:gd name="connsiteX5" fmla="*/ 180297 w 180297"/>
                <a:gd name="connsiteY5" fmla="*/ 354533 h 513410"/>
                <a:gd name="connsiteX6" fmla="*/ 104978 w 180297"/>
                <a:gd name="connsiteY6" fmla="*/ 423410 h 513410"/>
                <a:gd name="connsiteX7" fmla="*/ 59377 w 180297"/>
                <a:gd name="connsiteY7" fmla="*/ 512821 h 513410"/>
                <a:gd name="connsiteX8" fmla="*/ 54898 w 180297"/>
                <a:gd name="connsiteY8" fmla="*/ 513410 h 513410"/>
                <a:gd name="connsiteX9" fmla="*/ 53614 w 180297"/>
                <a:gd name="connsiteY9" fmla="*/ 513151 h 513410"/>
                <a:gd name="connsiteX10" fmla="*/ 0 w 180297"/>
                <a:gd name="connsiteY10" fmla="*/ 432266 h 513410"/>
                <a:gd name="connsiteX11" fmla="*/ 0 w 180297"/>
                <a:gd name="connsiteY11" fmla="*/ 81144 h 513410"/>
                <a:gd name="connsiteX12" fmla="*/ 53614 w 180297"/>
                <a:gd name="connsiteY12" fmla="*/ 259 h 513410"/>
                <a:gd name="connsiteX13" fmla="*/ 54898 w 180297"/>
                <a:gd name="connsiteY13" fmla="*/ 0 h 513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0297" h="513410">
                  <a:moveTo>
                    <a:pt x="54898" y="0"/>
                  </a:moveTo>
                  <a:lnTo>
                    <a:pt x="59377" y="589"/>
                  </a:lnTo>
                  <a:lnTo>
                    <a:pt x="104978" y="90000"/>
                  </a:lnTo>
                  <a:lnTo>
                    <a:pt x="180297" y="158877"/>
                  </a:lnTo>
                  <a:lnTo>
                    <a:pt x="161930" y="256705"/>
                  </a:lnTo>
                  <a:lnTo>
                    <a:pt x="180297" y="354533"/>
                  </a:lnTo>
                  <a:lnTo>
                    <a:pt x="104978" y="423410"/>
                  </a:lnTo>
                  <a:lnTo>
                    <a:pt x="59377" y="512821"/>
                  </a:lnTo>
                  <a:lnTo>
                    <a:pt x="54898" y="513410"/>
                  </a:lnTo>
                  <a:lnTo>
                    <a:pt x="53614" y="513151"/>
                  </a:lnTo>
                  <a:cubicBezTo>
                    <a:pt x="22108" y="499825"/>
                    <a:pt x="0" y="468627"/>
                    <a:pt x="0" y="432266"/>
                  </a:cubicBezTo>
                  <a:lnTo>
                    <a:pt x="0" y="81144"/>
                  </a:lnTo>
                  <a:cubicBezTo>
                    <a:pt x="0" y="44783"/>
                    <a:pt x="22108" y="13586"/>
                    <a:pt x="53614" y="259"/>
                  </a:cubicBezTo>
                  <a:lnTo>
                    <a:pt x="54898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6" name="Freeform"/>
            <p:cNvSpPr/>
            <p:nvPr/>
          </p:nvSpPr>
          <p:spPr>
            <a:xfrm>
              <a:off x="3438800" y="3931481"/>
              <a:ext cx="5304898" cy="526688"/>
            </a:xfrm>
            <a:custGeom>
              <a:avLst/>
              <a:gdLst>
                <a:gd name="connsiteX0" fmla="*/ 32885 w 5304898"/>
                <a:gd name="connsiteY0" fmla="*/ 0 h 526688"/>
                <a:gd name="connsiteX1" fmla="*/ 5281515 w 5304898"/>
                <a:gd name="connsiteY1" fmla="*/ 0 h 526688"/>
                <a:gd name="connsiteX2" fmla="*/ 5304898 w 5304898"/>
                <a:gd name="connsiteY2" fmla="*/ 4721 h 526688"/>
                <a:gd name="connsiteX3" fmla="*/ 5285839 w 5304898"/>
                <a:gd name="connsiteY3" fmla="*/ 7228 h 526688"/>
                <a:gd name="connsiteX4" fmla="*/ 5240238 w 5304898"/>
                <a:gd name="connsiteY4" fmla="*/ 96639 h 526688"/>
                <a:gd name="connsiteX5" fmla="*/ 5164919 w 5304898"/>
                <a:gd name="connsiteY5" fmla="*/ 165516 h 526688"/>
                <a:gd name="connsiteX6" fmla="*/ 5183286 w 5304898"/>
                <a:gd name="connsiteY6" fmla="*/ 263344 h 526688"/>
                <a:gd name="connsiteX7" fmla="*/ 5164919 w 5304898"/>
                <a:gd name="connsiteY7" fmla="*/ 361172 h 526688"/>
                <a:gd name="connsiteX8" fmla="*/ 5240238 w 5304898"/>
                <a:gd name="connsiteY8" fmla="*/ 430049 h 526688"/>
                <a:gd name="connsiteX9" fmla="*/ 5285839 w 5304898"/>
                <a:gd name="connsiteY9" fmla="*/ 519460 h 526688"/>
                <a:gd name="connsiteX10" fmla="*/ 5304898 w 5304898"/>
                <a:gd name="connsiteY10" fmla="*/ 521968 h 526688"/>
                <a:gd name="connsiteX11" fmla="*/ 5281515 w 5304898"/>
                <a:gd name="connsiteY11" fmla="*/ 526688 h 526688"/>
                <a:gd name="connsiteX12" fmla="*/ 32885 w 5304898"/>
                <a:gd name="connsiteY12" fmla="*/ 526688 h 526688"/>
                <a:gd name="connsiteX13" fmla="*/ 0 w 5304898"/>
                <a:gd name="connsiteY13" fmla="*/ 520049 h 526688"/>
                <a:gd name="connsiteX14" fmla="*/ 4479 w 5304898"/>
                <a:gd name="connsiteY14" fmla="*/ 519460 h 526688"/>
                <a:gd name="connsiteX15" fmla="*/ 50080 w 5304898"/>
                <a:gd name="connsiteY15" fmla="*/ 430049 h 526688"/>
                <a:gd name="connsiteX16" fmla="*/ 125399 w 5304898"/>
                <a:gd name="connsiteY16" fmla="*/ 361172 h 526688"/>
                <a:gd name="connsiteX17" fmla="*/ 107032 w 5304898"/>
                <a:gd name="connsiteY17" fmla="*/ 263344 h 526688"/>
                <a:gd name="connsiteX18" fmla="*/ 125399 w 5304898"/>
                <a:gd name="connsiteY18" fmla="*/ 165516 h 526688"/>
                <a:gd name="connsiteX19" fmla="*/ 50080 w 5304898"/>
                <a:gd name="connsiteY19" fmla="*/ 96639 h 526688"/>
                <a:gd name="connsiteX20" fmla="*/ 4479 w 5304898"/>
                <a:gd name="connsiteY20" fmla="*/ 7228 h 526688"/>
                <a:gd name="connsiteX21" fmla="*/ 0 w 5304898"/>
                <a:gd name="connsiteY21" fmla="*/ 6639 h 526688"/>
                <a:gd name="connsiteX22" fmla="*/ 32885 w 5304898"/>
                <a:gd name="connsiteY22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304898" h="526688">
                  <a:moveTo>
                    <a:pt x="32885" y="0"/>
                  </a:moveTo>
                  <a:lnTo>
                    <a:pt x="5281515" y="0"/>
                  </a:lnTo>
                  <a:lnTo>
                    <a:pt x="5304898" y="4721"/>
                  </a:lnTo>
                  <a:lnTo>
                    <a:pt x="5285839" y="7228"/>
                  </a:lnTo>
                  <a:lnTo>
                    <a:pt x="5240238" y="96639"/>
                  </a:lnTo>
                  <a:lnTo>
                    <a:pt x="5164919" y="165516"/>
                  </a:lnTo>
                  <a:lnTo>
                    <a:pt x="5183286" y="263344"/>
                  </a:lnTo>
                  <a:lnTo>
                    <a:pt x="5164919" y="361172"/>
                  </a:lnTo>
                  <a:lnTo>
                    <a:pt x="5240238" y="430049"/>
                  </a:lnTo>
                  <a:lnTo>
                    <a:pt x="5285839" y="519460"/>
                  </a:lnTo>
                  <a:lnTo>
                    <a:pt x="5304898" y="521968"/>
                  </a:lnTo>
                  <a:lnTo>
                    <a:pt x="5281515" y="526688"/>
                  </a:lnTo>
                  <a:lnTo>
                    <a:pt x="32885" y="526688"/>
                  </a:lnTo>
                  <a:lnTo>
                    <a:pt x="0" y="520049"/>
                  </a:lnTo>
                  <a:lnTo>
                    <a:pt x="4479" y="519460"/>
                  </a:lnTo>
                  <a:lnTo>
                    <a:pt x="50080" y="430049"/>
                  </a:lnTo>
                  <a:lnTo>
                    <a:pt x="125399" y="361172"/>
                  </a:lnTo>
                  <a:lnTo>
                    <a:pt x="107032" y="263344"/>
                  </a:lnTo>
                  <a:lnTo>
                    <a:pt x="125399" y="165516"/>
                  </a:lnTo>
                  <a:lnTo>
                    <a:pt x="50080" y="96639"/>
                  </a:lnTo>
                  <a:lnTo>
                    <a:pt x="4479" y="7228"/>
                  </a:lnTo>
                  <a:lnTo>
                    <a:pt x="0" y="6639"/>
                  </a:lnTo>
                  <a:lnTo>
                    <a:pt x="32885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البيضاء</a:t>
              </a:r>
            </a:p>
          </p:txBody>
        </p:sp>
      </p:grpSp>
      <p:grpSp>
        <p:nvGrpSpPr>
          <p:cNvPr id="163" name="جواب 2"/>
          <p:cNvGrpSpPr/>
          <p:nvPr/>
        </p:nvGrpSpPr>
        <p:grpSpPr>
          <a:xfrm>
            <a:off x="3383903" y="4742379"/>
            <a:ext cx="5424196" cy="526688"/>
            <a:chOff x="3383903" y="4669227"/>
            <a:chExt cx="5424196" cy="526688"/>
          </a:xfrm>
        </p:grpSpPr>
        <p:sp>
          <p:nvSpPr>
            <p:cNvPr id="72" name="Freeform"/>
            <p:cNvSpPr/>
            <p:nvPr/>
          </p:nvSpPr>
          <p:spPr>
            <a:xfrm>
              <a:off x="8603720" y="4670388"/>
              <a:ext cx="204379" cy="516719"/>
            </a:xfrm>
            <a:custGeom>
              <a:avLst/>
              <a:gdLst>
                <a:gd name="connsiteX0" fmla="*/ 122342 w 204379"/>
                <a:gd name="connsiteY0" fmla="*/ 0 h 516719"/>
                <a:gd name="connsiteX1" fmla="*/ 150765 w 204379"/>
                <a:gd name="connsiteY1" fmla="*/ 5738 h 516719"/>
                <a:gd name="connsiteX2" fmla="*/ 204379 w 204379"/>
                <a:gd name="connsiteY2" fmla="*/ 86623 h 516719"/>
                <a:gd name="connsiteX3" fmla="*/ 204379 w 204379"/>
                <a:gd name="connsiteY3" fmla="*/ 437745 h 516719"/>
                <a:gd name="connsiteX4" fmla="*/ 178668 w 204379"/>
                <a:gd name="connsiteY4" fmla="*/ 499817 h 516719"/>
                <a:gd name="connsiteX5" fmla="*/ 153600 w 204379"/>
                <a:gd name="connsiteY5" fmla="*/ 516719 h 516719"/>
                <a:gd name="connsiteX6" fmla="*/ 120920 w 204379"/>
                <a:gd name="connsiteY6" fmla="*/ 512419 h 516719"/>
                <a:gd name="connsiteX7" fmla="*/ 75319 w 204379"/>
                <a:gd name="connsiteY7" fmla="*/ 423008 h 516719"/>
                <a:gd name="connsiteX8" fmla="*/ 0 w 204379"/>
                <a:gd name="connsiteY8" fmla="*/ 354131 h 516719"/>
                <a:gd name="connsiteX9" fmla="*/ 18367 w 204379"/>
                <a:gd name="connsiteY9" fmla="*/ 256303 h 516719"/>
                <a:gd name="connsiteX10" fmla="*/ 0 w 204379"/>
                <a:gd name="connsiteY10" fmla="*/ 158475 h 516719"/>
                <a:gd name="connsiteX11" fmla="*/ 75319 w 204379"/>
                <a:gd name="connsiteY11" fmla="*/ 89598 h 516719"/>
                <a:gd name="connsiteX12" fmla="*/ 120920 w 204379"/>
                <a:gd name="connsiteY12" fmla="*/ 187 h 516719"/>
                <a:gd name="connsiteX13" fmla="*/ 122342 w 204379"/>
                <a:gd name="connsiteY13" fmla="*/ 0 h 51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6719">
                  <a:moveTo>
                    <a:pt x="122342" y="0"/>
                  </a:moveTo>
                  <a:lnTo>
                    <a:pt x="150765" y="5738"/>
                  </a:lnTo>
                  <a:cubicBezTo>
                    <a:pt x="182272" y="19065"/>
                    <a:pt x="204379" y="50262"/>
                    <a:pt x="204379" y="86623"/>
                  </a:cubicBezTo>
                  <a:lnTo>
                    <a:pt x="204379" y="437745"/>
                  </a:lnTo>
                  <a:cubicBezTo>
                    <a:pt x="204379" y="461986"/>
                    <a:pt x="194553" y="483931"/>
                    <a:pt x="178668" y="499817"/>
                  </a:cubicBezTo>
                  <a:lnTo>
                    <a:pt x="153600" y="516719"/>
                  </a:lnTo>
                  <a:lnTo>
                    <a:pt x="120920" y="512419"/>
                  </a:lnTo>
                  <a:lnTo>
                    <a:pt x="75319" y="423008"/>
                  </a:lnTo>
                  <a:lnTo>
                    <a:pt x="0" y="354131"/>
                  </a:lnTo>
                  <a:lnTo>
                    <a:pt x="18367" y="256303"/>
                  </a:lnTo>
                  <a:lnTo>
                    <a:pt x="0" y="158475"/>
                  </a:lnTo>
                  <a:lnTo>
                    <a:pt x="75319" y="89598"/>
                  </a:lnTo>
                  <a:lnTo>
                    <a:pt x="120920" y="187"/>
                  </a:lnTo>
                  <a:lnTo>
                    <a:pt x="122342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71" name="Freeform"/>
            <p:cNvSpPr/>
            <p:nvPr/>
          </p:nvSpPr>
          <p:spPr>
            <a:xfrm>
              <a:off x="3383903" y="4674553"/>
              <a:ext cx="180297" cy="509903"/>
            </a:xfrm>
            <a:custGeom>
              <a:avLst/>
              <a:gdLst>
                <a:gd name="connsiteX0" fmla="*/ 61406 w 180297"/>
                <a:gd name="connsiteY0" fmla="*/ 0 h 509903"/>
                <a:gd name="connsiteX1" fmla="*/ 104978 w 180297"/>
                <a:gd name="connsiteY1" fmla="*/ 85433 h 509903"/>
                <a:gd name="connsiteX2" fmla="*/ 180297 w 180297"/>
                <a:gd name="connsiteY2" fmla="*/ 154310 h 509903"/>
                <a:gd name="connsiteX3" fmla="*/ 161930 w 180297"/>
                <a:gd name="connsiteY3" fmla="*/ 252138 h 509903"/>
                <a:gd name="connsiteX4" fmla="*/ 180297 w 180297"/>
                <a:gd name="connsiteY4" fmla="*/ 349966 h 509903"/>
                <a:gd name="connsiteX5" fmla="*/ 104978 w 180297"/>
                <a:gd name="connsiteY5" fmla="*/ 418843 h 509903"/>
                <a:gd name="connsiteX6" fmla="*/ 59377 w 180297"/>
                <a:gd name="connsiteY6" fmla="*/ 508254 h 509903"/>
                <a:gd name="connsiteX7" fmla="*/ 46847 w 180297"/>
                <a:gd name="connsiteY7" fmla="*/ 509903 h 509903"/>
                <a:gd name="connsiteX8" fmla="*/ 25711 w 180297"/>
                <a:gd name="connsiteY8" fmla="*/ 495652 h 509903"/>
                <a:gd name="connsiteX9" fmla="*/ 0 w 180297"/>
                <a:gd name="connsiteY9" fmla="*/ 433580 h 509903"/>
                <a:gd name="connsiteX10" fmla="*/ 0 w 180297"/>
                <a:gd name="connsiteY10" fmla="*/ 82458 h 509903"/>
                <a:gd name="connsiteX11" fmla="*/ 53614 w 180297"/>
                <a:gd name="connsiteY11" fmla="*/ 1573 h 509903"/>
                <a:gd name="connsiteX12" fmla="*/ 61406 w 180297"/>
                <a:gd name="connsiteY12" fmla="*/ 0 h 509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297" h="509903">
                  <a:moveTo>
                    <a:pt x="61406" y="0"/>
                  </a:moveTo>
                  <a:lnTo>
                    <a:pt x="104978" y="85433"/>
                  </a:lnTo>
                  <a:lnTo>
                    <a:pt x="180297" y="154310"/>
                  </a:lnTo>
                  <a:lnTo>
                    <a:pt x="161930" y="252138"/>
                  </a:lnTo>
                  <a:lnTo>
                    <a:pt x="180297" y="349966"/>
                  </a:lnTo>
                  <a:lnTo>
                    <a:pt x="104978" y="418843"/>
                  </a:lnTo>
                  <a:lnTo>
                    <a:pt x="59377" y="508254"/>
                  </a:lnTo>
                  <a:lnTo>
                    <a:pt x="46847" y="509903"/>
                  </a:lnTo>
                  <a:lnTo>
                    <a:pt x="25711" y="495652"/>
                  </a:lnTo>
                  <a:cubicBezTo>
                    <a:pt x="9826" y="479766"/>
                    <a:pt x="0" y="457821"/>
                    <a:pt x="0" y="433580"/>
                  </a:cubicBezTo>
                  <a:lnTo>
                    <a:pt x="0" y="82458"/>
                  </a:lnTo>
                  <a:cubicBezTo>
                    <a:pt x="0" y="46097"/>
                    <a:pt x="22108" y="14900"/>
                    <a:pt x="53614" y="1573"/>
                  </a:cubicBezTo>
                  <a:lnTo>
                    <a:pt x="6140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3" name="Freeform"/>
            <p:cNvSpPr/>
            <p:nvPr/>
          </p:nvSpPr>
          <p:spPr>
            <a:xfrm>
              <a:off x="3430749" y="4669227"/>
              <a:ext cx="5326570" cy="526688"/>
            </a:xfrm>
            <a:custGeom>
              <a:avLst/>
              <a:gdLst>
                <a:gd name="connsiteX0" fmla="*/ 40936 w 5326570"/>
                <a:gd name="connsiteY0" fmla="*/ 0 h 526688"/>
                <a:gd name="connsiteX1" fmla="*/ 5289566 w 5326570"/>
                <a:gd name="connsiteY1" fmla="*/ 0 h 526688"/>
                <a:gd name="connsiteX2" fmla="*/ 5295312 w 5326570"/>
                <a:gd name="connsiteY2" fmla="*/ 1160 h 526688"/>
                <a:gd name="connsiteX3" fmla="*/ 5293890 w 5326570"/>
                <a:gd name="connsiteY3" fmla="*/ 1347 h 526688"/>
                <a:gd name="connsiteX4" fmla="*/ 5248289 w 5326570"/>
                <a:gd name="connsiteY4" fmla="*/ 90758 h 526688"/>
                <a:gd name="connsiteX5" fmla="*/ 5172970 w 5326570"/>
                <a:gd name="connsiteY5" fmla="*/ 159635 h 526688"/>
                <a:gd name="connsiteX6" fmla="*/ 5191337 w 5326570"/>
                <a:gd name="connsiteY6" fmla="*/ 257463 h 526688"/>
                <a:gd name="connsiteX7" fmla="*/ 5172970 w 5326570"/>
                <a:gd name="connsiteY7" fmla="*/ 355291 h 526688"/>
                <a:gd name="connsiteX8" fmla="*/ 5248289 w 5326570"/>
                <a:gd name="connsiteY8" fmla="*/ 424168 h 526688"/>
                <a:gd name="connsiteX9" fmla="*/ 5293890 w 5326570"/>
                <a:gd name="connsiteY9" fmla="*/ 513579 h 526688"/>
                <a:gd name="connsiteX10" fmla="*/ 5326570 w 5326570"/>
                <a:gd name="connsiteY10" fmla="*/ 517879 h 526688"/>
                <a:gd name="connsiteX11" fmla="*/ 5323735 w 5326570"/>
                <a:gd name="connsiteY11" fmla="*/ 519790 h 526688"/>
                <a:gd name="connsiteX12" fmla="*/ 5289566 w 5326570"/>
                <a:gd name="connsiteY12" fmla="*/ 526688 h 526688"/>
                <a:gd name="connsiteX13" fmla="*/ 40936 w 5326570"/>
                <a:gd name="connsiteY13" fmla="*/ 526688 h 526688"/>
                <a:gd name="connsiteX14" fmla="*/ 6767 w 5326570"/>
                <a:gd name="connsiteY14" fmla="*/ 519790 h 526688"/>
                <a:gd name="connsiteX15" fmla="*/ 0 w 5326570"/>
                <a:gd name="connsiteY15" fmla="*/ 515228 h 526688"/>
                <a:gd name="connsiteX16" fmla="*/ 12530 w 5326570"/>
                <a:gd name="connsiteY16" fmla="*/ 513579 h 526688"/>
                <a:gd name="connsiteX17" fmla="*/ 58131 w 5326570"/>
                <a:gd name="connsiteY17" fmla="*/ 424168 h 526688"/>
                <a:gd name="connsiteX18" fmla="*/ 133450 w 5326570"/>
                <a:gd name="connsiteY18" fmla="*/ 355291 h 526688"/>
                <a:gd name="connsiteX19" fmla="*/ 115083 w 5326570"/>
                <a:gd name="connsiteY19" fmla="*/ 257463 h 526688"/>
                <a:gd name="connsiteX20" fmla="*/ 133450 w 5326570"/>
                <a:gd name="connsiteY20" fmla="*/ 159635 h 526688"/>
                <a:gd name="connsiteX21" fmla="*/ 58131 w 5326570"/>
                <a:gd name="connsiteY21" fmla="*/ 90758 h 526688"/>
                <a:gd name="connsiteX22" fmla="*/ 14559 w 5326570"/>
                <a:gd name="connsiteY22" fmla="*/ 5325 h 526688"/>
                <a:gd name="connsiteX23" fmla="*/ 40936 w 5326570"/>
                <a:gd name="connsiteY23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326570" h="526688">
                  <a:moveTo>
                    <a:pt x="40936" y="0"/>
                  </a:moveTo>
                  <a:lnTo>
                    <a:pt x="5289566" y="0"/>
                  </a:lnTo>
                  <a:lnTo>
                    <a:pt x="5295312" y="1160"/>
                  </a:lnTo>
                  <a:lnTo>
                    <a:pt x="5293890" y="1347"/>
                  </a:lnTo>
                  <a:lnTo>
                    <a:pt x="5248289" y="90758"/>
                  </a:lnTo>
                  <a:lnTo>
                    <a:pt x="5172970" y="159635"/>
                  </a:lnTo>
                  <a:lnTo>
                    <a:pt x="5191337" y="257463"/>
                  </a:lnTo>
                  <a:lnTo>
                    <a:pt x="5172970" y="355291"/>
                  </a:lnTo>
                  <a:lnTo>
                    <a:pt x="5248289" y="424168"/>
                  </a:lnTo>
                  <a:lnTo>
                    <a:pt x="5293890" y="513579"/>
                  </a:lnTo>
                  <a:lnTo>
                    <a:pt x="5326570" y="517879"/>
                  </a:lnTo>
                  <a:lnTo>
                    <a:pt x="5323735" y="519790"/>
                  </a:lnTo>
                  <a:cubicBezTo>
                    <a:pt x="5313233" y="524232"/>
                    <a:pt x="5301686" y="526688"/>
                    <a:pt x="5289566" y="526688"/>
                  </a:cubicBezTo>
                  <a:lnTo>
                    <a:pt x="40936" y="526688"/>
                  </a:lnTo>
                  <a:cubicBezTo>
                    <a:pt x="28816" y="526688"/>
                    <a:pt x="17269" y="524232"/>
                    <a:pt x="6767" y="519790"/>
                  </a:cubicBezTo>
                  <a:lnTo>
                    <a:pt x="0" y="515228"/>
                  </a:lnTo>
                  <a:lnTo>
                    <a:pt x="12530" y="513579"/>
                  </a:lnTo>
                  <a:lnTo>
                    <a:pt x="58131" y="424168"/>
                  </a:lnTo>
                  <a:lnTo>
                    <a:pt x="133450" y="355291"/>
                  </a:lnTo>
                  <a:lnTo>
                    <a:pt x="115083" y="257463"/>
                  </a:lnTo>
                  <a:lnTo>
                    <a:pt x="133450" y="159635"/>
                  </a:lnTo>
                  <a:lnTo>
                    <a:pt x="58131" y="90758"/>
                  </a:lnTo>
                  <a:lnTo>
                    <a:pt x="14559" y="5325"/>
                  </a:lnTo>
                  <a:lnTo>
                    <a:pt x="40936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الطويلة</a:t>
              </a:r>
            </a:p>
          </p:txBody>
        </p:sp>
      </p:grpSp>
      <p:grpSp>
        <p:nvGrpSpPr>
          <p:cNvPr id="164" name="جواب 1"/>
          <p:cNvGrpSpPr/>
          <p:nvPr/>
        </p:nvGrpSpPr>
        <p:grpSpPr>
          <a:xfrm>
            <a:off x="3383903" y="4085948"/>
            <a:ext cx="5424196" cy="526688"/>
            <a:chOff x="3383903" y="5406973"/>
            <a:chExt cx="5424196" cy="526688"/>
          </a:xfrm>
        </p:grpSpPr>
        <p:sp>
          <p:nvSpPr>
            <p:cNvPr id="70" name="Freeform"/>
            <p:cNvSpPr/>
            <p:nvPr/>
          </p:nvSpPr>
          <p:spPr>
            <a:xfrm>
              <a:off x="8603720" y="5409187"/>
              <a:ext cx="204379" cy="517121"/>
            </a:xfrm>
            <a:custGeom>
              <a:avLst/>
              <a:gdLst>
                <a:gd name="connsiteX0" fmla="*/ 127557 w 204379"/>
                <a:gd name="connsiteY0" fmla="*/ 0 h 517121"/>
                <a:gd name="connsiteX1" fmla="*/ 150765 w 204379"/>
                <a:gd name="connsiteY1" fmla="*/ 4685 h 517121"/>
                <a:gd name="connsiteX2" fmla="*/ 204379 w 204379"/>
                <a:gd name="connsiteY2" fmla="*/ 85570 h 517121"/>
                <a:gd name="connsiteX3" fmla="*/ 204379 w 204379"/>
                <a:gd name="connsiteY3" fmla="*/ 436692 h 517121"/>
                <a:gd name="connsiteX4" fmla="*/ 178668 w 204379"/>
                <a:gd name="connsiteY4" fmla="*/ 498764 h 517121"/>
                <a:gd name="connsiteX5" fmla="*/ 151442 w 204379"/>
                <a:gd name="connsiteY5" fmla="*/ 517121 h 517121"/>
                <a:gd name="connsiteX6" fmla="*/ 120920 w 204379"/>
                <a:gd name="connsiteY6" fmla="*/ 513105 h 517121"/>
                <a:gd name="connsiteX7" fmla="*/ 75319 w 204379"/>
                <a:gd name="connsiteY7" fmla="*/ 423694 h 517121"/>
                <a:gd name="connsiteX8" fmla="*/ 0 w 204379"/>
                <a:gd name="connsiteY8" fmla="*/ 354817 h 517121"/>
                <a:gd name="connsiteX9" fmla="*/ 18367 w 204379"/>
                <a:gd name="connsiteY9" fmla="*/ 256989 h 517121"/>
                <a:gd name="connsiteX10" fmla="*/ 0 w 204379"/>
                <a:gd name="connsiteY10" fmla="*/ 159161 h 517121"/>
                <a:gd name="connsiteX11" fmla="*/ 75319 w 204379"/>
                <a:gd name="connsiteY11" fmla="*/ 90284 h 517121"/>
                <a:gd name="connsiteX12" fmla="*/ 120920 w 204379"/>
                <a:gd name="connsiteY12" fmla="*/ 873 h 517121"/>
                <a:gd name="connsiteX13" fmla="*/ 127557 w 204379"/>
                <a:gd name="connsiteY13" fmla="*/ 0 h 517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7121">
                  <a:moveTo>
                    <a:pt x="127557" y="0"/>
                  </a:moveTo>
                  <a:lnTo>
                    <a:pt x="150765" y="4685"/>
                  </a:lnTo>
                  <a:cubicBezTo>
                    <a:pt x="182272" y="18012"/>
                    <a:pt x="204379" y="49209"/>
                    <a:pt x="204379" y="85570"/>
                  </a:cubicBezTo>
                  <a:lnTo>
                    <a:pt x="204379" y="436692"/>
                  </a:lnTo>
                  <a:cubicBezTo>
                    <a:pt x="204379" y="460933"/>
                    <a:pt x="194553" y="482878"/>
                    <a:pt x="178668" y="498764"/>
                  </a:cubicBezTo>
                  <a:lnTo>
                    <a:pt x="151442" y="517121"/>
                  </a:lnTo>
                  <a:lnTo>
                    <a:pt x="120920" y="513105"/>
                  </a:lnTo>
                  <a:lnTo>
                    <a:pt x="75319" y="423694"/>
                  </a:lnTo>
                  <a:lnTo>
                    <a:pt x="0" y="354817"/>
                  </a:lnTo>
                  <a:lnTo>
                    <a:pt x="18367" y="256989"/>
                  </a:lnTo>
                  <a:lnTo>
                    <a:pt x="0" y="159161"/>
                  </a:lnTo>
                  <a:lnTo>
                    <a:pt x="75319" y="90284"/>
                  </a:lnTo>
                  <a:lnTo>
                    <a:pt x="120920" y="873"/>
                  </a:lnTo>
                  <a:lnTo>
                    <a:pt x="12755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9" name="Freeform"/>
            <p:cNvSpPr/>
            <p:nvPr/>
          </p:nvSpPr>
          <p:spPr>
            <a:xfrm>
              <a:off x="3383903" y="5412462"/>
              <a:ext cx="180297" cy="511195"/>
            </a:xfrm>
            <a:custGeom>
              <a:avLst/>
              <a:gdLst>
                <a:gd name="connsiteX0" fmla="*/ 60602 w 180297"/>
                <a:gd name="connsiteY0" fmla="*/ 0 h 511195"/>
                <a:gd name="connsiteX1" fmla="*/ 104978 w 180297"/>
                <a:gd name="connsiteY1" fmla="*/ 87009 h 511195"/>
                <a:gd name="connsiteX2" fmla="*/ 180297 w 180297"/>
                <a:gd name="connsiteY2" fmla="*/ 155886 h 511195"/>
                <a:gd name="connsiteX3" fmla="*/ 161930 w 180297"/>
                <a:gd name="connsiteY3" fmla="*/ 253714 h 511195"/>
                <a:gd name="connsiteX4" fmla="*/ 180297 w 180297"/>
                <a:gd name="connsiteY4" fmla="*/ 351542 h 511195"/>
                <a:gd name="connsiteX5" fmla="*/ 104978 w 180297"/>
                <a:gd name="connsiteY5" fmla="*/ 420419 h 511195"/>
                <a:gd name="connsiteX6" fmla="*/ 59377 w 180297"/>
                <a:gd name="connsiteY6" fmla="*/ 509830 h 511195"/>
                <a:gd name="connsiteX7" fmla="*/ 49005 w 180297"/>
                <a:gd name="connsiteY7" fmla="*/ 511195 h 511195"/>
                <a:gd name="connsiteX8" fmla="*/ 25711 w 180297"/>
                <a:gd name="connsiteY8" fmla="*/ 495489 h 511195"/>
                <a:gd name="connsiteX9" fmla="*/ 0 w 180297"/>
                <a:gd name="connsiteY9" fmla="*/ 433417 h 511195"/>
                <a:gd name="connsiteX10" fmla="*/ 0 w 180297"/>
                <a:gd name="connsiteY10" fmla="*/ 82295 h 511195"/>
                <a:gd name="connsiteX11" fmla="*/ 53614 w 180297"/>
                <a:gd name="connsiteY11" fmla="*/ 1410 h 511195"/>
                <a:gd name="connsiteX12" fmla="*/ 60602 w 180297"/>
                <a:gd name="connsiteY12" fmla="*/ 0 h 511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297" h="511195">
                  <a:moveTo>
                    <a:pt x="60602" y="0"/>
                  </a:moveTo>
                  <a:lnTo>
                    <a:pt x="104978" y="87009"/>
                  </a:lnTo>
                  <a:lnTo>
                    <a:pt x="180297" y="155886"/>
                  </a:lnTo>
                  <a:lnTo>
                    <a:pt x="161930" y="253714"/>
                  </a:lnTo>
                  <a:lnTo>
                    <a:pt x="180297" y="351542"/>
                  </a:lnTo>
                  <a:lnTo>
                    <a:pt x="104978" y="420419"/>
                  </a:lnTo>
                  <a:lnTo>
                    <a:pt x="59377" y="509830"/>
                  </a:lnTo>
                  <a:lnTo>
                    <a:pt x="49005" y="511195"/>
                  </a:lnTo>
                  <a:lnTo>
                    <a:pt x="25711" y="495489"/>
                  </a:lnTo>
                  <a:cubicBezTo>
                    <a:pt x="9826" y="479603"/>
                    <a:pt x="0" y="457658"/>
                    <a:pt x="0" y="433417"/>
                  </a:cubicBezTo>
                  <a:lnTo>
                    <a:pt x="0" y="82295"/>
                  </a:lnTo>
                  <a:cubicBezTo>
                    <a:pt x="0" y="45934"/>
                    <a:pt x="22108" y="14737"/>
                    <a:pt x="53614" y="1410"/>
                  </a:cubicBezTo>
                  <a:lnTo>
                    <a:pt x="60602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0" name="Freeform"/>
            <p:cNvSpPr/>
            <p:nvPr/>
          </p:nvSpPr>
          <p:spPr>
            <a:xfrm>
              <a:off x="3432907" y="5406973"/>
              <a:ext cx="5322254" cy="526688"/>
            </a:xfrm>
            <a:custGeom>
              <a:avLst/>
              <a:gdLst>
                <a:gd name="connsiteX0" fmla="*/ 38778 w 5322254"/>
                <a:gd name="connsiteY0" fmla="*/ 0 h 526688"/>
                <a:gd name="connsiteX1" fmla="*/ 5287408 w 5322254"/>
                <a:gd name="connsiteY1" fmla="*/ 0 h 526688"/>
                <a:gd name="connsiteX2" fmla="*/ 5298369 w 5322254"/>
                <a:gd name="connsiteY2" fmla="*/ 2213 h 526688"/>
                <a:gd name="connsiteX3" fmla="*/ 5291732 w 5322254"/>
                <a:gd name="connsiteY3" fmla="*/ 3086 h 526688"/>
                <a:gd name="connsiteX4" fmla="*/ 5246131 w 5322254"/>
                <a:gd name="connsiteY4" fmla="*/ 92497 h 526688"/>
                <a:gd name="connsiteX5" fmla="*/ 5170812 w 5322254"/>
                <a:gd name="connsiteY5" fmla="*/ 161374 h 526688"/>
                <a:gd name="connsiteX6" fmla="*/ 5189179 w 5322254"/>
                <a:gd name="connsiteY6" fmla="*/ 259202 h 526688"/>
                <a:gd name="connsiteX7" fmla="*/ 5170812 w 5322254"/>
                <a:gd name="connsiteY7" fmla="*/ 357030 h 526688"/>
                <a:gd name="connsiteX8" fmla="*/ 5246131 w 5322254"/>
                <a:gd name="connsiteY8" fmla="*/ 425907 h 526688"/>
                <a:gd name="connsiteX9" fmla="*/ 5291732 w 5322254"/>
                <a:gd name="connsiteY9" fmla="*/ 515318 h 526688"/>
                <a:gd name="connsiteX10" fmla="*/ 5322254 w 5322254"/>
                <a:gd name="connsiteY10" fmla="*/ 519334 h 526688"/>
                <a:gd name="connsiteX11" fmla="*/ 5321577 w 5322254"/>
                <a:gd name="connsiteY11" fmla="*/ 519790 h 526688"/>
                <a:gd name="connsiteX12" fmla="*/ 5287408 w 5322254"/>
                <a:gd name="connsiteY12" fmla="*/ 526688 h 526688"/>
                <a:gd name="connsiteX13" fmla="*/ 38778 w 5322254"/>
                <a:gd name="connsiteY13" fmla="*/ 526688 h 526688"/>
                <a:gd name="connsiteX14" fmla="*/ 4609 w 5322254"/>
                <a:gd name="connsiteY14" fmla="*/ 519790 h 526688"/>
                <a:gd name="connsiteX15" fmla="*/ 0 w 5322254"/>
                <a:gd name="connsiteY15" fmla="*/ 516683 h 526688"/>
                <a:gd name="connsiteX16" fmla="*/ 10372 w 5322254"/>
                <a:gd name="connsiteY16" fmla="*/ 515318 h 526688"/>
                <a:gd name="connsiteX17" fmla="*/ 55973 w 5322254"/>
                <a:gd name="connsiteY17" fmla="*/ 425907 h 526688"/>
                <a:gd name="connsiteX18" fmla="*/ 131292 w 5322254"/>
                <a:gd name="connsiteY18" fmla="*/ 357030 h 526688"/>
                <a:gd name="connsiteX19" fmla="*/ 112925 w 5322254"/>
                <a:gd name="connsiteY19" fmla="*/ 259202 h 526688"/>
                <a:gd name="connsiteX20" fmla="*/ 131292 w 5322254"/>
                <a:gd name="connsiteY20" fmla="*/ 161374 h 526688"/>
                <a:gd name="connsiteX21" fmla="*/ 55973 w 5322254"/>
                <a:gd name="connsiteY21" fmla="*/ 92497 h 526688"/>
                <a:gd name="connsiteX22" fmla="*/ 11597 w 5322254"/>
                <a:gd name="connsiteY22" fmla="*/ 5488 h 526688"/>
                <a:gd name="connsiteX23" fmla="*/ 38778 w 5322254"/>
                <a:gd name="connsiteY23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322254" h="526688">
                  <a:moveTo>
                    <a:pt x="38778" y="0"/>
                  </a:moveTo>
                  <a:lnTo>
                    <a:pt x="5287408" y="0"/>
                  </a:lnTo>
                  <a:lnTo>
                    <a:pt x="5298369" y="2213"/>
                  </a:lnTo>
                  <a:lnTo>
                    <a:pt x="5291732" y="3086"/>
                  </a:lnTo>
                  <a:lnTo>
                    <a:pt x="5246131" y="92497"/>
                  </a:lnTo>
                  <a:lnTo>
                    <a:pt x="5170812" y="161374"/>
                  </a:lnTo>
                  <a:lnTo>
                    <a:pt x="5189179" y="259202"/>
                  </a:lnTo>
                  <a:lnTo>
                    <a:pt x="5170812" y="357030"/>
                  </a:lnTo>
                  <a:lnTo>
                    <a:pt x="5246131" y="425907"/>
                  </a:lnTo>
                  <a:lnTo>
                    <a:pt x="5291732" y="515318"/>
                  </a:lnTo>
                  <a:lnTo>
                    <a:pt x="5322254" y="519334"/>
                  </a:lnTo>
                  <a:lnTo>
                    <a:pt x="5321577" y="519790"/>
                  </a:lnTo>
                  <a:cubicBezTo>
                    <a:pt x="5311075" y="524232"/>
                    <a:pt x="5299528" y="526688"/>
                    <a:pt x="5287408" y="526688"/>
                  </a:cubicBezTo>
                  <a:lnTo>
                    <a:pt x="38778" y="526688"/>
                  </a:lnTo>
                  <a:cubicBezTo>
                    <a:pt x="26658" y="526688"/>
                    <a:pt x="15111" y="524232"/>
                    <a:pt x="4609" y="519790"/>
                  </a:cubicBezTo>
                  <a:lnTo>
                    <a:pt x="0" y="516683"/>
                  </a:lnTo>
                  <a:lnTo>
                    <a:pt x="10372" y="515318"/>
                  </a:lnTo>
                  <a:lnTo>
                    <a:pt x="55973" y="425907"/>
                  </a:lnTo>
                  <a:lnTo>
                    <a:pt x="131292" y="357030"/>
                  </a:lnTo>
                  <a:lnTo>
                    <a:pt x="112925" y="259202"/>
                  </a:lnTo>
                  <a:lnTo>
                    <a:pt x="131292" y="161374"/>
                  </a:lnTo>
                  <a:lnTo>
                    <a:pt x="55973" y="92497"/>
                  </a:lnTo>
                  <a:lnTo>
                    <a:pt x="11597" y="5488"/>
                  </a:lnTo>
                  <a:lnTo>
                    <a:pt x="3877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الحسناء</a:t>
              </a:r>
            </a:p>
          </p:txBody>
        </p:sp>
      </p:grpSp>
      <p:grpSp>
        <p:nvGrpSpPr>
          <p:cNvPr id="35" name="أحسنت"/>
          <p:cNvGrpSpPr/>
          <p:nvPr/>
        </p:nvGrpSpPr>
        <p:grpSpPr>
          <a:xfrm>
            <a:off x="3695705" y="2247529"/>
            <a:ext cx="4791064" cy="2362944"/>
            <a:chOff x="3695705" y="2247529"/>
            <a:chExt cx="4791064" cy="2362944"/>
          </a:xfrm>
        </p:grpSpPr>
        <p:sp>
          <p:nvSpPr>
            <p:cNvPr id="36" name="Freeform"/>
            <p:cNvSpPr/>
            <p:nvPr/>
          </p:nvSpPr>
          <p:spPr>
            <a:xfrm>
              <a:off x="3695706" y="2252805"/>
              <a:ext cx="313782" cy="442766"/>
            </a:xfrm>
            <a:custGeom>
              <a:avLst/>
              <a:gdLst>
                <a:gd name="connsiteX0" fmla="*/ 397596 w 399247"/>
                <a:gd name="connsiteY0" fmla="*/ 0 h 515500"/>
                <a:gd name="connsiteX1" fmla="*/ 370642 w 399247"/>
                <a:gd name="connsiteY1" fmla="*/ 116255 h 515500"/>
                <a:gd name="connsiteX2" fmla="*/ 399247 w 399247"/>
                <a:gd name="connsiteY2" fmla="*/ 239629 h 515500"/>
                <a:gd name="connsiteX3" fmla="*/ 299857 w 399247"/>
                <a:gd name="connsiteY3" fmla="*/ 323452 h 515500"/>
                <a:gd name="connsiteX4" fmla="*/ 246749 w 399247"/>
                <a:gd name="connsiteY4" fmla="*/ 439252 h 515500"/>
                <a:gd name="connsiteX5" fmla="*/ 114536 w 399247"/>
                <a:gd name="connsiteY5" fmla="*/ 451505 h 515500"/>
                <a:gd name="connsiteX6" fmla="*/ 1 w 399247"/>
                <a:gd name="connsiteY6" fmla="*/ 515500 h 515500"/>
                <a:gd name="connsiteX7" fmla="*/ 0 w 399247"/>
                <a:gd name="connsiteY7" fmla="*/ 515500 h 515500"/>
                <a:gd name="connsiteX8" fmla="*/ 0 w 399247"/>
                <a:gd name="connsiteY8" fmla="*/ 452385 h 515500"/>
                <a:gd name="connsiteX9" fmla="*/ 366119 w 399247"/>
                <a:gd name="connsiteY9" fmla="*/ 3173 h 515500"/>
                <a:gd name="connsiteX10" fmla="*/ 397596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397596" y="0"/>
                  </a:moveTo>
                  <a:lnTo>
                    <a:pt x="370642" y="116255"/>
                  </a:lnTo>
                  <a:lnTo>
                    <a:pt x="399247" y="239629"/>
                  </a:lnTo>
                  <a:lnTo>
                    <a:pt x="299857" y="323452"/>
                  </a:lnTo>
                  <a:lnTo>
                    <a:pt x="246749" y="439252"/>
                  </a:lnTo>
                  <a:lnTo>
                    <a:pt x="114536" y="451505"/>
                  </a:lnTo>
                  <a:lnTo>
                    <a:pt x="1" y="515500"/>
                  </a:lnTo>
                  <a:lnTo>
                    <a:pt x="0" y="515500"/>
                  </a:lnTo>
                  <a:lnTo>
                    <a:pt x="0" y="452385"/>
                  </a:lnTo>
                  <a:cubicBezTo>
                    <a:pt x="0" y="230802"/>
                    <a:pt x="157175" y="45929"/>
                    <a:pt x="366119" y="3173"/>
                  </a:cubicBezTo>
                  <a:lnTo>
                    <a:pt x="39759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37" name="Freeform"/>
            <p:cNvSpPr/>
            <p:nvPr/>
          </p:nvSpPr>
          <p:spPr>
            <a:xfrm>
              <a:off x="8172987" y="2252805"/>
              <a:ext cx="313782" cy="442766"/>
            </a:xfrm>
            <a:custGeom>
              <a:avLst/>
              <a:gdLst>
                <a:gd name="connsiteX0" fmla="*/ 1651 w 399247"/>
                <a:gd name="connsiteY0" fmla="*/ 0 h 515500"/>
                <a:gd name="connsiteX1" fmla="*/ 33128 w 399247"/>
                <a:gd name="connsiteY1" fmla="*/ 3173 h 515500"/>
                <a:gd name="connsiteX2" fmla="*/ 399247 w 399247"/>
                <a:gd name="connsiteY2" fmla="*/ 452385 h 515500"/>
                <a:gd name="connsiteX3" fmla="*/ 399247 w 399247"/>
                <a:gd name="connsiteY3" fmla="*/ 515500 h 515500"/>
                <a:gd name="connsiteX4" fmla="*/ 284711 w 399247"/>
                <a:gd name="connsiteY4" fmla="*/ 451505 h 515500"/>
                <a:gd name="connsiteX5" fmla="*/ 152498 w 399247"/>
                <a:gd name="connsiteY5" fmla="*/ 439252 h 515500"/>
                <a:gd name="connsiteX6" fmla="*/ 99390 w 399247"/>
                <a:gd name="connsiteY6" fmla="*/ 323452 h 515500"/>
                <a:gd name="connsiteX7" fmla="*/ 0 w 399247"/>
                <a:gd name="connsiteY7" fmla="*/ 239629 h 515500"/>
                <a:gd name="connsiteX8" fmla="*/ 28605 w 399247"/>
                <a:gd name="connsiteY8" fmla="*/ 116255 h 515500"/>
                <a:gd name="connsiteX9" fmla="*/ 1651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1651" y="0"/>
                  </a:moveTo>
                  <a:lnTo>
                    <a:pt x="33128" y="3173"/>
                  </a:lnTo>
                  <a:cubicBezTo>
                    <a:pt x="242072" y="45929"/>
                    <a:pt x="399247" y="230802"/>
                    <a:pt x="399247" y="452385"/>
                  </a:cubicBezTo>
                  <a:lnTo>
                    <a:pt x="399247" y="515500"/>
                  </a:lnTo>
                  <a:lnTo>
                    <a:pt x="284711" y="451505"/>
                  </a:lnTo>
                  <a:lnTo>
                    <a:pt x="152498" y="439252"/>
                  </a:lnTo>
                  <a:lnTo>
                    <a:pt x="99390" y="323452"/>
                  </a:lnTo>
                  <a:lnTo>
                    <a:pt x="0" y="239629"/>
                  </a:lnTo>
                  <a:lnTo>
                    <a:pt x="28605" y="116255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38" name="Freeform"/>
            <p:cNvSpPr/>
            <p:nvPr/>
          </p:nvSpPr>
          <p:spPr>
            <a:xfrm>
              <a:off x="3695706" y="4162431"/>
              <a:ext cx="313782" cy="442766"/>
            </a:xfrm>
            <a:custGeom>
              <a:avLst/>
              <a:gdLst>
                <a:gd name="connsiteX0" fmla="*/ 1 w 399247"/>
                <a:gd name="connsiteY0" fmla="*/ 0 h 515500"/>
                <a:gd name="connsiteX1" fmla="*/ 114536 w 399247"/>
                <a:gd name="connsiteY1" fmla="*/ 63995 h 515500"/>
                <a:gd name="connsiteX2" fmla="*/ 246749 w 399247"/>
                <a:gd name="connsiteY2" fmla="*/ 76248 h 515500"/>
                <a:gd name="connsiteX3" fmla="*/ 299857 w 399247"/>
                <a:gd name="connsiteY3" fmla="*/ 192048 h 515500"/>
                <a:gd name="connsiteX4" fmla="*/ 399247 w 399247"/>
                <a:gd name="connsiteY4" fmla="*/ 275871 h 515500"/>
                <a:gd name="connsiteX5" fmla="*/ 370642 w 399247"/>
                <a:gd name="connsiteY5" fmla="*/ 399246 h 515500"/>
                <a:gd name="connsiteX6" fmla="*/ 397596 w 399247"/>
                <a:gd name="connsiteY6" fmla="*/ 515500 h 515500"/>
                <a:gd name="connsiteX7" fmla="*/ 366119 w 399247"/>
                <a:gd name="connsiteY7" fmla="*/ 512327 h 515500"/>
                <a:gd name="connsiteX8" fmla="*/ 0 w 399247"/>
                <a:gd name="connsiteY8" fmla="*/ 63115 h 515500"/>
                <a:gd name="connsiteX9" fmla="*/ 0 w 399247"/>
                <a:gd name="connsiteY9" fmla="*/ 1 h 515500"/>
                <a:gd name="connsiteX10" fmla="*/ 1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1" y="0"/>
                  </a:moveTo>
                  <a:lnTo>
                    <a:pt x="114536" y="63995"/>
                  </a:lnTo>
                  <a:lnTo>
                    <a:pt x="246749" y="76248"/>
                  </a:lnTo>
                  <a:lnTo>
                    <a:pt x="299857" y="192048"/>
                  </a:lnTo>
                  <a:lnTo>
                    <a:pt x="399247" y="275871"/>
                  </a:lnTo>
                  <a:lnTo>
                    <a:pt x="370642" y="399246"/>
                  </a:lnTo>
                  <a:lnTo>
                    <a:pt x="397596" y="515500"/>
                  </a:lnTo>
                  <a:lnTo>
                    <a:pt x="366119" y="512327"/>
                  </a:lnTo>
                  <a:cubicBezTo>
                    <a:pt x="157175" y="469571"/>
                    <a:pt x="0" y="284698"/>
                    <a:pt x="0" y="63115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39" name="Freeform"/>
            <p:cNvSpPr/>
            <p:nvPr/>
          </p:nvSpPr>
          <p:spPr>
            <a:xfrm>
              <a:off x="8172987" y="4162431"/>
              <a:ext cx="313782" cy="442766"/>
            </a:xfrm>
            <a:custGeom>
              <a:avLst/>
              <a:gdLst>
                <a:gd name="connsiteX0" fmla="*/ 399247 w 399247"/>
                <a:gd name="connsiteY0" fmla="*/ 0 h 515500"/>
                <a:gd name="connsiteX1" fmla="*/ 399247 w 399247"/>
                <a:gd name="connsiteY1" fmla="*/ 63115 h 515500"/>
                <a:gd name="connsiteX2" fmla="*/ 33128 w 399247"/>
                <a:gd name="connsiteY2" fmla="*/ 512327 h 515500"/>
                <a:gd name="connsiteX3" fmla="*/ 1651 w 399247"/>
                <a:gd name="connsiteY3" fmla="*/ 515500 h 515500"/>
                <a:gd name="connsiteX4" fmla="*/ 28605 w 399247"/>
                <a:gd name="connsiteY4" fmla="*/ 399246 h 515500"/>
                <a:gd name="connsiteX5" fmla="*/ 0 w 399247"/>
                <a:gd name="connsiteY5" fmla="*/ 275871 h 515500"/>
                <a:gd name="connsiteX6" fmla="*/ 99390 w 399247"/>
                <a:gd name="connsiteY6" fmla="*/ 192048 h 515500"/>
                <a:gd name="connsiteX7" fmla="*/ 152498 w 399247"/>
                <a:gd name="connsiteY7" fmla="*/ 76248 h 515500"/>
                <a:gd name="connsiteX8" fmla="*/ 284711 w 399247"/>
                <a:gd name="connsiteY8" fmla="*/ 63995 h 515500"/>
                <a:gd name="connsiteX9" fmla="*/ 399247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399247" y="0"/>
                  </a:moveTo>
                  <a:lnTo>
                    <a:pt x="399247" y="63115"/>
                  </a:lnTo>
                  <a:cubicBezTo>
                    <a:pt x="399247" y="284698"/>
                    <a:pt x="242072" y="469571"/>
                    <a:pt x="33128" y="512327"/>
                  </a:cubicBezTo>
                  <a:lnTo>
                    <a:pt x="1651" y="515500"/>
                  </a:lnTo>
                  <a:lnTo>
                    <a:pt x="28605" y="399246"/>
                  </a:lnTo>
                  <a:lnTo>
                    <a:pt x="0" y="275871"/>
                  </a:lnTo>
                  <a:lnTo>
                    <a:pt x="99390" y="192048"/>
                  </a:lnTo>
                  <a:lnTo>
                    <a:pt x="152498" y="76248"/>
                  </a:lnTo>
                  <a:lnTo>
                    <a:pt x="284711" y="63995"/>
                  </a:lnTo>
                  <a:lnTo>
                    <a:pt x="39924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40" name="Freeform"/>
            <p:cNvSpPr/>
            <p:nvPr/>
          </p:nvSpPr>
          <p:spPr>
            <a:xfrm>
              <a:off x="3695705" y="2247529"/>
              <a:ext cx="4791063" cy="2362944"/>
            </a:xfrm>
            <a:custGeom>
              <a:avLst/>
              <a:gdLst>
                <a:gd name="connsiteX0" fmla="*/ 458528 w 6096000"/>
                <a:gd name="connsiteY0" fmla="*/ 0 h 2751112"/>
                <a:gd name="connsiteX1" fmla="*/ 5637472 w 6096000"/>
                <a:gd name="connsiteY1" fmla="*/ 0 h 2751112"/>
                <a:gd name="connsiteX2" fmla="*/ 5698404 w 6096000"/>
                <a:gd name="connsiteY2" fmla="*/ 6143 h 2751112"/>
                <a:gd name="connsiteX3" fmla="*/ 5725358 w 6096000"/>
                <a:gd name="connsiteY3" fmla="*/ 122398 h 2751112"/>
                <a:gd name="connsiteX4" fmla="*/ 5696753 w 6096000"/>
                <a:gd name="connsiteY4" fmla="*/ 245772 h 2751112"/>
                <a:gd name="connsiteX5" fmla="*/ 5796143 w 6096000"/>
                <a:gd name="connsiteY5" fmla="*/ 329595 h 2751112"/>
                <a:gd name="connsiteX6" fmla="*/ 5849251 w 6096000"/>
                <a:gd name="connsiteY6" fmla="*/ 445395 h 2751112"/>
                <a:gd name="connsiteX7" fmla="*/ 5981464 w 6096000"/>
                <a:gd name="connsiteY7" fmla="*/ 457648 h 2751112"/>
                <a:gd name="connsiteX8" fmla="*/ 6096000 w 6096000"/>
                <a:gd name="connsiteY8" fmla="*/ 521643 h 2751112"/>
                <a:gd name="connsiteX9" fmla="*/ 6096000 w 6096000"/>
                <a:gd name="connsiteY9" fmla="*/ 2229469 h 2751112"/>
                <a:gd name="connsiteX10" fmla="*/ 5981464 w 6096000"/>
                <a:gd name="connsiteY10" fmla="*/ 2293464 h 2751112"/>
                <a:gd name="connsiteX11" fmla="*/ 5849251 w 6096000"/>
                <a:gd name="connsiteY11" fmla="*/ 2305717 h 2751112"/>
                <a:gd name="connsiteX12" fmla="*/ 5796143 w 6096000"/>
                <a:gd name="connsiteY12" fmla="*/ 2421517 h 2751112"/>
                <a:gd name="connsiteX13" fmla="*/ 5696753 w 6096000"/>
                <a:gd name="connsiteY13" fmla="*/ 2505340 h 2751112"/>
                <a:gd name="connsiteX14" fmla="*/ 5725358 w 6096000"/>
                <a:gd name="connsiteY14" fmla="*/ 2628715 h 2751112"/>
                <a:gd name="connsiteX15" fmla="*/ 5698404 w 6096000"/>
                <a:gd name="connsiteY15" fmla="*/ 2744969 h 2751112"/>
                <a:gd name="connsiteX16" fmla="*/ 5637472 w 6096000"/>
                <a:gd name="connsiteY16" fmla="*/ 2751112 h 2751112"/>
                <a:gd name="connsiteX17" fmla="*/ 458528 w 6096000"/>
                <a:gd name="connsiteY17" fmla="*/ 2751112 h 2751112"/>
                <a:gd name="connsiteX18" fmla="*/ 397596 w 6096000"/>
                <a:gd name="connsiteY18" fmla="*/ 2744969 h 2751112"/>
                <a:gd name="connsiteX19" fmla="*/ 370642 w 6096000"/>
                <a:gd name="connsiteY19" fmla="*/ 2628715 h 2751112"/>
                <a:gd name="connsiteX20" fmla="*/ 399247 w 6096000"/>
                <a:gd name="connsiteY20" fmla="*/ 2505340 h 2751112"/>
                <a:gd name="connsiteX21" fmla="*/ 299857 w 6096000"/>
                <a:gd name="connsiteY21" fmla="*/ 2421517 h 2751112"/>
                <a:gd name="connsiteX22" fmla="*/ 246749 w 6096000"/>
                <a:gd name="connsiteY22" fmla="*/ 2305717 h 2751112"/>
                <a:gd name="connsiteX23" fmla="*/ 114536 w 6096000"/>
                <a:gd name="connsiteY23" fmla="*/ 2293464 h 2751112"/>
                <a:gd name="connsiteX24" fmla="*/ 1 w 6096000"/>
                <a:gd name="connsiteY24" fmla="*/ 2229469 h 2751112"/>
                <a:gd name="connsiteX25" fmla="*/ 0 w 6096000"/>
                <a:gd name="connsiteY25" fmla="*/ 2229470 h 2751112"/>
                <a:gd name="connsiteX26" fmla="*/ 0 w 6096000"/>
                <a:gd name="connsiteY26" fmla="*/ 521643 h 2751112"/>
                <a:gd name="connsiteX27" fmla="*/ 1 w 6096000"/>
                <a:gd name="connsiteY27" fmla="*/ 521643 h 2751112"/>
                <a:gd name="connsiteX28" fmla="*/ 114536 w 6096000"/>
                <a:gd name="connsiteY28" fmla="*/ 457648 h 2751112"/>
                <a:gd name="connsiteX29" fmla="*/ 246749 w 6096000"/>
                <a:gd name="connsiteY29" fmla="*/ 445395 h 2751112"/>
                <a:gd name="connsiteX30" fmla="*/ 299857 w 6096000"/>
                <a:gd name="connsiteY30" fmla="*/ 329595 h 2751112"/>
                <a:gd name="connsiteX31" fmla="*/ 399247 w 6096000"/>
                <a:gd name="connsiteY31" fmla="*/ 245772 h 2751112"/>
                <a:gd name="connsiteX32" fmla="*/ 370642 w 6096000"/>
                <a:gd name="connsiteY32" fmla="*/ 122398 h 2751112"/>
                <a:gd name="connsiteX33" fmla="*/ 397596 w 6096000"/>
                <a:gd name="connsiteY33" fmla="*/ 6143 h 2751112"/>
                <a:gd name="connsiteX34" fmla="*/ 458528 w 6096000"/>
                <a:gd name="connsiteY34" fmla="*/ 0 h 275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96000" h="2751112">
                  <a:moveTo>
                    <a:pt x="458528" y="0"/>
                  </a:moveTo>
                  <a:lnTo>
                    <a:pt x="5637472" y="0"/>
                  </a:lnTo>
                  <a:lnTo>
                    <a:pt x="5698404" y="6143"/>
                  </a:lnTo>
                  <a:lnTo>
                    <a:pt x="5725358" y="122398"/>
                  </a:lnTo>
                  <a:lnTo>
                    <a:pt x="5696753" y="245772"/>
                  </a:lnTo>
                  <a:lnTo>
                    <a:pt x="5796143" y="329595"/>
                  </a:lnTo>
                  <a:lnTo>
                    <a:pt x="5849251" y="445395"/>
                  </a:lnTo>
                  <a:lnTo>
                    <a:pt x="5981464" y="457648"/>
                  </a:lnTo>
                  <a:lnTo>
                    <a:pt x="6096000" y="521643"/>
                  </a:lnTo>
                  <a:lnTo>
                    <a:pt x="6096000" y="2229469"/>
                  </a:lnTo>
                  <a:lnTo>
                    <a:pt x="5981464" y="2293464"/>
                  </a:lnTo>
                  <a:lnTo>
                    <a:pt x="5849251" y="2305717"/>
                  </a:lnTo>
                  <a:lnTo>
                    <a:pt x="5796143" y="2421517"/>
                  </a:lnTo>
                  <a:lnTo>
                    <a:pt x="5696753" y="2505340"/>
                  </a:lnTo>
                  <a:lnTo>
                    <a:pt x="5725358" y="2628715"/>
                  </a:lnTo>
                  <a:lnTo>
                    <a:pt x="5698404" y="2744969"/>
                  </a:lnTo>
                  <a:lnTo>
                    <a:pt x="5637472" y="2751112"/>
                  </a:lnTo>
                  <a:lnTo>
                    <a:pt x="458528" y="2751112"/>
                  </a:lnTo>
                  <a:lnTo>
                    <a:pt x="397596" y="2744969"/>
                  </a:lnTo>
                  <a:lnTo>
                    <a:pt x="370642" y="2628715"/>
                  </a:lnTo>
                  <a:lnTo>
                    <a:pt x="399247" y="2505340"/>
                  </a:lnTo>
                  <a:lnTo>
                    <a:pt x="299857" y="2421517"/>
                  </a:lnTo>
                  <a:lnTo>
                    <a:pt x="246749" y="2305717"/>
                  </a:lnTo>
                  <a:lnTo>
                    <a:pt x="114536" y="2293464"/>
                  </a:lnTo>
                  <a:lnTo>
                    <a:pt x="1" y="2229469"/>
                  </a:lnTo>
                  <a:lnTo>
                    <a:pt x="0" y="2229470"/>
                  </a:lnTo>
                  <a:lnTo>
                    <a:pt x="0" y="521643"/>
                  </a:lnTo>
                  <a:lnTo>
                    <a:pt x="1" y="521643"/>
                  </a:lnTo>
                  <a:lnTo>
                    <a:pt x="114536" y="457648"/>
                  </a:lnTo>
                  <a:lnTo>
                    <a:pt x="246749" y="445395"/>
                  </a:lnTo>
                  <a:lnTo>
                    <a:pt x="299857" y="329595"/>
                  </a:lnTo>
                  <a:lnTo>
                    <a:pt x="399247" y="245772"/>
                  </a:lnTo>
                  <a:lnTo>
                    <a:pt x="370642" y="122398"/>
                  </a:lnTo>
                  <a:lnTo>
                    <a:pt x="397596" y="6143"/>
                  </a:lnTo>
                  <a:lnTo>
                    <a:pt x="45852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0" bIns="468000" rtlCol="1" anchor="ctr">
              <a:noAutofit/>
            </a:bodyPr>
            <a:lstStyle/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أحسنت!</a:t>
              </a:r>
            </a:p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السؤال التالي..</a:t>
              </a:r>
            </a:p>
          </p:txBody>
        </p:sp>
        <p:sp>
          <p:nvSpPr>
            <p:cNvPr id="41" name="Freeform">
              <a:hlinkClick r:id="" action="ppaction://hlinkshowjump?jump=nextslide"/>
            </p:cNvPr>
            <p:cNvSpPr/>
            <p:nvPr/>
          </p:nvSpPr>
          <p:spPr>
            <a:xfrm flipH="1">
              <a:off x="5839527" y="3974869"/>
              <a:ext cx="423298" cy="423300"/>
            </a:xfrm>
            <a:prstGeom prst="chevron">
              <a:avLst/>
            </a:pr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</p:grpSp>
    </p:spTree>
    <p:extLst>
      <p:ext uri="{BB962C8B-B14F-4D97-AF65-F5344CB8AC3E}">
        <p14:creationId xmlns:p14="http://schemas.microsoft.com/office/powerpoint/2010/main" val="24786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ght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4" dur="7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7" dur="7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0" dur="7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3" dur="7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سؤال"/>
          <p:cNvGrpSpPr/>
          <p:nvPr/>
        </p:nvGrpSpPr>
        <p:grpSpPr>
          <a:xfrm>
            <a:off x="3048000" y="773137"/>
            <a:ext cx="6096001" cy="3006537"/>
            <a:chOff x="3048000" y="773138"/>
            <a:chExt cx="6096001" cy="2751112"/>
          </a:xfrm>
        </p:grpSpPr>
        <p:sp>
          <p:nvSpPr>
            <p:cNvPr id="53" name="Freeform"/>
            <p:cNvSpPr/>
            <p:nvPr/>
          </p:nvSpPr>
          <p:spPr>
            <a:xfrm>
              <a:off x="3048001" y="779281"/>
              <a:ext cx="399247" cy="515500"/>
            </a:xfrm>
            <a:custGeom>
              <a:avLst/>
              <a:gdLst>
                <a:gd name="connsiteX0" fmla="*/ 397596 w 399247"/>
                <a:gd name="connsiteY0" fmla="*/ 0 h 515500"/>
                <a:gd name="connsiteX1" fmla="*/ 370642 w 399247"/>
                <a:gd name="connsiteY1" fmla="*/ 116255 h 515500"/>
                <a:gd name="connsiteX2" fmla="*/ 399247 w 399247"/>
                <a:gd name="connsiteY2" fmla="*/ 239629 h 515500"/>
                <a:gd name="connsiteX3" fmla="*/ 299857 w 399247"/>
                <a:gd name="connsiteY3" fmla="*/ 323452 h 515500"/>
                <a:gd name="connsiteX4" fmla="*/ 246749 w 399247"/>
                <a:gd name="connsiteY4" fmla="*/ 439252 h 515500"/>
                <a:gd name="connsiteX5" fmla="*/ 114536 w 399247"/>
                <a:gd name="connsiteY5" fmla="*/ 451505 h 515500"/>
                <a:gd name="connsiteX6" fmla="*/ 1 w 399247"/>
                <a:gd name="connsiteY6" fmla="*/ 515500 h 515500"/>
                <a:gd name="connsiteX7" fmla="*/ 0 w 399247"/>
                <a:gd name="connsiteY7" fmla="*/ 515500 h 515500"/>
                <a:gd name="connsiteX8" fmla="*/ 0 w 399247"/>
                <a:gd name="connsiteY8" fmla="*/ 452385 h 515500"/>
                <a:gd name="connsiteX9" fmla="*/ 366119 w 399247"/>
                <a:gd name="connsiteY9" fmla="*/ 3173 h 515500"/>
                <a:gd name="connsiteX10" fmla="*/ 397596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397596" y="0"/>
                  </a:moveTo>
                  <a:lnTo>
                    <a:pt x="370642" y="116255"/>
                  </a:lnTo>
                  <a:lnTo>
                    <a:pt x="399247" y="239629"/>
                  </a:lnTo>
                  <a:lnTo>
                    <a:pt x="299857" y="323452"/>
                  </a:lnTo>
                  <a:lnTo>
                    <a:pt x="246749" y="439252"/>
                  </a:lnTo>
                  <a:lnTo>
                    <a:pt x="114536" y="451505"/>
                  </a:lnTo>
                  <a:lnTo>
                    <a:pt x="1" y="515500"/>
                  </a:lnTo>
                  <a:lnTo>
                    <a:pt x="0" y="515500"/>
                  </a:lnTo>
                  <a:lnTo>
                    <a:pt x="0" y="452385"/>
                  </a:lnTo>
                  <a:cubicBezTo>
                    <a:pt x="0" y="230802"/>
                    <a:pt x="157175" y="45929"/>
                    <a:pt x="366119" y="3173"/>
                  </a:cubicBezTo>
                  <a:lnTo>
                    <a:pt x="39759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2" name="Freeform"/>
            <p:cNvSpPr/>
            <p:nvPr/>
          </p:nvSpPr>
          <p:spPr>
            <a:xfrm>
              <a:off x="8744754" y="779281"/>
              <a:ext cx="399247" cy="515500"/>
            </a:xfrm>
            <a:custGeom>
              <a:avLst/>
              <a:gdLst>
                <a:gd name="connsiteX0" fmla="*/ 1651 w 399247"/>
                <a:gd name="connsiteY0" fmla="*/ 0 h 515500"/>
                <a:gd name="connsiteX1" fmla="*/ 33128 w 399247"/>
                <a:gd name="connsiteY1" fmla="*/ 3173 h 515500"/>
                <a:gd name="connsiteX2" fmla="*/ 399247 w 399247"/>
                <a:gd name="connsiteY2" fmla="*/ 452385 h 515500"/>
                <a:gd name="connsiteX3" fmla="*/ 399247 w 399247"/>
                <a:gd name="connsiteY3" fmla="*/ 515500 h 515500"/>
                <a:gd name="connsiteX4" fmla="*/ 284711 w 399247"/>
                <a:gd name="connsiteY4" fmla="*/ 451505 h 515500"/>
                <a:gd name="connsiteX5" fmla="*/ 152498 w 399247"/>
                <a:gd name="connsiteY5" fmla="*/ 439252 h 515500"/>
                <a:gd name="connsiteX6" fmla="*/ 99390 w 399247"/>
                <a:gd name="connsiteY6" fmla="*/ 323452 h 515500"/>
                <a:gd name="connsiteX7" fmla="*/ 0 w 399247"/>
                <a:gd name="connsiteY7" fmla="*/ 239629 h 515500"/>
                <a:gd name="connsiteX8" fmla="*/ 28605 w 399247"/>
                <a:gd name="connsiteY8" fmla="*/ 116255 h 515500"/>
                <a:gd name="connsiteX9" fmla="*/ 1651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1651" y="0"/>
                  </a:moveTo>
                  <a:lnTo>
                    <a:pt x="33128" y="3173"/>
                  </a:lnTo>
                  <a:cubicBezTo>
                    <a:pt x="242072" y="45929"/>
                    <a:pt x="399247" y="230802"/>
                    <a:pt x="399247" y="452385"/>
                  </a:cubicBezTo>
                  <a:lnTo>
                    <a:pt x="399247" y="515500"/>
                  </a:lnTo>
                  <a:lnTo>
                    <a:pt x="284711" y="451505"/>
                  </a:lnTo>
                  <a:lnTo>
                    <a:pt x="152498" y="439252"/>
                  </a:lnTo>
                  <a:lnTo>
                    <a:pt x="99390" y="323452"/>
                  </a:lnTo>
                  <a:lnTo>
                    <a:pt x="0" y="239629"/>
                  </a:lnTo>
                  <a:lnTo>
                    <a:pt x="28605" y="116255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1" name="Freeform"/>
            <p:cNvSpPr/>
            <p:nvPr/>
          </p:nvSpPr>
          <p:spPr>
            <a:xfrm>
              <a:off x="3048001" y="3002607"/>
              <a:ext cx="399247" cy="515500"/>
            </a:xfrm>
            <a:custGeom>
              <a:avLst/>
              <a:gdLst>
                <a:gd name="connsiteX0" fmla="*/ 1 w 399247"/>
                <a:gd name="connsiteY0" fmla="*/ 0 h 515500"/>
                <a:gd name="connsiteX1" fmla="*/ 114536 w 399247"/>
                <a:gd name="connsiteY1" fmla="*/ 63995 h 515500"/>
                <a:gd name="connsiteX2" fmla="*/ 246749 w 399247"/>
                <a:gd name="connsiteY2" fmla="*/ 76248 h 515500"/>
                <a:gd name="connsiteX3" fmla="*/ 299857 w 399247"/>
                <a:gd name="connsiteY3" fmla="*/ 192048 h 515500"/>
                <a:gd name="connsiteX4" fmla="*/ 399247 w 399247"/>
                <a:gd name="connsiteY4" fmla="*/ 275871 h 515500"/>
                <a:gd name="connsiteX5" fmla="*/ 370642 w 399247"/>
                <a:gd name="connsiteY5" fmla="*/ 399246 h 515500"/>
                <a:gd name="connsiteX6" fmla="*/ 397596 w 399247"/>
                <a:gd name="connsiteY6" fmla="*/ 515500 h 515500"/>
                <a:gd name="connsiteX7" fmla="*/ 366119 w 399247"/>
                <a:gd name="connsiteY7" fmla="*/ 512327 h 515500"/>
                <a:gd name="connsiteX8" fmla="*/ 0 w 399247"/>
                <a:gd name="connsiteY8" fmla="*/ 63115 h 515500"/>
                <a:gd name="connsiteX9" fmla="*/ 0 w 399247"/>
                <a:gd name="connsiteY9" fmla="*/ 1 h 515500"/>
                <a:gd name="connsiteX10" fmla="*/ 1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1" y="0"/>
                  </a:moveTo>
                  <a:lnTo>
                    <a:pt x="114536" y="63995"/>
                  </a:lnTo>
                  <a:lnTo>
                    <a:pt x="246749" y="76248"/>
                  </a:lnTo>
                  <a:lnTo>
                    <a:pt x="299857" y="192048"/>
                  </a:lnTo>
                  <a:lnTo>
                    <a:pt x="399247" y="275871"/>
                  </a:lnTo>
                  <a:lnTo>
                    <a:pt x="370642" y="399246"/>
                  </a:lnTo>
                  <a:lnTo>
                    <a:pt x="397596" y="515500"/>
                  </a:lnTo>
                  <a:lnTo>
                    <a:pt x="366119" y="512327"/>
                  </a:lnTo>
                  <a:cubicBezTo>
                    <a:pt x="157175" y="469571"/>
                    <a:pt x="0" y="284698"/>
                    <a:pt x="0" y="63115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0" name="Freeform"/>
            <p:cNvSpPr/>
            <p:nvPr/>
          </p:nvSpPr>
          <p:spPr>
            <a:xfrm>
              <a:off x="8744754" y="3002607"/>
              <a:ext cx="399247" cy="515500"/>
            </a:xfrm>
            <a:custGeom>
              <a:avLst/>
              <a:gdLst>
                <a:gd name="connsiteX0" fmla="*/ 399247 w 399247"/>
                <a:gd name="connsiteY0" fmla="*/ 0 h 515500"/>
                <a:gd name="connsiteX1" fmla="*/ 399247 w 399247"/>
                <a:gd name="connsiteY1" fmla="*/ 63115 h 515500"/>
                <a:gd name="connsiteX2" fmla="*/ 33128 w 399247"/>
                <a:gd name="connsiteY2" fmla="*/ 512327 h 515500"/>
                <a:gd name="connsiteX3" fmla="*/ 1651 w 399247"/>
                <a:gd name="connsiteY3" fmla="*/ 515500 h 515500"/>
                <a:gd name="connsiteX4" fmla="*/ 28605 w 399247"/>
                <a:gd name="connsiteY4" fmla="*/ 399246 h 515500"/>
                <a:gd name="connsiteX5" fmla="*/ 0 w 399247"/>
                <a:gd name="connsiteY5" fmla="*/ 275871 h 515500"/>
                <a:gd name="connsiteX6" fmla="*/ 99390 w 399247"/>
                <a:gd name="connsiteY6" fmla="*/ 192048 h 515500"/>
                <a:gd name="connsiteX7" fmla="*/ 152498 w 399247"/>
                <a:gd name="connsiteY7" fmla="*/ 76248 h 515500"/>
                <a:gd name="connsiteX8" fmla="*/ 284711 w 399247"/>
                <a:gd name="connsiteY8" fmla="*/ 63995 h 515500"/>
                <a:gd name="connsiteX9" fmla="*/ 399247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399247" y="0"/>
                  </a:moveTo>
                  <a:lnTo>
                    <a:pt x="399247" y="63115"/>
                  </a:lnTo>
                  <a:cubicBezTo>
                    <a:pt x="399247" y="284698"/>
                    <a:pt x="242072" y="469571"/>
                    <a:pt x="33128" y="512327"/>
                  </a:cubicBezTo>
                  <a:lnTo>
                    <a:pt x="1651" y="515500"/>
                  </a:lnTo>
                  <a:lnTo>
                    <a:pt x="28605" y="399246"/>
                  </a:lnTo>
                  <a:lnTo>
                    <a:pt x="0" y="275871"/>
                  </a:lnTo>
                  <a:lnTo>
                    <a:pt x="99390" y="192048"/>
                  </a:lnTo>
                  <a:lnTo>
                    <a:pt x="152498" y="76248"/>
                  </a:lnTo>
                  <a:lnTo>
                    <a:pt x="284711" y="63995"/>
                  </a:lnTo>
                  <a:lnTo>
                    <a:pt x="39924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47" name="Freeform"/>
            <p:cNvSpPr/>
            <p:nvPr/>
          </p:nvSpPr>
          <p:spPr>
            <a:xfrm>
              <a:off x="3048000" y="773138"/>
              <a:ext cx="6096000" cy="2751112"/>
            </a:xfrm>
            <a:custGeom>
              <a:avLst/>
              <a:gdLst>
                <a:gd name="connsiteX0" fmla="*/ 458528 w 6096000"/>
                <a:gd name="connsiteY0" fmla="*/ 0 h 2751112"/>
                <a:gd name="connsiteX1" fmla="*/ 5637472 w 6096000"/>
                <a:gd name="connsiteY1" fmla="*/ 0 h 2751112"/>
                <a:gd name="connsiteX2" fmla="*/ 5698404 w 6096000"/>
                <a:gd name="connsiteY2" fmla="*/ 6143 h 2751112"/>
                <a:gd name="connsiteX3" fmla="*/ 5725358 w 6096000"/>
                <a:gd name="connsiteY3" fmla="*/ 122398 h 2751112"/>
                <a:gd name="connsiteX4" fmla="*/ 5696753 w 6096000"/>
                <a:gd name="connsiteY4" fmla="*/ 245772 h 2751112"/>
                <a:gd name="connsiteX5" fmla="*/ 5796143 w 6096000"/>
                <a:gd name="connsiteY5" fmla="*/ 329595 h 2751112"/>
                <a:gd name="connsiteX6" fmla="*/ 5849251 w 6096000"/>
                <a:gd name="connsiteY6" fmla="*/ 445395 h 2751112"/>
                <a:gd name="connsiteX7" fmla="*/ 5981464 w 6096000"/>
                <a:gd name="connsiteY7" fmla="*/ 457648 h 2751112"/>
                <a:gd name="connsiteX8" fmla="*/ 6096000 w 6096000"/>
                <a:gd name="connsiteY8" fmla="*/ 521643 h 2751112"/>
                <a:gd name="connsiteX9" fmla="*/ 6096000 w 6096000"/>
                <a:gd name="connsiteY9" fmla="*/ 2229469 h 2751112"/>
                <a:gd name="connsiteX10" fmla="*/ 5981464 w 6096000"/>
                <a:gd name="connsiteY10" fmla="*/ 2293464 h 2751112"/>
                <a:gd name="connsiteX11" fmla="*/ 5849251 w 6096000"/>
                <a:gd name="connsiteY11" fmla="*/ 2305717 h 2751112"/>
                <a:gd name="connsiteX12" fmla="*/ 5796143 w 6096000"/>
                <a:gd name="connsiteY12" fmla="*/ 2421517 h 2751112"/>
                <a:gd name="connsiteX13" fmla="*/ 5696753 w 6096000"/>
                <a:gd name="connsiteY13" fmla="*/ 2505340 h 2751112"/>
                <a:gd name="connsiteX14" fmla="*/ 5725358 w 6096000"/>
                <a:gd name="connsiteY14" fmla="*/ 2628715 h 2751112"/>
                <a:gd name="connsiteX15" fmla="*/ 5698404 w 6096000"/>
                <a:gd name="connsiteY15" fmla="*/ 2744969 h 2751112"/>
                <a:gd name="connsiteX16" fmla="*/ 5637472 w 6096000"/>
                <a:gd name="connsiteY16" fmla="*/ 2751112 h 2751112"/>
                <a:gd name="connsiteX17" fmla="*/ 458528 w 6096000"/>
                <a:gd name="connsiteY17" fmla="*/ 2751112 h 2751112"/>
                <a:gd name="connsiteX18" fmla="*/ 397596 w 6096000"/>
                <a:gd name="connsiteY18" fmla="*/ 2744969 h 2751112"/>
                <a:gd name="connsiteX19" fmla="*/ 370642 w 6096000"/>
                <a:gd name="connsiteY19" fmla="*/ 2628715 h 2751112"/>
                <a:gd name="connsiteX20" fmla="*/ 399247 w 6096000"/>
                <a:gd name="connsiteY20" fmla="*/ 2505340 h 2751112"/>
                <a:gd name="connsiteX21" fmla="*/ 299857 w 6096000"/>
                <a:gd name="connsiteY21" fmla="*/ 2421517 h 2751112"/>
                <a:gd name="connsiteX22" fmla="*/ 246749 w 6096000"/>
                <a:gd name="connsiteY22" fmla="*/ 2305717 h 2751112"/>
                <a:gd name="connsiteX23" fmla="*/ 114536 w 6096000"/>
                <a:gd name="connsiteY23" fmla="*/ 2293464 h 2751112"/>
                <a:gd name="connsiteX24" fmla="*/ 1 w 6096000"/>
                <a:gd name="connsiteY24" fmla="*/ 2229469 h 2751112"/>
                <a:gd name="connsiteX25" fmla="*/ 0 w 6096000"/>
                <a:gd name="connsiteY25" fmla="*/ 2229470 h 2751112"/>
                <a:gd name="connsiteX26" fmla="*/ 0 w 6096000"/>
                <a:gd name="connsiteY26" fmla="*/ 521643 h 2751112"/>
                <a:gd name="connsiteX27" fmla="*/ 1 w 6096000"/>
                <a:gd name="connsiteY27" fmla="*/ 521643 h 2751112"/>
                <a:gd name="connsiteX28" fmla="*/ 114536 w 6096000"/>
                <a:gd name="connsiteY28" fmla="*/ 457648 h 2751112"/>
                <a:gd name="connsiteX29" fmla="*/ 246749 w 6096000"/>
                <a:gd name="connsiteY29" fmla="*/ 445395 h 2751112"/>
                <a:gd name="connsiteX30" fmla="*/ 299857 w 6096000"/>
                <a:gd name="connsiteY30" fmla="*/ 329595 h 2751112"/>
                <a:gd name="connsiteX31" fmla="*/ 399247 w 6096000"/>
                <a:gd name="connsiteY31" fmla="*/ 245772 h 2751112"/>
                <a:gd name="connsiteX32" fmla="*/ 370642 w 6096000"/>
                <a:gd name="connsiteY32" fmla="*/ 122398 h 2751112"/>
                <a:gd name="connsiteX33" fmla="*/ 397596 w 6096000"/>
                <a:gd name="connsiteY33" fmla="*/ 6143 h 2751112"/>
                <a:gd name="connsiteX34" fmla="*/ 458528 w 6096000"/>
                <a:gd name="connsiteY34" fmla="*/ 0 h 275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96000" h="2751112">
                  <a:moveTo>
                    <a:pt x="458528" y="0"/>
                  </a:moveTo>
                  <a:lnTo>
                    <a:pt x="5637472" y="0"/>
                  </a:lnTo>
                  <a:lnTo>
                    <a:pt x="5698404" y="6143"/>
                  </a:lnTo>
                  <a:lnTo>
                    <a:pt x="5725358" y="122398"/>
                  </a:lnTo>
                  <a:lnTo>
                    <a:pt x="5696753" y="245772"/>
                  </a:lnTo>
                  <a:lnTo>
                    <a:pt x="5796143" y="329595"/>
                  </a:lnTo>
                  <a:lnTo>
                    <a:pt x="5849251" y="445395"/>
                  </a:lnTo>
                  <a:lnTo>
                    <a:pt x="5981464" y="457648"/>
                  </a:lnTo>
                  <a:lnTo>
                    <a:pt x="6096000" y="521643"/>
                  </a:lnTo>
                  <a:lnTo>
                    <a:pt x="6096000" y="2229469"/>
                  </a:lnTo>
                  <a:lnTo>
                    <a:pt x="5981464" y="2293464"/>
                  </a:lnTo>
                  <a:lnTo>
                    <a:pt x="5849251" y="2305717"/>
                  </a:lnTo>
                  <a:lnTo>
                    <a:pt x="5796143" y="2421517"/>
                  </a:lnTo>
                  <a:lnTo>
                    <a:pt x="5696753" y="2505340"/>
                  </a:lnTo>
                  <a:lnTo>
                    <a:pt x="5725358" y="2628715"/>
                  </a:lnTo>
                  <a:lnTo>
                    <a:pt x="5698404" y="2744969"/>
                  </a:lnTo>
                  <a:lnTo>
                    <a:pt x="5637472" y="2751112"/>
                  </a:lnTo>
                  <a:lnTo>
                    <a:pt x="458528" y="2751112"/>
                  </a:lnTo>
                  <a:lnTo>
                    <a:pt x="397596" y="2744969"/>
                  </a:lnTo>
                  <a:lnTo>
                    <a:pt x="370642" y="2628715"/>
                  </a:lnTo>
                  <a:lnTo>
                    <a:pt x="399247" y="2505340"/>
                  </a:lnTo>
                  <a:lnTo>
                    <a:pt x="299857" y="2421517"/>
                  </a:lnTo>
                  <a:lnTo>
                    <a:pt x="246749" y="2305717"/>
                  </a:lnTo>
                  <a:lnTo>
                    <a:pt x="114536" y="2293464"/>
                  </a:lnTo>
                  <a:lnTo>
                    <a:pt x="1" y="2229469"/>
                  </a:lnTo>
                  <a:lnTo>
                    <a:pt x="0" y="2229470"/>
                  </a:lnTo>
                  <a:lnTo>
                    <a:pt x="0" y="521643"/>
                  </a:lnTo>
                  <a:lnTo>
                    <a:pt x="1" y="521643"/>
                  </a:lnTo>
                  <a:lnTo>
                    <a:pt x="114536" y="457648"/>
                  </a:lnTo>
                  <a:lnTo>
                    <a:pt x="246749" y="445395"/>
                  </a:lnTo>
                  <a:lnTo>
                    <a:pt x="299857" y="329595"/>
                  </a:lnTo>
                  <a:lnTo>
                    <a:pt x="399247" y="245772"/>
                  </a:lnTo>
                  <a:lnTo>
                    <a:pt x="370642" y="122398"/>
                  </a:lnTo>
                  <a:lnTo>
                    <a:pt x="397596" y="6143"/>
                  </a:lnTo>
                  <a:lnTo>
                    <a:pt x="45852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من هو الذي سمّى عائشة رضي الله عنها بالحميراء؟</a:t>
              </a:r>
            </a:p>
          </p:txBody>
        </p:sp>
      </p:grpSp>
      <p:grpSp>
        <p:nvGrpSpPr>
          <p:cNvPr id="162" name="جواب 3"/>
          <p:cNvGrpSpPr/>
          <p:nvPr/>
        </p:nvGrpSpPr>
        <p:grpSpPr>
          <a:xfrm>
            <a:off x="3383903" y="4079309"/>
            <a:ext cx="5424196" cy="526688"/>
            <a:chOff x="3383903" y="3931481"/>
            <a:chExt cx="5424196" cy="526688"/>
          </a:xfrm>
        </p:grpSpPr>
        <p:sp>
          <p:nvSpPr>
            <p:cNvPr id="74" name="Freeform"/>
            <p:cNvSpPr/>
            <p:nvPr/>
          </p:nvSpPr>
          <p:spPr>
            <a:xfrm>
              <a:off x="8603720" y="3936203"/>
              <a:ext cx="204379" cy="517247"/>
            </a:xfrm>
            <a:custGeom>
              <a:avLst/>
              <a:gdLst>
                <a:gd name="connsiteX0" fmla="*/ 139979 w 204379"/>
                <a:gd name="connsiteY0" fmla="*/ 0 h 517247"/>
                <a:gd name="connsiteX1" fmla="*/ 150765 w 204379"/>
                <a:gd name="connsiteY1" fmla="*/ 2177 h 517247"/>
                <a:gd name="connsiteX2" fmla="*/ 204379 w 204379"/>
                <a:gd name="connsiteY2" fmla="*/ 83062 h 517247"/>
                <a:gd name="connsiteX3" fmla="*/ 204379 w 204379"/>
                <a:gd name="connsiteY3" fmla="*/ 434184 h 517247"/>
                <a:gd name="connsiteX4" fmla="*/ 150765 w 204379"/>
                <a:gd name="connsiteY4" fmla="*/ 515069 h 517247"/>
                <a:gd name="connsiteX5" fmla="*/ 139979 w 204379"/>
                <a:gd name="connsiteY5" fmla="*/ 517247 h 517247"/>
                <a:gd name="connsiteX6" fmla="*/ 120920 w 204379"/>
                <a:gd name="connsiteY6" fmla="*/ 514739 h 517247"/>
                <a:gd name="connsiteX7" fmla="*/ 75319 w 204379"/>
                <a:gd name="connsiteY7" fmla="*/ 425328 h 517247"/>
                <a:gd name="connsiteX8" fmla="*/ 0 w 204379"/>
                <a:gd name="connsiteY8" fmla="*/ 356451 h 517247"/>
                <a:gd name="connsiteX9" fmla="*/ 18367 w 204379"/>
                <a:gd name="connsiteY9" fmla="*/ 258623 h 517247"/>
                <a:gd name="connsiteX10" fmla="*/ 0 w 204379"/>
                <a:gd name="connsiteY10" fmla="*/ 160795 h 517247"/>
                <a:gd name="connsiteX11" fmla="*/ 75319 w 204379"/>
                <a:gd name="connsiteY11" fmla="*/ 91918 h 517247"/>
                <a:gd name="connsiteX12" fmla="*/ 120920 w 204379"/>
                <a:gd name="connsiteY12" fmla="*/ 2507 h 517247"/>
                <a:gd name="connsiteX13" fmla="*/ 139979 w 204379"/>
                <a:gd name="connsiteY13" fmla="*/ 0 h 51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7247">
                  <a:moveTo>
                    <a:pt x="139979" y="0"/>
                  </a:moveTo>
                  <a:lnTo>
                    <a:pt x="150765" y="2177"/>
                  </a:lnTo>
                  <a:cubicBezTo>
                    <a:pt x="182272" y="15504"/>
                    <a:pt x="204379" y="46701"/>
                    <a:pt x="204379" y="83062"/>
                  </a:cubicBezTo>
                  <a:lnTo>
                    <a:pt x="204379" y="434184"/>
                  </a:lnTo>
                  <a:cubicBezTo>
                    <a:pt x="204379" y="470545"/>
                    <a:pt x="182272" y="501743"/>
                    <a:pt x="150765" y="515069"/>
                  </a:cubicBezTo>
                  <a:lnTo>
                    <a:pt x="139979" y="517247"/>
                  </a:lnTo>
                  <a:lnTo>
                    <a:pt x="120920" y="514739"/>
                  </a:lnTo>
                  <a:lnTo>
                    <a:pt x="75319" y="425328"/>
                  </a:lnTo>
                  <a:lnTo>
                    <a:pt x="0" y="356451"/>
                  </a:lnTo>
                  <a:lnTo>
                    <a:pt x="18367" y="258623"/>
                  </a:lnTo>
                  <a:lnTo>
                    <a:pt x="0" y="160795"/>
                  </a:lnTo>
                  <a:lnTo>
                    <a:pt x="75319" y="91918"/>
                  </a:lnTo>
                  <a:lnTo>
                    <a:pt x="120920" y="2507"/>
                  </a:lnTo>
                  <a:lnTo>
                    <a:pt x="139979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73" name="Freeform"/>
            <p:cNvSpPr/>
            <p:nvPr/>
          </p:nvSpPr>
          <p:spPr>
            <a:xfrm>
              <a:off x="3383903" y="3938120"/>
              <a:ext cx="180297" cy="513410"/>
            </a:xfrm>
            <a:custGeom>
              <a:avLst/>
              <a:gdLst>
                <a:gd name="connsiteX0" fmla="*/ 54898 w 180297"/>
                <a:gd name="connsiteY0" fmla="*/ 0 h 513410"/>
                <a:gd name="connsiteX1" fmla="*/ 59377 w 180297"/>
                <a:gd name="connsiteY1" fmla="*/ 589 h 513410"/>
                <a:gd name="connsiteX2" fmla="*/ 104978 w 180297"/>
                <a:gd name="connsiteY2" fmla="*/ 90000 h 513410"/>
                <a:gd name="connsiteX3" fmla="*/ 180297 w 180297"/>
                <a:gd name="connsiteY3" fmla="*/ 158877 h 513410"/>
                <a:gd name="connsiteX4" fmla="*/ 161930 w 180297"/>
                <a:gd name="connsiteY4" fmla="*/ 256705 h 513410"/>
                <a:gd name="connsiteX5" fmla="*/ 180297 w 180297"/>
                <a:gd name="connsiteY5" fmla="*/ 354533 h 513410"/>
                <a:gd name="connsiteX6" fmla="*/ 104978 w 180297"/>
                <a:gd name="connsiteY6" fmla="*/ 423410 h 513410"/>
                <a:gd name="connsiteX7" fmla="*/ 59377 w 180297"/>
                <a:gd name="connsiteY7" fmla="*/ 512821 h 513410"/>
                <a:gd name="connsiteX8" fmla="*/ 54898 w 180297"/>
                <a:gd name="connsiteY8" fmla="*/ 513410 h 513410"/>
                <a:gd name="connsiteX9" fmla="*/ 53614 w 180297"/>
                <a:gd name="connsiteY9" fmla="*/ 513151 h 513410"/>
                <a:gd name="connsiteX10" fmla="*/ 0 w 180297"/>
                <a:gd name="connsiteY10" fmla="*/ 432266 h 513410"/>
                <a:gd name="connsiteX11" fmla="*/ 0 w 180297"/>
                <a:gd name="connsiteY11" fmla="*/ 81144 h 513410"/>
                <a:gd name="connsiteX12" fmla="*/ 53614 w 180297"/>
                <a:gd name="connsiteY12" fmla="*/ 259 h 513410"/>
                <a:gd name="connsiteX13" fmla="*/ 54898 w 180297"/>
                <a:gd name="connsiteY13" fmla="*/ 0 h 513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0297" h="513410">
                  <a:moveTo>
                    <a:pt x="54898" y="0"/>
                  </a:moveTo>
                  <a:lnTo>
                    <a:pt x="59377" y="589"/>
                  </a:lnTo>
                  <a:lnTo>
                    <a:pt x="104978" y="90000"/>
                  </a:lnTo>
                  <a:lnTo>
                    <a:pt x="180297" y="158877"/>
                  </a:lnTo>
                  <a:lnTo>
                    <a:pt x="161930" y="256705"/>
                  </a:lnTo>
                  <a:lnTo>
                    <a:pt x="180297" y="354533"/>
                  </a:lnTo>
                  <a:lnTo>
                    <a:pt x="104978" y="423410"/>
                  </a:lnTo>
                  <a:lnTo>
                    <a:pt x="59377" y="512821"/>
                  </a:lnTo>
                  <a:lnTo>
                    <a:pt x="54898" y="513410"/>
                  </a:lnTo>
                  <a:lnTo>
                    <a:pt x="53614" y="513151"/>
                  </a:lnTo>
                  <a:cubicBezTo>
                    <a:pt x="22108" y="499825"/>
                    <a:pt x="0" y="468627"/>
                    <a:pt x="0" y="432266"/>
                  </a:cubicBezTo>
                  <a:lnTo>
                    <a:pt x="0" y="81144"/>
                  </a:lnTo>
                  <a:cubicBezTo>
                    <a:pt x="0" y="44783"/>
                    <a:pt x="22108" y="13586"/>
                    <a:pt x="53614" y="259"/>
                  </a:cubicBezTo>
                  <a:lnTo>
                    <a:pt x="54898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6" name="Freeform"/>
            <p:cNvSpPr/>
            <p:nvPr/>
          </p:nvSpPr>
          <p:spPr>
            <a:xfrm>
              <a:off x="3438800" y="3931481"/>
              <a:ext cx="5304898" cy="526688"/>
            </a:xfrm>
            <a:custGeom>
              <a:avLst/>
              <a:gdLst>
                <a:gd name="connsiteX0" fmla="*/ 32885 w 5304898"/>
                <a:gd name="connsiteY0" fmla="*/ 0 h 526688"/>
                <a:gd name="connsiteX1" fmla="*/ 5281515 w 5304898"/>
                <a:gd name="connsiteY1" fmla="*/ 0 h 526688"/>
                <a:gd name="connsiteX2" fmla="*/ 5304898 w 5304898"/>
                <a:gd name="connsiteY2" fmla="*/ 4721 h 526688"/>
                <a:gd name="connsiteX3" fmla="*/ 5285839 w 5304898"/>
                <a:gd name="connsiteY3" fmla="*/ 7228 h 526688"/>
                <a:gd name="connsiteX4" fmla="*/ 5240238 w 5304898"/>
                <a:gd name="connsiteY4" fmla="*/ 96639 h 526688"/>
                <a:gd name="connsiteX5" fmla="*/ 5164919 w 5304898"/>
                <a:gd name="connsiteY5" fmla="*/ 165516 h 526688"/>
                <a:gd name="connsiteX6" fmla="*/ 5183286 w 5304898"/>
                <a:gd name="connsiteY6" fmla="*/ 263344 h 526688"/>
                <a:gd name="connsiteX7" fmla="*/ 5164919 w 5304898"/>
                <a:gd name="connsiteY7" fmla="*/ 361172 h 526688"/>
                <a:gd name="connsiteX8" fmla="*/ 5240238 w 5304898"/>
                <a:gd name="connsiteY8" fmla="*/ 430049 h 526688"/>
                <a:gd name="connsiteX9" fmla="*/ 5285839 w 5304898"/>
                <a:gd name="connsiteY9" fmla="*/ 519460 h 526688"/>
                <a:gd name="connsiteX10" fmla="*/ 5304898 w 5304898"/>
                <a:gd name="connsiteY10" fmla="*/ 521968 h 526688"/>
                <a:gd name="connsiteX11" fmla="*/ 5281515 w 5304898"/>
                <a:gd name="connsiteY11" fmla="*/ 526688 h 526688"/>
                <a:gd name="connsiteX12" fmla="*/ 32885 w 5304898"/>
                <a:gd name="connsiteY12" fmla="*/ 526688 h 526688"/>
                <a:gd name="connsiteX13" fmla="*/ 0 w 5304898"/>
                <a:gd name="connsiteY13" fmla="*/ 520049 h 526688"/>
                <a:gd name="connsiteX14" fmla="*/ 4479 w 5304898"/>
                <a:gd name="connsiteY14" fmla="*/ 519460 h 526688"/>
                <a:gd name="connsiteX15" fmla="*/ 50080 w 5304898"/>
                <a:gd name="connsiteY15" fmla="*/ 430049 h 526688"/>
                <a:gd name="connsiteX16" fmla="*/ 125399 w 5304898"/>
                <a:gd name="connsiteY16" fmla="*/ 361172 h 526688"/>
                <a:gd name="connsiteX17" fmla="*/ 107032 w 5304898"/>
                <a:gd name="connsiteY17" fmla="*/ 263344 h 526688"/>
                <a:gd name="connsiteX18" fmla="*/ 125399 w 5304898"/>
                <a:gd name="connsiteY18" fmla="*/ 165516 h 526688"/>
                <a:gd name="connsiteX19" fmla="*/ 50080 w 5304898"/>
                <a:gd name="connsiteY19" fmla="*/ 96639 h 526688"/>
                <a:gd name="connsiteX20" fmla="*/ 4479 w 5304898"/>
                <a:gd name="connsiteY20" fmla="*/ 7228 h 526688"/>
                <a:gd name="connsiteX21" fmla="*/ 0 w 5304898"/>
                <a:gd name="connsiteY21" fmla="*/ 6639 h 526688"/>
                <a:gd name="connsiteX22" fmla="*/ 32885 w 5304898"/>
                <a:gd name="connsiteY22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304898" h="526688">
                  <a:moveTo>
                    <a:pt x="32885" y="0"/>
                  </a:moveTo>
                  <a:lnTo>
                    <a:pt x="5281515" y="0"/>
                  </a:lnTo>
                  <a:lnTo>
                    <a:pt x="5304898" y="4721"/>
                  </a:lnTo>
                  <a:lnTo>
                    <a:pt x="5285839" y="7228"/>
                  </a:lnTo>
                  <a:lnTo>
                    <a:pt x="5240238" y="96639"/>
                  </a:lnTo>
                  <a:lnTo>
                    <a:pt x="5164919" y="165516"/>
                  </a:lnTo>
                  <a:lnTo>
                    <a:pt x="5183286" y="263344"/>
                  </a:lnTo>
                  <a:lnTo>
                    <a:pt x="5164919" y="361172"/>
                  </a:lnTo>
                  <a:lnTo>
                    <a:pt x="5240238" y="430049"/>
                  </a:lnTo>
                  <a:lnTo>
                    <a:pt x="5285839" y="519460"/>
                  </a:lnTo>
                  <a:lnTo>
                    <a:pt x="5304898" y="521968"/>
                  </a:lnTo>
                  <a:lnTo>
                    <a:pt x="5281515" y="526688"/>
                  </a:lnTo>
                  <a:lnTo>
                    <a:pt x="32885" y="526688"/>
                  </a:lnTo>
                  <a:lnTo>
                    <a:pt x="0" y="520049"/>
                  </a:lnTo>
                  <a:lnTo>
                    <a:pt x="4479" y="519460"/>
                  </a:lnTo>
                  <a:lnTo>
                    <a:pt x="50080" y="430049"/>
                  </a:lnTo>
                  <a:lnTo>
                    <a:pt x="125399" y="361172"/>
                  </a:lnTo>
                  <a:lnTo>
                    <a:pt x="107032" y="263344"/>
                  </a:lnTo>
                  <a:lnTo>
                    <a:pt x="125399" y="165516"/>
                  </a:lnTo>
                  <a:lnTo>
                    <a:pt x="50080" y="96639"/>
                  </a:lnTo>
                  <a:lnTo>
                    <a:pt x="4479" y="7228"/>
                  </a:lnTo>
                  <a:lnTo>
                    <a:pt x="0" y="6639"/>
                  </a:lnTo>
                  <a:lnTo>
                    <a:pt x="32885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النبي  عليه الصلاة والسلام</a:t>
              </a:r>
            </a:p>
          </p:txBody>
        </p:sp>
      </p:grpSp>
      <p:grpSp>
        <p:nvGrpSpPr>
          <p:cNvPr id="163" name="جواب 2"/>
          <p:cNvGrpSpPr/>
          <p:nvPr/>
        </p:nvGrpSpPr>
        <p:grpSpPr>
          <a:xfrm>
            <a:off x="3383903" y="4742379"/>
            <a:ext cx="5424196" cy="526688"/>
            <a:chOff x="3383903" y="4669227"/>
            <a:chExt cx="5424196" cy="526688"/>
          </a:xfrm>
        </p:grpSpPr>
        <p:sp>
          <p:nvSpPr>
            <p:cNvPr id="72" name="Freeform"/>
            <p:cNvSpPr/>
            <p:nvPr/>
          </p:nvSpPr>
          <p:spPr>
            <a:xfrm>
              <a:off x="8603720" y="4670388"/>
              <a:ext cx="204379" cy="516719"/>
            </a:xfrm>
            <a:custGeom>
              <a:avLst/>
              <a:gdLst>
                <a:gd name="connsiteX0" fmla="*/ 122342 w 204379"/>
                <a:gd name="connsiteY0" fmla="*/ 0 h 516719"/>
                <a:gd name="connsiteX1" fmla="*/ 150765 w 204379"/>
                <a:gd name="connsiteY1" fmla="*/ 5738 h 516719"/>
                <a:gd name="connsiteX2" fmla="*/ 204379 w 204379"/>
                <a:gd name="connsiteY2" fmla="*/ 86623 h 516719"/>
                <a:gd name="connsiteX3" fmla="*/ 204379 w 204379"/>
                <a:gd name="connsiteY3" fmla="*/ 437745 h 516719"/>
                <a:gd name="connsiteX4" fmla="*/ 178668 w 204379"/>
                <a:gd name="connsiteY4" fmla="*/ 499817 h 516719"/>
                <a:gd name="connsiteX5" fmla="*/ 153600 w 204379"/>
                <a:gd name="connsiteY5" fmla="*/ 516719 h 516719"/>
                <a:gd name="connsiteX6" fmla="*/ 120920 w 204379"/>
                <a:gd name="connsiteY6" fmla="*/ 512419 h 516719"/>
                <a:gd name="connsiteX7" fmla="*/ 75319 w 204379"/>
                <a:gd name="connsiteY7" fmla="*/ 423008 h 516719"/>
                <a:gd name="connsiteX8" fmla="*/ 0 w 204379"/>
                <a:gd name="connsiteY8" fmla="*/ 354131 h 516719"/>
                <a:gd name="connsiteX9" fmla="*/ 18367 w 204379"/>
                <a:gd name="connsiteY9" fmla="*/ 256303 h 516719"/>
                <a:gd name="connsiteX10" fmla="*/ 0 w 204379"/>
                <a:gd name="connsiteY10" fmla="*/ 158475 h 516719"/>
                <a:gd name="connsiteX11" fmla="*/ 75319 w 204379"/>
                <a:gd name="connsiteY11" fmla="*/ 89598 h 516719"/>
                <a:gd name="connsiteX12" fmla="*/ 120920 w 204379"/>
                <a:gd name="connsiteY12" fmla="*/ 187 h 516719"/>
                <a:gd name="connsiteX13" fmla="*/ 122342 w 204379"/>
                <a:gd name="connsiteY13" fmla="*/ 0 h 51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6719">
                  <a:moveTo>
                    <a:pt x="122342" y="0"/>
                  </a:moveTo>
                  <a:lnTo>
                    <a:pt x="150765" y="5738"/>
                  </a:lnTo>
                  <a:cubicBezTo>
                    <a:pt x="182272" y="19065"/>
                    <a:pt x="204379" y="50262"/>
                    <a:pt x="204379" y="86623"/>
                  </a:cubicBezTo>
                  <a:lnTo>
                    <a:pt x="204379" y="437745"/>
                  </a:lnTo>
                  <a:cubicBezTo>
                    <a:pt x="204379" y="461986"/>
                    <a:pt x="194553" y="483931"/>
                    <a:pt x="178668" y="499817"/>
                  </a:cubicBezTo>
                  <a:lnTo>
                    <a:pt x="153600" y="516719"/>
                  </a:lnTo>
                  <a:lnTo>
                    <a:pt x="120920" y="512419"/>
                  </a:lnTo>
                  <a:lnTo>
                    <a:pt x="75319" y="423008"/>
                  </a:lnTo>
                  <a:lnTo>
                    <a:pt x="0" y="354131"/>
                  </a:lnTo>
                  <a:lnTo>
                    <a:pt x="18367" y="256303"/>
                  </a:lnTo>
                  <a:lnTo>
                    <a:pt x="0" y="158475"/>
                  </a:lnTo>
                  <a:lnTo>
                    <a:pt x="75319" y="89598"/>
                  </a:lnTo>
                  <a:lnTo>
                    <a:pt x="120920" y="187"/>
                  </a:lnTo>
                  <a:lnTo>
                    <a:pt x="122342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71" name="Freeform"/>
            <p:cNvSpPr/>
            <p:nvPr/>
          </p:nvSpPr>
          <p:spPr>
            <a:xfrm>
              <a:off x="3383903" y="4674553"/>
              <a:ext cx="180297" cy="509903"/>
            </a:xfrm>
            <a:custGeom>
              <a:avLst/>
              <a:gdLst>
                <a:gd name="connsiteX0" fmla="*/ 61406 w 180297"/>
                <a:gd name="connsiteY0" fmla="*/ 0 h 509903"/>
                <a:gd name="connsiteX1" fmla="*/ 104978 w 180297"/>
                <a:gd name="connsiteY1" fmla="*/ 85433 h 509903"/>
                <a:gd name="connsiteX2" fmla="*/ 180297 w 180297"/>
                <a:gd name="connsiteY2" fmla="*/ 154310 h 509903"/>
                <a:gd name="connsiteX3" fmla="*/ 161930 w 180297"/>
                <a:gd name="connsiteY3" fmla="*/ 252138 h 509903"/>
                <a:gd name="connsiteX4" fmla="*/ 180297 w 180297"/>
                <a:gd name="connsiteY4" fmla="*/ 349966 h 509903"/>
                <a:gd name="connsiteX5" fmla="*/ 104978 w 180297"/>
                <a:gd name="connsiteY5" fmla="*/ 418843 h 509903"/>
                <a:gd name="connsiteX6" fmla="*/ 59377 w 180297"/>
                <a:gd name="connsiteY6" fmla="*/ 508254 h 509903"/>
                <a:gd name="connsiteX7" fmla="*/ 46847 w 180297"/>
                <a:gd name="connsiteY7" fmla="*/ 509903 h 509903"/>
                <a:gd name="connsiteX8" fmla="*/ 25711 w 180297"/>
                <a:gd name="connsiteY8" fmla="*/ 495652 h 509903"/>
                <a:gd name="connsiteX9" fmla="*/ 0 w 180297"/>
                <a:gd name="connsiteY9" fmla="*/ 433580 h 509903"/>
                <a:gd name="connsiteX10" fmla="*/ 0 w 180297"/>
                <a:gd name="connsiteY10" fmla="*/ 82458 h 509903"/>
                <a:gd name="connsiteX11" fmla="*/ 53614 w 180297"/>
                <a:gd name="connsiteY11" fmla="*/ 1573 h 509903"/>
                <a:gd name="connsiteX12" fmla="*/ 61406 w 180297"/>
                <a:gd name="connsiteY12" fmla="*/ 0 h 509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297" h="509903">
                  <a:moveTo>
                    <a:pt x="61406" y="0"/>
                  </a:moveTo>
                  <a:lnTo>
                    <a:pt x="104978" y="85433"/>
                  </a:lnTo>
                  <a:lnTo>
                    <a:pt x="180297" y="154310"/>
                  </a:lnTo>
                  <a:lnTo>
                    <a:pt x="161930" y="252138"/>
                  </a:lnTo>
                  <a:lnTo>
                    <a:pt x="180297" y="349966"/>
                  </a:lnTo>
                  <a:lnTo>
                    <a:pt x="104978" y="418843"/>
                  </a:lnTo>
                  <a:lnTo>
                    <a:pt x="59377" y="508254"/>
                  </a:lnTo>
                  <a:lnTo>
                    <a:pt x="46847" y="509903"/>
                  </a:lnTo>
                  <a:lnTo>
                    <a:pt x="25711" y="495652"/>
                  </a:lnTo>
                  <a:cubicBezTo>
                    <a:pt x="9826" y="479766"/>
                    <a:pt x="0" y="457821"/>
                    <a:pt x="0" y="433580"/>
                  </a:cubicBezTo>
                  <a:lnTo>
                    <a:pt x="0" y="82458"/>
                  </a:lnTo>
                  <a:cubicBezTo>
                    <a:pt x="0" y="46097"/>
                    <a:pt x="22108" y="14900"/>
                    <a:pt x="53614" y="1573"/>
                  </a:cubicBezTo>
                  <a:lnTo>
                    <a:pt x="6140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3" name="Freeform"/>
            <p:cNvSpPr/>
            <p:nvPr/>
          </p:nvSpPr>
          <p:spPr>
            <a:xfrm>
              <a:off x="3430749" y="4669227"/>
              <a:ext cx="5326570" cy="526688"/>
            </a:xfrm>
            <a:custGeom>
              <a:avLst/>
              <a:gdLst>
                <a:gd name="connsiteX0" fmla="*/ 40936 w 5326570"/>
                <a:gd name="connsiteY0" fmla="*/ 0 h 526688"/>
                <a:gd name="connsiteX1" fmla="*/ 5289566 w 5326570"/>
                <a:gd name="connsiteY1" fmla="*/ 0 h 526688"/>
                <a:gd name="connsiteX2" fmla="*/ 5295312 w 5326570"/>
                <a:gd name="connsiteY2" fmla="*/ 1160 h 526688"/>
                <a:gd name="connsiteX3" fmla="*/ 5293890 w 5326570"/>
                <a:gd name="connsiteY3" fmla="*/ 1347 h 526688"/>
                <a:gd name="connsiteX4" fmla="*/ 5248289 w 5326570"/>
                <a:gd name="connsiteY4" fmla="*/ 90758 h 526688"/>
                <a:gd name="connsiteX5" fmla="*/ 5172970 w 5326570"/>
                <a:gd name="connsiteY5" fmla="*/ 159635 h 526688"/>
                <a:gd name="connsiteX6" fmla="*/ 5191337 w 5326570"/>
                <a:gd name="connsiteY6" fmla="*/ 257463 h 526688"/>
                <a:gd name="connsiteX7" fmla="*/ 5172970 w 5326570"/>
                <a:gd name="connsiteY7" fmla="*/ 355291 h 526688"/>
                <a:gd name="connsiteX8" fmla="*/ 5248289 w 5326570"/>
                <a:gd name="connsiteY8" fmla="*/ 424168 h 526688"/>
                <a:gd name="connsiteX9" fmla="*/ 5293890 w 5326570"/>
                <a:gd name="connsiteY9" fmla="*/ 513579 h 526688"/>
                <a:gd name="connsiteX10" fmla="*/ 5326570 w 5326570"/>
                <a:gd name="connsiteY10" fmla="*/ 517879 h 526688"/>
                <a:gd name="connsiteX11" fmla="*/ 5323735 w 5326570"/>
                <a:gd name="connsiteY11" fmla="*/ 519790 h 526688"/>
                <a:gd name="connsiteX12" fmla="*/ 5289566 w 5326570"/>
                <a:gd name="connsiteY12" fmla="*/ 526688 h 526688"/>
                <a:gd name="connsiteX13" fmla="*/ 40936 w 5326570"/>
                <a:gd name="connsiteY13" fmla="*/ 526688 h 526688"/>
                <a:gd name="connsiteX14" fmla="*/ 6767 w 5326570"/>
                <a:gd name="connsiteY14" fmla="*/ 519790 h 526688"/>
                <a:gd name="connsiteX15" fmla="*/ 0 w 5326570"/>
                <a:gd name="connsiteY15" fmla="*/ 515228 h 526688"/>
                <a:gd name="connsiteX16" fmla="*/ 12530 w 5326570"/>
                <a:gd name="connsiteY16" fmla="*/ 513579 h 526688"/>
                <a:gd name="connsiteX17" fmla="*/ 58131 w 5326570"/>
                <a:gd name="connsiteY17" fmla="*/ 424168 h 526688"/>
                <a:gd name="connsiteX18" fmla="*/ 133450 w 5326570"/>
                <a:gd name="connsiteY18" fmla="*/ 355291 h 526688"/>
                <a:gd name="connsiteX19" fmla="*/ 115083 w 5326570"/>
                <a:gd name="connsiteY19" fmla="*/ 257463 h 526688"/>
                <a:gd name="connsiteX20" fmla="*/ 133450 w 5326570"/>
                <a:gd name="connsiteY20" fmla="*/ 159635 h 526688"/>
                <a:gd name="connsiteX21" fmla="*/ 58131 w 5326570"/>
                <a:gd name="connsiteY21" fmla="*/ 90758 h 526688"/>
                <a:gd name="connsiteX22" fmla="*/ 14559 w 5326570"/>
                <a:gd name="connsiteY22" fmla="*/ 5325 h 526688"/>
                <a:gd name="connsiteX23" fmla="*/ 40936 w 5326570"/>
                <a:gd name="connsiteY23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326570" h="526688">
                  <a:moveTo>
                    <a:pt x="40936" y="0"/>
                  </a:moveTo>
                  <a:lnTo>
                    <a:pt x="5289566" y="0"/>
                  </a:lnTo>
                  <a:lnTo>
                    <a:pt x="5295312" y="1160"/>
                  </a:lnTo>
                  <a:lnTo>
                    <a:pt x="5293890" y="1347"/>
                  </a:lnTo>
                  <a:lnTo>
                    <a:pt x="5248289" y="90758"/>
                  </a:lnTo>
                  <a:lnTo>
                    <a:pt x="5172970" y="159635"/>
                  </a:lnTo>
                  <a:lnTo>
                    <a:pt x="5191337" y="257463"/>
                  </a:lnTo>
                  <a:lnTo>
                    <a:pt x="5172970" y="355291"/>
                  </a:lnTo>
                  <a:lnTo>
                    <a:pt x="5248289" y="424168"/>
                  </a:lnTo>
                  <a:lnTo>
                    <a:pt x="5293890" y="513579"/>
                  </a:lnTo>
                  <a:lnTo>
                    <a:pt x="5326570" y="517879"/>
                  </a:lnTo>
                  <a:lnTo>
                    <a:pt x="5323735" y="519790"/>
                  </a:lnTo>
                  <a:cubicBezTo>
                    <a:pt x="5313233" y="524232"/>
                    <a:pt x="5301686" y="526688"/>
                    <a:pt x="5289566" y="526688"/>
                  </a:cubicBezTo>
                  <a:lnTo>
                    <a:pt x="40936" y="526688"/>
                  </a:lnTo>
                  <a:cubicBezTo>
                    <a:pt x="28816" y="526688"/>
                    <a:pt x="17269" y="524232"/>
                    <a:pt x="6767" y="519790"/>
                  </a:cubicBezTo>
                  <a:lnTo>
                    <a:pt x="0" y="515228"/>
                  </a:lnTo>
                  <a:lnTo>
                    <a:pt x="12530" y="513579"/>
                  </a:lnTo>
                  <a:lnTo>
                    <a:pt x="58131" y="424168"/>
                  </a:lnTo>
                  <a:lnTo>
                    <a:pt x="133450" y="355291"/>
                  </a:lnTo>
                  <a:lnTo>
                    <a:pt x="115083" y="257463"/>
                  </a:lnTo>
                  <a:lnTo>
                    <a:pt x="133450" y="159635"/>
                  </a:lnTo>
                  <a:lnTo>
                    <a:pt x="58131" y="90758"/>
                  </a:lnTo>
                  <a:lnTo>
                    <a:pt x="14559" y="5325"/>
                  </a:lnTo>
                  <a:lnTo>
                    <a:pt x="40936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أبو بكر الصديق</a:t>
              </a:r>
            </a:p>
          </p:txBody>
        </p:sp>
      </p:grpSp>
      <p:grpSp>
        <p:nvGrpSpPr>
          <p:cNvPr id="164" name="جواب 1"/>
          <p:cNvGrpSpPr/>
          <p:nvPr/>
        </p:nvGrpSpPr>
        <p:grpSpPr>
          <a:xfrm>
            <a:off x="3383903" y="5405449"/>
            <a:ext cx="5424196" cy="526688"/>
            <a:chOff x="3383903" y="5406973"/>
            <a:chExt cx="5424196" cy="526688"/>
          </a:xfrm>
        </p:grpSpPr>
        <p:sp>
          <p:nvSpPr>
            <p:cNvPr id="70" name="Freeform"/>
            <p:cNvSpPr/>
            <p:nvPr/>
          </p:nvSpPr>
          <p:spPr>
            <a:xfrm>
              <a:off x="8603720" y="5409187"/>
              <a:ext cx="204379" cy="517121"/>
            </a:xfrm>
            <a:custGeom>
              <a:avLst/>
              <a:gdLst>
                <a:gd name="connsiteX0" fmla="*/ 127557 w 204379"/>
                <a:gd name="connsiteY0" fmla="*/ 0 h 517121"/>
                <a:gd name="connsiteX1" fmla="*/ 150765 w 204379"/>
                <a:gd name="connsiteY1" fmla="*/ 4685 h 517121"/>
                <a:gd name="connsiteX2" fmla="*/ 204379 w 204379"/>
                <a:gd name="connsiteY2" fmla="*/ 85570 h 517121"/>
                <a:gd name="connsiteX3" fmla="*/ 204379 w 204379"/>
                <a:gd name="connsiteY3" fmla="*/ 436692 h 517121"/>
                <a:gd name="connsiteX4" fmla="*/ 178668 w 204379"/>
                <a:gd name="connsiteY4" fmla="*/ 498764 h 517121"/>
                <a:gd name="connsiteX5" fmla="*/ 151442 w 204379"/>
                <a:gd name="connsiteY5" fmla="*/ 517121 h 517121"/>
                <a:gd name="connsiteX6" fmla="*/ 120920 w 204379"/>
                <a:gd name="connsiteY6" fmla="*/ 513105 h 517121"/>
                <a:gd name="connsiteX7" fmla="*/ 75319 w 204379"/>
                <a:gd name="connsiteY7" fmla="*/ 423694 h 517121"/>
                <a:gd name="connsiteX8" fmla="*/ 0 w 204379"/>
                <a:gd name="connsiteY8" fmla="*/ 354817 h 517121"/>
                <a:gd name="connsiteX9" fmla="*/ 18367 w 204379"/>
                <a:gd name="connsiteY9" fmla="*/ 256989 h 517121"/>
                <a:gd name="connsiteX10" fmla="*/ 0 w 204379"/>
                <a:gd name="connsiteY10" fmla="*/ 159161 h 517121"/>
                <a:gd name="connsiteX11" fmla="*/ 75319 w 204379"/>
                <a:gd name="connsiteY11" fmla="*/ 90284 h 517121"/>
                <a:gd name="connsiteX12" fmla="*/ 120920 w 204379"/>
                <a:gd name="connsiteY12" fmla="*/ 873 h 517121"/>
                <a:gd name="connsiteX13" fmla="*/ 127557 w 204379"/>
                <a:gd name="connsiteY13" fmla="*/ 0 h 517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7121">
                  <a:moveTo>
                    <a:pt x="127557" y="0"/>
                  </a:moveTo>
                  <a:lnTo>
                    <a:pt x="150765" y="4685"/>
                  </a:lnTo>
                  <a:cubicBezTo>
                    <a:pt x="182272" y="18012"/>
                    <a:pt x="204379" y="49209"/>
                    <a:pt x="204379" y="85570"/>
                  </a:cubicBezTo>
                  <a:lnTo>
                    <a:pt x="204379" y="436692"/>
                  </a:lnTo>
                  <a:cubicBezTo>
                    <a:pt x="204379" y="460933"/>
                    <a:pt x="194553" y="482878"/>
                    <a:pt x="178668" y="498764"/>
                  </a:cubicBezTo>
                  <a:lnTo>
                    <a:pt x="151442" y="517121"/>
                  </a:lnTo>
                  <a:lnTo>
                    <a:pt x="120920" y="513105"/>
                  </a:lnTo>
                  <a:lnTo>
                    <a:pt x="75319" y="423694"/>
                  </a:lnTo>
                  <a:lnTo>
                    <a:pt x="0" y="354817"/>
                  </a:lnTo>
                  <a:lnTo>
                    <a:pt x="18367" y="256989"/>
                  </a:lnTo>
                  <a:lnTo>
                    <a:pt x="0" y="159161"/>
                  </a:lnTo>
                  <a:lnTo>
                    <a:pt x="75319" y="90284"/>
                  </a:lnTo>
                  <a:lnTo>
                    <a:pt x="120920" y="873"/>
                  </a:lnTo>
                  <a:lnTo>
                    <a:pt x="12755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9" name="Freeform"/>
            <p:cNvSpPr/>
            <p:nvPr/>
          </p:nvSpPr>
          <p:spPr>
            <a:xfrm>
              <a:off x="3383903" y="5412462"/>
              <a:ext cx="180297" cy="511195"/>
            </a:xfrm>
            <a:custGeom>
              <a:avLst/>
              <a:gdLst>
                <a:gd name="connsiteX0" fmla="*/ 60602 w 180297"/>
                <a:gd name="connsiteY0" fmla="*/ 0 h 511195"/>
                <a:gd name="connsiteX1" fmla="*/ 104978 w 180297"/>
                <a:gd name="connsiteY1" fmla="*/ 87009 h 511195"/>
                <a:gd name="connsiteX2" fmla="*/ 180297 w 180297"/>
                <a:gd name="connsiteY2" fmla="*/ 155886 h 511195"/>
                <a:gd name="connsiteX3" fmla="*/ 161930 w 180297"/>
                <a:gd name="connsiteY3" fmla="*/ 253714 h 511195"/>
                <a:gd name="connsiteX4" fmla="*/ 180297 w 180297"/>
                <a:gd name="connsiteY4" fmla="*/ 351542 h 511195"/>
                <a:gd name="connsiteX5" fmla="*/ 104978 w 180297"/>
                <a:gd name="connsiteY5" fmla="*/ 420419 h 511195"/>
                <a:gd name="connsiteX6" fmla="*/ 59377 w 180297"/>
                <a:gd name="connsiteY6" fmla="*/ 509830 h 511195"/>
                <a:gd name="connsiteX7" fmla="*/ 49005 w 180297"/>
                <a:gd name="connsiteY7" fmla="*/ 511195 h 511195"/>
                <a:gd name="connsiteX8" fmla="*/ 25711 w 180297"/>
                <a:gd name="connsiteY8" fmla="*/ 495489 h 511195"/>
                <a:gd name="connsiteX9" fmla="*/ 0 w 180297"/>
                <a:gd name="connsiteY9" fmla="*/ 433417 h 511195"/>
                <a:gd name="connsiteX10" fmla="*/ 0 w 180297"/>
                <a:gd name="connsiteY10" fmla="*/ 82295 h 511195"/>
                <a:gd name="connsiteX11" fmla="*/ 53614 w 180297"/>
                <a:gd name="connsiteY11" fmla="*/ 1410 h 511195"/>
                <a:gd name="connsiteX12" fmla="*/ 60602 w 180297"/>
                <a:gd name="connsiteY12" fmla="*/ 0 h 511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297" h="511195">
                  <a:moveTo>
                    <a:pt x="60602" y="0"/>
                  </a:moveTo>
                  <a:lnTo>
                    <a:pt x="104978" y="87009"/>
                  </a:lnTo>
                  <a:lnTo>
                    <a:pt x="180297" y="155886"/>
                  </a:lnTo>
                  <a:lnTo>
                    <a:pt x="161930" y="253714"/>
                  </a:lnTo>
                  <a:lnTo>
                    <a:pt x="180297" y="351542"/>
                  </a:lnTo>
                  <a:lnTo>
                    <a:pt x="104978" y="420419"/>
                  </a:lnTo>
                  <a:lnTo>
                    <a:pt x="59377" y="509830"/>
                  </a:lnTo>
                  <a:lnTo>
                    <a:pt x="49005" y="511195"/>
                  </a:lnTo>
                  <a:lnTo>
                    <a:pt x="25711" y="495489"/>
                  </a:lnTo>
                  <a:cubicBezTo>
                    <a:pt x="9826" y="479603"/>
                    <a:pt x="0" y="457658"/>
                    <a:pt x="0" y="433417"/>
                  </a:cubicBezTo>
                  <a:lnTo>
                    <a:pt x="0" y="82295"/>
                  </a:lnTo>
                  <a:cubicBezTo>
                    <a:pt x="0" y="45934"/>
                    <a:pt x="22108" y="14737"/>
                    <a:pt x="53614" y="1410"/>
                  </a:cubicBezTo>
                  <a:lnTo>
                    <a:pt x="60602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0" name="Freeform"/>
            <p:cNvSpPr/>
            <p:nvPr/>
          </p:nvSpPr>
          <p:spPr>
            <a:xfrm>
              <a:off x="3432907" y="5406973"/>
              <a:ext cx="5322254" cy="526688"/>
            </a:xfrm>
            <a:custGeom>
              <a:avLst/>
              <a:gdLst>
                <a:gd name="connsiteX0" fmla="*/ 38778 w 5322254"/>
                <a:gd name="connsiteY0" fmla="*/ 0 h 526688"/>
                <a:gd name="connsiteX1" fmla="*/ 5287408 w 5322254"/>
                <a:gd name="connsiteY1" fmla="*/ 0 h 526688"/>
                <a:gd name="connsiteX2" fmla="*/ 5298369 w 5322254"/>
                <a:gd name="connsiteY2" fmla="*/ 2213 h 526688"/>
                <a:gd name="connsiteX3" fmla="*/ 5291732 w 5322254"/>
                <a:gd name="connsiteY3" fmla="*/ 3086 h 526688"/>
                <a:gd name="connsiteX4" fmla="*/ 5246131 w 5322254"/>
                <a:gd name="connsiteY4" fmla="*/ 92497 h 526688"/>
                <a:gd name="connsiteX5" fmla="*/ 5170812 w 5322254"/>
                <a:gd name="connsiteY5" fmla="*/ 161374 h 526688"/>
                <a:gd name="connsiteX6" fmla="*/ 5189179 w 5322254"/>
                <a:gd name="connsiteY6" fmla="*/ 259202 h 526688"/>
                <a:gd name="connsiteX7" fmla="*/ 5170812 w 5322254"/>
                <a:gd name="connsiteY7" fmla="*/ 357030 h 526688"/>
                <a:gd name="connsiteX8" fmla="*/ 5246131 w 5322254"/>
                <a:gd name="connsiteY8" fmla="*/ 425907 h 526688"/>
                <a:gd name="connsiteX9" fmla="*/ 5291732 w 5322254"/>
                <a:gd name="connsiteY9" fmla="*/ 515318 h 526688"/>
                <a:gd name="connsiteX10" fmla="*/ 5322254 w 5322254"/>
                <a:gd name="connsiteY10" fmla="*/ 519334 h 526688"/>
                <a:gd name="connsiteX11" fmla="*/ 5321577 w 5322254"/>
                <a:gd name="connsiteY11" fmla="*/ 519790 h 526688"/>
                <a:gd name="connsiteX12" fmla="*/ 5287408 w 5322254"/>
                <a:gd name="connsiteY12" fmla="*/ 526688 h 526688"/>
                <a:gd name="connsiteX13" fmla="*/ 38778 w 5322254"/>
                <a:gd name="connsiteY13" fmla="*/ 526688 h 526688"/>
                <a:gd name="connsiteX14" fmla="*/ 4609 w 5322254"/>
                <a:gd name="connsiteY14" fmla="*/ 519790 h 526688"/>
                <a:gd name="connsiteX15" fmla="*/ 0 w 5322254"/>
                <a:gd name="connsiteY15" fmla="*/ 516683 h 526688"/>
                <a:gd name="connsiteX16" fmla="*/ 10372 w 5322254"/>
                <a:gd name="connsiteY16" fmla="*/ 515318 h 526688"/>
                <a:gd name="connsiteX17" fmla="*/ 55973 w 5322254"/>
                <a:gd name="connsiteY17" fmla="*/ 425907 h 526688"/>
                <a:gd name="connsiteX18" fmla="*/ 131292 w 5322254"/>
                <a:gd name="connsiteY18" fmla="*/ 357030 h 526688"/>
                <a:gd name="connsiteX19" fmla="*/ 112925 w 5322254"/>
                <a:gd name="connsiteY19" fmla="*/ 259202 h 526688"/>
                <a:gd name="connsiteX20" fmla="*/ 131292 w 5322254"/>
                <a:gd name="connsiteY20" fmla="*/ 161374 h 526688"/>
                <a:gd name="connsiteX21" fmla="*/ 55973 w 5322254"/>
                <a:gd name="connsiteY21" fmla="*/ 92497 h 526688"/>
                <a:gd name="connsiteX22" fmla="*/ 11597 w 5322254"/>
                <a:gd name="connsiteY22" fmla="*/ 5488 h 526688"/>
                <a:gd name="connsiteX23" fmla="*/ 38778 w 5322254"/>
                <a:gd name="connsiteY23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322254" h="526688">
                  <a:moveTo>
                    <a:pt x="38778" y="0"/>
                  </a:moveTo>
                  <a:lnTo>
                    <a:pt x="5287408" y="0"/>
                  </a:lnTo>
                  <a:lnTo>
                    <a:pt x="5298369" y="2213"/>
                  </a:lnTo>
                  <a:lnTo>
                    <a:pt x="5291732" y="3086"/>
                  </a:lnTo>
                  <a:lnTo>
                    <a:pt x="5246131" y="92497"/>
                  </a:lnTo>
                  <a:lnTo>
                    <a:pt x="5170812" y="161374"/>
                  </a:lnTo>
                  <a:lnTo>
                    <a:pt x="5189179" y="259202"/>
                  </a:lnTo>
                  <a:lnTo>
                    <a:pt x="5170812" y="357030"/>
                  </a:lnTo>
                  <a:lnTo>
                    <a:pt x="5246131" y="425907"/>
                  </a:lnTo>
                  <a:lnTo>
                    <a:pt x="5291732" y="515318"/>
                  </a:lnTo>
                  <a:lnTo>
                    <a:pt x="5322254" y="519334"/>
                  </a:lnTo>
                  <a:lnTo>
                    <a:pt x="5321577" y="519790"/>
                  </a:lnTo>
                  <a:cubicBezTo>
                    <a:pt x="5311075" y="524232"/>
                    <a:pt x="5299528" y="526688"/>
                    <a:pt x="5287408" y="526688"/>
                  </a:cubicBezTo>
                  <a:lnTo>
                    <a:pt x="38778" y="526688"/>
                  </a:lnTo>
                  <a:cubicBezTo>
                    <a:pt x="26658" y="526688"/>
                    <a:pt x="15111" y="524232"/>
                    <a:pt x="4609" y="519790"/>
                  </a:cubicBezTo>
                  <a:lnTo>
                    <a:pt x="0" y="516683"/>
                  </a:lnTo>
                  <a:lnTo>
                    <a:pt x="10372" y="515318"/>
                  </a:lnTo>
                  <a:lnTo>
                    <a:pt x="55973" y="425907"/>
                  </a:lnTo>
                  <a:lnTo>
                    <a:pt x="131292" y="357030"/>
                  </a:lnTo>
                  <a:lnTo>
                    <a:pt x="112925" y="259202"/>
                  </a:lnTo>
                  <a:lnTo>
                    <a:pt x="131292" y="161374"/>
                  </a:lnTo>
                  <a:lnTo>
                    <a:pt x="55973" y="92497"/>
                  </a:lnTo>
                  <a:lnTo>
                    <a:pt x="11597" y="5488"/>
                  </a:lnTo>
                  <a:lnTo>
                    <a:pt x="3877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أم عائشة</a:t>
              </a:r>
            </a:p>
          </p:txBody>
        </p:sp>
      </p:grpSp>
      <p:grpSp>
        <p:nvGrpSpPr>
          <p:cNvPr id="181" name="أحسنت"/>
          <p:cNvGrpSpPr/>
          <p:nvPr/>
        </p:nvGrpSpPr>
        <p:grpSpPr>
          <a:xfrm>
            <a:off x="3695705" y="2247529"/>
            <a:ext cx="4791064" cy="2362944"/>
            <a:chOff x="3695705" y="2247529"/>
            <a:chExt cx="4791064" cy="2362944"/>
          </a:xfrm>
        </p:grpSpPr>
        <p:sp>
          <p:nvSpPr>
            <p:cNvPr id="175" name="Freeform"/>
            <p:cNvSpPr/>
            <p:nvPr/>
          </p:nvSpPr>
          <p:spPr>
            <a:xfrm>
              <a:off x="3695706" y="2252805"/>
              <a:ext cx="313782" cy="442766"/>
            </a:xfrm>
            <a:custGeom>
              <a:avLst/>
              <a:gdLst>
                <a:gd name="connsiteX0" fmla="*/ 397596 w 399247"/>
                <a:gd name="connsiteY0" fmla="*/ 0 h 515500"/>
                <a:gd name="connsiteX1" fmla="*/ 370642 w 399247"/>
                <a:gd name="connsiteY1" fmla="*/ 116255 h 515500"/>
                <a:gd name="connsiteX2" fmla="*/ 399247 w 399247"/>
                <a:gd name="connsiteY2" fmla="*/ 239629 h 515500"/>
                <a:gd name="connsiteX3" fmla="*/ 299857 w 399247"/>
                <a:gd name="connsiteY3" fmla="*/ 323452 h 515500"/>
                <a:gd name="connsiteX4" fmla="*/ 246749 w 399247"/>
                <a:gd name="connsiteY4" fmla="*/ 439252 h 515500"/>
                <a:gd name="connsiteX5" fmla="*/ 114536 w 399247"/>
                <a:gd name="connsiteY5" fmla="*/ 451505 h 515500"/>
                <a:gd name="connsiteX6" fmla="*/ 1 w 399247"/>
                <a:gd name="connsiteY6" fmla="*/ 515500 h 515500"/>
                <a:gd name="connsiteX7" fmla="*/ 0 w 399247"/>
                <a:gd name="connsiteY7" fmla="*/ 515500 h 515500"/>
                <a:gd name="connsiteX8" fmla="*/ 0 w 399247"/>
                <a:gd name="connsiteY8" fmla="*/ 452385 h 515500"/>
                <a:gd name="connsiteX9" fmla="*/ 366119 w 399247"/>
                <a:gd name="connsiteY9" fmla="*/ 3173 h 515500"/>
                <a:gd name="connsiteX10" fmla="*/ 397596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397596" y="0"/>
                  </a:moveTo>
                  <a:lnTo>
                    <a:pt x="370642" y="116255"/>
                  </a:lnTo>
                  <a:lnTo>
                    <a:pt x="399247" y="239629"/>
                  </a:lnTo>
                  <a:lnTo>
                    <a:pt x="299857" y="323452"/>
                  </a:lnTo>
                  <a:lnTo>
                    <a:pt x="246749" y="439252"/>
                  </a:lnTo>
                  <a:lnTo>
                    <a:pt x="114536" y="451505"/>
                  </a:lnTo>
                  <a:lnTo>
                    <a:pt x="1" y="515500"/>
                  </a:lnTo>
                  <a:lnTo>
                    <a:pt x="0" y="515500"/>
                  </a:lnTo>
                  <a:lnTo>
                    <a:pt x="0" y="452385"/>
                  </a:lnTo>
                  <a:cubicBezTo>
                    <a:pt x="0" y="230802"/>
                    <a:pt x="157175" y="45929"/>
                    <a:pt x="366119" y="3173"/>
                  </a:cubicBezTo>
                  <a:lnTo>
                    <a:pt x="39759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176" name="Freeform"/>
            <p:cNvSpPr/>
            <p:nvPr/>
          </p:nvSpPr>
          <p:spPr>
            <a:xfrm>
              <a:off x="8172987" y="2252805"/>
              <a:ext cx="313782" cy="442766"/>
            </a:xfrm>
            <a:custGeom>
              <a:avLst/>
              <a:gdLst>
                <a:gd name="connsiteX0" fmla="*/ 1651 w 399247"/>
                <a:gd name="connsiteY0" fmla="*/ 0 h 515500"/>
                <a:gd name="connsiteX1" fmla="*/ 33128 w 399247"/>
                <a:gd name="connsiteY1" fmla="*/ 3173 h 515500"/>
                <a:gd name="connsiteX2" fmla="*/ 399247 w 399247"/>
                <a:gd name="connsiteY2" fmla="*/ 452385 h 515500"/>
                <a:gd name="connsiteX3" fmla="*/ 399247 w 399247"/>
                <a:gd name="connsiteY3" fmla="*/ 515500 h 515500"/>
                <a:gd name="connsiteX4" fmla="*/ 284711 w 399247"/>
                <a:gd name="connsiteY4" fmla="*/ 451505 h 515500"/>
                <a:gd name="connsiteX5" fmla="*/ 152498 w 399247"/>
                <a:gd name="connsiteY5" fmla="*/ 439252 h 515500"/>
                <a:gd name="connsiteX6" fmla="*/ 99390 w 399247"/>
                <a:gd name="connsiteY6" fmla="*/ 323452 h 515500"/>
                <a:gd name="connsiteX7" fmla="*/ 0 w 399247"/>
                <a:gd name="connsiteY7" fmla="*/ 239629 h 515500"/>
                <a:gd name="connsiteX8" fmla="*/ 28605 w 399247"/>
                <a:gd name="connsiteY8" fmla="*/ 116255 h 515500"/>
                <a:gd name="connsiteX9" fmla="*/ 1651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1651" y="0"/>
                  </a:moveTo>
                  <a:lnTo>
                    <a:pt x="33128" y="3173"/>
                  </a:lnTo>
                  <a:cubicBezTo>
                    <a:pt x="242072" y="45929"/>
                    <a:pt x="399247" y="230802"/>
                    <a:pt x="399247" y="452385"/>
                  </a:cubicBezTo>
                  <a:lnTo>
                    <a:pt x="399247" y="515500"/>
                  </a:lnTo>
                  <a:lnTo>
                    <a:pt x="284711" y="451505"/>
                  </a:lnTo>
                  <a:lnTo>
                    <a:pt x="152498" y="439252"/>
                  </a:lnTo>
                  <a:lnTo>
                    <a:pt x="99390" y="323452"/>
                  </a:lnTo>
                  <a:lnTo>
                    <a:pt x="0" y="239629"/>
                  </a:lnTo>
                  <a:lnTo>
                    <a:pt x="28605" y="116255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177" name="Freeform"/>
            <p:cNvSpPr/>
            <p:nvPr/>
          </p:nvSpPr>
          <p:spPr>
            <a:xfrm>
              <a:off x="3695706" y="4162431"/>
              <a:ext cx="313782" cy="442766"/>
            </a:xfrm>
            <a:custGeom>
              <a:avLst/>
              <a:gdLst>
                <a:gd name="connsiteX0" fmla="*/ 1 w 399247"/>
                <a:gd name="connsiteY0" fmla="*/ 0 h 515500"/>
                <a:gd name="connsiteX1" fmla="*/ 114536 w 399247"/>
                <a:gd name="connsiteY1" fmla="*/ 63995 h 515500"/>
                <a:gd name="connsiteX2" fmla="*/ 246749 w 399247"/>
                <a:gd name="connsiteY2" fmla="*/ 76248 h 515500"/>
                <a:gd name="connsiteX3" fmla="*/ 299857 w 399247"/>
                <a:gd name="connsiteY3" fmla="*/ 192048 h 515500"/>
                <a:gd name="connsiteX4" fmla="*/ 399247 w 399247"/>
                <a:gd name="connsiteY4" fmla="*/ 275871 h 515500"/>
                <a:gd name="connsiteX5" fmla="*/ 370642 w 399247"/>
                <a:gd name="connsiteY5" fmla="*/ 399246 h 515500"/>
                <a:gd name="connsiteX6" fmla="*/ 397596 w 399247"/>
                <a:gd name="connsiteY6" fmla="*/ 515500 h 515500"/>
                <a:gd name="connsiteX7" fmla="*/ 366119 w 399247"/>
                <a:gd name="connsiteY7" fmla="*/ 512327 h 515500"/>
                <a:gd name="connsiteX8" fmla="*/ 0 w 399247"/>
                <a:gd name="connsiteY8" fmla="*/ 63115 h 515500"/>
                <a:gd name="connsiteX9" fmla="*/ 0 w 399247"/>
                <a:gd name="connsiteY9" fmla="*/ 1 h 515500"/>
                <a:gd name="connsiteX10" fmla="*/ 1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1" y="0"/>
                  </a:moveTo>
                  <a:lnTo>
                    <a:pt x="114536" y="63995"/>
                  </a:lnTo>
                  <a:lnTo>
                    <a:pt x="246749" y="76248"/>
                  </a:lnTo>
                  <a:lnTo>
                    <a:pt x="299857" y="192048"/>
                  </a:lnTo>
                  <a:lnTo>
                    <a:pt x="399247" y="275871"/>
                  </a:lnTo>
                  <a:lnTo>
                    <a:pt x="370642" y="399246"/>
                  </a:lnTo>
                  <a:lnTo>
                    <a:pt x="397596" y="515500"/>
                  </a:lnTo>
                  <a:lnTo>
                    <a:pt x="366119" y="512327"/>
                  </a:lnTo>
                  <a:cubicBezTo>
                    <a:pt x="157175" y="469571"/>
                    <a:pt x="0" y="284698"/>
                    <a:pt x="0" y="63115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178" name="Freeform"/>
            <p:cNvSpPr/>
            <p:nvPr/>
          </p:nvSpPr>
          <p:spPr>
            <a:xfrm>
              <a:off x="8172987" y="4162431"/>
              <a:ext cx="313782" cy="442766"/>
            </a:xfrm>
            <a:custGeom>
              <a:avLst/>
              <a:gdLst>
                <a:gd name="connsiteX0" fmla="*/ 399247 w 399247"/>
                <a:gd name="connsiteY0" fmla="*/ 0 h 515500"/>
                <a:gd name="connsiteX1" fmla="*/ 399247 w 399247"/>
                <a:gd name="connsiteY1" fmla="*/ 63115 h 515500"/>
                <a:gd name="connsiteX2" fmla="*/ 33128 w 399247"/>
                <a:gd name="connsiteY2" fmla="*/ 512327 h 515500"/>
                <a:gd name="connsiteX3" fmla="*/ 1651 w 399247"/>
                <a:gd name="connsiteY3" fmla="*/ 515500 h 515500"/>
                <a:gd name="connsiteX4" fmla="*/ 28605 w 399247"/>
                <a:gd name="connsiteY4" fmla="*/ 399246 h 515500"/>
                <a:gd name="connsiteX5" fmla="*/ 0 w 399247"/>
                <a:gd name="connsiteY5" fmla="*/ 275871 h 515500"/>
                <a:gd name="connsiteX6" fmla="*/ 99390 w 399247"/>
                <a:gd name="connsiteY6" fmla="*/ 192048 h 515500"/>
                <a:gd name="connsiteX7" fmla="*/ 152498 w 399247"/>
                <a:gd name="connsiteY7" fmla="*/ 76248 h 515500"/>
                <a:gd name="connsiteX8" fmla="*/ 284711 w 399247"/>
                <a:gd name="connsiteY8" fmla="*/ 63995 h 515500"/>
                <a:gd name="connsiteX9" fmla="*/ 399247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399247" y="0"/>
                  </a:moveTo>
                  <a:lnTo>
                    <a:pt x="399247" y="63115"/>
                  </a:lnTo>
                  <a:cubicBezTo>
                    <a:pt x="399247" y="284698"/>
                    <a:pt x="242072" y="469571"/>
                    <a:pt x="33128" y="512327"/>
                  </a:cubicBezTo>
                  <a:lnTo>
                    <a:pt x="1651" y="515500"/>
                  </a:lnTo>
                  <a:lnTo>
                    <a:pt x="28605" y="399246"/>
                  </a:lnTo>
                  <a:lnTo>
                    <a:pt x="0" y="275871"/>
                  </a:lnTo>
                  <a:lnTo>
                    <a:pt x="99390" y="192048"/>
                  </a:lnTo>
                  <a:lnTo>
                    <a:pt x="152498" y="76248"/>
                  </a:lnTo>
                  <a:lnTo>
                    <a:pt x="284711" y="63995"/>
                  </a:lnTo>
                  <a:lnTo>
                    <a:pt x="39924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179" name="Freeform"/>
            <p:cNvSpPr/>
            <p:nvPr/>
          </p:nvSpPr>
          <p:spPr>
            <a:xfrm>
              <a:off x="3695705" y="2247529"/>
              <a:ext cx="4791063" cy="2362944"/>
            </a:xfrm>
            <a:custGeom>
              <a:avLst/>
              <a:gdLst>
                <a:gd name="connsiteX0" fmla="*/ 458528 w 6096000"/>
                <a:gd name="connsiteY0" fmla="*/ 0 h 2751112"/>
                <a:gd name="connsiteX1" fmla="*/ 5637472 w 6096000"/>
                <a:gd name="connsiteY1" fmla="*/ 0 h 2751112"/>
                <a:gd name="connsiteX2" fmla="*/ 5698404 w 6096000"/>
                <a:gd name="connsiteY2" fmla="*/ 6143 h 2751112"/>
                <a:gd name="connsiteX3" fmla="*/ 5725358 w 6096000"/>
                <a:gd name="connsiteY3" fmla="*/ 122398 h 2751112"/>
                <a:gd name="connsiteX4" fmla="*/ 5696753 w 6096000"/>
                <a:gd name="connsiteY4" fmla="*/ 245772 h 2751112"/>
                <a:gd name="connsiteX5" fmla="*/ 5796143 w 6096000"/>
                <a:gd name="connsiteY5" fmla="*/ 329595 h 2751112"/>
                <a:gd name="connsiteX6" fmla="*/ 5849251 w 6096000"/>
                <a:gd name="connsiteY6" fmla="*/ 445395 h 2751112"/>
                <a:gd name="connsiteX7" fmla="*/ 5981464 w 6096000"/>
                <a:gd name="connsiteY7" fmla="*/ 457648 h 2751112"/>
                <a:gd name="connsiteX8" fmla="*/ 6096000 w 6096000"/>
                <a:gd name="connsiteY8" fmla="*/ 521643 h 2751112"/>
                <a:gd name="connsiteX9" fmla="*/ 6096000 w 6096000"/>
                <a:gd name="connsiteY9" fmla="*/ 2229469 h 2751112"/>
                <a:gd name="connsiteX10" fmla="*/ 5981464 w 6096000"/>
                <a:gd name="connsiteY10" fmla="*/ 2293464 h 2751112"/>
                <a:gd name="connsiteX11" fmla="*/ 5849251 w 6096000"/>
                <a:gd name="connsiteY11" fmla="*/ 2305717 h 2751112"/>
                <a:gd name="connsiteX12" fmla="*/ 5796143 w 6096000"/>
                <a:gd name="connsiteY12" fmla="*/ 2421517 h 2751112"/>
                <a:gd name="connsiteX13" fmla="*/ 5696753 w 6096000"/>
                <a:gd name="connsiteY13" fmla="*/ 2505340 h 2751112"/>
                <a:gd name="connsiteX14" fmla="*/ 5725358 w 6096000"/>
                <a:gd name="connsiteY14" fmla="*/ 2628715 h 2751112"/>
                <a:gd name="connsiteX15" fmla="*/ 5698404 w 6096000"/>
                <a:gd name="connsiteY15" fmla="*/ 2744969 h 2751112"/>
                <a:gd name="connsiteX16" fmla="*/ 5637472 w 6096000"/>
                <a:gd name="connsiteY16" fmla="*/ 2751112 h 2751112"/>
                <a:gd name="connsiteX17" fmla="*/ 458528 w 6096000"/>
                <a:gd name="connsiteY17" fmla="*/ 2751112 h 2751112"/>
                <a:gd name="connsiteX18" fmla="*/ 397596 w 6096000"/>
                <a:gd name="connsiteY18" fmla="*/ 2744969 h 2751112"/>
                <a:gd name="connsiteX19" fmla="*/ 370642 w 6096000"/>
                <a:gd name="connsiteY19" fmla="*/ 2628715 h 2751112"/>
                <a:gd name="connsiteX20" fmla="*/ 399247 w 6096000"/>
                <a:gd name="connsiteY20" fmla="*/ 2505340 h 2751112"/>
                <a:gd name="connsiteX21" fmla="*/ 299857 w 6096000"/>
                <a:gd name="connsiteY21" fmla="*/ 2421517 h 2751112"/>
                <a:gd name="connsiteX22" fmla="*/ 246749 w 6096000"/>
                <a:gd name="connsiteY22" fmla="*/ 2305717 h 2751112"/>
                <a:gd name="connsiteX23" fmla="*/ 114536 w 6096000"/>
                <a:gd name="connsiteY23" fmla="*/ 2293464 h 2751112"/>
                <a:gd name="connsiteX24" fmla="*/ 1 w 6096000"/>
                <a:gd name="connsiteY24" fmla="*/ 2229469 h 2751112"/>
                <a:gd name="connsiteX25" fmla="*/ 0 w 6096000"/>
                <a:gd name="connsiteY25" fmla="*/ 2229470 h 2751112"/>
                <a:gd name="connsiteX26" fmla="*/ 0 w 6096000"/>
                <a:gd name="connsiteY26" fmla="*/ 521643 h 2751112"/>
                <a:gd name="connsiteX27" fmla="*/ 1 w 6096000"/>
                <a:gd name="connsiteY27" fmla="*/ 521643 h 2751112"/>
                <a:gd name="connsiteX28" fmla="*/ 114536 w 6096000"/>
                <a:gd name="connsiteY28" fmla="*/ 457648 h 2751112"/>
                <a:gd name="connsiteX29" fmla="*/ 246749 w 6096000"/>
                <a:gd name="connsiteY29" fmla="*/ 445395 h 2751112"/>
                <a:gd name="connsiteX30" fmla="*/ 299857 w 6096000"/>
                <a:gd name="connsiteY30" fmla="*/ 329595 h 2751112"/>
                <a:gd name="connsiteX31" fmla="*/ 399247 w 6096000"/>
                <a:gd name="connsiteY31" fmla="*/ 245772 h 2751112"/>
                <a:gd name="connsiteX32" fmla="*/ 370642 w 6096000"/>
                <a:gd name="connsiteY32" fmla="*/ 122398 h 2751112"/>
                <a:gd name="connsiteX33" fmla="*/ 397596 w 6096000"/>
                <a:gd name="connsiteY33" fmla="*/ 6143 h 2751112"/>
                <a:gd name="connsiteX34" fmla="*/ 458528 w 6096000"/>
                <a:gd name="connsiteY34" fmla="*/ 0 h 275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96000" h="2751112">
                  <a:moveTo>
                    <a:pt x="458528" y="0"/>
                  </a:moveTo>
                  <a:lnTo>
                    <a:pt x="5637472" y="0"/>
                  </a:lnTo>
                  <a:lnTo>
                    <a:pt x="5698404" y="6143"/>
                  </a:lnTo>
                  <a:lnTo>
                    <a:pt x="5725358" y="122398"/>
                  </a:lnTo>
                  <a:lnTo>
                    <a:pt x="5696753" y="245772"/>
                  </a:lnTo>
                  <a:lnTo>
                    <a:pt x="5796143" y="329595"/>
                  </a:lnTo>
                  <a:lnTo>
                    <a:pt x="5849251" y="445395"/>
                  </a:lnTo>
                  <a:lnTo>
                    <a:pt x="5981464" y="457648"/>
                  </a:lnTo>
                  <a:lnTo>
                    <a:pt x="6096000" y="521643"/>
                  </a:lnTo>
                  <a:lnTo>
                    <a:pt x="6096000" y="2229469"/>
                  </a:lnTo>
                  <a:lnTo>
                    <a:pt x="5981464" y="2293464"/>
                  </a:lnTo>
                  <a:lnTo>
                    <a:pt x="5849251" y="2305717"/>
                  </a:lnTo>
                  <a:lnTo>
                    <a:pt x="5796143" y="2421517"/>
                  </a:lnTo>
                  <a:lnTo>
                    <a:pt x="5696753" y="2505340"/>
                  </a:lnTo>
                  <a:lnTo>
                    <a:pt x="5725358" y="2628715"/>
                  </a:lnTo>
                  <a:lnTo>
                    <a:pt x="5698404" y="2744969"/>
                  </a:lnTo>
                  <a:lnTo>
                    <a:pt x="5637472" y="2751112"/>
                  </a:lnTo>
                  <a:lnTo>
                    <a:pt x="458528" y="2751112"/>
                  </a:lnTo>
                  <a:lnTo>
                    <a:pt x="397596" y="2744969"/>
                  </a:lnTo>
                  <a:lnTo>
                    <a:pt x="370642" y="2628715"/>
                  </a:lnTo>
                  <a:lnTo>
                    <a:pt x="399247" y="2505340"/>
                  </a:lnTo>
                  <a:lnTo>
                    <a:pt x="299857" y="2421517"/>
                  </a:lnTo>
                  <a:lnTo>
                    <a:pt x="246749" y="2305717"/>
                  </a:lnTo>
                  <a:lnTo>
                    <a:pt x="114536" y="2293464"/>
                  </a:lnTo>
                  <a:lnTo>
                    <a:pt x="1" y="2229469"/>
                  </a:lnTo>
                  <a:lnTo>
                    <a:pt x="0" y="2229470"/>
                  </a:lnTo>
                  <a:lnTo>
                    <a:pt x="0" y="521643"/>
                  </a:lnTo>
                  <a:lnTo>
                    <a:pt x="1" y="521643"/>
                  </a:lnTo>
                  <a:lnTo>
                    <a:pt x="114536" y="457648"/>
                  </a:lnTo>
                  <a:lnTo>
                    <a:pt x="246749" y="445395"/>
                  </a:lnTo>
                  <a:lnTo>
                    <a:pt x="299857" y="329595"/>
                  </a:lnTo>
                  <a:lnTo>
                    <a:pt x="399247" y="245772"/>
                  </a:lnTo>
                  <a:lnTo>
                    <a:pt x="370642" y="122398"/>
                  </a:lnTo>
                  <a:lnTo>
                    <a:pt x="397596" y="6143"/>
                  </a:lnTo>
                  <a:lnTo>
                    <a:pt x="45852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0" bIns="468000" rtlCol="1" anchor="ctr">
              <a:noAutofit/>
            </a:bodyPr>
            <a:lstStyle/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أحسنت!</a:t>
              </a:r>
            </a:p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السؤال التالي..</a:t>
              </a:r>
            </a:p>
          </p:txBody>
        </p:sp>
        <p:sp>
          <p:nvSpPr>
            <p:cNvPr id="180" name="Freeform">
              <a:hlinkClick r:id="" action="ppaction://hlinkshowjump?jump=nextslide"/>
            </p:cNvPr>
            <p:cNvSpPr/>
            <p:nvPr/>
          </p:nvSpPr>
          <p:spPr>
            <a:xfrm flipH="1">
              <a:off x="5839527" y="3974869"/>
              <a:ext cx="423298" cy="423300"/>
            </a:xfrm>
            <a:prstGeom prst="chevron">
              <a:avLst/>
            </a:pr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</p:grpSp>
    </p:spTree>
    <p:extLst>
      <p:ext uri="{BB962C8B-B14F-4D97-AF65-F5344CB8AC3E}">
        <p14:creationId xmlns:p14="http://schemas.microsoft.com/office/powerpoint/2010/main" val="350050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ght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4" dur="7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7" dur="7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0" dur="7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3" dur="7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سؤال"/>
          <p:cNvGrpSpPr/>
          <p:nvPr/>
        </p:nvGrpSpPr>
        <p:grpSpPr>
          <a:xfrm>
            <a:off x="3048000" y="773137"/>
            <a:ext cx="6096001" cy="3006537"/>
            <a:chOff x="3048000" y="773138"/>
            <a:chExt cx="6096001" cy="2751112"/>
          </a:xfrm>
        </p:grpSpPr>
        <p:sp>
          <p:nvSpPr>
            <p:cNvPr id="53" name="Freeform"/>
            <p:cNvSpPr/>
            <p:nvPr/>
          </p:nvSpPr>
          <p:spPr>
            <a:xfrm>
              <a:off x="3048001" y="779281"/>
              <a:ext cx="399247" cy="515500"/>
            </a:xfrm>
            <a:custGeom>
              <a:avLst/>
              <a:gdLst>
                <a:gd name="connsiteX0" fmla="*/ 397596 w 399247"/>
                <a:gd name="connsiteY0" fmla="*/ 0 h 515500"/>
                <a:gd name="connsiteX1" fmla="*/ 370642 w 399247"/>
                <a:gd name="connsiteY1" fmla="*/ 116255 h 515500"/>
                <a:gd name="connsiteX2" fmla="*/ 399247 w 399247"/>
                <a:gd name="connsiteY2" fmla="*/ 239629 h 515500"/>
                <a:gd name="connsiteX3" fmla="*/ 299857 w 399247"/>
                <a:gd name="connsiteY3" fmla="*/ 323452 h 515500"/>
                <a:gd name="connsiteX4" fmla="*/ 246749 w 399247"/>
                <a:gd name="connsiteY4" fmla="*/ 439252 h 515500"/>
                <a:gd name="connsiteX5" fmla="*/ 114536 w 399247"/>
                <a:gd name="connsiteY5" fmla="*/ 451505 h 515500"/>
                <a:gd name="connsiteX6" fmla="*/ 1 w 399247"/>
                <a:gd name="connsiteY6" fmla="*/ 515500 h 515500"/>
                <a:gd name="connsiteX7" fmla="*/ 0 w 399247"/>
                <a:gd name="connsiteY7" fmla="*/ 515500 h 515500"/>
                <a:gd name="connsiteX8" fmla="*/ 0 w 399247"/>
                <a:gd name="connsiteY8" fmla="*/ 452385 h 515500"/>
                <a:gd name="connsiteX9" fmla="*/ 366119 w 399247"/>
                <a:gd name="connsiteY9" fmla="*/ 3173 h 515500"/>
                <a:gd name="connsiteX10" fmla="*/ 397596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397596" y="0"/>
                  </a:moveTo>
                  <a:lnTo>
                    <a:pt x="370642" y="116255"/>
                  </a:lnTo>
                  <a:lnTo>
                    <a:pt x="399247" y="239629"/>
                  </a:lnTo>
                  <a:lnTo>
                    <a:pt x="299857" y="323452"/>
                  </a:lnTo>
                  <a:lnTo>
                    <a:pt x="246749" y="439252"/>
                  </a:lnTo>
                  <a:lnTo>
                    <a:pt x="114536" y="451505"/>
                  </a:lnTo>
                  <a:lnTo>
                    <a:pt x="1" y="515500"/>
                  </a:lnTo>
                  <a:lnTo>
                    <a:pt x="0" y="515500"/>
                  </a:lnTo>
                  <a:lnTo>
                    <a:pt x="0" y="452385"/>
                  </a:lnTo>
                  <a:cubicBezTo>
                    <a:pt x="0" y="230802"/>
                    <a:pt x="157175" y="45929"/>
                    <a:pt x="366119" y="3173"/>
                  </a:cubicBezTo>
                  <a:lnTo>
                    <a:pt x="39759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2" name="Freeform"/>
            <p:cNvSpPr/>
            <p:nvPr/>
          </p:nvSpPr>
          <p:spPr>
            <a:xfrm>
              <a:off x="8744754" y="779281"/>
              <a:ext cx="399247" cy="515500"/>
            </a:xfrm>
            <a:custGeom>
              <a:avLst/>
              <a:gdLst>
                <a:gd name="connsiteX0" fmla="*/ 1651 w 399247"/>
                <a:gd name="connsiteY0" fmla="*/ 0 h 515500"/>
                <a:gd name="connsiteX1" fmla="*/ 33128 w 399247"/>
                <a:gd name="connsiteY1" fmla="*/ 3173 h 515500"/>
                <a:gd name="connsiteX2" fmla="*/ 399247 w 399247"/>
                <a:gd name="connsiteY2" fmla="*/ 452385 h 515500"/>
                <a:gd name="connsiteX3" fmla="*/ 399247 w 399247"/>
                <a:gd name="connsiteY3" fmla="*/ 515500 h 515500"/>
                <a:gd name="connsiteX4" fmla="*/ 284711 w 399247"/>
                <a:gd name="connsiteY4" fmla="*/ 451505 h 515500"/>
                <a:gd name="connsiteX5" fmla="*/ 152498 w 399247"/>
                <a:gd name="connsiteY5" fmla="*/ 439252 h 515500"/>
                <a:gd name="connsiteX6" fmla="*/ 99390 w 399247"/>
                <a:gd name="connsiteY6" fmla="*/ 323452 h 515500"/>
                <a:gd name="connsiteX7" fmla="*/ 0 w 399247"/>
                <a:gd name="connsiteY7" fmla="*/ 239629 h 515500"/>
                <a:gd name="connsiteX8" fmla="*/ 28605 w 399247"/>
                <a:gd name="connsiteY8" fmla="*/ 116255 h 515500"/>
                <a:gd name="connsiteX9" fmla="*/ 1651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1651" y="0"/>
                  </a:moveTo>
                  <a:lnTo>
                    <a:pt x="33128" y="3173"/>
                  </a:lnTo>
                  <a:cubicBezTo>
                    <a:pt x="242072" y="45929"/>
                    <a:pt x="399247" y="230802"/>
                    <a:pt x="399247" y="452385"/>
                  </a:cubicBezTo>
                  <a:lnTo>
                    <a:pt x="399247" y="515500"/>
                  </a:lnTo>
                  <a:lnTo>
                    <a:pt x="284711" y="451505"/>
                  </a:lnTo>
                  <a:lnTo>
                    <a:pt x="152498" y="439252"/>
                  </a:lnTo>
                  <a:lnTo>
                    <a:pt x="99390" y="323452"/>
                  </a:lnTo>
                  <a:lnTo>
                    <a:pt x="0" y="239629"/>
                  </a:lnTo>
                  <a:lnTo>
                    <a:pt x="28605" y="116255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1" name="Freeform"/>
            <p:cNvSpPr/>
            <p:nvPr/>
          </p:nvSpPr>
          <p:spPr>
            <a:xfrm>
              <a:off x="3048001" y="3002607"/>
              <a:ext cx="399247" cy="515500"/>
            </a:xfrm>
            <a:custGeom>
              <a:avLst/>
              <a:gdLst>
                <a:gd name="connsiteX0" fmla="*/ 1 w 399247"/>
                <a:gd name="connsiteY0" fmla="*/ 0 h 515500"/>
                <a:gd name="connsiteX1" fmla="*/ 114536 w 399247"/>
                <a:gd name="connsiteY1" fmla="*/ 63995 h 515500"/>
                <a:gd name="connsiteX2" fmla="*/ 246749 w 399247"/>
                <a:gd name="connsiteY2" fmla="*/ 76248 h 515500"/>
                <a:gd name="connsiteX3" fmla="*/ 299857 w 399247"/>
                <a:gd name="connsiteY3" fmla="*/ 192048 h 515500"/>
                <a:gd name="connsiteX4" fmla="*/ 399247 w 399247"/>
                <a:gd name="connsiteY4" fmla="*/ 275871 h 515500"/>
                <a:gd name="connsiteX5" fmla="*/ 370642 w 399247"/>
                <a:gd name="connsiteY5" fmla="*/ 399246 h 515500"/>
                <a:gd name="connsiteX6" fmla="*/ 397596 w 399247"/>
                <a:gd name="connsiteY6" fmla="*/ 515500 h 515500"/>
                <a:gd name="connsiteX7" fmla="*/ 366119 w 399247"/>
                <a:gd name="connsiteY7" fmla="*/ 512327 h 515500"/>
                <a:gd name="connsiteX8" fmla="*/ 0 w 399247"/>
                <a:gd name="connsiteY8" fmla="*/ 63115 h 515500"/>
                <a:gd name="connsiteX9" fmla="*/ 0 w 399247"/>
                <a:gd name="connsiteY9" fmla="*/ 1 h 515500"/>
                <a:gd name="connsiteX10" fmla="*/ 1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1" y="0"/>
                  </a:moveTo>
                  <a:lnTo>
                    <a:pt x="114536" y="63995"/>
                  </a:lnTo>
                  <a:lnTo>
                    <a:pt x="246749" y="76248"/>
                  </a:lnTo>
                  <a:lnTo>
                    <a:pt x="299857" y="192048"/>
                  </a:lnTo>
                  <a:lnTo>
                    <a:pt x="399247" y="275871"/>
                  </a:lnTo>
                  <a:lnTo>
                    <a:pt x="370642" y="399246"/>
                  </a:lnTo>
                  <a:lnTo>
                    <a:pt x="397596" y="515500"/>
                  </a:lnTo>
                  <a:lnTo>
                    <a:pt x="366119" y="512327"/>
                  </a:lnTo>
                  <a:cubicBezTo>
                    <a:pt x="157175" y="469571"/>
                    <a:pt x="0" y="284698"/>
                    <a:pt x="0" y="63115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0" name="Freeform"/>
            <p:cNvSpPr/>
            <p:nvPr/>
          </p:nvSpPr>
          <p:spPr>
            <a:xfrm>
              <a:off x="8744754" y="3002607"/>
              <a:ext cx="399247" cy="515500"/>
            </a:xfrm>
            <a:custGeom>
              <a:avLst/>
              <a:gdLst>
                <a:gd name="connsiteX0" fmla="*/ 399247 w 399247"/>
                <a:gd name="connsiteY0" fmla="*/ 0 h 515500"/>
                <a:gd name="connsiteX1" fmla="*/ 399247 w 399247"/>
                <a:gd name="connsiteY1" fmla="*/ 63115 h 515500"/>
                <a:gd name="connsiteX2" fmla="*/ 33128 w 399247"/>
                <a:gd name="connsiteY2" fmla="*/ 512327 h 515500"/>
                <a:gd name="connsiteX3" fmla="*/ 1651 w 399247"/>
                <a:gd name="connsiteY3" fmla="*/ 515500 h 515500"/>
                <a:gd name="connsiteX4" fmla="*/ 28605 w 399247"/>
                <a:gd name="connsiteY4" fmla="*/ 399246 h 515500"/>
                <a:gd name="connsiteX5" fmla="*/ 0 w 399247"/>
                <a:gd name="connsiteY5" fmla="*/ 275871 h 515500"/>
                <a:gd name="connsiteX6" fmla="*/ 99390 w 399247"/>
                <a:gd name="connsiteY6" fmla="*/ 192048 h 515500"/>
                <a:gd name="connsiteX7" fmla="*/ 152498 w 399247"/>
                <a:gd name="connsiteY7" fmla="*/ 76248 h 515500"/>
                <a:gd name="connsiteX8" fmla="*/ 284711 w 399247"/>
                <a:gd name="connsiteY8" fmla="*/ 63995 h 515500"/>
                <a:gd name="connsiteX9" fmla="*/ 399247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399247" y="0"/>
                  </a:moveTo>
                  <a:lnTo>
                    <a:pt x="399247" y="63115"/>
                  </a:lnTo>
                  <a:cubicBezTo>
                    <a:pt x="399247" y="284698"/>
                    <a:pt x="242072" y="469571"/>
                    <a:pt x="33128" y="512327"/>
                  </a:cubicBezTo>
                  <a:lnTo>
                    <a:pt x="1651" y="515500"/>
                  </a:lnTo>
                  <a:lnTo>
                    <a:pt x="28605" y="399246"/>
                  </a:lnTo>
                  <a:lnTo>
                    <a:pt x="0" y="275871"/>
                  </a:lnTo>
                  <a:lnTo>
                    <a:pt x="99390" y="192048"/>
                  </a:lnTo>
                  <a:lnTo>
                    <a:pt x="152498" y="76248"/>
                  </a:lnTo>
                  <a:lnTo>
                    <a:pt x="284711" y="63995"/>
                  </a:lnTo>
                  <a:lnTo>
                    <a:pt x="39924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47" name="Freeform"/>
            <p:cNvSpPr/>
            <p:nvPr/>
          </p:nvSpPr>
          <p:spPr>
            <a:xfrm>
              <a:off x="3048000" y="773138"/>
              <a:ext cx="6096000" cy="2751112"/>
            </a:xfrm>
            <a:custGeom>
              <a:avLst/>
              <a:gdLst>
                <a:gd name="connsiteX0" fmla="*/ 458528 w 6096000"/>
                <a:gd name="connsiteY0" fmla="*/ 0 h 2751112"/>
                <a:gd name="connsiteX1" fmla="*/ 5637472 w 6096000"/>
                <a:gd name="connsiteY1" fmla="*/ 0 h 2751112"/>
                <a:gd name="connsiteX2" fmla="*/ 5698404 w 6096000"/>
                <a:gd name="connsiteY2" fmla="*/ 6143 h 2751112"/>
                <a:gd name="connsiteX3" fmla="*/ 5725358 w 6096000"/>
                <a:gd name="connsiteY3" fmla="*/ 122398 h 2751112"/>
                <a:gd name="connsiteX4" fmla="*/ 5696753 w 6096000"/>
                <a:gd name="connsiteY4" fmla="*/ 245772 h 2751112"/>
                <a:gd name="connsiteX5" fmla="*/ 5796143 w 6096000"/>
                <a:gd name="connsiteY5" fmla="*/ 329595 h 2751112"/>
                <a:gd name="connsiteX6" fmla="*/ 5849251 w 6096000"/>
                <a:gd name="connsiteY6" fmla="*/ 445395 h 2751112"/>
                <a:gd name="connsiteX7" fmla="*/ 5981464 w 6096000"/>
                <a:gd name="connsiteY7" fmla="*/ 457648 h 2751112"/>
                <a:gd name="connsiteX8" fmla="*/ 6096000 w 6096000"/>
                <a:gd name="connsiteY8" fmla="*/ 521643 h 2751112"/>
                <a:gd name="connsiteX9" fmla="*/ 6096000 w 6096000"/>
                <a:gd name="connsiteY9" fmla="*/ 2229469 h 2751112"/>
                <a:gd name="connsiteX10" fmla="*/ 5981464 w 6096000"/>
                <a:gd name="connsiteY10" fmla="*/ 2293464 h 2751112"/>
                <a:gd name="connsiteX11" fmla="*/ 5849251 w 6096000"/>
                <a:gd name="connsiteY11" fmla="*/ 2305717 h 2751112"/>
                <a:gd name="connsiteX12" fmla="*/ 5796143 w 6096000"/>
                <a:gd name="connsiteY12" fmla="*/ 2421517 h 2751112"/>
                <a:gd name="connsiteX13" fmla="*/ 5696753 w 6096000"/>
                <a:gd name="connsiteY13" fmla="*/ 2505340 h 2751112"/>
                <a:gd name="connsiteX14" fmla="*/ 5725358 w 6096000"/>
                <a:gd name="connsiteY14" fmla="*/ 2628715 h 2751112"/>
                <a:gd name="connsiteX15" fmla="*/ 5698404 w 6096000"/>
                <a:gd name="connsiteY15" fmla="*/ 2744969 h 2751112"/>
                <a:gd name="connsiteX16" fmla="*/ 5637472 w 6096000"/>
                <a:gd name="connsiteY16" fmla="*/ 2751112 h 2751112"/>
                <a:gd name="connsiteX17" fmla="*/ 458528 w 6096000"/>
                <a:gd name="connsiteY17" fmla="*/ 2751112 h 2751112"/>
                <a:gd name="connsiteX18" fmla="*/ 397596 w 6096000"/>
                <a:gd name="connsiteY18" fmla="*/ 2744969 h 2751112"/>
                <a:gd name="connsiteX19" fmla="*/ 370642 w 6096000"/>
                <a:gd name="connsiteY19" fmla="*/ 2628715 h 2751112"/>
                <a:gd name="connsiteX20" fmla="*/ 399247 w 6096000"/>
                <a:gd name="connsiteY20" fmla="*/ 2505340 h 2751112"/>
                <a:gd name="connsiteX21" fmla="*/ 299857 w 6096000"/>
                <a:gd name="connsiteY21" fmla="*/ 2421517 h 2751112"/>
                <a:gd name="connsiteX22" fmla="*/ 246749 w 6096000"/>
                <a:gd name="connsiteY22" fmla="*/ 2305717 h 2751112"/>
                <a:gd name="connsiteX23" fmla="*/ 114536 w 6096000"/>
                <a:gd name="connsiteY23" fmla="*/ 2293464 h 2751112"/>
                <a:gd name="connsiteX24" fmla="*/ 1 w 6096000"/>
                <a:gd name="connsiteY24" fmla="*/ 2229469 h 2751112"/>
                <a:gd name="connsiteX25" fmla="*/ 0 w 6096000"/>
                <a:gd name="connsiteY25" fmla="*/ 2229470 h 2751112"/>
                <a:gd name="connsiteX26" fmla="*/ 0 w 6096000"/>
                <a:gd name="connsiteY26" fmla="*/ 521643 h 2751112"/>
                <a:gd name="connsiteX27" fmla="*/ 1 w 6096000"/>
                <a:gd name="connsiteY27" fmla="*/ 521643 h 2751112"/>
                <a:gd name="connsiteX28" fmla="*/ 114536 w 6096000"/>
                <a:gd name="connsiteY28" fmla="*/ 457648 h 2751112"/>
                <a:gd name="connsiteX29" fmla="*/ 246749 w 6096000"/>
                <a:gd name="connsiteY29" fmla="*/ 445395 h 2751112"/>
                <a:gd name="connsiteX30" fmla="*/ 299857 w 6096000"/>
                <a:gd name="connsiteY30" fmla="*/ 329595 h 2751112"/>
                <a:gd name="connsiteX31" fmla="*/ 399247 w 6096000"/>
                <a:gd name="connsiteY31" fmla="*/ 245772 h 2751112"/>
                <a:gd name="connsiteX32" fmla="*/ 370642 w 6096000"/>
                <a:gd name="connsiteY32" fmla="*/ 122398 h 2751112"/>
                <a:gd name="connsiteX33" fmla="*/ 397596 w 6096000"/>
                <a:gd name="connsiteY33" fmla="*/ 6143 h 2751112"/>
                <a:gd name="connsiteX34" fmla="*/ 458528 w 6096000"/>
                <a:gd name="connsiteY34" fmla="*/ 0 h 275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96000" h="2751112">
                  <a:moveTo>
                    <a:pt x="458528" y="0"/>
                  </a:moveTo>
                  <a:lnTo>
                    <a:pt x="5637472" y="0"/>
                  </a:lnTo>
                  <a:lnTo>
                    <a:pt x="5698404" y="6143"/>
                  </a:lnTo>
                  <a:lnTo>
                    <a:pt x="5725358" y="122398"/>
                  </a:lnTo>
                  <a:lnTo>
                    <a:pt x="5696753" y="245772"/>
                  </a:lnTo>
                  <a:lnTo>
                    <a:pt x="5796143" y="329595"/>
                  </a:lnTo>
                  <a:lnTo>
                    <a:pt x="5849251" y="445395"/>
                  </a:lnTo>
                  <a:lnTo>
                    <a:pt x="5981464" y="457648"/>
                  </a:lnTo>
                  <a:lnTo>
                    <a:pt x="6096000" y="521643"/>
                  </a:lnTo>
                  <a:lnTo>
                    <a:pt x="6096000" y="2229469"/>
                  </a:lnTo>
                  <a:lnTo>
                    <a:pt x="5981464" y="2293464"/>
                  </a:lnTo>
                  <a:lnTo>
                    <a:pt x="5849251" y="2305717"/>
                  </a:lnTo>
                  <a:lnTo>
                    <a:pt x="5796143" y="2421517"/>
                  </a:lnTo>
                  <a:lnTo>
                    <a:pt x="5696753" y="2505340"/>
                  </a:lnTo>
                  <a:lnTo>
                    <a:pt x="5725358" y="2628715"/>
                  </a:lnTo>
                  <a:lnTo>
                    <a:pt x="5698404" y="2744969"/>
                  </a:lnTo>
                  <a:lnTo>
                    <a:pt x="5637472" y="2751112"/>
                  </a:lnTo>
                  <a:lnTo>
                    <a:pt x="458528" y="2751112"/>
                  </a:lnTo>
                  <a:lnTo>
                    <a:pt x="397596" y="2744969"/>
                  </a:lnTo>
                  <a:lnTo>
                    <a:pt x="370642" y="2628715"/>
                  </a:lnTo>
                  <a:lnTo>
                    <a:pt x="399247" y="2505340"/>
                  </a:lnTo>
                  <a:lnTo>
                    <a:pt x="299857" y="2421517"/>
                  </a:lnTo>
                  <a:lnTo>
                    <a:pt x="246749" y="2305717"/>
                  </a:lnTo>
                  <a:lnTo>
                    <a:pt x="114536" y="2293464"/>
                  </a:lnTo>
                  <a:lnTo>
                    <a:pt x="1" y="2229469"/>
                  </a:lnTo>
                  <a:lnTo>
                    <a:pt x="0" y="2229470"/>
                  </a:lnTo>
                  <a:lnTo>
                    <a:pt x="0" y="521643"/>
                  </a:lnTo>
                  <a:lnTo>
                    <a:pt x="1" y="521643"/>
                  </a:lnTo>
                  <a:lnTo>
                    <a:pt x="114536" y="457648"/>
                  </a:lnTo>
                  <a:lnTo>
                    <a:pt x="246749" y="445395"/>
                  </a:lnTo>
                  <a:lnTo>
                    <a:pt x="299857" y="329595"/>
                  </a:lnTo>
                  <a:lnTo>
                    <a:pt x="399247" y="245772"/>
                  </a:lnTo>
                  <a:lnTo>
                    <a:pt x="370642" y="122398"/>
                  </a:lnTo>
                  <a:lnTo>
                    <a:pt x="397596" y="6143"/>
                  </a:lnTo>
                  <a:lnTo>
                    <a:pt x="45852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ما اسم البلد التي فقدت فيها عائشة رضي</a:t>
              </a:r>
            </a:p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الله عنها عقدها عندما كانت مسافرة مع</a:t>
              </a:r>
            </a:p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النبي عليه الصلاة والسلام؟</a:t>
              </a:r>
            </a:p>
          </p:txBody>
        </p:sp>
      </p:grpSp>
      <p:grpSp>
        <p:nvGrpSpPr>
          <p:cNvPr id="162" name="جواب 3"/>
          <p:cNvGrpSpPr/>
          <p:nvPr/>
        </p:nvGrpSpPr>
        <p:grpSpPr>
          <a:xfrm>
            <a:off x="3383903" y="4741272"/>
            <a:ext cx="5424196" cy="526688"/>
            <a:chOff x="3383903" y="3931481"/>
            <a:chExt cx="5424196" cy="526688"/>
          </a:xfrm>
        </p:grpSpPr>
        <p:sp>
          <p:nvSpPr>
            <p:cNvPr id="74" name="Freeform"/>
            <p:cNvSpPr/>
            <p:nvPr/>
          </p:nvSpPr>
          <p:spPr>
            <a:xfrm>
              <a:off x="8603720" y="3936203"/>
              <a:ext cx="204379" cy="517247"/>
            </a:xfrm>
            <a:custGeom>
              <a:avLst/>
              <a:gdLst>
                <a:gd name="connsiteX0" fmla="*/ 139979 w 204379"/>
                <a:gd name="connsiteY0" fmla="*/ 0 h 517247"/>
                <a:gd name="connsiteX1" fmla="*/ 150765 w 204379"/>
                <a:gd name="connsiteY1" fmla="*/ 2177 h 517247"/>
                <a:gd name="connsiteX2" fmla="*/ 204379 w 204379"/>
                <a:gd name="connsiteY2" fmla="*/ 83062 h 517247"/>
                <a:gd name="connsiteX3" fmla="*/ 204379 w 204379"/>
                <a:gd name="connsiteY3" fmla="*/ 434184 h 517247"/>
                <a:gd name="connsiteX4" fmla="*/ 150765 w 204379"/>
                <a:gd name="connsiteY4" fmla="*/ 515069 h 517247"/>
                <a:gd name="connsiteX5" fmla="*/ 139979 w 204379"/>
                <a:gd name="connsiteY5" fmla="*/ 517247 h 517247"/>
                <a:gd name="connsiteX6" fmla="*/ 120920 w 204379"/>
                <a:gd name="connsiteY6" fmla="*/ 514739 h 517247"/>
                <a:gd name="connsiteX7" fmla="*/ 75319 w 204379"/>
                <a:gd name="connsiteY7" fmla="*/ 425328 h 517247"/>
                <a:gd name="connsiteX8" fmla="*/ 0 w 204379"/>
                <a:gd name="connsiteY8" fmla="*/ 356451 h 517247"/>
                <a:gd name="connsiteX9" fmla="*/ 18367 w 204379"/>
                <a:gd name="connsiteY9" fmla="*/ 258623 h 517247"/>
                <a:gd name="connsiteX10" fmla="*/ 0 w 204379"/>
                <a:gd name="connsiteY10" fmla="*/ 160795 h 517247"/>
                <a:gd name="connsiteX11" fmla="*/ 75319 w 204379"/>
                <a:gd name="connsiteY11" fmla="*/ 91918 h 517247"/>
                <a:gd name="connsiteX12" fmla="*/ 120920 w 204379"/>
                <a:gd name="connsiteY12" fmla="*/ 2507 h 517247"/>
                <a:gd name="connsiteX13" fmla="*/ 139979 w 204379"/>
                <a:gd name="connsiteY13" fmla="*/ 0 h 51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7247">
                  <a:moveTo>
                    <a:pt x="139979" y="0"/>
                  </a:moveTo>
                  <a:lnTo>
                    <a:pt x="150765" y="2177"/>
                  </a:lnTo>
                  <a:cubicBezTo>
                    <a:pt x="182272" y="15504"/>
                    <a:pt x="204379" y="46701"/>
                    <a:pt x="204379" y="83062"/>
                  </a:cubicBezTo>
                  <a:lnTo>
                    <a:pt x="204379" y="434184"/>
                  </a:lnTo>
                  <a:cubicBezTo>
                    <a:pt x="204379" y="470545"/>
                    <a:pt x="182272" y="501743"/>
                    <a:pt x="150765" y="515069"/>
                  </a:cubicBezTo>
                  <a:lnTo>
                    <a:pt x="139979" y="517247"/>
                  </a:lnTo>
                  <a:lnTo>
                    <a:pt x="120920" y="514739"/>
                  </a:lnTo>
                  <a:lnTo>
                    <a:pt x="75319" y="425328"/>
                  </a:lnTo>
                  <a:lnTo>
                    <a:pt x="0" y="356451"/>
                  </a:lnTo>
                  <a:lnTo>
                    <a:pt x="18367" y="258623"/>
                  </a:lnTo>
                  <a:lnTo>
                    <a:pt x="0" y="160795"/>
                  </a:lnTo>
                  <a:lnTo>
                    <a:pt x="75319" y="91918"/>
                  </a:lnTo>
                  <a:lnTo>
                    <a:pt x="120920" y="2507"/>
                  </a:lnTo>
                  <a:lnTo>
                    <a:pt x="139979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73" name="Freeform"/>
            <p:cNvSpPr/>
            <p:nvPr/>
          </p:nvSpPr>
          <p:spPr>
            <a:xfrm>
              <a:off x="3383903" y="3938120"/>
              <a:ext cx="180297" cy="513410"/>
            </a:xfrm>
            <a:custGeom>
              <a:avLst/>
              <a:gdLst>
                <a:gd name="connsiteX0" fmla="*/ 54898 w 180297"/>
                <a:gd name="connsiteY0" fmla="*/ 0 h 513410"/>
                <a:gd name="connsiteX1" fmla="*/ 59377 w 180297"/>
                <a:gd name="connsiteY1" fmla="*/ 589 h 513410"/>
                <a:gd name="connsiteX2" fmla="*/ 104978 w 180297"/>
                <a:gd name="connsiteY2" fmla="*/ 90000 h 513410"/>
                <a:gd name="connsiteX3" fmla="*/ 180297 w 180297"/>
                <a:gd name="connsiteY3" fmla="*/ 158877 h 513410"/>
                <a:gd name="connsiteX4" fmla="*/ 161930 w 180297"/>
                <a:gd name="connsiteY4" fmla="*/ 256705 h 513410"/>
                <a:gd name="connsiteX5" fmla="*/ 180297 w 180297"/>
                <a:gd name="connsiteY5" fmla="*/ 354533 h 513410"/>
                <a:gd name="connsiteX6" fmla="*/ 104978 w 180297"/>
                <a:gd name="connsiteY6" fmla="*/ 423410 h 513410"/>
                <a:gd name="connsiteX7" fmla="*/ 59377 w 180297"/>
                <a:gd name="connsiteY7" fmla="*/ 512821 h 513410"/>
                <a:gd name="connsiteX8" fmla="*/ 54898 w 180297"/>
                <a:gd name="connsiteY8" fmla="*/ 513410 h 513410"/>
                <a:gd name="connsiteX9" fmla="*/ 53614 w 180297"/>
                <a:gd name="connsiteY9" fmla="*/ 513151 h 513410"/>
                <a:gd name="connsiteX10" fmla="*/ 0 w 180297"/>
                <a:gd name="connsiteY10" fmla="*/ 432266 h 513410"/>
                <a:gd name="connsiteX11" fmla="*/ 0 w 180297"/>
                <a:gd name="connsiteY11" fmla="*/ 81144 h 513410"/>
                <a:gd name="connsiteX12" fmla="*/ 53614 w 180297"/>
                <a:gd name="connsiteY12" fmla="*/ 259 h 513410"/>
                <a:gd name="connsiteX13" fmla="*/ 54898 w 180297"/>
                <a:gd name="connsiteY13" fmla="*/ 0 h 513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0297" h="513410">
                  <a:moveTo>
                    <a:pt x="54898" y="0"/>
                  </a:moveTo>
                  <a:lnTo>
                    <a:pt x="59377" y="589"/>
                  </a:lnTo>
                  <a:lnTo>
                    <a:pt x="104978" y="90000"/>
                  </a:lnTo>
                  <a:lnTo>
                    <a:pt x="180297" y="158877"/>
                  </a:lnTo>
                  <a:lnTo>
                    <a:pt x="161930" y="256705"/>
                  </a:lnTo>
                  <a:lnTo>
                    <a:pt x="180297" y="354533"/>
                  </a:lnTo>
                  <a:lnTo>
                    <a:pt x="104978" y="423410"/>
                  </a:lnTo>
                  <a:lnTo>
                    <a:pt x="59377" y="512821"/>
                  </a:lnTo>
                  <a:lnTo>
                    <a:pt x="54898" y="513410"/>
                  </a:lnTo>
                  <a:lnTo>
                    <a:pt x="53614" y="513151"/>
                  </a:lnTo>
                  <a:cubicBezTo>
                    <a:pt x="22108" y="499825"/>
                    <a:pt x="0" y="468627"/>
                    <a:pt x="0" y="432266"/>
                  </a:cubicBezTo>
                  <a:lnTo>
                    <a:pt x="0" y="81144"/>
                  </a:lnTo>
                  <a:cubicBezTo>
                    <a:pt x="0" y="44783"/>
                    <a:pt x="22108" y="13586"/>
                    <a:pt x="53614" y="259"/>
                  </a:cubicBezTo>
                  <a:lnTo>
                    <a:pt x="54898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6" name="Freeform"/>
            <p:cNvSpPr/>
            <p:nvPr/>
          </p:nvSpPr>
          <p:spPr>
            <a:xfrm>
              <a:off x="3438800" y="3931481"/>
              <a:ext cx="5304898" cy="526688"/>
            </a:xfrm>
            <a:custGeom>
              <a:avLst/>
              <a:gdLst>
                <a:gd name="connsiteX0" fmla="*/ 32885 w 5304898"/>
                <a:gd name="connsiteY0" fmla="*/ 0 h 526688"/>
                <a:gd name="connsiteX1" fmla="*/ 5281515 w 5304898"/>
                <a:gd name="connsiteY1" fmla="*/ 0 h 526688"/>
                <a:gd name="connsiteX2" fmla="*/ 5304898 w 5304898"/>
                <a:gd name="connsiteY2" fmla="*/ 4721 h 526688"/>
                <a:gd name="connsiteX3" fmla="*/ 5285839 w 5304898"/>
                <a:gd name="connsiteY3" fmla="*/ 7228 h 526688"/>
                <a:gd name="connsiteX4" fmla="*/ 5240238 w 5304898"/>
                <a:gd name="connsiteY4" fmla="*/ 96639 h 526688"/>
                <a:gd name="connsiteX5" fmla="*/ 5164919 w 5304898"/>
                <a:gd name="connsiteY5" fmla="*/ 165516 h 526688"/>
                <a:gd name="connsiteX6" fmla="*/ 5183286 w 5304898"/>
                <a:gd name="connsiteY6" fmla="*/ 263344 h 526688"/>
                <a:gd name="connsiteX7" fmla="*/ 5164919 w 5304898"/>
                <a:gd name="connsiteY7" fmla="*/ 361172 h 526688"/>
                <a:gd name="connsiteX8" fmla="*/ 5240238 w 5304898"/>
                <a:gd name="connsiteY8" fmla="*/ 430049 h 526688"/>
                <a:gd name="connsiteX9" fmla="*/ 5285839 w 5304898"/>
                <a:gd name="connsiteY9" fmla="*/ 519460 h 526688"/>
                <a:gd name="connsiteX10" fmla="*/ 5304898 w 5304898"/>
                <a:gd name="connsiteY10" fmla="*/ 521968 h 526688"/>
                <a:gd name="connsiteX11" fmla="*/ 5281515 w 5304898"/>
                <a:gd name="connsiteY11" fmla="*/ 526688 h 526688"/>
                <a:gd name="connsiteX12" fmla="*/ 32885 w 5304898"/>
                <a:gd name="connsiteY12" fmla="*/ 526688 h 526688"/>
                <a:gd name="connsiteX13" fmla="*/ 0 w 5304898"/>
                <a:gd name="connsiteY13" fmla="*/ 520049 h 526688"/>
                <a:gd name="connsiteX14" fmla="*/ 4479 w 5304898"/>
                <a:gd name="connsiteY14" fmla="*/ 519460 h 526688"/>
                <a:gd name="connsiteX15" fmla="*/ 50080 w 5304898"/>
                <a:gd name="connsiteY15" fmla="*/ 430049 h 526688"/>
                <a:gd name="connsiteX16" fmla="*/ 125399 w 5304898"/>
                <a:gd name="connsiteY16" fmla="*/ 361172 h 526688"/>
                <a:gd name="connsiteX17" fmla="*/ 107032 w 5304898"/>
                <a:gd name="connsiteY17" fmla="*/ 263344 h 526688"/>
                <a:gd name="connsiteX18" fmla="*/ 125399 w 5304898"/>
                <a:gd name="connsiteY18" fmla="*/ 165516 h 526688"/>
                <a:gd name="connsiteX19" fmla="*/ 50080 w 5304898"/>
                <a:gd name="connsiteY19" fmla="*/ 96639 h 526688"/>
                <a:gd name="connsiteX20" fmla="*/ 4479 w 5304898"/>
                <a:gd name="connsiteY20" fmla="*/ 7228 h 526688"/>
                <a:gd name="connsiteX21" fmla="*/ 0 w 5304898"/>
                <a:gd name="connsiteY21" fmla="*/ 6639 h 526688"/>
                <a:gd name="connsiteX22" fmla="*/ 32885 w 5304898"/>
                <a:gd name="connsiteY22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304898" h="526688">
                  <a:moveTo>
                    <a:pt x="32885" y="0"/>
                  </a:moveTo>
                  <a:lnTo>
                    <a:pt x="5281515" y="0"/>
                  </a:lnTo>
                  <a:lnTo>
                    <a:pt x="5304898" y="4721"/>
                  </a:lnTo>
                  <a:lnTo>
                    <a:pt x="5285839" y="7228"/>
                  </a:lnTo>
                  <a:lnTo>
                    <a:pt x="5240238" y="96639"/>
                  </a:lnTo>
                  <a:lnTo>
                    <a:pt x="5164919" y="165516"/>
                  </a:lnTo>
                  <a:lnTo>
                    <a:pt x="5183286" y="263344"/>
                  </a:lnTo>
                  <a:lnTo>
                    <a:pt x="5164919" y="361172"/>
                  </a:lnTo>
                  <a:lnTo>
                    <a:pt x="5240238" y="430049"/>
                  </a:lnTo>
                  <a:lnTo>
                    <a:pt x="5285839" y="519460"/>
                  </a:lnTo>
                  <a:lnTo>
                    <a:pt x="5304898" y="521968"/>
                  </a:lnTo>
                  <a:lnTo>
                    <a:pt x="5281515" y="526688"/>
                  </a:lnTo>
                  <a:lnTo>
                    <a:pt x="32885" y="526688"/>
                  </a:lnTo>
                  <a:lnTo>
                    <a:pt x="0" y="520049"/>
                  </a:lnTo>
                  <a:lnTo>
                    <a:pt x="4479" y="519460"/>
                  </a:lnTo>
                  <a:lnTo>
                    <a:pt x="50080" y="430049"/>
                  </a:lnTo>
                  <a:lnTo>
                    <a:pt x="125399" y="361172"/>
                  </a:lnTo>
                  <a:lnTo>
                    <a:pt x="107032" y="263344"/>
                  </a:lnTo>
                  <a:lnTo>
                    <a:pt x="125399" y="165516"/>
                  </a:lnTo>
                  <a:lnTo>
                    <a:pt x="50080" y="96639"/>
                  </a:lnTo>
                  <a:lnTo>
                    <a:pt x="4479" y="7228"/>
                  </a:lnTo>
                  <a:lnTo>
                    <a:pt x="0" y="6639"/>
                  </a:lnTo>
                  <a:lnTo>
                    <a:pt x="32885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تُرْبان</a:t>
              </a:r>
            </a:p>
          </p:txBody>
        </p:sp>
      </p:grpSp>
      <p:grpSp>
        <p:nvGrpSpPr>
          <p:cNvPr id="163" name="جواب 2"/>
          <p:cNvGrpSpPr/>
          <p:nvPr/>
        </p:nvGrpSpPr>
        <p:grpSpPr>
          <a:xfrm>
            <a:off x="3383903" y="4079309"/>
            <a:ext cx="5424196" cy="526688"/>
            <a:chOff x="3383903" y="4669227"/>
            <a:chExt cx="5424196" cy="526688"/>
          </a:xfrm>
        </p:grpSpPr>
        <p:sp>
          <p:nvSpPr>
            <p:cNvPr id="72" name="Freeform"/>
            <p:cNvSpPr/>
            <p:nvPr/>
          </p:nvSpPr>
          <p:spPr>
            <a:xfrm>
              <a:off x="8603720" y="4670388"/>
              <a:ext cx="204379" cy="516719"/>
            </a:xfrm>
            <a:custGeom>
              <a:avLst/>
              <a:gdLst>
                <a:gd name="connsiteX0" fmla="*/ 122342 w 204379"/>
                <a:gd name="connsiteY0" fmla="*/ 0 h 516719"/>
                <a:gd name="connsiteX1" fmla="*/ 150765 w 204379"/>
                <a:gd name="connsiteY1" fmla="*/ 5738 h 516719"/>
                <a:gd name="connsiteX2" fmla="*/ 204379 w 204379"/>
                <a:gd name="connsiteY2" fmla="*/ 86623 h 516719"/>
                <a:gd name="connsiteX3" fmla="*/ 204379 w 204379"/>
                <a:gd name="connsiteY3" fmla="*/ 437745 h 516719"/>
                <a:gd name="connsiteX4" fmla="*/ 178668 w 204379"/>
                <a:gd name="connsiteY4" fmla="*/ 499817 h 516719"/>
                <a:gd name="connsiteX5" fmla="*/ 153600 w 204379"/>
                <a:gd name="connsiteY5" fmla="*/ 516719 h 516719"/>
                <a:gd name="connsiteX6" fmla="*/ 120920 w 204379"/>
                <a:gd name="connsiteY6" fmla="*/ 512419 h 516719"/>
                <a:gd name="connsiteX7" fmla="*/ 75319 w 204379"/>
                <a:gd name="connsiteY7" fmla="*/ 423008 h 516719"/>
                <a:gd name="connsiteX8" fmla="*/ 0 w 204379"/>
                <a:gd name="connsiteY8" fmla="*/ 354131 h 516719"/>
                <a:gd name="connsiteX9" fmla="*/ 18367 w 204379"/>
                <a:gd name="connsiteY9" fmla="*/ 256303 h 516719"/>
                <a:gd name="connsiteX10" fmla="*/ 0 w 204379"/>
                <a:gd name="connsiteY10" fmla="*/ 158475 h 516719"/>
                <a:gd name="connsiteX11" fmla="*/ 75319 w 204379"/>
                <a:gd name="connsiteY11" fmla="*/ 89598 h 516719"/>
                <a:gd name="connsiteX12" fmla="*/ 120920 w 204379"/>
                <a:gd name="connsiteY12" fmla="*/ 187 h 516719"/>
                <a:gd name="connsiteX13" fmla="*/ 122342 w 204379"/>
                <a:gd name="connsiteY13" fmla="*/ 0 h 51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6719">
                  <a:moveTo>
                    <a:pt x="122342" y="0"/>
                  </a:moveTo>
                  <a:lnTo>
                    <a:pt x="150765" y="5738"/>
                  </a:lnTo>
                  <a:cubicBezTo>
                    <a:pt x="182272" y="19065"/>
                    <a:pt x="204379" y="50262"/>
                    <a:pt x="204379" y="86623"/>
                  </a:cubicBezTo>
                  <a:lnTo>
                    <a:pt x="204379" y="437745"/>
                  </a:lnTo>
                  <a:cubicBezTo>
                    <a:pt x="204379" y="461986"/>
                    <a:pt x="194553" y="483931"/>
                    <a:pt x="178668" y="499817"/>
                  </a:cubicBezTo>
                  <a:lnTo>
                    <a:pt x="153600" y="516719"/>
                  </a:lnTo>
                  <a:lnTo>
                    <a:pt x="120920" y="512419"/>
                  </a:lnTo>
                  <a:lnTo>
                    <a:pt x="75319" y="423008"/>
                  </a:lnTo>
                  <a:lnTo>
                    <a:pt x="0" y="354131"/>
                  </a:lnTo>
                  <a:lnTo>
                    <a:pt x="18367" y="256303"/>
                  </a:lnTo>
                  <a:lnTo>
                    <a:pt x="0" y="158475"/>
                  </a:lnTo>
                  <a:lnTo>
                    <a:pt x="75319" y="89598"/>
                  </a:lnTo>
                  <a:lnTo>
                    <a:pt x="120920" y="187"/>
                  </a:lnTo>
                  <a:lnTo>
                    <a:pt x="122342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71" name="Freeform"/>
            <p:cNvSpPr/>
            <p:nvPr/>
          </p:nvSpPr>
          <p:spPr>
            <a:xfrm>
              <a:off x="3383903" y="4674553"/>
              <a:ext cx="180297" cy="509903"/>
            </a:xfrm>
            <a:custGeom>
              <a:avLst/>
              <a:gdLst>
                <a:gd name="connsiteX0" fmla="*/ 61406 w 180297"/>
                <a:gd name="connsiteY0" fmla="*/ 0 h 509903"/>
                <a:gd name="connsiteX1" fmla="*/ 104978 w 180297"/>
                <a:gd name="connsiteY1" fmla="*/ 85433 h 509903"/>
                <a:gd name="connsiteX2" fmla="*/ 180297 w 180297"/>
                <a:gd name="connsiteY2" fmla="*/ 154310 h 509903"/>
                <a:gd name="connsiteX3" fmla="*/ 161930 w 180297"/>
                <a:gd name="connsiteY3" fmla="*/ 252138 h 509903"/>
                <a:gd name="connsiteX4" fmla="*/ 180297 w 180297"/>
                <a:gd name="connsiteY4" fmla="*/ 349966 h 509903"/>
                <a:gd name="connsiteX5" fmla="*/ 104978 w 180297"/>
                <a:gd name="connsiteY5" fmla="*/ 418843 h 509903"/>
                <a:gd name="connsiteX6" fmla="*/ 59377 w 180297"/>
                <a:gd name="connsiteY6" fmla="*/ 508254 h 509903"/>
                <a:gd name="connsiteX7" fmla="*/ 46847 w 180297"/>
                <a:gd name="connsiteY7" fmla="*/ 509903 h 509903"/>
                <a:gd name="connsiteX8" fmla="*/ 25711 w 180297"/>
                <a:gd name="connsiteY8" fmla="*/ 495652 h 509903"/>
                <a:gd name="connsiteX9" fmla="*/ 0 w 180297"/>
                <a:gd name="connsiteY9" fmla="*/ 433580 h 509903"/>
                <a:gd name="connsiteX10" fmla="*/ 0 w 180297"/>
                <a:gd name="connsiteY10" fmla="*/ 82458 h 509903"/>
                <a:gd name="connsiteX11" fmla="*/ 53614 w 180297"/>
                <a:gd name="connsiteY11" fmla="*/ 1573 h 509903"/>
                <a:gd name="connsiteX12" fmla="*/ 61406 w 180297"/>
                <a:gd name="connsiteY12" fmla="*/ 0 h 509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297" h="509903">
                  <a:moveTo>
                    <a:pt x="61406" y="0"/>
                  </a:moveTo>
                  <a:lnTo>
                    <a:pt x="104978" y="85433"/>
                  </a:lnTo>
                  <a:lnTo>
                    <a:pt x="180297" y="154310"/>
                  </a:lnTo>
                  <a:lnTo>
                    <a:pt x="161930" y="252138"/>
                  </a:lnTo>
                  <a:lnTo>
                    <a:pt x="180297" y="349966"/>
                  </a:lnTo>
                  <a:lnTo>
                    <a:pt x="104978" y="418843"/>
                  </a:lnTo>
                  <a:lnTo>
                    <a:pt x="59377" y="508254"/>
                  </a:lnTo>
                  <a:lnTo>
                    <a:pt x="46847" y="509903"/>
                  </a:lnTo>
                  <a:lnTo>
                    <a:pt x="25711" y="495652"/>
                  </a:lnTo>
                  <a:cubicBezTo>
                    <a:pt x="9826" y="479766"/>
                    <a:pt x="0" y="457821"/>
                    <a:pt x="0" y="433580"/>
                  </a:cubicBezTo>
                  <a:lnTo>
                    <a:pt x="0" y="82458"/>
                  </a:lnTo>
                  <a:cubicBezTo>
                    <a:pt x="0" y="46097"/>
                    <a:pt x="22108" y="14900"/>
                    <a:pt x="53614" y="1573"/>
                  </a:cubicBezTo>
                  <a:lnTo>
                    <a:pt x="6140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3" name="Freeform"/>
            <p:cNvSpPr/>
            <p:nvPr/>
          </p:nvSpPr>
          <p:spPr>
            <a:xfrm>
              <a:off x="3430749" y="4669227"/>
              <a:ext cx="5326570" cy="526688"/>
            </a:xfrm>
            <a:custGeom>
              <a:avLst/>
              <a:gdLst>
                <a:gd name="connsiteX0" fmla="*/ 40936 w 5326570"/>
                <a:gd name="connsiteY0" fmla="*/ 0 h 526688"/>
                <a:gd name="connsiteX1" fmla="*/ 5289566 w 5326570"/>
                <a:gd name="connsiteY1" fmla="*/ 0 h 526688"/>
                <a:gd name="connsiteX2" fmla="*/ 5295312 w 5326570"/>
                <a:gd name="connsiteY2" fmla="*/ 1160 h 526688"/>
                <a:gd name="connsiteX3" fmla="*/ 5293890 w 5326570"/>
                <a:gd name="connsiteY3" fmla="*/ 1347 h 526688"/>
                <a:gd name="connsiteX4" fmla="*/ 5248289 w 5326570"/>
                <a:gd name="connsiteY4" fmla="*/ 90758 h 526688"/>
                <a:gd name="connsiteX5" fmla="*/ 5172970 w 5326570"/>
                <a:gd name="connsiteY5" fmla="*/ 159635 h 526688"/>
                <a:gd name="connsiteX6" fmla="*/ 5191337 w 5326570"/>
                <a:gd name="connsiteY6" fmla="*/ 257463 h 526688"/>
                <a:gd name="connsiteX7" fmla="*/ 5172970 w 5326570"/>
                <a:gd name="connsiteY7" fmla="*/ 355291 h 526688"/>
                <a:gd name="connsiteX8" fmla="*/ 5248289 w 5326570"/>
                <a:gd name="connsiteY8" fmla="*/ 424168 h 526688"/>
                <a:gd name="connsiteX9" fmla="*/ 5293890 w 5326570"/>
                <a:gd name="connsiteY9" fmla="*/ 513579 h 526688"/>
                <a:gd name="connsiteX10" fmla="*/ 5326570 w 5326570"/>
                <a:gd name="connsiteY10" fmla="*/ 517879 h 526688"/>
                <a:gd name="connsiteX11" fmla="*/ 5323735 w 5326570"/>
                <a:gd name="connsiteY11" fmla="*/ 519790 h 526688"/>
                <a:gd name="connsiteX12" fmla="*/ 5289566 w 5326570"/>
                <a:gd name="connsiteY12" fmla="*/ 526688 h 526688"/>
                <a:gd name="connsiteX13" fmla="*/ 40936 w 5326570"/>
                <a:gd name="connsiteY13" fmla="*/ 526688 h 526688"/>
                <a:gd name="connsiteX14" fmla="*/ 6767 w 5326570"/>
                <a:gd name="connsiteY14" fmla="*/ 519790 h 526688"/>
                <a:gd name="connsiteX15" fmla="*/ 0 w 5326570"/>
                <a:gd name="connsiteY15" fmla="*/ 515228 h 526688"/>
                <a:gd name="connsiteX16" fmla="*/ 12530 w 5326570"/>
                <a:gd name="connsiteY16" fmla="*/ 513579 h 526688"/>
                <a:gd name="connsiteX17" fmla="*/ 58131 w 5326570"/>
                <a:gd name="connsiteY17" fmla="*/ 424168 h 526688"/>
                <a:gd name="connsiteX18" fmla="*/ 133450 w 5326570"/>
                <a:gd name="connsiteY18" fmla="*/ 355291 h 526688"/>
                <a:gd name="connsiteX19" fmla="*/ 115083 w 5326570"/>
                <a:gd name="connsiteY19" fmla="*/ 257463 h 526688"/>
                <a:gd name="connsiteX20" fmla="*/ 133450 w 5326570"/>
                <a:gd name="connsiteY20" fmla="*/ 159635 h 526688"/>
                <a:gd name="connsiteX21" fmla="*/ 58131 w 5326570"/>
                <a:gd name="connsiteY21" fmla="*/ 90758 h 526688"/>
                <a:gd name="connsiteX22" fmla="*/ 14559 w 5326570"/>
                <a:gd name="connsiteY22" fmla="*/ 5325 h 526688"/>
                <a:gd name="connsiteX23" fmla="*/ 40936 w 5326570"/>
                <a:gd name="connsiteY23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326570" h="526688">
                  <a:moveTo>
                    <a:pt x="40936" y="0"/>
                  </a:moveTo>
                  <a:lnTo>
                    <a:pt x="5289566" y="0"/>
                  </a:lnTo>
                  <a:lnTo>
                    <a:pt x="5295312" y="1160"/>
                  </a:lnTo>
                  <a:lnTo>
                    <a:pt x="5293890" y="1347"/>
                  </a:lnTo>
                  <a:lnTo>
                    <a:pt x="5248289" y="90758"/>
                  </a:lnTo>
                  <a:lnTo>
                    <a:pt x="5172970" y="159635"/>
                  </a:lnTo>
                  <a:lnTo>
                    <a:pt x="5191337" y="257463"/>
                  </a:lnTo>
                  <a:lnTo>
                    <a:pt x="5172970" y="355291"/>
                  </a:lnTo>
                  <a:lnTo>
                    <a:pt x="5248289" y="424168"/>
                  </a:lnTo>
                  <a:lnTo>
                    <a:pt x="5293890" y="513579"/>
                  </a:lnTo>
                  <a:lnTo>
                    <a:pt x="5326570" y="517879"/>
                  </a:lnTo>
                  <a:lnTo>
                    <a:pt x="5323735" y="519790"/>
                  </a:lnTo>
                  <a:cubicBezTo>
                    <a:pt x="5313233" y="524232"/>
                    <a:pt x="5301686" y="526688"/>
                    <a:pt x="5289566" y="526688"/>
                  </a:cubicBezTo>
                  <a:lnTo>
                    <a:pt x="40936" y="526688"/>
                  </a:lnTo>
                  <a:cubicBezTo>
                    <a:pt x="28816" y="526688"/>
                    <a:pt x="17269" y="524232"/>
                    <a:pt x="6767" y="519790"/>
                  </a:cubicBezTo>
                  <a:lnTo>
                    <a:pt x="0" y="515228"/>
                  </a:lnTo>
                  <a:lnTo>
                    <a:pt x="12530" y="513579"/>
                  </a:lnTo>
                  <a:lnTo>
                    <a:pt x="58131" y="424168"/>
                  </a:lnTo>
                  <a:lnTo>
                    <a:pt x="133450" y="355291"/>
                  </a:lnTo>
                  <a:lnTo>
                    <a:pt x="115083" y="257463"/>
                  </a:lnTo>
                  <a:lnTo>
                    <a:pt x="133450" y="159635"/>
                  </a:lnTo>
                  <a:lnTo>
                    <a:pt x="58131" y="90758"/>
                  </a:lnTo>
                  <a:lnTo>
                    <a:pt x="14559" y="5325"/>
                  </a:lnTo>
                  <a:lnTo>
                    <a:pt x="40936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قباء</a:t>
              </a:r>
            </a:p>
          </p:txBody>
        </p:sp>
      </p:grpSp>
      <p:grpSp>
        <p:nvGrpSpPr>
          <p:cNvPr id="164" name="جواب 1"/>
          <p:cNvGrpSpPr/>
          <p:nvPr/>
        </p:nvGrpSpPr>
        <p:grpSpPr>
          <a:xfrm>
            <a:off x="3383903" y="5405449"/>
            <a:ext cx="5424196" cy="526688"/>
            <a:chOff x="3383903" y="5406973"/>
            <a:chExt cx="5424196" cy="526688"/>
          </a:xfrm>
        </p:grpSpPr>
        <p:sp>
          <p:nvSpPr>
            <p:cNvPr id="70" name="Freeform"/>
            <p:cNvSpPr/>
            <p:nvPr/>
          </p:nvSpPr>
          <p:spPr>
            <a:xfrm>
              <a:off x="8603720" y="5409187"/>
              <a:ext cx="204379" cy="517121"/>
            </a:xfrm>
            <a:custGeom>
              <a:avLst/>
              <a:gdLst>
                <a:gd name="connsiteX0" fmla="*/ 127557 w 204379"/>
                <a:gd name="connsiteY0" fmla="*/ 0 h 517121"/>
                <a:gd name="connsiteX1" fmla="*/ 150765 w 204379"/>
                <a:gd name="connsiteY1" fmla="*/ 4685 h 517121"/>
                <a:gd name="connsiteX2" fmla="*/ 204379 w 204379"/>
                <a:gd name="connsiteY2" fmla="*/ 85570 h 517121"/>
                <a:gd name="connsiteX3" fmla="*/ 204379 w 204379"/>
                <a:gd name="connsiteY3" fmla="*/ 436692 h 517121"/>
                <a:gd name="connsiteX4" fmla="*/ 178668 w 204379"/>
                <a:gd name="connsiteY4" fmla="*/ 498764 h 517121"/>
                <a:gd name="connsiteX5" fmla="*/ 151442 w 204379"/>
                <a:gd name="connsiteY5" fmla="*/ 517121 h 517121"/>
                <a:gd name="connsiteX6" fmla="*/ 120920 w 204379"/>
                <a:gd name="connsiteY6" fmla="*/ 513105 h 517121"/>
                <a:gd name="connsiteX7" fmla="*/ 75319 w 204379"/>
                <a:gd name="connsiteY7" fmla="*/ 423694 h 517121"/>
                <a:gd name="connsiteX8" fmla="*/ 0 w 204379"/>
                <a:gd name="connsiteY8" fmla="*/ 354817 h 517121"/>
                <a:gd name="connsiteX9" fmla="*/ 18367 w 204379"/>
                <a:gd name="connsiteY9" fmla="*/ 256989 h 517121"/>
                <a:gd name="connsiteX10" fmla="*/ 0 w 204379"/>
                <a:gd name="connsiteY10" fmla="*/ 159161 h 517121"/>
                <a:gd name="connsiteX11" fmla="*/ 75319 w 204379"/>
                <a:gd name="connsiteY11" fmla="*/ 90284 h 517121"/>
                <a:gd name="connsiteX12" fmla="*/ 120920 w 204379"/>
                <a:gd name="connsiteY12" fmla="*/ 873 h 517121"/>
                <a:gd name="connsiteX13" fmla="*/ 127557 w 204379"/>
                <a:gd name="connsiteY13" fmla="*/ 0 h 517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7121">
                  <a:moveTo>
                    <a:pt x="127557" y="0"/>
                  </a:moveTo>
                  <a:lnTo>
                    <a:pt x="150765" y="4685"/>
                  </a:lnTo>
                  <a:cubicBezTo>
                    <a:pt x="182272" y="18012"/>
                    <a:pt x="204379" y="49209"/>
                    <a:pt x="204379" y="85570"/>
                  </a:cubicBezTo>
                  <a:lnTo>
                    <a:pt x="204379" y="436692"/>
                  </a:lnTo>
                  <a:cubicBezTo>
                    <a:pt x="204379" y="460933"/>
                    <a:pt x="194553" y="482878"/>
                    <a:pt x="178668" y="498764"/>
                  </a:cubicBezTo>
                  <a:lnTo>
                    <a:pt x="151442" y="517121"/>
                  </a:lnTo>
                  <a:lnTo>
                    <a:pt x="120920" y="513105"/>
                  </a:lnTo>
                  <a:lnTo>
                    <a:pt x="75319" y="423694"/>
                  </a:lnTo>
                  <a:lnTo>
                    <a:pt x="0" y="354817"/>
                  </a:lnTo>
                  <a:lnTo>
                    <a:pt x="18367" y="256989"/>
                  </a:lnTo>
                  <a:lnTo>
                    <a:pt x="0" y="159161"/>
                  </a:lnTo>
                  <a:lnTo>
                    <a:pt x="75319" y="90284"/>
                  </a:lnTo>
                  <a:lnTo>
                    <a:pt x="120920" y="873"/>
                  </a:lnTo>
                  <a:lnTo>
                    <a:pt x="12755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9" name="Freeform"/>
            <p:cNvSpPr/>
            <p:nvPr/>
          </p:nvSpPr>
          <p:spPr>
            <a:xfrm>
              <a:off x="3383903" y="5412462"/>
              <a:ext cx="180297" cy="511195"/>
            </a:xfrm>
            <a:custGeom>
              <a:avLst/>
              <a:gdLst>
                <a:gd name="connsiteX0" fmla="*/ 60602 w 180297"/>
                <a:gd name="connsiteY0" fmla="*/ 0 h 511195"/>
                <a:gd name="connsiteX1" fmla="*/ 104978 w 180297"/>
                <a:gd name="connsiteY1" fmla="*/ 87009 h 511195"/>
                <a:gd name="connsiteX2" fmla="*/ 180297 w 180297"/>
                <a:gd name="connsiteY2" fmla="*/ 155886 h 511195"/>
                <a:gd name="connsiteX3" fmla="*/ 161930 w 180297"/>
                <a:gd name="connsiteY3" fmla="*/ 253714 h 511195"/>
                <a:gd name="connsiteX4" fmla="*/ 180297 w 180297"/>
                <a:gd name="connsiteY4" fmla="*/ 351542 h 511195"/>
                <a:gd name="connsiteX5" fmla="*/ 104978 w 180297"/>
                <a:gd name="connsiteY5" fmla="*/ 420419 h 511195"/>
                <a:gd name="connsiteX6" fmla="*/ 59377 w 180297"/>
                <a:gd name="connsiteY6" fmla="*/ 509830 h 511195"/>
                <a:gd name="connsiteX7" fmla="*/ 49005 w 180297"/>
                <a:gd name="connsiteY7" fmla="*/ 511195 h 511195"/>
                <a:gd name="connsiteX8" fmla="*/ 25711 w 180297"/>
                <a:gd name="connsiteY8" fmla="*/ 495489 h 511195"/>
                <a:gd name="connsiteX9" fmla="*/ 0 w 180297"/>
                <a:gd name="connsiteY9" fmla="*/ 433417 h 511195"/>
                <a:gd name="connsiteX10" fmla="*/ 0 w 180297"/>
                <a:gd name="connsiteY10" fmla="*/ 82295 h 511195"/>
                <a:gd name="connsiteX11" fmla="*/ 53614 w 180297"/>
                <a:gd name="connsiteY11" fmla="*/ 1410 h 511195"/>
                <a:gd name="connsiteX12" fmla="*/ 60602 w 180297"/>
                <a:gd name="connsiteY12" fmla="*/ 0 h 511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297" h="511195">
                  <a:moveTo>
                    <a:pt x="60602" y="0"/>
                  </a:moveTo>
                  <a:lnTo>
                    <a:pt x="104978" y="87009"/>
                  </a:lnTo>
                  <a:lnTo>
                    <a:pt x="180297" y="155886"/>
                  </a:lnTo>
                  <a:lnTo>
                    <a:pt x="161930" y="253714"/>
                  </a:lnTo>
                  <a:lnTo>
                    <a:pt x="180297" y="351542"/>
                  </a:lnTo>
                  <a:lnTo>
                    <a:pt x="104978" y="420419"/>
                  </a:lnTo>
                  <a:lnTo>
                    <a:pt x="59377" y="509830"/>
                  </a:lnTo>
                  <a:lnTo>
                    <a:pt x="49005" y="511195"/>
                  </a:lnTo>
                  <a:lnTo>
                    <a:pt x="25711" y="495489"/>
                  </a:lnTo>
                  <a:cubicBezTo>
                    <a:pt x="9826" y="479603"/>
                    <a:pt x="0" y="457658"/>
                    <a:pt x="0" y="433417"/>
                  </a:cubicBezTo>
                  <a:lnTo>
                    <a:pt x="0" y="82295"/>
                  </a:lnTo>
                  <a:cubicBezTo>
                    <a:pt x="0" y="45934"/>
                    <a:pt x="22108" y="14737"/>
                    <a:pt x="53614" y="1410"/>
                  </a:cubicBezTo>
                  <a:lnTo>
                    <a:pt x="60602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0" name="Freeform"/>
            <p:cNvSpPr/>
            <p:nvPr/>
          </p:nvSpPr>
          <p:spPr>
            <a:xfrm>
              <a:off x="3432907" y="5406973"/>
              <a:ext cx="5322254" cy="526688"/>
            </a:xfrm>
            <a:custGeom>
              <a:avLst/>
              <a:gdLst>
                <a:gd name="connsiteX0" fmla="*/ 38778 w 5322254"/>
                <a:gd name="connsiteY0" fmla="*/ 0 h 526688"/>
                <a:gd name="connsiteX1" fmla="*/ 5287408 w 5322254"/>
                <a:gd name="connsiteY1" fmla="*/ 0 h 526688"/>
                <a:gd name="connsiteX2" fmla="*/ 5298369 w 5322254"/>
                <a:gd name="connsiteY2" fmla="*/ 2213 h 526688"/>
                <a:gd name="connsiteX3" fmla="*/ 5291732 w 5322254"/>
                <a:gd name="connsiteY3" fmla="*/ 3086 h 526688"/>
                <a:gd name="connsiteX4" fmla="*/ 5246131 w 5322254"/>
                <a:gd name="connsiteY4" fmla="*/ 92497 h 526688"/>
                <a:gd name="connsiteX5" fmla="*/ 5170812 w 5322254"/>
                <a:gd name="connsiteY5" fmla="*/ 161374 h 526688"/>
                <a:gd name="connsiteX6" fmla="*/ 5189179 w 5322254"/>
                <a:gd name="connsiteY6" fmla="*/ 259202 h 526688"/>
                <a:gd name="connsiteX7" fmla="*/ 5170812 w 5322254"/>
                <a:gd name="connsiteY7" fmla="*/ 357030 h 526688"/>
                <a:gd name="connsiteX8" fmla="*/ 5246131 w 5322254"/>
                <a:gd name="connsiteY8" fmla="*/ 425907 h 526688"/>
                <a:gd name="connsiteX9" fmla="*/ 5291732 w 5322254"/>
                <a:gd name="connsiteY9" fmla="*/ 515318 h 526688"/>
                <a:gd name="connsiteX10" fmla="*/ 5322254 w 5322254"/>
                <a:gd name="connsiteY10" fmla="*/ 519334 h 526688"/>
                <a:gd name="connsiteX11" fmla="*/ 5321577 w 5322254"/>
                <a:gd name="connsiteY11" fmla="*/ 519790 h 526688"/>
                <a:gd name="connsiteX12" fmla="*/ 5287408 w 5322254"/>
                <a:gd name="connsiteY12" fmla="*/ 526688 h 526688"/>
                <a:gd name="connsiteX13" fmla="*/ 38778 w 5322254"/>
                <a:gd name="connsiteY13" fmla="*/ 526688 h 526688"/>
                <a:gd name="connsiteX14" fmla="*/ 4609 w 5322254"/>
                <a:gd name="connsiteY14" fmla="*/ 519790 h 526688"/>
                <a:gd name="connsiteX15" fmla="*/ 0 w 5322254"/>
                <a:gd name="connsiteY15" fmla="*/ 516683 h 526688"/>
                <a:gd name="connsiteX16" fmla="*/ 10372 w 5322254"/>
                <a:gd name="connsiteY16" fmla="*/ 515318 h 526688"/>
                <a:gd name="connsiteX17" fmla="*/ 55973 w 5322254"/>
                <a:gd name="connsiteY17" fmla="*/ 425907 h 526688"/>
                <a:gd name="connsiteX18" fmla="*/ 131292 w 5322254"/>
                <a:gd name="connsiteY18" fmla="*/ 357030 h 526688"/>
                <a:gd name="connsiteX19" fmla="*/ 112925 w 5322254"/>
                <a:gd name="connsiteY19" fmla="*/ 259202 h 526688"/>
                <a:gd name="connsiteX20" fmla="*/ 131292 w 5322254"/>
                <a:gd name="connsiteY20" fmla="*/ 161374 h 526688"/>
                <a:gd name="connsiteX21" fmla="*/ 55973 w 5322254"/>
                <a:gd name="connsiteY21" fmla="*/ 92497 h 526688"/>
                <a:gd name="connsiteX22" fmla="*/ 11597 w 5322254"/>
                <a:gd name="connsiteY22" fmla="*/ 5488 h 526688"/>
                <a:gd name="connsiteX23" fmla="*/ 38778 w 5322254"/>
                <a:gd name="connsiteY23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322254" h="526688">
                  <a:moveTo>
                    <a:pt x="38778" y="0"/>
                  </a:moveTo>
                  <a:lnTo>
                    <a:pt x="5287408" y="0"/>
                  </a:lnTo>
                  <a:lnTo>
                    <a:pt x="5298369" y="2213"/>
                  </a:lnTo>
                  <a:lnTo>
                    <a:pt x="5291732" y="3086"/>
                  </a:lnTo>
                  <a:lnTo>
                    <a:pt x="5246131" y="92497"/>
                  </a:lnTo>
                  <a:lnTo>
                    <a:pt x="5170812" y="161374"/>
                  </a:lnTo>
                  <a:lnTo>
                    <a:pt x="5189179" y="259202"/>
                  </a:lnTo>
                  <a:lnTo>
                    <a:pt x="5170812" y="357030"/>
                  </a:lnTo>
                  <a:lnTo>
                    <a:pt x="5246131" y="425907"/>
                  </a:lnTo>
                  <a:lnTo>
                    <a:pt x="5291732" y="515318"/>
                  </a:lnTo>
                  <a:lnTo>
                    <a:pt x="5322254" y="519334"/>
                  </a:lnTo>
                  <a:lnTo>
                    <a:pt x="5321577" y="519790"/>
                  </a:lnTo>
                  <a:cubicBezTo>
                    <a:pt x="5311075" y="524232"/>
                    <a:pt x="5299528" y="526688"/>
                    <a:pt x="5287408" y="526688"/>
                  </a:cubicBezTo>
                  <a:lnTo>
                    <a:pt x="38778" y="526688"/>
                  </a:lnTo>
                  <a:cubicBezTo>
                    <a:pt x="26658" y="526688"/>
                    <a:pt x="15111" y="524232"/>
                    <a:pt x="4609" y="519790"/>
                  </a:cubicBezTo>
                  <a:lnTo>
                    <a:pt x="0" y="516683"/>
                  </a:lnTo>
                  <a:lnTo>
                    <a:pt x="10372" y="515318"/>
                  </a:lnTo>
                  <a:lnTo>
                    <a:pt x="55973" y="425907"/>
                  </a:lnTo>
                  <a:lnTo>
                    <a:pt x="131292" y="357030"/>
                  </a:lnTo>
                  <a:lnTo>
                    <a:pt x="112925" y="259202"/>
                  </a:lnTo>
                  <a:lnTo>
                    <a:pt x="131292" y="161374"/>
                  </a:lnTo>
                  <a:lnTo>
                    <a:pt x="55973" y="92497"/>
                  </a:lnTo>
                  <a:lnTo>
                    <a:pt x="11597" y="5488"/>
                  </a:lnTo>
                  <a:lnTo>
                    <a:pt x="3877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الطائف</a:t>
              </a:r>
            </a:p>
          </p:txBody>
        </p:sp>
      </p:grpSp>
      <p:grpSp>
        <p:nvGrpSpPr>
          <p:cNvPr id="35" name="أحسنت"/>
          <p:cNvGrpSpPr/>
          <p:nvPr/>
        </p:nvGrpSpPr>
        <p:grpSpPr>
          <a:xfrm>
            <a:off x="3695705" y="2247529"/>
            <a:ext cx="4791064" cy="2362944"/>
            <a:chOff x="3695705" y="2247529"/>
            <a:chExt cx="4791064" cy="2362944"/>
          </a:xfrm>
        </p:grpSpPr>
        <p:sp>
          <p:nvSpPr>
            <p:cNvPr id="36" name="Freeform"/>
            <p:cNvSpPr/>
            <p:nvPr/>
          </p:nvSpPr>
          <p:spPr>
            <a:xfrm>
              <a:off x="3695706" y="2252805"/>
              <a:ext cx="313782" cy="442766"/>
            </a:xfrm>
            <a:custGeom>
              <a:avLst/>
              <a:gdLst>
                <a:gd name="connsiteX0" fmla="*/ 397596 w 399247"/>
                <a:gd name="connsiteY0" fmla="*/ 0 h 515500"/>
                <a:gd name="connsiteX1" fmla="*/ 370642 w 399247"/>
                <a:gd name="connsiteY1" fmla="*/ 116255 h 515500"/>
                <a:gd name="connsiteX2" fmla="*/ 399247 w 399247"/>
                <a:gd name="connsiteY2" fmla="*/ 239629 h 515500"/>
                <a:gd name="connsiteX3" fmla="*/ 299857 w 399247"/>
                <a:gd name="connsiteY3" fmla="*/ 323452 h 515500"/>
                <a:gd name="connsiteX4" fmla="*/ 246749 w 399247"/>
                <a:gd name="connsiteY4" fmla="*/ 439252 h 515500"/>
                <a:gd name="connsiteX5" fmla="*/ 114536 w 399247"/>
                <a:gd name="connsiteY5" fmla="*/ 451505 h 515500"/>
                <a:gd name="connsiteX6" fmla="*/ 1 w 399247"/>
                <a:gd name="connsiteY6" fmla="*/ 515500 h 515500"/>
                <a:gd name="connsiteX7" fmla="*/ 0 w 399247"/>
                <a:gd name="connsiteY7" fmla="*/ 515500 h 515500"/>
                <a:gd name="connsiteX8" fmla="*/ 0 w 399247"/>
                <a:gd name="connsiteY8" fmla="*/ 452385 h 515500"/>
                <a:gd name="connsiteX9" fmla="*/ 366119 w 399247"/>
                <a:gd name="connsiteY9" fmla="*/ 3173 h 515500"/>
                <a:gd name="connsiteX10" fmla="*/ 397596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397596" y="0"/>
                  </a:moveTo>
                  <a:lnTo>
                    <a:pt x="370642" y="116255"/>
                  </a:lnTo>
                  <a:lnTo>
                    <a:pt x="399247" y="239629"/>
                  </a:lnTo>
                  <a:lnTo>
                    <a:pt x="299857" y="323452"/>
                  </a:lnTo>
                  <a:lnTo>
                    <a:pt x="246749" y="439252"/>
                  </a:lnTo>
                  <a:lnTo>
                    <a:pt x="114536" y="451505"/>
                  </a:lnTo>
                  <a:lnTo>
                    <a:pt x="1" y="515500"/>
                  </a:lnTo>
                  <a:lnTo>
                    <a:pt x="0" y="515500"/>
                  </a:lnTo>
                  <a:lnTo>
                    <a:pt x="0" y="452385"/>
                  </a:lnTo>
                  <a:cubicBezTo>
                    <a:pt x="0" y="230802"/>
                    <a:pt x="157175" y="45929"/>
                    <a:pt x="366119" y="3173"/>
                  </a:cubicBezTo>
                  <a:lnTo>
                    <a:pt x="39759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37" name="Freeform"/>
            <p:cNvSpPr/>
            <p:nvPr/>
          </p:nvSpPr>
          <p:spPr>
            <a:xfrm>
              <a:off x="8172987" y="2252805"/>
              <a:ext cx="313782" cy="442766"/>
            </a:xfrm>
            <a:custGeom>
              <a:avLst/>
              <a:gdLst>
                <a:gd name="connsiteX0" fmla="*/ 1651 w 399247"/>
                <a:gd name="connsiteY0" fmla="*/ 0 h 515500"/>
                <a:gd name="connsiteX1" fmla="*/ 33128 w 399247"/>
                <a:gd name="connsiteY1" fmla="*/ 3173 h 515500"/>
                <a:gd name="connsiteX2" fmla="*/ 399247 w 399247"/>
                <a:gd name="connsiteY2" fmla="*/ 452385 h 515500"/>
                <a:gd name="connsiteX3" fmla="*/ 399247 w 399247"/>
                <a:gd name="connsiteY3" fmla="*/ 515500 h 515500"/>
                <a:gd name="connsiteX4" fmla="*/ 284711 w 399247"/>
                <a:gd name="connsiteY4" fmla="*/ 451505 h 515500"/>
                <a:gd name="connsiteX5" fmla="*/ 152498 w 399247"/>
                <a:gd name="connsiteY5" fmla="*/ 439252 h 515500"/>
                <a:gd name="connsiteX6" fmla="*/ 99390 w 399247"/>
                <a:gd name="connsiteY6" fmla="*/ 323452 h 515500"/>
                <a:gd name="connsiteX7" fmla="*/ 0 w 399247"/>
                <a:gd name="connsiteY7" fmla="*/ 239629 h 515500"/>
                <a:gd name="connsiteX8" fmla="*/ 28605 w 399247"/>
                <a:gd name="connsiteY8" fmla="*/ 116255 h 515500"/>
                <a:gd name="connsiteX9" fmla="*/ 1651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1651" y="0"/>
                  </a:moveTo>
                  <a:lnTo>
                    <a:pt x="33128" y="3173"/>
                  </a:lnTo>
                  <a:cubicBezTo>
                    <a:pt x="242072" y="45929"/>
                    <a:pt x="399247" y="230802"/>
                    <a:pt x="399247" y="452385"/>
                  </a:cubicBezTo>
                  <a:lnTo>
                    <a:pt x="399247" y="515500"/>
                  </a:lnTo>
                  <a:lnTo>
                    <a:pt x="284711" y="451505"/>
                  </a:lnTo>
                  <a:lnTo>
                    <a:pt x="152498" y="439252"/>
                  </a:lnTo>
                  <a:lnTo>
                    <a:pt x="99390" y="323452"/>
                  </a:lnTo>
                  <a:lnTo>
                    <a:pt x="0" y="239629"/>
                  </a:lnTo>
                  <a:lnTo>
                    <a:pt x="28605" y="116255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38" name="Freeform"/>
            <p:cNvSpPr/>
            <p:nvPr/>
          </p:nvSpPr>
          <p:spPr>
            <a:xfrm>
              <a:off x="3695706" y="4162431"/>
              <a:ext cx="313782" cy="442766"/>
            </a:xfrm>
            <a:custGeom>
              <a:avLst/>
              <a:gdLst>
                <a:gd name="connsiteX0" fmla="*/ 1 w 399247"/>
                <a:gd name="connsiteY0" fmla="*/ 0 h 515500"/>
                <a:gd name="connsiteX1" fmla="*/ 114536 w 399247"/>
                <a:gd name="connsiteY1" fmla="*/ 63995 h 515500"/>
                <a:gd name="connsiteX2" fmla="*/ 246749 w 399247"/>
                <a:gd name="connsiteY2" fmla="*/ 76248 h 515500"/>
                <a:gd name="connsiteX3" fmla="*/ 299857 w 399247"/>
                <a:gd name="connsiteY3" fmla="*/ 192048 h 515500"/>
                <a:gd name="connsiteX4" fmla="*/ 399247 w 399247"/>
                <a:gd name="connsiteY4" fmla="*/ 275871 h 515500"/>
                <a:gd name="connsiteX5" fmla="*/ 370642 w 399247"/>
                <a:gd name="connsiteY5" fmla="*/ 399246 h 515500"/>
                <a:gd name="connsiteX6" fmla="*/ 397596 w 399247"/>
                <a:gd name="connsiteY6" fmla="*/ 515500 h 515500"/>
                <a:gd name="connsiteX7" fmla="*/ 366119 w 399247"/>
                <a:gd name="connsiteY7" fmla="*/ 512327 h 515500"/>
                <a:gd name="connsiteX8" fmla="*/ 0 w 399247"/>
                <a:gd name="connsiteY8" fmla="*/ 63115 h 515500"/>
                <a:gd name="connsiteX9" fmla="*/ 0 w 399247"/>
                <a:gd name="connsiteY9" fmla="*/ 1 h 515500"/>
                <a:gd name="connsiteX10" fmla="*/ 1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1" y="0"/>
                  </a:moveTo>
                  <a:lnTo>
                    <a:pt x="114536" y="63995"/>
                  </a:lnTo>
                  <a:lnTo>
                    <a:pt x="246749" y="76248"/>
                  </a:lnTo>
                  <a:lnTo>
                    <a:pt x="299857" y="192048"/>
                  </a:lnTo>
                  <a:lnTo>
                    <a:pt x="399247" y="275871"/>
                  </a:lnTo>
                  <a:lnTo>
                    <a:pt x="370642" y="399246"/>
                  </a:lnTo>
                  <a:lnTo>
                    <a:pt x="397596" y="515500"/>
                  </a:lnTo>
                  <a:lnTo>
                    <a:pt x="366119" y="512327"/>
                  </a:lnTo>
                  <a:cubicBezTo>
                    <a:pt x="157175" y="469571"/>
                    <a:pt x="0" y="284698"/>
                    <a:pt x="0" y="63115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39" name="Freeform"/>
            <p:cNvSpPr/>
            <p:nvPr/>
          </p:nvSpPr>
          <p:spPr>
            <a:xfrm>
              <a:off x="8172987" y="4162431"/>
              <a:ext cx="313782" cy="442766"/>
            </a:xfrm>
            <a:custGeom>
              <a:avLst/>
              <a:gdLst>
                <a:gd name="connsiteX0" fmla="*/ 399247 w 399247"/>
                <a:gd name="connsiteY0" fmla="*/ 0 h 515500"/>
                <a:gd name="connsiteX1" fmla="*/ 399247 w 399247"/>
                <a:gd name="connsiteY1" fmla="*/ 63115 h 515500"/>
                <a:gd name="connsiteX2" fmla="*/ 33128 w 399247"/>
                <a:gd name="connsiteY2" fmla="*/ 512327 h 515500"/>
                <a:gd name="connsiteX3" fmla="*/ 1651 w 399247"/>
                <a:gd name="connsiteY3" fmla="*/ 515500 h 515500"/>
                <a:gd name="connsiteX4" fmla="*/ 28605 w 399247"/>
                <a:gd name="connsiteY4" fmla="*/ 399246 h 515500"/>
                <a:gd name="connsiteX5" fmla="*/ 0 w 399247"/>
                <a:gd name="connsiteY5" fmla="*/ 275871 h 515500"/>
                <a:gd name="connsiteX6" fmla="*/ 99390 w 399247"/>
                <a:gd name="connsiteY6" fmla="*/ 192048 h 515500"/>
                <a:gd name="connsiteX7" fmla="*/ 152498 w 399247"/>
                <a:gd name="connsiteY7" fmla="*/ 76248 h 515500"/>
                <a:gd name="connsiteX8" fmla="*/ 284711 w 399247"/>
                <a:gd name="connsiteY8" fmla="*/ 63995 h 515500"/>
                <a:gd name="connsiteX9" fmla="*/ 399247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399247" y="0"/>
                  </a:moveTo>
                  <a:lnTo>
                    <a:pt x="399247" y="63115"/>
                  </a:lnTo>
                  <a:cubicBezTo>
                    <a:pt x="399247" y="284698"/>
                    <a:pt x="242072" y="469571"/>
                    <a:pt x="33128" y="512327"/>
                  </a:cubicBezTo>
                  <a:lnTo>
                    <a:pt x="1651" y="515500"/>
                  </a:lnTo>
                  <a:lnTo>
                    <a:pt x="28605" y="399246"/>
                  </a:lnTo>
                  <a:lnTo>
                    <a:pt x="0" y="275871"/>
                  </a:lnTo>
                  <a:lnTo>
                    <a:pt x="99390" y="192048"/>
                  </a:lnTo>
                  <a:lnTo>
                    <a:pt x="152498" y="76248"/>
                  </a:lnTo>
                  <a:lnTo>
                    <a:pt x="284711" y="63995"/>
                  </a:lnTo>
                  <a:lnTo>
                    <a:pt x="39924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40" name="Freeform"/>
            <p:cNvSpPr/>
            <p:nvPr/>
          </p:nvSpPr>
          <p:spPr>
            <a:xfrm>
              <a:off x="3695705" y="2247529"/>
              <a:ext cx="4791063" cy="2362944"/>
            </a:xfrm>
            <a:custGeom>
              <a:avLst/>
              <a:gdLst>
                <a:gd name="connsiteX0" fmla="*/ 458528 w 6096000"/>
                <a:gd name="connsiteY0" fmla="*/ 0 h 2751112"/>
                <a:gd name="connsiteX1" fmla="*/ 5637472 w 6096000"/>
                <a:gd name="connsiteY1" fmla="*/ 0 h 2751112"/>
                <a:gd name="connsiteX2" fmla="*/ 5698404 w 6096000"/>
                <a:gd name="connsiteY2" fmla="*/ 6143 h 2751112"/>
                <a:gd name="connsiteX3" fmla="*/ 5725358 w 6096000"/>
                <a:gd name="connsiteY3" fmla="*/ 122398 h 2751112"/>
                <a:gd name="connsiteX4" fmla="*/ 5696753 w 6096000"/>
                <a:gd name="connsiteY4" fmla="*/ 245772 h 2751112"/>
                <a:gd name="connsiteX5" fmla="*/ 5796143 w 6096000"/>
                <a:gd name="connsiteY5" fmla="*/ 329595 h 2751112"/>
                <a:gd name="connsiteX6" fmla="*/ 5849251 w 6096000"/>
                <a:gd name="connsiteY6" fmla="*/ 445395 h 2751112"/>
                <a:gd name="connsiteX7" fmla="*/ 5981464 w 6096000"/>
                <a:gd name="connsiteY7" fmla="*/ 457648 h 2751112"/>
                <a:gd name="connsiteX8" fmla="*/ 6096000 w 6096000"/>
                <a:gd name="connsiteY8" fmla="*/ 521643 h 2751112"/>
                <a:gd name="connsiteX9" fmla="*/ 6096000 w 6096000"/>
                <a:gd name="connsiteY9" fmla="*/ 2229469 h 2751112"/>
                <a:gd name="connsiteX10" fmla="*/ 5981464 w 6096000"/>
                <a:gd name="connsiteY10" fmla="*/ 2293464 h 2751112"/>
                <a:gd name="connsiteX11" fmla="*/ 5849251 w 6096000"/>
                <a:gd name="connsiteY11" fmla="*/ 2305717 h 2751112"/>
                <a:gd name="connsiteX12" fmla="*/ 5796143 w 6096000"/>
                <a:gd name="connsiteY12" fmla="*/ 2421517 h 2751112"/>
                <a:gd name="connsiteX13" fmla="*/ 5696753 w 6096000"/>
                <a:gd name="connsiteY13" fmla="*/ 2505340 h 2751112"/>
                <a:gd name="connsiteX14" fmla="*/ 5725358 w 6096000"/>
                <a:gd name="connsiteY14" fmla="*/ 2628715 h 2751112"/>
                <a:gd name="connsiteX15" fmla="*/ 5698404 w 6096000"/>
                <a:gd name="connsiteY15" fmla="*/ 2744969 h 2751112"/>
                <a:gd name="connsiteX16" fmla="*/ 5637472 w 6096000"/>
                <a:gd name="connsiteY16" fmla="*/ 2751112 h 2751112"/>
                <a:gd name="connsiteX17" fmla="*/ 458528 w 6096000"/>
                <a:gd name="connsiteY17" fmla="*/ 2751112 h 2751112"/>
                <a:gd name="connsiteX18" fmla="*/ 397596 w 6096000"/>
                <a:gd name="connsiteY18" fmla="*/ 2744969 h 2751112"/>
                <a:gd name="connsiteX19" fmla="*/ 370642 w 6096000"/>
                <a:gd name="connsiteY19" fmla="*/ 2628715 h 2751112"/>
                <a:gd name="connsiteX20" fmla="*/ 399247 w 6096000"/>
                <a:gd name="connsiteY20" fmla="*/ 2505340 h 2751112"/>
                <a:gd name="connsiteX21" fmla="*/ 299857 w 6096000"/>
                <a:gd name="connsiteY21" fmla="*/ 2421517 h 2751112"/>
                <a:gd name="connsiteX22" fmla="*/ 246749 w 6096000"/>
                <a:gd name="connsiteY22" fmla="*/ 2305717 h 2751112"/>
                <a:gd name="connsiteX23" fmla="*/ 114536 w 6096000"/>
                <a:gd name="connsiteY23" fmla="*/ 2293464 h 2751112"/>
                <a:gd name="connsiteX24" fmla="*/ 1 w 6096000"/>
                <a:gd name="connsiteY24" fmla="*/ 2229469 h 2751112"/>
                <a:gd name="connsiteX25" fmla="*/ 0 w 6096000"/>
                <a:gd name="connsiteY25" fmla="*/ 2229470 h 2751112"/>
                <a:gd name="connsiteX26" fmla="*/ 0 w 6096000"/>
                <a:gd name="connsiteY26" fmla="*/ 521643 h 2751112"/>
                <a:gd name="connsiteX27" fmla="*/ 1 w 6096000"/>
                <a:gd name="connsiteY27" fmla="*/ 521643 h 2751112"/>
                <a:gd name="connsiteX28" fmla="*/ 114536 w 6096000"/>
                <a:gd name="connsiteY28" fmla="*/ 457648 h 2751112"/>
                <a:gd name="connsiteX29" fmla="*/ 246749 w 6096000"/>
                <a:gd name="connsiteY29" fmla="*/ 445395 h 2751112"/>
                <a:gd name="connsiteX30" fmla="*/ 299857 w 6096000"/>
                <a:gd name="connsiteY30" fmla="*/ 329595 h 2751112"/>
                <a:gd name="connsiteX31" fmla="*/ 399247 w 6096000"/>
                <a:gd name="connsiteY31" fmla="*/ 245772 h 2751112"/>
                <a:gd name="connsiteX32" fmla="*/ 370642 w 6096000"/>
                <a:gd name="connsiteY32" fmla="*/ 122398 h 2751112"/>
                <a:gd name="connsiteX33" fmla="*/ 397596 w 6096000"/>
                <a:gd name="connsiteY33" fmla="*/ 6143 h 2751112"/>
                <a:gd name="connsiteX34" fmla="*/ 458528 w 6096000"/>
                <a:gd name="connsiteY34" fmla="*/ 0 h 275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96000" h="2751112">
                  <a:moveTo>
                    <a:pt x="458528" y="0"/>
                  </a:moveTo>
                  <a:lnTo>
                    <a:pt x="5637472" y="0"/>
                  </a:lnTo>
                  <a:lnTo>
                    <a:pt x="5698404" y="6143"/>
                  </a:lnTo>
                  <a:lnTo>
                    <a:pt x="5725358" y="122398"/>
                  </a:lnTo>
                  <a:lnTo>
                    <a:pt x="5696753" y="245772"/>
                  </a:lnTo>
                  <a:lnTo>
                    <a:pt x="5796143" y="329595"/>
                  </a:lnTo>
                  <a:lnTo>
                    <a:pt x="5849251" y="445395"/>
                  </a:lnTo>
                  <a:lnTo>
                    <a:pt x="5981464" y="457648"/>
                  </a:lnTo>
                  <a:lnTo>
                    <a:pt x="6096000" y="521643"/>
                  </a:lnTo>
                  <a:lnTo>
                    <a:pt x="6096000" y="2229469"/>
                  </a:lnTo>
                  <a:lnTo>
                    <a:pt x="5981464" y="2293464"/>
                  </a:lnTo>
                  <a:lnTo>
                    <a:pt x="5849251" y="2305717"/>
                  </a:lnTo>
                  <a:lnTo>
                    <a:pt x="5796143" y="2421517"/>
                  </a:lnTo>
                  <a:lnTo>
                    <a:pt x="5696753" y="2505340"/>
                  </a:lnTo>
                  <a:lnTo>
                    <a:pt x="5725358" y="2628715"/>
                  </a:lnTo>
                  <a:lnTo>
                    <a:pt x="5698404" y="2744969"/>
                  </a:lnTo>
                  <a:lnTo>
                    <a:pt x="5637472" y="2751112"/>
                  </a:lnTo>
                  <a:lnTo>
                    <a:pt x="458528" y="2751112"/>
                  </a:lnTo>
                  <a:lnTo>
                    <a:pt x="397596" y="2744969"/>
                  </a:lnTo>
                  <a:lnTo>
                    <a:pt x="370642" y="2628715"/>
                  </a:lnTo>
                  <a:lnTo>
                    <a:pt x="399247" y="2505340"/>
                  </a:lnTo>
                  <a:lnTo>
                    <a:pt x="299857" y="2421517"/>
                  </a:lnTo>
                  <a:lnTo>
                    <a:pt x="246749" y="2305717"/>
                  </a:lnTo>
                  <a:lnTo>
                    <a:pt x="114536" y="2293464"/>
                  </a:lnTo>
                  <a:lnTo>
                    <a:pt x="1" y="2229469"/>
                  </a:lnTo>
                  <a:lnTo>
                    <a:pt x="0" y="2229470"/>
                  </a:lnTo>
                  <a:lnTo>
                    <a:pt x="0" y="521643"/>
                  </a:lnTo>
                  <a:lnTo>
                    <a:pt x="1" y="521643"/>
                  </a:lnTo>
                  <a:lnTo>
                    <a:pt x="114536" y="457648"/>
                  </a:lnTo>
                  <a:lnTo>
                    <a:pt x="246749" y="445395"/>
                  </a:lnTo>
                  <a:lnTo>
                    <a:pt x="299857" y="329595"/>
                  </a:lnTo>
                  <a:lnTo>
                    <a:pt x="399247" y="245772"/>
                  </a:lnTo>
                  <a:lnTo>
                    <a:pt x="370642" y="122398"/>
                  </a:lnTo>
                  <a:lnTo>
                    <a:pt x="397596" y="6143"/>
                  </a:lnTo>
                  <a:lnTo>
                    <a:pt x="45852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0" bIns="468000" rtlCol="1" anchor="ctr">
              <a:noAutofit/>
            </a:bodyPr>
            <a:lstStyle/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أحسنت!</a:t>
              </a:r>
            </a:p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السؤال التالي..</a:t>
              </a:r>
            </a:p>
          </p:txBody>
        </p:sp>
        <p:sp>
          <p:nvSpPr>
            <p:cNvPr id="41" name="Freeform">
              <a:hlinkClick r:id="" action="ppaction://hlinkshowjump?jump=nextslide"/>
            </p:cNvPr>
            <p:cNvSpPr/>
            <p:nvPr/>
          </p:nvSpPr>
          <p:spPr>
            <a:xfrm flipH="1">
              <a:off x="5839527" y="3974869"/>
              <a:ext cx="423298" cy="423300"/>
            </a:xfrm>
            <a:prstGeom prst="chevron">
              <a:avLst/>
            </a:pr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</p:grpSp>
    </p:spTree>
    <p:extLst>
      <p:ext uri="{BB962C8B-B14F-4D97-AF65-F5344CB8AC3E}">
        <p14:creationId xmlns:p14="http://schemas.microsoft.com/office/powerpoint/2010/main" val="77582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ght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4" dur="7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7" dur="7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0" dur="7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3" dur="7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سؤال"/>
          <p:cNvGrpSpPr/>
          <p:nvPr/>
        </p:nvGrpSpPr>
        <p:grpSpPr>
          <a:xfrm>
            <a:off x="3048000" y="773137"/>
            <a:ext cx="6096001" cy="3006537"/>
            <a:chOff x="3048000" y="773138"/>
            <a:chExt cx="6096001" cy="2751112"/>
          </a:xfrm>
        </p:grpSpPr>
        <p:sp>
          <p:nvSpPr>
            <p:cNvPr id="53" name="Freeform"/>
            <p:cNvSpPr/>
            <p:nvPr/>
          </p:nvSpPr>
          <p:spPr>
            <a:xfrm>
              <a:off x="3048001" y="779281"/>
              <a:ext cx="399247" cy="515500"/>
            </a:xfrm>
            <a:custGeom>
              <a:avLst/>
              <a:gdLst>
                <a:gd name="connsiteX0" fmla="*/ 397596 w 399247"/>
                <a:gd name="connsiteY0" fmla="*/ 0 h 515500"/>
                <a:gd name="connsiteX1" fmla="*/ 370642 w 399247"/>
                <a:gd name="connsiteY1" fmla="*/ 116255 h 515500"/>
                <a:gd name="connsiteX2" fmla="*/ 399247 w 399247"/>
                <a:gd name="connsiteY2" fmla="*/ 239629 h 515500"/>
                <a:gd name="connsiteX3" fmla="*/ 299857 w 399247"/>
                <a:gd name="connsiteY3" fmla="*/ 323452 h 515500"/>
                <a:gd name="connsiteX4" fmla="*/ 246749 w 399247"/>
                <a:gd name="connsiteY4" fmla="*/ 439252 h 515500"/>
                <a:gd name="connsiteX5" fmla="*/ 114536 w 399247"/>
                <a:gd name="connsiteY5" fmla="*/ 451505 h 515500"/>
                <a:gd name="connsiteX6" fmla="*/ 1 w 399247"/>
                <a:gd name="connsiteY6" fmla="*/ 515500 h 515500"/>
                <a:gd name="connsiteX7" fmla="*/ 0 w 399247"/>
                <a:gd name="connsiteY7" fmla="*/ 515500 h 515500"/>
                <a:gd name="connsiteX8" fmla="*/ 0 w 399247"/>
                <a:gd name="connsiteY8" fmla="*/ 452385 h 515500"/>
                <a:gd name="connsiteX9" fmla="*/ 366119 w 399247"/>
                <a:gd name="connsiteY9" fmla="*/ 3173 h 515500"/>
                <a:gd name="connsiteX10" fmla="*/ 397596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397596" y="0"/>
                  </a:moveTo>
                  <a:lnTo>
                    <a:pt x="370642" y="116255"/>
                  </a:lnTo>
                  <a:lnTo>
                    <a:pt x="399247" y="239629"/>
                  </a:lnTo>
                  <a:lnTo>
                    <a:pt x="299857" y="323452"/>
                  </a:lnTo>
                  <a:lnTo>
                    <a:pt x="246749" y="439252"/>
                  </a:lnTo>
                  <a:lnTo>
                    <a:pt x="114536" y="451505"/>
                  </a:lnTo>
                  <a:lnTo>
                    <a:pt x="1" y="515500"/>
                  </a:lnTo>
                  <a:lnTo>
                    <a:pt x="0" y="515500"/>
                  </a:lnTo>
                  <a:lnTo>
                    <a:pt x="0" y="452385"/>
                  </a:lnTo>
                  <a:cubicBezTo>
                    <a:pt x="0" y="230802"/>
                    <a:pt x="157175" y="45929"/>
                    <a:pt x="366119" y="3173"/>
                  </a:cubicBezTo>
                  <a:lnTo>
                    <a:pt x="39759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2" name="Freeform"/>
            <p:cNvSpPr/>
            <p:nvPr/>
          </p:nvSpPr>
          <p:spPr>
            <a:xfrm>
              <a:off x="8744754" y="779281"/>
              <a:ext cx="399247" cy="515500"/>
            </a:xfrm>
            <a:custGeom>
              <a:avLst/>
              <a:gdLst>
                <a:gd name="connsiteX0" fmla="*/ 1651 w 399247"/>
                <a:gd name="connsiteY0" fmla="*/ 0 h 515500"/>
                <a:gd name="connsiteX1" fmla="*/ 33128 w 399247"/>
                <a:gd name="connsiteY1" fmla="*/ 3173 h 515500"/>
                <a:gd name="connsiteX2" fmla="*/ 399247 w 399247"/>
                <a:gd name="connsiteY2" fmla="*/ 452385 h 515500"/>
                <a:gd name="connsiteX3" fmla="*/ 399247 w 399247"/>
                <a:gd name="connsiteY3" fmla="*/ 515500 h 515500"/>
                <a:gd name="connsiteX4" fmla="*/ 284711 w 399247"/>
                <a:gd name="connsiteY4" fmla="*/ 451505 h 515500"/>
                <a:gd name="connsiteX5" fmla="*/ 152498 w 399247"/>
                <a:gd name="connsiteY5" fmla="*/ 439252 h 515500"/>
                <a:gd name="connsiteX6" fmla="*/ 99390 w 399247"/>
                <a:gd name="connsiteY6" fmla="*/ 323452 h 515500"/>
                <a:gd name="connsiteX7" fmla="*/ 0 w 399247"/>
                <a:gd name="connsiteY7" fmla="*/ 239629 h 515500"/>
                <a:gd name="connsiteX8" fmla="*/ 28605 w 399247"/>
                <a:gd name="connsiteY8" fmla="*/ 116255 h 515500"/>
                <a:gd name="connsiteX9" fmla="*/ 1651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1651" y="0"/>
                  </a:moveTo>
                  <a:lnTo>
                    <a:pt x="33128" y="3173"/>
                  </a:lnTo>
                  <a:cubicBezTo>
                    <a:pt x="242072" y="45929"/>
                    <a:pt x="399247" y="230802"/>
                    <a:pt x="399247" y="452385"/>
                  </a:cubicBezTo>
                  <a:lnTo>
                    <a:pt x="399247" y="515500"/>
                  </a:lnTo>
                  <a:lnTo>
                    <a:pt x="284711" y="451505"/>
                  </a:lnTo>
                  <a:lnTo>
                    <a:pt x="152498" y="439252"/>
                  </a:lnTo>
                  <a:lnTo>
                    <a:pt x="99390" y="323452"/>
                  </a:lnTo>
                  <a:lnTo>
                    <a:pt x="0" y="239629"/>
                  </a:lnTo>
                  <a:lnTo>
                    <a:pt x="28605" y="116255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1" name="Freeform"/>
            <p:cNvSpPr/>
            <p:nvPr/>
          </p:nvSpPr>
          <p:spPr>
            <a:xfrm>
              <a:off x="3048001" y="3002607"/>
              <a:ext cx="399247" cy="515500"/>
            </a:xfrm>
            <a:custGeom>
              <a:avLst/>
              <a:gdLst>
                <a:gd name="connsiteX0" fmla="*/ 1 w 399247"/>
                <a:gd name="connsiteY0" fmla="*/ 0 h 515500"/>
                <a:gd name="connsiteX1" fmla="*/ 114536 w 399247"/>
                <a:gd name="connsiteY1" fmla="*/ 63995 h 515500"/>
                <a:gd name="connsiteX2" fmla="*/ 246749 w 399247"/>
                <a:gd name="connsiteY2" fmla="*/ 76248 h 515500"/>
                <a:gd name="connsiteX3" fmla="*/ 299857 w 399247"/>
                <a:gd name="connsiteY3" fmla="*/ 192048 h 515500"/>
                <a:gd name="connsiteX4" fmla="*/ 399247 w 399247"/>
                <a:gd name="connsiteY4" fmla="*/ 275871 h 515500"/>
                <a:gd name="connsiteX5" fmla="*/ 370642 w 399247"/>
                <a:gd name="connsiteY5" fmla="*/ 399246 h 515500"/>
                <a:gd name="connsiteX6" fmla="*/ 397596 w 399247"/>
                <a:gd name="connsiteY6" fmla="*/ 515500 h 515500"/>
                <a:gd name="connsiteX7" fmla="*/ 366119 w 399247"/>
                <a:gd name="connsiteY7" fmla="*/ 512327 h 515500"/>
                <a:gd name="connsiteX8" fmla="*/ 0 w 399247"/>
                <a:gd name="connsiteY8" fmla="*/ 63115 h 515500"/>
                <a:gd name="connsiteX9" fmla="*/ 0 w 399247"/>
                <a:gd name="connsiteY9" fmla="*/ 1 h 515500"/>
                <a:gd name="connsiteX10" fmla="*/ 1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1" y="0"/>
                  </a:moveTo>
                  <a:lnTo>
                    <a:pt x="114536" y="63995"/>
                  </a:lnTo>
                  <a:lnTo>
                    <a:pt x="246749" y="76248"/>
                  </a:lnTo>
                  <a:lnTo>
                    <a:pt x="299857" y="192048"/>
                  </a:lnTo>
                  <a:lnTo>
                    <a:pt x="399247" y="275871"/>
                  </a:lnTo>
                  <a:lnTo>
                    <a:pt x="370642" y="399246"/>
                  </a:lnTo>
                  <a:lnTo>
                    <a:pt x="397596" y="515500"/>
                  </a:lnTo>
                  <a:lnTo>
                    <a:pt x="366119" y="512327"/>
                  </a:lnTo>
                  <a:cubicBezTo>
                    <a:pt x="157175" y="469571"/>
                    <a:pt x="0" y="284698"/>
                    <a:pt x="0" y="63115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0" name="Freeform"/>
            <p:cNvSpPr/>
            <p:nvPr/>
          </p:nvSpPr>
          <p:spPr>
            <a:xfrm>
              <a:off x="8744754" y="3002607"/>
              <a:ext cx="399247" cy="515500"/>
            </a:xfrm>
            <a:custGeom>
              <a:avLst/>
              <a:gdLst>
                <a:gd name="connsiteX0" fmla="*/ 399247 w 399247"/>
                <a:gd name="connsiteY0" fmla="*/ 0 h 515500"/>
                <a:gd name="connsiteX1" fmla="*/ 399247 w 399247"/>
                <a:gd name="connsiteY1" fmla="*/ 63115 h 515500"/>
                <a:gd name="connsiteX2" fmla="*/ 33128 w 399247"/>
                <a:gd name="connsiteY2" fmla="*/ 512327 h 515500"/>
                <a:gd name="connsiteX3" fmla="*/ 1651 w 399247"/>
                <a:gd name="connsiteY3" fmla="*/ 515500 h 515500"/>
                <a:gd name="connsiteX4" fmla="*/ 28605 w 399247"/>
                <a:gd name="connsiteY4" fmla="*/ 399246 h 515500"/>
                <a:gd name="connsiteX5" fmla="*/ 0 w 399247"/>
                <a:gd name="connsiteY5" fmla="*/ 275871 h 515500"/>
                <a:gd name="connsiteX6" fmla="*/ 99390 w 399247"/>
                <a:gd name="connsiteY6" fmla="*/ 192048 h 515500"/>
                <a:gd name="connsiteX7" fmla="*/ 152498 w 399247"/>
                <a:gd name="connsiteY7" fmla="*/ 76248 h 515500"/>
                <a:gd name="connsiteX8" fmla="*/ 284711 w 399247"/>
                <a:gd name="connsiteY8" fmla="*/ 63995 h 515500"/>
                <a:gd name="connsiteX9" fmla="*/ 399247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399247" y="0"/>
                  </a:moveTo>
                  <a:lnTo>
                    <a:pt x="399247" y="63115"/>
                  </a:lnTo>
                  <a:cubicBezTo>
                    <a:pt x="399247" y="284698"/>
                    <a:pt x="242072" y="469571"/>
                    <a:pt x="33128" y="512327"/>
                  </a:cubicBezTo>
                  <a:lnTo>
                    <a:pt x="1651" y="515500"/>
                  </a:lnTo>
                  <a:lnTo>
                    <a:pt x="28605" y="399246"/>
                  </a:lnTo>
                  <a:lnTo>
                    <a:pt x="0" y="275871"/>
                  </a:lnTo>
                  <a:lnTo>
                    <a:pt x="99390" y="192048"/>
                  </a:lnTo>
                  <a:lnTo>
                    <a:pt x="152498" y="76248"/>
                  </a:lnTo>
                  <a:lnTo>
                    <a:pt x="284711" y="63995"/>
                  </a:lnTo>
                  <a:lnTo>
                    <a:pt x="39924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47" name="Freeform"/>
            <p:cNvSpPr/>
            <p:nvPr/>
          </p:nvSpPr>
          <p:spPr>
            <a:xfrm>
              <a:off x="3048000" y="773138"/>
              <a:ext cx="6096000" cy="2751112"/>
            </a:xfrm>
            <a:custGeom>
              <a:avLst/>
              <a:gdLst>
                <a:gd name="connsiteX0" fmla="*/ 458528 w 6096000"/>
                <a:gd name="connsiteY0" fmla="*/ 0 h 2751112"/>
                <a:gd name="connsiteX1" fmla="*/ 5637472 w 6096000"/>
                <a:gd name="connsiteY1" fmla="*/ 0 h 2751112"/>
                <a:gd name="connsiteX2" fmla="*/ 5698404 w 6096000"/>
                <a:gd name="connsiteY2" fmla="*/ 6143 h 2751112"/>
                <a:gd name="connsiteX3" fmla="*/ 5725358 w 6096000"/>
                <a:gd name="connsiteY3" fmla="*/ 122398 h 2751112"/>
                <a:gd name="connsiteX4" fmla="*/ 5696753 w 6096000"/>
                <a:gd name="connsiteY4" fmla="*/ 245772 h 2751112"/>
                <a:gd name="connsiteX5" fmla="*/ 5796143 w 6096000"/>
                <a:gd name="connsiteY5" fmla="*/ 329595 h 2751112"/>
                <a:gd name="connsiteX6" fmla="*/ 5849251 w 6096000"/>
                <a:gd name="connsiteY6" fmla="*/ 445395 h 2751112"/>
                <a:gd name="connsiteX7" fmla="*/ 5981464 w 6096000"/>
                <a:gd name="connsiteY7" fmla="*/ 457648 h 2751112"/>
                <a:gd name="connsiteX8" fmla="*/ 6096000 w 6096000"/>
                <a:gd name="connsiteY8" fmla="*/ 521643 h 2751112"/>
                <a:gd name="connsiteX9" fmla="*/ 6096000 w 6096000"/>
                <a:gd name="connsiteY9" fmla="*/ 2229469 h 2751112"/>
                <a:gd name="connsiteX10" fmla="*/ 5981464 w 6096000"/>
                <a:gd name="connsiteY10" fmla="*/ 2293464 h 2751112"/>
                <a:gd name="connsiteX11" fmla="*/ 5849251 w 6096000"/>
                <a:gd name="connsiteY11" fmla="*/ 2305717 h 2751112"/>
                <a:gd name="connsiteX12" fmla="*/ 5796143 w 6096000"/>
                <a:gd name="connsiteY12" fmla="*/ 2421517 h 2751112"/>
                <a:gd name="connsiteX13" fmla="*/ 5696753 w 6096000"/>
                <a:gd name="connsiteY13" fmla="*/ 2505340 h 2751112"/>
                <a:gd name="connsiteX14" fmla="*/ 5725358 w 6096000"/>
                <a:gd name="connsiteY14" fmla="*/ 2628715 h 2751112"/>
                <a:gd name="connsiteX15" fmla="*/ 5698404 w 6096000"/>
                <a:gd name="connsiteY15" fmla="*/ 2744969 h 2751112"/>
                <a:gd name="connsiteX16" fmla="*/ 5637472 w 6096000"/>
                <a:gd name="connsiteY16" fmla="*/ 2751112 h 2751112"/>
                <a:gd name="connsiteX17" fmla="*/ 458528 w 6096000"/>
                <a:gd name="connsiteY17" fmla="*/ 2751112 h 2751112"/>
                <a:gd name="connsiteX18" fmla="*/ 397596 w 6096000"/>
                <a:gd name="connsiteY18" fmla="*/ 2744969 h 2751112"/>
                <a:gd name="connsiteX19" fmla="*/ 370642 w 6096000"/>
                <a:gd name="connsiteY19" fmla="*/ 2628715 h 2751112"/>
                <a:gd name="connsiteX20" fmla="*/ 399247 w 6096000"/>
                <a:gd name="connsiteY20" fmla="*/ 2505340 h 2751112"/>
                <a:gd name="connsiteX21" fmla="*/ 299857 w 6096000"/>
                <a:gd name="connsiteY21" fmla="*/ 2421517 h 2751112"/>
                <a:gd name="connsiteX22" fmla="*/ 246749 w 6096000"/>
                <a:gd name="connsiteY22" fmla="*/ 2305717 h 2751112"/>
                <a:gd name="connsiteX23" fmla="*/ 114536 w 6096000"/>
                <a:gd name="connsiteY23" fmla="*/ 2293464 h 2751112"/>
                <a:gd name="connsiteX24" fmla="*/ 1 w 6096000"/>
                <a:gd name="connsiteY24" fmla="*/ 2229469 h 2751112"/>
                <a:gd name="connsiteX25" fmla="*/ 0 w 6096000"/>
                <a:gd name="connsiteY25" fmla="*/ 2229470 h 2751112"/>
                <a:gd name="connsiteX26" fmla="*/ 0 w 6096000"/>
                <a:gd name="connsiteY26" fmla="*/ 521643 h 2751112"/>
                <a:gd name="connsiteX27" fmla="*/ 1 w 6096000"/>
                <a:gd name="connsiteY27" fmla="*/ 521643 h 2751112"/>
                <a:gd name="connsiteX28" fmla="*/ 114536 w 6096000"/>
                <a:gd name="connsiteY28" fmla="*/ 457648 h 2751112"/>
                <a:gd name="connsiteX29" fmla="*/ 246749 w 6096000"/>
                <a:gd name="connsiteY29" fmla="*/ 445395 h 2751112"/>
                <a:gd name="connsiteX30" fmla="*/ 299857 w 6096000"/>
                <a:gd name="connsiteY30" fmla="*/ 329595 h 2751112"/>
                <a:gd name="connsiteX31" fmla="*/ 399247 w 6096000"/>
                <a:gd name="connsiteY31" fmla="*/ 245772 h 2751112"/>
                <a:gd name="connsiteX32" fmla="*/ 370642 w 6096000"/>
                <a:gd name="connsiteY32" fmla="*/ 122398 h 2751112"/>
                <a:gd name="connsiteX33" fmla="*/ 397596 w 6096000"/>
                <a:gd name="connsiteY33" fmla="*/ 6143 h 2751112"/>
                <a:gd name="connsiteX34" fmla="*/ 458528 w 6096000"/>
                <a:gd name="connsiteY34" fmla="*/ 0 h 275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96000" h="2751112">
                  <a:moveTo>
                    <a:pt x="458528" y="0"/>
                  </a:moveTo>
                  <a:lnTo>
                    <a:pt x="5637472" y="0"/>
                  </a:lnTo>
                  <a:lnTo>
                    <a:pt x="5698404" y="6143"/>
                  </a:lnTo>
                  <a:lnTo>
                    <a:pt x="5725358" y="122398"/>
                  </a:lnTo>
                  <a:lnTo>
                    <a:pt x="5696753" y="245772"/>
                  </a:lnTo>
                  <a:lnTo>
                    <a:pt x="5796143" y="329595"/>
                  </a:lnTo>
                  <a:lnTo>
                    <a:pt x="5849251" y="445395"/>
                  </a:lnTo>
                  <a:lnTo>
                    <a:pt x="5981464" y="457648"/>
                  </a:lnTo>
                  <a:lnTo>
                    <a:pt x="6096000" y="521643"/>
                  </a:lnTo>
                  <a:lnTo>
                    <a:pt x="6096000" y="2229469"/>
                  </a:lnTo>
                  <a:lnTo>
                    <a:pt x="5981464" y="2293464"/>
                  </a:lnTo>
                  <a:lnTo>
                    <a:pt x="5849251" y="2305717"/>
                  </a:lnTo>
                  <a:lnTo>
                    <a:pt x="5796143" y="2421517"/>
                  </a:lnTo>
                  <a:lnTo>
                    <a:pt x="5696753" y="2505340"/>
                  </a:lnTo>
                  <a:lnTo>
                    <a:pt x="5725358" y="2628715"/>
                  </a:lnTo>
                  <a:lnTo>
                    <a:pt x="5698404" y="2744969"/>
                  </a:lnTo>
                  <a:lnTo>
                    <a:pt x="5637472" y="2751112"/>
                  </a:lnTo>
                  <a:lnTo>
                    <a:pt x="458528" y="2751112"/>
                  </a:lnTo>
                  <a:lnTo>
                    <a:pt x="397596" y="2744969"/>
                  </a:lnTo>
                  <a:lnTo>
                    <a:pt x="370642" y="2628715"/>
                  </a:lnTo>
                  <a:lnTo>
                    <a:pt x="399247" y="2505340"/>
                  </a:lnTo>
                  <a:lnTo>
                    <a:pt x="299857" y="2421517"/>
                  </a:lnTo>
                  <a:lnTo>
                    <a:pt x="246749" y="2305717"/>
                  </a:lnTo>
                  <a:lnTo>
                    <a:pt x="114536" y="2293464"/>
                  </a:lnTo>
                  <a:lnTo>
                    <a:pt x="1" y="2229469"/>
                  </a:lnTo>
                  <a:lnTo>
                    <a:pt x="0" y="2229470"/>
                  </a:lnTo>
                  <a:lnTo>
                    <a:pt x="0" y="521643"/>
                  </a:lnTo>
                  <a:lnTo>
                    <a:pt x="1" y="521643"/>
                  </a:lnTo>
                  <a:lnTo>
                    <a:pt x="114536" y="457648"/>
                  </a:lnTo>
                  <a:lnTo>
                    <a:pt x="246749" y="445395"/>
                  </a:lnTo>
                  <a:lnTo>
                    <a:pt x="299857" y="329595"/>
                  </a:lnTo>
                  <a:lnTo>
                    <a:pt x="399247" y="245772"/>
                  </a:lnTo>
                  <a:lnTo>
                    <a:pt x="370642" y="122398"/>
                  </a:lnTo>
                  <a:lnTo>
                    <a:pt x="397596" y="6143"/>
                  </a:lnTo>
                  <a:lnTo>
                    <a:pt x="45852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من القائل في مدح عائشة:</a:t>
              </a:r>
            </a:p>
            <a:p>
              <a:pPr algn="ctr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رأيـتـك وليغـفـر الله لك حـرة من</a:t>
              </a:r>
            </a:p>
            <a:p>
              <a:pPr algn="ctr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الـمحـصـنـات غـيـر ذات غـوائـل</a:t>
              </a:r>
            </a:p>
            <a:p>
              <a:pPr algn="ctr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حــصـان رزان ما تــزال بـريـبـة</a:t>
              </a:r>
            </a:p>
            <a:p>
              <a:pPr algn="ctr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وتصبح غرثى من لحوم الغوافل</a:t>
              </a:r>
            </a:p>
          </p:txBody>
        </p:sp>
      </p:grpSp>
      <p:grpSp>
        <p:nvGrpSpPr>
          <p:cNvPr id="162" name="جواب 3"/>
          <p:cNvGrpSpPr/>
          <p:nvPr/>
        </p:nvGrpSpPr>
        <p:grpSpPr>
          <a:xfrm>
            <a:off x="3383903" y="5398516"/>
            <a:ext cx="5424196" cy="526688"/>
            <a:chOff x="3383903" y="3931481"/>
            <a:chExt cx="5424196" cy="526688"/>
          </a:xfrm>
        </p:grpSpPr>
        <p:sp>
          <p:nvSpPr>
            <p:cNvPr id="74" name="Freeform"/>
            <p:cNvSpPr/>
            <p:nvPr/>
          </p:nvSpPr>
          <p:spPr>
            <a:xfrm>
              <a:off x="8603720" y="3936203"/>
              <a:ext cx="204379" cy="517247"/>
            </a:xfrm>
            <a:custGeom>
              <a:avLst/>
              <a:gdLst>
                <a:gd name="connsiteX0" fmla="*/ 139979 w 204379"/>
                <a:gd name="connsiteY0" fmla="*/ 0 h 517247"/>
                <a:gd name="connsiteX1" fmla="*/ 150765 w 204379"/>
                <a:gd name="connsiteY1" fmla="*/ 2177 h 517247"/>
                <a:gd name="connsiteX2" fmla="*/ 204379 w 204379"/>
                <a:gd name="connsiteY2" fmla="*/ 83062 h 517247"/>
                <a:gd name="connsiteX3" fmla="*/ 204379 w 204379"/>
                <a:gd name="connsiteY3" fmla="*/ 434184 h 517247"/>
                <a:gd name="connsiteX4" fmla="*/ 150765 w 204379"/>
                <a:gd name="connsiteY4" fmla="*/ 515069 h 517247"/>
                <a:gd name="connsiteX5" fmla="*/ 139979 w 204379"/>
                <a:gd name="connsiteY5" fmla="*/ 517247 h 517247"/>
                <a:gd name="connsiteX6" fmla="*/ 120920 w 204379"/>
                <a:gd name="connsiteY6" fmla="*/ 514739 h 517247"/>
                <a:gd name="connsiteX7" fmla="*/ 75319 w 204379"/>
                <a:gd name="connsiteY7" fmla="*/ 425328 h 517247"/>
                <a:gd name="connsiteX8" fmla="*/ 0 w 204379"/>
                <a:gd name="connsiteY8" fmla="*/ 356451 h 517247"/>
                <a:gd name="connsiteX9" fmla="*/ 18367 w 204379"/>
                <a:gd name="connsiteY9" fmla="*/ 258623 h 517247"/>
                <a:gd name="connsiteX10" fmla="*/ 0 w 204379"/>
                <a:gd name="connsiteY10" fmla="*/ 160795 h 517247"/>
                <a:gd name="connsiteX11" fmla="*/ 75319 w 204379"/>
                <a:gd name="connsiteY11" fmla="*/ 91918 h 517247"/>
                <a:gd name="connsiteX12" fmla="*/ 120920 w 204379"/>
                <a:gd name="connsiteY12" fmla="*/ 2507 h 517247"/>
                <a:gd name="connsiteX13" fmla="*/ 139979 w 204379"/>
                <a:gd name="connsiteY13" fmla="*/ 0 h 51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7247">
                  <a:moveTo>
                    <a:pt x="139979" y="0"/>
                  </a:moveTo>
                  <a:lnTo>
                    <a:pt x="150765" y="2177"/>
                  </a:lnTo>
                  <a:cubicBezTo>
                    <a:pt x="182272" y="15504"/>
                    <a:pt x="204379" y="46701"/>
                    <a:pt x="204379" y="83062"/>
                  </a:cubicBezTo>
                  <a:lnTo>
                    <a:pt x="204379" y="434184"/>
                  </a:lnTo>
                  <a:cubicBezTo>
                    <a:pt x="204379" y="470545"/>
                    <a:pt x="182272" y="501743"/>
                    <a:pt x="150765" y="515069"/>
                  </a:cubicBezTo>
                  <a:lnTo>
                    <a:pt x="139979" y="517247"/>
                  </a:lnTo>
                  <a:lnTo>
                    <a:pt x="120920" y="514739"/>
                  </a:lnTo>
                  <a:lnTo>
                    <a:pt x="75319" y="425328"/>
                  </a:lnTo>
                  <a:lnTo>
                    <a:pt x="0" y="356451"/>
                  </a:lnTo>
                  <a:lnTo>
                    <a:pt x="18367" y="258623"/>
                  </a:lnTo>
                  <a:lnTo>
                    <a:pt x="0" y="160795"/>
                  </a:lnTo>
                  <a:lnTo>
                    <a:pt x="75319" y="91918"/>
                  </a:lnTo>
                  <a:lnTo>
                    <a:pt x="120920" y="2507"/>
                  </a:lnTo>
                  <a:lnTo>
                    <a:pt x="139979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73" name="Freeform"/>
            <p:cNvSpPr/>
            <p:nvPr/>
          </p:nvSpPr>
          <p:spPr>
            <a:xfrm>
              <a:off x="3383903" y="3938120"/>
              <a:ext cx="180297" cy="513410"/>
            </a:xfrm>
            <a:custGeom>
              <a:avLst/>
              <a:gdLst>
                <a:gd name="connsiteX0" fmla="*/ 54898 w 180297"/>
                <a:gd name="connsiteY0" fmla="*/ 0 h 513410"/>
                <a:gd name="connsiteX1" fmla="*/ 59377 w 180297"/>
                <a:gd name="connsiteY1" fmla="*/ 589 h 513410"/>
                <a:gd name="connsiteX2" fmla="*/ 104978 w 180297"/>
                <a:gd name="connsiteY2" fmla="*/ 90000 h 513410"/>
                <a:gd name="connsiteX3" fmla="*/ 180297 w 180297"/>
                <a:gd name="connsiteY3" fmla="*/ 158877 h 513410"/>
                <a:gd name="connsiteX4" fmla="*/ 161930 w 180297"/>
                <a:gd name="connsiteY4" fmla="*/ 256705 h 513410"/>
                <a:gd name="connsiteX5" fmla="*/ 180297 w 180297"/>
                <a:gd name="connsiteY5" fmla="*/ 354533 h 513410"/>
                <a:gd name="connsiteX6" fmla="*/ 104978 w 180297"/>
                <a:gd name="connsiteY6" fmla="*/ 423410 h 513410"/>
                <a:gd name="connsiteX7" fmla="*/ 59377 w 180297"/>
                <a:gd name="connsiteY7" fmla="*/ 512821 h 513410"/>
                <a:gd name="connsiteX8" fmla="*/ 54898 w 180297"/>
                <a:gd name="connsiteY8" fmla="*/ 513410 h 513410"/>
                <a:gd name="connsiteX9" fmla="*/ 53614 w 180297"/>
                <a:gd name="connsiteY9" fmla="*/ 513151 h 513410"/>
                <a:gd name="connsiteX10" fmla="*/ 0 w 180297"/>
                <a:gd name="connsiteY10" fmla="*/ 432266 h 513410"/>
                <a:gd name="connsiteX11" fmla="*/ 0 w 180297"/>
                <a:gd name="connsiteY11" fmla="*/ 81144 h 513410"/>
                <a:gd name="connsiteX12" fmla="*/ 53614 w 180297"/>
                <a:gd name="connsiteY12" fmla="*/ 259 h 513410"/>
                <a:gd name="connsiteX13" fmla="*/ 54898 w 180297"/>
                <a:gd name="connsiteY13" fmla="*/ 0 h 513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0297" h="513410">
                  <a:moveTo>
                    <a:pt x="54898" y="0"/>
                  </a:moveTo>
                  <a:lnTo>
                    <a:pt x="59377" y="589"/>
                  </a:lnTo>
                  <a:lnTo>
                    <a:pt x="104978" y="90000"/>
                  </a:lnTo>
                  <a:lnTo>
                    <a:pt x="180297" y="158877"/>
                  </a:lnTo>
                  <a:lnTo>
                    <a:pt x="161930" y="256705"/>
                  </a:lnTo>
                  <a:lnTo>
                    <a:pt x="180297" y="354533"/>
                  </a:lnTo>
                  <a:lnTo>
                    <a:pt x="104978" y="423410"/>
                  </a:lnTo>
                  <a:lnTo>
                    <a:pt x="59377" y="512821"/>
                  </a:lnTo>
                  <a:lnTo>
                    <a:pt x="54898" y="513410"/>
                  </a:lnTo>
                  <a:lnTo>
                    <a:pt x="53614" y="513151"/>
                  </a:lnTo>
                  <a:cubicBezTo>
                    <a:pt x="22108" y="499825"/>
                    <a:pt x="0" y="468627"/>
                    <a:pt x="0" y="432266"/>
                  </a:cubicBezTo>
                  <a:lnTo>
                    <a:pt x="0" y="81144"/>
                  </a:lnTo>
                  <a:cubicBezTo>
                    <a:pt x="0" y="44783"/>
                    <a:pt x="22108" y="13586"/>
                    <a:pt x="53614" y="259"/>
                  </a:cubicBezTo>
                  <a:lnTo>
                    <a:pt x="54898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6" name="Freeform"/>
            <p:cNvSpPr/>
            <p:nvPr/>
          </p:nvSpPr>
          <p:spPr>
            <a:xfrm>
              <a:off x="3438800" y="3931481"/>
              <a:ext cx="5304898" cy="526688"/>
            </a:xfrm>
            <a:custGeom>
              <a:avLst/>
              <a:gdLst>
                <a:gd name="connsiteX0" fmla="*/ 32885 w 5304898"/>
                <a:gd name="connsiteY0" fmla="*/ 0 h 526688"/>
                <a:gd name="connsiteX1" fmla="*/ 5281515 w 5304898"/>
                <a:gd name="connsiteY1" fmla="*/ 0 h 526688"/>
                <a:gd name="connsiteX2" fmla="*/ 5304898 w 5304898"/>
                <a:gd name="connsiteY2" fmla="*/ 4721 h 526688"/>
                <a:gd name="connsiteX3" fmla="*/ 5285839 w 5304898"/>
                <a:gd name="connsiteY3" fmla="*/ 7228 h 526688"/>
                <a:gd name="connsiteX4" fmla="*/ 5240238 w 5304898"/>
                <a:gd name="connsiteY4" fmla="*/ 96639 h 526688"/>
                <a:gd name="connsiteX5" fmla="*/ 5164919 w 5304898"/>
                <a:gd name="connsiteY5" fmla="*/ 165516 h 526688"/>
                <a:gd name="connsiteX6" fmla="*/ 5183286 w 5304898"/>
                <a:gd name="connsiteY6" fmla="*/ 263344 h 526688"/>
                <a:gd name="connsiteX7" fmla="*/ 5164919 w 5304898"/>
                <a:gd name="connsiteY7" fmla="*/ 361172 h 526688"/>
                <a:gd name="connsiteX8" fmla="*/ 5240238 w 5304898"/>
                <a:gd name="connsiteY8" fmla="*/ 430049 h 526688"/>
                <a:gd name="connsiteX9" fmla="*/ 5285839 w 5304898"/>
                <a:gd name="connsiteY9" fmla="*/ 519460 h 526688"/>
                <a:gd name="connsiteX10" fmla="*/ 5304898 w 5304898"/>
                <a:gd name="connsiteY10" fmla="*/ 521968 h 526688"/>
                <a:gd name="connsiteX11" fmla="*/ 5281515 w 5304898"/>
                <a:gd name="connsiteY11" fmla="*/ 526688 h 526688"/>
                <a:gd name="connsiteX12" fmla="*/ 32885 w 5304898"/>
                <a:gd name="connsiteY12" fmla="*/ 526688 h 526688"/>
                <a:gd name="connsiteX13" fmla="*/ 0 w 5304898"/>
                <a:gd name="connsiteY13" fmla="*/ 520049 h 526688"/>
                <a:gd name="connsiteX14" fmla="*/ 4479 w 5304898"/>
                <a:gd name="connsiteY14" fmla="*/ 519460 h 526688"/>
                <a:gd name="connsiteX15" fmla="*/ 50080 w 5304898"/>
                <a:gd name="connsiteY15" fmla="*/ 430049 h 526688"/>
                <a:gd name="connsiteX16" fmla="*/ 125399 w 5304898"/>
                <a:gd name="connsiteY16" fmla="*/ 361172 h 526688"/>
                <a:gd name="connsiteX17" fmla="*/ 107032 w 5304898"/>
                <a:gd name="connsiteY17" fmla="*/ 263344 h 526688"/>
                <a:gd name="connsiteX18" fmla="*/ 125399 w 5304898"/>
                <a:gd name="connsiteY18" fmla="*/ 165516 h 526688"/>
                <a:gd name="connsiteX19" fmla="*/ 50080 w 5304898"/>
                <a:gd name="connsiteY19" fmla="*/ 96639 h 526688"/>
                <a:gd name="connsiteX20" fmla="*/ 4479 w 5304898"/>
                <a:gd name="connsiteY20" fmla="*/ 7228 h 526688"/>
                <a:gd name="connsiteX21" fmla="*/ 0 w 5304898"/>
                <a:gd name="connsiteY21" fmla="*/ 6639 h 526688"/>
                <a:gd name="connsiteX22" fmla="*/ 32885 w 5304898"/>
                <a:gd name="connsiteY22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304898" h="526688">
                  <a:moveTo>
                    <a:pt x="32885" y="0"/>
                  </a:moveTo>
                  <a:lnTo>
                    <a:pt x="5281515" y="0"/>
                  </a:lnTo>
                  <a:lnTo>
                    <a:pt x="5304898" y="4721"/>
                  </a:lnTo>
                  <a:lnTo>
                    <a:pt x="5285839" y="7228"/>
                  </a:lnTo>
                  <a:lnTo>
                    <a:pt x="5240238" y="96639"/>
                  </a:lnTo>
                  <a:lnTo>
                    <a:pt x="5164919" y="165516"/>
                  </a:lnTo>
                  <a:lnTo>
                    <a:pt x="5183286" y="263344"/>
                  </a:lnTo>
                  <a:lnTo>
                    <a:pt x="5164919" y="361172"/>
                  </a:lnTo>
                  <a:lnTo>
                    <a:pt x="5240238" y="430049"/>
                  </a:lnTo>
                  <a:lnTo>
                    <a:pt x="5285839" y="519460"/>
                  </a:lnTo>
                  <a:lnTo>
                    <a:pt x="5304898" y="521968"/>
                  </a:lnTo>
                  <a:lnTo>
                    <a:pt x="5281515" y="526688"/>
                  </a:lnTo>
                  <a:lnTo>
                    <a:pt x="32885" y="526688"/>
                  </a:lnTo>
                  <a:lnTo>
                    <a:pt x="0" y="520049"/>
                  </a:lnTo>
                  <a:lnTo>
                    <a:pt x="4479" y="519460"/>
                  </a:lnTo>
                  <a:lnTo>
                    <a:pt x="50080" y="430049"/>
                  </a:lnTo>
                  <a:lnTo>
                    <a:pt x="125399" y="361172"/>
                  </a:lnTo>
                  <a:lnTo>
                    <a:pt x="107032" y="263344"/>
                  </a:lnTo>
                  <a:lnTo>
                    <a:pt x="125399" y="165516"/>
                  </a:lnTo>
                  <a:lnTo>
                    <a:pt x="50080" y="96639"/>
                  </a:lnTo>
                  <a:lnTo>
                    <a:pt x="4479" y="7228"/>
                  </a:lnTo>
                  <a:lnTo>
                    <a:pt x="0" y="6639"/>
                  </a:lnTo>
                  <a:lnTo>
                    <a:pt x="32885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حسان بن ثابت</a:t>
              </a:r>
            </a:p>
          </p:txBody>
        </p:sp>
      </p:grpSp>
      <p:grpSp>
        <p:nvGrpSpPr>
          <p:cNvPr id="163" name="جواب 2"/>
          <p:cNvGrpSpPr/>
          <p:nvPr/>
        </p:nvGrpSpPr>
        <p:grpSpPr>
          <a:xfrm>
            <a:off x="3383903" y="4742379"/>
            <a:ext cx="5424196" cy="526688"/>
            <a:chOff x="3383903" y="4669227"/>
            <a:chExt cx="5424196" cy="526688"/>
          </a:xfrm>
        </p:grpSpPr>
        <p:sp>
          <p:nvSpPr>
            <p:cNvPr id="72" name="Freeform"/>
            <p:cNvSpPr/>
            <p:nvPr/>
          </p:nvSpPr>
          <p:spPr>
            <a:xfrm>
              <a:off x="8603720" y="4670388"/>
              <a:ext cx="204379" cy="516719"/>
            </a:xfrm>
            <a:custGeom>
              <a:avLst/>
              <a:gdLst>
                <a:gd name="connsiteX0" fmla="*/ 122342 w 204379"/>
                <a:gd name="connsiteY0" fmla="*/ 0 h 516719"/>
                <a:gd name="connsiteX1" fmla="*/ 150765 w 204379"/>
                <a:gd name="connsiteY1" fmla="*/ 5738 h 516719"/>
                <a:gd name="connsiteX2" fmla="*/ 204379 w 204379"/>
                <a:gd name="connsiteY2" fmla="*/ 86623 h 516719"/>
                <a:gd name="connsiteX3" fmla="*/ 204379 w 204379"/>
                <a:gd name="connsiteY3" fmla="*/ 437745 h 516719"/>
                <a:gd name="connsiteX4" fmla="*/ 178668 w 204379"/>
                <a:gd name="connsiteY4" fmla="*/ 499817 h 516719"/>
                <a:gd name="connsiteX5" fmla="*/ 153600 w 204379"/>
                <a:gd name="connsiteY5" fmla="*/ 516719 h 516719"/>
                <a:gd name="connsiteX6" fmla="*/ 120920 w 204379"/>
                <a:gd name="connsiteY6" fmla="*/ 512419 h 516719"/>
                <a:gd name="connsiteX7" fmla="*/ 75319 w 204379"/>
                <a:gd name="connsiteY7" fmla="*/ 423008 h 516719"/>
                <a:gd name="connsiteX8" fmla="*/ 0 w 204379"/>
                <a:gd name="connsiteY8" fmla="*/ 354131 h 516719"/>
                <a:gd name="connsiteX9" fmla="*/ 18367 w 204379"/>
                <a:gd name="connsiteY9" fmla="*/ 256303 h 516719"/>
                <a:gd name="connsiteX10" fmla="*/ 0 w 204379"/>
                <a:gd name="connsiteY10" fmla="*/ 158475 h 516719"/>
                <a:gd name="connsiteX11" fmla="*/ 75319 w 204379"/>
                <a:gd name="connsiteY11" fmla="*/ 89598 h 516719"/>
                <a:gd name="connsiteX12" fmla="*/ 120920 w 204379"/>
                <a:gd name="connsiteY12" fmla="*/ 187 h 516719"/>
                <a:gd name="connsiteX13" fmla="*/ 122342 w 204379"/>
                <a:gd name="connsiteY13" fmla="*/ 0 h 51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6719">
                  <a:moveTo>
                    <a:pt x="122342" y="0"/>
                  </a:moveTo>
                  <a:lnTo>
                    <a:pt x="150765" y="5738"/>
                  </a:lnTo>
                  <a:cubicBezTo>
                    <a:pt x="182272" y="19065"/>
                    <a:pt x="204379" y="50262"/>
                    <a:pt x="204379" y="86623"/>
                  </a:cubicBezTo>
                  <a:lnTo>
                    <a:pt x="204379" y="437745"/>
                  </a:lnTo>
                  <a:cubicBezTo>
                    <a:pt x="204379" y="461986"/>
                    <a:pt x="194553" y="483931"/>
                    <a:pt x="178668" y="499817"/>
                  </a:cubicBezTo>
                  <a:lnTo>
                    <a:pt x="153600" y="516719"/>
                  </a:lnTo>
                  <a:lnTo>
                    <a:pt x="120920" y="512419"/>
                  </a:lnTo>
                  <a:lnTo>
                    <a:pt x="75319" y="423008"/>
                  </a:lnTo>
                  <a:lnTo>
                    <a:pt x="0" y="354131"/>
                  </a:lnTo>
                  <a:lnTo>
                    <a:pt x="18367" y="256303"/>
                  </a:lnTo>
                  <a:lnTo>
                    <a:pt x="0" y="158475"/>
                  </a:lnTo>
                  <a:lnTo>
                    <a:pt x="75319" y="89598"/>
                  </a:lnTo>
                  <a:lnTo>
                    <a:pt x="120920" y="187"/>
                  </a:lnTo>
                  <a:lnTo>
                    <a:pt x="122342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71" name="Freeform"/>
            <p:cNvSpPr/>
            <p:nvPr/>
          </p:nvSpPr>
          <p:spPr>
            <a:xfrm>
              <a:off x="3383903" y="4674553"/>
              <a:ext cx="180297" cy="509903"/>
            </a:xfrm>
            <a:custGeom>
              <a:avLst/>
              <a:gdLst>
                <a:gd name="connsiteX0" fmla="*/ 61406 w 180297"/>
                <a:gd name="connsiteY0" fmla="*/ 0 h 509903"/>
                <a:gd name="connsiteX1" fmla="*/ 104978 w 180297"/>
                <a:gd name="connsiteY1" fmla="*/ 85433 h 509903"/>
                <a:gd name="connsiteX2" fmla="*/ 180297 w 180297"/>
                <a:gd name="connsiteY2" fmla="*/ 154310 h 509903"/>
                <a:gd name="connsiteX3" fmla="*/ 161930 w 180297"/>
                <a:gd name="connsiteY3" fmla="*/ 252138 h 509903"/>
                <a:gd name="connsiteX4" fmla="*/ 180297 w 180297"/>
                <a:gd name="connsiteY4" fmla="*/ 349966 h 509903"/>
                <a:gd name="connsiteX5" fmla="*/ 104978 w 180297"/>
                <a:gd name="connsiteY5" fmla="*/ 418843 h 509903"/>
                <a:gd name="connsiteX6" fmla="*/ 59377 w 180297"/>
                <a:gd name="connsiteY6" fmla="*/ 508254 h 509903"/>
                <a:gd name="connsiteX7" fmla="*/ 46847 w 180297"/>
                <a:gd name="connsiteY7" fmla="*/ 509903 h 509903"/>
                <a:gd name="connsiteX8" fmla="*/ 25711 w 180297"/>
                <a:gd name="connsiteY8" fmla="*/ 495652 h 509903"/>
                <a:gd name="connsiteX9" fmla="*/ 0 w 180297"/>
                <a:gd name="connsiteY9" fmla="*/ 433580 h 509903"/>
                <a:gd name="connsiteX10" fmla="*/ 0 w 180297"/>
                <a:gd name="connsiteY10" fmla="*/ 82458 h 509903"/>
                <a:gd name="connsiteX11" fmla="*/ 53614 w 180297"/>
                <a:gd name="connsiteY11" fmla="*/ 1573 h 509903"/>
                <a:gd name="connsiteX12" fmla="*/ 61406 w 180297"/>
                <a:gd name="connsiteY12" fmla="*/ 0 h 509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297" h="509903">
                  <a:moveTo>
                    <a:pt x="61406" y="0"/>
                  </a:moveTo>
                  <a:lnTo>
                    <a:pt x="104978" y="85433"/>
                  </a:lnTo>
                  <a:lnTo>
                    <a:pt x="180297" y="154310"/>
                  </a:lnTo>
                  <a:lnTo>
                    <a:pt x="161930" y="252138"/>
                  </a:lnTo>
                  <a:lnTo>
                    <a:pt x="180297" y="349966"/>
                  </a:lnTo>
                  <a:lnTo>
                    <a:pt x="104978" y="418843"/>
                  </a:lnTo>
                  <a:lnTo>
                    <a:pt x="59377" y="508254"/>
                  </a:lnTo>
                  <a:lnTo>
                    <a:pt x="46847" y="509903"/>
                  </a:lnTo>
                  <a:lnTo>
                    <a:pt x="25711" y="495652"/>
                  </a:lnTo>
                  <a:cubicBezTo>
                    <a:pt x="9826" y="479766"/>
                    <a:pt x="0" y="457821"/>
                    <a:pt x="0" y="433580"/>
                  </a:cubicBezTo>
                  <a:lnTo>
                    <a:pt x="0" y="82458"/>
                  </a:lnTo>
                  <a:cubicBezTo>
                    <a:pt x="0" y="46097"/>
                    <a:pt x="22108" y="14900"/>
                    <a:pt x="53614" y="1573"/>
                  </a:cubicBezTo>
                  <a:lnTo>
                    <a:pt x="6140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3" name="Freeform"/>
            <p:cNvSpPr/>
            <p:nvPr/>
          </p:nvSpPr>
          <p:spPr>
            <a:xfrm>
              <a:off x="3430749" y="4669227"/>
              <a:ext cx="5326570" cy="526688"/>
            </a:xfrm>
            <a:custGeom>
              <a:avLst/>
              <a:gdLst>
                <a:gd name="connsiteX0" fmla="*/ 40936 w 5326570"/>
                <a:gd name="connsiteY0" fmla="*/ 0 h 526688"/>
                <a:gd name="connsiteX1" fmla="*/ 5289566 w 5326570"/>
                <a:gd name="connsiteY1" fmla="*/ 0 h 526688"/>
                <a:gd name="connsiteX2" fmla="*/ 5295312 w 5326570"/>
                <a:gd name="connsiteY2" fmla="*/ 1160 h 526688"/>
                <a:gd name="connsiteX3" fmla="*/ 5293890 w 5326570"/>
                <a:gd name="connsiteY3" fmla="*/ 1347 h 526688"/>
                <a:gd name="connsiteX4" fmla="*/ 5248289 w 5326570"/>
                <a:gd name="connsiteY4" fmla="*/ 90758 h 526688"/>
                <a:gd name="connsiteX5" fmla="*/ 5172970 w 5326570"/>
                <a:gd name="connsiteY5" fmla="*/ 159635 h 526688"/>
                <a:gd name="connsiteX6" fmla="*/ 5191337 w 5326570"/>
                <a:gd name="connsiteY6" fmla="*/ 257463 h 526688"/>
                <a:gd name="connsiteX7" fmla="*/ 5172970 w 5326570"/>
                <a:gd name="connsiteY7" fmla="*/ 355291 h 526688"/>
                <a:gd name="connsiteX8" fmla="*/ 5248289 w 5326570"/>
                <a:gd name="connsiteY8" fmla="*/ 424168 h 526688"/>
                <a:gd name="connsiteX9" fmla="*/ 5293890 w 5326570"/>
                <a:gd name="connsiteY9" fmla="*/ 513579 h 526688"/>
                <a:gd name="connsiteX10" fmla="*/ 5326570 w 5326570"/>
                <a:gd name="connsiteY10" fmla="*/ 517879 h 526688"/>
                <a:gd name="connsiteX11" fmla="*/ 5323735 w 5326570"/>
                <a:gd name="connsiteY11" fmla="*/ 519790 h 526688"/>
                <a:gd name="connsiteX12" fmla="*/ 5289566 w 5326570"/>
                <a:gd name="connsiteY12" fmla="*/ 526688 h 526688"/>
                <a:gd name="connsiteX13" fmla="*/ 40936 w 5326570"/>
                <a:gd name="connsiteY13" fmla="*/ 526688 h 526688"/>
                <a:gd name="connsiteX14" fmla="*/ 6767 w 5326570"/>
                <a:gd name="connsiteY14" fmla="*/ 519790 h 526688"/>
                <a:gd name="connsiteX15" fmla="*/ 0 w 5326570"/>
                <a:gd name="connsiteY15" fmla="*/ 515228 h 526688"/>
                <a:gd name="connsiteX16" fmla="*/ 12530 w 5326570"/>
                <a:gd name="connsiteY16" fmla="*/ 513579 h 526688"/>
                <a:gd name="connsiteX17" fmla="*/ 58131 w 5326570"/>
                <a:gd name="connsiteY17" fmla="*/ 424168 h 526688"/>
                <a:gd name="connsiteX18" fmla="*/ 133450 w 5326570"/>
                <a:gd name="connsiteY18" fmla="*/ 355291 h 526688"/>
                <a:gd name="connsiteX19" fmla="*/ 115083 w 5326570"/>
                <a:gd name="connsiteY19" fmla="*/ 257463 h 526688"/>
                <a:gd name="connsiteX20" fmla="*/ 133450 w 5326570"/>
                <a:gd name="connsiteY20" fmla="*/ 159635 h 526688"/>
                <a:gd name="connsiteX21" fmla="*/ 58131 w 5326570"/>
                <a:gd name="connsiteY21" fmla="*/ 90758 h 526688"/>
                <a:gd name="connsiteX22" fmla="*/ 14559 w 5326570"/>
                <a:gd name="connsiteY22" fmla="*/ 5325 h 526688"/>
                <a:gd name="connsiteX23" fmla="*/ 40936 w 5326570"/>
                <a:gd name="connsiteY23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326570" h="526688">
                  <a:moveTo>
                    <a:pt x="40936" y="0"/>
                  </a:moveTo>
                  <a:lnTo>
                    <a:pt x="5289566" y="0"/>
                  </a:lnTo>
                  <a:lnTo>
                    <a:pt x="5295312" y="1160"/>
                  </a:lnTo>
                  <a:lnTo>
                    <a:pt x="5293890" y="1347"/>
                  </a:lnTo>
                  <a:lnTo>
                    <a:pt x="5248289" y="90758"/>
                  </a:lnTo>
                  <a:lnTo>
                    <a:pt x="5172970" y="159635"/>
                  </a:lnTo>
                  <a:lnTo>
                    <a:pt x="5191337" y="257463"/>
                  </a:lnTo>
                  <a:lnTo>
                    <a:pt x="5172970" y="355291"/>
                  </a:lnTo>
                  <a:lnTo>
                    <a:pt x="5248289" y="424168"/>
                  </a:lnTo>
                  <a:lnTo>
                    <a:pt x="5293890" y="513579"/>
                  </a:lnTo>
                  <a:lnTo>
                    <a:pt x="5326570" y="517879"/>
                  </a:lnTo>
                  <a:lnTo>
                    <a:pt x="5323735" y="519790"/>
                  </a:lnTo>
                  <a:cubicBezTo>
                    <a:pt x="5313233" y="524232"/>
                    <a:pt x="5301686" y="526688"/>
                    <a:pt x="5289566" y="526688"/>
                  </a:cubicBezTo>
                  <a:lnTo>
                    <a:pt x="40936" y="526688"/>
                  </a:lnTo>
                  <a:cubicBezTo>
                    <a:pt x="28816" y="526688"/>
                    <a:pt x="17269" y="524232"/>
                    <a:pt x="6767" y="519790"/>
                  </a:cubicBezTo>
                  <a:lnTo>
                    <a:pt x="0" y="515228"/>
                  </a:lnTo>
                  <a:lnTo>
                    <a:pt x="12530" y="513579"/>
                  </a:lnTo>
                  <a:lnTo>
                    <a:pt x="58131" y="424168"/>
                  </a:lnTo>
                  <a:lnTo>
                    <a:pt x="133450" y="355291"/>
                  </a:lnTo>
                  <a:lnTo>
                    <a:pt x="115083" y="257463"/>
                  </a:lnTo>
                  <a:lnTo>
                    <a:pt x="133450" y="159635"/>
                  </a:lnTo>
                  <a:lnTo>
                    <a:pt x="58131" y="90758"/>
                  </a:lnTo>
                  <a:lnTo>
                    <a:pt x="14559" y="5325"/>
                  </a:lnTo>
                  <a:lnTo>
                    <a:pt x="40936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كعب بن مالك</a:t>
              </a:r>
            </a:p>
          </p:txBody>
        </p:sp>
      </p:grpSp>
      <p:grpSp>
        <p:nvGrpSpPr>
          <p:cNvPr id="164" name="جواب 1"/>
          <p:cNvGrpSpPr/>
          <p:nvPr/>
        </p:nvGrpSpPr>
        <p:grpSpPr>
          <a:xfrm>
            <a:off x="3383903" y="4085948"/>
            <a:ext cx="5424196" cy="526688"/>
            <a:chOff x="3383903" y="5406973"/>
            <a:chExt cx="5424196" cy="526688"/>
          </a:xfrm>
        </p:grpSpPr>
        <p:sp>
          <p:nvSpPr>
            <p:cNvPr id="70" name="Freeform"/>
            <p:cNvSpPr/>
            <p:nvPr/>
          </p:nvSpPr>
          <p:spPr>
            <a:xfrm>
              <a:off x="8603720" y="5409187"/>
              <a:ext cx="204379" cy="517121"/>
            </a:xfrm>
            <a:custGeom>
              <a:avLst/>
              <a:gdLst>
                <a:gd name="connsiteX0" fmla="*/ 127557 w 204379"/>
                <a:gd name="connsiteY0" fmla="*/ 0 h 517121"/>
                <a:gd name="connsiteX1" fmla="*/ 150765 w 204379"/>
                <a:gd name="connsiteY1" fmla="*/ 4685 h 517121"/>
                <a:gd name="connsiteX2" fmla="*/ 204379 w 204379"/>
                <a:gd name="connsiteY2" fmla="*/ 85570 h 517121"/>
                <a:gd name="connsiteX3" fmla="*/ 204379 w 204379"/>
                <a:gd name="connsiteY3" fmla="*/ 436692 h 517121"/>
                <a:gd name="connsiteX4" fmla="*/ 178668 w 204379"/>
                <a:gd name="connsiteY4" fmla="*/ 498764 h 517121"/>
                <a:gd name="connsiteX5" fmla="*/ 151442 w 204379"/>
                <a:gd name="connsiteY5" fmla="*/ 517121 h 517121"/>
                <a:gd name="connsiteX6" fmla="*/ 120920 w 204379"/>
                <a:gd name="connsiteY6" fmla="*/ 513105 h 517121"/>
                <a:gd name="connsiteX7" fmla="*/ 75319 w 204379"/>
                <a:gd name="connsiteY7" fmla="*/ 423694 h 517121"/>
                <a:gd name="connsiteX8" fmla="*/ 0 w 204379"/>
                <a:gd name="connsiteY8" fmla="*/ 354817 h 517121"/>
                <a:gd name="connsiteX9" fmla="*/ 18367 w 204379"/>
                <a:gd name="connsiteY9" fmla="*/ 256989 h 517121"/>
                <a:gd name="connsiteX10" fmla="*/ 0 w 204379"/>
                <a:gd name="connsiteY10" fmla="*/ 159161 h 517121"/>
                <a:gd name="connsiteX11" fmla="*/ 75319 w 204379"/>
                <a:gd name="connsiteY11" fmla="*/ 90284 h 517121"/>
                <a:gd name="connsiteX12" fmla="*/ 120920 w 204379"/>
                <a:gd name="connsiteY12" fmla="*/ 873 h 517121"/>
                <a:gd name="connsiteX13" fmla="*/ 127557 w 204379"/>
                <a:gd name="connsiteY13" fmla="*/ 0 h 517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7121">
                  <a:moveTo>
                    <a:pt x="127557" y="0"/>
                  </a:moveTo>
                  <a:lnTo>
                    <a:pt x="150765" y="4685"/>
                  </a:lnTo>
                  <a:cubicBezTo>
                    <a:pt x="182272" y="18012"/>
                    <a:pt x="204379" y="49209"/>
                    <a:pt x="204379" y="85570"/>
                  </a:cubicBezTo>
                  <a:lnTo>
                    <a:pt x="204379" y="436692"/>
                  </a:lnTo>
                  <a:cubicBezTo>
                    <a:pt x="204379" y="460933"/>
                    <a:pt x="194553" y="482878"/>
                    <a:pt x="178668" y="498764"/>
                  </a:cubicBezTo>
                  <a:lnTo>
                    <a:pt x="151442" y="517121"/>
                  </a:lnTo>
                  <a:lnTo>
                    <a:pt x="120920" y="513105"/>
                  </a:lnTo>
                  <a:lnTo>
                    <a:pt x="75319" y="423694"/>
                  </a:lnTo>
                  <a:lnTo>
                    <a:pt x="0" y="354817"/>
                  </a:lnTo>
                  <a:lnTo>
                    <a:pt x="18367" y="256989"/>
                  </a:lnTo>
                  <a:lnTo>
                    <a:pt x="0" y="159161"/>
                  </a:lnTo>
                  <a:lnTo>
                    <a:pt x="75319" y="90284"/>
                  </a:lnTo>
                  <a:lnTo>
                    <a:pt x="120920" y="873"/>
                  </a:lnTo>
                  <a:lnTo>
                    <a:pt x="12755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9" name="Freeform"/>
            <p:cNvSpPr/>
            <p:nvPr/>
          </p:nvSpPr>
          <p:spPr>
            <a:xfrm>
              <a:off x="3383903" y="5412462"/>
              <a:ext cx="180297" cy="511195"/>
            </a:xfrm>
            <a:custGeom>
              <a:avLst/>
              <a:gdLst>
                <a:gd name="connsiteX0" fmla="*/ 60602 w 180297"/>
                <a:gd name="connsiteY0" fmla="*/ 0 h 511195"/>
                <a:gd name="connsiteX1" fmla="*/ 104978 w 180297"/>
                <a:gd name="connsiteY1" fmla="*/ 87009 h 511195"/>
                <a:gd name="connsiteX2" fmla="*/ 180297 w 180297"/>
                <a:gd name="connsiteY2" fmla="*/ 155886 h 511195"/>
                <a:gd name="connsiteX3" fmla="*/ 161930 w 180297"/>
                <a:gd name="connsiteY3" fmla="*/ 253714 h 511195"/>
                <a:gd name="connsiteX4" fmla="*/ 180297 w 180297"/>
                <a:gd name="connsiteY4" fmla="*/ 351542 h 511195"/>
                <a:gd name="connsiteX5" fmla="*/ 104978 w 180297"/>
                <a:gd name="connsiteY5" fmla="*/ 420419 h 511195"/>
                <a:gd name="connsiteX6" fmla="*/ 59377 w 180297"/>
                <a:gd name="connsiteY6" fmla="*/ 509830 h 511195"/>
                <a:gd name="connsiteX7" fmla="*/ 49005 w 180297"/>
                <a:gd name="connsiteY7" fmla="*/ 511195 h 511195"/>
                <a:gd name="connsiteX8" fmla="*/ 25711 w 180297"/>
                <a:gd name="connsiteY8" fmla="*/ 495489 h 511195"/>
                <a:gd name="connsiteX9" fmla="*/ 0 w 180297"/>
                <a:gd name="connsiteY9" fmla="*/ 433417 h 511195"/>
                <a:gd name="connsiteX10" fmla="*/ 0 w 180297"/>
                <a:gd name="connsiteY10" fmla="*/ 82295 h 511195"/>
                <a:gd name="connsiteX11" fmla="*/ 53614 w 180297"/>
                <a:gd name="connsiteY11" fmla="*/ 1410 h 511195"/>
                <a:gd name="connsiteX12" fmla="*/ 60602 w 180297"/>
                <a:gd name="connsiteY12" fmla="*/ 0 h 511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297" h="511195">
                  <a:moveTo>
                    <a:pt x="60602" y="0"/>
                  </a:moveTo>
                  <a:lnTo>
                    <a:pt x="104978" y="87009"/>
                  </a:lnTo>
                  <a:lnTo>
                    <a:pt x="180297" y="155886"/>
                  </a:lnTo>
                  <a:lnTo>
                    <a:pt x="161930" y="253714"/>
                  </a:lnTo>
                  <a:lnTo>
                    <a:pt x="180297" y="351542"/>
                  </a:lnTo>
                  <a:lnTo>
                    <a:pt x="104978" y="420419"/>
                  </a:lnTo>
                  <a:lnTo>
                    <a:pt x="59377" y="509830"/>
                  </a:lnTo>
                  <a:lnTo>
                    <a:pt x="49005" y="511195"/>
                  </a:lnTo>
                  <a:lnTo>
                    <a:pt x="25711" y="495489"/>
                  </a:lnTo>
                  <a:cubicBezTo>
                    <a:pt x="9826" y="479603"/>
                    <a:pt x="0" y="457658"/>
                    <a:pt x="0" y="433417"/>
                  </a:cubicBezTo>
                  <a:lnTo>
                    <a:pt x="0" y="82295"/>
                  </a:lnTo>
                  <a:cubicBezTo>
                    <a:pt x="0" y="45934"/>
                    <a:pt x="22108" y="14737"/>
                    <a:pt x="53614" y="1410"/>
                  </a:cubicBezTo>
                  <a:lnTo>
                    <a:pt x="60602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0" name="Freeform"/>
            <p:cNvSpPr/>
            <p:nvPr/>
          </p:nvSpPr>
          <p:spPr>
            <a:xfrm>
              <a:off x="3432907" y="5406973"/>
              <a:ext cx="5322254" cy="526688"/>
            </a:xfrm>
            <a:custGeom>
              <a:avLst/>
              <a:gdLst>
                <a:gd name="connsiteX0" fmla="*/ 38778 w 5322254"/>
                <a:gd name="connsiteY0" fmla="*/ 0 h 526688"/>
                <a:gd name="connsiteX1" fmla="*/ 5287408 w 5322254"/>
                <a:gd name="connsiteY1" fmla="*/ 0 h 526688"/>
                <a:gd name="connsiteX2" fmla="*/ 5298369 w 5322254"/>
                <a:gd name="connsiteY2" fmla="*/ 2213 h 526688"/>
                <a:gd name="connsiteX3" fmla="*/ 5291732 w 5322254"/>
                <a:gd name="connsiteY3" fmla="*/ 3086 h 526688"/>
                <a:gd name="connsiteX4" fmla="*/ 5246131 w 5322254"/>
                <a:gd name="connsiteY4" fmla="*/ 92497 h 526688"/>
                <a:gd name="connsiteX5" fmla="*/ 5170812 w 5322254"/>
                <a:gd name="connsiteY5" fmla="*/ 161374 h 526688"/>
                <a:gd name="connsiteX6" fmla="*/ 5189179 w 5322254"/>
                <a:gd name="connsiteY6" fmla="*/ 259202 h 526688"/>
                <a:gd name="connsiteX7" fmla="*/ 5170812 w 5322254"/>
                <a:gd name="connsiteY7" fmla="*/ 357030 h 526688"/>
                <a:gd name="connsiteX8" fmla="*/ 5246131 w 5322254"/>
                <a:gd name="connsiteY8" fmla="*/ 425907 h 526688"/>
                <a:gd name="connsiteX9" fmla="*/ 5291732 w 5322254"/>
                <a:gd name="connsiteY9" fmla="*/ 515318 h 526688"/>
                <a:gd name="connsiteX10" fmla="*/ 5322254 w 5322254"/>
                <a:gd name="connsiteY10" fmla="*/ 519334 h 526688"/>
                <a:gd name="connsiteX11" fmla="*/ 5321577 w 5322254"/>
                <a:gd name="connsiteY11" fmla="*/ 519790 h 526688"/>
                <a:gd name="connsiteX12" fmla="*/ 5287408 w 5322254"/>
                <a:gd name="connsiteY12" fmla="*/ 526688 h 526688"/>
                <a:gd name="connsiteX13" fmla="*/ 38778 w 5322254"/>
                <a:gd name="connsiteY13" fmla="*/ 526688 h 526688"/>
                <a:gd name="connsiteX14" fmla="*/ 4609 w 5322254"/>
                <a:gd name="connsiteY14" fmla="*/ 519790 h 526688"/>
                <a:gd name="connsiteX15" fmla="*/ 0 w 5322254"/>
                <a:gd name="connsiteY15" fmla="*/ 516683 h 526688"/>
                <a:gd name="connsiteX16" fmla="*/ 10372 w 5322254"/>
                <a:gd name="connsiteY16" fmla="*/ 515318 h 526688"/>
                <a:gd name="connsiteX17" fmla="*/ 55973 w 5322254"/>
                <a:gd name="connsiteY17" fmla="*/ 425907 h 526688"/>
                <a:gd name="connsiteX18" fmla="*/ 131292 w 5322254"/>
                <a:gd name="connsiteY18" fmla="*/ 357030 h 526688"/>
                <a:gd name="connsiteX19" fmla="*/ 112925 w 5322254"/>
                <a:gd name="connsiteY19" fmla="*/ 259202 h 526688"/>
                <a:gd name="connsiteX20" fmla="*/ 131292 w 5322254"/>
                <a:gd name="connsiteY20" fmla="*/ 161374 h 526688"/>
                <a:gd name="connsiteX21" fmla="*/ 55973 w 5322254"/>
                <a:gd name="connsiteY21" fmla="*/ 92497 h 526688"/>
                <a:gd name="connsiteX22" fmla="*/ 11597 w 5322254"/>
                <a:gd name="connsiteY22" fmla="*/ 5488 h 526688"/>
                <a:gd name="connsiteX23" fmla="*/ 38778 w 5322254"/>
                <a:gd name="connsiteY23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322254" h="526688">
                  <a:moveTo>
                    <a:pt x="38778" y="0"/>
                  </a:moveTo>
                  <a:lnTo>
                    <a:pt x="5287408" y="0"/>
                  </a:lnTo>
                  <a:lnTo>
                    <a:pt x="5298369" y="2213"/>
                  </a:lnTo>
                  <a:lnTo>
                    <a:pt x="5291732" y="3086"/>
                  </a:lnTo>
                  <a:lnTo>
                    <a:pt x="5246131" y="92497"/>
                  </a:lnTo>
                  <a:lnTo>
                    <a:pt x="5170812" y="161374"/>
                  </a:lnTo>
                  <a:lnTo>
                    <a:pt x="5189179" y="259202"/>
                  </a:lnTo>
                  <a:lnTo>
                    <a:pt x="5170812" y="357030"/>
                  </a:lnTo>
                  <a:lnTo>
                    <a:pt x="5246131" y="425907"/>
                  </a:lnTo>
                  <a:lnTo>
                    <a:pt x="5291732" y="515318"/>
                  </a:lnTo>
                  <a:lnTo>
                    <a:pt x="5322254" y="519334"/>
                  </a:lnTo>
                  <a:lnTo>
                    <a:pt x="5321577" y="519790"/>
                  </a:lnTo>
                  <a:cubicBezTo>
                    <a:pt x="5311075" y="524232"/>
                    <a:pt x="5299528" y="526688"/>
                    <a:pt x="5287408" y="526688"/>
                  </a:cubicBezTo>
                  <a:lnTo>
                    <a:pt x="38778" y="526688"/>
                  </a:lnTo>
                  <a:cubicBezTo>
                    <a:pt x="26658" y="526688"/>
                    <a:pt x="15111" y="524232"/>
                    <a:pt x="4609" y="519790"/>
                  </a:cubicBezTo>
                  <a:lnTo>
                    <a:pt x="0" y="516683"/>
                  </a:lnTo>
                  <a:lnTo>
                    <a:pt x="10372" y="515318"/>
                  </a:lnTo>
                  <a:lnTo>
                    <a:pt x="55973" y="425907"/>
                  </a:lnTo>
                  <a:lnTo>
                    <a:pt x="131292" y="357030"/>
                  </a:lnTo>
                  <a:lnTo>
                    <a:pt x="112925" y="259202"/>
                  </a:lnTo>
                  <a:lnTo>
                    <a:pt x="131292" y="161374"/>
                  </a:lnTo>
                  <a:lnTo>
                    <a:pt x="55973" y="92497"/>
                  </a:lnTo>
                  <a:lnTo>
                    <a:pt x="11597" y="5488"/>
                  </a:lnTo>
                  <a:lnTo>
                    <a:pt x="3877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عبد الله بن رواحة</a:t>
              </a:r>
            </a:p>
          </p:txBody>
        </p:sp>
      </p:grpSp>
      <p:grpSp>
        <p:nvGrpSpPr>
          <p:cNvPr id="35" name="أحسنت"/>
          <p:cNvGrpSpPr/>
          <p:nvPr/>
        </p:nvGrpSpPr>
        <p:grpSpPr>
          <a:xfrm>
            <a:off x="3695705" y="2247529"/>
            <a:ext cx="4791064" cy="2362944"/>
            <a:chOff x="3695705" y="2247529"/>
            <a:chExt cx="4791064" cy="2362944"/>
          </a:xfrm>
        </p:grpSpPr>
        <p:sp>
          <p:nvSpPr>
            <p:cNvPr id="36" name="Freeform"/>
            <p:cNvSpPr/>
            <p:nvPr/>
          </p:nvSpPr>
          <p:spPr>
            <a:xfrm>
              <a:off x="3695706" y="2252805"/>
              <a:ext cx="313782" cy="442766"/>
            </a:xfrm>
            <a:custGeom>
              <a:avLst/>
              <a:gdLst>
                <a:gd name="connsiteX0" fmla="*/ 397596 w 399247"/>
                <a:gd name="connsiteY0" fmla="*/ 0 h 515500"/>
                <a:gd name="connsiteX1" fmla="*/ 370642 w 399247"/>
                <a:gd name="connsiteY1" fmla="*/ 116255 h 515500"/>
                <a:gd name="connsiteX2" fmla="*/ 399247 w 399247"/>
                <a:gd name="connsiteY2" fmla="*/ 239629 h 515500"/>
                <a:gd name="connsiteX3" fmla="*/ 299857 w 399247"/>
                <a:gd name="connsiteY3" fmla="*/ 323452 h 515500"/>
                <a:gd name="connsiteX4" fmla="*/ 246749 w 399247"/>
                <a:gd name="connsiteY4" fmla="*/ 439252 h 515500"/>
                <a:gd name="connsiteX5" fmla="*/ 114536 w 399247"/>
                <a:gd name="connsiteY5" fmla="*/ 451505 h 515500"/>
                <a:gd name="connsiteX6" fmla="*/ 1 w 399247"/>
                <a:gd name="connsiteY6" fmla="*/ 515500 h 515500"/>
                <a:gd name="connsiteX7" fmla="*/ 0 w 399247"/>
                <a:gd name="connsiteY7" fmla="*/ 515500 h 515500"/>
                <a:gd name="connsiteX8" fmla="*/ 0 w 399247"/>
                <a:gd name="connsiteY8" fmla="*/ 452385 h 515500"/>
                <a:gd name="connsiteX9" fmla="*/ 366119 w 399247"/>
                <a:gd name="connsiteY9" fmla="*/ 3173 h 515500"/>
                <a:gd name="connsiteX10" fmla="*/ 397596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397596" y="0"/>
                  </a:moveTo>
                  <a:lnTo>
                    <a:pt x="370642" y="116255"/>
                  </a:lnTo>
                  <a:lnTo>
                    <a:pt x="399247" y="239629"/>
                  </a:lnTo>
                  <a:lnTo>
                    <a:pt x="299857" y="323452"/>
                  </a:lnTo>
                  <a:lnTo>
                    <a:pt x="246749" y="439252"/>
                  </a:lnTo>
                  <a:lnTo>
                    <a:pt x="114536" y="451505"/>
                  </a:lnTo>
                  <a:lnTo>
                    <a:pt x="1" y="515500"/>
                  </a:lnTo>
                  <a:lnTo>
                    <a:pt x="0" y="515500"/>
                  </a:lnTo>
                  <a:lnTo>
                    <a:pt x="0" y="452385"/>
                  </a:lnTo>
                  <a:cubicBezTo>
                    <a:pt x="0" y="230802"/>
                    <a:pt x="157175" y="45929"/>
                    <a:pt x="366119" y="3173"/>
                  </a:cubicBezTo>
                  <a:lnTo>
                    <a:pt x="39759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37" name="Freeform"/>
            <p:cNvSpPr/>
            <p:nvPr/>
          </p:nvSpPr>
          <p:spPr>
            <a:xfrm>
              <a:off x="8172987" y="2252805"/>
              <a:ext cx="313782" cy="442766"/>
            </a:xfrm>
            <a:custGeom>
              <a:avLst/>
              <a:gdLst>
                <a:gd name="connsiteX0" fmla="*/ 1651 w 399247"/>
                <a:gd name="connsiteY0" fmla="*/ 0 h 515500"/>
                <a:gd name="connsiteX1" fmla="*/ 33128 w 399247"/>
                <a:gd name="connsiteY1" fmla="*/ 3173 h 515500"/>
                <a:gd name="connsiteX2" fmla="*/ 399247 w 399247"/>
                <a:gd name="connsiteY2" fmla="*/ 452385 h 515500"/>
                <a:gd name="connsiteX3" fmla="*/ 399247 w 399247"/>
                <a:gd name="connsiteY3" fmla="*/ 515500 h 515500"/>
                <a:gd name="connsiteX4" fmla="*/ 284711 w 399247"/>
                <a:gd name="connsiteY4" fmla="*/ 451505 h 515500"/>
                <a:gd name="connsiteX5" fmla="*/ 152498 w 399247"/>
                <a:gd name="connsiteY5" fmla="*/ 439252 h 515500"/>
                <a:gd name="connsiteX6" fmla="*/ 99390 w 399247"/>
                <a:gd name="connsiteY6" fmla="*/ 323452 h 515500"/>
                <a:gd name="connsiteX7" fmla="*/ 0 w 399247"/>
                <a:gd name="connsiteY7" fmla="*/ 239629 h 515500"/>
                <a:gd name="connsiteX8" fmla="*/ 28605 w 399247"/>
                <a:gd name="connsiteY8" fmla="*/ 116255 h 515500"/>
                <a:gd name="connsiteX9" fmla="*/ 1651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1651" y="0"/>
                  </a:moveTo>
                  <a:lnTo>
                    <a:pt x="33128" y="3173"/>
                  </a:lnTo>
                  <a:cubicBezTo>
                    <a:pt x="242072" y="45929"/>
                    <a:pt x="399247" y="230802"/>
                    <a:pt x="399247" y="452385"/>
                  </a:cubicBezTo>
                  <a:lnTo>
                    <a:pt x="399247" y="515500"/>
                  </a:lnTo>
                  <a:lnTo>
                    <a:pt x="284711" y="451505"/>
                  </a:lnTo>
                  <a:lnTo>
                    <a:pt x="152498" y="439252"/>
                  </a:lnTo>
                  <a:lnTo>
                    <a:pt x="99390" y="323452"/>
                  </a:lnTo>
                  <a:lnTo>
                    <a:pt x="0" y="239629"/>
                  </a:lnTo>
                  <a:lnTo>
                    <a:pt x="28605" y="116255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38" name="Freeform"/>
            <p:cNvSpPr/>
            <p:nvPr/>
          </p:nvSpPr>
          <p:spPr>
            <a:xfrm>
              <a:off x="3695706" y="4162431"/>
              <a:ext cx="313782" cy="442766"/>
            </a:xfrm>
            <a:custGeom>
              <a:avLst/>
              <a:gdLst>
                <a:gd name="connsiteX0" fmla="*/ 1 w 399247"/>
                <a:gd name="connsiteY0" fmla="*/ 0 h 515500"/>
                <a:gd name="connsiteX1" fmla="*/ 114536 w 399247"/>
                <a:gd name="connsiteY1" fmla="*/ 63995 h 515500"/>
                <a:gd name="connsiteX2" fmla="*/ 246749 w 399247"/>
                <a:gd name="connsiteY2" fmla="*/ 76248 h 515500"/>
                <a:gd name="connsiteX3" fmla="*/ 299857 w 399247"/>
                <a:gd name="connsiteY3" fmla="*/ 192048 h 515500"/>
                <a:gd name="connsiteX4" fmla="*/ 399247 w 399247"/>
                <a:gd name="connsiteY4" fmla="*/ 275871 h 515500"/>
                <a:gd name="connsiteX5" fmla="*/ 370642 w 399247"/>
                <a:gd name="connsiteY5" fmla="*/ 399246 h 515500"/>
                <a:gd name="connsiteX6" fmla="*/ 397596 w 399247"/>
                <a:gd name="connsiteY6" fmla="*/ 515500 h 515500"/>
                <a:gd name="connsiteX7" fmla="*/ 366119 w 399247"/>
                <a:gd name="connsiteY7" fmla="*/ 512327 h 515500"/>
                <a:gd name="connsiteX8" fmla="*/ 0 w 399247"/>
                <a:gd name="connsiteY8" fmla="*/ 63115 h 515500"/>
                <a:gd name="connsiteX9" fmla="*/ 0 w 399247"/>
                <a:gd name="connsiteY9" fmla="*/ 1 h 515500"/>
                <a:gd name="connsiteX10" fmla="*/ 1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1" y="0"/>
                  </a:moveTo>
                  <a:lnTo>
                    <a:pt x="114536" y="63995"/>
                  </a:lnTo>
                  <a:lnTo>
                    <a:pt x="246749" y="76248"/>
                  </a:lnTo>
                  <a:lnTo>
                    <a:pt x="299857" y="192048"/>
                  </a:lnTo>
                  <a:lnTo>
                    <a:pt x="399247" y="275871"/>
                  </a:lnTo>
                  <a:lnTo>
                    <a:pt x="370642" y="399246"/>
                  </a:lnTo>
                  <a:lnTo>
                    <a:pt x="397596" y="515500"/>
                  </a:lnTo>
                  <a:lnTo>
                    <a:pt x="366119" y="512327"/>
                  </a:lnTo>
                  <a:cubicBezTo>
                    <a:pt x="157175" y="469571"/>
                    <a:pt x="0" y="284698"/>
                    <a:pt x="0" y="63115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39" name="Freeform"/>
            <p:cNvSpPr/>
            <p:nvPr/>
          </p:nvSpPr>
          <p:spPr>
            <a:xfrm>
              <a:off x="8172987" y="4162431"/>
              <a:ext cx="313782" cy="442766"/>
            </a:xfrm>
            <a:custGeom>
              <a:avLst/>
              <a:gdLst>
                <a:gd name="connsiteX0" fmla="*/ 399247 w 399247"/>
                <a:gd name="connsiteY0" fmla="*/ 0 h 515500"/>
                <a:gd name="connsiteX1" fmla="*/ 399247 w 399247"/>
                <a:gd name="connsiteY1" fmla="*/ 63115 h 515500"/>
                <a:gd name="connsiteX2" fmla="*/ 33128 w 399247"/>
                <a:gd name="connsiteY2" fmla="*/ 512327 h 515500"/>
                <a:gd name="connsiteX3" fmla="*/ 1651 w 399247"/>
                <a:gd name="connsiteY3" fmla="*/ 515500 h 515500"/>
                <a:gd name="connsiteX4" fmla="*/ 28605 w 399247"/>
                <a:gd name="connsiteY4" fmla="*/ 399246 h 515500"/>
                <a:gd name="connsiteX5" fmla="*/ 0 w 399247"/>
                <a:gd name="connsiteY5" fmla="*/ 275871 h 515500"/>
                <a:gd name="connsiteX6" fmla="*/ 99390 w 399247"/>
                <a:gd name="connsiteY6" fmla="*/ 192048 h 515500"/>
                <a:gd name="connsiteX7" fmla="*/ 152498 w 399247"/>
                <a:gd name="connsiteY7" fmla="*/ 76248 h 515500"/>
                <a:gd name="connsiteX8" fmla="*/ 284711 w 399247"/>
                <a:gd name="connsiteY8" fmla="*/ 63995 h 515500"/>
                <a:gd name="connsiteX9" fmla="*/ 399247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399247" y="0"/>
                  </a:moveTo>
                  <a:lnTo>
                    <a:pt x="399247" y="63115"/>
                  </a:lnTo>
                  <a:cubicBezTo>
                    <a:pt x="399247" y="284698"/>
                    <a:pt x="242072" y="469571"/>
                    <a:pt x="33128" y="512327"/>
                  </a:cubicBezTo>
                  <a:lnTo>
                    <a:pt x="1651" y="515500"/>
                  </a:lnTo>
                  <a:lnTo>
                    <a:pt x="28605" y="399246"/>
                  </a:lnTo>
                  <a:lnTo>
                    <a:pt x="0" y="275871"/>
                  </a:lnTo>
                  <a:lnTo>
                    <a:pt x="99390" y="192048"/>
                  </a:lnTo>
                  <a:lnTo>
                    <a:pt x="152498" y="76248"/>
                  </a:lnTo>
                  <a:lnTo>
                    <a:pt x="284711" y="63995"/>
                  </a:lnTo>
                  <a:lnTo>
                    <a:pt x="39924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40" name="Freeform"/>
            <p:cNvSpPr/>
            <p:nvPr/>
          </p:nvSpPr>
          <p:spPr>
            <a:xfrm>
              <a:off x="3695705" y="2247529"/>
              <a:ext cx="4791063" cy="2362944"/>
            </a:xfrm>
            <a:custGeom>
              <a:avLst/>
              <a:gdLst>
                <a:gd name="connsiteX0" fmla="*/ 458528 w 6096000"/>
                <a:gd name="connsiteY0" fmla="*/ 0 h 2751112"/>
                <a:gd name="connsiteX1" fmla="*/ 5637472 w 6096000"/>
                <a:gd name="connsiteY1" fmla="*/ 0 h 2751112"/>
                <a:gd name="connsiteX2" fmla="*/ 5698404 w 6096000"/>
                <a:gd name="connsiteY2" fmla="*/ 6143 h 2751112"/>
                <a:gd name="connsiteX3" fmla="*/ 5725358 w 6096000"/>
                <a:gd name="connsiteY3" fmla="*/ 122398 h 2751112"/>
                <a:gd name="connsiteX4" fmla="*/ 5696753 w 6096000"/>
                <a:gd name="connsiteY4" fmla="*/ 245772 h 2751112"/>
                <a:gd name="connsiteX5" fmla="*/ 5796143 w 6096000"/>
                <a:gd name="connsiteY5" fmla="*/ 329595 h 2751112"/>
                <a:gd name="connsiteX6" fmla="*/ 5849251 w 6096000"/>
                <a:gd name="connsiteY6" fmla="*/ 445395 h 2751112"/>
                <a:gd name="connsiteX7" fmla="*/ 5981464 w 6096000"/>
                <a:gd name="connsiteY7" fmla="*/ 457648 h 2751112"/>
                <a:gd name="connsiteX8" fmla="*/ 6096000 w 6096000"/>
                <a:gd name="connsiteY8" fmla="*/ 521643 h 2751112"/>
                <a:gd name="connsiteX9" fmla="*/ 6096000 w 6096000"/>
                <a:gd name="connsiteY9" fmla="*/ 2229469 h 2751112"/>
                <a:gd name="connsiteX10" fmla="*/ 5981464 w 6096000"/>
                <a:gd name="connsiteY10" fmla="*/ 2293464 h 2751112"/>
                <a:gd name="connsiteX11" fmla="*/ 5849251 w 6096000"/>
                <a:gd name="connsiteY11" fmla="*/ 2305717 h 2751112"/>
                <a:gd name="connsiteX12" fmla="*/ 5796143 w 6096000"/>
                <a:gd name="connsiteY12" fmla="*/ 2421517 h 2751112"/>
                <a:gd name="connsiteX13" fmla="*/ 5696753 w 6096000"/>
                <a:gd name="connsiteY13" fmla="*/ 2505340 h 2751112"/>
                <a:gd name="connsiteX14" fmla="*/ 5725358 w 6096000"/>
                <a:gd name="connsiteY14" fmla="*/ 2628715 h 2751112"/>
                <a:gd name="connsiteX15" fmla="*/ 5698404 w 6096000"/>
                <a:gd name="connsiteY15" fmla="*/ 2744969 h 2751112"/>
                <a:gd name="connsiteX16" fmla="*/ 5637472 w 6096000"/>
                <a:gd name="connsiteY16" fmla="*/ 2751112 h 2751112"/>
                <a:gd name="connsiteX17" fmla="*/ 458528 w 6096000"/>
                <a:gd name="connsiteY17" fmla="*/ 2751112 h 2751112"/>
                <a:gd name="connsiteX18" fmla="*/ 397596 w 6096000"/>
                <a:gd name="connsiteY18" fmla="*/ 2744969 h 2751112"/>
                <a:gd name="connsiteX19" fmla="*/ 370642 w 6096000"/>
                <a:gd name="connsiteY19" fmla="*/ 2628715 h 2751112"/>
                <a:gd name="connsiteX20" fmla="*/ 399247 w 6096000"/>
                <a:gd name="connsiteY20" fmla="*/ 2505340 h 2751112"/>
                <a:gd name="connsiteX21" fmla="*/ 299857 w 6096000"/>
                <a:gd name="connsiteY21" fmla="*/ 2421517 h 2751112"/>
                <a:gd name="connsiteX22" fmla="*/ 246749 w 6096000"/>
                <a:gd name="connsiteY22" fmla="*/ 2305717 h 2751112"/>
                <a:gd name="connsiteX23" fmla="*/ 114536 w 6096000"/>
                <a:gd name="connsiteY23" fmla="*/ 2293464 h 2751112"/>
                <a:gd name="connsiteX24" fmla="*/ 1 w 6096000"/>
                <a:gd name="connsiteY24" fmla="*/ 2229469 h 2751112"/>
                <a:gd name="connsiteX25" fmla="*/ 0 w 6096000"/>
                <a:gd name="connsiteY25" fmla="*/ 2229470 h 2751112"/>
                <a:gd name="connsiteX26" fmla="*/ 0 w 6096000"/>
                <a:gd name="connsiteY26" fmla="*/ 521643 h 2751112"/>
                <a:gd name="connsiteX27" fmla="*/ 1 w 6096000"/>
                <a:gd name="connsiteY27" fmla="*/ 521643 h 2751112"/>
                <a:gd name="connsiteX28" fmla="*/ 114536 w 6096000"/>
                <a:gd name="connsiteY28" fmla="*/ 457648 h 2751112"/>
                <a:gd name="connsiteX29" fmla="*/ 246749 w 6096000"/>
                <a:gd name="connsiteY29" fmla="*/ 445395 h 2751112"/>
                <a:gd name="connsiteX30" fmla="*/ 299857 w 6096000"/>
                <a:gd name="connsiteY30" fmla="*/ 329595 h 2751112"/>
                <a:gd name="connsiteX31" fmla="*/ 399247 w 6096000"/>
                <a:gd name="connsiteY31" fmla="*/ 245772 h 2751112"/>
                <a:gd name="connsiteX32" fmla="*/ 370642 w 6096000"/>
                <a:gd name="connsiteY32" fmla="*/ 122398 h 2751112"/>
                <a:gd name="connsiteX33" fmla="*/ 397596 w 6096000"/>
                <a:gd name="connsiteY33" fmla="*/ 6143 h 2751112"/>
                <a:gd name="connsiteX34" fmla="*/ 458528 w 6096000"/>
                <a:gd name="connsiteY34" fmla="*/ 0 h 275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96000" h="2751112">
                  <a:moveTo>
                    <a:pt x="458528" y="0"/>
                  </a:moveTo>
                  <a:lnTo>
                    <a:pt x="5637472" y="0"/>
                  </a:lnTo>
                  <a:lnTo>
                    <a:pt x="5698404" y="6143"/>
                  </a:lnTo>
                  <a:lnTo>
                    <a:pt x="5725358" y="122398"/>
                  </a:lnTo>
                  <a:lnTo>
                    <a:pt x="5696753" y="245772"/>
                  </a:lnTo>
                  <a:lnTo>
                    <a:pt x="5796143" y="329595"/>
                  </a:lnTo>
                  <a:lnTo>
                    <a:pt x="5849251" y="445395"/>
                  </a:lnTo>
                  <a:lnTo>
                    <a:pt x="5981464" y="457648"/>
                  </a:lnTo>
                  <a:lnTo>
                    <a:pt x="6096000" y="521643"/>
                  </a:lnTo>
                  <a:lnTo>
                    <a:pt x="6096000" y="2229469"/>
                  </a:lnTo>
                  <a:lnTo>
                    <a:pt x="5981464" y="2293464"/>
                  </a:lnTo>
                  <a:lnTo>
                    <a:pt x="5849251" y="2305717"/>
                  </a:lnTo>
                  <a:lnTo>
                    <a:pt x="5796143" y="2421517"/>
                  </a:lnTo>
                  <a:lnTo>
                    <a:pt x="5696753" y="2505340"/>
                  </a:lnTo>
                  <a:lnTo>
                    <a:pt x="5725358" y="2628715"/>
                  </a:lnTo>
                  <a:lnTo>
                    <a:pt x="5698404" y="2744969"/>
                  </a:lnTo>
                  <a:lnTo>
                    <a:pt x="5637472" y="2751112"/>
                  </a:lnTo>
                  <a:lnTo>
                    <a:pt x="458528" y="2751112"/>
                  </a:lnTo>
                  <a:lnTo>
                    <a:pt x="397596" y="2744969"/>
                  </a:lnTo>
                  <a:lnTo>
                    <a:pt x="370642" y="2628715"/>
                  </a:lnTo>
                  <a:lnTo>
                    <a:pt x="399247" y="2505340"/>
                  </a:lnTo>
                  <a:lnTo>
                    <a:pt x="299857" y="2421517"/>
                  </a:lnTo>
                  <a:lnTo>
                    <a:pt x="246749" y="2305717"/>
                  </a:lnTo>
                  <a:lnTo>
                    <a:pt x="114536" y="2293464"/>
                  </a:lnTo>
                  <a:lnTo>
                    <a:pt x="1" y="2229469"/>
                  </a:lnTo>
                  <a:lnTo>
                    <a:pt x="0" y="2229470"/>
                  </a:lnTo>
                  <a:lnTo>
                    <a:pt x="0" y="521643"/>
                  </a:lnTo>
                  <a:lnTo>
                    <a:pt x="1" y="521643"/>
                  </a:lnTo>
                  <a:lnTo>
                    <a:pt x="114536" y="457648"/>
                  </a:lnTo>
                  <a:lnTo>
                    <a:pt x="246749" y="445395"/>
                  </a:lnTo>
                  <a:lnTo>
                    <a:pt x="299857" y="329595"/>
                  </a:lnTo>
                  <a:lnTo>
                    <a:pt x="399247" y="245772"/>
                  </a:lnTo>
                  <a:lnTo>
                    <a:pt x="370642" y="122398"/>
                  </a:lnTo>
                  <a:lnTo>
                    <a:pt x="397596" y="6143"/>
                  </a:lnTo>
                  <a:lnTo>
                    <a:pt x="45852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0" bIns="468000" rtlCol="1" anchor="ctr">
              <a:noAutofit/>
            </a:bodyPr>
            <a:lstStyle/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أحسنت!</a:t>
              </a:r>
            </a:p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السؤال التالي..</a:t>
              </a:r>
            </a:p>
          </p:txBody>
        </p:sp>
        <p:sp>
          <p:nvSpPr>
            <p:cNvPr id="41" name="Freeform">
              <a:hlinkClick r:id="" action="ppaction://hlinkshowjump?jump=nextslide"/>
            </p:cNvPr>
            <p:cNvSpPr/>
            <p:nvPr/>
          </p:nvSpPr>
          <p:spPr>
            <a:xfrm flipH="1">
              <a:off x="5839527" y="3974869"/>
              <a:ext cx="423298" cy="423300"/>
            </a:xfrm>
            <a:prstGeom prst="chevron">
              <a:avLst/>
            </a:pr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</p:grpSp>
    </p:spTree>
    <p:extLst>
      <p:ext uri="{BB962C8B-B14F-4D97-AF65-F5344CB8AC3E}">
        <p14:creationId xmlns:p14="http://schemas.microsoft.com/office/powerpoint/2010/main" val="380360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ght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4" dur="7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7" dur="7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0" dur="7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3" dur="7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سؤال"/>
          <p:cNvGrpSpPr/>
          <p:nvPr/>
        </p:nvGrpSpPr>
        <p:grpSpPr>
          <a:xfrm>
            <a:off x="3048000" y="773137"/>
            <a:ext cx="6096001" cy="3006537"/>
            <a:chOff x="3048000" y="773138"/>
            <a:chExt cx="6096001" cy="2751112"/>
          </a:xfrm>
        </p:grpSpPr>
        <p:sp>
          <p:nvSpPr>
            <p:cNvPr id="53" name="Freeform"/>
            <p:cNvSpPr/>
            <p:nvPr/>
          </p:nvSpPr>
          <p:spPr>
            <a:xfrm>
              <a:off x="3048001" y="779281"/>
              <a:ext cx="399247" cy="515500"/>
            </a:xfrm>
            <a:custGeom>
              <a:avLst/>
              <a:gdLst>
                <a:gd name="connsiteX0" fmla="*/ 397596 w 399247"/>
                <a:gd name="connsiteY0" fmla="*/ 0 h 515500"/>
                <a:gd name="connsiteX1" fmla="*/ 370642 w 399247"/>
                <a:gd name="connsiteY1" fmla="*/ 116255 h 515500"/>
                <a:gd name="connsiteX2" fmla="*/ 399247 w 399247"/>
                <a:gd name="connsiteY2" fmla="*/ 239629 h 515500"/>
                <a:gd name="connsiteX3" fmla="*/ 299857 w 399247"/>
                <a:gd name="connsiteY3" fmla="*/ 323452 h 515500"/>
                <a:gd name="connsiteX4" fmla="*/ 246749 w 399247"/>
                <a:gd name="connsiteY4" fmla="*/ 439252 h 515500"/>
                <a:gd name="connsiteX5" fmla="*/ 114536 w 399247"/>
                <a:gd name="connsiteY5" fmla="*/ 451505 h 515500"/>
                <a:gd name="connsiteX6" fmla="*/ 1 w 399247"/>
                <a:gd name="connsiteY6" fmla="*/ 515500 h 515500"/>
                <a:gd name="connsiteX7" fmla="*/ 0 w 399247"/>
                <a:gd name="connsiteY7" fmla="*/ 515500 h 515500"/>
                <a:gd name="connsiteX8" fmla="*/ 0 w 399247"/>
                <a:gd name="connsiteY8" fmla="*/ 452385 h 515500"/>
                <a:gd name="connsiteX9" fmla="*/ 366119 w 399247"/>
                <a:gd name="connsiteY9" fmla="*/ 3173 h 515500"/>
                <a:gd name="connsiteX10" fmla="*/ 397596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397596" y="0"/>
                  </a:moveTo>
                  <a:lnTo>
                    <a:pt x="370642" y="116255"/>
                  </a:lnTo>
                  <a:lnTo>
                    <a:pt x="399247" y="239629"/>
                  </a:lnTo>
                  <a:lnTo>
                    <a:pt x="299857" y="323452"/>
                  </a:lnTo>
                  <a:lnTo>
                    <a:pt x="246749" y="439252"/>
                  </a:lnTo>
                  <a:lnTo>
                    <a:pt x="114536" y="451505"/>
                  </a:lnTo>
                  <a:lnTo>
                    <a:pt x="1" y="515500"/>
                  </a:lnTo>
                  <a:lnTo>
                    <a:pt x="0" y="515500"/>
                  </a:lnTo>
                  <a:lnTo>
                    <a:pt x="0" y="452385"/>
                  </a:lnTo>
                  <a:cubicBezTo>
                    <a:pt x="0" y="230802"/>
                    <a:pt x="157175" y="45929"/>
                    <a:pt x="366119" y="3173"/>
                  </a:cubicBezTo>
                  <a:lnTo>
                    <a:pt x="39759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2" name="Freeform"/>
            <p:cNvSpPr/>
            <p:nvPr/>
          </p:nvSpPr>
          <p:spPr>
            <a:xfrm>
              <a:off x="8744754" y="779281"/>
              <a:ext cx="399247" cy="515500"/>
            </a:xfrm>
            <a:custGeom>
              <a:avLst/>
              <a:gdLst>
                <a:gd name="connsiteX0" fmla="*/ 1651 w 399247"/>
                <a:gd name="connsiteY0" fmla="*/ 0 h 515500"/>
                <a:gd name="connsiteX1" fmla="*/ 33128 w 399247"/>
                <a:gd name="connsiteY1" fmla="*/ 3173 h 515500"/>
                <a:gd name="connsiteX2" fmla="*/ 399247 w 399247"/>
                <a:gd name="connsiteY2" fmla="*/ 452385 h 515500"/>
                <a:gd name="connsiteX3" fmla="*/ 399247 w 399247"/>
                <a:gd name="connsiteY3" fmla="*/ 515500 h 515500"/>
                <a:gd name="connsiteX4" fmla="*/ 284711 w 399247"/>
                <a:gd name="connsiteY4" fmla="*/ 451505 h 515500"/>
                <a:gd name="connsiteX5" fmla="*/ 152498 w 399247"/>
                <a:gd name="connsiteY5" fmla="*/ 439252 h 515500"/>
                <a:gd name="connsiteX6" fmla="*/ 99390 w 399247"/>
                <a:gd name="connsiteY6" fmla="*/ 323452 h 515500"/>
                <a:gd name="connsiteX7" fmla="*/ 0 w 399247"/>
                <a:gd name="connsiteY7" fmla="*/ 239629 h 515500"/>
                <a:gd name="connsiteX8" fmla="*/ 28605 w 399247"/>
                <a:gd name="connsiteY8" fmla="*/ 116255 h 515500"/>
                <a:gd name="connsiteX9" fmla="*/ 1651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1651" y="0"/>
                  </a:moveTo>
                  <a:lnTo>
                    <a:pt x="33128" y="3173"/>
                  </a:lnTo>
                  <a:cubicBezTo>
                    <a:pt x="242072" y="45929"/>
                    <a:pt x="399247" y="230802"/>
                    <a:pt x="399247" y="452385"/>
                  </a:cubicBezTo>
                  <a:lnTo>
                    <a:pt x="399247" y="515500"/>
                  </a:lnTo>
                  <a:lnTo>
                    <a:pt x="284711" y="451505"/>
                  </a:lnTo>
                  <a:lnTo>
                    <a:pt x="152498" y="439252"/>
                  </a:lnTo>
                  <a:lnTo>
                    <a:pt x="99390" y="323452"/>
                  </a:lnTo>
                  <a:lnTo>
                    <a:pt x="0" y="239629"/>
                  </a:lnTo>
                  <a:lnTo>
                    <a:pt x="28605" y="116255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1" name="Freeform"/>
            <p:cNvSpPr/>
            <p:nvPr/>
          </p:nvSpPr>
          <p:spPr>
            <a:xfrm>
              <a:off x="3048001" y="3002607"/>
              <a:ext cx="399247" cy="515500"/>
            </a:xfrm>
            <a:custGeom>
              <a:avLst/>
              <a:gdLst>
                <a:gd name="connsiteX0" fmla="*/ 1 w 399247"/>
                <a:gd name="connsiteY0" fmla="*/ 0 h 515500"/>
                <a:gd name="connsiteX1" fmla="*/ 114536 w 399247"/>
                <a:gd name="connsiteY1" fmla="*/ 63995 h 515500"/>
                <a:gd name="connsiteX2" fmla="*/ 246749 w 399247"/>
                <a:gd name="connsiteY2" fmla="*/ 76248 h 515500"/>
                <a:gd name="connsiteX3" fmla="*/ 299857 w 399247"/>
                <a:gd name="connsiteY3" fmla="*/ 192048 h 515500"/>
                <a:gd name="connsiteX4" fmla="*/ 399247 w 399247"/>
                <a:gd name="connsiteY4" fmla="*/ 275871 h 515500"/>
                <a:gd name="connsiteX5" fmla="*/ 370642 w 399247"/>
                <a:gd name="connsiteY5" fmla="*/ 399246 h 515500"/>
                <a:gd name="connsiteX6" fmla="*/ 397596 w 399247"/>
                <a:gd name="connsiteY6" fmla="*/ 515500 h 515500"/>
                <a:gd name="connsiteX7" fmla="*/ 366119 w 399247"/>
                <a:gd name="connsiteY7" fmla="*/ 512327 h 515500"/>
                <a:gd name="connsiteX8" fmla="*/ 0 w 399247"/>
                <a:gd name="connsiteY8" fmla="*/ 63115 h 515500"/>
                <a:gd name="connsiteX9" fmla="*/ 0 w 399247"/>
                <a:gd name="connsiteY9" fmla="*/ 1 h 515500"/>
                <a:gd name="connsiteX10" fmla="*/ 1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1" y="0"/>
                  </a:moveTo>
                  <a:lnTo>
                    <a:pt x="114536" y="63995"/>
                  </a:lnTo>
                  <a:lnTo>
                    <a:pt x="246749" y="76248"/>
                  </a:lnTo>
                  <a:lnTo>
                    <a:pt x="299857" y="192048"/>
                  </a:lnTo>
                  <a:lnTo>
                    <a:pt x="399247" y="275871"/>
                  </a:lnTo>
                  <a:lnTo>
                    <a:pt x="370642" y="399246"/>
                  </a:lnTo>
                  <a:lnTo>
                    <a:pt x="397596" y="515500"/>
                  </a:lnTo>
                  <a:lnTo>
                    <a:pt x="366119" y="512327"/>
                  </a:lnTo>
                  <a:cubicBezTo>
                    <a:pt x="157175" y="469571"/>
                    <a:pt x="0" y="284698"/>
                    <a:pt x="0" y="63115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0" name="Freeform"/>
            <p:cNvSpPr/>
            <p:nvPr/>
          </p:nvSpPr>
          <p:spPr>
            <a:xfrm>
              <a:off x="8744754" y="3002607"/>
              <a:ext cx="399247" cy="515500"/>
            </a:xfrm>
            <a:custGeom>
              <a:avLst/>
              <a:gdLst>
                <a:gd name="connsiteX0" fmla="*/ 399247 w 399247"/>
                <a:gd name="connsiteY0" fmla="*/ 0 h 515500"/>
                <a:gd name="connsiteX1" fmla="*/ 399247 w 399247"/>
                <a:gd name="connsiteY1" fmla="*/ 63115 h 515500"/>
                <a:gd name="connsiteX2" fmla="*/ 33128 w 399247"/>
                <a:gd name="connsiteY2" fmla="*/ 512327 h 515500"/>
                <a:gd name="connsiteX3" fmla="*/ 1651 w 399247"/>
                <a:gd name="connsiteY3" fmla="*/ 515500 h 515500"/>
                <a:gd name="connsiteX4" fmla="*/ 28605 w 399247"/>
                <a:gd name="connsiteY4" fmla="*/ 399246 h 515500"/>
                <a:gd name="connsiteX5" fmla="*/ 0 w 399247"/>
                <a:gd name="connsiteY5" fmla="*/ 275871 h 515500"/>
                <a:gd name="connsiteX6" fmla="*/ 99390 w 399247"/>
                <a:gd name="connsiteY6" fmla="*/ 192048 h 515500"/>
                <a:gd name="connsiteX7" fmla="*/ 152498 w 399247"/>
                <a:gd name="connsiteY7" fmla="*/ 76248 h 515500"/>
                <a:gd name="connsiteX8" fmla="*/ 284711 w 399247"/>
                <a:gd name="connsiteY8" fmla="*/ 63995 h 515500"/>
                <a:gd name="connsiteX9" fmla="*/ 399247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399247" y="0"/>
                  </a:moveTo>
                  <a:lnTo>
                    <a:pt x="399247" y="63115"/>
                  </a:lnTo>
                  <a:cubicBezTo>
                    <a:pt x="399247" y="284698"/>
                    <a:pt x="242072" y="469571"/>
                    <a:pt x="33128" y="512327"/>
                  </a:cubicBezTo>
                  <a:lnTo>
                    <a:pt x="1651" y="515500"/>
                  </a:lnTo>
                  <a:lnTo>
                    <a:pt x="28605" y="399246"/>
                  </a:lnTo>
                  <a:lnTo>
                    <a:pt x="0" y="275871"/>
                  </a:lnTo>
                  <a:lnTo>
                    <a:pt x="99390" y="192048"/>
                  </a:lnTo>
                  <a:lnTo>
                    <a:pt x="152498" y="76248"/>
                  </a:lnTo>
                  <a:lnTo>
                    <a:pt x="284711" y="63995"/>
                  </a:lnTo>
                  <a:lnTo>
                    <a:pt x="39924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47" name="Freeform"/>
            <p:cNvSpPr/>
            <p:nvPr/>
          </p:nvSpPr>
          <p:spPr>
            <a:xfrm>
              <a:off x="3048000" y="773138"/>
              <a:ext cx="6096000" cy="2751112"/>
            </a:xfrm>
            <a:custGeom>
              <a:avLst/>
              <a:gdLst>
                <a:gd name="connsiteX0" fmla="*/ 458528 w 6096000"/>
                <a:gd name="connsiteY0" fmla="*/ 0 h 2751112"/>
                <a:gd name="connsiteX1" fmla="*/ 5637472 w 6096000"/>
                <a:gd name="connsiteY1" fmla="*/ 0 h 2751112"/>
                <a:gd name="connsiteX2" fmla="*/ 5698404 w 6096000"/>
                <a:gd name="connsiteY2" fmla="*/ 6143 h 2751112"/>
                <a:gd name="connsiteX3" fmla="*/ 5725358 w 6096000"/>
                <a:gd name="connsiteY3" fmla="*/ 122398 h 2751112"/>
                <a:gd name="connsiteX4" fmla="*/ 5696753 w 6096000"/>
                <a:gd name="connsiteY4" fmla="*/ 245772 h 2751112"/>
                <a:gd name="connsiteX5" fmla="*/ 5796143 w 6096000"/>
                <a:gd name="connsiteY5" fmla="*/ 329595 h 2751112"/>
                <a:gd name="connsiteX6" fmla="*/ 5849251 w 6096000"/>
                <a:gd name="connsiteY6" fmla="*/ 445395 h 2751112"/>
                <a:gd name="connsiteX7" fmla="*/ 5981464 w 6096000"/>
                <a:gd name="connsiteY7" fmla="*/ 457648 h 2751112"/>
                <a:gd name="connsiteX8" fmla="*/ 6096000 w 6096000"/>
                <a:gd name="connsiteY8" fmla="*/ 521643 h 2751112"/>
                <a:gd name="connsiteX9" fmla="*/ 6096000 w 6096000"/>
                <a:gd name="connsiteY9" fmla="*/ 2229469 h 2751112"/>
                <a:gd name="connsiteX10" fmla="*/ 5981464 w 6096000"/>
                <a:gd name="connsiteY10" fmla="*/ 2293464 h 2751112"/>
                <a:gd name="connsiteX11" fmla="*/ 5849251 w 6096000"/>
                <a:gd name="connsiteY11" fmla="*/ 2305717 h 2751112"/>
                <a:gd name="connsiteX12" fmla="*/ 5796143 w 6096000"/>
                <a:gd name="connsiteY12" fmla="*/ 2421517 h 2751112"/>
                <a:gd name="connsiteX13" fmla="*/ 5696753 w 6096000"/>
                <a:gd name="connsiteY13" fmla="*/ 2505340 h 2751112"/>
                <a:gd name="connsiteX14" fmla="*/ 5725358 w 6096000"/>
                <a:gd name="connsiteY14" fmla="*/ 2628715 h 2751112"/>
                <a:gd name="connsiteX15" fmla="*/ 5698404 w 6096000"/>
                <a:gd name="connsiteY15" fmla="*/ 2744969 h 2751112"/>
                <a:gd name="connsiteX16" fmla="*/ 5637472 w 6096000"/>
                <a:gd name="connsiteY16" fmla="*/ 2751112 h 2751112"/>
                <a:gd name="connsiteX17" fmla="*/ 458528 w 6096000"/>
                <a:gd name="connsiteY17" fmla="*/ 2751112 h 2751112"/>
                <a:gd name="connsiteX18" fmla="*/ 397596 w 6096000"/>
                <a:gd name="connsiteY18" fmla="*/ 2744969 h 2751112"/>
                <a:gd name="connsiteX19" fmla="*/ 370642 w 6096000"/>
                <a:gd name="connsiteY19" fmla="*/ 2628715 h 2751112"/>
                <a:gd name="connsiteX20" fmla="*/ 399247 w 6096000"/>
                <a:gd name="connsiteY20" fmla="*/ 2505340 h 2751112"/>
                <a:gd name="connsiteX21" fmla="*/ 299857 w 6096000"/>
                <a:gd name="connsiteY21" fmla="*/ 2421517 h 2751112"/>
                <a:gd name="connsiteX22" fmla="*/ 246749 w 6096000"/>
                <a:gd name="connsiteY22" fmla="*/ 2305717 h 2751112"/>
                <a:gd name="connsiteX23" fmla="*/ 114536 w 6096000"/>
                <a:gd name="connsiteY23" fmla="*/ 2293464 h 2751112"/>
                <a:gd name="connsiteX24" fmla="*/ 1 w 6096000"/>
                <a:gd name="connsiteY24" fmla="*/ 2229469 h 2751112"/>
                <a:gd name="connsiteX25" fmla="*/ 0 w 6096000"/>
                <a:gd name="connsiteY25" fmla="*/ 2229470 h 2751112"/>
                <a:gd name="connsiteX26" fmla="*/ 0 w 6096000"/>
                <a:gd name="connsiteY26" fmla="*/ 521643 h 2751112"/>
                <a:gd name="connsiteX27" fmla="*/ 1 w 6096000"/>
                <a:gd name="connsiteY27" fmla="*/ 521643 h 2751112"/>
                <a:gd name="connsiteX28" fmla="*/ 114536 w 6096000"/>
                <a:gd name="connsiteY28" fmla="*/ 457648 h 2751112"/>
                <a:gd name="connsiteX29" fmla="*/ 246749 w 6096000"/>
                <a:gd name="connsiteY29" fmla="*/ 445395 h 2751112"/>
                <a:gd name="connsiteX30" fmla="*/ 299857 w 6096000"/>
                <a:gd name="connsiteY30" fmla="*/ 329595 h 2751112"/>
                <a:gd name="connsiteX31" fmla="*/ 399247 w 6096000"/>
                <a:gd name="connsiteY31" fmla="*/ 245772 h 2751112"/>
                <a:gd name="connsiteX32" fmla="*/ 370642 w 6096000"/>
                <a:gd name="connsiteY32" fmla="*/ 122398 h 2751112"/>
                <a:gd name="connsiteX33" fmla="*/ 397596 w 6096000"/>
                <a:gd name="connsiteY33" fmla="*/ 6143 h 2751112"/>
                <a:gd name="connsiteX34" fmla="*/ 458528 w 6096000"/>
                <a:gd name="connsiteY34" fmla="*/ 0 h 275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96000" h="2751112">
                  <a:moveTo>
                    <a:pt x="458528" y="0"/>
                  </a:moveTo>
                  <a:lnTo>
                    <a:pt x="5637472" y="0"/>
                  </a:lnTo>
                  <a:lnTo>
                    <a:pt x="5698404" y="6143"/>
                  </a:lnTo>
                  <a:lnTo>
                    <a:pt x="5725358" y="122398"/>
                  </a:lnTo>
                  <a:lnTo>
                    <a:pt x="5696753" y="245772"/>
                  </a:lnTo>
                  <a:lnTo>
                    <a:pt x="5796143" y="329595"/>
                  </a:lnTo>
                  <a:lnTo>
                    <a:pt x="5849251" y="445395"/>
                  </a:lnTo>
                  <a:lnTo>
                    <a:pt x="5981464" y="457648"/>
                  </a:lnTo>
                  <a:lnTo>
                    <a:pt x="6096000" y="521643"/>
                  </a:lnTo>
                  <a:lnTo>
                    <a:pt x="6096000" y="2229469"/>
                  </a:lnTo>
                  <a:lnTo>
                    <a:pt x="5981464" y="2293464"/>
                  </a:lnTo>
                  <a:lnTo>
                    <a:pt x="5849251" y="2305717"/>
                  </a:lnTo>
                  <a:lnTo>
                    <a:pt x="5796143" y="2421517"/>
                  </a:lnTo>
                  <a:lnTo>
                    <a:pt x="5696753" y="2505340"/>
                  </a:lnTo>
                  <a:lnTo>
                    <a:pt x="5725358" y="2628715"/>
                  </a:lnTo>
                  <a:lnTo>
                    <a:pt x="5698404" y="2744969"/>
                  </a:lnTo>
                  <a:lnTo>
                    <a:pt x="5637472" y="2751112"/>
                  </a:lnTo>
                  <a:lnTo>
                    <a:pt x="458528" y="2751112"/>
                  </a:lnTo>
                  <a:lnTo>
                    <a:pt x="397596" y="2744969"/>
                  </a:lnTo>
                  <a:lnTo>
                    <a:pt x="370642" y="2628715"/>
                  </a:lnTo>
                  <a:lnTo>
                    <a:pt x="399247" y="2505340"/>
                  </a:lnTo>
                  <a:lnTo>
                    <a:pt x="299857" y="2421517"/>
                  </a:lnTo>
                  <a:lnTo>
                    <a:pt x="246749" y="2305717"/>
                  </a:lnTo>
                  <a:lnTo>
                    <a:pt x="114536" y="2293464"/>
                  </a:lnTo>
                  <a:lnTo>
                    <a:pt x="1" y="2229469"/>
                  </a:lnTo>
                  <a:lnTo>
                    <a:pt x="0" y="2229470"/>
                  </a:lnTo>
                  <a:lnTo>
                    <a:pt x="0" y="521643"/>
                  </a:lnTo>
                  <a:lnTo>
                    <a:pt x="1" y="521643"/>
                  </a:lnTo>
                  <a:lnTo>
                    <a:pt x="114536" y="457648"/>
                  </a:lnTo>
                  <a:lnTo>
                    <a:pt x="246749" y="445395"/>
                  </a:lnTo>
                  <a:lnTo>
                    <a:pt x="299857" y="329595"/>
                  </a:lnTo>
                  <a:lnTo>
                    <a:pt x="399247" y="245772"/>
                  </a:lnTo>
                  <a:lnTo>
                    <a:pt x="370642" y="122398"/>
                  </a:lnTo>
                  <a:lnTo>
                    <a:pt x="397596" y="6143"/>
                  </a:lnTo>
                  <a:lnTo>
                    <a:pt x="45852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في أي غزوة شاركت عائشة رضي</a:t>
              </a:r>
            </a:p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الله عنها في إغاثة المسلمين ومعاونة</a:t>
              </a:r>
            </a:p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جرحاهم وسقيا الماء؟</a:t>
              </a:r>
            </a:p>
          </p:txBody>
        </p:sp>
      </p:grpSp>
      <p:grpSp>
        <p:nvGrpSpPr>
          <p:cNvPr id="162" name="جواب 3"/>
          <p:cNvGrpSpPr/>
          <p:nvPr/>
        </p:nvGrpSpPr>
        <p:grpSpPr>
          <a:xfrm>
            <a:off x="3383903" y="4079309"/>
            <a:ext cx="5424196" cy="526688"/>
            <a:chOff x="3383903" y="3931481"/>
            <a:chExt cx="5424196" cy="526688"/>
          </a:xfrm>
        </p:grpSpPr>
        <p:sp>
          <p:nvSpPr>
            <p:cNvPr id="74" name="Freeform"/>
            <p:cNvSpPr/>
            <p:nvPr/>
          </p:nvSpPr>
          <p:spPr>
            <a:xfrm>
              <a:off x="8603720" y="3936203"/>
              <a:ext cx="204379" cy="517247"/>
            </a:xfrm>
            <a:custGeom>
              <a:avLst/>
              <a:gdLst>
                <a:gd name="connsiteX0" fmla="*/ 139979 w 204379"/>
                <a:gd name="connsiteY0" fmla="*/ 0 h 517247"/>
                <a:gd name="connsiteX1" fmla="*/ 150765 w 204379"/>
                <a:gd name="connsiteY1" fmla="*/ 2177 h 517247"/>
                <a:gd name="connsiteX2" fmla="*/ 204379 w 204379"/>
                <a:gd name="connsiteY2" fmla="*/ 83062 h 517247"/>
                <a:gd name="connsiteX3" fmla="*/ 204379 w 204379"/>
                <a:gd name="connsiteY3" fmla="*/ 434184 h 517247"/>
                <a:gd name="connsiteX4" fmla="*/ 150765 w 204379"/>
                <a:gd name="connsiteY4" fmla="*/ 515069 h 517247"/>
                <a:gd name="connsiteX5" fmla="*/ 139979 w 204379"/>
                <a:gd name="connsiteY5" fmla="*/ 517247 h 517247"/>
                <a:gd name="connsiteX6" fmla="*/ 120920 w 204379"/>
                <a:gd name="connsiteY6" fmla="*/ 514739 h 517247"/>
                <a:gd name="connsiteX7" fmla="*/ 75319 w 204379"/>
                <a:gd name="connsiteY7" fmla="*/ 425328 h 517247"/>
                <a:gd name="connsiteX8" fmla="*/ 0 w 204379"/>
                <a:gd name="connsiteY8" fmla="*/ 356451 h 517247"/>
                <a:gd name="connsiteX9" fmla="*/ 18367 w 204379"/>
                <a:gd name="connsiteY9" fmla="*/ 258623 h 517247"/>
                <a:gd name="connsiteX10" fmla="*/ 0 w 204379"/>
                <a:gd name="connsiteY10" fmla="*/ 160795 h 517247"/>
                <a:gd name="connsiteX11" fmla="*/ 75319 w 204379"/>
                <a:gd name="connsiteY11" fmla="*/ 91918 h 517247"/>
                <a:gd name="connsiteX12" fmla="*/ 120920 w 204379"/>
                <a:gd name="connsiteY12" fmla="*/ 2507 h 517247"/>
                <a:gd name="connsiteX13" fmla="*/ 139979 w 204379"/>
                <a:gd name="connsiteY13" fmla="*/ 0 h 51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7247">
                  <a:moveTo>
                    <a:pt x="139979" y="0"/>
                  </a:moveTo>
                  <a:lnTo>
                    <a:pt x="150765" y="2177"/>
                  </a:lnTo>
                  <a:cubicBezTo>
                    <a:pt x="182272" y="15504"/>
                    <a:pt x="204379" y="46701"/>
                    <a:pt x="204379" y="83062"/>
                  </a:cubicBezTo>
                  <a:lnTo>
                    <a:pt x="204379" y="434184"/>
                  </a:lnTo>
                  <a:cubicBezTo>
                    <a:pt x="204379" y="470545"/>
                    <a:pt x="182272" y="501743"/>
                    <a:pt x="150765" y="515069"/>
                  </a:cubicBezTo>
                  <a:lnTo>
                    <a:pt x="139979" y="517247"/>
                  </a:lnTo>
                  <a:lnTo>
                    <a:pt x="120920" y="514739"/>
                  </a:lnTo>
                  <a:lnTo>
                    <a:pt x="75319" y="425328"/>
                  </a:lnTo>
                  <a:lnTo>
                    <a:pt x="0" y="356451"/>
                  </a:lnTo>
                  <a:lnTo>
                    <a:pt x="18367" y="258623"/>
                  </a:lnTo>
                  <a:lnTo>
                    <a:pt x="0" y="160795"/>
                  </a:lnTo>
                  <a:lnTo>
                    <a:pt x="75319" y="91918"/>
                  </a:lnTo>
                  <a:lnTo>
                    <a:pt x="120920" y="2507"/>
                  </a:lnTo>
                  <a:lnTo>
                    <a:pt x="139979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73" name="Freeform"/>
            <p:cNvSpPr/>
            <p:nvPr/>
          </p:nvSpPr>
          <p:spPr>
            <a:xfrm>
              <a:off x="3383903" y="3938120"/>
              <a:ext cx="180297" cy="513410"/>
            </a:xfrm>
            <a:custGeom>
              <a:avLst/>
              <a:gdLst>
                <a:gd name="connsiteX0" fmla="*/ 54898 w 180297"/>
                <a:gd name="connsiteY0" fmla="*/ 0 h 513410"/>
                <a:gd name="connsiteX1" fmla="*/ 59377 w 180297"/>
                <a:gd name="connsiteY1" fmla="*/ 589 h 513410"/>
                <a:gd name="connsiteX2" fmla="*/ 104978 w 180297"/>
                <a:gd name="connsiteY2" fmla="*/ 90000 h 513410"/>
                <a:gd name="connsiteX3" fmla="*/ 180297 w 180297"/>
                <a:gd name="connsiteY3" fmla="*/ 158877 h 513410"/>
                <a:gd name="connsiteX4" fmla="*/ 161930 w 180297"/>
                <a:gd name="connsiteY4" fmla="*/ 256705 h 513410"/>
                <a:gd name="connsiteX5" fmla="*/ 180297 w 180297"/>
                <a:gd name="connsiteY5" fmla="*/ 354533 h 513410"/>
                <a:gd name="connsiteX6" fmla="*/ 104978 w 180297"/>
                <a:gd name="connsiteY6" fmla="*/ 423410 h 513410"/>
                <a:gd name="connsiteX7" fmla="*/ 59377 w 180297"/>
                <a:gd name="connsiteY7" fmla="*/ 512821 h 513410"/>
                <a:gd name="connsiteX8" fmla="*/ 54898 w 180297"/>
                <a:gd name="connsiteY8" fmla="*/ 513410 h 513410"/>
                <a:gd name="connsiteX9" fmla="*/ 53614 w 180297"/>
                <a:gd name="connsiteY9" fmla="*/ 513151 h 513410"/>
                <a:gd name="connsiteX10" fmla="*/ 0 w 180297"/>
                <a:gd name="connsiteY10" fmla="*/ 432266 h 513410"/>
                <a:gd name="connsiteX11" fmla="*/ 0 w 180297"/>
                <a:gd name="connsiteY11" fmla="*/ 81144 h 513410"/>
                <a:gd name="connsiteX12" fmla="*/ 53614 w 180297"/>
                <a:gd name="connsiteY12" fmla="*/ 259 h 513410"/>
                <a:gd name="connsiteX13" fmla="*/ 54898 w 180297"/>
                <a:gd name="connsiteY13" fmla="*/ 0 h 513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0297" h="513410">
                  <a:moveTo>
                    <a:pt x="54898" y="0"/>
                  </a:moveTo>
                  <a:lnTo>
                    <a:pt x="59377" y="589"/>
                  </a:lnTo>
                  <a:lnTo>
                    <a:pt x="104978" y="90000"/>
                  </a:lnTo>
                  <a:lnTo>
                    <a:pt x="180297" y="158877"/>
                  </a:lnTo>
                  <a:lnTo>
                    <a:pt x="161930" y="256705"/>
                  </a:lnTo>
                  <a:lnTo>
                    <a:pt x="180297" y="354533"/>
                  </a:lnTo>
                  <a:lnTo>
                    <a:pt x="104978" y="423410"/>
                  </a:lnTo>
                  <a:lnTo>
                    <a:pt x="59377" y="512821"/>
                  </a:lnTo>
                  <a:lnTo>
                    <a:pt x="54898" y="513410"/>
                  </a:lnTo>
                  <a:lnTo>
                    <a:pt x="53614" y="513151"/>
                  </a:lnTo>
                  <a:cubicBezTo>
                    <a:pt x="22108" y="499825"/>
                    <a:pt x="0" y="468627"/>
                    <a:pt x="0" y="432266"/>
                  </a:cubicBezTo>
                  <a:lnTo>
                    <a:pt x="0" y="81144"/>
                  </a:lnTo>
                  <a:cubicBezTo>
                    <a:pt x="0" y="44783"/>
                    <a:pt x="22108" y="13586"/>
                    <a:pt x="53614" y="259"/>
                  </a:cubicBezTo>
                  <a:lnTo>
                    <a:pt x="54898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6" name="Freeform"/>
            <p:cNvSpPr/>
            <p:nvPr/>
          </p:nvSpPr>
          <p:spPr>
            <a:xfrm>
              <a:off x="3438800" y="3931481"/>
              <a:ext cx="5304898" cy="526688"/>
            </a:xfrm>
            <a:custGeom>
              <a:avLst/>
              <a:gdLst>
                <a:gd name="connsiteX0" fmla="*/ 32885 w 5304898"/>
                <a:gd name="connsiteY0" fmla="*/ 0 h 526688"/>
                <a:gd name="connsiteX1" fmla="*/ 5281515 w 5304898"/>
                <a:gd name="connsiteY1" fmla="*/ 0 h 526688"/>
                <a:gd name="connsiteX2" fmla="*/ 5304898 w 5304898"/>
                <a:gd name="connsiteY2" fmla="*/ 4721 h 526688"/>
                <a:gd name="connsiteX3" fmla="*/ 5285839 w 5304898"/>
                <a:gd name="connsiteY3" fmla="*/ 7228 h 526688"/>
                <a:gd name="connsiteX4" fmla="*/ 5240238 w 5304898"/>
                <a:gd name="connsiteY4" fmla="*/ 96639 h 526688"/>
                <a:gd name="connsiteX5" fmla="*/ 5164919 w 5304898"/>
                <a:gd name="connsiteY5" fmla="*/ 165516 h 526688"/>
                <a:gd name="connsiteX6" fmla="*/ 5183286 w 5304898"/>
                <a:gd name="connsiteY6" fmla="*/ 263344 h 526688"/>
                <a:gd name="connsiteX7" fmla="*/ 5164919 w 5304898"/>
                <a:gd name="connsiteY7" fmla="*/ 361172 h 526688"/>
                <a:gd name="connsiteX8" fmla="*/ 5240238 w 5304898"/>
                <a:gd name="connsiteY8" fmla="*/ 430049 h 526688"/>
                <a:gd name="connsiteX9" fmla="*/ 5285839 w 5304898"/>
                <a:gd name="connsiteY9" fmla="*/ 519460 h 526688"/>
                <a:gd name="connsiteX10" fmla="*/ 5304898 w 5304898"/>
                <a:gd name="connsiteY10" fmla="*/ 521968 h 526688"/>
                <a:gd name="connsiteX11" fmla="*/ 5281515 w 5304898"/>
                <a:gd name="connsiteY11" fmla="*/ 526688 h 526688"/>
                <a:gd name="connsiteX12" fmla="*/ 32885 w 5304898"/>
                <a:gd name="connsiteY12" fmla="*/ 526688 h 526688"/>
                <a:gd name="connsiteX13" fmla="*/ 0 w 5304898"/>
                <a:gd name="connsiteY13" fmla="*/ 520049 h 526688"/>
                <a:gd name="connsiteX14" fmla="*/ 4479 w 5304898"/>
                <a:gd name="connsiteY14" fmla="*/ 519460 h 526688"/>
                <a:gd name="connsiteX15" fmla="*/ 50080 w 5304898"/>
                <a:gd name="connsiteY15" fmla="*/ 430049 h 526688"/>
                <a:gd name="connsiteX16" fmla="*/ 125399 w 5304898"/>
                <a:gd name="connsiteY16" fmla="*/ 361172 h 526688"/>
                <a:gd name="connsiteX17" fmla="*/ 107032 w 5304898"/>
                <a:gd name="connsiteY17" fmla="*/ 263344 h 526688"/>
                <a:gd name="connsiteX18" fmla="*/ 125399 w 5304898"/>
                <a:gd name="connsiteY18" fmla="*/ 165516 h 526688"/>
                <a:gd name="connsiteX19" fmla="*/ 50080 w 5304898"/>
                <a:gd name="connsiteY19" fmla="*/ 96639 h 526688"/>
                <a:gd name="connsiteX20" fmla="*/ 4479 w 5304898"/>
                <a:gd name="connsiteY20" fmla="*/ 7228 h 526688"/>
                <a:gd name="connsiteX21" fmla="*/ 0 w 5304898"/>
                <a:gd name="connsiteY21" fmla="*/ 6639 h 526688"/>
                <a:gd name="connsiteX22" fmla="*/ 32885 w 5304898"/>
                <a:gd name="connsiteY22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304898" h="526688">
                  <a:moveTo>
                    <a:pt x="32885" y="0"/>
                  </a:moveTo>
                  <a:lnTo>
                    <a:pt x="5281515" y="0"/>
                  </a:lnTo>
                  <a:lnTo>
                    <a:pt x="5304898" y="4721"/>
                  </a:lnTo>
                  <a:lnTo>
                    <a:pt x="5285839" y="7228"/>
                  </a:lnTo>
                  <a:lnTo>
                    <a:pt x="5240238" y="96639"/>
                  </a:lnTo>
                  <a:lnTo>
                    <a:pt x="5164919" y="165516"/>
                  </a:lnTo>
                  <a:lnTo>
                    <a:pt x="5183286" y="263344"/>
                  </a:lnTo>
                  <a:lnTo>
                    <a:pt x="5164919" y="361172"/>
                  </a:lnTo>
                  <a:lnTo>
                    <a:pt x="5240238" y="430049"/>
                  </a:lnTo>
                  <a:lnTo>
                    <a:pt x="5285839" y="519460"/>
                  </a:lnTo>
                  <a:lnTo>
                    <a:pt x="5304898" y="521968"/>
                  </a:lnTo>
                  <a:lnTo>
                    <a:pt x="5281515" y="526688"/>
                  </a:lnTo>
                  <a:lnTo>
                    <a:pt x="32885" y="526688"/>
                  </a:lnTo>
                  <a:lnTo>
                    <a:pt x="0" y="520049"/>
                  </a:lnTo>
                  <a:lnTo>
                    <a:pt x="4479" y="519460"/>
                  </a:lnTo>
                  <a:lnTo>
                    <a:pt x="50080" y="430049"/>
                  </a:lnTo>
                  <a:lnTo>
                    <a:pt x="125399" y="361172"/>
                  </a:lnTo>
                  <a:lnTo>
                    <a:pt x="107032" y="263344"/>
                  </a:lnTo>
                  <a:lnTo>
                    <a:pt x="125399" y="165516"/>
                  </a:lnTo>
                  <a:lnTo>
                    <a:pt x="50080" y="96639"/>
                  </a:lnTo>
                  <a:lnTo>
                    <a:pt x="4479" y="7228"/>
                  </a:lnTo>
                  <a:lnTo>
                    <a:pt x="0" y="6639"/>
                  </a:lnTo>
                  <a:lnTo>
                    <a:pt x="32885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غزوة أحد</a:t>
              </a:r>
            </a:p>
          </p:txBody>
        </p:sp>
      </p:grpSp>
      <p:grpSp>
        <p:nvGrpSpPr>
          <p:cNvPr id="163" name="جواب 2"/>
          <p:cNvGrpSpPr/>
          <p:nvPr/>
        </p:nvGrpSpPr>
        <p:grpSpPr>
          <a:xfrm>
            <a:off x="3383903" y="4742379"/>
            <a:ext cx="5424196" cy="526688"/>
            <a:chOff x="3383903" y="4669227"/>
            <a:chExt cx="5424196" cy="526688"/>
          </a:xfrm>
        </p:grpSpPr>
        <p:sp>
          <p:nvSpPr>
            <p:cNvPr id="72" name="Freeform"/>
            <p:cNvSpPr/>
            <p:nvPr/>
          </p:nvSpPr>
          <p:spPr>
            <a:xfrm>
              <a:off x="8603720" y="4670388"/>
              <a:ext cx="204379" cy="516719"/>
            </a:xfrm>
            <a:custGeom>
              <a:avLst/>
              <a:gdLst>
                <a:gd name="connsiteX0" fmla="*/ 122342 w 204379"/>
                <a:gd name="connsiteY0" fmla="*/ 0 h 516719"/>
                <a:gd name="connsiteX1" fmla="*/ 150765 w 204379"/>
                <a:gd name="connsiteY1" fmla="*/ 5738 h 516719"/>
                <a:gd name="connsiteX2" fmla="*/ 204379 w 204379"/>
                <a:gd name="connsiteY2" fmla="*/ 86623 h 516719"/>
                <a:gd name="connsiteX3" fmla="*/ 204379 w 204379"/>
                <a:gd name="connsiteY3" fmla="*/ 437745 h 516719"/>
                <a:gd name="connsiteX4" fmla="*/ 178668 w 204379"/>
                <a:gd name="connsiteY4" fmla="*/ 499817 h 516719"/>
                <a:gd name="connsiteX5" fmla="*/ 153600 w 204379"/>
                <a:gd name="connsiteY5" fmla="*/ 516719 h 516719"/>
                <a:gd name="connsiteX6" fmla="*/ 120920 w 204379"/>
                <a:gd name="connsiteY6" fmla="*/ 512419 h 516719"/>
                <a:gd name="connsiteX7" fmla="*/ 75319 w 204379"/>
                <a:gd name="connsiteY7" fmla="*/ 423008 h 516719"/>
                <a:gd name="connsiteX8" fmla="*/ 0 w 204379"/>
                <a:gd name="connsiteY8" fmla="*/ 354131 h 516719"/>
                <a:gd name="connsiteX9" fmla="*/ 18367 w 204379"/>
                <a:gd name="connsiteY9" fmla="*/ 256303 h 516719"/>
                <a:gd name="connsiteX10" fmla="*/ 0 w 204379"/>
                <a:gd name="connsiteY10" fmla="*/ 158475 h 516719"/>
                <a:gd name="connsiteX11" fmla="*/ 75319 w 204379"/>
                <a:gd name="connsiteY11" fmla="*/ 89598 h 516719"/>
                <a:gd name="connsiteX12" fmla="*/ 120920 w 204379"/>
                <a:gd name="connsiteY12" fmla="*/ 187 h 516719"/>
                <a:gd name="connsiteX13" fmla="*/ 122342 w 204379"/>
                <a:gd name="connsiteY13" fmla="*/ 0 h 51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6719">
                  <a:moveTo>
                    <a:pt x="122342" y="0"/>
                  </a:moveTo>
                  <a:lnTo>
                    <a:pt x="150765" y="5738"/>
                  </a:lnTo>
                  <a:cubicBezTo>
                    <a:pt x="182272" y="19065"/>
                    <a:pt x="204379" y="50262"/>
                    <a:pt x="204379" y="86623"/>
                  </a:cubicBezTo>
                  <a:lnTo>
                    <a:pt x="204379" y="437745"/>
                  </a:lnTo>
                  <a:cubicBezTo>
                    <a:pt x="204379" y="461986"/>
                    <a:pt x="194553" y="483931"/>
                    <a:pt x="178668" y="499817"/>
                  </a:cubicBezTo>
                  <a:lnTo>
                    <a:pt x="153600" y="516719"/>
                  </a:lnTo>
                  <a:lnTo>
                    <a:pt x="120920" y="512419"/>
                  </a:lnTo>
                  <a:lnTo>
                    <a:pt x="75319" y="423008"/>
                  </a:lnTo>
                  <a:lnTo>
                    <a:pt x="0" y="354131"/>
                  </a:lnTo>
                  <a:lnTo>
                    <a:pt x="18367" y="256303"/>
                  </a:lnTo>
                  <a:lnTo>
                    <a:pt x="0" y="158475"/>
                  </a:lnTo>
                  <a:lnTo>
                    <a:pt x="75319" y="89598"/>
                  </a:lnTo>
                  <a:lnTo>
                    <a:pt x="120920" y="187"/>
                  </a:lnTo>
                  <a:lnTo>
                    <a:pt x="122342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71" name="Freeform"/>
            <p:cNvSpPr/>
            <p:nvPr/>
          </p:nvSpPr>
          <p:spPr>
            <a:xfrm>
              <a:off x="3383903" y="4674553"/>
              <a:ext cx="180297" cy="509903"/>
            </a:xfrm>
            <a:custGeom>
              <a:avLst/>
              <a:gdLst>
                <a:gd name="connsiteX0" fmla="*/ 61406 w 180297"/>
                <a:gd name="connsiteY0" fmla="*/ 0 h 509903"/>
                <a:gd name="connsiteX1" fmla="*/ 104978 w 180297"/>
                <a:gd name="connsiteY1" fmla="*/ 85433 h 509903"/>
                <a:gd name="connsiteX2" fmla="*/ 180297 w 180297"/>
                <a:gd name="connsiteY2" fmla="*/ 154310 h 509903"/>
                <a:gd name="connsiteX3" fmla="*/ 161930 w 180297"/>
                <a:gd name="connsiteY3" fmla="*/ 252138 h 509903"/>
                <a:gd name="connsiteX4" fmla="*/ 180297 w 180297"/>
                <a:gd name="connsiteY4" fmla="*/ 349966 h 509903"/>
                <a:gd name="connsiteX5" fmla="*/ 104978 w 180297"/>
                <a:gd name="connsiteY5" fmla="*/ 418843 h 509903"/>
                <a:gd name="connsiteX6" fmla="*/ 59377 w 180297"/>
                <a:gd name="connsiteY6" fmla="*/ 508254 h 509903"/>
                <a:gd name="connsiteX7" fmla="*/ 46847 w 180297"/>
                <a:gd name="connsiteY7" fmla="*/ 509903 h 509903"/>
                <a:gd name="connsiteX8" fmla="*/ 25711 w 180297"/>
                <a:gd name="connsiteY8" fmla="*/ 495652 h 509903"/>
                <a:gd name="connsiteX9" fmla="*/ 0 w 180297"/>
                <a:gd name="connsiteY9" fmla="*/ 433580 h 509903"/>
                <a:gd name="connsiteX10" fmla="*/ 0 w 180297"/>
                <a:gd name="connsiteY10" fmla="*/ 82458 h 509903"/>
                <a:gd name="connsiteX11" fmla="*/ 53614 w 180297"/>
                <a:gd name="connsiteY11" fmla="*/ 1573 h 509903"/>
                <a:gd name="connsiteX12" fmla="*/ 61406 w 180297"/>
                <a:gd name="connsiteY12" fmla="*/ 0 h 509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297" h="509903">
                  <a:moveTo>
                    <a:pt x="61406" y="0"/>
                  </a:moveTo>
                  <a:lnTo>
                    <a:pt x="104978" y="85433"/>
                  </a:lnTo>
                  <a:lnTo>
                    <a:pt x="180297" y="154310"/>
                  </a:lnTo>
                  <a:lnTo>
                    <a:pt x="161930" y="252138"/>
                  </a:lnTo>
                  <a:lnTo>
                    <a:pt x="180297" y="349966"/>
                  </a:lnTo>
                  <a:lnTo>
                    <a:pt x="104978" y="418843"/>
                  </a:lnTo>
                  <a:lnTo>
                    <a:pt x="59377" y="508254"/>
                  </a:lnTo>
                  <a:lnTo>
                    <a:pt x="46847" y="509903"/>
                  </a:lnTo>
                  <a:lnTo>
                    <a:pt x="25711" y="495652"/>
                  </a:lnTo>
                  <a:cubicBezTo>
                    <a:pt x="9826" y="479766"/>
                    <a:pt x="0" y="457821"/>
                    <a:pt x="0" y="433580"/>
                  </a:cubicBezTo>
                  <a:lnTo>
                    <a:pt x="0" y="82458"/>
                  </a:lnTo>
                  <a:cubicBezTo>
                    <a:pt x="0" y="46097"/>
                    <a:pt x="22108" y="14900"/>
                    <a:pt x="53614" y="1573"/>
                  </a:cubicBezTo>
                  <a:lnTo>
                    <a:pt x="6140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3" name="Freeform"/>
            <p:cNvSpPr/>
            <p:nvPr/>
          </p:nvSpPr>
          <p:spPr>
            <a:xfrm>
              <a:off x="3430749" y="4669227"/>
              <a:ext cx="5326570" cy="526688"/>
            </a:xfrm>
            <a:custGeom>
              <a:avLst/>
              <a:gdLst>
                <a:gd name="connsiteX0" fmla="*/ 40936 w 5326570"/>
                <a:gd name="connsiteY0" fmla="*/ 0 h 526688"/>
                <a:gd name="connsiteX1" fmla="*/ 5289566 w 5326570"/>
                <a:gd name="connsiteY1" fmla="*/ 0 h 526688"/>
                <a:gd name="connsiteX2" fmla="*/ 5295312 w 5326570"/>
                <a:gd name="connsiteY2" fmla="*/ 1160 h 526688"/>
                <a:gd name="connsiteX3" fmla="*/ 5293890 w 5326570"/>
                <a:gd name="connsiteY3" fmla="*/ 1347 h 526688"/>
                <a:gd name="connsiteX4" fmla="*/ 5248289 w 5326570"/>
                <a:gd name="connsiteY4" fmla="*/ 90758 h 526688"/>
                <a:gd name="connsiteX5" fmla="*/ 5172970 w 5326570"/>
                <a:gd name="connsiteY5" fmla="*/ 159635 h 526688"/>
                <a:gd name="connsiteX6" fmla="*/ 5191337 w 5326570"/>
                <a:gd name="connsiteY6" fmla="*/ 257463 h 526688"/>
                <a:gd name="connsiteX7" fmla="*/ 5172970 w 5326570"/>
                <a:gd name="connsiteY7" fmla="*/ 355291 h 526688"/>
                <a:gd name="connsiteX8" fmla="*/ 5248289 w 5326570"/>
                <a:gd name="connsiteY8" fmla="*/ 424168 h 526688"/>
                <a:gd name="connsiteX9" fmla="*/ 5293890 w 5326570"/>
                <a:gd name="connsiteY9" fmla="*/ 513579 h 526688"/>
                <a:gd name="connsiteX10" fmla="*/ 5326570 w 5326570"/>
                <a:gd name="connsiteY10" fmla="*/ 517879 h 526688"/>
                <a:gd name="connsiteX11" fmla="*/ 5323735 w 5326570"/>
                <a:gd name="connsiteY11" fmla="*/ 519790 h 526688"/>
                <a:gd name="connsiteX12" fmla="*/ 5289566 w 5326570"/>
                <a:gd name="connsiteY12" fmla="*/ 526688 h 526688"/>
                <a:gd name="connsiteX13" fmla="*/ 40936 w 5326570"/>
                <a:gd name="connsiteY13" fmla="*/ 526688 h 526688"/>
                <a:gd name="connsiteX14" fmla="*/ 6767 w 5326570"/>
                <a:gd name="connsiteY14" fmla="*/ 519790 h 526688"/>
                <a:gd name="connsiteX15" fmla="*/ 0 w 5326570"/>
                <a:gd name="connsiteY15" fmla="*/ 515228 h 526688"/>
                <a:gd name="connsiteX16" fmla="*/ 12530 w 5326570"/>
                <a:gd name="connsiteY16" fmla="*/ 513579 h 526688"/>
                <a:gd name="connsiteX17" fmla="*/ 58131 w 5326570"/>
                <a:gd name="connsiteY17" fmla="*/ 424168 h 526688"/>
                <a:gd name="connsiteX18" fmla="*/ 133450 w 5326570"/>
                <a:gd name="connsiteY18" fmla="*/ 355291 h 526688"/>
                <a:gd name="connsiteX19" fmla="*/ 115083 w 5326570"/>
                <a:gd name="connsiteY19" fmla="*/ 257463 h 526688"/>
                <a:gd name="connsiteX20" fmla="*/ 133450 w 5326570"/>
                <a:gd name="connsiteY20" fmla="*/ 159635 h 526688"/>
                <a:gd name="connsiteX21" fmla="*/ 58131 w 5326570"/>
                <a:gd name="connsiteY21" fmla="*/ 90758 h 526688"/>
                <a:gd name="connsiteX22" fmla="*/ 14559 w 5326570"/>
                <a:gd name="connsiteY22" fmla="*/ 5325 h 526688"/>
                <a:gd name="connsiteX23" fmla="*/ 40936 w 5326570"/>
                <a:gd name="connsiteY23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326570" h="526688">
                  <a:moveTo>
                    <a:pt x="40936" y="0"/>
                  </a:moveTo>
                  <a:lnTo>
                    <a:pt x="5289566" y="0"/>
                  </a:lnTo>
                  <a:lnTo>
                    <a:pt x="5295312" y="1160"/>
                  </a:lnTo>
                  <a:lnTo>
                    <a:pt x="5293890" y="1347"/>
                  </a:lnTo>
                  <a:lnTo>
                    <a:pt x="5248289" y="90758"/>
                  </a:lnTo>
                  <a:lnTo>
                    <a:pt x="5172970" y="159635"/>
                  </a:lnTo>
                  <a:lnTo>
                    <a:pt x="5191337" y="257463"/>
                  </a:lnTo>
                  <a:lnTo>
                    <a:pt x="5172970" y="355291"/>
                  </a:lnTo>
                  <a:lnTo>
                    <a:pt x="5248289" y="424168"/>
                  </a:lnTo>
                  <a:lnTo>
                    <a:pt x="5293890" y="513579"/>
                  </a:lnTo>
                  <a:lnTo>
                    <a:pt x="5326570" y="517879"/>
                  </a:lnTo>
                  <a:lnTo>
                    <a:pt x="5323735" y="519790"/>
                  </a:lnTo>
                  <a:cubicBezTo>
                    <a:pt x="5313233" y="524232"/>
                    <a:pt x="5301686" y="526688"/>
                    <a:pt x="5289566" y="526688"/>
                  </a:cubicBezTo>
                  <a:lnTo>
                    <a:pt x="40936" y="526688"/>
                  </a:lnTo>
                  <a:cubicBezTo>
                    <a:pt x="28816" y="526688"/>
                    <a:pt x="17269" y="524232"/>
                    <a:pt x="6767" y="519790"/>
                  </a:cubicBezTo>
                  <a:lnTo>
                    <a:pt x="0" y="515228"/>
                  </a:lnTo>
                  <a:lnTo>
                    <a:pt x="12530" y="513579"/>
                  </a:lnTo>
                  <a:lnTo>
                    <a:pt x="58131" y="424168"/>
                  </a:lnTo>
                  <a:lnTo>
                    <a:pt x="133450" y="355291"/>
                  </a:lnTo>
                  <a:lnTo>
                    <a:pt x="115083" y="257463"/>
                  </a:lnTo>
                  <a:lnTo>
                    <a:pt x="133450" y="159635"/>
                  </a:lnTo>
                  <a:lnTo>
                    <a:pt x="58131" y="90758"/>
                  </a:lnTo>
                  <a:lnTo>
                    <a:pt x="14559" y="5325"/>
                  </a:lnTo>
                  <a:lnTo>
                    <a:pt x="40936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غزوة الخندق</a:t>
              </a:r>
            </a:p>
          </p:txBody>
        </p:sp>
      </p:grpSp>
      <p:grpSp>
        <p:nvGrpSpPr>
          <p:cNvPr id="164" name="جواب 1"/>
          <p:cNvGrpSpPr/>
          <p:nvPr/>
        </p:nvGrpSpPr>
        <p:grpSpPr>
          <a:xfrm>
            <a:off x="3383903" y="5405449"/>
            <a:ext cx="5424196" cy="526688"/>
            <a:chOff x="3383903" y="5406973"/>
            <a:chExt cx="5424196" cy="526688"/>
          </a:xfrm>
        </p:grpSpPr>
        <p:sp>
          <p:nvSpPr>
            <p:cNvPr id="70" name="Freeform"/>
            <p:cNvSpPr/>
            <p:nvPr/>
          </p:nvSpPr>
          <p:spPr>
            <a:xfrm>
              <a:off x="8603720" y="5409187"/>
              <a:ext cx="204379" cy="517121"/>
            </a:xfrm>
            <a:custGeom>
              <a:avLst/>
              <a:gdLst>
                <a:gd name="connsiteX0" fmla="*/ 127557 w 204379"/>
                <a:gd name="connsiteY0" fmla="*/ 0 h 517121"/>
                <a:gd name="connsiteX1" fmla="*/ 150765 w 204379"/>
                <a:gd name="connsiteY1" fmla="*/ 4685 h 517121"/>
                <a:gd name="connsiteX2" fmla="*/ 204379 w 204379"/>
                <a:gd name="connsiteY2" fmla="*/ 85570 h 517121"/>
                <a:gd name="connsiteX3" fmla="*/ 204379 w 204379"/>
                <a:gd name="connsiteY3" fmla="*/ 436692 h 517121"/>
                <a:gd name="connsiteX4" fmla="*/ 178668 w 204379"/>
                <a:gd name="connsiteY4" fmla="*/ 498764 h 517121"/>
                <a:gd name="connsiteX5" fmla="*/ 151442 w 204379"/>
                <a:gd name="connsiteY5" fmla="*/ 517121 h 517121"/>
                <a:gd name="connsiteX6" fmla="*/ 120920 w 204379"/>
                <a:gd name="connsiteY6" fmla="*/ 513105 h 517121"/>
                <a:gd name="connsiteX7" fmla="*/ 75319 w 204379"/>
                <a:gd name="connsiteY7" fmla="*/ 423694 h 517121"/>
                <a:gd name="connsiteX8" fmla="*/ 0 w 204379"/>
                <a:gd name="connsiteY8" fmla="*/ 354817 h 517121"/>
                <a:gd name="connsiteX9" fmla="*/ 18367 w 204379"/>
                <a:gd name="connsiteY9" fmla="*/ 256989 h 517121"/>
                <a:gd name="connsiteX10" fmla="*/ 0 w 204379"/>
                <a:gd name="connsiteY10" fmla="*/ 159161 h 517121"/>
                <a:gd name="connsiteX11" fmla="*/ 75319 w 204379"/>
                <a:gd name="connsiteY11" fmla="*/ 90284 h 517121"/>
                <a:gd name="connsiteX12" fmla="*/ 120920 w 204379"/>
                <a:gd name="connsiteY12" fmla="*/ 873 h 517121"/>
                <a:gd name="connsiteX13" fmla="*/ 127557 w 204379"/>
                <a:gd name="connsiteY13" fmla="*/ 0 h 517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7121">
                  <a:moveTo>
                    <a:pt x="127557" y="0"/>
                  </a:moveTo>
                  <a:lnTo>
                    <a:pt x="150765" y="4685"/>
                  </a:lnTo>
                  <a:cubicBezTo>
                    <a:pt x="182272" y="18012"/>
                    <a:pt x="204379" y="49209"/>
                    <a:pt x="204379" y="85570"/>
                  </a:cubicBezTo>
                  <a:lnTo>
                    <a:pt x="204379" y="436692"/>
                  </a:lnTo>
                  <a:cubicBezTo>
                    <a:pt x="204379" y="460933"/>
                    <a:pt x="194553" y="482878"/>
                    <a:pt x="178668" y="498764"/>
                  </a:cubicBezTo>
                  <a:lnTo>
                    <a:pt x="151442" y="517121"/>
                  </a:lnTo>
                  <a:lnTo>
                    <a:pt x="120920" y="513105"/>
                  </a:lnTo>
                  <a:lnTo>
                    <a:pt x="75319" y="423694"/>
                  </a:lnTo>
                  <a:lnTo>
                    <a:pt x="0" y="354817"/>
                  </a:lnTo>
                  <a:lnTo>
                    <a:pt x="18367" y="256989"/>
                  </a:lnTo>
                  <a:lnTo>
                    <a:pt x="0" y="159161"/>
                  </a:lnTo>
                  <a:lnTo>
                    <a:pt x="75319" y="90284"/>
                  </a:lnTo>
                  <a:lnTo>
                    <a:pt x="120920" y="873"/>
                  </a:lnTo>
                  <a:lnTo>
                    <a:pt x="12755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9" name="Freeform"/>
            <p:cNvSpPr/>
            <p:nvPr/>
          </p:nvSpPr>
          <p:spPr>
            <a:xfrm>
              <a:off x="3383903" y="5412462"/>
              <a:ext cx="180297" cy="511195"/>
            </a:xfrm>
            <a:custGeom>
              <a:avLst/>
              <a:gdLst>
                <a:gd name="connsiteX0" fmla="*/ 60602 w 180297"/>
                <a:gd name="connsiteY0" fmla="*/ 0 h 511195"/>
                <a:gd name="connsiteX1" fmla="*/ 104978 w 180297"/>
                <a:gd name="connsiteY1" fmla="*/ 87009 h 511195"/>
                <a:gd name="connsiteX2" fmla="*/ 180297 w 180297"/>
                <a:gd name="connsiteY2" fmla="*/ 155886 h 511195"/>
                <a:gd name="connsiteX3" fmla="*/ 161930 w 180297"/>
                <a:gd name="connsiteY3" fmla="*/ 253714 h 511195"/>
                <a:gd name="connsiteX4" fmla="*/ 180297 w 180297"/>
                <a:gd name="connsiteY4" fmla="*/ 351542 h 511195"/>
                <a:gd name="connsiteX5" fmla="*/ 104978 w 180297"/>
                <a:gd name="connsiteY5" fmla="*/ 420419 h 511195"/>
                <a:gd name="connsiteX6" fmla="*/ 59377 w 180297"/>
                <a:gd name="connsiteY6" fmla="*/ 509830 h 511195"/>
                <a:gd name="connsiteX7" fmla="*/ 49005 w 180297"/>
                <a:gd name="connsiteY7" fmla="*/ 511195 h 511195"/>
                <a:gd name="connsiteX8" fmla="*/ 25711 w 180297"/>
                <a:gd name="connsiteY8" fmla="*/ 495489 h 511195"/>
                <a:gd name="connsiteX9" fmla="*/ 0 w 180297"/>
                <a:gd name="connsiteY9" fmla="*/ 433417 h 511195"/>
                <a:gd name="connsiteX10" fmla="*/ 0 w 180297"/>
                <a:gd name="connsiteY10" fmla="*/ 82295 h 511195"/>
                <a:gd name="connsiteX11" fmla="*/ 53614 w 180297"/>
                <a:gd name="connsiteY11" fmla="*/ 1410 h 511195"/>
                <a:gd name="connsiteX12" fmla="*/ 60602 w 180297"/>
                <a:gd name="connsiteY12" fmla="*/ 0 h 511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297" h="511195">
                  <a:moveTo>
                    <a:pt x="60602" y="0"/>
                  </a:moveTo>
                  <a:lnTo>
                    <a:pt x="104978" y="87009"/>
                  </a:lnTo>
                  <a:lnTo>
                    <a:pt x="180297" y="155886"/>
                  </a:lnTo>
                  <a:lnTo>
                    <a:pt x="161930" y="253714"/>
                  </a:lnTo>
                  <a:lnTo>
                    <a:pt x="180297" y="351542"/>
                  </a:lnTo>
                  <a:lnTo>
                    <a:pt x="104978" y="420419"/>
                  </a:lnTo>
                  <a:lnTo>
                    <a:pt x="59377" y="509830"/>
                  </a:lnTo>
                  <a:lnTo>
                    <a:pt x="49005" y="511195"/>
                  </a:lnTo>
                  <a:lnTo>
                    <a:pt x="25711" y="495489"/>
                  </a:lnTo>
                  <a:cubicBezTo>
                    <a:pt x="9826" y="479603"/>
                    <a:pt x="0" y="457658"/>
                    <a:pt x="0" y="433417"/>
                  </a:cubicBezTo>
                  <a:lnTo>
                    <a:pt x="0" y="82295"/>
                  </a:lnTo>
                  <a:cubicBezTo>
                    <a:pt x="0" y="45934"/>
                    <a:pt x="22108" y="14737"/>
                    <a:pt x="53614" y="1410"/>
                  </a:cubicBezTo>
                  <a:lnTo>
                    <a:pt x="60602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0" name="Freeform"/>
            <p:cNvSpPr/>
            <p:nvPr/>
          </p:nvSpPr>
          <p:spPr>
            <a:xfrm>
              <a:off x="3432907" y="5406973"/>
              <a:ext cx="5322254" cy="526688"/>
            </a:xfrm>
            <a:custGeom>
              <a:avLst/>
              <a:gdLst>
                <a:gd name="connsiteX0" fmla="*/ 38778 w 5322254"/>
                <a:gd name="connsiteY0" fmla="*/ 0 h 526688"/>
                <a:gd name="connsiteX1" fmla="*/ 5287408 w 5322254"/>
                <a:gd name="connsiteY1" fmla="*/ 0 h 526688"/>
                <a:gd name="connsiteX2" fmla="*/ 5298369 w 5322254"/>
                <a:gd name="connsiteY2" fmla="*/ 2213 h 526688"/>
                <a:gd name="connsiteX3" fmla="*/ 5291732 w 5322254"/>
                <a:gd name="connsiteY3" fmla="*/ 3086 h 526688"/>
                <a:gd name="connsiteX4" fmla="*/ 5246131 w 5322254"/>
                <a:gd name="connsiteY4" fmla="*/ 92497 h 526688"/>
                <a:gd name="connsiteX5" fmla="*/ 5170812 w 5322254"/>
                <a:gd name="connsiteY5" fmla="*/ 161374 h 526688"/>
                <a:gd name="connsiteX6" fmla="*/ 5189179 w 5322254"/>
                <a:gd name="connsiteY6" fmla="*/ 259202 h 526688"/>
                <a:gd name="connsiteX7" fmla="*/ 5170812 w 5322254"/>
                <a:gd name="connsiteY7" fmla="*/ 357030 h 526688"/>
                <a:gd name="connsiteX8" fmla="*/ 5246131 w 5322254"/>
                <a:gd name="connsiteY8" fmla="*/ 425907 h 526688"/>
                <a:gd name="connsiteX9" fmla="*/ 5291732 w 5322254"/>
                <a:gd name="connsiteY9" fmla="*/ 515318 h 526688"/>
                <a:gd name="connsiteX10" fmla="*/ 5322254 w 5322254"/>
                <a:gd name="connsiteY10" fmla="*/ 519334 h 526688"/>
                <a:gd name="connsiteX11" fmla="*/ 5321577 w 5322254"/>
                <a:gd name="connsiteY11" fmla="*/ 519790 h 526688"/>
                <a:gd name="connsiteX12" fmla="*/ 5287408 w 5322254"/>
                <a:gd name="connsiteY12" fmla="*/ 526688 h 526688"/>
                <a:gd name="connsiteX13" fmla="*/ 38778 w 5322254"/>
                <a:gd name="connsiteY13" fmla="*/ 526688 h 526688"/>
                <a:gd name="connsiteX14" fmla="*/ 4609 w 5322254"/>
                <a:gd name="connsiteY14" fmla="*/ 519790 h 526688"/>
                <a:gd name="connsiteX15" fmla="*/ 0 w 5322254"/>
                <a:gd name="connsiteY15" fmla="*/ 516683 h 526688"/>
                <a:gd name="connsiteX16" fmla="*/ 10372 w 5322254"/>
                <a:gd name="connsiteY16" fmla="*/ 515318 h 526688"/>
                <a:gd name="connsiteX17" fmla="*/ 55973 w 5322254"/>
                <a:gd name="connsiteY17" fmla="*/ 425907 h 526688"/>
                <a:gd name="connsiteX18" fmla="*/ 131292 w 5322254"/>
                <a:gd name="connsiteY18" fmla="*/ 357030 h 526688"/>
                <a:gd name="connsiteX19" fmla="*/ 112925 w 5322254"/>
                <a:gd name="connsiteY19" fmla="*/ 259202 h 526688"/>
                <a:gd name="connsiteX20" fmla="*/ 131292 w 5322254"/>
                <a:gd name="connsiteY20" fmla="*/ 161374 h 526688"/>
                <a:gd name="connsiteX21" fmla="*/ 55973 w 5322254"/>
                <a:gd name="connsiteY21" fmla="*/ 92497 h 526688"/>
                <a:gd name="connsiteX22" fmla="*/ 11597 w 5322254"/>
                <a:gd name="connsiteY22" fmla="*/ 5488 h 526688"/>
                <a:gd name="connsiteX23" fmla="*/ 38778 w 5322254"/>
                <a:gd name="connsiteY23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322254" h="526688">
                  <a:moveTo>
                    <a:pt x="38778" y="0"/>
                  </a:moveTo>
                  <a:lnTo>
                    <a:pt x="5287408" y="0"/>
                  </a:lnTo>
                  <a:lnTo>
                    <a:pt x="5298369" y="2213"/>
                  </a:lnTo>
                  <a:lnTo>
                    <a:pt x="5291732" y="3086"/>
                  </a:lnTo>
                  <a:lnTo>
                    <a:pt x="5246131" y="92497"/>
                  </a:lnTo>
                  <a:lnTo>
                    <a:pt x="5170812" y="161374"/>
                  </a:lnTo>
                  <a:lnTo>
                    <a:pt x="5189179" y="259202"/>
                  </a:lnTo>
                  <a:lnTo>
                    <a:pt x="5170812" y="357030"/>
                  </a:lnTo>
                  <a:lnTo>
                    <a:pt x="5246131" y="425907"/>
                  </a:lnTo>
                  <a:lnTo>
                    <a:pt x="5291732" y="515318"/>
                  </a:lnTo>
                  <a:lnTo>
                    <a:pt x="5322254" y="519334"/>
                  </a:lnTo>
                  <a:lnTo>
                    <a:pt x="5321577" y="519790"/>
                  </a:lnTo>
                  <a:cubicBezTo>
                    <a:pt x="5311075" y="524232"/>
                    <a:pt x="5299528" y="526688"/>
                    <a:pt x="5287408" y="526688"/>
                  </a:cubicBezTo>
                  <a:lnTo>
                    <a:pt x="38778" y="526688"/>
                  </a:lnTo>
                  <a:cubicBezTo>
                    <a:pt x="26658" y="526688"/>
                    <a:pt x="15111" y="524232"/>
                    <a:pt x="4609" y="519790"/>
                  </a:cubicBezTo>
                  <a:lnTo>
                    <a:pt x="0" y="516683"/>
                  </a:lnTo>
                  <a:lnTo>
                    <a:pt x="10372" y="515318"/>
                  </a:lnTo>
                  <a:lnTo>
                    <a:pt x="55973" y="425907"/>
                  </a:lnTo>
                  <a:lnTo>
                    <a:pt x="131292" y="357030"/>
                  </a:lnTo>
                  <a:lnTo>
                    <a:pt x="112925" y="259202"/>
                  </a:lnTo>
                  <a:lnTo>
                    <a:pt x="131292" y="161374"/>
                  </a:lnTo>
                  <a:lnTo>
                    <a:pt x="55973" y="92497"/>
                  </a:lnTo>
                  <a:lnTo>
                    <a:pt x="11597" y="5488"/>
                  </a:lnTo>
                  <a:lnTo>
                    <a:pt x="3877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غزوة بدر</a:t>
              </a:r>
            </a:p>
          </p:txBody>
        </p:sp>
      </p:grpSp>
      <p:grpSp>
        <p:nvGrpSpPr>
          <p:cNvPr id="181" name="أحسنت"/>
          <p:cNvGrpSpPr/>
          <p:nvPr/>
        </p:nvGrpSpPr>
        <p:grpSpPr>
          <a:xfrm>
            <a:off x="3695705" y="2247529"/>
            <a:ext cx="4791064" cy="2362944"/>
            <a:chOff x="3695705" y="2247529"/>
            <a:chExt cx="4791064" cy="2362944"/>
          </a:xfrm>
        </p:grpSpPr>
        <p:sp>
          <p:nvSpPr>
            <p:cNvPr id="175" name="Freeform"/>
            <p:cNvSpPr/>
            <p:nvPr/>
          </p:nvSpPr>
          <p:spPr>
            <a:xfrm>
              <a:off x="3695706" y="2252805"/>
              <a:ext cx="313782" cy="442766"/>
            </a:xfrm>
            <a:custGeom>
              <a:avLst/>
              <a:gdLst>
                <a:gd name="connsiteX0" fmla="*/ 397596 w 399247"/>
                <a:gd name="connsiteY0" fmla="*/ 0 h 515500"/>
                <a:gd name="connsiteX1" fmla="*/ 370642 w 399247"/>
                <a:gd name="connsiteY1" fmla="*/ 116255 h 515500"/>
                <a:gd name="connsiteX2" fmla="*/ 399247 w 399247"/>
                <a:gd name="connsiteY2" fmla="*/ 239629 h 515500"/>
                <a:gd name="connsiteX3" fmla="*/ 299857 w 399247"/>
                <a:gd name="connsiteY3" fmla="*/ 323452 h 515500"/>
                <a:gd name="connsiteX4" fmla="*/ 246749 w 399247"/>
                <a:gd name="connsiteY4" fmla="*/ 439252 h 515500"/>
                <a:gd name="connsiteX5" fmla="*/ 114536 w 399247"/>
                <a:gd name="connsiteY5" fmla="*/ 451505 h 515500"/>
                <a:gd name="connsiteX6" fmla="*/ 1 w 399247"/>
                <a:gd name="connsiteY6" fmla="*/ 515500 h 515500"/>
                <a:gd name="connsiteX7" fmla="*/ 0 w 399247"/>
                <a:gd name="connsiteY7" fmla="*/ 515500 h 515500"/>
                <a:gd name="connsiteX8" fmla="*/ 0 w 399247"/>
                <a:gd name="connsiteY8" fmla="*/ 452385 h 515500"/>
                <a:gd name="connsiteX9" fmla="*/ 366119 w 399247"/>
                <a:gd name="connsiteY9" fmla="*/ 3173 h 515500"/>
                <a:gd name="connsiteX10" fmla="*/ 397596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397596" y="0"/>
                  </a:moveTo>
                  <a:lnTo>
                    <a:pt x="370642" y="116255"/>
                  </a:lnTo>
                  <a:lnTo>
                    <a:pt x="399247" y="239629"/>
                  </a:lnTo>
                  <a:lnTo>
                    <a:pt x="299857" y="323452"/>
                  </a:lnTo>
                  <a:lnTo>
                    <a:pt x="246749" y="439252"/>
                  </a:lnTo>
                  <a:lnTo>
                    <a:pt x="114536" y="451505"/>
                  </a:lnTo>
                  <a:lnTo>
                    <a:pt x="1" y="515500"/>
                  </a:lnTo>
                  <a:lnTo>
                    <a:pt x="0" y="515500"/>
                  </a:lnTo>
                  <a:lnTo>
                    <a:pt x="0" y="452385"/>
                  </a:lnTo>
                  <a:cubicBezTo>
                    <a:pt x="0" y="230802"/>
                    <a:pt x="157175" y="45929"/>
                    <a:pt x="366119" y="3173"/>
                  </a:cubicBezTo>
                  <a:lnTo>
                    <a:pt x="39759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176" name="Freeform"/>
            <p:cNvSpPr/>
            <p:nvPr/>
          </p:nvSpPr>
          <p:spPr>
            <a:xfrm>
              <a:off x="8172987" y="2252805"/>
              <a:ext cx="313782" cy="442766"/>
            </a:xfrm>
            <a:custGeom>
              <a:avLst/>
              <a:gdLst>
                <a:gd name="connsiteX0" fmla="*/ 1651 w 399247"/>
                <a:gd name="connsiteY0" fmla="*/ 0 h 515500"/>
                <a:gd name="connsiteX1" fmla="*/ 33128 w 399247"/>
                <a:gd name="connsiteY1" fmla="*/ 3173 h 515500"/>
                <a:gd name="connsiteX2" fmla="*/ 399247 w 399247"/>
                <a:gd name="connsiteY2" fmla="*/ 452385 h 515500"/>
                <a:gd name="connsiteX3" fmla="*/ 399247 w 399247"/>
                <a:gd name="connsiteY3" fmla="*/ 515500 h 515500"/>
                <a:gd name="connsiteX4" fmla="*/ 284711 w 399247"/>
                <a:gd name="connsiteY4" fmla="*/ 451505 h 515500"/>
                <a:gd name="connsiteX5" fmla="*/ 152498 w 399247"/>
                <a:gd name="connsiteY5" fmla="*/ 439252 h 515500"/>
                <a:gd name="connsiteX6" fmla="*/ 99390 w 399247"/>
                <a:gd name="connsiteY6" fmla="*/ 323452 h 515500"/>
                <a:gd name="connsiteX7" fmla="*/ 0 w 399247"/>
                <a:gd name="connsiteY7" fmla="*/ 239629 h 515500"/>
                <a:gd name="connsiteX8" fmla="*/ 28605 w 399247"/>
                <a:gd name="connsiteY8" fmla="*/ 116255 h 515500"/>
                <a:gd name="connsiteX9" fmla="*/ 1651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1651" y="0"/>
                  </a:moveTo>
                  <a:lnTo>
                    <a:pt x="33128" y="3173"/>
                  </a:lnTo>
                  <a:cubicBezTo>
                    <a:pt x="242072" y="45929"/>
                    <a:pt x="399247" y="230802"/>
                    <a:pt x="399247" y="452385"/>
                  </a:cubicBezTo>
                  <a:lnTo>
                    <a:pt x="399247" y="515500"/>
                  </a:lnTo>
                  <a:lnTo>
                    <a:pt x="284711" y="451505"/>
                  </a:lnTo>
                  <a:lnTo>
                    <a:pt x="152498" y="439252"/>
                  </a:lnTo>
                  <a:lnTo>
                    <a:pt x="99390" y="323452"/>
                  </a:lnTo>
                  <a:lnTo>
                    <a:pt x="0" y="239629"/>
                  </a:lnTo>
                  <a:lnTo>
                    <a:pt x="28605" y="116255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177" name="Freeform"/>
            <p:cNvSpPr/>
            <p:nvPr/>
          </p:nvSpPr>
          <p:spPr>
            <a:xfrm>
              <a:off x="3695706" y="4162431"/>
              <a:ext cx="313782" cy="442766"/>
            </a:xfrm>
            <a:custGeom>
              <a:avLst/>
              <a:gdLst>
                <a:gd name="connsiteX0" fmla="*/ 1 w 399247"/>
                <a:gd name="connsiteY0" fmla="*/ 0 h 515500"/>
                <a:gd name="connsiteX1" fmla="*/ 114536 w 399247"/>
                <a:gd name="connsiteY1" fmla="*/ 63995 h 515500"/>
                <a:gd name="connsiteX2" fmla="*/ 246749 w 399247"/>
                <a:gd name="connsiteY2" fmla="*/ 76248 h 515500"/>
                <a:gd name="connsiteX3" fmla="*/ 299857 w 399247"/>
                <a:gd name="connsiteY3" fmla="*/ 192048 h 515500"/>
                <a:gd name="connsiteX4" fmla="*/ 399247 w 399247"/>
                <a:gd name="connsiteY4" fmla="*/ 275871 h 515500"/>
                <a:gd name="connsiteX5" fmla="*/ 370642 w 399247"/>
                <a:gd name="connsiteY5" fmla="*/ 399246 h 515500"/>
                <a:gd name="connsiteX6" fmla="*/ 397596 w 399247"/>
                <a:gd name="connsiteY6" fmla="*/ 515500 h 515500"/>
                <a:gd name="connsiteX7" fmla="*/ 366119 w 399247"/>
                <a:gd name="connsiteY7" fmla="*/ 512327 h 515500"/>
                <a:gd name="connsiteX8" fmla="*/ 0 w 399247"/>
                <a:gd name="connsiteY8" fmla="*/ 63115 h 515500"/>
                <a:gd name="connsiteX9" fmla="*/ 0 w 399247"/>
                <a:gd name="connsiteY9" fmla="*/ 1 h 515500"/>
                <a:gd name="connsiteX10" fmla="*/ 1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1" y="0"/>
                  </a:moveTo>
                  <a:lnTo>
                    <a:pt x="114536" y="63995"/>
                  </a:lnTo>
                  <a:lnTo>
                    <a:pt x="246749" y="76248"/>
                  </a:lnTo>
                  <a:lnTo>
                    <a:pt x="299857" y="192048"/>
                  </a:lnTo>
                  <a:lnTo>
                    <a:pt x="399247" y="275871"/>
                  </a:lnTo>
                  <a:lnTo>
                    <a:pt x="370642" y="399246"/>
                  </a:lnTo>
                  <a:lnTo>
                    <a:pt x="397596" y="515500"/>
                  </a:lnTo>
                  <a:lnTo>
                    <a:pt x="366119" y="512327"/>
                  </a:lnTo>
                  <a:cubicBezTo>
                    <a:pt x="157175" y="469571"/>
                    <a:pt x="0" y="284698"/>
                    <a:pt x="0" y="63115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178" name="Freeform"/>
            <p:cNvSpPr/>
            <p:nvPr/>
          </p:nvSpPr>
          <p:spPr>
            <a:xfrm>
              <a:off x="8172987" y="4162431"/>
              <a:ext cx="313782" cy="442766"/>
            </a:xfrm>
            <a:custGeom>
              <a:avLst/>
              <a:gdLst>
                <a:gd name="connsiteX0" fmla="*/ 399247 w 399247"/>
                <a:gd name="connsiteY0" fmla="*/ 0 h 515500"/>
                <a:gd name="connsiteX1" fmla="*/ 399247 w 399247"/>
                <a:gd name="connsiteY1" fmla="*/ 63115 h 515500"/>
                <a:gd name="connsiteX2" fmla="*/ 33128 w 399247"/>
                <a:gd name="connsiteY2" fmla="*/ 512327 h 515500"/>
                <a:gd name="connsiteX3" fmla="*/ 1651 w 399247"/>
                <a:gd name="connsiteY3" fmla="*/ 515500 h 515500"/>
                <a:gd name="connsiteX4" fmla="*/ 28605 w 399247"/>
                <a:gd name="connsiteY4" fmla="*/ 399246 h 515500"/>
                <a:gd name="connsiteX5" fmla="*/ 0 w 399247"/>
                <a:gd name="connsiteY5" fmla="*/ 275871 h 515500"/>
                <a:gd name="connsiteX6" fmla="*/ 99390 w 399247"/>
                <a:gd name="connsiteY6" fmla="*/ 192048 h 515500"/>
                <a:gd name="connsiteX7" fmla="*/ 152498 w 399247"/>
                <a:gd name="connsiteY7" fmla="*/ 76248 h 515500"/>
                <a:gd name="connsiteX8" fmla="*/ 284711 w 399247"/>
                <a:gd name="connsiteY8" fmla="*/ 63995 h 515500"/>
                <a:gd name="connsiteX9" fmla="*/ 399247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399247" y="0"/>
                  </a:moveTo>
                  <a:lnTo>
                    <a:pt x="399247" y="63115"/>
                  </a:lnTo>
                  <a:cubicBezTo>
                    <a:pt x="399247" y="284698"/>
                    <a:pt x="242072" y="469571"/>
                    <a:pt x="33128" y="512327"/>
                  </a:cubicBezTo>
                  <a:lnTo>
                    <a:pt x="1651" y="515500"/>
                  </a:lnTo>
                  <a:lnTo>
                    <a:pt x="28605" y="399246"/>
                  </a:lnTo>
                  <a:lnTo>
                    <a:pt x="0" y="275871"/>
                  </a:lnTo>
                  <a:lnTo>
                    <a:pt x="99390" y="192048"/>
                  </a:lnTo>
                  <a:lnTo>
                    <a:pt x="152498" y="76248"/>
                  </a:lnTo>
                  <a:lnTo>
                    <a:pt x="284711" y="63995"/>
                  </a:lnTo>
                  <a:lnTo>
                    <a:pt x="39924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179" name="Freeform"/>
            <p:cNvSpPr/>
            <p:nvPr/>
          </p:nvSpPr>
          <p:spPr>
            <a:xfrm>
              <a:off x="3695705" y="2247529"/>
              <a:ext cx="4791063" cy="2362944"/>
            </a:xfrm>
            <a:custGeom>
              <a:avLst/>
              <a:gdLst>
                <a:gd name="connsiteX0" fmla="*/ 458528 w 6096000"/>
                <a:gd name="connsiteY0" fmla="*/ 0 h 2751112"/>
                <a:gd name="connsiteX1" fmla="*/ 5637472 w 6096000"/>
                <a:gd name="connsiteY1" fmla="*/ 0 h 2751112"/>
                <a:gd name="connsiteX2" fmla="*/ 5698404 w 6096000"/>
                <a:gd name="connsiteY2" fmla="*/ 6143 h 2751112"/>
                <a:gd name="connsiteX3" fmla="*/ 5725358 w 6096000"/>
                <a:gd name="connsiteY3" fmla="*/ 122398 h 2751112"/>
                <a:gd name="connsiteX4" fmla="*/ 5696753 w 6096000"/>
                <a:gd name="connsiteY4" fmla="*/ 245772 h 2751112"/>
                <a:gd name="connsiteX5" fmla="*/ 5796143 w 6096000"/>
                <a:gd name="connsiteY5" fmla="*/ 329595 h 2751112"/>
                <a:gd name="connsiteX6" fmla="*/ 5849251 w 6096000"/>
                <a:gd name="connsiteY6" fmla="*/ 445395 h 2751112"/>
                <a:gd name="connsiteX7" fmla="*/ 5981464 w 6096000"/>
                <a:gd name="connsiteY7" fmla="*/ 457648 h 2751112"/>
                <a:gd name="connsiteX8" fmla="*/ 6096000 w 6096000"/>
                <a:gd name="connsiteY8" fmla="*/ 521643 h 2751112"/>
                <a:gd name="connsiteX9" fmla="*/ 6096000 w 6096000"/>
                <a:gd name="connsiteY9" fmla="*/ 2229469 h 2751112"/>
                <a:gd name="connsiteX10" fmla="*/ 5981464 w 6096000"/>
                <a:gd name="connsiteY10" fmla="*/ 2293464 h 2751112"/>
                <a:gd name="connsiteX11" fmla="*/ 5849251 w 6096000"/>
                <a:gd name="connsiteY11" fmla="*/ 2305717 h 2751112"/>
                <a:gd name="connsiteX12" fmla="*/ 5796143 w 6096000"/>
                <a:gd name="connsiteY12" fmla="*/ 2421517 h 2751112"/>
                <a:gd name="connsiteX13" fmla="*/ 5696753 w 6096000"/>
                <a:gd name="connsiteY13" fmla="*/ 2505340 h 2751112"/>
                <a:gd name="connsiteX14" fmla="*/ 5725358 w 6096000"/>
                <a:gd name="connsiteY14" fmla="*/ 2628715 h 2751112"/>
                <a:gd name="connsiteX15" fmla="*/ 5698404 w 6096000"/>
                <a:gd name="connsiteY15" fmla="*/ 2744969 h 2751112"/>
                <a:gd name="connsiteX16" fmla="*/ 5637472 w 6096000"/>
                <a:gd name="connsiteY16" fmla="*/ 2751112 h 2751112"/>
                <a:gd name="connsiteX17" fmla="*/ 458528 w 6096000"/>
                <a:gd name="connsiteY17" fmla="*/ 2751112 h 2751112"/>
                <a:gd name="connsiteX18" fmla="*/ 397596 w 6096000"/>
                <a:gd name="connsiteY18" fmla="*/ 2744969 h 2751112"/>
                <a:gd name="connsiteX19" fmla="*/ 370642 w 6096000"/>
                <a:gd name="connsiteY19" fmla="*/ 2628715 h 2751112"/>
                <a:gd name="connsiteX20" fmla="*/ 399247 w 6096000"/>
                <a:gd name="connsiteY20" fmla="*/ 2505340 h 2751112"/>
                <a:gd name="connsiteX21" fmla="*/ 299857 w 6096000"/>
                <a:gd name="connsiteY21" fmla="*/ 2421517 h 2751112"/>
                <a:gd name="connsiteX22" fmla="*/ 246749 w 6096000"/>
                <a:gd name="connsiteY22" fmla="*/ 2305717 h 2751112"/>
                <a:gd name="connsiteX23" fmla="*/ 114536 w 6096000"/>
                <a:gd name="connsiteY23" fmla="*/ 2293464 h 2751112"/>
                <a:gd name="connsiteX24" fmla="*/ 1 w 6096000"/>
                <a:gd name="connsiteY24" fmla="*/ 2229469 h 2751112"/>
                <a:gd name="connsiteX25" fmla="*/ 0 w 6096000"/>
                <a:gd name="connsiteY25" fmla="*/ 2229470 h 2751112"/>
                <a:gd name="connsiteX26" fmla="*/ 0 w 6096000"/>
                <a:gd name="connsiteY26" fmla="*/ 521643 h 2751112"/>
                <a:gd name="connsiteX27" fmla="*/ 1 w 6096000"/>
                <a:gd name="connsiteY27" fmla="*/ 521643 h 2751112"/>
                <a:gd name="connsiteX28" fmla="*/ 114536 w 6096000"/>
                <a:gd name="connsiteY28" fmla="*/ 457648 h 2751112"/>
                <a:gd name="connsiteX29" fmla="*/ 246749 w 6096000"/>
                <a:gd name="connsiteY29" fmla="*/ 445395 h 2751112"/>
                <a:gd name="connsiteX30" fmla="*/ 299857 w 6096000"/>
                <a:gd name="connsiteY30" fmla="*/ 329595 h 2751112"/>
                <a:gd name="connsiteX31" fmla="*/ 399247 w 6096000"/>
                <a:gd name="connsiteY31" fmla="*/ 245772 h 2751112"/>
                <a:gd name="connsiteX32" fmla="*/ 370642 w 6096000"/>
                <a:gd name="connsiteY32" fmla="*/ 122398 h 2751112"/>
                <a:gd name="connsiteX33" fmla="*/ 397596 w 6096000"/>
                <a:gd name="connsiteY33" fmla="*/ 6143 h 2751112"/>
                <a:gd name="connsiteX34" fmla="*/ 458528 w 6096000"/>
                <a:gd name="connsiteY34" fmla="*/ 0 h 275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96000" h="2751112">
                  <a:moveTo>
                    <a:pt x="458528" y="0"/>
                  </a:moveTo>
                  <a:lnTo>
                    <a:pt x="5637472" y="0"/>
                  </a:lnTo>
                  <a:lnTo>
                    <a:pt x="5698404" y="6143"/>
                  </a:lnTo>
                  <a:lnTo>
                    <a:pt x="5725358" y="122398"/>
                  </a:lnTo>
                  <a:lnTo>
                    <a:pt x="5696753" y="245772"/>
                  </a:lnTo>
                  <a:lnTo>
                    <a:pt x="5796143" y="329595"/>
                  </a:lnTo>
                  <a:lnTo>
                    <a:pt x="5849251" y="445395"/>
                  </a:lnTo>
                  <a:lnTo>
                    <a:pt x="5981464" y="457648"/>
                  </a:lnTo>
                  <a:lnTo>
                    <a:pt x="6096000" y="521643"/>
                  </a:lnTo>
                  <a:lnTo>
                    <a:pt x="6096000" y="2229469"/>
                  </a:lnTo>
                  <a:lnTo>
                    <a:pt x="5981464" y="2293464"/>
                  </a:lnTo>
                  <a:lnTo>
                    <a:pt x="5849251" y="2305717"/>
                  </a:lnTo>
                  <a:lnTo>
                    <a:pt x="5796143" y="2421517"/>
                  </a:lnTo>
                  <a:lnTo>
                    <a:pt x="5696753" y="2505340"/>
                  </a:lnTo>
                  <a:lnTo>
                    <a:pt x="5725358" y="2628715"/>
                  </a:lnTo>
                  <a:lnTo>
                    <a:pt x="5698404" y="2744969"/>
                  </a:lnTo>
                  <a:lnTo>
                    <a:pt x="5637472" y="2751112"/>
                  </a:lnTo>
                  <a:lnTo>
                    <a:pt x="458528" y="2751112"/>
                  </a:lnTo>
                  <a:lnTo>
                    <a:pt x="397596" y="2744969"/>
                  </a:lnTo>
                  <a:lnTo>
                    <a:pt x="370642" y="2628715"/>
                  </a:lnTo>
                  <a:lnTo>
                    <a:pt x="399247" y="2505340"/>
                  </a:lnTo>
                  <a:lnTo>
                    <a:pt x="299857" y="2421517"/>
                  </a:lnTo>
                  <a:lnTo>
                    <a:pt x="246749" y="2305717"/>
                  </a:lnTo>
                  <a:lnTo>
                    <a:pt x="114536" y="2293464"/>
                  </a:lnTo>
                  <a:lnTo>
                    <a:pt x="1" y="2229469"/>
                  </a:lnTo>
                  <a:lnTo>
                    <a:pt x="0" y="2229470"/>
                  </a:lnTo>
                  <a:lnTo>
                    <a:pt x="0" y="521643"/>
                  </a:lnTo>
                  <a:lnTo>
                    <a:pt x="1" y="521643"/>
                  </a:lnTo>
                  <a:lnTo>
                    <a:pt x="114536" y="457648"/>
                  </a:lnTo>
                  <a:lnTo>
                    <a:pt x="246749" y="445395"/>
                  </a:lnTo>
                  <a:lnTo>
                    <a:pt x="299857" y="329595"/>
                  </a:lnTo>
                  <a:lnTo>
                    <a:pt x="399247" y="245772"/>
                  </a:lnTo>
                  <a:lnTo>
                    <a:pt x="370642" y="122398"/>
                  </a:lnTo>
                  <a:lnTo>
                    <a:pt x="397596" y="6143"/>
                  </a:lnTo>
                  <a:lnTo>
                    <a:pt x="45852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0" bIns="468000" rtlCol="1" anchor="ctr">
              <a:noAutofit/>
            </a:bodyPr>
            <a:lstStyle/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أحسنت!</a:t>
              </a:r>
            </a:p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السؤال التالي..</a:t>
              </a:r>
            </a:p>
          </p:txBody>
        </p:sp>
        <p:sp>
          <p:nvSpPr>
            <p:cNvPr id="180" name="Freeform">
              <a:hlinkClick r:id="" action="ppaction://hlinkshowjump?jump=nextslide"/>
            </p:cNvPr>
            <p:cNvSpPr/>
            <p:nvPr/>
          </p:nvSpPr>
          <p:spPr>
            <a:xfrm flipH="1">
              <a:off x="5839527" y="3974869"/>
              <a:ext cx="423298" cy="423300"/>
            </a:xfrm>
            <a:prstGeom prst="chevron">
              <a:avLst/>
            </a:pr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</p:grpSp>
    </p:spTree>
    <p:extLst>
      <p:ext uri="{BB962C8B-B14F-4D97-AF65-F5344CB8AC3E}">
        <p14:creationId xmlns:p14="http://schemas.microsoft.com/office/powerpoint/2010/main" val="280926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ght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4" dur="7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7" dur="7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0" dur="7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3" dur="7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سؤال"/>
          <p:cNvGrpSpPr/>
          <p:nvPr/>
        </p:nvGrpSpPr>
        <p:grpSpPr>
          <a:xfrm>
            <a:off x="3048000" y="773137"/>
            <a:ext cx="6096001" cy="3006537"/>
            <a:chOff x="3048000" y="773138"/>
            <a:chExt cx="6096001" cy="2751112"/>
          </a:xfrm>
        </p:grpSpPr>
        <p:sp>
          <p:nvSpPr>
            <p:cNvPr id="53" name="Freeform"/>
            <p:cNvSpPr/>
            <p:nvPr/>
          </p:nvSpPr>
          <p:spPr>
            <a:xfrm>
              <a:off x="3048001" y="779281"/>
              <a:ext cx="399247" cy="515500"/>
            </a:xfrm>
            <a:custGeom>
              <a:avLst/>
              <a:gdLst>
                <a:gd name="connsiteX0" fmla="*/ 397596 w 399247"/>
                <a:gd name="connsiteY0" fmla="*/ 0 h 515500"/>
                <a:gd name="connsiteX1" fmla="*/ 370642 w 399247"/>
                <a:gd name="connsiteY1" fmla="*/ 116255 h 515500"/>
                <a:gd name="connsiteX2" fmla="*/ 399247 w 399247"/>
                <a:gd name="connsiteY2" fmla="*/ 239629 h 515500"/>
                <a:gd name="connsiteX3" fmla="*/ 299857 w 399247"/>
                <a:gd name="connsiteY3" fmla="*/ 323452 h 515500"/>
                <a:gd name="connsiteX4" fmla="*/ 246749 w 399247"/>
                <a:gd name="connsiteY4" fmla="*/ 439252 h 515500"/>
                <a:gd name="connsiteX5" fmla="*/ 114536 w 399247"/>
                <a:gd name="connsiteY5" fmla="*/ 451505 h 515500"/>
                <a:gd name="connsiteX6" fmla="*/ 1 w 399247"/>
                <a:gd name="connsiteY6" fmla="*/ 515500 h 515500"/>
                <a:gd name="connsiteX7" fmla="*/ 0 w 399247"/>
                <a:gd name="connsiteY7" fmla="*/ 515500 h 515500"/>
                <a:gd name="connsiteX8" fmla="*/ 0 w 399247"/>
                <a:gd name="connsiteY8" fmla="*/ 452385 h 515500"/>
                <a:gd name="connsiteX9" fmla="*/ 366119 w 399247"/>
                <a:gd name="connsiteY9" fmla="*/ 3173 h 515500"/>
                <a:gd name="connsiteX10" fmla="*/ 397596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397596" y="0"/>
                  </a:moveTo>
                  <a:lnTo>
                    <a:pt x="370642" y="116255"/>
                  </a:lnTo>
                  <a:lnTo>
                    <a:pt x="399247" y="239629"/>
                  </a:lnTo>
                  <a:lnTo>
                    <a:pt x="299857" y="323452"/>
                  </a:lnTo>
                  <a:lnTo>
                    <a:pt x="246749" y="439252"/>
                  </a:lnTo>
                  <a:lnTo>
                    <a:pt x="114536" y="451505"/>
                  </a:lnTo>
                  <a:lnTo>
                    <a:pt x="1" y="515500"/>
                  </a:lnTo>
                  <a:lnTo>
                    <a:pt x="0" y="515500"/>
                  </a:lnTo>
                  <a:lnTo>
                    <a:pt x="0" y="452385"/>
                  </a:lnTo>
                  <a:cubicBezTo>
                    <a:pt x="0" y="230802"/>
                    <a:pt x="157175" y="45929"/>
                    <a:pt x="366119" y="3173"/>
                  </a:cubicBezTo>
                  <a:lnTo>
                    <a:pt x="39759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2" name="Freeform"/>
            <p:cNvSpPr/>
            <p:nvPr/>
          </p:nvSpPr>
          <p:spPr>
            <a:xfrm>
              <a:off x="8744754" y="779281"/>
              <a:ext cx="399247" cy="515500"/>
            </a:xfrm>
            <a:custGeom>
              <a:avLst/>
              <a:gdLst>
                <a:gd name="connsiteX0" fmla="*/ 1651 w 399247"/>
                <a:gd name="connsiteY0" fmla="*/ 0 h 515500"/>
                <a:gd name="connsiteX1" fmla="*/ 33128 w 399247"/>
                <a:gd name="connsiteY1" fmla="*/ 3173 h 515500"/>
                <a:gd name="connsiteX2" fmla="*/ 399247 w 399247"/>
                <a:gd name="connsiteY2" fmla="*/ 452385 h 515500"/>
                <a:gd name="connsiteX3" fmla="*/ 399247 w 399247"/>
                <a:gd name="connsiteY3" fmla="*/ 515500 h 515500"/>
                <a:gd name="connsiteX4" fmla="*/ 284711 w 399247"/>
                <a:gd name="connsiteY4" fmla="*/ 451505 h 515500"/>
                <a:gd name="connsiteX5" fmla="*/ 152498 w 399247"/>
                <a:gd name="connsiteY5" fmla="*/ 439252 h 515500"/>
                <a:gd name="connsiteX6" fmla="*/ 99390 w 399247"/>
                <a:gd name="connsiteY6" fmla="*/ 323452 h 515500"/>
                <a:gd name="connsiteX7" fmla="*/ 0 w 399247"/>
                <a:gd name="connsiteY7" fmla="*/ 239629 h 515500"/>
                <a:gd name="connsiteX8" fmla="*/ 28605 w 399247"/>
                <a:gd name="connsiteY8" fmla="*/ 116255 h 515500"/>
                <a:gd name="connsiteX9" fmla="*/ 1651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1651" y="0"/>
                  </a:moveTo>
                  <a:lnTo>
                    <a:pt x="33128" y="3173"/>
                  </a:lnTo>
                  <a:cubicBezTo>
                    <a:pt x="242072" y="45929"/>
                    <a:pt x="399247" y="230802"/>
                    <a:pt x="399247" y="452385"/>
                  </a:cubicBezTo>
                  <a:lnTo>
                    <a:pt x="399247" y="515500"/>
                  </a:lnTo>
                  <a:lnTo>
                    <a:pt x="284711" y="451505"/>
                  </a:lnTo>
                  <a:lnTo>
                    <a:pt x="152498" y="439252"/>
                  </a:lnTo>
                  <a:lnTo>
                    <a:pt x="99390" y="323452"/>
                  </a:lnTo>
                  <a:lnTo>
                    <a:pt x="0" y="239629"/>
                  </a:lnTo>
                  <a:lnTo>
                    <a:pt x="28605" y="116255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1" name="Freeform"/>
            <p:cNvSpPr/>
            <p:nvPr/>
          </p:nvSpPr>
          <p:spPr>
            <a:xfrm>
              <a:off x="3048001" y="3002607"/>
              <a:ext cx="399247" cy="515500"/>
            </a:xfrm>
            <a:custGeom>
              <a:avLst/>
              <a:gdLst>
                <a:gd name="connsiteX0" fmla="*/ 1 w 399247"/>
                <a:gd name="connsiteY0" fmla="*/ 0 h 515500"/>
                <a:gd name="connsiteX1" fmla="*/ 114536 w 399247"/>
                <a:gd name="connsiteY1" fmla="*/ 63995 h 515500"/>
                <a:gd name="connsiteX2" fmla="*/ 246749 w 399247"/>
                <a:gd name="connsiteY2" fmla="*/ 76248 h 515500"/>
                <a:gd name="connsiteX3" fmla="*/ 299857 w 399247"/>
                <a:gd name="connsiteY3" fmla="*/ 192048 h 515500"/>
                <a:gd name="connsiteX4" fmla="*/ 399247 w 399247"/>
                <a:gd name="connsiteY4" fmla="*/ 275871 h 515500"/>
                <a:gd name="connsiteX5" fmla="*/ 370642 w 399247"/>
                <a:gd name="connsiteY5" fmla="*/ 399246 h 515500"/>
                <a:gd name="connsiteX6" fmla="*/ 397596 w 399247"/>
                <a:gd name="connsiteY6" fmla="*/ 515500 h 515500"/>
                <a:gd name="connsiteX7" fmla="*/ 366119 w 399247"/>
                <a:gd name="connsiteY7" fmla="*/ 512327 h 515500"/>
                <a:gd name="connsiteX8" fmla="*/ 0 w 399247"/>
                <a:gd name="connsiteY8" fmla="*/ 63115 h 515500"/>
                <a:gd name="connsiteX9" fmla="*/ 0 w 399247"/>
                <a:gd name="connsiteY9" fmla="*/ 1 h 515500"/>
                <a:gd name="connsiteX10" fmla="*/ 1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1" y="0"/>
                  </a:moveTo>
                  <a:lnTo>
                    <a:pt x="114536" y="63995"/>
                  </a:lnTo>
                  <a:lnTo>
                    <a:pt x="246749" y="76248"/>
                  </a:lnTo>
                  <a:lnTo>
                    <a:pt x="299857" y="192048"/>
                  </a:lnTo>
                  <a:lnTo>
                    <a:pt x="399247" y="275871"/>
                  </a:lnTo>
                  <a:lnTo>
                    <a:pt x="370642" y="399246"/>
                  </a:lnTo>
                  <a:lnTo>
                    <a:pt x="397596" y="515500"/>
                  </a:lnTo>
                  <a:lnTo>
                    <a:pt x="366119" y="512327"/>
                  </a:lnTo>
                  <a:cubicBezTo>
                    <a:pt x="157175" y="469571"/>
                    <a:pt x="0" y="284698"/>
                    <a:pt x="0" y="63115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0" name="Freeform"/>
            <p:cNvSpPr/>
            <p:nvPr/>
          </p:nvSpPr>
          <p:spPr>
            <a:xfrm>
              <a:off x="8744754" y="3002607"/>
              <a:ext cx="399247" cy="515500"/>
            </a:xfrm>
            <a:custGeom>
              <a:avLst/>
              <a:gdLst>
                <a:gd name="connsiteX0" fmla="*/ 399247 w 399247"/>
                <a:gd name="connsiteY0" fmla="*/ 0 h 515500"/>
                <a:gd name="connsiteX1" fmla="*/ 399247 w 399247"/>
                <a:gd name="connsiteY1" fmla="*/ 63115 h 515500"/>
                <a:gd name="connsiteX2" fmla="*/ 33128 w 399247"/>
                <a:gd name="connsiteY2" fmla="*/ 512327 h 515500"/>
                <a:gd name="connsiteX3" fmla="*/ 1651 w 399247"/>
                <a:gd name="connsiteY3" fmla="*/ 515500 h 515500"/>
                <a:gd name="connsiteX4" fmla="*/ 28605 w 399247"/>
                <a:gd name="connsiteY4" fmla="*/ 399246 h 515500"/>
                <a:gd name="connsiteX5" fmla="*/ 0 w 399247"/>
                <a:gd name="connsiteY5" fmla="*/ 275871 h 515500"/>
                <a:gd name="connsiteX6" fmla="*/ 99390 w 399247"/>
                <a:gd name="connsiteY6" fmla="*/ 192048 h 515500"/>
                <a:gd name="connsiteX7" fmla="*/ 152498 w 399247"/>
                <a:gd name="connsiteY7" fmla="*/ 76248 h 515500"/>
                <a:gd name="connsiteX8" fmla="*/ 284711 w 399247"/>
                <a:gd name="connsiteY8" fmla="*/ 63995 h 515500"/>
                <a:gd name="connsiteX9" fmla="*/ 399247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399247" y="0"/>
                  </a:moveTo>
                  <a:lnTo>
                    <a:pt x="399247" y="63115"/>
                  </a:lnTo>
                  <a:cubicBezTo>
                    <a:pt x="399247" y="284698"/>
                    <a:pt x="242072" y="469571"/>
                    <a:pt x="33128" y="512327"/>
                  </a:cubicBezTo>
                  <a:lnTo>
                    <a:pt x="1651" y="515500"/>
                  </a:lnTo>
                  <a:lnTo>
                    <a:pt x="28605" y="399246"/>
                  </a:lnTo>
                  <a:lnTo>
                    <a:pt x="0" y="275871"/>
                  </a:lnTo>
                  <a:lnTo>
                    <a:pt x="99390" y="192048"/>
                  </a:lnTo>
                  <a:lnTo>
                    <a:pt x="152498" y="76248"/>
                  </a:lnTo>
                  <a:lnTo>
                    <a:pt x="284711" y="63995"/>
                  </a:lnTo>
                  <a:lnTo>
                    <a:pt x="39924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47" name="Freeform"/>
            <p:cNvSpPr/>
            <p:nvPr/>
          </p:nvSpPr>
          <p:spPr>
            <a:xfrm>
              <a:off x="3048000" y="773138"/>
              <a:ext cx="6096000" cy="2751112"/>
            </a:xfrm>
            <a:custGeom>
              <a:avLst/>
              <a:gdLst>
                <a:gd name="connsiteX0" fmla="*/ 458528 w 6096000"/>
                <a:gd name="connsiteY0" fmla="*/ 0 h 2751112"/>
                <a:gd name="connsiteX1" fmla="*/ 5637472 w 6096000"/>
                <a:gd name="connsiteY1" fmla="*/ 0 h 2751112"/>
                <a:gd name="connsiteX2" fmla="*/ 5698404 w 6096000"/>
                <a:gd name="connsiteY2" fmla="*/ 6143 h 2751112"/>
                <a:gd name="connsiteX3" fmla="*/ 5725358 w 6096000"/>
                <a:gd name="connsiteY3" fmla="*/ 122398 h 2751112"/>
                <a:gd name="connsiteX4" fmla="*/ 5696753 w 6096000"/>
                <a:gd name="connsiteY4" fmla="*/ 245772 h 2751112"/>
                <a:gd name="connsiteX5" fmla="*/ 5796143 w 6096000"/>
                <a:gd name="connsiteY5" fmla="*/ 329595 h 2751112"/>
                <a:gd name="connsiteX6" fmla="*/ 5849251 w 6096000"/>
                <a:gd name="connsiteY6" fmla="*/ 445395 h 2751112"/>
                <a:gd name="connsiteX7" fmla="*/ 5981464 w 6096000"/>
                <a:gd name="connsiteY7" fmla="*/ 457648 h 2751112"/>
                <a:gd name="connsiteX8" fmla="*/ 6096000 w 6096000"/>
                <a:gd name="connsiteY8" fmla="*/ 521643 h 2751112"/>
                <a:gd name="connsiteX9" fmla="*/ 6096000 w 6096000"/>
                <a:gd name="connsiteY9" fmla="*/ 2229469 h 2751112"/>
                <a:gd name="connsiteX10" fmla="*/ 5981464 w 6096000"/>
                <a:gd name="connsiteY10" fmla="*/ 2293464 h 2751112"/>
                <a:gd name="connsiteX11" fmla="*/ 5849251 w 6096000"/>
                <a:gd name="connsiteY11" fmla="*/ 2305717 h 2751112"/>
                <a:gd name="connsiteX12" fmla="*/ 5796143 w 6096000"/>
                <a:gd name="connsiteY12" fmla="*/ 2421517 h 2751112"/>
                <a:gd name="connsiteX13" fmla="*/ 5696753 w 6096000"/>
                <a:gd name="connsiteY13" fmla="*/ 2505340 h 2751112"/>
                <a:gd name="connsiteX14" fmla="*/ 5725358 w 6096000"/>
                <a:gd name="connsiteY14" fmla="*/ 2628715 h 2751112"/>
                <a:gd name="connsiteX15" fmla="*/ 5698404 w 6096000"/>
                <a:gd name="connsiteY15" fmla="*/ 2744969 h 2751112"/>
                <a:gd name="connsiteX16" fmla="*/ 5637472 w 6096000"/>
                <a:gd name="connsiteY16" fmla="*/ 2751112 h 2751112"/>
                <a:gd name="connsiteX17" fmla="*/ 458528 w 6096000"/>
                <a:gd name="connsiteY17" fmla="*/ 2751112 h 2751112"/>
                <a:gd name="connsiteX18" fmla="*/ 397596 w 6096000"/>
                <a:gd name="connsiteY18" fmla="*/ 2744969 h 2751112"/>
                <a:gd name="connsiteX19" fmla="*/ 370642 w 6096000"/>
                <a:gd name="connsiteY19" fmla="*/ 2628715 h 2751112"/>
                <a:gd name="connsiteX20" fmla="*/ 399247 w 6096000"/>
                <a:gd name="connsiteY20" fmla="*/ 2505340 h 2751112"/>
                <a:gd name="connsiteX21" fmla="*/ 299857 w 6096000"/>
                <a:gd name="connsiteY21" fmla="*/ 2421517 h 2751112"/>
                <a:gd name="connsiteX22" fmla="*/ 246749 w 6096000"/>
                <a:gd name="connsiteY22" fmla="*/ 2305717 h 2751112"/>
                <a:gd name="connsiteX23" fmla="*/ 114536 w 6096000"/>
                <a:gd name="connsiteY23" fmla="*/ 2293464 h 2751112"/>
                <a:gd name="connsiteX24" fmla="*/ 1 w 6096000"/>
                <a:gd name="connsiteY24" fmla="*/ 2229469 h 2751112"/>
                <a:gd name="connsiteX25" fmla="*/ 0 w 6096000"/>
                <a:gd name="connsiteY25" fmla="*/ 2229470 h 2751112"/>
                <a:gd name="connsiteX26" fmla="*/ 0 w 6096000"/>
                <a:gd name="connsiteY26" fmla="*/ 521643 h 2751112"/>
                <a:gd name="connsiteX27" fmla="*/ 1 w 6096000"/>
                <a:gd name="connsiteY27" fmla="*/ 521643 h 2751112"/>
                <a:gd name="connsiteX28" fmla="*/ 114536 w 6096000"/>
                <a:gd name="connsiteY28" fmla="*/ 457648 h 2751112"/>
                <a:gd name="connsiteX29" fmla="*/ 246749 w 6096000"/>
                <a:gd name="connsiteY29" fmla="*/ 445395 h 2751112"/>
                <a:gd name="connsiteX30" fmla="*/ 299857 w 6096000"/>
                <a:gd name="connsiteY30" fmla="*/ 329595 h 2751112"/>
                <a:gd name="connsiteX31" fmla="*/ 399247 w 6096000"/>
                <a:gd name="connsiteY31" fmla="*/ 245772 h 2751112"/>
                <a:gd name="connsiteX32" fmla="*/ 370642 w 6096000"/>
                <a:gd name="connsiteY32" fmla="*/ 122398 h 2751112"/>
                <a:gd name="connsiteX33" fmla="*/ 397596 w 6096000"/>
                <a:gd name="connsiteY33" fmla="*/ 6143 h 2751112"/>
                <a:gd name="connsiteX34" fmla="*/ 458528 w 6096000"/>
                <a:gd name="connsiteY34" fmla="*/ 0 h 275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96000" h="2751112">
                  <a:moveTo>
                    <a:pt x="458528" y="0"/>
                  </a:moveTo>
                  <a:lnTo>
                    <a:pt x="5637472" y="0"/>
                  </a:lnTo>
                  <a:lnTo>
                    <a:pt x="5698404" y="6143"/>
                  </a:lnTo>
                  <a:lnTo>
                    <a:pt x="5725358" y="122398"/>
                  </a:lnTo>
                  <a:lnTo>
                    <a:pt x="5696753" y="245772"/>
                  </a:lnTo>
                  <a:lnTo>
                    <a:pt x="5796143" y="329595"/>
                  </a:lnTo>
                  <a:lnTo>
                    <a:pt x="5849251" y="445395"/>
                  </a:lnTo>
                  <a:lnTo>
                    <a:pt x="5981464" y="457648"/>
                  </a:lnTo>
                  <a:lnTo>
                    <a:pt x="6096000" y="521643"/>
                  </a:lnTo>
                  <a:lnTo>
                    <a:pt x="6096000" y="2229469"/>
                  </a:lnTo>
                  <a:lnTo>
                    <a:pt x="5981464" y="2293464"/>
                  </a:lnTo>
                  <a:lnTo>
                    <a:pt x="5849251" y="2305717"/>
                  </a:lnTo>
                  <a:lnTo>
                    <a:pt x="5796143" y="2421517"/>
                  </a:lnTo>
                  <a:lnTo>
                    <a:pt x="5696753" y="2505340"/>
                  </a:lnTo>
                  <a:lnTo>
                    <a:pt x="5725358" y="2628715"/>
                  </a:lnTo>
                  <a:lnTo>
                    <a:pt x="5698404" y="2744969"/>
                  </a:lnTo>
                  <a:lnTo>
                    <a:pt x="5637472" y="2751112"/>
                  </a:lnTo>
                  <a:lnTo>
                    <a:pt x="458528" y="2751112"/>
                  </a:lnTo>
                  <a:lnTo>
                    <a:pt x="397596" y="2744969"/>
                  </a:lnTo>
                  <a:lnTo>
                    <a:pt x="370642" y="2628715"/>
                  </a:lnTo>
                  <a:lnTo>
                    <a:pt x="399247" y="2505340"/>
                  </a:lnTo>
                  <a:lnTo>
                    <a:pt x="299857" y="2421517"/>
                  </a:lnTo>
                  <a:lnTo>
                    <a:pt x="246749" y="2305717"/>
                  </a:lnTo>
                  <a:lnTo>
                    <a:pt x="114536" y="2293464"/>
                  </a:lnTo>
                  <a:lnTo>
                    <a:pt x="1" y="2229469"/>
                  </a:lnTo>
                  <a:lnTo>
                    <a:pt x="0" y="2229470"/>
                  </a:lnTo>
                  <a:lnTo>
                    <a:pt x="0" y="521643"/>
                  </a:lnTo>
                  <a:lnTo>
                    <a:pt x="1" y="521643"/>
                  </a:lnTo>
                  <a:lnTo>
                    <a:pt x="114536" y="457648"/>
                  </a:lnTo>
                  <a:lnTo>
                    <a:pt x="246749" y="445395"/>
                  </a:lnTo>
                  <a:lnTo>
                    <a:pt x="299857" y="329595"/>
                  </a:lnTo>
                  <a:lnTo>
                    <a:pt x="399247" y="245772"/>
                  </a:lnTo>
                  <a:lnTo>
                    <a:pt x="370642" y="122398"/>
                  </a:lnTo>
                  <a:lnTo>
                    <a:pt x="397596" y="6143"/>
                  </a:lnTo>
                  <a:lnTo>
                    <a:pt x="45852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ما كُنيَة عائشة رضي الله عنها؟</a:t>
              </a:r>
            </a:p>
          </p:txBody>
        </p:sp>
      </p:grpSp>
      <p:grpSp>
        <p:nvGrpSpPr>
          <p:cNvPr id="162" name="جواب 3"/>
          <p:cNvGrpSpPr/>
          <p:nvPr/>
        </p:nvGrpSpPr>
        <p:grpSpPr>
          <a:xfrm>
            <a:off x="3383903" y="4741272"/>
            <a:ext cx="5424196" cy="526688"/>
            <a:chOff x="3383903" y="3931481"/>
            <a:chExt cx="5424196" cy="526688"/>
          </a:xfrm>
        </p:grpSpPr>
        <p:sp>
          <p:nvSpPr>
            <p:cNvPr id="74" name="Freeform"/>
            <p:cNvSpPr/>
            <p:nvPr/>
          </p:nvSpPr>
          <p:spPr>
            <a:xfrm>
              <a:off x="8603720" y="3936203"/>
              <a:ext cx="204379" cy="517247"/>
            </a:xfrm>
            <a:custGeom>
              <a:avLst/>
              <a:gdLst>
                <a:gd name="connsiteX0" fmla="*/ 139979 w 204379"/>
                <a:gd name="connsiteY0" fmla="*/ 0 h 517247"/>
                <a:gd name="connsiteX1" fmla="*/ 150765 w 204379"/>
                <a:gd name="connsiteY1" fmla="*/ 2177 h 517247"/>
                <a:gd name="connsiteX2" fmla="*/ 204379 w 204379"/>
                <a:gd name="connsiteY2" fmla="*/ 83062 h 517247"/>
                <a:gd name="connsiteX3" fmla="*/ 204379 w 204379"/>
                <a:gd name="connsiteY3" fmla="*/ 434184 h 517247"/>
                <a:gd name="connsiteX4" fmla="*/ 150765 w 204379"/>
                <a:gd name="connsiteY4" fmla="*/ 515069 h 517247"/>
                <a:gd name="connsiteX5" fmla="*/ 139979 w 204379"/>
                <a:gd name="connsiteY5" fmla="*/ 517247 h 517247"/>
                <a:gd name="connsiteX6" fmla="*/ 120920 w 204379"/>
                <a:gd name="connsiteY6" fmla="*/ 514739 h 517247"/>
                <a:gd name="connsiteX7" fmla="*/ 75319 w 204379"/>
                <a:gd name="connsiteY7" fmla="*/ 425328 h 517247"/>
                <a:gd name="connsiteX8" fmla="*/ 0 w 204379"/>
                <a:gd name="connsiteY8" fmla="*/ 356451 h 517247"/>
                <a:gd name="connsiteX9" fmla="*/ 18367 w 204379"/>
                <a:gd name="connsiteY9" fmla="*/ 258623 h 517247"/>
                <a:gd name="connsiteX10" fmla="*/ 0 w 204379"/>
                <a:gd name="connsiteY10" fmla="*/ 160795 h 517247"/>
                <a:gd name="connsiteX11" fmla="*/ 75319 w 204379"/>
                <a:gd name="connsiteY11" fmla="*/ 91918 h 517247"/>
                <a:gd name="connsiteX12" fmla="*/ 120920 w 204379"/>
                <a:gd name="connsiteY12" fmla="*/ 2507 h 517247"/>
                <a:gd name="connsiteX13" fmla="*/ 139979 w 204379"/>
                <a:gd name="connsiteY13" fmla="*/ 0 h 51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7247">
                  <a:moveTo>
                    <a:pt x="139979" y="0"/>
                  </a:moveTo>
                  <a:lnTo>
                    <a:pt x="150765" y="2177"/>
                  </a:lnTo>
                  <a:cubicBezTo>
                    <a:pt x="182272" y="15504"/>
                    <a:pt x="204379" y="46701"/>
                    <a:pt x="204379" y="83062"/>
                  </a:cubicBezTo>
                  <a:lnTo>
                    <a:pt x="204379" y="434184"/>
                  </a:lnTo>
                  <a:cubicBezTo>
                    <a:pt x="204379" y="470545"/>
                    <a:pt x="182272" y="501743"/>
                    <a:pt x="150765" y="515069"/>
                  </a:cubicBezTo>
                  <a:lnTo>
                    <a:pt x="139979" y="517247"/>
                  </a:lnTo>
                  <a:lnTo>
                    <a:pt x="120920" y="514739"/>
                  </a:lnTo>
                  <a:lnTo>
                    <a:pt x="75319" y="425328"/>
                  </a:lnTo>
                  <a:lnTo>
                    <a:pt x="0" y="356451"/>
                  </a:lnTo>
                  <a:lnTo>
                    <a:pt x="18367" y="258623"/>
                  </a:lnTo>
                  <a:lnTo>
                    <a:pt x="0" y="160795"/>
                  </a:lnTo>
                  <a:lnTo>
                    <a:pt x="75319" y="91918"/>
                  </a:lnTo>
                  <a:lnTo>
                    <a:pt x="120920" y="2507"/>
                  </a:lnTo>
                  <a:lnTo>
                    <a:pt x="139979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73" name="Freeform"/>
            <p:cNvSpPr/>
            <p:nvPr/>
          </p:nvSpPr>
          <p:spPr>
            <a:xfrm>
              <a:off x="3383903" y="3938120"/>
              <a:ext cx="180297" cy="513410"/>
            </a:xfrm>
            <a:custGeom>
              <a:avLst/>
              <a:gdLst>
                <a:gd name="connsiteX0" fmla="*/ 54898 w 180297"/>
                <a:gd name="connsiteY0" fmla="*/ 0 h 513410"/>
                <a:gd name="connsiteX1" fmla="*/ 59377 w 180297"/>
                <a:gd name="connsiteY1" fmla="*/ 589 h 513410"/>
                <a:gd name="connsiteX2" fmla="*/ 104978 w 180297"/>
                <a:gd name="connsiteY2" fmla="*/ 90000 h 513410"/>
                <a:gd name="connsiteX3" fmla="*/ 180297 w 180297"/>
                <a:gd name="connsiteY3" fmla="*/ 158877 h 513410"/>
                <a:gd name="connsiteX4" fmla="*/ 161930 w 180297"/>
                <a:gd name="connsiteY4" fmla="*/ 256705 h 513410"/>
                <a:gd name="connsiteX5" fmla="*/ 180297 w 180297"/>
                <a:gd name="connsiteY5" fmla="*/ 354533 h 513410"/>
                <a:gd name="connsiteX6" fmla="*/ 104978 w 180297"/>
                <a:gd name="connsiteY6" fmla="*/ 423410 h 513410"/>
                <a:gd name="connsiteX7" fmla="*/ 59377 w 180297"/>
                <a:gd name="connsiteY7" fmla="*/ 512821 h 513410"/>
                <a:gd name="connsiteX8" fmla="*/ 54898 w 180297"/>
                <a:gd name="connsiteY8" fmla="*/ 513410 h 513410"/>
                <a:gd name="connsiteX9" fmla="*/ 53614 w 180297"/>
                <a:gd name="connsiteY9" fmla="*/ 513151 h 513410"/>
                <a:gd name="connsiteX10" fmla="*/ 0 w 180297"/>
                <a:gd name="connsiteY10" fmla="*/ 432266 h 513410"/>
                <a:gd name="connsiteX11" fmla="*/ 0 w 180297"/>
                <a:gd name="connsiteY11" fmla="*/ 81144 h 513410"/>
                <a:gd name="connsiteX12" fmla="*/ 53614 w 180297"/>
                <a:gd name="connsiteY12" fmla="*/ 259 h 513410"/>
                <a:gd name="connsiteX13" fmla="*/ 54898 w 180297"/>
                <a:gd name="connsiteY13" fmla="*/ 0 h 513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0297" h="513410">
                  <a:moveTo>
                    <a:pt x="54898" y="0"/>
                  </a:moveTo>
                  <a:lnTo>
                    <a:pt x="59377" y="589"/>
                  </a:lnTo>
                  <a:lnTo>
                    <a:pt x="104978" y="90000"/>
                  </a:lnTo>
                  <a:lnTo>
                    <a:pt x="180297" y="158877"/>
                  </a:lnTo>
                  <a:lnTo>
                    <a:pt x="161930" y="256705"/>
                  </a:lnTo>
                  <a:lnTo>
                    <a:pt x="180297" y="354533"/>
                  </a:lnTo>
                  <a:lnTo>
                    <a:pt x="104978" y="423410"/>
                  </a:lnTo>
                  <a:lnTo>
                    <a:pt x="59377" y="512821"/>
                  </a:lnTo>
                  <a:lnTo>
                    <a:pt x="54898" y="513410"/>
                  </a:lnTo>
                  <a:lnTo>
                    <a:pt x="53614" y="513151"/>
                  </a:lnTo>
                  <a:cubicBezTo>
                    <a:pt x="22108" y="499825"/>
                    <a:pt x="0" y="468627"/>
                    <a:pt x="0" y="432266"/>
                  </a:cubicBezTo>
                  <a:lnTo>
                    <a:pt x="0" y="81144"/>
                  </a:lnTo>
                  <a:cubicBezTo>
                    <a:pt x="0" y="44783"/>
                    <a:pt x="22108" y="13586"/>
                    <a:pt x="53614" y="259"/>
                  </a:cubicBezTo>
                  <a:lnTo>
                    <a:pt x="54898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6" name="Freeform"/>
            <p:cNvSpPr/>
            <p:nvPr/>
          </p:nvSpPr>
          <p:spPr>
            <a:xfrm>
              <a:off x="3438800" y="3931481"/>
              <a:ext cx="5304898" cy="526688"/>
            </a:xfrm>
            <a:custGeom>
              <a:avLst/>
              <a:gdLst>
                <a:gd name="connsiteX0" fmla="*/ 32885 w 5304898"/>
                <a:gd name="connsiteY0" fmla="*/ 0 h 526688"/>
                <a:gd name="connsiteX1" fmla="*/ 5281515 w 5304898"/>
                <a:gd name="connsiteY1" fmla="*/ 0 h 526688"/>
                <a:gd name="connsiteX2" fmla="*/ 5304898 w 5304898"/>
                <a:gd name="connsiteY2" fmla="*/ 4721 h 526688"/>
                <a:gd name="connsiteX3" fmla="*/ 5285839 w 5304898"/>
                <a:gd name="connsiteY3" fmla="*/ 7228 h 526688"/>
                <a:gd name="connsiteX4" fmla="*/ 5240238 w 5304898"/>
                <a:gd name="connsiteY4" fmla="*/ 96639 h 526688"/>
                <a:gd name="connsiteX5" fmla="*/ 5164919 w 5304898"/>
                <a:gd name="connsiteY5" fmla="*/ 165516 h 526688"/>
                <a:gd name="connsiteX6" fmla="*/ 5183286 w 5304898"/>
                <a:gd name="connsiteY6" fmla="*/ 263344 h 526688"/>
                <a:gd name="connsiteX7" fmla="*/ 5164919 w 5304898"/>
                <a:gd name="connsiteY7" fmla="*/ 361172 h 526688"/>
                <a:gd name="connsiteX8" fmla="*/ 5240238 w 5304898"/>
                <a:gd name="connsiteY8" fmla="*/ 430049 h 526688"/>
                <a:gd name="connsiteX9" fmla="*/ 5285839 w 5304898"/>
                <a:gd name="connsiteY9" fmla="*/ 519460 h 526688"/>
                <a:gd name="connsiteX10" fmla="*/ 5304898 w 5304898"/>
                <a:gd name="connsiteY10" fmla="*/ 521968 h 526688"/>
                <a:gd name="connsiteX11" fmla="*/ 5281515 w 5304898"/>
                <a:gd name="connsiteY11" fmla="*/ 526688 h 526688"/>
                <a:gd name="connsiteX12" fmla="*/ 32885 w 5304898"/>
                <a:gd name="connsiteY12" fmla="*/ 526688 h 526688"/>
                <a:gd name="connsiteX13" fmla="*/ 0 w 5304898"/>
                <a:gd name="connsiteY13" fmla="*/ 520049 h 526688"/>
                <a:gd name="connsiteX14" fmla="*/ 4479 w 5304898"/>
                <a:gd name="connsiteY14" fmla="*/ 519460 h 526688"/>
                <a:gd name="connsiteX15" fmla="*/ 50080 w 5304898"/>
                <a:gd name="connsiteY15" fmla="*/ 430049 h 526688"/>
                <a:gd name="connsiteX16" fmla="*/ 125399 w 5304898"/>
                <a:gd name="connsiteY16" fmla="*/ 361172 h 526688"/>
                <a:gd name="connsiteX17" fmla="*/ 107032 w 5304898"/>
                <a:gd name="connsiteY17" fmla="*/ 263344 h 526688"/>
                <a:gd name="connsiteX18" fmla="*/ 125399 w 5304898"/>
                <a:gd name="connsiteY18" fmla="*/ 165516 h 526688"/>
                <a:gd name="connsiteX19" fmla="*/ 50080 w 5304898"/>
                <a:gd name="connsiteY19" fmla="*/ 96639 h 526688"/>
                <a:gd name="connsiteX20" fmla="*/ 4479 w 5304898"/>
                <a:gd name="connsiteY20" fmla="*/ 7228 h 526688"/>
                <a:gd name="connsiteX21" fmla="*/ 0 w 5304898"/>
                <a:gd name="connsiteY21" fmla="*/ 6639 h 526688"/>
                <a:gd name="connsiteX22" fmla="*/ 32885 w 5304898"/>
                <a:gd name="connsiteY22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304898" h="526688">
                  <a:moveTo>
                    <a:pt x="32885" y="0"/>
                  </a:moveTo>
                  <a:lnTo>
                    <a:pt x="5281515" y="0"/>
                  </a:lnTo>
                  <a:lnTo>
                    <a:pt x="5304898" y="4721"/>
                  </a:lnTo>
                  <a:lnTo>
                    <a:pt x="5285839" y="7228"/>
                  </a:lnTo>
                  <a:lnTo>
                    <a:pt x="5240238" y="96639"/>
                  </a:lnTo>
                  <a:lnTo>
                    <a:pt x="5164919" y="165516"/>
                  </a:lnTo>
                  <a:lnTo>
                    <a:pt x="5183286" y="263344"/>
                  </a:lnTo>
                  <a:lnTo>
                    <a:pt x="5164919" y="361172"/>
                  </a:lnTo>
                  <a:lnTo>
                    <a:pt x="5240238" y="430049"/>
                  </a:lnTo>
                  <a:lnTo>
                    <a:pt x="5285839" y="519460"/>
                  </a:lnTo>
                  <a:lnTo>
                    <a:pt x="5304898" y="521968"/>
                  </a:lnTo>
                  <a:lnTo>
                    <a:pt x="5281515" y="526688"/>
                  </a:lnTo>
                  <a:lnTo>
                    <a:pt x="32885" y="526688"/>
                  </a:lnTo>
                  <a:lnTo>
                    <a:pt x="0" y="520049"/>
                  </a:lnTo>
                  <a:lnTo>
                    <a:pt x="4479" y="519460"/>
                  </a:lnTo>
                  <a:lnTo>
                    <a:pt x="50080" y="430049"/>
                  </a:lnTo>
                  <a:lnTo>
                    <a:pt x="125399" y="361172"/>
                  </a:lnTo>
                  <a:lnTo>
                    <a:pt x="107032" y="263344"/>
                  </a:lnTo>
                  <a:lnTo>
                    <a:pt x="125399" y="165516"/>
                  </a:lnTo>
                  <a:lnTo>
                    <a:pt x="50080" y="96639"/>
                  </a:lnTo>
                  <a:lnTo>
                    <a:pt x="4479" y="7228"/>
                  </a:lnTo>
                  <a:lnTo>
                    <a:pt x="0" y="6639"/>
                  </a:lnTo>
                  <a:lnTo>
                    <a:pt x="32885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أم عبد الله</a:t>
              </a:r>
            </a:p>
          </p:txBody>
        </p:sp>
      </p:grpSp>
      <p:grpSp>
        <p:nvGrpSpPr>
          <p:cNvPr id="163" name="جواب 2"/>
          <p:cNvGrpSpPr/>
          <p:nvPr/>
        </p:nvGrpSpPr>
        <p:grpSpPr>
          <a:xfrm>
            <a:off x="3383903" y="4079309"/>
            <a:ext cx="5424196" cy="526688"/>
            <a:chOff x="3383903" y="4669227"/>
            <a:chExt cx="5424196" cy="526688"/>
          </a:xfrm>
        </p:grpSpPr>
        <p:sp>
          <p:nvSpPr>
            <p:cNvPr id="72" name="Freeform"/>
            <p:cNvSpPr/>
            <p:nvPr/>
          </p:nvSpPr>
          <p:spPr>
            <a:xfrm>
              <a:off x="8603720" y="4670388"/>
              <a:ext cx="204379" cy="516719"/>
            </a:xfrm>
            <a:custGeom>
              <a:avLst/>
              <a:gdLst>
                <a:gd name="connsiteX0" fmla="*/ 122342 w 204379"/>
                <a:gd name="connsiteY0" fmla="*/ 0 h 516719"/>
                <a:gd name="connsiteX1" fmla="*/ 150765 w 204379"/>
                <a:gd name="connsiteY1" fmla="*/ 5738 h 516719"/>
                <a:gd name="connsiteX2" fmla="*/ 204379 w 204379"/>
                <a:gd name="connsiteY2" fmla="*/ 86623 h 516719"/>
                <a:gd name="connsiteX3" fmla="*/ 204379 w 204379"/>
                <a:gd name="connsiteY3" fmla="*/ 437745 h 516719"/>
                <a:gd name="connsiteX4" fmla="*/ 178668 w 204379"/>
                <a:gd name="connsiteY4" fmla="*/ 499817 h 516719"/>
                <a:gd name="connsiteX5" fmla="*/ 153600 w 204379"/>
                <a:gd name="connsiteY5" fmla="*/ 516719 h 516719"/>
                <a:gd name="connsiteX6" fmla="*/ 120920 w 204379"/>
                <a:gd name="connsiteY6" fmla="*/ 512419 h 516719"/>
                <a:gd name="connsiteX7" fmla="*/ 75319 w 204379"/>
                <a:gd name="connsiteY7" fmla="*/ 423008 h 516719"/>
                <a:gd name="connsiteX8" fmla="*/ 0 w 204379"/>
                <a:gd name="connsiteY8" fmla="*/ 354131 h 516719"/>
                <a:gd name="connsiteX9" fmla="*/ 18367 w 204379"/>
                <a:gd name="connsiteY9" fmla="*/ 256303 h 516719"/>
                <a:gd name="connsiteX10" fmla="*/ 0 w 204379"/>
                <a:gd name="connsiteY10" fmla="*/ 158475 h 516719"/>
                <a:gd name="connsiteX11" fmla="*/ 75319 w 204379"/>
                <a:gd name="connsiteY11" fmla="*/ 89598 h 516719"/>
                <a:gd name="connsiteX12" fmla="*/ 120920 w 204379"/>
                <a:gd name="connsiteY12" fmla="*/ 187 h 516719"/>
                <a:gd name="connsiteX13" fmla="*/ 122342 w 204379"/>
                <a:gd name="connsiteY13" fmla="*/ 0 h 51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6719">
                  <a:moveTo>
                    <a:pt x="122342" y="0"/>
                  </a:moveTo>
                  <a:lnTo>
                    <a:pt x="150765" y="5738"/>
                  </a:lnTo>
                  <a:cubicBezTo>
                    <a:pt x="182272" y="19065"/>
                    <a:pt x="204379" y="50262"/>
                    <a:pt x="204379" y="86623"/>
                  </a:cubicBezTo>
                  <a:lnTo>
                    <a:pt x="204379" y="437745"/>
                  </a:lnTo>
                  <a:cubicBezTo>
                    <a:pt x="204379" y="461986"/>
                    <a:pt x="194553" y="483931"/>
                    <a:pt x="178668" y="499817"/>
                  </a:cubicBezTo>
                  <a:lnTo>
                    <a:pt x="153600" y="516719"/>
                  </a:lnTo>
                  <a:lnTo>
                    <a:pt x="120920" y="512419"/>
                  </a:lnTo>
                  <a:lnTo>
                    <a:pt x="75319" y="423008"/>
                  </a:lnTo>
                  <a:lnTo>
                    <a:pt x="0" y="354131"/>
                  </a:lnTo>
                  <a:lnTo>
                    <a:pt x="18367" y="256303"/>
                  </a:lnTo>
                  <a:lnTo>
                    <a:pt x="0" y="158475"/>
                  </a:lnTo>
                  <a:lnTo>
                    <a:pt x="75319" y="89598"/>
                  </a:lnTo>
                  <a:lnTo>
                    <a:pt x="120920" y="187"/>
                  </a:lnTo>
                  <a:lnTo>
                    <a:pt x="122342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71" name="Freeform"/>
            <p:cNvSpPr/>
            <p:nvPr/>
          </p:nvSpPr>
          <p:spPr>
            <a:xfrm>
              <a:off x="3383903" y="4674553"/>
              <a:ext cx="180297" cy="509903"/>
            </a:xfrm>
            <a:custGeom>
              <a:avLst/>
              <a:gdLst>
                <a:gd name="connsiteX0" fmla="*/ 61406 w 180297"/>
                <a:gd name="connsiteY0" fmla="*/ 0 h 509903"/>
                <a:gd name="connsiteX1" fmla="*/ 104978 w 180297"/>
                <a:gd name="connsiteY1" fmla="*/ 85433 h 509903"/>
                <a:gd name="connsiteX2" fmla="*/ 180297 w 180297"/>
                <a:gd name="connsiteY2" fmla="*/ 154310 h 509903"/>
                <a:gd name="connsiteX3" fmla="*/ 161930 w 180297"/>
                <a:gd name="connsiteY3" fmla="*/ 252138 h 509903"/>
                <a:gd name="connsiteX4" fmla="*/ 180297 w 180297"/>
                <a:gd name="connsiteY4" fmla="*/ 349966 h 509903"/>
                <a:gd name="connsiteX5" fmla="*/ 104978 w 180297"/>
                <a:gd name="connsiteY5" fmla="*/ 418843 h 509903"/>
                <a:gd name="connsiteX6" fmla="*/ 59377 w 180297"/>
                <a:gd name="connsiteY6" fmla="*/ 508254 h 509903"/>
                <a:gd name="connsiteX7" fmla="*/ 46847 w 180297"/>
                <a:gd name="connsiteY7" fmla="*/ 509903 h 509903"/>
                <a:gd name="connsiteX8" fmla="*/ 25711 w 180297"/>
                <a:gd name="connsiteY8" fmla="*/ 495652 h 509903"/>
                <a:gd name="connsiteX9" fmla="*/ 0 w 180297"/>
                <a:gd name="connsiteY9" fmla="*/ 433580 h 509903"/>
                <a:gd name="connsiteX10" fmla="*/ 0 w 180297"/>
                <a:gd name="connsiteY10" fmla="*/ 82458 h 509903"/>
                <a:gd name="connsiteX11" fmla="*/ 53614 w 180297"/>
                <a:gd name="connsiteY11" fmla="*/ 1573 h 509903"/>
                <a:gd name="connsiteX12" fmla="*/ 61406 w 180297"/>
                <a:gd name="connsiteY12" fmla="*/ 0 h 509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297" h="509903">
                  <a:moveTo>
                    <a:pt x="61406" y="0"/>
                  </a:moveTo>
                  <a:lnTo>
                    <a:pt x="104978" y="85433"/>
                  </a:lnTo>
                  <a:lnTo>
                    <a:pt x="180297" y="154310"/>
                  </a:lnTo>
                  <a:lnTo>
                    <a:pt x="161930" y="252138"/>
                  </a:lnTo>
                  <a:lnTo>
                    <a:pt x="180297" y="349966"/>
                  </a:lnTo>
                  <a:lnTo>
                    <a:pt x="104978" y="418843"/>
                  </a:lnTo>
                  <a:lnTo>
                    <a:pt x="59377" y="508254"/>
                  </a:lnTo>
                  <a:lnTo>
                    <a:pt x="46847" y="509903"/>
                  </a:lnTo>
                  <a:lnTo>
                    <a:pt x="25711" y="495652"/>
                  </a:lnTo>
                  <a:cubicBezTo>
                    <a:pt x="9826" y="479766"/>
                    <a:pt x="0" y="457821"/>
                    <a:pt x="0" y="433580"/>
                  </a:cubicBezTo>
                  <a:lnTo>
                    <a:pt x="0" y="82458"/>
                  </a:lnTo>
                  <a:cubicBezTo>
                    <a:pt x="0" y="46097"/>
                    <a:pt x="22108" y="14900"/>
                    <a:pt x="53614" y="1573"/>
                  </a:cubicBezTo>
                  <a:lnTo>
                    <a:pt x="6140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3" name="Freeform"/>
            <p:cNvSpPr/>
            <p:nvPr/>
          </p:nvSpPr>
          <p:spPr>
            <a:xfrm>
              <a:off x="3430749" y="4669227"/>
              <a:ext cx="5326570" cy="526688"/>
            </a:xfrm>
            <a:custGeom>
              <a:avLst/>
              <a:gdLst>
                <a:gd name="connsiteX0" fmla="*/ 40936 w 5326570"/>
                <a:gd name="connsiteY0" fmla="*/ 0 h 526688"/>
                <a:gd name="connsiteX1" fmla="*/ 5289566 w 5326570"/>
                <a:gd name="connsiteY1" fmla="*/ 0 h 526688"/>
                <a:gd name="connsiteX2" fmla="*/ 5295312 w 5326570"/>
                <a:gd name="connsiteY2" fmla="*/ 1160 h 526688"/>
                <a:gd name="connsiteX3" fmla="*/ 5293890 w 5326570"/>
                <a:gd name="connsiteY3" fmla="*/ 1347 h 526688"/>
                <a:gd name="connsiteX4" fmla="*/ 5248289 w 5326570"/>
                <a:gd name="connsiteY4" fmla="*/ 90758 h 526688"/>
                <a:gd name="connsiteX5" fmla="*/ 5172970 w 5326570"/>
                <a:gd name="connsiteY5" fmla="*/ 159635 h 526688"/>
                <a:gd name="connsiteX6" fmla="*/ 5191337 w 5326570"/>
                <a:gd name="connsiteY6" fmla="*/ 257463 h 526688"/>
                <a:gd name="connsiteX7" fmla="*/ 5172970 w 5326570"/>
                <a:gd name="connsiteY7" fmla="*/ 355291 h 526688"/>
                <a:gd name="connsiteX8" fmla="*/ 5248289 w 5326570"/>
                <a:gd name="connsiteY8" fmla="*/ 424168 h 526688"/>
                <a:gd name="connsiteX9" fmla="*/ 5293890 w 5326570"/>
                <a:gd name="connsiteY9" fmla="*/ 513579 h 526688"/>
                <a:gd name="connsiteX10" fmla="*/ 5326570 w 5326570"/>
                <a:gd name="connsiteY10" fmla="*/ 517879 h 526688"/>
                <a:gd name="connsiteX11" fmla="*/ 5323735 w 5326570"/>
                <a:gd name="connsiteY11" fmla="*/ 519790 h 526688"/>
                <a:gd name="connsiteX12" fmla="*/ 5289566 w 5326570"/>
                <a:gd name="connsiteY12" fmla="*/ 526688 h 526688"/>
                <a:gd name="connsiteX13" fmla="*/ 40936 w 5326570"/>
                <a:gd name="connsiteY13" fmla="*/ 526688 h 526688"/>
                <a:gd name="connsiteX14" fmla="*/ 6767 w 5326570"/>
                <a:gd name="connsiteY14" fmla="*/ 519790 h 526688"/>
                <a:gd name="connsiteX15" fmla="*/ 0 w 5326570"/>
                <a:gd name="connsiteY15" fmla="*/ 515228 h 526688"/>
                <a:gd name="connsiteX16" fmla="*/ 12530 w 5326570"/>
                <a:gd name="connsiteY16" fmla="*/ 513579 h 526688"/>
                <a:gd name="connsiteX17" fmla="*/ 58131 w 5326570"/>
                <a:gd name="connsiteY17" fmla="*/ 424168 h 526688"/>
                <a:gd name="connsiteX18" fmla="*/ 133450 w 5326570"/>
                <a:gd name="connsiteY18" fmla="*/ 355291 h 526688"/>
                <a:gd name="connsiteX19" fmla="*/ 115083 w 5326570"/>
                <a:gd name="connsiteY19" fmla="*/ 257463 h 526688"/>
                <a:gd name="connsiteX20" fmla="*/ 133450 w 5326570"/>
                <a:gd name="connsiteY20" fmla="*/ 159635 h 526688"/>
                <a:gd name="connsiteX21" fmla="*/ 58131 w 5326570"/>
                <a:gd name="connsiteY21" fmla="*/ 90758 h 526688"/>
                <a:gd name="connsiteX22" fmla="*/ 14559 w 5326570"/>
                <a:gd name="connsiteY22" fmla="*/ 5325 h 526688"/>
                <a:gd name="connsiteX23" fmla="*/ 40936 w 5326570"/>
                <a:gd name="connsiteY23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326570" h="526688">
                  <a:moveTo>
                    <a:pt x="40936" y="0"/>
                  </a:moveTo>
                  <a:lnTo>
                    <a:pt x="5289566" y="0"/>
                  </a:lnTo>
                  <a:lnTo>
                    <a:pt x="5295312" y="1160"/>
                  </a:lnTo>
                  <a:lnTo>
                    <a:pt x="5293890" y="1347"/>
                  </a:lnTo>
                  <a:lnTo>
                    <a:pt x="5248289" y="90758"/>
                  </a:lnTo>
                  <a:lnTo>
                    <a:pt x="5172970" y="159635"/>
                  </a:lnTo>
                  <a:lnTo>
                    <a:pt x="5191337" y="257463"/>
                  </a:lnTo>
                  <a:lnTo>
                    <a:pt x="5172970" y="355291"/>
                  </a:lnTo>
                  <a:lnTo>
                    <a:pt x="5248289" y="424168"/>
                  </a:lnTo>
                  <a:lnTo>
                    <a:pt x="5293890" y="513579"/>
                  </a:lnTo>
                  <a:lnTo>
                    <a:pt x="5326570" y="517879"/>
                  </a:lnTo>
                  <a:lnTo>
                    <a:pt x="5323735" y="519790"/>
                  </a:lnTo>
                  <a:cubicBezTo>
                    <a:pt x="5313233" y="524232"/>
                    <a:pt x="5301686" y="526688"/>
                    <a:pt x="5289566" y="526688"/>
                  </a:cubicBezTo>
                  <a:lnTo>
                    <a:pt x="40936" y="526688"/>
                  </a:lnTo>
                  <a:cubicBezTo>
                    <a:pt x="28816" y="526688"/>
                    <a:pt x="17269" y="524232"/>
                    <a:pt x="6767" y="519790"/>
                  </a:cubicBezTo>
                  <a:lnTo>
                    <a:pt x="0" y="515228"/>
                  </a:lnTo>
                  <a:lnTo>
                    <a:pt x="12530" y="513579"/>
                  </a:lnTo>
                  <a:lnTo>
                    <a:pt x="58131" y="424168"/>
                  </a:lnTo>
                  <a:lnTo>
                    <a:pt x="133450" y="355291"/>
                  </a:lnTo>
                  <a:lnTo>
                    <a:pt x="115083" y="257463"/>
                  </a:lnTo>
                  <a:lnTo>
                    <a:pt x="133450" y="159635"/>
                  </a:lnTo>
                  <a:lnTo>
                    <a:pt x="58131" y="90758"/>
                  </a:lnTo>
                  <a:lnTo>
                    <a:pt x="14559" y="5325"/>
                  </a:lnTo>
                  <a:lnTo>
                    <a:pt x="40936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أم عمر</a:t>
              </a:r>
            </a:p>
          </p:txBody>
        </p:sp>
      </p:grpSp>
      <p:grpSp>
        <p:nvGrpSpPr>
          <p:cNvPr id="164" name="جواب 1"/>
          <p:cNvGrpSpPr/>
          <p:nvPr/>
        </p:nvGrpSpPr>
        <p:grpSpPr>
          <a:xfrm>
            <a:off x="3383903" y="5405449"/>
            <a:ext cx="5424196" cy="526688"/>
            <a:chOff x="3383903" y="5406973"/>
            <a:chExt cx="5424196" cy="526688"/>
          </a:xfrm>
        </p:grpSpPr>
        <p:sp>
          <p:nvSpPr>
            <p:cNvPr id="70" name="Freeform"/>
            <p:cNvSpPr/>
            <p:nvPr/>
          </p:nvSpPr>
          <p:spPr>
            <a:xfrm>
              <a:off x="8603720" y="5409187"/>
              <a:ext cx="204379" cy="517121"/>
            </a:xfrm>
            <a:custGeom>
              <a:avLst/>
              <a:gdLst>
                <a:gd name="connsiteX0" fmla="*/ 127557 w 204379"/>
                <a:gd name="connsiteY0" fmla="*/ 0 h 517121"/>
                <a:gd name="connsiteX1" fmla="*/ 150765 w 204379"/>
                <a:gd name="connsiteY1" fmla="*/ 4685 h 517121"/>
                <a:gd name="connsiteX2" fmla="*/ 204379 w 204379"/>
                <a:gd name="connsiteY2" fmla="*/ 85570 h 517121"/>
                <a:gd name="connsiteX3" fmla="*/ 204379 w 204379"/>
                <a:gd name="connsiteY3" fmla="*/ 436692 h 517121"/>
                <a:gd name="connsiteX4" fmla="*/ 178668 w 204379"/>
                <a:gd name="connsiteY4" fmla="*/ 498764 h 517121"/>
                <a:gd name="connsiteX5" fmla="*/ 151442 w 204379"/>
                <a:gd name="connsiteY5" fmla="*/ 517121 h 517121"/>
                <a:gd name="connsiteX6" fmla="*/ 120920 w 204379"/>
                <a:gd name="connsiteY6" fmla="*/ 513105 h 517121"/>
                <a:gd name="connsiteX7" fmla="*/ 75319 w 204379"/>
                <a:gd name="connsiteY7" fmla="*/ 423694 h 517121"/>
                <a:gd name="connsiteX8" fmla="*/ 0 w 204379"/>
                <a:gd name="connsiteY8" fmla="*/ 354817 h 517121"/>
                <a:gd name="connsiteX9" fmla="*/ 18367 w 204379"/>
                <a:gd name="connsiteY9" fmla="*/ 256989 h 517121"/>
                <a:gd name="connsiteX10" fmla="*/ 0 w 204379"/>
                <a:gd name="connsiteY10" fmla="*/ 159161 h 517121"/>
                <a:gd name="connsiteX11" fmla="*/ 75319 w 204379"/>
                <a:gd name="connsiteY11" fmla="*/ 90284 h 517121"/>
                <a:gd name="connsiteX12" fmla="*/ 120920 w 204379"/>
                <a:gd name="connsiteY12" fmla="*/ 873 h 517121"/>
                <a:gd name="connsiteX13" fmla="*/ 127557 w 204379"/>
                <a:gd name="connsiteY13" fmla="*/ 0 h 517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7121">
                  <a:moveTo>
                    <a:pt x="127557" y="0"/>
                  </a:moveTo>
                  <a:lnTo>
                    <a:pt x="150765" y="4685"/>
                  </a:lnTo>
                  <a:cubicBezTo>
                    <a:pt x="182272" y="18012"/>
                    <a:pt x="204379" y="49209"/>
                    <a:pt x="204379" y="85570"/>
                  </a:cubicBezTo>
                  <a:lnTo>
                    <a:pt x="204379" y="436692"/>
                  </a:lnTo>
                  <a:cubicBezTo>
                    <a:pt x="204379" y="460933"/>
                    <a:pt x="194553" y="482878"/>
                    <a:pt x="178668" y="498764"/>
                  </a:cubicBezTo>
                  <a:lnTo>
                    <a:pt x="151442" y="517121"/>
                  </a:lnTo>
                  <a:lnTo>
                    <a:pt x="120920" y="513105"/>
                  </a:lnTo>
                  <a:lnTo>
                    <a:pt x="75319" y="423694"/>
                  </a:lnTo>
                  <a:lnTo>
                    <a:pt x="0" y="354817"/>
                  </a:lnTo>
                  <a:lnTo>
                    <a:pt x="18367" y="256989"/>
                  </a:lnTo>
                  <a:lnTo>
                    <a:pt x="0" y="159161"/>
                  </a:lnTo>
                  <a:lnTo>
                    <a:pt x="75319" y="90284"/>
                  </a:lnTo>
                  <a:lnTo>
                    <a:pt x="120920" y="873"/>
                  </a:lnTo>
                  <a:lnTo>
                    <a:pt x="12755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9" name="Freeform"/>
            <p:cNvSpPr/>
            <p:nvPr/>
          </p:nvSpPr>
          <p:spPr>
            <a:xfrm>
              <a:off x="3383903" y="5412462"/>
              <a:ext cx="180297" cy="511195"/>
            </a:xfrm>
            <a:custGeom>
              <a:avLst/>
              <a:gdLst>
                <a:gd name="connsiteX0" fmla="*/ 60602 w 180297"/>
                <a:gd name="connsiteY0" fmla="*/ 0 h 511195"/>
                <a:gd name="connsiteX1" fmla="*/ 104978 w 180297"/>
                <a:gd name="connsiteY1" fmla="*/ 87009 h 511195"/>
                <a:gd name="connsiteX2" fmla="*/ 180297 w 180297"/>
                <a:gd name="connsiteY2" fmla="*/ 155886 h 511195"/>
                <a:gd name="connsiteX3" fmla="*/ 161930 w 180297"/>
                <a:gd name="connsiteY3" fmla="*/ 253714 h 511195"/>
                <a:gd name="connsiteX4" fmla="*/ 180297 w 180297"/>
                <a:gd name="connsiteY4" fmla="*/ 351542 h 511195"/>
                <a:gd name="connsiteX5" fmla="*/ 104978 w 180297"/>
                <a:gd name="connsiteY5" fmla="*/ 420419 h 511195"/>
                <a:gd name="connsiteX6" fmla="*/ 59377 w 180297"/>
                <a:gd name="connsiteY6" fmla="*/ 509830 h 511195"/>
                <a:gd name="connsiteX7" fmla="*/ 49005 w 180297"/>
                <a:gd name="connsiteY7" fmla="*/ 511195 h 511195"/>
                <a:gd name="connsiteX8" fmla="*/ 25711 w 180297"/>
                <a:gd name="connsiteY8" fmla="*/ 495489 h 511195"/>
                <a:gd name="connsiteX9" fmla="*/ 0 w 180297"/>
                <a:gd name="connsiteY9" fmla="*/ 433417 h 511195"/>
                <a:gd name="connsiteX10" fmla="*/ 0 w 180297"/>
                <a:gd name="connsiteY10" fmla="*/ 82295 h 511195"/>
                <a:gd name="connsiteX11" fmla="*/ 53614 w 180297"/>
                <a:gd name="connsiteY11" fmla="*/ 1410 h 511195"/>
                <a:gd name="connsiteX12" fmla="*/ 60602 w 180297"/>
                <a:gd name="connsiteY12" fmla="*/ 0 h 511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297" h="511195">
                  <a:moveTo>
                    <a:pt x="60602" y="0"/>
                  </a:moveTo>
                  <a:lnTo>
                    <a:pt x="104978" y="87009"/>
                  </a:lnTo>
                  <a:lnTo>
                    <a:pt x="180297" y="155886"/>
                  </a:lnTo>
                  <a:lnTo>
                    <a:pt x="161930" y="253714"/>
                  </a:lnTo>
                  <a:lnTo>
                    <a:pt x="180297" y="351542"/>
                  </a:lnTo>
                  <a:lnTo>
                    <a:pt x="104978" y="420419"/>
                  </a:lnTo>
                  <a:lnTo>
                    <a:pt x="59377" y="509830"/>
                  </a:lnTo>
                  <a:lnTo>
                    <a:pt x="49005" y="511195"/>
                  </a:lnTo>
                  <a:lnTo>
                    <a:pt x="25711" y="495489"/>
                  </a:lnTo>
                  <a:cubicBezTo>
                    <a:pt x="9826" y="479603"/>
                    <a:pt x="0" y="457658"/>
                    <a:pt x="0" y="433417"/>
                  </a:cubicBezTo>
                  <a:lnTo>
                    <a:pt x="0" y="82295"/>
                  </a:lnTo>
                  <a:cubicBezTo>
                    <a:pt x="0" y="45934"/>
                    <a:pt x="22108" y="14737"/>
                    <a:pt x="53614" y="1410"/>
                  </a:cubicBezTo>
                  <a:lnTo>
                    <a:pt x="60602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0" name="Freeform"/>
            <p:cNvSpPr/>
            <p:nvPr/>
          </p:nvSpPr>
          <p:spPr>
            <a:xfrm>
              <a:off x="3432907" y="5406973"/>
              <a:ext cx="5322254" cy="526688"/>
            </a:xfrm>
            <a:custGeom>
              <a:avLst/>
              <a:gdLst>
                <a:gd name="connsiteX0" fmla="*/ 38778 w 5322254"/>
                <a:gd name="connsiteY0" fmla="*/ 0 h 526688"/>
                <a:gd name="connsiteX1" fmla="*/ 5287408 w 5322254"/>
                <a:gd name="connsiteY1" fmla="*/ 0 h 526688"/>
                <a:gd name="connsiteX2" fmla="*/ 5298369 w 5322254"/>
                <a:gd name="connsiteY2" fmla="*/ 2213 h 526688"/>
                <a:gd name="connsiteX3" fmla="*/ 5291732 w 5322254"/>
                <a:gd name="connsiteY3" fmla="*/ 3086 h 526688"/>
                <a:gd name="connsiteX4" fmla="*/ 5246131 w 5322254"/>
                <a:gd name="connsiteY4" fmla="*/ 92497 h 526688"/>
                <a:gd name="connsiteX5" fmla="*/ 5170812 w 5322254"/>
                <a:gd name="connsiteY5" fmla="*/ 161374 h 526688"/>
                <a:gd name="connsiteX6" fmla="*/ 5189179 w 5322254"/>
                <a:gd name="connsiteY6" fmla="*/ 259202 h 526688"/>
                <a:gd name="connsiteX7" fmla="*/ 5170812 w 5322254"/>
                <a:gd name="connsiteY7" fmla="*/ 357030 h 526688"/>
                <a:gd name="connsiteX8" fmla="*/ 5246131 w 5322254"/>
                <a:gd name="connsiteY8" fmla="*/ 425907 h 526688"/>
                <a:gd name="connsiteX9" fmla="*/ 5291732 w 5322254"/>
                <a:gd name="connsiteY9" fmla="*/ 515318 h 526688"/>
                <a:gd name="connsiteX10" fmla="*/ 5322254 w 5322254"/>
                <a:gd name="connsiteY10" fmla="*/ 519334 h 526688"/>
                <a:gd name="connsiteX11" fmla="*/ 5321577 w 5322254"/>
                <a:gd name="connsiteY11" fmla="*/ 519790 h 526688"/>
                <a:gd name="connsiteX12" fmla="*/ 5287408 w 5322254"/>
                <a:gd name="connsiteY12" fmla="*/ 526688 h 526688"/>
                <a:gd name="connsiteX13" fmla="*/ 38778 w 5322254"/>
                <a:gd name="connsiteY13" fmla="*/ 526688 h 526688"/>
                <a:gd name="connsiteX14" fmla="*/ 4609 w 5322254"/>
                <a:gd name="connsiteY14" fmla="*/ 519790 h 526688"/>
                <a:gd name="connsiteX15" fmla="*/ 0 w 5322254"/>
                <a:gd name="connsiteY15" fmla="*/ 516683 h 526688"/>
                <a:gd name="connsiteX16" fmla="*/ 10372 w 5322254"/>
                <a:gd name="connsiteY16" fmla="*/ 515318 h 526688"/>
                <a:gd name="connsiteX17" fmla="*/ 55973 w 5322254"/>
                <a:gd name="connsiteY17" fmla="*/ 425907 h 526688"/>
                <a:gd name="connsiteX18" fmla="*/ 131292 w 5322254"/>
                <a:gd name="connsiteY18" fmla="*/ 357030 h 526688"/>
                <a:gd name="connsiteX19" fmla="*/ 112925 w 5322254"/>
                <a:gd name="connsiteY19" fmla="*/ 259202 h 526688"/>
                <a:gd name="connsiteX20" fmla="*/ 131292 w 5322254"/>
                <a:gd name="connsiteY20" fmla="*/ 161374 h 526688"/>
                <a:gd name="connsiteX21" fmla="*/ 55973 w 5322254"/>
                <a:gd name="connsiteY21" fmla="*/ 92497 h 526688"/>
                <a:gd name="connsiteX22" fmla="*/ 11597 w 5322254"/>
                <a:gd name="connsiteY22" fmla="*/ 5488 h 526688"/>
                <a:gd name="connsiteX23" fmla="*/ 38778 w 5322254"/>
                <a:gd name="connsiteY23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322254" h="526688">
                  <a:moveTo>
                    <a:pt x="38778" y="0"/>
                  </a:moveTo>
                  <a:lnTo>
                    <a:pt x="5287408" y="0"/>
                  </a:lnTo>
                  <a:lnTo>
                    <a:pt x="5298369" y="2213"/>
                  </a:lnTo>
                  <a:lnTo>
                    <a:pt x="5291732" y="3086"/>
                  </a:lnTo>
                  <a:lnTo>
                    <a:pt x="5246131" y="92497"/>
                  </a:lnTo>
                  <a:lnTo>
                    <a:pt x="5170812" y="161374"/>
                  </a:lnTo>
                  <a:lnTo>
                    <a:pt x="5189179" y="259202"/>
                  </a:lnTo>
                  <a:lnTo>
                    <a:pt x="5170812" y="357030"/>
                  </a:lnTo>
                  <a:lnTo>
                    <a:pt x="5246131" y="425907"/>
                  </a:lnTo>
                  <a:lnTo>
                    <a:pt x="5291732" y="515318"/>
                  </a:lnTo>
                  <a:lnTo>
                    <a:pt x="5322254" y="519334"/>
                  </a:lnTo>
                  <a:lnTo>
                    <a:pt x="5321577" y="519790"/>
                  </a:lnTo>
                  <a:cubicBezTo>
                    <a:pt x="5311075" y="524232"/>
                    <a:pt x="5299528" y="526688"/>
                    <a:pt x="5287408" y="526688"/>
                  </a:cubicBezTo>
                  <a:lnTo>
                    <a:pt x="38778" y="526688"/>
                  </a:lnTo>
                  <a:cubicBezTo>
                    <a:pt x="26658" y="526688"/>
                    <a:pt x="15111" y="524232"/>
                    <a:pt x="4609" y="519790"/>
                  </a:cubicBezTo>
                  <a:lnTo>
                    <a:pt x="0" y="516683"/>
                  </a:lnTo>
                  <a:lnTo>
                    <a:pt x="10372" y="515318"/>
                  </a:lnTo>
                  <a:lnTo>
                    <a:pt x="55973" y="425907"/>
                  </a:lnTo>
                  <a:lnTo>
                    <a:pt x="131292" y="357030"/>
                  </a:lnTo>
                  <a:lnTo>
                    <a:pt x="112925" y="259202"/>
                  </a:lnTo>
                  <a:lnTo>
                    <a:pt x="131292" y="161374"/>
                  </a:lnTo>
                  <a:lnTo>
                    <a:pt x="55973" y="92497"/>
                  </a:lnTo>
                  <a:lnTo>
                    <a:pt x="11597" y="5488"/>
                  </a:lnTo>
                  <a:lnTo>
                    <a:pt x="3877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أم قاسم</a:t>
              </a:r>
            </a:p>
          </p:txBody>
        </p:sp>
      </p:grpSp>
      <p:grpSp>
        <p:nvGrpSpPr>
          <p:cNvPr id="35" name="أحسنت"/>
          <p:cNvGrpSpPr/>
          <p:nvPr/>
        </p:nvGrpSpPr>
        <p:grpSpPr>
          <a:xfrm>
            <a:off x="3695705" y="2247529"/>
            <a:ext cx="4791064" cy="2362944"/>
            <a:chOff x="3695705" y="2247529"/>
            <a:chExt cx="4791064" cy="2362944"/>
          </a:xfrm>
        </p:grpSpPr>
        <p:sp>
          <p:nvSpPr>
            <p:cNvPr id="36" name="Freeform"/>
            <p:cNvSpPr/>
            <p:nvPr/>
          </p:nvSpPr>
          <p:spPr>
            <a:xfrm>
              <a:off x="3695706" y="2252805"/>
              <a:ext cx="313782" cy="442766"/>
            </a:xfrm>
            <a:custGeom>
              <a:avLst/>
              <a:gdLst>
                <a:gd name="connsiteX0" fmla="*/ 397596 w 399247"/>
                <a:gd name="connsiteY0" fmla="*/ 0 h 515500"/>
                <a:gd name="connsiteX1" fmla="*/ 370642 w 399247"/>
                <a:gd name="connsiteY1" fmla="*/ 116255 h 515500"/>
                <a:gd name="connsiteX2" fmla="*/ 399247 w 399247"/>
                <a:gd name="connsiteY2" fmla="*/ 239629 h 515500"/>
                <a:gd name="connsiteX3" fmla="*/ 299857 w 399247"/>
                <a:gd name="connsiteY3" fmla="*/ 323452 h 515500"/>
                <a:gd name="connsiteX4" fmla="*/ 246749 w 399247"/>
                <a:gd name="connsiteY4" fmla="*/ 439252 h 515500"/>
                <a:gd name="connsiteX5" fmla="*/ 114536 w 399247"/>
                <a:gd name="connsiteY5" fmla="*/ 451505 h 515500"/>
                <a:gd name="connsiteX6" fmla="*/ 1 w 399247"/>
                <a:gd name="connsiteY6" fmla="*/ 515500 h 515500"/>
                <a:gd name="connsiteX7" fmla="*/ 0 w 399247"/>
                <a:gd name="connsiteY7" fmla="*/ 515500 h 515500"/>
                <a:gd name="connsiteX8" fmla="*/ 0 w 399247"/>
                <a:gd name="connsiteY8" fmla="*/ 452385 h 515500"/>
                <a:gd name="connsiteX9" fmla="*/ 366119 w 399247"/>
                <a:gd name="connsiteY9" fmla="*/ 3173 h 515500"/>
                <a:gd name="connsiteX10" fmla="*/ 397596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397596" y="0"/>
                  </a:moveTo>
                  <a:lnTo>
                    <a:pt x="370642" y="116255"/>
                  </a:lnTo>
                  <a:lnTo>
                    <a:pt x="399247" y="239629"/>
                  </a:lnTo>
                  <a:lnTo>
                    <a:pt x="299857" y="323452"/>
                  </a:lnTo>
                  <a:lnTo>
                    <a:pt x="246749" y="439252"/>
                  </a:lnTo>
                  <a:lnTo>
                    <a:pt x="114536" y="451505"/>
                  </a:lnTo>
                  <a:lnTo>
                    <a:pt x="1" y="515500"/>
                  </a:lnTo>
                  <a:lnTo>
                    <a:pt x="0" y="515500"/>
                  </a:lnTo>
                  <a:lnTo>
                    <a:pt x="0" y="452385"/>
                  </a:lnTo>
                  <a:cubicBezTo>
                    <a:pt x="0" y="230802"/>
                    <a:pt x="157175" y="45929"/>
                    <a:pt x="366119" y="3173"/>
                  </a:cubicBezTo>
                  <a:lnTo>
                    <a:pt x="39759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37" name="Freeform"/>
            <p:cNvSpPr/>
            <p:nvPr/>
          </p:nvSpPr>
          <p:spPr>
            <a:xfrm>
              <a:off x="8172987" y="2252805"/>
              <a:ext cx="313782" cy="442766"/>
            </a:xfrm>
            <a:custGeom>
              <a:avLst/>
              <a:gdLst>
                <a:gd name="connsiteX0" fmla="*/ 1651 w 399247"/>
                <a:gd name="connsiteY0" fmla="*/ 0 h 515500"/>
                <a:gd name="connsiteX1" fmla="*/ 33128 w 399247"/>
                <a:gd name="connsiteY1" fmla="*/ 3173 h 515500"/>
                <a:gd name="connsiteX2" fmla="*/ 399247 w 399247"/>
                <a:gd name="connsiteY2" fmla="*/ 452385 h 515500"/>
                <a:gd name="connsiteX3" fmla="*/ 399247 w 399247"/>
                <a:gd name="connsiteY3" fmla="*/ 515500 h 515500"/>
                <a:gd name="connsiteX4" fmla="*/ 284711 w 399247"/>
                <a:gd name="connsiteY4" fmla="*/ 451505 h 515500"/>
                <a:gd name="connsiteX5" fmla="*/ 152498 w 399247"/>
                <a:gd name="connsiteY5" fmla="*/ 439252 h 515500"/>
                <a:gd name="connsiteX6" fmla="*/ 99390 w 399247"/>
                <a:gd name="connsiteY6" fmla="*/ 323452 h 515500"/>
                <a:gd name="connsiteX7" fmla="*/ 0 w 399247"/>
                <a:gd name="connsiteY7" fmla="*/ 239629 h 515500"/>
                <a:gd name="connsiteX8" fmla="*/ 28605 w 399247"/>
                <a:gd name="connsiteY8" fmla="*/ 116255 h 515500"/>
                <a:gd name="connsiteX9" fmla="*/ 1651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1651" y="0"/>
                  </a:moveTo>
                  <a:lnTo>
                    <a:pt x="33128" y="3173"/>
                  </a:lnTo>
                  <a:cubicBezTo>
                    <a:pt x="242072" y="45929"/>
                    <a:pt x="399247" y="230802"/>
                    <a:pt x="399247" y="452385"/>
                  </a:cubicBezTo>
                  <a:lnTo>
                    <a:pt x="399247" y="515500"/>
                  </a:lnTo>
                  <a:lnTo>
                    <a:pt x="284711" y="451505"/>
                  </a:lnTo>
                  <a:lnTo>
                    <a:pt x="152498" y="439252"/>
                  </a:lnTo>
                  <a:lnTo>
                    <a:pt x="99390" y="323452"/>
                  </a:lnTo>
                  <a:lnTo>
                    <a:pt x="0" y="239629"/>
                  </a:lnTo>
                  <a:lnTo>
                    <a:pt x="28605" y="116255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38" name="Freeform"/>
            <p:cNvSpPr/>
            <p:nvPr/>
          </p:nvSpPr>
          <p:spPr>
            <a:xfrm>
              <a:off x="3695706" y="4162431"/>
              <a:ext cx="313782" cy="442766"/>
            </a:xfrm>
            <a:custGeom>
              <a:avLst/>
              <a:gdLst>
                <a:gd name="connsiteX0" fmla="*/ 1 w 399247"/>
                <a:gd name="connsiteY0" fmla="*/ 0 h 515500"/>
                <a:gd name="connsiteX1" fmla="*/ 114536 w 399247"/>
                <a:gd name="connsiteY1" fmla="*/ 63995 h 515500"/>
                <a:gd name="connsiteX2" fmla="*/ 246749 w 399247"/>
                <a:gd name="connsiteY2" fmla="*/ 76248 h 515500"/>
                <a:gd name="connsiteX3" fmla="*/ 299857 w 399247"/>
                <a:gd name="connsiteY3" fmla="*/ 192048 h 515500"/>
                <a:gd name="connsiteX4" fmla="*/ 399247 w 399247"/>
                <a:gd name="connsiteY4" fmla="*/ 275871 h 515500"/>
                <a:gd name="connsiteX5" fmla="*/ 370642 w 399247"/>
                <a:gd name="connsiteY5" fmla="*/ 399246 h 515500"/>
                <a:gd name="connsiteX6" fmla="*/ 397596 w 399247"/>
                <a:gd name="connsiteY6" fmla="*/ 515500 h 515500"/>
                <a:gd name="connsiteX7" fmla="*/ 366119 w 399247"/>
                <a:gd name="connsiteY7" fmla="*/ 512327 h 515500"/>
                <a:gd name="connsiteX8" fmla="*/ 0 w 399247"/>
                <a:gd name="connsiteY8" fmla="*/ 63115 h 515500"/>
                <a:gd name="connsiteX9" fmla="*/ 0 w 399247"/>
                <a:gd name="connsiteY9" fmla="*/ 1 h 515500"/>
                <a:gd name="connsiteX10" fmla="*/ 1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1" y="0"/>
                  </a:moveTo>
                  <a:lnTo>
                    <a:pt x="114536" y="63995"/>
                  </a:lnTo>
                  <a:lnTo>
                    <a:pt x="246749" y="76248"/>
                  </a:lnTo>
                  <a:lnTo>
                    <a:pt x="299857" y="192048"/>
                  </a:lnTo>
                  <a:lnTo>
                    <a:pt x="399247" y="275871"/>
                  </a:lnTo>
                  <a:lnTo>
                    <a:pt x="370642" y="399246"/>
                  </a:lnTo>
                  <a:lnTo>
                    <a:pt x="397596" y="515500"/>
                  </a:lnTo>
                  <a:lnTo>
                    <a:pt x="366119" y="512327"/>
                  </a:lnTo>
                  <a:cubicBezTo>
                    <a:pt x="157175" y="469571"/>
                    <a:pt x="0" y="284698"/>
                    <a:pt x="0" y="63115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39" name="Freeform"/>
            <p:cNvSpPr/>
            <p:nvPr/>
          </p:nvSpPr>
          <p:spPr>
            <a:xfrm>
              <a:off x="8172987" y="4162431"/>
              <a:ext cx="313782" cy="442766"/>
            </a:xfrm>
            <a:custGeom>
              <a:avLst/>
              <a:gdLst>
                <a:gd name="connsiteX0" fmla="*/ 399247 w 399247"/>
                <a:gd name="connsiteY0" fmla="*/ 0 h 515500"/>
                <a:gd name="connsiteX1" fmla="*/ 399247 w 399247"/>
                <a:gd name="connsiteY1" fmla="*/ 63115 h 515500"/>
                <a:gd name="connsiteX2" fmla="*/ 33128 w 399247"/>
                <a:gd name="connsiteY2" fmla="*/ 512327 h 515500"/>
                <a:gd name="connsiteX3" fmla="*/ 1651 w 399247"/>
                <a:gd name="connsiteY3" fmla="*/ 515500 h 515500"/>
                <a:gd name="connsiteX4" fmla="*/ 28605 w 399247"/>
                <a:gd name="connsiteY4" fmla="*/ 399246 h 515500"/>
                <a:gd name="connsiteX5" fmla="*/ 0 w 399247"/>
                <a:gd name="connsiteY5" fmla="*/ 275871 h 515500"/>
                <a:gd name="connsiteX6" fmla="*/ 99390 w 399247"/>
                <a:gd name="connsiteY6" fmla="*/ 192048 h 515500"/>
                <a:gd name="connsiteX7" fmla="*/ 152498 w 399247"/>
                <a:gd name="connsiteY7" fmla="*/ 76248 h 515500"/>
                <a:gd name="connsiteX8" fmla="*/ 284711 w 399247"/>
                <a:gd name="connsiteY8" fmla="*/ 63995 h 515500"/>
                <a:gd name="connsiteX9" fmla="*/ 399247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399247" y="0"/>
                  </a:moveTo>
                  <a:lnTo>
                    <a:pt x="399247" y="63115"/>
                  </a:lnTo>
                  <a:cubicBezTo>
                    <a:pt x="399247" y="284698"/>
                    <a:pt x="242072" y="469571"/>
                    <a:pt x="33128" y="512327"/>
                  </a:cubicBezTo>
                  <a:lnTo>
                    <a:pt x="1651" y="515500"/>
                  </a:lnTo>
                  <a:lnTo>
                    <a:pt x="28605" y="399246"/>
                  </a:lnTo>
                  <a:lnTo>
                    <a:pt x="0" y="275871"/>
                  </a:lnTo>
                  <a:lnTo>
                    <a:pt x="99390" y="192048"/>
                  </a:lnTo>
                  <a:lnTo>
                    <a:pt x="152498" y="76248"/>
                  </a:lnTo>
                  <a:lnTo>
                    <a:pt x="284711" y="63995"/>
                  </a:lnTo>
                  <a:lnTo>
                    <a:pt x="39924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40" name="Freeform"/>
            <p:cNvSpPr/>
            <p:nvPr/>
          </p:nvSpPr>
          <p:spPr>
            <a:xfrm>
              <a:off x="3695705" y="2247529"/>
              <a:ext cx="4791063" cy="2362944"/>
            </a:xfrm>
            <a:custGeom>
              <a:avLst/>
              <a:gdLst>
                <a:gd name="connsiteX0" fmla="*/ 458528 w 6096000"/>
                <a:gd name="connsiteY0" fmla="*/ 0 h 2751112"/>
                <a:gd name="connsiteX1" fmla="*/ 5637472 w 6096000"/>
                <a:gd name="connsiteY1" fmla="*/ 0 h 2751112"/>
                <a:gd name="connsiteX2" fmla="*/ 5698404 w 6096000"/>
                <a:gd name="connsiteY2" fmla="*/ 6143 h 2751112"/>
                <a:gd name="connsiteX3" fmla="*/ 5725358 w 6096000"/>
                <a:gd name="connsiteY3" fmla="*/ 122398 h 2751112"/>
                <a:gd name="connsiteX4" fmla="*/ 5696753 w 6096000"/>
                <a:gd name="connsiteY4" fmla="*/ 245772 h 2751112"/>
                <a:gd name="connsiteX5" fmla="*/ 5796143 w 6096000"/>
                <a:gd name="connsiteY5" fmla="*/ 329595 h 2751112"/>
                <a:gd name="connsiteX6" fmla="*/ 5849251 w 6096000"/>
                <a:gd name="connsiteY6" fmla="*/ 445395 h 2751112"/>
                <a:gd name="connsiteX7" fmla="*/ 5981464 w 6096000"/>
                <a:gd name="connsiteY7" fmla="*/ 457648 h 2751112"/>
                <a:gd name="connsiteX8" fmla="*/ 6096000 w 6096000"/>
                <a:gd name="connsiteY8" fmla="*/ 521643 h 2751112"/>
                <a:gd name="connsiteX9" fmla="*/ 6096000 w 6096000"/>
                <a:gd name="connsiteY9" fmla="*/ 2229469 h 2751112"/>
                <a:gd name="connsiteX10" fmla="*/ 5981464 w 6096000"/>
                <a:gd name="connsiteY10" fmla="*/ 2293464 h 2751112"/>
                <a:gd name="connsiteX11" fmla="*/ 5849251 w 6096000"/>
                <a:gd name="connsiteY11" fmla="*/ 2305717 h 2751112"/>
                <a:gd name="connsiteX12" fmla="*/ 5796143 w 6096000"/>
                <a:gd name="connsiteY12" fmla="*/ 2421517 h 2751112"/>
                <a:gd name="connsiteX13" fmla="*/ 5696753 w 6096000"/>
                <a:gd name="connsiteY13" fmla="*/ 2505340 h 2751112"/>
                <a:gd name="connsiteX14" fmla="*/ 5725358 w 6096000"/>
                <a:gd name="connsiteY14" fmla="*/ 2628715 h 2751112"/>
                <a:gd name="connsiteX15" fmla="*/ 5698404 w 6096000"/>
                <a:gd name="connsiteY15" fmla="*/ 2744969 h 2751112"/>
                <a:gd name="connsiteX16" fmla="*/ 5637472 w 6096000"/>
                <a:gd name="connsiteY16" fmla="*/ 2751112 h 2751112"/>
                <a:gd name="connsiteX17" fmla="*/ 458528 w 6096000"/>
                <a:gd name="connsiteY17" fmla="*/ 2751112 h 2751112"/>
                <a:gd name="connsiteX18" fmla="*/ 397596 w 6096000"/>
                <a:gd name="connsiteY18" fmla="*/ 2744969 h 2751112"/>
                <a:gd name="connsiteX19" fmla="*/ 370642 w 6096000"/>
                <a:gd name="connsiteY19" fmla="*/ 2628715 h 2751112"/>
                <a:gd name="connsiteX20" fmla="*/ 399247 w 6096000"/>
                <a:gd name="connsiteY20" fmla="*/ 2505340 h 2751112"/>
                <a:gd name="connsiteX21" fmla="*/ 299857 w 6096000"/>
                <a:gd name="connsiteY21" fmla="*/ 2421517 h 2751112"/>
                <a:gd name="connsiteX22" fmla="*/ 246749 w 6096000"/>
                <a:gd name="connsiteY22" fmla="*/ 2305717 h 2751112"/>
                <a:gd name="connsiteX23" fmla="*/ 114536 w 6096000"/>
                <a:gd name="connsiteY23" fmla="*/ 2293464 h 2751112"/>
                <a:gd name="connsiteX24" fmla="*/ 1 w 6096000"/>
                <a:gd name="connsiteY24" fmla="*/ 2229469 h 2751112"/>
                <a:gd name="connsiteX25" fmla="*/ 0 w 6096000"/>
                <a:gd name="connsiteY25" fmla="*/ 2229470 h 2751112"/>
                <a:gd name="connsiteX26" fmla="*/ 0 w 6096000"/>
                <a:gd name="connsiteY26" fmla="*/ 521643 h 2751112"/>
                <a:gd name="connsiteX27" fmla="*/ 1 w 6096000"/>
                <a:gd name="connsiteY27" fmla="*/ 521643 h 2751112"/>
                <a:gd name="connsiteX28" fmla="*/ 114536 w 6096000"/>
                <a:gd name="connsiteY28" fmla="*/ 457648 h 2751112"/>
                <a:gd name="connsiteX29" fmla="*/ 246749 w 6096000"/>
                <a:gd name="connsiteY29" fmla="*/ 445395 h 2751112"/>
                <a:gd name="connsiteX30" fmla="*/ 299857 w 6096000"/>
                <a:gd name="connsiteY30" fmla="*/ 329595 h 2751112"/>
                <a:gd name="connsiteX31" fmla="*/ 399247 w 6096000"/>
                <a:gd name="connsiteY31" fmla="*/ 245772 h 2751112"/>
                <a:gd name="connsiteX32" fmla="*/ 370642 w 6096000"/>
                <a:gd name="connsiteY32" fmla="*/ 122398 h 2751112"/>
                <a:gd name="connsiteX33" fmla="*/ 397596 w 6096000"/>
                <a:gd name="connsiteY33" fmla="*/ 6143 h 2751112"/>
                <a:gd name="connsiteX34" fmla="*/ 458528 w 6096000"/>
                <a:gd name="connsiteY34" fmla="*/ 0 h 275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96000" h="2751112">
                  <a:moveTo>
                    <a:pt x="458528" y="0"/>
                  </a:moveTo>
                  <a:lnTo>
                    <a:pt x="5637472" y="0"/>
                  </a:lnTo>
                  <a:lnTo>
                    <a:pt x="5698404" y="6143"/>
                  </a:lnTo>
                  <a:lnTo>
                    <a:pt x="5725358" y="122398"/>
                  </a:lnTo>
                  <a:lnTo>
                    <a:pt x="5696753" y="245772"/>
                  </a:lnTo>
                  <a:lnTo>
                    <a:pt x="5796143" y="329595"/>
                  </a:lnTo>
                  <a:lnTo>
                    <a:pt x="5849251" y="445395"/>
                  </a:lnTo>
                  <a:lnTo>
                    <a:pt x="5981464" y="457648"/>
                  </a:lnTo>
                  <a:lnTo>
                    <a:pt x="6096000" y="521643"/>
                  </a:lnTo>
                  <a:lnTo>
                    <a:pt x="6096000" y="2229469"/>
                  </a:lnTo>
                  <a:lnTo>
                    <a:pt x="5981464" y="2293464"/>
                  </a:lnTo>
                  <a:lnTo>
                    <a:pt x="5849251" y="2305717"/>
                  </a:lnTo>
                  <a:lnTo>
                    <a:pt x="5796143" y="2421517"/>
                  </a:lnTo>
                  <a:lnTo>
                    <a:pt x="5696753" y="2505340"/>
                  </a:lnTo>
                  <a:lnTo>
                    <a:pt x="5725358" y="2628715"/>
                  </a:lnTo>
                  <a:lnTo>
                    <a:pt x="5698404" y="2744969"/>
                  </a:lnTo>
                  <a:lnTo>
                    <a:pt x="5637472" y="2751112"/>
                  </a:lnTo>
                  <a:lnTo>
                    <a:pt x="458528" y="2751112"/>
                  </a:lnTo>
                  <a:lnTo>
                    <a:pt x="397596" y="2744969"/>
                  </a:lnTo>
                  <a:lnTo>
                    <a:pt x="370642" y="2628715"/>
                  </a:lnTo>
                  <a:lnTo>
                    <a:pt x="399247" y="2505340"/>
                  </a:lnTo>
                  <a:lnTo>
                    <a:pt x="299857" y="2421517"/>
                  </a:lnTo>
                  <a:lnTo>
                    <a:pt x="246749" y="2305717"/>
                  </a:lnTo>
                  <a:lnTo>
                    <a:pt x="114536" y="2293464"/>
                  </a:lnTo>
                  <a:lnTo>
                    <a:pt x="1" y="2229469"/>
                  </a:lnTo>
                  <a:lnTo>
                    <a:pt x="0" y="2229470"/>
                  </a:lnTo>
                  <a:lnTo>
                    <a:pt x="0" y="521643"/>
                  </a:lnTo>
                  <a:lnTo>
                    <a:pt x="1" y="521643"/>
                  </a:lnTo>
                  <a:lnTo>
                    <a:pt x="114536" y="457648"/>
                  </a:lnTo>
                  <a:lnTo>
                    <a:pt x="246749" y="445395"/>
                  </a:lnTo>
                  <a:lnTo>
                    <a:pt x="299857" y="329595"/>
                  </a:lnTo>
                  <a:lnTo>
                    <a:pt x="399247" y="245772"/>
                  </a:lnTo>
                  <a:lnTo>
                    <a:pt x="370642" y="122398"/>
                  </a:lnTo>
                  <a:lnTo>
                    <a:pt x="397596" y="6143"/>
                  </a:lnTo>
                  <a:lnTo>
                    <a:pt x="45852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0" bIns="468000" rtlCol="1" anchor="ctr">
              <a:noAutofit/>
            </a:bodyPr>
            <a:lstStyle/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أحسنت!</a:t>
              </a:r>
            </a:p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السؤال التالي..</a:t>
              </a:r>
            </a:p>
          </p:txBody>
        </p:sp>
        <p:sp>
          <p:nvSpPr>
            <p:cNvPr id="41" name="Freeform">
              <a:hlinkClick r:id="" action="ppaction://hlinkshowjump?jump=nextslide"/>
            </p:cNvPr>
            <p:cNvSpPr/>
            <p:nvPr/>
          </p:nvSpPr>
          <p:spPr>
            <a:xfrm flipH="1">
              <a:off x="5839527" y="3974869"/>
              <a:ext cx="423298" cy="423300"/>
            </a:xfrm>
            <a:prstGeom prst="chevron">
              <a:avLst/>
            </a:pr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</p:grpSp>
    </p:spTree>
    <p:extLst>
      <p:ext uri="{BB962C8B-B14F-4D97-AF65-F5344CB8AC3E}">
        <p14:creationId xmlns:p14="http://schemas.microsoft.com/office/powerpoint/2010/main" val="237714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ght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4" dur="7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7" dur="7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0" dur="7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3" dur="7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سؤال"/>
          <p:cNvGrpSpPr/>
          <p:nvPr/>
        </p:nvGrpSpPr>
        <p:grpSpPr>
          <a:xfrm>
            <a:off x="3048000" y="773137"/>
            <a:ext cx="6096001" cy="3006537"/>
            <a:chOff x="3048000" y="773138"/>
            <a:chExt cx="6096001" cy="2751112"/>
          </a:xfrm>
        </p:grpSpPr>
        <p:sp>
          <p:nvSpPr>
            <p:cNvPr id="53" name="Freeform"/>
            <p:cNvSpPr/>
            <p:nvPr/>
          </p:nvSpPr>
          <p:spPr>
            <a:xfrm>
              <a:off x="3048001" y="779281"/>
              <a:ext cx="399247" cy="515500"/>
            </a:xfrm>
            <a:custGeom>
              <a:avLst/>
              <a:gdLst>
                <a:gd name="connsiteX0" fmla="*/ 397596 w 399247"/>
                <a:gd name="connsiteY0" fmla="*/ 0 h 515500"/>
                <a:gd name="connsiteX1" fmla="*/ 370642 w 399247"/>
                <a:gd name="connsiteY1" fmla="*/ 116255 h 515500"/>
                <a:gd name="connsiteX2" fmla="*/ 399247 w 399247"/>
                <a:gd name="connsiteY2" fmla="*/ 239629 h 515500"/>
                <a:gd name="connsiteX3" fmla="*/ 299857 w 399247"/>
                <a:gd name="connsiteY3" fmla="*/ 323452 h 515500"/>
                <a:gd name="connsiteX4" fmla="*/ 246749 w 399247"/>
                <a:gd name="connsiteY4" fmla="*/ 439252 h 515500"/>
                <a:gd name="connsiteX5" fmla="*/ 114536 w 399247"/>
                <a:gd name="connsiteY5" fmla="*/ 451505 h 515500"/>
                <a:gd name="connsiteX6" fmla="*/ 1 w 399247"/>
                <a:gd name="connsiteY6" fmla="*/ 515500 h 515500"/>
                <a:gd name="connsiteX7" fmla="*/ 0 w 399247"/>
                <a:gd name="connsiteY7" fmla="*/ 515500 h 515500"/>
                <a:gd name="connsiteX8" fmla="*/ 0 w 399247"/>
                <a:gd name="connsiteY8" fmla="*/ 452385 h 515500"/>
                <a:gd name="connsiteX9" fmla="*/ 366119 w 399247"/>
                <a:gd name="connsiteY9" fmla="*/ 3173 h 515500"/>
                <a:gd name="connsiteX10" fmla="*/ 397596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397596" y="0"/>
                  </a:moveTo>
                  <a:lnTo>
                    <a:pt x="370642" y="116255"/>
                  </a:lnTo>
                  <a:lnTo>
                    <a:pt x="399247" y="239629"/>
                  </a:lnTo>
                  <a:lnTo>
                    <a:pt x="299857" y="323452"/>
                  </a:lnTo>
                  <a:lnTo>
                    <a:pt x="246749" y="439252"/>
                  </a:lnTo>
                  <a:lnTo>
                    <a:pt x="114536" y="451505"/>
                  </a:lnTo>
                  <a:lnTo>
                    <a:pt x="1" y="515500"/>
                  </a:lnTo>
                  <a:lnTo>
                    <a:pt x="0" y="515500"/>
                  </a:lnTo>
                  <a:lnTo>
                    <a:pt x="0" y="452385"/>
                  </a:lnTo>
                  <a:cubicBezTo>
                    <a:pt x="0" y="230802"/>
                    <a:pt x="157175" y="45929"/>
                    <a:pt x="366119" y="3173"/>
                  </a:cubicBezTo>
                  <a:lnTo>
                    <a:pt x="39759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2" name="Freeform"/>
            <p:cNvSpPr/>
            <p:nvPr/>
          </p:nvSpPr>
          <p:spPr>
            <a:xfrm>
              <a:off x="8744754" y="779281"/>
              <a:ext cx="399247" cy="515500"/>
            </a:xfrm>
            <a:custGeom>
              <a:avLst/>
              <a:gdLst>
                <a:gd name="connsiteX0" fmla="*/ 1651 w 399247"/>
                <a:gd name="connsiteY0" fmla="*/ 0 h 515500"/>
                <a:gd name="connsiteX1" fmla="*/ 33128 w 399247"/>
                <a:gd name="connsiteY1" fmla="*/ 3173 h 515500"/>
                <a:gd name="connsiteX2" fmla="*/ 399247 w 399247"/>
                <a:gd name="connsiteY2" fmla="*/ 452385 h 515500"/>
                <a:gd name="connsiteX3" fmla="*/ 399247 w 399247"/>
                <a:gd name="connsiteY3" fmla="*/ 515500 h 515500"/>
                <a:gd name="connsiteX4" fmla="*/ 284711 w 399247"/>
                <a:gd name="connsiteY4" fmla="*/ 451505 h 515500"/>
                <a:gd name="connsiteX5" fmla="*/ 152498 w 399247"/>
                <a:gd name="connsiteY5" fmla="*/ 439252 h 515500"/>
                <a:gd name="connsiteX6" fmla="*/ 99390 w 399247"/>
                <a:gd name="connsiteY6" fmla="*/ 323452 h 515500"/>
                <a:gd name="connsiteX7" fmla="*/ 0 w 399247"/>
                <a:gd name="connsiteY7" fmla="*/ 239629 h 515500"/>
                <a:gd name="connsiteX8" fmla="*/ 28605 w 399247"/>
                <a:gd name="connsiteY8" fmla="*/ 116255 h 515500"/>
                <a:gd name="connsiteX9" fmla="*/ 1651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1651" y="0"/>
                  </a:moveTo>
                  <a:lnTo>
                    <a:pt x="33128" y="3173"/>
                  </a:lnTo>
                  <a:cubicBezTo>
                    <a:pt x="242072" y="45929"/>
                    <a:pt x="399247" y="230802"/>
                    <a:pt x="399247" y="452385"/>
                  </a:cubicBezTo>
                  <a:lnTo>
                    <a:pt x="399247" y="515500"/>
                  </a:lnTo>
                  <a:lnTo>
                    <a:pt x="284711" y="451505"/>
                  </a:lnTo>
                  <a:lnTo>
                    <a:pt x="152498" y="439252"/>
                  </a:lnTo>
                  <a:lnTo>
                    <a:pt x="99390" y="323452"/>
                  </a:lnTo>
                  <a:lnTo>
                    <a:pt x="0" y="239629"/>
                  </a:lnTo>
                  <a:lnTo>
                    <a:pt x="28605" y="116255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1" name="Freeform"/>
            <p:cNvSpPr/>
            <p:nvPr/>
          </p:nvSpPr>
          <p:spPr>
            <a:xfrm>
              <a:off x="3048001" y="3002607"/>
              <a:ext cx="399247" cy="515500"/>
            </a:xfrm>
            <a:custGeom>
              <a:avLst/>
              <a:gdLst>
                <a:gd name="connsiteX0" fmla="*/ 1 w 399247"/>
                <a:gd name="connsiteY0" fmla="*/ 0 h 515500"/>
                <a:gd name="connsiteX1" fmla="*/ 114536 w 399247"/>
                <a:gd name="connsiteY1" fmla="*/ 63995 h 515500"/>
                <a:gd name="connsiteX2" fmla="*/ 246749 w 399247"/>
                <a:gd name="connsiteY2" fmla="*/ 76248 h 515500"/>
                <a:gd name="connsiteX3" fmla="*/ 299857 w 399247"/>
                <a:gd name="connsiteY3" fmla="*/ 192048 h 515500"/>
                <a:gd name="connsiteX4" fmla="*/ 399247 w 399247"/>
                <a:gd name="connsiteY4" fmla="*/ 275871 h 515500"/>
                <a:gd name="connsiteX5" fmla="*/ 370642 w 399247"/>
                <a:gd name="connsiteY5" fmla="*/ 399246 h 515500"/>
                <a:gd name="connsiteX6" fmla="*/ 397596 w 399247"/>
                <a:gd name="connsiteY6" fmla="*/ 515500 h 515500"/>
                <a:gd name="connsiteX7" fmla="*/ 366119 w 399247"/>
                <a:gd name="connsiteY7" fmla="*/ 512327 h 515500"/>
                <a:gd name="connsiteX8" fmla="*/ 0 w 399247"/>
                <a:gd name="connsiteY8" fmla="*/ 63115 h 515500"/>
                <a:gd name="connsiteX9" fmla="*/ 0 w 399247"/>
                <a:gd name="connsiteY9" fmla="*/ 1 h 515500"/>
                <a:gd name="connsiteX10" fmla="*/ 1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1" y="0"/>
                  </a:moveTo>
                  <a:lnTo>
                    <a:pt x="114536" y="63995"/>
                  </a:lnTo>
                  <a:lnTo>
                    <a:pt x="246749" y="76248"/>
                  </a:lnTo>
                  <a:lnTo>
                    <a:pt x="299857" y="192048"/>
                  </a:lnTo>
                  <a:lnTo>
                    <a:pt x="399247" y="275871"/>
                  </a:lnTo>
                  <a:lnTo>
                    <a:pt x="370642" y="399246"/>
                  </a:lnTo>
                  <a:lnTo>
                    <a:pt x="397596" y="515500"/>
                  </a:lnTo>
                  <a:lnTo>
                    <a:pt x="366119" y="512327"/>
                  </a:lnTo>
                  <a:cubicBezTo>
                    <a:pt x="157175" y="469571"/>
                    <a:pt x="0" y="284698"/>
                    <a:pt x="0" y="63115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0" name="Freeform"/>
            <p:cNvSpPr/>
            <p:nvPr/>
          </p:nvSpPr>
          <p:spPr>
            <a:xfrm>
              <a:off x="8744754" y="3002607"/>
              <a:ext cx="399247" cy="515500"/>
            </a:xfrm>
            <a:custGeom>
              <a:avLst/>
              <a:gdLst>
                <a:gd name="connsiteX0" fmla="*/ 399247 w 399247"/>
                <a:gd name="connsiteY0" fmla="*/ 0 h 515500"/>
                <a:gd name="connsiteX1" fmla="*/ 399247 w 399247"/>
                <a:gd name="connsiteY1" fmla="*/ 63115 h 515500"/>
                <a:gd name="connsiteX2" fmla="*/ 33128 w 399247"/>
                <a:gd name="connsiteY2" fmla="*/ 512327 h 515500"/>
                <a:gd name="connsiteX3" fmla="*/ 1651 w 399247"/>
                <a:gd name="connsiteY3" fmla="*/ 515500 h 515500"/>
                <a:gd name="connsiteX4" fmla="*/ 28605 w 399247"/>
                <a:gd name="connsiteY4" fmla="*/ 399246 h 515500"/>
                <a:gd name="connsiteX5" fmla="*/ 0 w 399247"/>
                <a:gd name="connsiteY5" fmla="*/ 275871 h 515500"/>
                <a:gd name="connsiteX6" fmla="*/ 99390 w 399247"/>
                <a:gd name="connsiteY6" fmla="*/ 192048 h 515500"/>
                <a:gd name="connsiteX7" fmla="*/ 152498 w 399247"/>
                <a:gd name="connsiteY7" fmla="*/ 76248 h 515500"/>
                <a:gd name="connsiteX8" fmla="*/ 284711 w 399247"/>
                <a:gd name="connsiteY8" fmla="*/ 63995 h 515500"/>
                <a:gd name="connsiteX9" fmla="*/ 399247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399247" y="0"/>
                  </a:moveTo>
                  <a:lnTo>
                    <a:pt x="399247" y="63115"/>
                  </a:lnTo>
                  <a:cubicBezTo>
                    <a:pt x="399247" y="284698"/>
                    <a:pt x="242072" y="469571"/>
                    <a:pt x="33128" y="512327"/>
                  </a:cubicBezTo>
                  <a:lnTo>
                    <a:pt x="1651" y="515500"/>
                  </a:lnTo>
                  <a:lnTo>
                    <a:pt x="28605" y="399246"/>
                  </a:lnTo>
                  <a:lnTo>
                    <a:pt x="0" y="275871"/>
                  </a:lnTo>
                  <a:lnTo>
                    <a:pt x="99390" y="192048"/>
                  </a:lnTo>
                  <a:lnTo>
                    <a:pt x="152498" y="76248"/>
                  </a:lnTo>
                  <a:lnTo>
                    <a:pt x="284711" y="63995"/>
                  </a:lnTo>
                  <a:lnTo>
                    <a:pt x="39924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47" name="Freeform"/>
            <p:cNvSpPr/>
            <p:nvPr/>
          </p:nvSpPr>
          <p:spPr>
            <a:xfrm>
              <a:off x="3048000" y="773138"/>
              <a:ext cx="6096000" cy="2751112"/>
            </a:xfrm>
            <a:custGeom>
              <a:avLst/>
              <a:gdLst>
                <a:gd name="connsiteX0" fmla="*/ 458528 w 6096000"/>
                <a:gd name="connsiteY0" fmla="*/ 0 h 2751112"/>
                <a:gd name="connsiteX1" fmla="*/ 5637472 w 6096000"/>
                <a:gd name="connsiteY1" fmla="*/ 0 h 2751112"/>
                <a:gd name="connsiteX2" fmla="*/ 5698404 w 6096000"/>
                <a:gd name="connsiteY2" fmla="*/ 6143 h 2751112"/>
                <a:gd name="connsiteX3" fmla="*/ 5725358 w 6096000"/>
                <a:gd name="connsiteY3" fmla="*/ 122398 h 2751112"/>
                <a:gd name="connsiteX4" fmla="*/ 5696753 w 6096000"/>
                <a:gd name="connsiteY4" fmla="*/ 245772 h 2751112"/>
                <a:gd name="connsiteX5" fmla="*/ 5796143 w 6096000"/>
                <a:gd name="connsiteY5" fmla="*/ 329595 h 2751112"/>
                <a:gd name="connsiteX6" fmla="*/ 5849251 w 6096000"/>
                <a:gd name="connsiteY6" fmla="*/ 445395 h 2751112"/>
                <a:gd name="connsiteX7" fmla="*/ 5981464 w 6096000"/>
                <a:gd name="connsiteY7" fmla="*/ 457648 h 2751112"/>
                <a:gd name="connsiteX8" fmla="*/ 6096000 w 6096000"/>
                <a:gd name="connsiteY8" fmla="*/ 521643 h 2751112"/>
                <a:gd name="connsiteX9" fmla="*/ 6096000 w 6096000"/>
                <a:gd name="connsiteY9" fmla="*/ 2229469 h 2751112"/>
                <a:gd name="connsiteX10" fmla="*/ 5981464 w 6096000"/>
                <a:gd name="connsiteY10" fmla="*/ 2293464 h 2751112"/>
                <a:gd name="connsiteX11" fmla="*/ 5849251 w 6096000"/>
                <a:gd name="connsiteY11" fmla="*/ 2305717 h 2751112"/>
                <a:gd name="connsiteX12" fmla="*/ 5796143 w 6096000"/>
                <a:gd name="connsiteY12" fmla="*/ 2421517 h 2751112"/>
                <a:gd name="connsiteX13" fmla="*/ 5696753 w 6096000"/>
                <a:gd name="connsiteY13" fmla="*/ 2505340 h 2751112"/>
                <a:gd name="connsiteX14" fmla="*/ 5725358 w 6096000"/>
                <a:gd name="connsiteY14" fmla="*/ 2628715 h 2751112"/>
                <a:gd name="connsiteX15" fmla="*/ 5698404 w 6096000"/>
                <a:gd name="connsiteY15" fmla="*/ 2744969 h 2751112"/>
                <a:gd name="connsiteX16" fmla="*/ 5637472 w 6096000"/>
                <a:gd name="connsiteY16" fmla="*/ 2751112 h 2751112"/>
                <a:gd name="connsiteX17" fmla="*/ 458528 w 6096000"/>
                <a:gd name="connsiteY17" fmla="*/ 2751112 h 2751112"/>
                <a:gd name="connsiteX18" fmla="*/ 397596 w 6096000"/>
                <a:gd name="connsiteY18" fmla="*/ 2744969 h 2751112"/>
                <a:gd name="connsiteX19" fmla="*/ 370642 w 6096000"/>
                <a:gd name="connsiteY19" fmla="*/ 2628715 h 2751112"/>
                <a:gd name="connsiteX20" fmla="*/ 399247 w 6096000"/>
                <a:gd name="connsiteY20" fmla="*/ 2505340 h 2751112"/>
                <a:gd name="connsiteX21" fmla="*/ 299857 w 6096000"/>
                <a:gd name="connsiteY21" fmla="*/ 2421517 h 2751112"/>
                <a:gd name="connsiteX22" fmla="*/ 246749 w 6096000"/>
                <a:gd name="connsiteY22" fmla="*/ 2305717 h 2751112"/>
                <a:gd name="connsiteX23" fmla="*/ 114536 w 6096000"/>
                <a:gd name="connsiteY23" fmla="*/ 2293464 h 2751112"/>
                <a:gd name="connsiteX24" fmla="*/ 1 w 6096000"/>
                <a:gd name="connsiteY24" fmla="*/ 2229469 h 2751112"/>
                <a:gd name="connsiteX25" fmla="*/ 0 w 6096000"/>
                <a:gd name="connsiteY25" fmla="*/ 2229470 h 2751112"/>
                <a:gd name="connsiteX26" fmla="*/ 0 w 6096000"/>
                <a:gd name="connsiteY26" fmla="*/ 521643 h 2751112"/>
                <a:gd name="connsiteX27" fmla="*/ 1 w 6096000"/>
                <a:gd name="connsiteY27" fmla="*/ 521643 h 2751112"/>
                <a:gd name="connsiteX28" fmla="*/ 114536 w 6096000"/>
                <a:gd name="connsiteY28" fmla="*/ 457648 h 2751112"/>
                <a:gd name="connsiteX29" fmla="*/ 246749 w 6096000"/>
                <a:gd name="connsiteY29" fmla="*/ 445395 h 2751112"/>
                <a:gd name="connsiteX30" fmla="*/ 299857 w 6096000"/>
                <a:gd name="connsiteY30" fmla="*/ 329595 h 2751112"/>
                <a:gd name="connsiteX31" fmla="*/ 399247 w 6096000"/>
                <a:gd name="connsiteY31" fmla="*/ 245772 h 2751112"/>
                <a:gd name="connsiteX32" fmla="*/ 370642 w 6096000"/>
                <a:gd name="connsiteY32" fmla="*/ 122398 h 2751112"/>
                <a:gd name="connsiteX33" fmla="*/ 397596 w 6096000"/>
                <a:gd name="connsiteY33" fmla="*/ 6143 h 2751112"/>
                <a:gd name="connsiteX34" fmla="*/ 458528 w 6096000"/>
                <a:gd name="connsiteY34" fmla="*/ 0 h 275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96000" h="2751112">
                  <a:moveTo>
                    <a:pt x="458528" y="0"/>
                  </a:moveTo>
                  <a:lnTo>
                    <a:pt x="5637472" y="0"/>
                  </a:lnTo>
                  <a:lnTo>
                    <a:pt x="5698404" y="6143"/>
                  </a:lnTo>
                  <a:lnTo>
                    <a:pt x="5725358" y="122398"/>
                  </a:lnTo>
                  <a:lnTo>
                    <a:pt x="5696753" y="245772"/>
                  </a:lnTo>
                  <a:lnTo>
                    <a:pt x="5796143" y="329595"/>
                  </a:lnTo>
                  <a:lnTo>
                    <a:pt x="5849251" y="445395"/>
                  </a:lnTo>
                  <a:lnTo>
                    <a:pt x="5981464" y="457648"/>
                  </a:lnTo>
                  <a:lnTo>
                    <a:pt x="6096000" y="521643"/>
                  </a:lnTo>
                  <a:lnTo>
                    <a:pt x="6096000" y="2229469"/>
                  </a:lnTo>
                  <a:lnTo>
                    <a:pt x="5981464" y="2293464"/>
                  </a:lnTo>
                  <a:lnTo>
                    <a:pt x="5849251" y="2305717"/>
                  </a:lnTo>
                  <a:lnTo>
                    <a:pt x="5796143" y="2421517"/>
                  </a:lnTo>
                  <a:lnTo>
                    <a:pt x="5696753" y="2505340"/>
                  </a:lnTo>
                  <a:lnTo>
                    <a:pt x="5725358" y="2628715"/>
                  </a:lnTo>
                  <a:lnTo>
                    <a:pt x="5698404" y="2744969"/>
                  </a:lnTo>
                  <a:lnTo>
                    <a:pt x="5637472" y="2751112"/>
                  </a:lnTo>
                  <a:lnTo>
                    <a:pt x="458528" y="2751112"/>
                  </a:lnTo>
                  <a:lnTo>
                    <a:pt x="397596" y="2744969"/>
                  </a:lnTo>
                  <a:lnTo>
                    <a:pt x="370642" y="2628715"/>
                  </a:lnTo>
                  <a:lnTo>
                    <a:pt x="399247" y="2505340"/>
                  </a:lnTo>
                  <a:lnTo>
                    <a:pt x="299857" y="2421517"/>
                  </a:lnTo>
                  <a:lnTo>
                    <a:pt x="246749" y="2305717"/>
                  </a:lnTo>
                  <a:lnTo>
                    <a:pt x="114536" y="2293464"/>
                  </a:lnTo>
                  <a:lnTo>
                    <a:pt x="1" y="2229469"/>
                  </a:lnTo>
                  <a:lnTo>
                    <a:pt x="0" y="2229470"/>
                  </a:lnTo>
                  <a:lnTo>
                    <a:pt x="0" y="521643"/>
                  </a:lnTo>
                  <a:lnTo>
                    <a:pt x="1" y="521643"/>
                  </a:lnTo>
                  <a:lnTo>
                    <a:pt x="114536" y="457648"/>
                  </a:lnTo>
                  <a:lnTo>
                    <a:pt x="246749" y="445395"/>
                  </a:lnTo>
                  <a:lnTo>
                    <a:pt x="299857" y="329595"/>
                  </a:lnTo>
                  <a:lnTo>
                    <a:pt x="399247" y="245772"/>
                  </a:lnTo>
                  <a:lnTo>
                    <a:pt x="370642" y="122398"/>
                  </a:lnTo>
                  <a:lnTo>
                    <a:pt x="397596" y="6143"/>
                  </a:lnTo>
                  <a:lnTo>
                    <a:pt x="45852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من الذي تولى كِبْر حادثة الإفك في حق عائشة رضي الله عنها؟</a:t>
              </a:r>
            </a:p>
          </p:txBody>
        </p:sp>
      </p:grpSp>
      <p:grpSp>
        <p:nvGrpSpPr>
          <p:cNvPr id="162" name="جواب 3"/>
          <p:cNvGrpSpPr/>
          <p:nvPr/>
        </p:nvGrpSpPr>
        <p:grpSpPr>
          <a:xfrm>
            <a:off x="3383903" y="4741272"/>
            <a:ext cx="5424196" cy="526688"/>
            <a:chOff x="3383903" y="3931481"/>
            <a:chExt cx="5424196" cy="526688"/>
          </a:xfrm>
        </p:grpSpPr>
        <p:sp>
          <p:nvSpPr>
            <p:cNvPr id="74" name="Freeform"/>
            <p:cNvSpPr/>
            <p:nvPr/>
          </p:nvSpPr>
          <p:spPr>
            <a:xfrm>
              <a:off x="8603720" y="3936203"/>
              <a:ext cx="204379" cy="517247"/>
            </a:xfrm>
            <a:custGeom>
              <a:avLst/>
              <a:gdLst>
                <a:gd name="connsiteX0" fmla="*/ 139979 w 204379"/>
                <a:gd name="connsiteY0" fmla="*/ 0 h 517247"/>
                <a:gd name="connsiteX1" fmla="*/ 150765 w 204379"/>
                <a:gd name="connsiteY1" fmla="*/ 2177 h 517247"/>
                <a:gd name="connsiteX2" fmla="*/ 204379 w 204379"/>
                <a:gd name="connsiteY2" fmla="*/ 83062 h 517247"/>
                <a:gd name="connsiteX3" fmla="*/ 204379 w 204379"/>
                <a:gd name="connsiteY3" fmla="*/ 434184 h 517247"/>
                <a:gd name="connsiteX4" fmla="*/ 150765 w 204379"/>
                <a:gd name="connsiteY4" fmla="*/ 515069 h 517247"/>
                <a:gd name="connsiteX5" fmla="*/ 139979 w 204379"/>
                <a:gd name="connsiteY5" fmla="*/ 517247 h 517247"/>
                <a:gd name="connsiteX6" fmla="*/ 120920 w 204379"/>
                <a:gd name="connsiteY6" fmla="*/ 514739 h 517247"/>
                <a:gd name="connsiteX7" fmla="*/ 75319 w 204379"/>
                <a:gd name="connsiteY7" fmla="*/ 425328 h 517247"/>
                <a:gd name="connsiteX8" fmla="*/ 0 w 204379"/>
                <a:gd name="connsiteY8" fmla="*/ 356451 h 517247"/>
                <a:gd name="connsiteX9" fmla="*/ 18367 w 204379"/>
                <a:gd name="connsiteY9" fmla="*/ 258623 h 517247"/>
                <a:gd name="connsiteX10" fmla="*/ 0 w 204379"/>
                <a:gd name="connsiteY10" fmla="*/ 160795 h 517247"/>
                <a:gd name="connsiteX11" fmla="*/ 75319 w 204379"/>
                <a:gd name="connsiteY11" fmla="*/ 91918 h 517247"/>
                <a:gd name="connsiteX12" fmla="*/ 120920 w 204379"/>
                <a:gd name="connsiteY12" fmla="*/ 2507 h 517247"/>
                <a:gd name="connsiteX13" fmla="*/ 139979 w 204379"/>
                <a:gd name="connsiteY13" fmla="*/ 0 h 51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7247">
                  <a:moveTo>
                    <a:pt x="139979" y="0"/>
                  </a:moveTo>
                  <a:lnTo>
                    <a:pt x="150765" y="2177"/>
                  </a:lnTo>
                  <a:cubicBezTo>
                    <a:pt x="182272" y="15504"/>
                    <a:pt x="204379" y="46701"/>
                    <a:pt x="204379" y="83062"/>
                  </a:cubicBezTo>
                  <a:lnTo>
                    <a:pt x="204379" y="434184"/>
                  </a:lnTo>
                  <a:cubicBezTo>
                    <a:pt x="204379" y="470545"/>
                    <a:pt x="182272" y="501743"/>
                    <a:pt x="150765" y="515069"/>
                  </a:cubicBezTo>
                  <a:lnTo>
                    <a:pt x="139979" y="517247"/>
                  </a:lnTo>
                  <a:lnTo>
                    <a:pt x="120920" y="514739"/>
                  </a:lnTo>
                  <a:lnTo>
                    <a:pt x="75319" y="425328"/>
                  </a:lnTo>
                  <a:lnTo>
                    <a:pt x="0" y="356451"/>
                  </a:lnTo>
                  <a:lnTo>
                    <a:pt x="18367" y="258623"/>
                  </a:lnTo>
                  <a:lnTo>
                    <a:pt x="0" y="160795"/>
                  </a:lnTo>
                  <a:lnTo>
                    <a:pt x="75319" y="91918"/>
                  </a:lnTo>
                  <a:lnTo>
                    <a:pt x="120920" y="2507"/>
                  </a:lnTo>
                  <a:lnTo>
                    <a:pt x="139979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73" name="Freeform"/>
            <p:cNvSpPr/>
            <p:nvPr/>
          </p:nvSpPr>
          <p:spPr>
            <a:xfrm>
              <a:off x="3383903" y="3938120"/>
              <a:ext cx="180297" cy="513410"/>
            </a:xfrm>
            <a:custGeom>
              <a:avLst/>
              <a:gdLst>
                <a:gd name="connsiteX0" fmla="*/ 54898 w 180297"/>
                <a:gd name="connsiteY0" fmla="*/ 0 h 513410"/>
                <a:gd name="connsiteX1" fmla="*/ 59377 w 180297"/>
                <a:gd name="connsiteY1" fmla="*/ 589 h 513410"/>
                <a:gd name="connsiteX2" fmla="*/ 104978 w 180297"/>
                <a:gd name="connsiteY2" fmla="*/ 90000 h 513410"/>
                <a:gd name="connsiteX3" fmla="*/ 180297 w 180297"/>
                <a:gd name="connsiteY3" fmla="*/ 158877 h 513410"/>
                <a:gd name="connsiteX4" fmla="*/ 161930 w 180297"/>
                <a:gd name="connsiteY4" fmla="*/ 256705 h 513410"/>
                <a:gd name="connsiteX5" fmla="*/ 180297 w 180297"/>
                <a:gd name="connsiteY5" fmla="*/ 354533 h 513410"/>
                <a:gd name="connsiteX6" fmla="*/ 104978 w 180297"/>
                <a:gd name="connsiteY6" fmla="*/ 423410 h 513410"/>
                <a:gd name="connsiteX7" fmla="*/ 59377 w 180297"/>
                <a:gd name="connsiteY7" fmla="*/ 512821 h 513410"/>
                <a:gd name="connsiteX8" fmla="*/ 54898 w 180297"/>
                <a:gd name="connsiteY8" fmla="*/ 513410 h 513410"/>
                <a:gd name="connsiteX9" fmla="*/ 53614 w 180297"/>
                <a:gd name="connsiteY9" fmla="*/ 513151 h 513410"/>
                <a:gd name="connsiteX10" fmla="*/ 0 w 180297"/>
                <a:gd name="connsiteY10" fmla="*/ 432266 h 513410"/>
                <a:gd name="connsiteX11" fmla="*/ 0 w 180297"/>
                <a:gd name="connsiteY11" fmla="*/ 81144 h 513410"/>
                <a:gd name="connsiteX12" fmla="*/ 53614 w 180297"/>
                <a:gd name="connsiteY12" fmla="*/ 259 h 513410"/>
                <a:gd name="connsiteX13" fmla="*/ 54898 w 180297"/>
                <a:gd name="connsiteY13" fmla="*/ 0 h 513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0297" h="513410">
                  <a:moveTo>
                    <a:pt x="54898" y="0"/>
                  </a:moveTo>
                  <a:lnTo>
                    <a:pt x="59377" y="589"/>
                  </a:lnTo>
                  <a:lnTo>
                    <a:pt x="104978" y="90000"/>
                  </a:lnTo>
                  <a:lnTo>
                    <a:pt x="180297" y="158877"/>
                  </a:lnTo>
                  <a:lnTo>
                    <a:pt x="161930" y="256705"/>
                  </a:lnTo>
                  <a:lnTo>
                    <a:pt x="180297" y="354533"/>
                  </a:lnTo>
                  <a:lnTo>
                    <a:pt x="104978" y="423410"/>
                  </a:lnTo>
                  <a:lnTo>
                    <a:pt x="59377" y="512821"/>
                  </a:lnTo>
                  <a:lnTo>
                    <a:pt x="54898" y="513410"/>
                  </a:lnTo>
                  <a:lnTo>
                    <a:pt x="53614" y="513151"/>
                  </a:lnTo>
                  <a:cubicBezTo>
                    <a:pt x="22108" y="499825"/>
                    <a:pt x="0" y="468627"/>
                    <a:pt x="0" y="432266"/>
                  </a:cubicBezTo>
                  <a:lnTo>
                    <a:pt x="0" y="81144"/>
                  </a:lnTo>
                  <a:cubicBezTo>
                    <a:pt x="0" y="44783"/>
                    <a:pt x="22108" y="13586"/>
                    <a:pt x="53614" y="259"/>
                  </a:cubicBezTo>
                  <a:lnTo>
                    <a:pt x="54898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6" name="Freeform"/>
            <p:cNvSpPr/>
            <p:nvPr/>
          </p:nvSpPr>
          <p:spPr>
            <a:xfrm>
              <a:off x="3438800" y="3931481"/>
              <a:ext cx="5304898" cy="526688"/>
            </a:xfrm>
            <a:custGeom>
              <a:avLst/>
              <a:gdLst>
                <a:gd name="connsiteX0" fmla="*/ 32885 w 5304898"/>
                <a:gd name="connsiteY0" fmla="*/ 0 h 526688"/>
                <a:gd name="connsiteX1" fmla="*/ 5281515 w 5304898"/>
                <a:gd name="connsiteY1" fmla="*/ 0 h 526688"/>
                <a:gd name="connsiteX2" fmla="*/ 5304898 w 5304898"/>
                <a:gd name="connsiteY2" fmla="*/ 4721 h 526688"/>
                <a:gd name="connsiteX3" fmla="*/ 5285839 w 5304898"/>
                <a:gd name="connsiteY3" fmla="*/ 7228 h 526688"/>
                <a:gd name="connsiteX4" fmla="*/ 5240238 w 5304898"/>
                <a:gd name="connsiteY4" fmla="*/ 96639 h 526688"/>
                <a:gd name="connsiteX5" fmla="*/ 5164919 w 5304898"/>
                <a:gd name="connsiteY5" fmla="*/ 165516 h 526688"/>
                <a:gd name="connsiteX6" fmla="*/ 5183286 w 5304898"/>
                <a:gd name="connsiteY6" fmla="*/ 263344 h 526688"/>
                <a:gd name="connsiteX7" fmla="*/ 5164919 w 5304898"/>
                <a:gd name="connsiteY7" fmla="*/ 361172 h 526688"/>
                <a:gd name="connsiteX8" fmla="*/ 5240238 w 5304898"/>
                <a:gd name="connsiteY8" fmla="*/ 430049 h 526688"/>
                <a:gd name="connsiteX9" fmla="*/ 5285839 w 5304898"/>
                <a:gd name="connsiteY9" fmla="*/ 519460 h 526688"/>
                <a:gd name="connsiteX10" fmla="*/ 5304898 w 5304898"/>
                <a:gd name="connsiteY10" fmla="*/ 521968 h 526688"/>
                <a:gd name="connsiteX11" fmla="*/ 5281515 w 5304898"/>
                <a:gd name="connsiteY11" fmla="*/ 526688 h 526688"/>
                <a:gd name="connsiteX12" fmla="*/ 32885 w 5304898"/>
                <a:gd name="connsiteY12" fmla="*/ 526688 h 526688"/>
                <a:gd name="connsiteX13" fmla="*/ 0 w 5304898"/>
                <a:gd name="connsiteY13" fmla="*/ 520049 h 526688"/>
                <a:gd name="connsiteX14" fmla="*/ 4479 w 5304898"/>
                <a:gd name="connsiteY14" fmla="*/ 519460 h 526688"/>
                <a:gd name="connsiteX15" fmla="*/ 50080 w 5304898"/>
                <a:gd name="connsiteY15" fmla="*/ 430049 h 526688"/>
                <a:gd name="connsiteX16" fmla="*/ 125399 w 5304898"/>
                <a:gd name="connsiteY16" fmla="*/ 361172 h 526688"/>
                <a:gd name="connsiteX17" fmla="*/ 107032 w 5304898"/>
                <a:gd name="connsiteY17" fmla="*/ 263344 h 526688"/>
                <a:gd name="connsiteX18" fmla="*/ 125399 w 5304898"/>
                <a:gd name="connsiteY18" fmla="*/ 165516 h 526688"/>
                <a:gd name="connsiteX19" fmla="*/ 50080 w 5304898"/>
                <a:gd name="connsiteY19" fmla="*/ 96639 h 526688"/>
                <a:gd name="connsiteX20" fmla="*/ 4479 w 5304898"/>
                <a:gd name="connsiteY20" fmla="*/ 7228 h 526688"/>
                <a:gd name="connsiteX21" fmla="*/ 0 w 5304898"/>
                <a:gd name="connsiteY21" fmla="*/ 6639 h 526688"/>
                <a:gd name="connsiteX22" fmla="*/ 32885 w 5304898"/>
                <a:gd name="connsiteY22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304898" h="526688">
                  <a:moveTo>
                    <a:pt x="32885" y="0"/>
                  </a:moveTo>
                  <a:lnTo>
                    <a:pt x="5281515" y="0"/>
                  </a:lnTo>
                  <a:lnTo>
                    <a:pt x="5304898" y="4721"/>
                  </a:lnTo>
                  <a:lnTo>
                    <a:pt x="5285839" y="7228"/>
                  </a:lnTo>
                  <a:lnTo>
                    <a:pt x="5240238" y="96639"/>
                  </a:lnTo>
                  <a:lnTo>
                    <a:pt x="5164919" y="165516"/>
                  </a:lnTo>
                  <a:lnTo>
                    <a:pt x="5183286" y="263344"/>
                  </a:lnTo>
                  <a:lnTo>
                    <a:pt x="5164919" y="361172"/>
                  </a:lnTo>
                  <a:lnTo>
                    <a:pt x="5240238" y="430049"/>
                  </a:lnTo>
                  <a:lnTo>
                    <a:pt x="5285839" y="519460"/>
                  </a:lnTo>
                  <a:lnTo>
                    <a:pt x="5304898" y="521968"/>
                  </a:lnTo>
                  <a:lnTo>
                    <a:pt x="5281515" y="526688"/>
                  </a:lnTo>
                  <a:lnTo>
                    <a:pt x="32885" y="526688"/>
                  </a:lnTo>
                  <a:lnTo>
                    <a:pt x="0" y="520049"/>
                  </a:lnTo>
                  <a:lnTo>
                    <a:pt x="4479" y="519460"/>
                  </a:lnTo>
                  <a:lnTo>
                    <a:pt x="50080" y="430049"/>
                  </a:lnTo>
                  <a:lnTo>
                    <a:pt x="125399" y="361172"/>
                  </a:lnTo>
                  <a:lnTo>
                    <a:pt x="107032" y="263344"/>
                  </a:lnTo>
                  <a:lnTo>
                    <a:pt x="125399" y="165516"/>
                  </a:lnTo>
                  <a:lnTo>
                    <a:pt x="50080" y="96639"/>
                  </a:lnTo>
                  <a:lnTo>
                    <a:pt x="4479" y="7228"/>
                  </a:lnTo>
                  <a:lnTo>
                    <a:pt x="0" y="6639"/>
                  </a:lnTo>
                  <a:lnTo>
                    <a:pt x="32885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عبد الله بن أبي ابن سلول</a:t>
              </a:r>
            </a:p>
          </p:txBody>
        </p:sp>
      </p:grpSp>
      <p:grpSp>
        <p:nvGrpSpPr>
          <p:cNvPr id="163" name="جواب 2"/>
          <p:cNvGrpSpPr/>
          <p:nvPr/>
        </p:nvGrpSpPr>
        <p:grpSpPr>
          <a:xfrm>
            <a:off x="3383903" y="4079309"/>
            <a:ext cx="5424196" cy="526688"/>
            <a:chOff x="3383903" y="4669227"/>
            <a:chExt cx="5424196" cy="526688"/>
          </a:xfrm>
        </p:grpSpPr>
        <p:sp>
          <p:nvSpPr>
            <p:cNvPr id="72" name="Freeform"/>
            <p:cNvSpPr/>
            <p:nvPr/>
          </p:nvSpPr>
          <p:spPr>
            <a:xfrm>
              <a:off x="8603720" y="4670388"/>
              <a:ext cx="204379" cy="516719"/>
            </a:xfrm>
            <a:custGeom>
              <a:avLst/>
              <a:gdLst>
                <a:gd name="connsiteX0" fmla="*/ 122342 w 204379"/>
                <a:gd name="connsiteY0" fmla="*/ 0 h 516719"/>
                <a:gd name="connsiteX1" fmla="*/ 150765 w 204379"/>
                <a:gd name="connsiteY1" fmla="*/ 5738 h 516719"/>
                <a:gd name="connsiteX2" fmla="*/ 204379 w 204379"/>
                <a:gd name="connsiteY2" fmla="*/ 86623 h 516719"/>
                <a:gd name="connsiteX3" fmla="*/ 204379 w 204379"/>
                <a:gd name="connsiteY3" fmla="*/ 437745 h 516719"/>
                <a:gd name="connsiteX4" fmla="*/ 178668 w 204379"/>
                <a:gd name="connsiteY4" fmla="*/ 499817 h 516719"/>
                <a:gd name="connsiteX5" fmla="*/ 153600 w 204379"/>
                <a:gd name="connsiteY5" fmla="*/ 516719 h 516719"/>
                <a:gd name="connsiteX6" fmla="*/ 120920 w 204379"/>
                <a:gd name="connsiteY6" fmla="*/ 512419 h 516719"/>
                <a:gd name="connsiteX7" fmla="*/ 75319 w 204379"/>
                <a:gd name="connsiteY7" fmla="*/ 423008 h 516719"/>
                <a:gd name="connsiteX8" fmla="*/ 0 w 204379"/>
                <a:gd name="connsiteY8" fmla="*/ 354131 h 516719"/>
                <a:gd name="connsiteX9" fmla="*/ 18367 w 204379"/>
                <a:gd name="connsiteY9" fmla="*/ 256303 h 516719"/>
                <a:gd name="connsiteX10" fmla="*/ 0 w 204379"/>
                <a:gd name="connsiteY10" fmla="*/ 158475 h 516719"/>
                <a:gd name="connsiteX11" fmla="*/ 75319 w 204379"/>
                <a:gd name="connsiteY11" fmla="*/ 89598 h 516719"/>
                <a:gd name="connsiteX12" fmla="*/ 120920 w 204379"/>
                <a:gd name="connsiteY12" fmla="*/ 187 h 516719"/>
                <a:gd name="connsiteX13" fmla="*/ 122342 w 204379"/>
                <a:gd name="connsiteY13" fmla="*/ 0 h 51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6719">
                  <a:moveTo>
                    <a:pt x="122342" y="0"/>
                  </a:moveTo>
                  <a:lnTo>
                    <a:pt x="150765" y="5738"/>
                  </a:lnTo>
                  <a:cubicBezTo>
                    <a:pt x="182272" y="19065"/>
                    <a:pt x="204379" y="50262"/>
                    <a:pt x="204379" y="86623"/>
                  </a:cubicBezTo>
                  <a:lnTo>
                    <a:pt x="204379" y="437745"/>
                  </a:lnTo>
                  <a:cubicBezTo>
                    <a:pt x="204379" y="461986"/>
                    <a:pt x="194553" y="483931"/>
                    <a:pt x="178668" y="499817"/>
                  </a:cubicBezTo>
                  <a:lnTo>
                    <a:pt x="153600" y="516719"/>
                  </a:lnTo>
                  <a:lnTo>
                    <a:pt x="120920" y="512419"/>
                  </a:lnTo>
                  <a:lnTo>
                    <a:pt x="75319" y="423008"/>
                  </a:lnTo>
                  <a:lnTo>
                    <a:pt x="0" y="354131"/>
                  </a:lnTo>
                  <a:lnTo>
                    <a:pt x="18367" y="256303"/>
                  </a:lnTo>
                  <a:lnTo>
                    <a:pt x="0" y="158475"/>
                  </a:lnTo>
                  <a:lnTo>
                    <a:pt x="75319" y="89598"/>
                  </a:lnTo>
                  <a:lnTo>
                    <a:pt x="120920" y="187"/>
                  </a:lnTo>
                  <a:lnTo>
                    <a:pt x="122342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71" name="Freeform"/>
            <p:cNvSpPr/>
            <p:nvPr/>
          </p:nvSpPr>
          <p:spPr>
            <a:xfrm>
              <a:off x="3383903" y="4674553"/>
              <a:ext cx="180297" cy="509903"/>
            </a:xfrm>
            <a:custGeom>
              <a:avLst/>
              <a:gdLst>
                <a:gd name="connsiteX0" fmla="*/ 61406 w 180297"/>
                <a:gd name="connsiteY0" fmla="*/ 0 h 509903"/>
                <a:gd name="connsiteX1" fmla="*/ 104978 w 180297"/>
                <a:gd name="connsiteY1" fmla="*/ 85433 h 509903"/>
                <a:gd name="connsiteX2" fmla="*/ 180297 w 180297"/>
                <a:gd name="connsiteY2" fmla="*/ 154310 h 509903"/>
                <a:gd name="connsiteX3" fmla="*/ 161930 w 180297"/>
                <a:gd name="connsiteY3" fmla="*/ 252138 h 509903"/>
                <a:gd name="connsiteX4" fmla="*/ 180297 w 180297"/>
                <a:gd name="connsiteY4" fmla="*/ 349966 h 509903"/>
                <a:gd name="connsiteX5" fmla="*/ 104978 w 180297"/>
                <a:gd name="connsiteY5" fmla="*/ 418843 h 509903"/>
                <a:gd name="connsiteX6" fmla="*/ 59377 w 180297"/>
                <a:gd name="connsiteY6" fmla="*/ 508254 h 509903"/>
                <a:gd name="connsiteX7" fmla="*/ 46847 w 180297"/>
                <a:gd name="connsiteY7" fmla="*/ 509903 h 509903"/>
                <a:gd name="connsiteX8" fmla="*/ 25711 w 180297"/>
                <a:gd name="connsiteY8" fmla="*/ 495652 h 509903"/>
                <a:gd name="connsiteX9" fmla="*/ 0 w 180297"/>
                <a:gd name="connsiteY9" fmla="*/ 433580 h 509903"/>
                <a:gd name="connsiteX10" fmla="*/ 0 w 180297"/>
                <a:gd name="connsiteY10" fmla="*/ 82458 h 509903"/>
                <a:gd name="connsiteX11" fmla="*/ 53614 w 180297"/>
                <a:gd name="connsiteY11" fmla="*/ 1573 h 509903"/>
                <a:gd name="connsiteX12" fmla="*/ 61406 w 180297"/>
                <a:gd name="connsiteY12" fmla="*/ 0 h 509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297" h="509903">
                  <a:moveTo>
                    <a:pt x="61406" y="0"/>
                  </a:moveTo>
                  <a:lnTo>
                    <a:pt x="104978" y="85433"/>
                  </a:lnTo>
                  <a:lnTo>
                    <a:pt x="180297" y="154310"/>
                  </a:lnTo>
                  <a:lnTo>
                    <a:pt x="161930" y="252138"/>
                  </a:lnTo>
                  <a:lnTo>
                    <a:pt x="180297" y="349966"/>
                  </a:lnTo>
                  <a:lnTo>
                    <a:pt x="104978" y="418843"/>
                  </a:lnTo>
                  <a:lnTo>
                    <a:pt x="59377" y="508254"/>
                  </a:lnTo>
                  <a:lnTo>
                    <a:pt x="46847" y="509903"/>
                  </a:lnTo>
                  <a:lnTo>
                    <a:pt x="25711" y="495652"/>
                  </a:lnTo>
                  <a:cubicBezTo>
                    <a:pt x="9826" y="479766"/>
                    <a:pt x="0" y="457821"/>
                    <a:pt x="0" y="433580"/>
                  </a:cubicBezTo>
                  <a:lnTo>
                    <a:pt x="0" y="82458"/>
                  </a:lnTo>
                  <a:cubicBezTo>
                    <a:pt x="0" y="46097"/>
                    <a:pt x="22108" y="14900"/>
                    <a:pt x="53614" y="1573"/>
                  </a:cubicBezTo>
                  <a:lnTo>
                    <a:pt x="6140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3" name="Freeform"/>
            <p:cNvSpPr/>
            <p:nvPr/>
          </p:nvSpPr>
          <p:spPr>
            <a:xfrm>
              <a:off x="3430749" y="4669227"/>
              <a:ext cx="5326570" cy="526688"/>
            </a:xfrm>
            <a:custGeom>
              <a:avLst/>
              <a:gdLst>
                <a:gd name="connsiteX0" fmla="*/ 40936 w 5326570"/>
                <a:gd name="connsiteY0" fmla="*/ 0 h 526688"/>
                <a:gd name="connsiteX1" fmla="*/ 5289566 w 5326570"/>
                <a:gd name="connsiteY1" fmla="*/ 0 h 526688"/>
                <a:gd name="connsiteX2" fmla="*/ 5295312 w 5326570"/>
                <a:gd name="connsiteY2" fmla="*/ 1160 h 526688"/>
                <a:gd name="connsiteX3" fmla="*/ 5293890 w 5326570"/>
                <a:gd name="connsiteY3" fmla="*/ 1347 h 526688"/>
                <a:gd name="connsiteX4" fmla="*/ 5248289 w 5326570"/>
                <a:gd name="connsiteY4" fmla="*/ 90758 h 526688"/>
                <a:gd name="connsiteX5" fmla="*/ 5172970 w 5326570"/>
                <a:gd name="connsiteY5" fmla="*/ 159635 h 526688"/>
                <a:gd name="connsiteX6" fmla="*/ 5191337 w 5326570"/>
                <a:gd name="connsiteY6" fmla="*/ 257463 h 526688"/>
                <a:gd name="connsiteX7" fmla="*/ 5172970 w 5326570"/>
                <a:gd name="connsiteY7" fmla="*/ 355291 h 526688"/>
                <a:gd name="connsiteX8" fmla="*/ 5248289 w 5326570"/>
                <a:gd name="connsiteY8" fmla="*/ 424168 h 526688"/>
                <a:gd name="connsiteX9" fmla="*/ 5293890 w 5326570"/>
                <a:gd name="connsiteY9" fmla="*/ 513579 h 526688"/>
                <a:gd name="connsiteX10" fmla="*/ 5326570 w 5326570"/>
                <a:gd name="connsiteY10" fmla="*/ 517879 h 526688"/>
                <a:gd name="connsiteX11" fmla="*/ 5323735 w 5326570"/>
                <a:gd name="connsiteY11" fmla="*/ 519790 h 526688"/>
                <a:gd name="connsiteX12" fmla="*/ 5289566 w 5326570"/>
                <a:gd name="connsiteY12" fmla="*/ 526688 h 526688"/>
                <a:gd name="connsiteX13" fmla="*/ 40936 w 5326570"/>
                <a:gd name="connsiteY13" fmla="*/ 526688 h 526688"/>
                <a:gd name="connsiteX14" fmla="*/ 6767 w 5326570"/>
                <a:gd name="connsiteY14" fmla="*/ 519790 h 526688"/>
                <a:gd name="connsiteX15" fmla="*/ 0 w 5326570"/>
                <a:gd name="connsiteY15" fmla="*/ 515228 h 526688"/>
                <a:gd name="connsiteX16" fmla="*/ 12530 w 5326570"/>
                <a:gd name="connsiteY16" fmla="*/ 513579 h 526688"/>
                <a:gd name="connsiteX17" fmla="*/ 58131 w 5326570"/>
                <a:gd name="connsiteY17" fmla="*/ 424168 h 526688"/>
                <a:gd name="connsiteX18" fmla="*/ 133450 w 5326570"/>
                <a:gd name="connsiteY18" fmla="*/ 355291 h 526688"/>
                <a:gd name="connsiteX19" fmla="*/ 115083 w 5326570"/>
                <a:gd name="connsiteY19" fmla="*/ 257463 h 526688"/>
                <a:gd name="connsiteX20" fmla="*/ 133450 w 5326570"/>
                <a:gd name="connsiteY20" fmla="*/ 159635 h 526688"/>
                <a:gd name="connsiteX21" fmla="*/ 58131 w 5326570"/>
                <a:gd name="connsiteY21" fmla="*/ 90758 h 526688"/>
                <a:gd name="connsiteX22" fmla="*/ 14559 w 5326570"/>
                <a:gd name="connsiteY22" fmla="*/ 5325 h 526688"/>
                <a:gd name="connsiteX23" fmla="*/ 40936 w 5326570"/>
                <a:gd name="connsiteY23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326570" h="526688">
                  <a:moveTo>
                    <a:pt x="40936" y="0"/>
                  </a:moveTo>
                  <a:lnTo>
                    <a:pt x="5289566" y="0"/>
                  </a:lnTo>
                  <a:lnTo>
                    <a:pt x="5295312" y="1160"/>
                  </a:lnTo>
                  <a:lnTo>
                    <a:pt x="5293890" y="1347"/>
                  </a:lnTo>
                  <a:lnTo>
                    <a:pt x="5248289" y="90758"/>
                  </a:lnTo>
                  <a:lnTo>
                    <a:pt x="5172970" y="159635"/>
                  </a:lnTo>
                  <a:lnTo>
                    <a:pt x="5191337" y="257463"/>
                  </a:lnTo>
                  <a:lnTo>
                    <a:pt x="5172970" y="355291"/>
                  </a:lnTo>
                  <a:lnTo>
                    <a:pt x="5248289" y="424168"/>
                  </a:lnTo>
                  <a:lnTo>
                    <a:pt x="5293890" y="513579"/>
                  </a:lnTo>
                  <a:lnTo>
                    <a:pt x="5326570" y="517879"/>
                  </a:lnTo>
                  <a:lnTo>
                    <a:pt x="5323735" y="519790"/>
                  </a:lnTo>
                  <a:cubicBezTo>
                    <a:pt x="5313233" y="524232"/>
                    <a:pt x="5301686" y="526688"/>
                    <a:pt x="5289566" y="526688"/>
                  </a:cubicBezTo>
                  <a:lnTo>
                    <a:pt x="40936" y="526688"/>
                  </a:lnTo>
                  <a:cubicBezTo>
                    <a:pt x="28816" y="526688"/>
                    <a:pt x="17269" y="524232"/>
                    <a:pt x="6767" y="519790"/>
                  </a:cubicBezTo>
                  <a:lnTo>
                    <a:pt x="0" y="515228"/>
                  </a:lnTo>
                  <a:lnTo>
                    <a:pt x="12530" y="513579"/>
                  </a:lnTo>
                  <a:lnTo>
                    <a:pt x="58131" y="424168"/>
                  </a:lnTo>
                  <a:lnTo>
                    <a:pt x="133450" y="355291"/>
                  </a:lnTo>
                  <a:lnTo>
                    <a:pt x="115083" y="257463"/>
                  </a:lnTo>
                  <a:lnTo>
                    <a:pt x="133450" y="159635"/>
                  </a:lnTo>
                  <a:lnTo>
                    <a:pt x="58131" y="90758"/>
                  </a:lnTo>
                  <a:lnTo>
                    <a:pt x="14559" y="5325"/>
                  </a:lnTo>
                  <a:lnTo>
                    <a:pt x="40936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عمرو بن عبد وُدّ</a:t>
              </a:r>
            </a:p>
          </p:txBody>
        </p:sp>
      </p:grpSp>
      <p:grpSp>
        <p:nvGrpSpPr>
          <p:cNvPr id="164" name="جواب 1"/>
          <p:cNvGrpSpPr/>
          <p:nvPr/>
        </p:nvGrpSpPr>
        <p:grpSpPr>
          <a:xfrm>
            <a:off x="3383903" y="5405449"/>
            <a:ext cx="5424196" cy="526688"/>
            <a:chOff x="3383903" y="5406973"/>
            <a:chExt cx="5424196" cy="526688"/>
          </a:xfrm>
        </p:grpSpPr>
        <p:sp>
          <p:nvSpPr>
            <p:cNvPr id="70" name="Freeform"/>
            <p:cNvSpPr/>
            <p:nvPr/>
          </p:nvSpPr>
          <p:spPr>
            <a:xfrm>
              <a:off x="8603720" y="5409187"/>
              <a:ext cx="204379" cy="517121"/>
            </a:xfrm>
            <a:custGeom>
              <a:avLst/>
              <a:gdLst>
                <a:gd name="connsiteX0" fmla="*/ 127557 w 204379"/>
                <a:gd name="connsiteY0" fmla="*/ 0 h 517121"/>
                <a:gd name="connsiteX1" fmla="*/ 150765 w 204379"/>
                <a:gd name="connsiteY1" fmla="*/ 4685 h 517121"/>
                <a:gd name="connsiteX2" fmla="*/ 204379 w 204379"/>
                <a:gd name="connsiteY2" fmla="*/ 85570 h 517121"/>
                <a:gd name="connsiteX3" fmla="*/ 204379 w 204379"/>
                <a:gd name="connsiteY3" fmla="*/ 436692 h 517121"/>
                <a:gd name="connsiteX4" fmla="*/ 178668 w 204379"/>
                <a:gd name="connsiteY4" fmla="*/ 498764 h 517121"/>
                <a:gd name="connsiteX5" fmla="*/ 151442 w 204379"/>
                <a:gd name="connsiteY5" fmla="*/ 517121 h 517121"/>
                <a:gd name="connsiteX6" fmla="*/ 120920 w 204379"/>
                <a:gd name="connsiteY6" fmla="*/ 513105 h 517121"/>
                <a:gd name="connsiteX7" fmla="*/ 75319 w 204379"/>
                <a:gd name="connsiteY7" fmla="*/ 423694 h 517121"/>
                <a:gd name="connsiteX8" fmla="*/ 0 w 204379"/>
                <a:gd name="connsiteY8" fmla="*/ 354817 h 517121"/>
                <a:gd name="connsiteX9" fmla="*/ 18367 w 204379"/>
                <a:gd name="connsiteY9" fmla="*/ 256989 h 517121"/>
                <a:gd name="connsiteX10" fmla="*/ 0 w 204379"/>
                <a:gd name="connsiteY10" fmla="*/ 159161 h 517121"/>
                <a:gd name="connsiteX11" fmla="*/ 75319 w 204379"/>
                <a:gd name="connsiteY11" fmla="*/ 90284 h 517121"/>
                <a:gd name="connsiteX12" fmla="*/ 120920 w 204379"/>
                <a:gd name="connsiteY12" fmla="*/ 873 h 517121"/>
                <a:gd name="connsiteX13" fmla="*/ 127557 w 204379"/>
                <a:gd name="connsiteY13" fmla="*/ 0 h 517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7121">
                  <a:moveTo>
                    <a:pt x="127557" y="0"/>
                  </a:moveTo>
                  <a:lnTo>
                    <a:pt x="150765" y="4685"/>
                  </a:lnTo>
                  <a:cubicBezTo>
                    <a:pt x="182272" y="18012"/>
                    <a:pt x="204379" y="49209"/>
                    <a:pt x="204379" y="85570"/>
                  </a:cubicBezTo>
                  <a:lnTo>
                    <a:pt x="204379" y="436692"/>
                  </a:lnTo>
                  <a:cubicBezTo>
                    <a:pt x="204379" y="460933"/>
                    <a:pt x="194553" y="482878"/>
                    <a:pt x="178668" y="498764"/>
                  </a:cubicBezTo>
                  <a:lnTo>
                    <a:pt x="151442" y="517121"/>
                  </a:lnTo>
                  <a:lnTo>
                    <a:pt x="120920" y="513105"/>
                  </a:lnTo>
                  <a:lnTo>
                    <a:pt x="75319" y="423694"/>
                  </a:lnTo>
                  <a:lnTo>
                    <a:pt x="0" y="354817"/>
                  </a:lnTo>
                  <a:lnTo>
                    <a:pt x="18367" y="256989"/>
                  </a:lnTo>
                  <a:lnTo>
                    <a:pt x="0" y="159161"/>
                  </a:lnTo>
                  <a:lnTo>
                    <a:pt x="75319" y="90284"/>
                  </a:lnTo>
                  <a:lnTo>
                    <a:pt x="120920" y="873"/>
                  </a:lnTo>
                  <a:lnTo>
                    <a:pt x="12755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9" name="Freeform"/>
            <p:cNvSpPr/>
            <p:nvPr/>
          </p:nvSpPr>
          <p:spPr>
            <a:xfrm>
              <a:off x="3383903" y="5412462"/>
              <a:ext cx="180297" cy="511195"/>
            </a:xfrm>
            <a:custGeom>
              <a:avLst/>
              <a:gdLst>
                <a:gd name="connsiteX0" fmla="*/ 60602 w 180297"/>
                <a:gd name="connsiteY0" fmla="*/ 0 h 511195"/>
                <a:gd name="connsiteX1" fmla="*/ 104978 w 180297"/>
                <a:gd name="connsiteY1" fmla="*/ 87009 h 511195"/>
                <a:gd name="connsiteX2" fmla="*/ 180297 w 180297"/>
                <a:gd name="connsiteY2" fmla="*/ 155886 h 511195"/>
                <a:gd name="connsiteX3" fmla="*/ 161930 w 180297"/>
                <a:gd name="connsiteY3" fmla="*/ 253714 h 511195"/>
                <a:gd name="connsiteX4" fmla="*/ 180297 w 180297"/>
                <a:gd name="connsiteY4" fmla="*/ 351542 h 511195"/>
                <a:gd name="connsiteX5" fmla="*/ 104978 w 180297"/>
                <a:gd name="connsiteY5" fmla="*/ 420419 h 511195"/>
                <a:gd name="connsiteX6" fmla="*/ 59377 w 180297"/>
                <a:gd name="connsiteY6" fmla="*/ 509830 h 511195"/>
                <a:gd name="connsiteX7" fmla="*/ 49005 w 180297"/>
                <a:gd name="connsiteY7" fmla="*/ 511195 h 511195"/>
                <a:gd name="connsiteX8" fmla="*/ 25711 w 180297"/>
                <a:gd name="connsiteY8" fmla="*/ 495489 h 511195"/>
                <a:gd name="connsiteX9" fmla="*/ 0 w 180297"/>
                <a:gd name="connsiteY9" fmla="*/ 433417 h 511195"/>
                <a:gd name="connsiteX10" fmla="*/ 0 w 180297"/>
                <a:gd name="connsiteY10" fmla="*/ 82295 h 511195"/>
                <a:gd name="connsiteX11" fmla="*/ 53614 w 180297"/>
                <a:gd name="connsiteY11" fmla="*/ 1410 h 511195"/>
                <a:gd name="connsiteX12" fmla="*/ 60602 w 180297"/>
                <a:gd name="connsiteY12" fmla="*/ 0 h 511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297" h="511195">
                  <a:moveTo>
                    <a:pt x="60602" y="0"/>
                  </a:moveTo>
                  <a:lnTo>
                    <a:pt x="104978" y="87009"/>
                  </a:lnTo>
                  <a:lnTo>
                    <a:pt x="180297" y="155886"/>
                  </a:lnTo>
                  <a:lnTo>
                    <a:pt x="161930" y="253714"/>
                  </a:lnTo>
                  <a:lnTo>
                    <a:pt x="180297" y="351542"/>
                  </a:lnTo>
                  <a:lnTo>
                    <a:pt x="104978" y="420419"/>
                  </a:lnTo>
                  <a:lnTo>
                    <a:pt x="59377" y="509830"/>
                  </a:lnTo>
                  <a:lnTo>
                    <a:pt x="49005" y="511195"/>
                  </a:lnTo>
                  <a:lnTo>
                    <a:pt x="25711" y="495489"/>
                  </a:lnTo>
                  <a:cubicBezTo>
                    <a:pt x="9826" y="479603"/>
                    <a:pt x="0" y="457658"/>
                    <a:pt x="0" y="433417"/>
                  </a:cubicBezTo>
                  <a:lnTo>
                    <a:pt x="0" y="82295"/>
                  </a:lnTo>
                  <a:cubicBezTo>
                    <a:pt x="0" y="45934"/>
                    <a:pt x="22108" y="14737"/>
                    <a:pt x="53614" y="1410"/>
                  </a:cubicBezTo>
                  <a:lnTo>
                    <a:pt x="60602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0" name="Freeform"/>
            <p:cNvSpPr/>
            <p:nvPr/>
          </p:nvSpPr>
          <p:spPr>
            <a:xfrm>
              <a:off x="3432907" y="5406973"/>
              <a:ext cx="5322254" cy="526688"/>
            </a:xfrm>
            <a:custGeom>
              <a:avLst/>
              <a:gdLst>
                <a:gd name="connsiteX0" fmla="*/ 38778 w 5322254"/>
                <a:gd name="connsiteY0" fmla="*/ 0 h 526688"/>
                <a:gd name="connsiteX1" fmla="*/ 5287408 w 5322254"/>
                <a:gd name="connsiteY1" fmla="*/ 0 h 526688"/>
                <a:gd name="connsiteX2" fmla="*/ 5298369 w 5322254"/>
                <a:gd name="connsiteY2" fmla="*/ 2213 h 526688"/>
                <a:gd name="connsiteX3" fmla="*/ 5291732 w 5322254"/>
                <a:gd name="connsiteY3" fmla="*/ 3086 h 526688"/>
                <a:gd name="connsiteX4" fmla="*/ 5246131 w 5322254"/>
                <a:gd name="connsiteY4" fmla="*/ 92497 h 526688"/>
                <a:gd name="connsiteX5" fmla="*/ 5170812 w 5322254"/>
                <a:gd name="connsiteY5" fmla="*/ 161374 h 526688"/>
                <a:gd name="connsiteX6" fmla="*/ 5189179 w 5322254"/>
                <a:gd name="connsiteY6" fmla="*/ 259202 h 526688"/>
                <a:gd name="connsiteX7" fmla="*/ 5170812 w 5322254"/>
                <a:gd name="connsiteY7" fmla="*/ 357030 h 526688"/>
                <a:gd name="connsiteX8" fmla="*/ 5246131 w 5322254"/>
                <a:gd name="connsiteY8" fmla="*/ 425907 h 526688"/>
                <a:gd name="connsiteX9" fmla="*/ 5291732 w 5322254"/>
                <a:gd name="connsiteY9" fmla="*/ 515318 h 526688"/>
                <a:gd name="connsiteX10" fmla="*/ 5322254 w 5322254"/>
                <a:gd name="connsiteY10" fmla="*/ 519334 h 526688"/>
                <a:gd name="connsiteX11" fmla="*/ 5321577 w 5322254"/>
                <a:gd name="connsiteY11" fmla="*/ 519790 h 526688"/>
                <a:gd name="connsiteX12" fmla="*/ 5287408 w 5322254"/>
                <a:gd name="connsiteY12" fmla="*/ 526688 h 526688"/>
                <a:gd name="connsiteX13" fmla="*/ 38778 w 5322254"/>
                <a:gd name="connsiteY13" fmla="*/ 526688 h 526688"/>
                <a:gd name="connsiteX14" fmla="*/ 4609 w 5322254"/>
                <a:gd name="connsiteY14" fmla="*/ 519790 h 526688"/>
                <a:gd name="connsiteX15" fmla="*/ 0 w 5322254"/>
                <a:gd name="connsiteY15" fmla="*/ 516683 h 526688"/>
                <a:gd name="connsiteX16" fmla="*/ 10372 w 5322254"/>
                <a:gd name="connsiteY16" fmla="*/ 515318 h 526688"/>
                <a:gd name="connsiteX17" fmla="*/ 55973 w 5322254"/>
                <a:gd name="connsiteY17" fmla="*/ 425907 h 526688"/>
                <a:gd name="connsiteX18" fmla="*/ 131292 w 5322254"/>
                <a:gd name="connsiteY18" fmla="*/ 357030 h 526688"/>
                <a:gd name="connsiteX19" fmla="*/ 112925 w 5322254"/>
                <a:gd name="connsiteY19" fmla="*/ 259202 h 526688"/>
                <a:gd name="connsiteX20" fmla="*/ 131292 w 5322254"/>
                <a:gd name="connsiteY20" fmla="*/ 161374 h 526688"/>
                <a:gd name="connsiteX21" fmla="*/ 55973 w 5322254"/>
                <a:gd name="connsiteY21" fmla="*/ 92497 h 526688"/>
                <a:gd name="connsiteX22" fmla="*/ 11597 w 5322254"/>
                <a:gd name="connsiteY22" fmla="*/ 5488 h 526688"/>
                <a:gd name="connsiteX23" fmla="*/ 38778 w 5322254"/>
                <a:gd name="connsiteY23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322254" h="526688">
                  <a:moveTo>
                    <a:pt x="38778" y="0"/>
                  </a:moveTo>
                  <a:lnTo>
                    <a:pt x="5287408" y="0"/>
                  </a:lnTo>
                  <a:lnTo>
                    <a:pt x="5298369" y="2213"/>
                  </a:lnTo>
                  <a:lnTo>
                    <a:pt x="5291732" y="3086"/>
                  </a:lnTo>
                  <a:lnTo>
                    <a:pt x="5246131" y="92497"/>
                  </a:lnTo>
                  <a:lnTo>
                    <a:pt x="5170812" y="161374"/>
                  </a:lnTo>
                  <a:lnTo>
                    <a:pt x="5189179" y="259202"/>
                  </a:lnTo>
                  <a:lnTo>
                    <a:pt x="5170812" y="357030"/>
                  </a:lnTo>
                  <a:lnTo>
                    <a:pt x="5246131" y="425907"/>
                  </a:lnTo>
                  <a:lnTo>
                    <a:pt x="5291732" y="515318"/>
                  </a:lnTo>
                  <a:lnTo>
                    <a:pt x="5322254" y="519334"/>
                  </a:lnTo>
                  <a:lnTo>
                    <a:pt x="5321577" y="519790"/>
                  </a:lnTo>
                  <a:cubicBezTo>
                    <a:pt x="5311075" y="524232"/>
                    <a:pt x="5299528" y="526688"/>
                    <a:pt x="5287408" y="526688"/>
                  </a:cubicBezTo>
                  <a:lnTo>
                    <a:pt x="38778" y="526688"/>
                  </a:lnTo>
                  <a:cubicBezTo>
                    <a:pt x="26658" y="526688"/>
                    <a:pt x="15111" y="524232"/>
                    <a:pt x="4609" y="519790"/>
                  </a:cubicBezTo>
                  <a:lnTo>
                    <a:pt x="0" y="516683"/>
                  </a:lnTo>
                  <a:lnTo>
                    <a:pt x="10372" y="515318"/>
                  </a:lnTo>
                  <a:lnTo>
                    <a:pt x="55973" y="425907"/>
                  </a:lnTo>
                  <a:lnTo>
                    <a:pt x="131292" y="357030"/>
                  </a:lnTo>
                  <a:lnTo>
                    <a:pt x="112925" y="259202"/>
                  </a:lnTo>
                  <a:lnTo>
                    <a:pt x="131292" y="161374"/>
                  </a:lnTo>
                  <a:lnTo>
                    <a:pt x="55973" y="92497"/>
                  </a:lnTo>
                  <a:lnTo>
                    <a:pt x="11597" y="5488"/>
                  </a:lnTo>
                  <a:lnTo>
                    <a:pt x="3877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نوفل بن عبد الله المخزومي</a:t>
              </a:r>
            </a:p>
          </p:txBody>
        </p:sp>
      </p:grpSp>
      <p:grpSp>
        <p:nvGrpSpPr>
          <p:cNvPr id="35" name="أحسنت"/>
          <p:cNvGrpSpPr/>
          <p:nvPr/>
        </p:nvGrpSpPr>
        <p:grpSpPr>
          <a:xfrm>
            <a:off x="3695705" y="2247529"/>
            <a:ext cx="4791064" cy="2362944"/>
            <a:chOff x="3695705" y="2247529"/>
            <a:chExt cx="4791064" cy="2362944"/>
          </a:xfrm>
        </p:grpSpPr>
        <p:sp>
          <p:nvSpPr>
            <p:cNvPr id="36" name="Freeform"/>
            <p:cNvSpPr/>
            <p:nvPr/>
          </p:nvSpPr>
          <p:spPr>
            <a:xfrm>
              <a:off x="3695706" y="2252805"/>
              <a:ext cx="313782" cy="442766"/>
            </a:xfrm>
            <a:custGeom>
              <a:avLst/>
              <a:gdLst>
                <a:gd name="connsiteX0" fmla="*/ 397596 w 399247"/>
                <a:gd name="connsiteY0" fmla="*/ 0 h 515500"/>
                <a:gd name="connsiteX1" fmla="*/ 370642 w 399247"/>
                <a:gd name="connsiteY1" fmla="*/ 116255 h 515500"/>
                <a:gd name="connsiteX2" fmla="*/ 399247 w 399247"/>
                <a:gd name="connsiteY2" fmla="*/ 239629 h 515500"/>
                <a:gd name="connsiteX3" fmla="*/ 299857 w 399247"/>
                <a:gd name="connsiteY3" fmla="*/ 323452 h 515500"/>
                <a:gd name="connsiteX4" fmla="*/ 246749 w 399247"/>
                <a:gd name="connsiteY4" fmla="*/ 439252 h 515500"/>
                <a:gd name="connsiteX5" fmla="*/ 114536 w 399247"/>
                <a:gd name="connsiteY5" fmla="*/ 451505 h 515500"/>
                <a:gd name="connsiteX6" fmla="*/ 1 w 399247"/>
                <a:gd name="connsiteY6" fmla="*/ 515500 h 515500"/>
                <a:gd name="connsiteX7" fmla="*/ 0 w 399247"/>
                <a:gd name="connsiteY7" fmla="*/ 515500 h 515500"/>
                <a:gd name="connsiteX8" fmla="*/ 0 w 399247"/>
                <a:gd name="connsiteY8" fmla="*/ 452385 h 515500"/>
                <a:gd name="connsiteX9" fmla="*/ 366119 w 399247"/>
                <a:gd name="connsiteY9" fmla="*/ 3173 h 515500"/>
                <a:gd name="connsiteX10" fmla="*/ 397596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397596" y="0"/>
                  </a:moveTo>
                  <a:lnTo>
                    <a:pt x="370642" y="116255"/>
                  </a:lnTo>
                  <a:lnTo>
                    <a:pt x="399247" y="239629"/>
                  </a:lnTo>
                  <a:lnTo>
                    <a:pt x="299857" y="323452"/>
                  </a:lnTo>
                  <a:lnTo>
                    <a:pt x="246749" y="439252"/>
                  </a:lnTo>
                  <a:lnTo>
                    <a:pt x="114536" y="451505"/>
                  </a:lnTo>
                  <a:lnTo>
                    <a:pt x="1" y="515500"/>
                  </a:lnTo>
                  <a:lnTo>
                    <a:pt x="0" y="515500"/>
                  </a:lnTo>
                  <a:lnTo>
                    <a:pt x="0" y="452385"/>
                  </a:lnTo>
                  <a:cubicBezTo>
                    <a:pt x="0" y="230802"/>
                    <a:pt x="157175" y="45929"/>
                    <a:pt x="366119" y="3173"/>
                  </a:cubicBezTo>
                  <a:lnTo>
                    <a:pt x="39759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37" name="Freeform"/>
            <p:cNvSpPr/>
            <p:nvPr/>
          </p:nvSpPr>
          <p:spPr>
            <a:xfrm>
              <a:off x="8172987" y="2252805"/>
              <a:ext cx="313782" cy="442766"/>
            </a:xfrm>
            <a:custGeom>
              <a:avLst/>
              <a:gdLst>
                <a:gd name="connsiteX0" fmla="*/ 1651 w 399247"/>
                <a:gd name="connsiteY0" fmla="*/ 0 h 515500"/>
                <a:gd name="connsiteX1" fmla="*/ 33128 w 399247"/>
                <a:gd name="connsiteY1" fmla="*/ 3173 h 515500"/>
                <a:gd name="connsiteX2" fmla="*/ 399247 w 399247"/>
                <a:gd name="connsiteY2" fmla="*/ 452385 h 515500"/>
                <a:gd name="connsiteX3" fmla="*/ 399247 w 399247"/>
                <a:gd name="connsiteY3" fmla="*/ 515500 h 515500"/>
                <a:gd name="connsiteX4" fmla="*/ 284711 w 399247"/>
                <a:gd name="connsiteY4" fmla="*/ 451505 h 515500"/>
                <a:gd name="connsiteX5" fmla="*/ 152498 w 399247"/>
                <a:gd name="connsiteY5" fmla="*/ 439252 h 515500"/>
                <a:gd name="connsiteX6" fmla="*/ 99390 w 399247"/>
                <a:gd name="connsiteY6" fmla="*/ 323452 h 515500"/>
                <a:gd name="connsiteX7" fmla="*/ 0 w 399247"/>
                <a:gd name="connsiteY7" fmla="*/ 239629 h 515500"/>
                <a:gd name="connsiteX8" fmla="*/ 28605 w 399247"/>
                <a:gd name="connsiteY8" fmla="*/ 116255 h 515500"/>
                <a:gd name="connsiteX9" fmla="*/ 1651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1651" y="0"/>
                  </a:moveTo>
                  <a:lnTo>
                    <a:pt x="33128" y="3173"/>
                  </a:lnTo>
                  <a:cubicBezTo>
                    <a:pt x="242072" y="45929"/>
                    <a:pt x="399247" y="230802"/>
                    <a:pt x="399247" y="452385"/>
                  </a:cubicBezTo>
                  <a:lnTo>
                    <a:pt x="399247" y="515500"/>
                  </a:lnTo>
                  <a:lnTo>
                    <a:pt x="284711" y="451505"/>
                  </a:lnTo>
                  <a:lnTo>
                    <a:pt x="152498" y="439252"/>
                  </a:lnTo>
                  <a:lnTo>
                    <a:pt x="99390" y="323452"/>
                  </a:lnTo>
                  <a:lnTo>
                    <a:pt x="0" y="239629"/>
                  </a:lnTo>
                  <a:lnTo>
                    <a:pt x="28605" y="116255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38" name="Freeform"/>
            <p:cNvSpPr/>
            <p:nvPr/>
          </p:nvSpPr>
          <p:spPr>
            <a:xfrm>
              <a:off x="3695706" y="4162431"/>
              <a:ext cx="313782" cy="442766"/>
            </a:xfrm>
            <a:custGeom>
              <a:avLst/>
              <a:gdLst>
                <a:gd name="connsiteX0" fmla="*/ 1 w 399247"/>
                <a:gd name="connsiteY0" fmla="*/ 0 h 515500"/>
                <a:gd name="connsiteX1" fmla="*/ 114536 w 399247"/>
                <a:gd name="connsiteY1" fmla="*/ 63995 h 515500"/>
                <a:gd name="connsiteX2" fmla="*/ 246749 w 399247"/>
                <a:gd name="connsiteY2" fmla="*/ 76248 h 515500"/>
                <a:gd name="connsiteX3" fmla="*/ 299857 w 399247"/>
                <a:gd name="connsiteY3" fmla="*/ 192048 h 515500"/>
                <a:gd name="connsiteX4" fmla="*/ 399247 w 399247"/>
                <a:gd name="connsiteY4" fmla="*/ 275871 h 515500"/>
                <a:gd name="connsiteX5" fmla="*/ 370642 w 399247"/>
                <a:gd name="connsiteY5" fmla="*/ 399246 h 515500"/>
                <a:gd name="connsiteX6" fmla="*/ 397596 w 399247"/>
                <a:gd name="connsiteY6" fmla="*/ 515500 h 515500"/>
                <a:gd name="connsiteX7" fmla="*/ 366119 w 399247"/>
                <a:gd name="connsiteY7" fmla="*/ 512327 h 515500"/>
                <a:gd name="connsiteX8" fmla="*/ 0 w 399247"/>
                <a:gd name="connsiteY8" fmla="*/ 63115 h 515500"/>
                <a:gd name="connsiteX9" fmla="*/ 0 w 399247"/>
                <a:gd name="connsiteY9" fmla="*/ 1 h 515500"/>
                <a:gd name="connsiteX10" fmla="*/ 1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1" y="0"/>
                  </a:moveTo>
                  <a:lnTo>
                    <a:pt x="114536" y="63995"/>
                  </a:lnTo>
                  <a:lnTo>
                    <a:pt x="246749" y="76248"/>
                  </a:lnTo>
                  <a:lnTo>
                    <a:pt x="299857" y="192048"/>
                  </a:lnTo>
                  <a:lnTo>
                    <a:pt x="399247" y="275871"/>
                  </a:lnTo>
                  <a:lnTo>
                    <a:pt x="370642" y="399246"/>
                  </a:lnTo>
                  <a:lnTo>
                    <a:pt x="397596" y="515500"/>
                  </a:lnTo>
                  <a:lnTo>
                    <a:pt x="366119" y="512327"/>
                  </a:lnTo>
                  <a:cubicBezTo>
                    <a:pt x="157175" y="469571"/>
                    <a:pt x="0" y="284698"/>
                    <a:pt x="0" y="63115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39" name="Freeform"/>
            <p:cNvSpPr/>
            <p:nvPr/>
          </p:nvSpPr>
          <p:spPr>
            <a:xfrm>
              <a:off x="8172987" y="4162431"/>
              <a:ext cx="313782" cy="442766"/>
            </a:xfrm>
            <a:custGeom>
              <a:avLst/>
              <a:gdLst>
                <a:gd name="connsiteX0" fmla="*/ 399247 w 399247"/>
                <a:gd name="connsiteY0" fmla="*/ 0 h 515500"/>
                <a:gd name="connsiteX1" fmla="*/ 399247 w 399247"/>
                <a:gd name="connsiteY1" fmla="*/ 63115 h 515500"/>
                <a:gd name="connsiteX2" fmla="*/ 33128 w 399247"/>
                <a:gd name="connsiteY2" fmla="*/ 512327 h 515500"/>
                <a:gd name="connsiteX3" fmla="*/ 1651 w 399247"/>
                <a:gd name="connsiteY3" fmla="*/ 515500 h 515500"/>
                <a:gd name="connsiteX4" fmla="*/ 28605 w 399247"/>
                <a:gd name="connsiteY4" fmla="*/ 399246 h 515500"/>
                <a:gd name="connsiteX5" fmla="*/ 0 w 399247"/>
                <a:gd name="connsiteY5" fmla="*/ 275871 h 515500"/>
                <a:gd name="connsiteX6" fmla="*/ 99390 w 399247"/>
                <a:gd name="connsiteY6" fmla="*/ 192048 h 515500"/>
                <a:gd name="connsiteX7" fmla="*/ 152498 w 399247"/>
                <a:gd name="connsiteY7" fmla="*/ 76248 h 515500"/>
                <a:gd name="connsiteX8" fmla="*/ 284711 w 399247"/>
                <a:gd name="connsiteY8" fmla="*/ 63995 h 515500"/>
                <a:gd name="connsiteX9" fmla="*/ 399247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399247" y="0"/>
                  </a:moveTo>
                  <a:lnTo>
                    <a:pt x="399247" y="63115"/>
                  </a:lnTo>
                  <a:cubicBezTo>
                    <a:pt x="399247" y="284698"/>
                    <a:pt x="242072" y="469571"/>
                    <a:pt x="33128" y="512327"/>
                  </a:cubicBezTo>
                  <a:lnTo>
                    <a:pt x="1651" y="515500"/>
                  </a:lnTo>
                  <a:lnTo>
                    <a:pt x="28605" y="399246"/>
                  </a:lnTo>
                  <a:lnTo>
                    <a:pt x="0" y="275871"/>
                  </a:lnTo>
                  <a:lnTo>
                    <a:pt x="99390" y="192048"/>
                  </a:lnTo>
                  <a:lnTo>
                    <a:pt x="152498" y="76248"/>
                  </a:lnTo>
                  <a:lnTo>
                    <a:pt x="284711" y="63995"/>
                  </a:lnTo>
                  <a:lnTo>
                    <a:pt x="39924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40" name="Freeform"/>
            <p:cNvSpPr/>
            <p:nvPr/>
          </p:nvSpPr>
          <p:spPr>
            <a:xfrm>
              <a:off x="3695705" y="2247529"/>
              <a:ext cx="4791063" cy="2362944"/>
            </a:xfrm>
            <a:custGeom>
              <a:avLst/>
              <a:gdLst>
                <a:gd name="connsiteX0" fmla="*/ 458528 w 6096000"/>
                <a:gd name="connsiteY0" fmla="*/ 0 h 2751112"/>
                <a:gd name="connsiteX1" fmla="*/ 5637472 w 6096000"/>
                <a:gd name="connsiteY1" fmla="*/ 0 h 2751112"/>
                <a:gd name="connsiteX2" fmla="*/ 5698404 w 6096000"/>
                <a:gd name="connsiteY2" fmla="*/ 6143 h 2751112"/>
                <a:gd name="connsiteX3" fmla="*/ 5725358 w 6096000"/>
                <a:gd name="connsiteY3" fmla="*/ 122398 h 2751112"/>
                <a:gd name="connsiteX4" fmla="*/ 5696753 w 6096000"/>
                <a:gd name="connsiteY4" fmla="*/ 245772 h 2751112"/>
                <a:gd name="connsiteX5" fmla="*/ 5796143 w 6096000"/>
                <a:gd name="connsiteY5" fmla="*/ 329595 h 2751112"/>
                <a:gd name="connsiteX6" fmla="*/ 5849251 w 6096000"/>
                <a:gd name="connsiteY6" fmla="*/ 445395 h 2751112"/>
                <a:gd name="connsiteX7" fmla="*/ 5981464 w 6096000"/>
                <a:gd name="connsiteY7" fmla="*/ 457648 h 2751112"/>
                <a:gd name="connsiteX8" fmla="*/ 6096000 w 6096000"/>
                <a:gd name="connsiteY8" fmla="*/ 521643 h 2751112"/>
                <a:gd name="connsiteX9" fmla="*/ 6096000 w 6096000"/>
                <a:gd name="connsiteY9" fmla="*/ 2229469 h 2751112"/>
                <a:gd name="connsiteX10" fmla="*/ 5981464 w 6096000"/>
                <a:gd name="connsiteY10" fmla="*/ 2293464 h 2751112"/>
                <a:gd name="connsiteX11" fmla="*/ 5849251 w 6096000"/>
                <a:gd name="connsiteY11" fmla="*/ 2305717 h 2751112"/>
                <a:gd name="connsiteX12" fmla="*/ 5796143 w 6096000"/>
                <a:gd name="connsiteY12" fmla="*/ 2421517 h 2751112"/>
                <a:gd name="connsiteX13" fmla="*/ 5696753 w 6096000"/>
                <a:gd name="connsiteY13" fmla="*/ 2505340 h 2751112"/>
                <a:gd name="connsiteX14" fmla="*/ 5725358 w 6096000"/>
                <a:gd name="connsiteY14" fmla="*/ 2628715 h 2751112"/>
                <a:gd name="connsiteX15" fmla="*/ 5698404 w 6096000"/>
                <a:gd name="connsiteY15" fmla="*/ 2744969 h 2751112"/>
                <a:gd name="connsiteX16" fmla="*/ 5637472 w 6096000"/>
                <a:gd name="connsiteY16" fmla="*/ 2751112 h 2751112"/>
                <a:gd name="connsiteX17" fmla="*/ 458528 w 6096000"/>
                <a:gd name="connsiteY17" fmla="*/ 2751112 h 2751112"/>
                <a:gd name="connsiteX18" fmla="*/ 397596 w 6096000"/>
                <a:gd name="connsiteY18" fmla="*/ 2744969 h 2751112"/>
                <a:gd name="connsiteX19" fmla="*/ 370642 w 6096000"/>
                <a:gd name="connsiteY19" fmla="*/ 2628715 h 2751112"/>
                <a:gd name="connsiteX20" fmla="*/ 399247 w 6096000"/>
                <a:gd name="connsiteY20" fmla="*/ 2505340 h 2751112"/>
                <a:gd name="connsiteX21" fmla="*/ 299857 w 6096000"/>
                <a:gd name="connsiteY21" fmla="*/ 2421517 h 2751112"/>
                <a:gd name="connsiteX22" fmla="*/ 246749 w 6096000"/>
                <a:gd name="connsiteY22" fmla="*/ 2305717 h 2751112"/>
                <a:gd name="connsiteX23" fmla="*/ 114536 w 6096000"/>
                <a:gd name="connsiteY23" fmla="*/ 2293464 h 2751112"/>
                <a:gd name="connsiteX24" fmla="*/ 1 w 6096000"/>
                <a:gd name="connsiteY24" fmla="*/ 2229469 h 2751112"/>
                <a:gd name="connsiteX25" fmla="*/ 0 w 6096000"/>
                <a:gd name="connsiteY25" fmla="*/ 2229470 h 2751112"/>
                <a:gd name="connsiteX26" fmla="*/ 0 w 6096000"/>
                <a:gd name="connsiteY26" fmla="*/ 521643 h 2751112"/>
                <a:gd name="connsiteX27" fmla="*/ 1 w 6096000"/>
                <a:gd name="connsiteY27" fmla="*/ 521643 h 2751112"/>
                <a:gd name="connsiteX28" fmla="*/ 114536 w 6096000"/>
                <a:gd name="connsiteY28" fmla="*/ 457648 h 2751112"/>
                <a:gd name="connsiteX29" fmla="*/ 246749 w 6096000"/>
                <a:gd name="connsiteY29" fmla="*/ 445395 h 2751112"/>
                <a:gd name="connsiteX30" fmla="*/ 299857 w 6096000"/>
                <a:gd name="connsiteY30" fmla="*/ 329595 h 2751112"/>
                <a:gd name="connsiteX31" fmla="*/ 399247 w 6096000"/>
                <a:gd name="connsiteY31" fmla="*/ 245772 h 2751112"/>
                <a:gd name="connsiteX32" fmla="*/ 370642 w 6096000"/>
                <a:gd name="connsiteY32" fmla="*/ 122398 h 2751112"/>
                <a:gd name="connsiteX33" fmla="*/ 397596 w 6096000"/>
                <a:gd name="connsiteY33" fmla="*/ 6143 h 2751112"/>
                <a:gd name="connsiteX34" fmla="*/ 458528 w 6096000"/>
                <a:gd name="connsiteY34" fmla="*/ 0 h 275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96000" h="2751112">
                  <a:moveTo>
                    <a:pt x="458528" y="0"/>
                  </a:moveTo>
                  <a:lnTo>
                    <a:pt x="5637472" y="0"/>
                  </a:lnTo>
                  <a:lnTo>
                    <a:pt x="5698404" y="6143"/>
                  </a:lnTo>
                  <a:lnTo>
                    <a:pt x="5725358" y="122398"/>
                  </a:lnTo>
                  <a:lnTo>
                    <a:pt x="5696753" y="245772"/>
                  </a:lnTo>
                  <a:lnTo>
                    <a:pt x="5796143" y="329595"/>
                  </a:lnTo>
                  <a:lnTo>
                    <a:pt x="5849251" y="445395"/>
                  </a:lnTo>
                  <a:lnTo>
                    <a:pt x="5981464" y="457648"/>
                  </a:lnTo>
                  <a:lnTo>
                    <a:pt x="6096000" y="521643"/>
                  </a:lnTo>
                  <a:lnTo>
                    <a:pt x="6096000" y="2229469"/>
                  </a:lnTo>
                  <a:lnTo>
                    <a:pt x="5981464" y="2293464"/>
                  </a:lnTo>
                  <a:lnTo>
                    <a:pt x="5849251" y="2305717"/>
                  </a:lnTo>
                  <a:lnTo>
                    <a:pt x="5796143" y="2421517"/>
                  </a:lnTo>
                  <a:lnTo>
                    <a:pt x="5696753" y="2505340"/>
                  </a:lnTo>
                  <a:lnTo>
                    <a:pt x="5725358" y="2628715"/>
                  </a:lnTo>
                  <a:lnTo>
                    <a:pt x="5698404" y="2744969"/>
                  </a:lnTo>
                  <a:lnTo>
                    <a:pt x="5637472" y="2751112"/>
                  </a:lnTo>
                  <a:lnTo>
                    <a:pt x="458528" y="2751112"/>
                  </a:lnTo>
                  <a:lnTo>
                    <a:pt x="397596" y="2744969"/>
                  </a:lnTo>
                  <a:lnTo>
                    <a:pt x="370642" y="2628715"/>
                  </a:lnTo>
                  <a:lnTo>
                    <a:pt x="399247" y="2505340"/>
                  </a:lnTo>
                  <a:lnTo>
                    <a:pt x="299857" y="2421517"/>
                  </a:lnTo>
                  <a:lnTo>
                    <a:pt x="246749" y="2305717"/>
                  </a:lnTo>
                  <a:lnTo>
                    <a:pt x="114536" y="2293464"/>
                  </a:lnTo>
                  <a:lnTo>
                    <a:pt x="1" y="2229469"/>
                  </a:lnTo>
                  <a:lnTo>
                    <a:pt x="0" y="2229470"/>
                  </a:lnTo>
                  <a:lnTo>
                    <a:pt x="0" y="521643"/>
                  </a:lnTo>
                  <a:lnTo>
                    <a:pt x="1" y="521643"/>
                  </a:lnTo>
                  <a:lnTo>
                    <a:pt x="114536" y="457648"/>
                  </a:lnTo>
                  <a:lnTo>
                    <a:pt x="246749" y="445395"/>
                  </a:lnTo>
                  <a:lnTo>
                    <a:pt x="299857" y="329595"/>
                  </a:lnTo>
                  <a:lnTo>
                    <a:pt x="399247" y="245772"/>
                  </a:lnTo>
                  <a:lnTo>
                    <a:pt x="370642" y="122398"/>
                  </a:lnTo>
                  <a:lnTo>
                    <a:pt x="397596" y="6143"/>
                  </a:lnTo>
                  <a:lnTo>
                    <a:pt x="45852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0" bIns="468000" rtlCol="1" anchor="ctr">
              <a:noAutofit/>
            </a:bodyPr>
            <a:lstStyle/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أحسنت!</a:t>
              </a:r>
            </a:p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السؤال التالي..</a:t>
              </a:r>
            </a:p>
          </p:txBody>
        </p:sp>
        <p:sp>
          <p:nvSpPr>
            <p:cNvPr id="41" name="Freeform">
              <a:hlinkClick r:id="" action="ppaction://hlinkshowjump?jump=nextslide"/>
            </p:cNvPr>
            <p:cNvSpPr/>
            <p:nvPr/>
          </p:nvSpPr>
          <p:spPr>
            <a:xfrm flipH="1">
              <a:off x="5839527" y="3974869"/>
              <a:ext cx="423298" cy="423300"/>
            </a:xfrm>
            <a:prstGeom prst="chevron">
              <a:avLst/>
            </a:pr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</p:grpSp>
    </p:spTree>
    <p:extLst>
      <p:ext uri="{BB962C8B-B14F-4D97-AF65-F5344CB8AC3E}">
        <p14:creationId xmlns:p14="http://schemas.microsoft.com/office/powerpoint/2010/main" val="327417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ght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4" dur="7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7" dur="7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0" dur="7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3" dur="7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سؤال"/>
          <p:cNvGrpSpPr/>
          <p:nvPr/>
        </p:nvGrpSpPr>
        <p:grpSpPr>
          <a:xfrm>
            <a:off x="3048000" y="773137"/>
            <a:ext cx="6096001" cy="3006537"/>
            <a:chOff x="3048000" y="773138"/>
            <a:chExt cx="6096001" cy="2751112"/>
          </a:xfrm>
        </p:grpSpPr>
        <p:sp>
          <p:nvSpPr>
            <p:cNvPr id="53" name="Freeform"/>
            <p:cNvSpPr/>
            <p:nvPr/>
          </p:nvSpPr>
          <p:spPr>
            <a:xfrm>
              <a:off x="3048001" y="779281"/>
              <a:ext cx="399247" cy="515500"/>
            </a:xfrm>
            <a:custGeom>
              <a:avLst/>
              <a:gdLst>
                <a:gd name="connsiteX0" fmla="*/ 397596 w 399247"/>
                <a:gd name="connsiteY0" fmla="*/ 0 h 515500"/>
                <a:gd name="connsiteX1" fmla="*/ 370642 w 399247"/>
                <a:gd name="connsiteY1" fmla="*/ 116255 h 515500"/>
                <a:gd name="connsiteX2" fmla="*/ 399247 w 399247"/>
                <a:gd name="connsiteY2" fmla="*/ 239629 h 515500"/>
                <a:gd name="connsiteX3" fmla="*/ 299857 w 399247"/>
                <a:gd name="connsiteY3" fmla="*/ 323452 h 515500"/>
                <a:gd name="connsiteX4" fmla="*/ 246749 w 399247"/>
                <a:gd name="connsiteY4" fmla="*/ 439252 h 515500"/>
                <a:gd name="connsiteX5" fmla="*/ 114536 w 399247"/>
                <a:gd name="connsiteY5" fmla="*/ 451505 h 515500"/>
                <a:gd name="connsiteX6" fmla="*/ 1 w 399247"/>
                <a:gd name="connsiteY6" fmla="*/ 515500 h 515500"/>
                <a:gd name="connsiteX7" fmla="*/ 0 w 399247"/>
                <a:gd name="connsiteY7" fmla="*/ 515500 h 515500"/>
                <a:gd name="connsiteX8" fmla="*/ 0 w 399247"/>
                <a:gd name="connsiteY8" fmla="*/ 452385 h 515500"/>
                <a:gd name="connsiteX9" fmla="*/ 366119 w 399247"/>
                <a:gd name="connsiteY9" fmla="*/ 3173 h 515500"/>
                <a:gd name="connsiteX10" fmla="*/ 397596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397596" y="0"/>
                  </a:moveTo>
                  <a:lnTo>
                    <a:pt x="370642" y="116255"/>
                  </a:lnTo>
                  <a:lnTo>
                    <a:pt x="399247" y="239629"/>
                  </a:lnTo>
                  <a:lnTo>
                    <a:pt x="299857" y="323452"/>
                  </a:lnTo>
                  <a:lnTo>
                    <a:pt x="246749" y="439252"/>
                  </a:lnTo>
                  <a:lnTo>
                    <a:pt x="114536" y="451505"/>
                  </a:lnTo>
                  <a:lnTo>
                    <a:pt x="1" y="515500"/>
                  </a:lnTo>
                  <a:lnTo>
                    <a:pt x="0" y="515500"/>
                  </a:lnTo>
                  <a:lnTo>
                    <a:pt x="0" y="452385"/>
                  </a:lnTo>
                  <a:cubicBezTo>
                    <a:pt x="0" y="230802"/>
                    <a:pt x="157175" y="45929"/>
                    <a:pt x="366119" y="3173"/>
                  </a:cubicBezTo>
                  <a:lnTo>
                    <a:pt x="39759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2" name="Freeform"/>
            <p:cNvSpPr/>
            <p:nvPr/>
          </p:nvSpPr>
          <p:spPr>
            <a:xfrm>
              <a:off x="8744754" y="779281"/>
              <a:ext cx="399247" cy="515500"/>
            </a:xfrm>
            <a:custGeom>
              <a:avLst/>
              <a:gdLst>
                <a:gd name="connsiteX0" fmla="*/ 1651 w 399247"/>
                <a:gd name="connsiteY0" fmla="*/ 0 h 515500"/>
                <a:gd name="connsiteX1" fmla="*/ 33128 w 399247"/>
                <a:gd name="connsiteY1" fmla="*/ 3173 h 515500"/>
                <a:gd name="connsiteX2" fmla="*/ 399247 w 399247"/>
                <a:gd name="connsiteY2" fmla="*/ 452385 h 515500"/>
                <a:gd name="connsiteX3" fmla="*/ 399247 w 399247"/>
                <a:gd name="connsiteY3" fmla="*/ 515500 h 515500"/>
                <a:gd name="connsiteX4" fmla="*/ 284711 w 399247"/>
                <a:gd name="connsiteY4" fmla="*/ 451505 h 515500"/>
                <a:gd name="connsiteX5" fmla="*/ 152498 w 399247"/>
                <a:gd name="connsiteY5" fmla="*/ 439252 h 515500"/>
                <a:gd name="connsiteX6" fmla="*/ 99390 w 399247"/>
                <a:gd name="connsiteY6" fmla="*/ 323452 h 515500"/>
                <a:gd name="connsiteX7" fmla="*/ 0 w 399247"/>
                <a:gd name="connsiteY7" fmla="*/ 239629 h 515500"/>
                <a:gd name="connsiteX8" fmla="*/ 28605 w 399247"/>
                <a:gd name="connsiteY8" fmla="*/ 116255 h 515500"/>
                <a:gd name="connsiteX9" fmla="*/ 1651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1651" y="0"/>
                  </a:moveTo>
                  <a:lnTo>
                    <a:pt x="33128" y="3173"/>
                  </a:lnTo>
                  <a:cubicBezTo>
                    <a:pt x="242072" y="45929"/>
                    <a:pt x="399247" y="230802"/>
                    <a:pt x="399247" y="452385"/>
                  </a:cubicBezTo>
                  <a:lnTo>
                    <a:pt x="399247" y="515500"/>
                  </a:lnTo>
                  <a:lnTo>
                    <a:pt x="284711" y="451505"/>
                  </a:lnTo>
                  <a:lnTo>
                    <a:pt x="152498" y="439252"/>
                  </a:lnTo>
                  <a:lnTo>
                    <a:pt x="99390" y="323452"/>
                  </a:lnTo>
                  <a:lnTo>
                    <a:pt x="0" y="239629"/>
                  </a:lnTo>
                  <a:lnTo>
                    <a:pt x="28605" y="116255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1" name="Freeform"/>
            <p:cNvSpPr/>
            <p:nvPr/>
          </p:nvSpPr>
          <p:spPr>
            <a:xfrm>
              <a:off x="3048001" y="3002607"/>
              <a:ext cx="399247" cy="515500"/>
            </a:xfrm>
            <a:custGeom>
              <a:avLst/>
              <a:gdLst>
                <a:gd name="connsiteX0" fmla="*/ 1 w 399247"/>
                <a:gd name="connsiteY0" fmla="*/ 0 h 515500"/>
                <a:gd name="connsiteX1" fmla="*/ 114536 w 399247"/>
                <a:gd name="connsiteY1" fmla="*/ 63995 h 515500"/>
                <a:gd name="connsiteX2" fmla="*/ 246749 w 399247"/>
                <a:gd name="connsiteY2" fmla="*/ 76248 h 515500"/>
                <a:gd name="connsiteX3" fmla="*/ 299857 w 399247"/>
                <a:gd name="connsiteY3" fmla="*/ 192048 h 515500"/>
                <a:gd name="connsiteX4" fmla="*/ 399247 w 399247"/>
                <a:gd name="connsiteY4" fmla="*/ 275871 h 515500"/>
                <a:gd name="connsiteX5" fmla="*/ 370642 w 399247"/>
                <a:gd name="connsiteY5" fmla="*/ 399246 h 515500"/>
                <a:gd name="connsiteX6" fmla="*/ 397596 w 399247"/>
                <a:gd name="connsiteY6" fmla="*/ 515500 h 515500"/>
                <a:gd name="connsiteX7" fmla="*/ 366119 w 399247"/>
                <a:gd name="connsiteY7" fmla="*/ 512327 h 515500"/>
                <a:gd name="connsiteX8" fmla="*/ 0 w 399247"/>
                <a:gd name="connsiteY8" fmla="*/ 63115 h 515500"/>
                <a:gd name="connsiteX9" fmla="*/ 0 w 399247"/>
                <a:gd name="connsiteY9" fmla="*/ 1 h 515500"/>
                <a:gd name="connsiteX10" fmla="*/ 1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1" y="0"/>
                  </a:moveTo>
                  <a:lnTo>
                    <a:pt x="114536" y="63995"/>
                  </a:lnTo>
                  <a:lnTo>
                    <a:pt x="246749" y="76248"/>
                  </a:lnTo>
                  <a:lnTo>
                    <a:pt x="299857" y="192048"/>
                  </a:lnTo>
                  <a:lnTo>
                    <a:pt x="399247" y="275871"/>
                  </a:lnTo>
                  <a:lnTo>
                    <a:pt x="370642" y="399246"/>
                  </a:lnTo>
                  <a:lnTo>
                    <a:pt x="397596" y="515500"/>
                  </a:lnTo>
                  <a:lnTo>
                    <a:pt x="366119" y="512327"/>
                  </a:lnTo>
                  <a:cubicBezTo>
                    <a:pt x="157175" y="469571"/>
                    <a:pt x="0" y="284698"/>
                    <a:pt x="0" y="63115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0" name="Freeform"/>
            <p:cNvSpPr/>
            <p:nvPr/>
          </p:nvSpPr>
          <p:spPr>
            <a:xfrm>
              <a:off x="8744754" y="3002607"/>
              <a:ext cx="399247" cy="515500"/>
            </a:xfrm>
            <a:custGeom>
              <a:avLst/>
              <a:gdLst>
                <a:gd name="connsiteX0" fmla="*/ 399247 w 399247"/>
                <a:gd name="connsiteY0" fmla="*/ 0 h 515500"/>
                <a:gd name="connsiteX1" fmla="*/ 399247 w 399247"/>
                <a:gd name="connsiteY1" fmla="*/ 63115 h 515500"/>
                <a:gd name="connsiteX2" fmla="*/ 33128 w 399247"/>
                <a:gd name="connsiteY2" fmla="*/ 512327 h 515500"/>
                <a:gd name="connsiteX3" fmla="*/ 1651 w 399247"/>
                <a:gd name="connsiteY3" fmla="*/ 515500 h 515500"/>
                <a:gd name="connsiteX4" fmla="*/ 28605 w 399247"/>
                <a:gd name="connsiteY4" fmla="*/ 399246 h 515500"/>
                <a:gd name="connsiteX5" fmla="*/ 0 w 399247"/>
                <a:gd name="connsiteY5" fmla="*/ 275871 h 515500"/>
                <a:gd name="connsiteX6" fmla="*/ 99390 w 399247"/>
                <a:gd name="connsiteY6" fmla="*/ 192048 h 515500"/>
                <a:gd name="connsiteX7" fmla="*/ 152498 w 399247"/>
                <a:gd name="connsiteY7" fmla="*/ 76248 h 515500"/>
                <a:gd name="connsiteX8" fmla="*/ 284711 w 399247"/>
                <a:gd name="connsiteY8" fmla="*/ 63995 h 515500"/>
                <a:gd name="connsiteX9" fmla="*/ 399247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399247" y="0"/>
                  </a:moveTo>
                  <a:lnTo>
                    <a:pt x="399247" y="63115"/>
                  </a:lnTo>
                  <a:cubicBezTo>
                    <a:pt x="399247" y="284698"/>
                    <a:pt x="242072" y="469571"/>
                    <a:pt x="33128" y="512327"/>
                  </a:cubicBezTo>
                  <a:lnTo>
                    <a:pt x="1651" y="515500"/>
                  </a:lnTo>
                  <a:lnTo>
                    <a:pt x="28605" y="399246"/>
                  </a:lnTo>
                  <a:lnTo>
                    <a:pt x="0" y="275871"/>
                  </a:lnTo>
                  <a:lnTo>
                    <a:pt x="99390" y="192048"/>
                  </a:lnTo>
                  <a:lnTo>
                    <a:pt x="152498" y="76248"/>
                  </a:lnTo>
                  <a:lnTo>
                    <a:pt x="284711" y="63995"/>
                  </a:lnTo>
                  <a:lnTo>
                    <a:pt x="39924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47" name="Freeform"/>
            <p:cNvSpPr/>
            <p:nvPr/>
          </p:nvSpPr>
          <p:spPr>
            <a:xfrm>
              <a:off x="3048000" y="773138"/>
              <a:ext cx="6096000" cy="2751112"/>
            </a:xfrm>
            <a:custGeom>
              <a:avLst/>
              <a:gdLst>
                <a:gd name="connsiteX0" fmla="*/ 458528 w 6096000"/>
                <a:gd name="connsiteY0" fmla="*/ 0 h 2751112"/>
                <a:gd name="connsiteX1" fmla="*/ 5637472 w 6096000"/>
                <a:gd name="connsiteY1" fmla="*/ 0 h 2751112"/>
                <a:gd name="connsiteX2" fmla="*/ 5698404 w 6096000"/>
                <a:gd name="connsiteY2" fmla="*/ 6143 h 2751112"/>
                <a:gd name="connsiteX3" fmla="*/ 5725358 w 6096000"/>
                <a:gd name="connsiteY3" fmla="*/ 122398 h 2751112"/>
                <a:gd name="connsiteX4" fmla="*/ 5696753 w 6096000"/>
                <a:gd name="connsiteY4" fmla="*/ 245772 h 2751112"/>
                <a:gd name="connsiteX5" fmla="*/ 5796143 w 6096000"/>
                <a:gd name="connsiteY5" fmla="*/ 329595 h 2751112"/>
                <a:gd name="connsiteX6" fmla="*/ 5849251 w 6096000"/>
                <a:gd name="connsiteY6" fmla="*/ 445395 h 2751112"/>
                <a:gd name="connsiteX7" fmla="*/ 5981464 w 6096000"/>
                <a:gd name="connsiteY7" fmla="*/ 457648 h 2751112"/>
                <a:gd name="connsiteX8" fmla="*/ 6096000 w 6096000"/>
                <a:gd name="connsiteY8" fmla="*/ 521643 h 2751112"/>
                <a:gd name="connsiteX9" fmla="*/ 6096000 w 6096000"/>
                <a:gd name="connsiteY9" fmla="*/ 2229469 h 2751112"/>
                <a:gd name="connsiteX10" fmla="*/ 5981464 w 6096000"/>
                <a:gd name="connsiteY10" fmla="*/ 2293464 h 2751112"/>
                <a:gd name="connsiteX11" fmla="*/ 5849251 w 6096000"/>
                <a:gd name="connsiteY11" fmla="*/ 2305717 h 2751112"/>
                <a:gd name="connsiteX12" fmla="*/ 5796143 w 6096000"/>
                <a:gd name="connsiteY12" fmla="*/ 2421517 h 2751112"/>
                <a:gd name="connsiteX13" fmla="*/ 5696753 w 6096000"/>
                <a:gd name="connsiteY13" fmla="*/ 2505340 h 2751112"/>
                <a:gd name="connsiteX14" fmla="*/ 5725358 w 6096000"/>
                <a:gd name="connsiteY14" fmla="*/ 2628715 h 2751112"/>
                <a:gd name="connsiteX15" fmla="*/ 5698404 w 6096000"/>
                <a:gd name="connsiteY15" fmla="*/ 2744969 h 2751112"/>
                <a:gd name="connsiteX16" fmla="*/ 5637472 w 6096000"/>
                <a:gd name="connsiteY16" fmla="*/ 2751112 h 2751112"/>
                <a:gd name="connsiteX17" fmla="*/ 458528 w 6096000"/>
                <a:gd name="connsiteY17" fmla="*/ 2751112 h 2751112"/>
                <a:gd name="connsiteX18" fmla="*/ 397596 w 6096000"/>
                <a:gd name="connsiteY18" fmla="*/ 2744969 h 2751112"/>
                <a:gd name="connsiteX19" fmla="*/ 370642 w 6096000"/>
                <a:gd name="connsiteY19" fmla="*/ 2628715 h 2751112"/>
                <a:gd name="connsiteX20" fmla="*/ 399247 w 6096000"/>
                <a:gd name="connsiteY20" fmla="*/ 2505340 h 2751112"/>
                <a:gd name="connsiteX21" fmla="*/ 299857 w 6096000"/>
                <a:gd name="connsiteY21" fmla="*/ 2421517 h 2751112"/>
                <a:gd name="connsiteX22" fmla="*/ 246749 w 6096000"/>
                <a:gd name="connsiteY22" fmla="*/ 2305717 h 2751112"/>
                <a:gd name="connsiteX23" fmla="*/ 114536 w 6096000"/>
                <a:gd name="connsiteY23" fmla="*/ 2293464 h 2751112"/>
                <a:gd name="connsiteX24" fmla="*/ 1 w 6096000"/>
                <a:gd name="connsiteY24" fmla="*/ 2229469 h 2751112"/>
                <a:gd name="connsiteX25" fmla="*/ 0 w 6096000"/>
                <a:gd name="connsiteY25" fmla="*/ 2229470 h 2751112"/>
                <a:gd name="connsiteX26" fmla="*/ 0 w 6096000"/>
                <a:gd name="connsiteY26" fmla="*/ 521643 h 2751112"/>
                <a:gd name="connsiteX27" fmla="*/ 1 w 6096000"/>
                <a:gd name="connsiteY27" fmla="*/ 521643 h 2751112"/>
                <a:gd name="connsiteX28" fmla="*/ 114536 w 6096000"/>
                <a:gd name="connsiteY28" fmla="*/ 457648 h 2751112"/>
                <a:gd name="connsiteX29" fmla="*/ 246749 w 6096000"/>
                <a:gd name="connsiteY29" fmla="*/ 445395 h 2751112"/>
                <a:gd name="connsiteX30" fmla="*/ 299857 w 6096000"/>
                <a:gd name="connsiteY30" fmla="*/ 329595 h 2751112"/>
                <a:gd name="connsiteX31" fmla="*/ 399247 w 6096000"/>
                <a:gd name="connsiteY31" fmla="*/ 245772 h 2751112"/>
                <a:gd name="connsiteX32" fmla="*/ 370642 w 6096000"/>
                <a:gd name="connsiteY32" fmla="*/ 122398 h 2751112"/>
                <a:gd name="connsiteX33" fmla="*/ 397596 w 6096000"/>
                <a:gd name="connsiteY33" fmla="*/ 6143 h 2751112"/>
                <a:gd name="connsiteX34" fmla="*/ 458528 w 6096000"/>
                <a:gd name="connsiteY34" fmla="*/ 0 h 275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96000" h="2751112">
                  <a:moveTo>
                    <a:pt x="458528" y="0"/>
                  </a:moveTo>
                  <a:lnTo>
                    <a:pt x="5637472" y="0"/>
                  </a:lnTo>
                  <a:lnTo>
                    <a:pt x="5698404" y="6143"/>
                  </a:lnTo>
                  <a:lnTo>
                    <a:pt x="5725358" y="122398"/>
                  </a:lnTo>
                  <a:lnTo>
                    <a:pt x="5696753" y="245772"/>
                  </a:lnTo>
                  <a:lnTo>
                    <a:pt x="5796143" y="329595"/>
                  </a:lnTo>
                  <a:lnTo>
                    <a:pt x="5849251" y="445395"/>
                  </a:lnTo>
                  <a:lnTo>
                    <a:pt x="5981464" y="457648"/>
                  </a:lnTo>
                  <a:lnTo>
                    <a:pt x="6096000" y="521643"/>
                  </a:lnTo>
                  <a:lnTo>
                    <a:pt x="6096000" y="2229469"/>
                  </a:lnTo>
                  <a:lnTo>
                    <a:pt x="5981464" y="2293464"/>
                  </a:lnTo>
                  <a:lnTo>
                    <a:pt x="5849251" y="2305717"/>
                  </a:lnTo>
                  <a:lnTo>
                    <a:pt x="5796143" y="2421517"/>
                  </a:lnTo>
                  <a:lnTo>
                    <a:pt x="5696753" y="2505340"/>
                  </a:lnTo>
                  <a:lnTo>
                    <a:pt x="5725358" y="2628715"/>
                  </a:lnTo>
                  <a:lnTo>
                    <a:pt x="5698404" y="2744969"/>
                  </a:lnTo>
                  <a:lnTo>
                    <a:pt x="5637472" y="2751112"/>
                  </a:lnTo>
                  <a:lnTo>
                    <a:pt x="458528" y="2751112"/>
                  </a:lnTo>
                  <a:lnTo>
                    <a:pt x="397596" y="2744969"/>
                  </a:lnTo>
                  <a:lnTo>
                    <a:pt x="370642" y="2628715"/>
                  </a:lnTo>
                  <a:lnTo>
                    <a:pt x="399247" y="2505340"/>
                  </a:lnTo>
                  <a:lnTo>
                    <a:pt x="299857" y="2421517"/>
                  </a:lnTo>
                  <a:lnTo>
                    <a:pt x="246749" y="2305717"/>
                  </a:lnTo>
                  <a:lnTo>
                    <a:pt x="114536" y="2293464"/>
                  </a:lnTo>
                  <a:lnTo>
                    <a:pt x="1" y="2229469"/>
                  </a:lnTo>
                  <a:lnTo>
                    <a:pt x="0" y="2229470"/>
                  </a:lnTo>
                  <a:lnTo>
                    <a:pt x="0" y="521643"/>
                  </a:lnTo>
                  <a:lnTo>
                    <a:pt x="1" y="521643"/>
                  </a:lnTo>
                  <a:lnTo>
                    <a:pt x="114536" y="457648"/>
                  </a:lnTo>
                  <a:lnTo>
                    <a:pt x="246749" y="445395"/>
                  </a:lnTo>
                  <a:lnTo>
                    <a:pt x="299857" y="329595"/>
                  </a:lnTo>
                  <a:lnTo>
                    <a:pt x="399247" y="245772"/>
                  </a:lnTo>
                  <a:lnTo>
                    <a:pt x="370642" y="122398"/>
                  </a:lnTo>
                  <a:lnTo>
                    <a:pt x="397596" y="6143"/>
                  </a:lnTo>
                  <a:lnTo>
                    <a:pt x="45852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من الذي سأل النبي عليه الصلاة والسلام</a:t>
              </a:r>
            </a:p>
            <a:p>
              <a:pPr algn="ctr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أي الناس أحب إليك يا رسول الله؟ فقال: عائشة؟</a:t>
              </a:r>
            </a:p>
          </p:txBody>
        </p:sp>
      </p:grpSp>
      <p:grpSp>
        <p:nvGrpSpPr>
          <p:cNvPr id="162" name="جواب 3"/>
          <p:cNvGrpSpPr/>
          <p:nvPr/>
        </p:nvGrpSpPr>
        <p:grpSpPr>
          <a:xfrm>
            <a:off x="3383903" y="5398516"/>
            <a:ext cx="5424196" cy="526688"/>
            <a:chOff x="3383903" y="3931481"/>
            <a:chExt cx="5424196" cy="526688"/>
          </a:xfrm>
        </p:grpSpPr>
        <p:sp>
          <p:nvSpPr>
            <p:cNvPr id="74" name="Freeform"/>
            <p:cNvSpPr/>
            <p:nvPr/>
          </p:nvSpPr>
          <p:spPr>
            <a:xfrm>
              <a:off x="8603720" y="3936203"/>
              <a:ext cx="204379" cy="517247"/>
            </a:xfrm>
            <a:custGeom>
              <a:avLst/>
              <a:gdLst>
                <a:gd name="connsiteX0" fmla="*/ 139979 w 204379"/>
                <a:gd name="connsiteY0" fmla="*/ 0 h 517247"/>
                <a:gd name="connsiteX1" fmla="*/ 150765 w 204379"/>
                <a:gd name="connsiteY1" fmla="*/ 2177 h 517247"/>
                <a:gd name="connsiteX2" fmla="*/ 204379 w 204379"/>
                <a:gd name="connsiteY2" fmla="*/ 83062 h 517247"/>
                <a:gd name="connsiteX3" fmla="*/ 204379 w 204379"/>
                <a:gd name="connsiteY3" fmla="*/ 434184 h 517247"/>
                <a:gd name="connsiteX4" fmla="*/ 150765 w 204379"/>
                <a:gd name="connsiteY4" fmla="*/ 515069 h 517247"/>
                <a:gd name="connsiteX5" fmla="*/ 139979 w 204379"/>
                <a:gd name="connsiteY5" fmla="*/ 517247 h 517247"/>
                <a:gd name="connsiteX6" fmla="*/ 120920 w 204379"/>
                <a:gd name="connsiteY6" fmla="*/ 514739 h 517247"/>
                <a:gd name="connsiteX7" fmla="*/ 75319 w 204379"/>
                <a:gd name="connsiteY7" fmla="*/ 425328 h 517247"/>
                <a:gd name="connsiteX8" fmla="*/ 0 w 204379"/>
                <a:gd name="connsiteY8" fmla="*/ 356451 h 517247"/>
                <a:gd name="connsiteX9" fmla="*/ 18367 w 204379"/>
                <a:gd name="connsiteY9" fmla="*/ 258623 h 517247"/>
                <a:gd name="connsiteX10" fmla="*/ 0 w 204379"/>
                <a:gd name="connsiteY10" fmla="*/ 160795 h 517247"/>
                <a:gd name="connsiteX11" fmla="*/ 75319 w 204379"/>
                <a:gd name="connsiteY11" fmla="*/ 91918 h 517247"/>
                <a:gd name="connsiteX12" fmla="*/ 120920 w 204379"/>
                <a:gd name="connsiteY12" fmla="*/ 2507 h 517247"/>
                <a:gd name="connsiteX13" fmla="*/ 139979 w 204379"/>
                <a:gd name="connsiteY13" fmla="*/ 0 h 51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7247">
                  <a:moveTo>
                    <a:pt x="139979" y="0"/>
                  </a:moveTo>
                  <a:lnTo>
                    <a:pt x="150765" y="2177"/>
                  </a:lnTo>
                  <a:cubicBezTo>
                    <a:pt x="182272" y="15504"/>
                    <a:pt x="204379" y="46701"/>
                    <a:pt x="204379" y="83062"/>
                  </a:cubicBezTo>
                  <a:lnTo>
                    <a:pt x="204379" y="434184"/>
                  </a:lnTo>
                  <a:cubicBezTo>
                    <a:pt x="204379" y="470545"/>
                    <a:pt x="182272" y="501743"/>
                    <a:pt x="150765" y="515069"/>
                  </a:cubicBezTo>
                  <a:lnTo>
                    <a:pt x="139979" y="517247"/>
                  </a:lnTo>
                  <a:lnTo>
                    <a:pt x="120920" y="514739"/>
                  </a:lnTo>
                  <a:lnTo>
                    <a:pt x="75319" y="425328"/>
                  </a:lnTo>
                  <a:lnTo>
                    <a:pt x="0" y="356451"/>
                  </a:lnTo>
                  <a:lnTo>
                    <a:pt x="18367" y="258623"/>
                  </a:lnTo>
                  <a:lnTo>
                    <a:pt x="0" y="160795"/>
                  </a:lnTo>
                  <a:lnTo>
                    <a:pt x="75319" y="91918"/>
                  </a:lnTo>
                  <a:lnTo>
                    <a:pt x="120920" y="2507"/>
                  </a:lnTo>
                  <a:lnTo>
                    <a:pt x="139979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73" name="Freeform"/>
            <p:cNvSpPr/>
            <p:nvPr/>
          </p:nvSpPr>
          <p:spPr>
            <a:xfrm>
              <a:off x="3383903" y="3938120"/>
              <a:ext cx="180297" cy="513410"/>
            </a:xfrm>
            <a:custGeom>
              <a:avLst/>
              <a:gdLst>
                <a:gd name="connsiteX0" fmla="*/ 54898 w 180297"/>
                <a:gd name="connsiteY0" fmla="*/ 0 h 513410"/>
                <a:gd name="connsiteX1" fmla="*/ 59377 w 180297"/>
                <a:gd name="connsiteY1" fmla="*/ 589 h 513410"/>
                <a:gd name="connsiteX2" fmla="*/ 104978 w 180297"/>
                <a:gd name="connsiteY2" fmla="*/ 90000 h 513410"/>
                <a:gd name="connsiteX3" fmla="*/ 180297 w 180297"/>
                <a:gd name="connsiteY3" fmla="*/ 158877 h 513410"/>
                <a:gd name="connsiteX4" fmla="*/ 161930 w 180297"/>
                <a:gd name="connsiteY4" fmla="*/ 256705 h 513410"/>
                <a:gd name="connsiteX5" fmla="*/ 180297 w 180297"/>
                <a:gd name="connsiteY5" fmla="*/ 354533 h 513410"/>
                <a:gd name="connsiteX6" fmla="*/ 104978 w 180297"/>
                <a:gd name="connsiteY6" fmla="*/ 423410 h 513410"/>
                <a:gd name="connsiteX7" fmla="*/ 59377 w 180297"/>
                <a:gd name="connsiteY7" fmla="*/ 512821 h 513410"/>
                <a:gd name="connsiteX8" fmla="*/ 54898 w 180297"/>
                <a:gd name="connsiteY8" fmla="*/ 513410 h 513410"/>
                <a:gd name="connsiteX9" fmla="*/ 53614 w 180297"/>
                <a:gd name="connsiteY9" fmla="*/ 513151 h 513410"/>
                <a:gd name="connsiteX10" fmla="*/ 0 w 180297"/>
                <a:gd name="connsiteY10" fmla="*/ 432266 h 513410"/>
                <a:gd name="connsiteX11" fmla="*/ 0 w 180297"/>
                <a:gd name="connsiteY11" fmla="*/ 81144 h 513410"/>
                <a:gd name="connsiteX12" fmla="*/ 53614 w 180297"/>
                <a:gd name="connsiteY12" fmla="*/ 259 h 513410"/>
                <a:gd name="connsiteX13" fmla="*/ 54898 w 180297"/>
                <a:gd name="connsiteY13" fmla="*/ 0 h 513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0297" h="513410">
                  <a:moveTo>
                    <a:pt x="54898" y="0"/>
                  </a:moveTo>
                  <a:lnTo>
                    <a:pt x="59377" y="589"/>
                  </a:lnTo>
                  <a:lnTo>
                    <a:pt x="104978" y="90000"/>
                  </a:lnTo>
                  <a:lnTo>
                    <a:pt x="180297" y="158877"/>
                  </a:lnTo>
                  <a:lnTo>
                    <a:pt x="161930" y="256705"/>
                  </a:lnTo>
                  <a:lnTo>
                    <a:pt x="180297" y="354533"/>
                  </a:lnTo>
                  <a:lnTo>
                    <a:pt x="104978" y="423410"/>
                  </a:lnTo>
                  <a:lnTo>
                    <a:pt x="59377" y="512821"/>
                  </a:lnTo>
                  <a:lnTo>
                    <a:pt x="54898" y="513410"/>
                  </a:lnTo>
                  <a:lnTo>
                    <a:pt x="53614" y="513151"/>
                  </a:lnTo>
                  <a:cubicBezTo>
                    <a:pt x="22108" y="499825"/>
                    <a:pt x="0" y="468627"/>
                    <a:pt x="0" y="432266"/>
                  </a:cubicBezTo>
                  <a:lnTo>
                    <a:pt x="0" y="81144"/>
                  </a:lnTo>
                  <a:cubicBezTo>
                    <a:pt x="0" y="44783"/>
                    <a:pt x="22108" y="13586"/>
                    <a:pt x="53614" y="259"/>
                  </a:cubicBezTo>
                  <a:lnTo>
                    <a:pt x="54898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6" name="Freeform"/>
            <p:cNvSpPr/>
            <p:nvPr/>
          </p:nvSpPr>
          <p:spPr>
            <a:xfrm>
              <a:off x="3438800" y="3931481"/>
              <a:ext cx="5304898" cy="526688"/>
            </a:xfrm>
            <a:custGeom>
              <a:avLst/>
              <a:gdLst>
                <a:gd name="connsiteX0" fmla="*/ 32885 w 5304898"/>
                <a:gd name="connsiteY0" fmla="*/ 0 h 526688"/>
                <a:gd name="connsiteX1" fmla="*/ 5281515 w 5304898"/>
                <a:gd name="connsiteY1" fmla="*/ 0 h 526688"/>
                <a:gd name="connsiteX2" fmla="*/ 5304898 w 5304898"/>
                <a:gd name="connsiteY2" fmla="*/ 4721 h 526688"/>
                <a:gd name="connsiteX3" fmla="*/ 5285839 w 5304898"/>
                <a:gd name="connsiteY3" fmla="*/ 7228 h 526688"/>
                <a:gd name="connsiteX4" fmla="*/ 5240238 w 5304898"/>
                <a:gd name="connsiteY4" fmla="*/ 96639 h 526688"/>
                <a:gd name="connsiteX5" fmla="*/ 5164919 w 5304898"/>
                <a:gd name="connsiteY5" fmla="*/ 165516 h 526688"/>
                <a:gd name="connsiteX6" fmla="*/ 5183286 w 5304898"/>
                <a:gd name="connsiteY6" fmla="*/ 263344 h 526688"/>
                <a:gd name="connsiteX7" fmla="*/ 5164919 w 5304898"/>
                <a:gd name="connsiteY7" fmla="*/ 361172 h 526688"/>
                <a:gd name="connsiteX8" fmla="*/ 5240238 w 5304898"/>
                <a:gd name="connsiteY8" fmla="*/ 430049 h 526688"/>
                <a:gd name="connsiteX9" fmla="*/ 5285839 w 5304898"/>
                <a:gd name="connsiteY9" fmla="*/ 519460 h 526688"/>
                <a:gd name="connsiteX10" fmla="*/ 5304898 w 5304898"/>
                <a:gd name="connsiteY10" fmla="*/ 521968 h 526688"/>
                <a:gd name="connsiteX11" fmla="*/ 5281515 w 5304898"/>
                <a:gd name="connsiteY11" fmla="*/ 526688 h 526688"/>
                <a:gd name="connsiteX12" fmla="*/ 32885 w 5304898"/>
                <a:gd name="connsiteY12" fmla="*/ 526688 h 526688"/>
                <a:gd name="connsiteX13" fmla="*/ 0 w 5304898"/>
                <a:gd name="connsiteY13" fmla="*/ 520049 h 526688"/>
                <a:gd name="connsiteX14" fmla="*/ 4479 w 5304898"/>
                <a:gd name="connsiteY14" fmla="*/ 519460 h 526688"/>
                <a:gd name="connsiteX15" fmla="*/ 50080 w 5304898"/>
                <a:gd name="connsiteY15" fmla="*/ 430049 h 526688"/>
                <a:gd name="connsiteX16" fmla="*/ 125399 w 5304898"/>
                <a:gd name="connsiteY16" fmla="*/ 361172 h 526688"/>
                <a:gd name="connsiteX17" fmla="*/ 107032 w 5304898"/>
                <a:gd name="connsiteY17" fmla="*/ 263344 h 526688"/>
                <a:gd name="connsiteX18" fmla="*/ 125399 w 5304898"/>
                <a:gd name="connsiteY18" fmla="*/ 165516 h 526688"/>
                <a:gd name="connsiteX19" fmla="*/ 50080 w 5304898"/>
                <a:gd name="connsiteY19" fmla="*/ 96639 h 526688"/>
                <a:gd name="connsiteX20" fmla="*/ 4479 w 5304898"/>
                <a:gd name="connsiteY20" fmla="*/ 7228 h 526688"/>
                <a:gd name="connsiteX21" fmla="*/ 0 w 5304898"/>
                <a:gd name="connsiteY21" fmla="*/ 6639 h 526688"/>
                <a:gd name="connsiteX22" fmla="*/ 32885 w 5304898"/>
                <a:gd name="connsiteY22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304898" h="526688">
                  <a:moveTo>
                    <a:pt x="32885" y="0"/>
                  </a:moveTo>
                  <a:lnTo>
                    <a:pt x="5281515" y="0"/>
                  </a:lnTo>
                  <a:lnTo>
                    <a:pt x="5304898" y="4721"/>
                  </a:lnTo>
                  <a:lnTo>
                    <a:pt x="5285839" y="7228"/>
                  </a:lnTo>
                  <a:lnTo>
                    <a:pt x="5240238" y="96639"/>
                  </a:lnTo>
                  <a:lnTo>
                    <a:pt x="5164919" y="165516"/>
                  </a:lnTo>
                  <a:lnTo>
                    <a:pt x="5183286" y="263344"/>
                  </a:lnTo>
                  <a:lnTo>
                    <a:pt x="5164919" y="361172"/>
                  </a:lnTo>
                  <a:lnTo>
                    <a:pt x="5240238" y="430049"/>
                  </a:lnTo>
                  <a:lnTo>
                    <a:pt x="5285839" y="519460"/>
                  </a:lnTo>
                  <a:lnTo>
                    <a:pt x="5304898" y="521968"/>
                  </a:lnTo>
                  <a:lnTo>
                    <a:pt x="5281515" y="526688"/>
                  </a:lnTo>
                  <a:lnTo>
                    <a:pt x="32885" y="526688"/>
                  </a:lnTo>
                  <a:lnTo>
                    <a:pt x="0" y="520049"/>
                  </a:lnTo>
                  <a:lnTo>
                    <a:pt x="4479" y="519460"/>
                  </a:lnTo>
                  <a:lnTo>
                    <a:pt x="50080" y="430049"/>
                  </a:lnTo>
                  <a:lnTo>
                    <a:pt x="125399" y="361172"/>
                  </a:lnTo>
                  <a:lnTo>
                    <a:pt x="107032" y="263344"/>
                  </a:lnTo>
                  <a:lnTo>
                    <a:pt x="125399" y="165516"/>
                  </a:lnTo>
                  <a:lnTo>
                    <a:pt x="50080" y="96639"/>
                  </a:lnTo>
                  <a:lnTo>
                    <a:pt x="4479" y="7228"/>
                  </a:lnTo>
                  <a:lnTo>
                    <a:pt x="0" y="6639"/>
                  </a:lnTo>
                  <a:lnTo>
                    <a:pt x="32885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عمرو بن العاص</a:t>
              </a:r>
            </a:p>
          </p:txBody>
        </p:sp>
      </p:grpSp>
      <p:grpSp>
        <p:nvGrpSpPr>
          <p:cNvPr id="163" name="جواب 2"/>
          <p:cNvGrpSpPr/>
          <p:nvPr/>
        </p:nvGrpSpPr>
        <p:grpSpPr>
          <a:xfrm>
            <a:off x="3383903" y="4742379"/>
            <a:ext cx="5424196" cy="526688"/>
            <a:chOff x="3383903" y="4669227"/>
            <a:chExt cx="5424196" cy="526688"/>
          </a:xfrm>
        </p:grpSpPr>
        <p:sp>
          <p:nvSpPr>
            <p:cNvPr id="72" name="Freeform"/>
            <p:cNvSpPr/>
            <p:nvPr/>
          </p:nvSpPr>
          <p:spPr>
            <a:xfrm>
              <a:off x="8603720" y="4670388"/>
              <a:ext cx="204379" cy="516719"/>
            </a:xfrm>
            <a:custGeom>
              <a:avLst/>
              <a:gdLst>
                <a:gd name="connsiteX0" fmla="*/ 122342 w 204379"/>
                <a:gd name="connsiteY0" fmla="*/ 0 h 516719"/>
                <a:gd name="connsiteX1" fmla="*/ 150765 w 204379"/>
                <a:gd name="connsiteY1" fmla="*/ 5738 h 516719"/>
                <a:gd name="connsiteX2" fmla="*/ 204379 w 204379"/>
                <a:gd name="connsiteY2" fmla="*/ 86623 h 516719"/>
                <a:gd name="connsiteX3" fmla="*/ 204379 w 204379"/>
                <a:gd name="connsiteY3" fmla="*/ 437745 h 516719"/>
                <a:gd name="connsiteX4" fmla="*/ 178668 w 204379"/>
                <a:gd name="connsiteY4" fmla="*/ 499817 h 516719"/>
                <a:gd name="connsiteX5" fmla="*/ 153600 w 204379"/>
                <a:gd name="connsiteY5" fmla="*/ 516719 h 516719"/>
                <a:gd name="connsiteX6" fmla="*/ 120920 w 204379"/>
                <a:gd name="connsiteY6" fmla="*/ 512419 h 516719"/>
                <a:gd name="connsiteX7" fmla="*/ 75319 w 204379"/>
                <a:gd name="connsiteY7" fmla="*/ 423008 h 516719"/>
                <a:gd name="connsiteX8" fmla="*/ 0 w 204379"/>
                <a:gd name="connsiteY8" fmla="*/ 354131 h 516719"/>
                <a:gd name="connsiteX9" fmla="*/ 18367 w 204379"/>
                <a:gd name="connsiteY9" fmla="*/ 256303 h 516719"/>
                <a:gd name="connsiteX10" fmla="*/ 0 w 204379"/>
                <a:gd name="connsiteY10" fmla="*/ 158475 h 516719"/>
                <a:gd name="connsiteX11" fmla="*/ 75319 w 204379"/>
                <a:gd name="connsiteY11" fmla="*/ 89598 h 516719"/>
                <a:gd name="connsiteX12" fmla="*/ 120920 w 204379"/>
                <a:gd name="connsiteY12" fmla="*/ 187 h 516719"/>
                <a:gd name="connsiteX13" fmla="*/ 122342 w 204379"/>
                <a:gd name="connsiteY13" fmla="*/ 0 h 51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6719">
                  <a:moveTo>
                    <a:pt x="122342" y="0"/>
                  </a:moveTo>
                  <a:lnTo>
                    <a:pt x="150765" y="5738"/>
                  </a:lnTo>
                  <a:cubicBezTo>
                    <a:pt x="182272" y="19065"/>
                    <a:pt x="204379" y="50262"/>
                    <a:pt x="204379" y="86623"/>
                  </a:cubicBezTo>
                  <a:lnTo>
                    <a:pt x="204379" y="437745"/>
                  </a:lnTo>
                  <a:cubicBezTo>
                    <a:pt x="204379" y="461986"/>
                    <a:pt x="194553" y="483931"/>
                    <a:pt x="178668" y="499817"/>
                  </a:cubicBezTo>
                  <a:lnTo>
                    <a:pt x="153600" y="516719"/>
                  </a:lnTo>
                  <a:lnTo>
                    <a:pt x="120920" y="512419"/>
                  </a:lnTo>
                  <a:lnTo>
                    <a:pt x="75319" y="423008"/>
                  </a:lnTo>
                  <a:lnTo>
                    <a:pt x="0" y="354131"/>
                  </a:lnTo>
                  <a:lnTo>
                    <a:pt x="18367" y="256303"/>
                  </a:lnTo>
                  <a:lnTo>
                    <a:pt x="0" y="158475"/>
                  </a:lnTo>
                  <a:lnTo>
                    <a:pt x="75319" y="89598"/>
                  </a:lnTo>
                  <a:lnTo>
                    <a:pt x="120920" y="187"/>
                  </a:lnTo>
                  <a:lnTo>
                    <a:pt x="122342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71" name="Freeform"/>
            <p:cNvSpPr/>
            <p:nvPr/>
          </p:nvSpPr>
          <p:spPr>
            <a:xfrm>
              <a:off x="3383903" y="4674553"/>
              <a:ext cx="180297" cy="509903"/>
            </a:xfrm>
            <a:custGeom>
              <a:avLst/>
              <a:gdLst>
                <a:gd name="connsiteX0" fmla="*/ 61406 w 180297"/>
                <a:gd name="connsiteY0" fmla="*/ 0 h 509903"/>
                <a:gd name="connsiteX1" fmla="*/ 104978 w 180297"/>
                <a:gd name="connsiteY1" fmla="*/ 85433 h 509903"/>
                <a:gd name="connsiteX2" fmla="*/ 180297 w 180297"/>
                <a:gd name="connsiteY2" fmla="*/ 154310 h 509903"/>
                <a:gd name="connsiteX3" fmla="*/ 161930 w 180297"/>
                <a:gd name="connsiteY3" fmla="*/ 252138 h 509903"/>
                <a:gd name="connsiteX4" fmla="*/ 180297 w 180297"/>
                <a:gd name="connsiteY4" fmla="*/ 349966 h 509903"/>
                <a:gd name="connsiteX5" fmla="*/ 104978 w 180297"/>
                <a:gd name="connsiteY5" fmla="*/ 418843 h 509903"/>
                <a:gd name="connsiteX6" fmla="*/ 59377 w 180297"/>
                <a:gd name="connsiteY6" fmla="*/ 508254 h 509903"/>
                <a:gd name="connsiteX7" fmla="*/ 46847 w 180297"/>
                <a:gd name="connsiteY7" fmla="*/ 509903 h 509903"/>
                <a:gd name="connsiteX8" fmla="*/ 25711 w 180297"/>
                <a:gd name="connsiteY8" fmla="*/ 495652 h 509903"/>
                <a:gd name="connsiteX9" fmla="*/ 0 w 180297"/>
                <a:gd name="connsiteY9" fmla="*/ 433580 h 509903"/>
                <a:gd name="connsiteX10" fmla="*/ 0 w 180297"/>
                <a:gd name="connsiteY10" fmla="*/ 82458 h 509903"/>
                <a:gd name="connsiteX11" fmla="*/ 53614 w 180297"/>
                <a:gd name="connsiteY11" fmla="*/ 1573 h 509903"/>
                <a:gd name="connsiteX12" fmla="*/ 61406 w 180297"/>
                <a:gd name="connsiteY12" fmla="*/ 0 h 509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297" h="509903">
                  <a:moveTo>
                    <a:pt x="61406" y="0"/>
                  </a:moveTo>
                  <a:lnTo>
                    <a:pt x="104978" y="85433"/>
                  </a:lnTo>
                  <a:lnTo>
                    <a:pt x="180297" y="154310"/>
                  </a:lnTo>
                  <a:lnTo>
                    <a:pt x="161930" y="252138"/>
                  </a:lnTo>
                  <a:lnTo>
                    <a:pt x="180297" y="349966"/>
                  </a:lnTo>
                  <a:lnTo>
                    <a:pt x="104978" y="418843"/>
                  </a:lnTo>
                  <a:lnTo>
                    <a:pt x="59377" y="508254"/>
                  </a:lnTo>
                  <a:lnTo>
                    <a:pt x="46847" y="509903"/>
                  </a:lnTo>
                  <a:lnTo>
                    <a:pt x="25711" y="495652"/>
                  </a:lnTo>
                  <a:cubicBezTo>
                    <a:pt x="9826" y="479766"/>
                    <a:pt x="0" y="457821"/>
                    <a:pt x="0" y="433580"/>
                  </a:cubicBezTo>
                  <a:lnTo>
                    <a:pt x="0" y="82458"/>
                  </a:lnTo>
                  <a:cubicBezTo>
                    <a:pt x="0" y="46097"/>
                    <a:pt x="22108" y="14900"/>
                    <a:pt x="53614" y="1573"/>
                  </a:cubicBezTo>
                  <a:lnTo>
                    <a:pt x="6140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3" name="Freeform"/>
            <p:cNvSpPr/>
            <p:nvPr/>
          </p:nvSpPr>
          <p:spPr>
            <a:xfrm>
              <a:off x="3430749" y="4669227"/>
              <a:ext cx="5326570" cy="526688"/>
            </a:xfrm>
            <a:custGeom>
              <a:avLst/>
              <a:gdLst>
                <a:gd name="connsiteX0" fmla="*/ 40936 w 5326570"/>
                <a:gd name="connsiteY0" fmla="*/ 0 h 526688"/>
                <a:gd name="connsiteX1" fmla="*/ 5289566 w 5326570"/>
                <a:gd name="connsiteY1" fmla="*/ 0 h 526688"/>
                <a:gd name="connsiteX2" fmla="*/ 5295312 w 5326570"/>
                <a:gd name="connsiteY2" fmla="*/ 1160 h 526688"/>
                <a:gd name="connsiteX3" fmla="*/ 5293890 w 5326570"/>
                <a:gd name="connsiteY3" fmla="*/ 1347 h 526688"/>
                <a:gd name="connsiteX4" fmla="*/ 5248289 w 5326570"/>
                <a:gd name="connsiteY4" fmla="*/ 90758 h 526688"/>
                <a:gd name="connsiteX5" fmla="*/ 5172970 w 5326570"/>
                <a:gd name="connsiteY5" fmla="*/ 159635 h 526688"/>
                <a:gd name="connsiteX6" fmla="*/ 5191337 w 5326570"/>
                <a:gd name="connsiteY6" fmla="*/ 257463 h 526688"/>
                <a:gd name="connsiteX7" fmla="*/ 5172970 w 5326570"/>
                <a:gd name="connsiteY7" fmla="*/ 355291 h 526688"/>
                <a:gd name="connsiteX8" fmla="*/ 5248289 w 5326570"/>
                <a:gd name="connsiteY8" fmla="*/ 424168 h 526688"/>
                <a:gd name="connsiteX9" fmla="*/ 5293890 w 5326570"/>
                <a:gd name="connsiteY9" fmla="*/ 513579 h 526688"/>
                <a:gd name="connsiteX10" fmla="*/ 5326570 w 5326570"/>
                <a:gd name="connsiteY10" fmla="*/ 517879 h 526688"/>
                <a:gd name="connsiteX11" fmla="*/ 5323735 w 5326570"/>
                <a:gd name="connsiteY11" fmla="*/ 519790 h 526688"/>
                <a:gd name="connsiteX12" fmla="*/ 5289566 w 5326570"/>
                <a:gd name="connsiteY12" fmla="*/ 526688 h 526688"/>
                <a:gd name="connsiteX13" fmla="*/ 40936 w 5326570"/>
                <a:gd name="connsiteY13" fmla="*/ 526688 h 526688"/>
                <a:gd name="connsiteX14" fmla="*/ 6767 w 5326570"/>
                <a:gd name="connsiteY14" fmla="*/ 519790 h 526688"/>
                <a:gd name="connsiteX15" fmla="*/ 0 w 5326570"/>
                <a:gd name="connsiteY15" fmla="*/ 515228 h 526688"/>
                <a:gd name="connsiteX16" fmla="*/ 12530 w 5326570"/>
                <a:gd name="connsiteY16" fmla="*/ 513579 h 526688"/>
                <a:gd name="connsiteX17" fmla="*/ 58131 w 5326570"/>
                <a:gd name="connsiteY17" fmla="*/ 424168 h 526688"/>
                <a:gd name="connsiteX18" fmla="*/ 133450 w 5326570"/>
                <a:gd name="connsiteY18" fmla="*/ 355291 h 526688"/>
                <a:gd name="connsiteX19" fmla="*/ 115083 w 5326570"/>
                <a:gd name="connsiteY19" fmla="*/ 257463 h 526688"/>
                <a:gd name="connsiteX20" fmla="*/ 133450 w 5326570"/>
                <a:gd name="connsiteY20" fmla="*/ 159635 h 526688"/>
                <a:gd name="connsiteX21" fmla="*/ 58131 w 5326570"/>
                <a:gd name="connsiteY21" fmla="*/ 90758 h 526688"/>
                <a:gd name="connsiteX22" fmla="*/ 14559 w 5326570"/>
                <a:gd name="connsiteY22" fmla="*/ 5325 h 526688"/>
                <a:gd name="connsiteX23" fmla="*/ 40936 w 5326570"/>
                <a:gd name="connsiteY23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326570" h="526688">
                  <a:moveTo>
                    <a:pt x="40936" y="0"/>
                  </a:moveTo>
                  <a:lnTo>
                    <a:pt x="5289566" y="0"/>
                  </a:lnTo>
                  <a:lnTo>
                    <a:pt x="5295312" y="1160"/>
                  </a:lnTo>
                  <a:lnTo>
                    <a:pt x="5293890" y="1347"/>
                  </a:lnTo>
                  <a:lnTo>
                    <a:pt x="5248289" y="90758"/>
                  </a:lnTo>
                  <a:lnTo>
                    <a:pt x="5172970" y="159635"/>
                  </a:lnTo>
                  <a:lnTo>
                    <a:pt x="5191337" y="257463"/>
                  </a:lnTo>
                  <a:lnTo>
                    <a:pt x="5172970" y="355291"/>
                  </a:lnTo>
                  <a:lnTo>
                    <a:pt x="5248289" y="424168"/>
                  </a:lnTo>
                  <a:lnTo>
                    <a:pt x="5293890" y="513579"/>
                  </a:lnTo>
                  <a:lnTo>
                    <a:pt x="5326570" y="517879"/>
                  </a:lnTo>
                  <a:lnTo>
                    <a:pt x="5323735" y="519790"/>
                  </a:lnTo>
                  <a:cubicBezTo>
                    <a:pt x="5313233" y="524232"/>
                    <a:pt x="5301686" y="526688"/>
                    <a:pt x="5289566" y="526688"/>
                  </a:cubicBezTo>
                  <a:lnTo>
                    <a:pt x="40936" y="526688"/>
                  </a:lnTo>
                  <a:cubicBezTo>
                    <a:pt x="28816" y="526688"/>
                    <a:pt x="17269" y="524232"/>
                    <a:pt x="6767" y="519790"/>
                  </a:cubicBezTo>
                  <a:lnTo>
                    <a:pt x="0" y="515228"/>
                  </a:lnTo>
                  <a:lnTo>
                    <a:pt x="12530" y="513579"/>
                  </a:lnTo>
                  <a:lnTo>
                    <a:pt x="58131" y="424168"/>
                  </a:lnTo>
                  <a:lnTo>
                    <a:pt x="133450" y="355291"/>
                  </a:lnTo>
                  <a:lnTo>
                    <a:pt x="115083" y="257463"/>
                  </a:lnTo>
                  <a:lnTo>
                    <a:pt x="133450" y="159635"/>
                  </a:lnTo>
                  <a:lnTo>
                    <a:pt x="58131" y="90758"/>
                  </a:lnTo>
                  <a:lnTo>
                    <a:pt x="14559" y="5325"/>
                  </a:lnTo>
                  <a:lnTo>
                    <a:pt x="40936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عمر بن الخطاب</a:t>
              </a:r>
            </a:p>
          </p:txBody>
        </p:sp>
      </p:grpSp>
      <p:grpSp>
        <p:nvGrpSpPr>
          <p:cNvPr id="164" name="جواب 1"/>
          <p:cNvGrpSpPr/>
          <p:nvPr/>
        </p:nvGrpSpPr>
        <p:grpSpPr>
          <a:xfrm>
            <a:off x="3383903" y="4085948"/>
            <a:ext cx="5424196" cy="526688"/>
            <a:chOff x="3383903" y="5406973"/>
            <a:chExt cx="5424196" cy="526688"/>
          </a:xfrm>
        </p:grpSpPr>
        <p:sp>
          <p:nvSpPr>
            <p:cNvPr id="70" name="Freeform"/>
            <p:cNvSpPr/>
            <p:nvPr/>
          </p:nvSpPr>
          <p:spPr>
            <a:xfrm>
              <a:off x="8603720" y="5409187"/>
              <a:ext cx="204379" cy="517121"/>
            </a:xfrm>
            <a:custGeom>
              <a:avLst/>
              <a:gdLst>
                <a:gd name="connsiteX0" fmla="*/ 127557 w 204379"/>
                <a:gd name="connsiteY0" fmla="*/ 0 h 517121"/>
                <a:gd name="connsiteX1" fmla="*/ 150765 w 204379"/>
                <a:gd name="connsiteY1" fmla="*/ 4685 h 517121"/>
                <a:gd name="connsiteX2" fmla="*/ 204379 w 204379"/>
                <a:gd name="connsiteY2" fmla="*/ 85570 h 517121"/>
                <a:gd name="connsiteX3" fmla="*/ 204379 w 204379"/>
                <a:gd name="connsiteY3" fmla="*/ 436692 h 517121"/>
                <a:gd name="connsiteX4" fmla="*/ 178668 w 204379"/>
                <a:gd name="connsiteY4" fmla="*/ 498764 h 517121"/>
                <a:gd name="connsiteX5" fmla="*/ 151442 w 204379"/>
                <a:gd name="connsiteY5" fmla="*/ 517121 h 517121"/>
                <a:gd name="connsiteX6" fmla="*/ 120920 w 204379"/>
                <a:gd name="connsiteY6" fmla="*/ 513105 h 517121"/>
                <a:gd name="connsiteX7" fmla="*/ 75319 w 204379"/>
                <a:gd name="connsiteY7" fmla="*/ 423694 h 517121"/>
                <a:gd name="connsiteX8" fmla="*/ 0 w 204379"/>
                <a:gd name="connsiteY8" fmla="*/ 354817 h 517121"/>
                <a:gd name="connsiteX9" fmla="*/ 18367 w 204379"/>
                <a:gd name="connsiteY9" fmla="*/ 256989 h 517121"/>
                <a:gd name="connsiteX10" fmla="*/ 0 w 204379"/>
                <a:gd name="connsiteY10" fmla="*/ 159161 h 517121"/>
                <a:gd name="connsiteX11" fmla="*/ 75319 w 204379"/>
                <a:gd name="connsiteY11" fmla="*/ 90284 h 517121"/>
                <a:gd name="connsiteX12" fmla="*/ 120920 w 204379"/>
                <a:gd name="connsiteY12" fmla="*/ 873 h 517121"/>
                <a:gd name="connsiteX13" fmla="*/ 127557 w 204379"/>
                <a:gd name="connsiteY13" fmla="*/ 0 h 517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7121">
                  <a:moveTo>
                    <a:pt x="127557" y="0"/>
                  </a:moveTo>
                  <a:lnTo>
                    <a:pt x="150765" y="4685"/>
                  </a:lnTo>
                  <a:cubicBezTo>
                    <a:pt x="182272" y="18012"/>
                    <a:pt x="204379" y="49209"/>
                    <a:pt x="204379" y="85570"/>
                  </a:cubicBezTo>
                  <a:lnTo>
                    <a:pt x="204379" y="436692"/>
                  </a:lnTo>
                  <a:cubicBezTo>
                    <a:pt x="204379" y="460933"/>
                    <a:pt x="194553" y="482878"/>
                    <a:pt x="178668" y="498764"/>
                  </a:cubicBezTo>
                  <a:lnTo>
                    <a:pt x="151442" y="517121"/>
                  </a:lnTo>
                  <a:lnTo>
                    <a:pt x="120920" y="513105"/>
                  </a:lnTo>
                  <a:lnTo>
                    <a:pt x="75319" y="423694"/>
                  </a:lnTo>
                  <a:lnTo>
                    <a:pt x="0" y="354817"/>
                  </a:lnTo>
                  <a:lnTo>
                    <a:pt x="18367" y="256989"/>
                  </a:lnTo>
                  <a:lnTo>
                    <a:pt x="0" y="159161"/>
                  </a:lnTo>
                  <a:lnTo>
                    <a:pt x="75319" y="90284"/>
                  </a:lnTo>
                  <a:lnTo>
                    <a:pt x="120920" y="873"/>
                  </a:lnTo>
                  <a:lnTo>
                    <a:pt x="12755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9" name="Freeform"/>
            <p:cNvSpPr/>
            <p:nvPr/>
          </p:nvSpPr>
          <p:spPr>
            <a:xfrm>
              <a:off x="3383903" y="5412462"/>
              <a:ext cx="180297" cy="511195"/>
            </a:xfrm>
            <a:custGeom>
              <a:avLst/>
              <a:gdLst>
                <a:gd name="connsiteX0" fmla="*/ 60602 w 180297"/>
                <a:gd name="connsiteY0" fmla="*/ 0 h 511195"/>
                <a:gd name="connsiteX1" fmla="*/ 104978 w 180297"/>
                <a:gd name="connsiteY1" fmla="*/ 87009 h 511195"/>
                <a:gd name="connsiteX2" fmla="*/ 180297 w 180297"/>
                <a:gd name="connsiteY2" fmla="*/ 155886 h 511195"/>
                <a:gd name="connsiteX3" fmla="*/ 161930 w 180297"/>
                <a:gd name="connsiteY3" fmla="*/ 253714 h 511195"/>
                <a:gd name="connsiteX4" fmla="*/ 180297 w 180297"/>
                <a:gd name="connsiteY4" fmla="*/ 351542 h 511195"/>
                <a:gd name="connsiteX5" fmla="*/ 104978 w 180297"/>
                <a:gd name="connsiteY5" fmla="*/ 420419 h 511195"/>
                <a:gd name="connsiteX6" fmla="*/ 59377 w 180297"/>
                <a:gd name="connsiteY6" fmla="*/ 509830 h 511195"/>
                <a:gd name="connsiteX7" fmla="*/ 49005 w 180297"/>
                <a:gd name="connsiteY7" fmla="*/ 511195 h 511195"/>
                <a:gd name="connsiteX8" fmla="*/ 25711 w 180297"/>
                <a:gd name="connsiteY8" fmla="*/ 495489 h 511195"/>
                <a:gd name="connsiteX9" fmla="*/ 0 w 180297"/>
                <a:gd name="connsiteY9" fmla="*/ 433417 h 511195"/>
                <a:gd name="connsiteX10" fmla="*/ 0 w 180297"/>
                <a:gd name="connsiteY10" fmla="*/ 82295 h 511195"/>
                <a:gd name="connsiteX11" fmla="*/ 53614 w 180297"/>
                <a:gd name="connsiteY11" fmla="*/ 1410 h 511195"/>
                <a:gd name="connsiteX12" fmla="*/ 60602 w 180297"/>
                <a:gd name="connsiteY12" fmla="*/ 0 h 511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297" h="511195">
                  <a:moveTo>
                    <a:pt x="60602" y="0"/>
                  </a:moveTo>
                  <a:lnTo>
                    <a:pt x="104978" y="87009"/>
                  </a:lnTo>
                  <a:lnTo>
                    <a:pt x="180297" y="155886"/>
                  </a:lnTo>
                  <a:lnTo>
                    <a:pt x="161930" y="253714"/>
                  </a:lnTo>
                  <a:lnTo>
                    <a:pt x="180297" y="351542"/>
                  </a:lnTo>
                  <a:lnTo>
                    <a:pt x="104978" y="420419"/>
                  </a:lnTo>
                  <a:lnTo>
                    <a:pt x="59377" y="509830"/>
                  </a:lnTo>
                  <a:lnTo>
                    <a:pt x="49005" y="511195"/>
                  </a:lnTo>
                  <a:lnTo>
                    <a:pt x="25711" y="495489"/>
                  </a:lnTo>
                  <a:cubicBezTo>
                    <a:pt x="9826" y="479603"/>
                    <a:pt x="0" y="457658"/>
                    <a:pt x="0" y="433417"/>
                  </a:cubicBezTo>
                  <a:lnTo>
                    <a:pt x="0" y="82295"/>
                  </a:lnTo>
                  <a:cubicBezTo>
                    <a:pt x="0" y="45934"/>
                    <a:pt x="22108" y="14737"/>
                    <a:pt x="53614" y="1410"/>
                  </a:cubicBezTo>
                  <a:lnTo>
                    <a:pt x="60602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0" name="Freeform"/>
            <p:cNvSpPr/>
            <p:nvPr/>
          </p:nvSpPr>
          <p:spPr>
            <a:xfrm>
              <a:off x="3432907" y="5406973"/>
              <a:ext cx="5322254" cy="526688"/>
            </a:xfrm>
            <a:custGeom>
              <a:avLst/>
              <a:gdLst>
                <a:gd name="connsiteX0" fmla="*/ 38778 w 5322254"/>
                <a:gd name="connsiteY0" fmla="*/ 0 h 526688"/>
                <a:gd name="connsiteX1" fmla="*/ 5287408 w 5322254"/>
                <a:gd name="connsiteY1" fmla="*/ 0 h 526688"/>
                <a:gd name="connsiteX2" fmla="*/ 5298369 w 5322254"/>
                <a:gd name="connsiteY2" fmla="*/ 2213 h 526688"/>
                <a:gd name="connsiteX3" fmla="*/ 5291732 w 5322254"/>
                <a:gd name="connsiteY3" fmla="*/ 3086 h 526688"/>
                <a:gd name="connsiteX4" fmla="*/ 5246131 w 5322254"/>
                <a:gd name="connsiteY4" fmla="*/ 92497 h 526688"/>
                <a:gd name="connsiteX5" fmla="*/ 5170812 w 5322254"/>
                <a:gd name="connsiteY5" fmla="*/ 161374 h 526688"/>
                <a:gd name="connsiteX6" fmla="*/ 5189179 w 5322254"/>
                <a:gd name="connsiteY6" fmla="*/ 259202 h 526688"/>
                <a:gd name="connsiteX7" fmla="*/ 5170812 w 5322254"/>
                <a:gd name="connsiteY7" fmla="*/ 357030 h 526688"/>
                <a:gd name="connsiteX8" fmla="*/ 5246131 w 5322254"/>
                <a:gd name="connsiteY8" fmla="*/ 425907 h 526688"/>
                <a:gd name="connsiteX9" fmla="*/ 5291732 w 5322254"/>
                <a:gd name="connsiteY9" fmla="*/ 515318 h 526688"/>
                <a:gd name="connsiteX10" fmla="*/ 5322254 w 5322254"/>
                <a:gd name="connsiteY10" fmla="*/ 519334 h 526688"/>
                <a:gd name="connsiteX11" fmla="*/ 5321577 w 5322254"/>
                <a:gd name="connsiteY11" fmla="*/ 519790 h 526688"/>
                <a:gd name="connsiteX12" fmla="*/ 5287408 w 5322254"/>
                <a:gd name="connsiteY12" fmla="*/ 526688 h 526688"/>
                <a:gd name="connsiteX13" fmla="*/ 38778 w 5322254"/>
                <a:gd name="connsiteY13" fmla="*/ 526688 h 526688"/>
                <a:gd name="connsiteX14" fmla="*/ 4609 w 5322254"/>
                <a:gd name="connsiteY14" fmla="*/ 519790 h 526688"/>
                <a:gd name="connsiteX15" fmla="*/ 0 w 5322254"/>
                <a:gd name="connsiteY15" fmla="*/ 516683 h 526688"/>
                <a:gd name="connsiteX16" fmla="*/ 10372 w 5322254"/>
                <a:gd name="connsiteY16" fmla="*/ 515318 h 526688"/>
                <a:gd name="connsiteX17" fmla="*/ 55973 w 5322254"/>
                <a:gd name="connsiteY17" fmla="*/ 425907 h 526688"/>
                <a:gd name="connsiteX18" fmla="*/ 131292 w 5322254"/>
                <a:gd name="connsiteY18" fmla="*/ 357030 h 526688"/>
                <a:gd name="connsiteX19" fmla="*/ 112925 w 5322254"/>
                <a:gd name="connsiteY19" fmla="*/ 259202 h 526688"/>
                <a:gd name="connsiteX20" fmla="*/ 131292 w 5322254"/>
                <a:gd name="connsiteY20" fmla="*/ 161374 h 526688"/>
                <a:gd name="connsiteX21" fmla="*/ 55973 w 5322254"/>
                <a:gd name="connsiteY21" fmla="*/ 92497 h 526688"/>
                <a:gd name="connsiteX22" fmla="*/ 11597 w 5322254"/>
                <a:gd name="connsiteY22" fmla="*/ 5488 h 526688"/>
                <a:gd name="connsiteX23" fmla="*/ 38778 w 5322254"/>
                <a:gd name="connsiteY23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322254" h="526688">
                  <a:moveTo>
                    <a:pt x="38778" y="0"/>
                  </a:moveTo>
                  <a:lnTo>
                    <a:pt x="5287408" y="0"/>
                  </a:lnTo>
                  <a:lnTo>
                    <a:pt x="5298369" y="2213"/>
                  </a:lnTo>
                  <a:lnTo>
                    <a:pt x="5291732" y="3086"/>
                  </a:lnTo>
                  <a:lnTo>
                    <a:pt x="5246131" y="92497"/>
                  </a:lnTo>
                  <a:lnTo>
                    <a:pt x="5170812" y="161374"/>
                  </a:lnTo>
                  <a:lnTo>
                    <a:pt x="5189179" y="259202"/>
                  </a:lnTo>
                  <a:lnTo>
                    <a:pt x="5170812" y="357030"/>
                  </a:lnTo>
                  <a:lnTo>
                    <a:pt x="5246131" y="425907"/>
                  </a:lnTo>
                  <a:lnTo>
                    <a:pt x="5291732" y="515318"/>
                  </a:lnTo>
                  <a:lnTo>
                    <a:pt x="5322254" y="519334"/>
                  </a:lnTo>
                  <a:lnTo>
                    <a:pt x="5321577" y="519790"/>
                  </a:lnTo>
                  <a:cubicBezTo>
                    <a:pt x="5311075" y="524232"/>
                    <a:pt x="5299528" y="526688"/>
                    <a:pt x="5287408" y="526688"/>
                  </a:cubicBezTo>
                  <a:lnTo>
                    <a:pt x="38778" y="526688"/>
                  </a:lnTo>
                  <a:cubicBezTo>
                    <a:pt x="26658" y="526688"/>
                    <a:pt x="15111" y="524232"/>
                    <a:pt x="4609" y="519790"/>
                  </a:cubicBezTo>
                  <a:lnTo>
                    <a:pt x="0" y="516683"/>
                  </a:lnTo>
                  <a:lnTo>
                    <a:pt x="10372" y="515318"/>
                  </a:lnTo>
                  <a:lnTo>
                    <a:pt x="55973" y="425907"/>
                  </a:lnTo>
                  <a:lnTo>
                    <a:pt x="131292" y="357030"/>
                  </a:lnTo>
                  <a:lnTo>
                    <a:pt x="112925" y="259202"/>
                  </a:lnTo>
                  <a:lnTo>
                    <a:pt x="131292" y="161374"/>
                  </a:lnTo>
                  <a:lnTo>
                    <a:pt x="55973" y="92497"/>
                  </a:lnTo>
                  <a:lnTo>
                    <a:pt x="11597" y="5488"/>
                  </a:lnTo>
                  <a:lnTo>
                    <a:pt x="3877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علي بن أبي طالب</a:t>
              </a:r>
            </a:p>
          </p:txBody>
        </p:sp>
      </p:grpSp>
      <p:grpSp>
        <p:nvGrpSpPr>
          <p:cNvPr id="35" name="أحسنت"/>
          <p:cNvGrpSpPr/>
          <p:nvPr/>
        </p:nvGrpSpPr>
        <p:grpSpPr>
          <a:xfrm>
            <a:off x="3695705" y="2247529"/>
            <a:ext cx="4791064" cy="2362944"/>
            <a:chOff x="3695705" y="2247529"/>
            <a:chExt cx="4791064" cy="2362944"/>
          </a:xfrm>
        </p:grpSpPr>
        <p:sp>
          <p:nvSpPr>
            <p:cNvPr id="36" name="Freeform"/>
            <p:cNvSpPr/>
            <p:nvPr/>
          </p:nvSpPr>
          <p:spPr>
            <a:xfrm>
              <a:off x="3695706" y="2252805"/>
              <a:ext cx="313782" cy="442766"/>
            </a:xfrm>
            <a:custGeom>
              <a:avLst/>
              <a:gdLst>
                <a:gd name="connsiteX0" fmla="*/ 397596 w 399247"/>
                <a:gd name="connsiteY0" fmla="*/ 0 h 515500"/>
                <a:gd name="connsiteX1" fmla="*/ 370642 w 399247"/>
                <a:gd name="connsiteY1" fmla="*/ 116255 h 515500"/>
                <a:gd name="connsiteX2" fmla="*/ 399247 w 399247"/>
                <a:gd name="connsiteY2" fmla="*/ 239629 h 515500"/>
                <a:gd name="connsiteX3" fmla="*/ 299857 w 399247"/>
                <a:gd name="connsiteY3" fmla="*/ 323452 h 515500"/>
                <a:gd name="connsiteX4" fmla="*/ 246749 w 399247"/>
                <a:gd name="connsiteY4" fmla="*/ 439252 h 515500"/>
                <a:gd name="connsiteX5" fmla="*/ 114536 w 399247"/>
                <a:gd name="connsiteY5" fmla="*/ 451505 h 515500"/>
                <a:gd name="connsiteX6" fmla="*/ 1 w 399247"/>
                <a:gd name="connsiteY6" fmla="*/ 515500 h 515500"/>
                <a:gd name="connsiteX7" fmla="*/ 0 w 399247"/>
                <a:gd name="connsiteY7" fmla="*/ 515500 h 515500"/>
                <a:gd name="connsiteX8" fmla="*/ 0 w 399247"/>
                <a:gd name="connsiteY8" fmla="*/ 452385 h 515500"/>
                <a:gd name="connsiteX9" fmla="*/ 366119 w 399247"/>
                <a:gd name="connsiteY9" fmla="*/ 3173 h 515500"/>
                <a:gd name="connsiteX10" fmla="*/ 397596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397596" y="0"/>
                  </a:moveTo>
                  <a:lnTo>
                    <a:pt x="370642" y="116255"/>
                  </a:lnTo>
                  <a:lnTo>
                    <a:pt x="399247" y="239629"/>
                  </a:lnTo>
                  <a:lnTo>
                    <a:pt x="299857" y="323452"/>
                  </a:lnTo>
                  <a:lnTo>
                    <a:pt x="246749" y="439252"/>
                  </a:lnTo>
                  <a:lnTo>
                    <a:pt x="114536" y="451505"/>
                  </a:lnTo>
                  <a:lnTo>
                    <a:pt x="1" y="515500"/>
                  </a:lnTo>
                  <a:lnTo>
                    <a:pt x="0" y="515500"/>
                  </a:lnTo>
                  <a:lnTo>
                    <a:pt x="0" y="452385"/>
                  </a:lnTo>
                  <a:cubicBezTo>
                    <a:pt x="0" y="230802"/>
                    <a:pt x="157175" y="45929"/>
                    <a:pt x="366119" y="3173"/>
                  </a:cubicBezTo>
                  <a:lnTo>
                    <a:pt x="39759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37" name="Freeform"/>
            <p:cNvSpPr/>
            <p:nvPr/>
          </p:nvSpPr>
          <p:spPr>
            <a:xfrm>
              <a:off x="8172987" y="2252805"/>
              <a:ext cx="313782" cy="442766"/>
            </a:xfrm>
            <a:custGeom>
              <a:avLst/>
              <a:gdLst>
                <a:gd name="connsiteX0" fmla="*/ 1651 w 399247"/>
                <a:gd name="connsiteY0" fmla="*/ 0 h 515500"/>
                <a:gd name="connsiteX1" fmla="*/ 33128 w 399247"/>
                <a:gd name="connsiteY1" fmla="*/ 3173 h 515500"/>
                <a:gd name="connsiteX2" fmla="*/ 399247 w 399247"/>
                <a:gd name="connsiteY2" fmla="*/ 452385 h 515500"/>
                <a:gd name="connsiteX3" fmla="*/ 399247 w 399247"/>
                <a:gd name="connsiteY3" fmla="*/ 515500 h 515500"/>
                <a:gd name="connsiteX4" fmla="*/ 284711 w 399247"/>
                <a:gd name="connsiteY4" fmla="*/ 451505 h 515500"/>
                <a:gd name="connsiteX5" fmla="*/ 152498 w 399247"/>
                <a:gd name="connsiteY5" fmla="*/ 439252 h 515500"/>
                <a:gd name="connsiteX6" fmla="*/ 99390 w 399247"/>
                <a:gd name="connsiteY6" fmla="*/ 323452 h 515500"/>
                <a:gd name="connsiteX7" fmla="*/ 0 w 399247"/>
                <a:gd name="connsiteY7" fmla="*/ 239629 h 515500"/>
                <a:gd name="connsiteX8" fmla="*/ 28605 w 399247"/>
                <a:gd name="connsiteY8" fmla="*/ 116255 h 515500"/>
                <a:gd name="connsiteX9" fmla="*/ 1651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1651" y="0"/>
                  </a:moveTo>
                  <a:lnTo>
                    <a:pt x="33128" y="3173"/>
                  </a:lnTo>
                  <a:cubicBezTo>
                    <a:pt x="242072" y="45929"/>
                    <a:pt x="399247" y="230802"/>
                    <a:pt x="399247" y="452385"/>
                  </a:cubicBezTo>
                  <a:lnTo>
                    <a:pt x="399247" y="515500"/>
                  </a:lnTo>
                  <a:lnTo>
                    <a:pt x="284711" y="451505"/>
                  </a:lnTo>
                  <a:lnTo>
                    <a:pt x="152498" y="439252"/>
                  </a:lnTo>
                  <a:lnTo>
                    <a:pt x="99390" y="323452"/>
                  </a:lnTo>
                  <a:lnTo>
                    <a:pt x="0" y="239629"/>
                  </a:lnTo>
                  <a:lnTo>
                    <a:pt x="28605" y="116255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38" name="Freeform"/>
            <p:cNvSpPr/>
            <p:nvPr/>
          </p:nvSpPr>
          <p:spPr>
            <a:xfrm>
              <a:off x="3695706" y="4162431"/>
              <a:ext cx="313782" cy="442766"/>
            </a:xfrm>
            <a:custGeom>
              <a:avLst/>
              <a:gdLst>
                <a:gd name="connsiteX0" fmla="*/ 1 w 399247"/>
                <a:gd name="connsiteY0" fmla="*/ 0 h 515500"/>
                <a:gd name="connsiteX1" fmla="*/ 114536 w 399247"/>
                <a:gd name="connsiteY1" fmla="*/ 63995 h 515500"/>
                <a:gd name="connsiteX2" fmla="*/ 246749 w 399247"/>
                <a:gd name="connsiteY2" fmla="*/ 76248 h 515500"/>
                <a:gd name="connsiteX3" fmla="*/ 299857 w 399247"/>
                <a:gd name="connsiteY3" fmla="*/ 192048 h 515500"/>
                <a:gd name="connsiteX4" fmla="*/ 399247 w 399247"/>
                <a:gd name="connsiteY4" fmla="*/ 275871 h 515500"/>
                <a:gd name="connsiteX5" fmla="*/ 370642 w 399247"/>
                <a:gd name="connsiteY5" fmla="*/ 399246 h 515500"/>
                <a:gd name="connsiteX6" fmla="*/ 397596 w 399247"/>
                <a:gd name="connsiteY6" fmla="*/ 515500 h 515500"/>
                <a:gd name="connsiteX7" fmla="*/ 366119 w 399247"/>
                <a:gd name="connsiteY7" fmla="*/ 512327 h 515500"/>
                <a:gd name="connsiteX8" fmla="*/ 0 w 399247"/>
                <a:gd name="connsiteY8" fmla="*/ 63115 h 515500"/>
                <a:gd name="connsiteX9" fmla="*/ 0 w 399247"/>
                <a:gd name="connsiteY9" fmla="*/ 1 h 515500"/>
                <a:gd name="connsiteX10" fmla="*/ 1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1" y="0"/>
                  </a:moveTo>
                  <a:lnTo>
                    <a:pt x="114536" y="63995"/>
                  </a:lnTo>
                  <a:lnTo>
                    <a:pt x="246749" y="76248"/>
                  </a:lnTo>
                  <a:lnTo>
                    <a:pt x="299857" y="192048"/>
                  </a:lnTo>
                  <a:lnTo>
                    <a:pt x="399247" y="275871"/>
                  </a:lnTo>
                  <a:lnTo>
                    <a:pt x="370642" y="399246"/>
                  </a:lnTo>
                  <a:lnTo>
                    <a:pt x="397596" y="515500"/>
                  </a:lnTo>
                  <a:lnTo>
                    <a:pt x="366119" y="512327"/>
                  </a:lnTo>
                  <a:cubicBezTo>
                    <a:pt x="157175" y="469571"/>
                    <a:pt x="0" y="284698"/>
                    <a:pt x="0" y="63115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39" name="Freeform"/>
            <p:cNvSpPr/>
            <p:nvPr/>
          </p:nvSpPr>
          <p:spPr>
            <a:xfrm>
              <a:off x="8172987" y="4162431"/>
              <a:ext cx="313782" cy="442766"/>
            </a:xfrm>
            <a:custGeom>
              <a:avLst/>
              <a:gdLst>
                <a:gd name="connsiteX0" fmla="*/ 399247 w 399247"/>
                <a:gd name="connsiteY0" fmla="*/ 0 h 515500"/>
                <a:gd name="connsiteX1" fmla="*/ 399247 w 399247"/>
                <a:gd name="connsiteY1" fmla="*/ 63115 h 515500"/>
                <a:gd name="connsiteX2" fmla="*/ 33128 w 399247"/>
                <a:gd name="connsiteY2" fmla="*/ 512327 h 515500"/>
                <a:gd name="connsiteX3" fmla="*/ 1651 w 399247"/>
                <a:gd name="connsiteY3" fmla="*/ 515500 h 515500"/>
                <a:gd name="connsiteX4" fmla="*/ 28605 w 399247"/>
                <a:gd name="connsiteY4" fmla="*/ 399246 h 515500"/>
                <a:gd name="connsiteX5" fmla="*/ 0 w 399247"/>
                <a:gd name="connsiteY5" fmla="*/ 275871 h 515500"/>
                <a:gd name="connsiteX6" fmla="*/ 99390 w 399247"/>
                <a:gd name="connsiteY6" fmla="*/ 192048 h 515500"/>
                <a:gd name="connsiteX7" fmla="*/ 152498 w 399247"/>
                <a:gd name="connsiteY7" fmla="*/ 76248 h 515500"/>
                <a:gd name="connsiteX8" fmla="*/ 284711 w 399247"/>
                <a:gd name="connsiteY8" fmla="*/ 63995 h 515500"/>
                <a:gd name="connsiteX9" fmla="*/ 399247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399247" y="0"/>
                  </a:moveTo>
                  <a:lnTo>
                    <a:pt x="399247" y="63115"/>
                  </a:lnTo>
                  <a:cubicBezTo>
                    <a:pt x="399247" y="284698"/>
                    <a:pt x="242072" y="469571"/>
                    <a:pt x="33128" y="512327"/>
                  </a:cubicBezTo>
                  <a:lnTo>
                    <a:pt x="1651" y="515500"/>
                  </a:lnTo>
                  <a:lnTo>
                    <a:pt x="28605" y="399246"/>
                  </a:lnTo>
                  <a:lnTo>
                    <a:pt x="0" y="275871"/>
                  </a:lnTo>
                  <a:lnTo>
                    <a:pt x="99390" y="192048"/>
                  </a:lnTo>
                  <a:lnTo>
                    <a:pt x="152498" y="76248"/>
                  </a:lnTo>
                  <a:lnTo>
                    <a:pt x="284711" y="63995"/>
                  </a:lnTo>
                  <a:lnTo>
                    <a:pt x="39924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40" name="Freeform"/>
            <p:cNvSpPr/>
            <p:nvPr/>
          </p:nvSpPr>
          <p:spPr>
            <a:xfrm>
              <a:off x="3695705" y="2247529"/>
              <a:ext cx="4791063" cy="2362944"/>
            </a:xfrm>
            <a:custGeom>
              <a:avLst/>
              <a:gdLst>
                <a:gd name="connsiteX0" fmla="*/ 458528 w 6096000"/>
                <a:gd name="connsiteY0" fmla="*/ 0 h 2751112"/>
                <a:gd name="connsiteX1" fmla="*/ 5637472 w 6096000"/>
                <a:gd name="connsiteY1" fmla="*/ 0 h 2751112"/>
                <a:gd name="connsiteX2" fmla="*/ 5698404 w 6096000"/>
                <a:gd name="connsiteY2" fmla="*/ 6143 h 2751112"/>
                <a:gd name="connsiteX3" fmla="*/ 5725358 w 6096000"/>
                <a:gd name="connsiteY3" fmla="*/ 122398 h 2751112"/>
                <a:gd name="connsiteX4" fmla="*/ 5696753 w 6096000"/>
                <a:gd name="connsiteY4" fmla="*/ 245772 h 2751112"/>
                <a:gd name="connsiteX5" fmla="*/ 5796143 w 6096000"/>
                <a:gd name="connsiteY5" fmla="*/ 329595 h 2751112"/>
                <a:gd name="connsiteX6" fmla="*/ 5849251 w 6096000"/>
                <a:gd name="connsiteY6" fmla="*/ 445395 h 2751112"/>
                <a:gd name="connsiteX7" fmla="*/ 5981464 w 6096000"/>
                <a:gd name="connsiteY7" fmla="*/ 457648 h 2751112"/>
                <a:gd name="connsiteX8" fmla="*/ 6096000 w 6096000"/>
                <a:gd name="connsiteY8" fmla="*/ 521643 h 2751112"/>
                <a:gd name="connsiteX9" fmla="*/ 6096000 w 6096000"/>
                <a:gd name="connsiteY9" fmla="*/ 2229469 h 2751112"/>
                <a:gd name="connsiteX10" fmla="*/ 5981464 w 6096000"/>
                <a:gd name="connsiteY10" fmla="*/ 2293464 h 2751112"/>
                <a:gd name="connsiteX11" fmla="*/ 5849251 w 6096000"/>
                <a:gd name="connsiteY11" fmla="*/ 2305717 h 2751112"/>
                <a:gd name="connsiteX12" fmla="*/ 5796143 w 6096000"/>
                <a:gd name="connsiteY12" fmla="*/ 2421517 h 2751112"/>
                <a:gd name="connsiteX13" fmla="*/ 5696753 w 6096000"/>
                <a:gd name="connsiteY13" fmla="*/ 2505340 h 2751112"/>
                <a:gd name="connsiteX14" fmla="*/ 5725358 w 6096000"/>
                <a:gd name="connsiteY14" fmla="*/ 2628715 h 2751112"/>
                <a:gd name="connsiteX15" fmla="*/ 5698404 w 6096000"/>
                <a:gd name="connsiteY15" fmla="*/ 2744969 h 2751112"/>
                <a:gd name="connsiteX16" fmla="*/ 5637472 w 6096000"/>
                <a:gd name="connsiteY16" fmla="*/ 2751112 h 2751112"/>
                <a:gd name="connsiteX17" fmla="*/ 458528 w 6096000"/>
                <a:gd name="connsiteY17" fmla="*/ 2751112 h 2751112"/>
                <a:gd name="connsiteX18" fmla="*/ 397596 w 6096000"/>
                <a:gd name="connsiteY18" fmla="*/ 2744969 h 2751112"/>
                <a:gd name="connsiteX19" fmla="*/ 370642 w 6096000"/>
                <a:gd name="connsiteY19" fmla="*/ 2628715 h 2751112"/>
                <a:gd name="connsiteX20" fmla="*/ 399247 w 6096000"/>
                <a:gd name="connsiteY20" fmla="*/ 2505340 h 2751112"/>
                <a:gd name="connsiteX21" fmla="*/ 299857 w 6096000"/>
                <a:gd name="connsiteY21" fmla="*/ 2421517 h 2751112"/>
                <a:gd name="connsiteX22" fmla="*/ 246749 w 6096000"/>
                <a:gd name="connsiteY22" fmla="*/ 2305717 h 2751112"/>
                <a:gd name="connsiteX23" fmla="*/ 114536 w 6096000"/>
                <a:gd name="connsiteY23" fmla="*/ 2293464 h 2751112"/>
                <a:gd name="connsiteX24" fmla="*/ 1 w 6096000"/>
                <a:gd name="connsiteY24" fmla="*/ 2229469 h 2751112"/>
                <a:gd name="connsiteX25" fmla="*/ 0 w 6096000"/>
                <a:gd name="connsiteY25" fmla="*/ 2229470 h 2751112"/>
                <a:gd name="connsiteX26" fmla="*/ 0 w 6096000"/>
                <a:gd name="connsiteY26" fmla="*/ 521643 h 2751112"/>
                <a:gd name="connsiteX27" fmla="*/ 1 w 6096000"/>
                <a:gd name="connsiteY27" fmla="*/ 521643 h 2751112"/>
                <a:gd name="connsiteX28" fmla="*/ 114536 w 6096000"/>
                <a:gd name="connsiteY28" fmla="*/ 457648 h 2751112"/>
                <a:gd name="connsiteX29" fmla="*/ 246749 w 6096000"/>
                <a:gd name="connsiteY29" fmla="*/ 445395 h 2751112"/>
                <a:gd name="connsiteX30" fmla="*/ 299857 w 6096000"/>
                <a:gd name="connsiteY30" fmla="*/ 329595 h 2751112"/>
                <a:gd name="connsiteX31" fmla="*/ 399247 w 6096000"/>
                <a:gd name="connsiteY31" fmla="*/ 245772 h 2751112"/>
                <a:gd name="connsiteX32" fmla="*/ 370642 w 6096000"/>
                <a:gd name="connsiteY32" fmla="*/ 122398 h 2751112"/>
                <a:gd name="connsiteX33" fmla="*/ 397596 w 6096000"/>
                <a:gd name="connsiteY33" fmla="*/ 6143 h 2751112"/>
                <a:gd name="connsiteX34" fmla="*/ 458528 w 6096000"/>
                <a:gd name="connsiteY34" fmla="*/ 0 h 275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96000" h="2751112">
                  <a:moveTo>
                    <a:pt x="458528" y="0"/>
                  </a:moveTo>
                  <a:lnTo>
                    <a:pt x="5637472" y="0"/>
                  </a:lnTo>
                  <a:lnTo>
                    <a:pt x="5698404" y="6143"/>
                  </a:lnTo>
                  <a:lnTo>
                    <a:pt x="5725358" y="122398"/>
                  </a:lnTo>
                  <a:lnTo>
                    <a:pt x="5696753" y="245772"/>
                  </a:lnTo>
                  <a:lnTo>
                    <a:pt x="5796143" y="329595"/>
                  </a:lnTo>
                  <a:lnTo>
                    <a:pt x="5849251" y="445395"/>
                  </a:lnTo>
                  <a:lnTo>
                    <a:pt x="5981464" y="457648"/>
                  </a:lnTo>
                  <a:lnTo>
                    <a:pt x="6096000" y="521643"/>
                  </a:lnTo>
                  <a:lnTo>
                    <a:pt x="6096000" y="2229469"/>
                  </a:lnTo>
                  <a:lnTo>
                    <a:pt x="5981464" y="2293464"/>
                  </a:lnTo>
                  <a:lnTo>
                    <a:pt x="5849251" y="2305717"/>
                  </a:lnTo>
                  <a:lnTo>
                    <a:pt x="5796143" y="2421517"/>
                  </a:lnTo>
                  <a:lnTo>
                    <a:pt x="5696753" y="2505340"/>
                  </a:lnTo>
                  <a:lnTo>
                    <a:pt x="5725358" y="2628715"/>
                  </a:lnTo>
                  <a:lnTo>
                    <a:pt x="5698404" y="2744969"/>
                  </a:lnTo>
                  <a:lnTo>
                    <a:pt x="5637472" y="2751112"/>
                  </a:lnTo>
                  <a:lnTo>
                    <a:pt x="458528" y="2751112"/>
                  </a:lnTo>
                  <a:lnTo>
                    <a:pt x="397596" y="2744969"/>
                  </a:lnTo>
                  <a:lnTo>
                    <a:pt x="370642" y="2628715"/>
                  </a:lnTo>
                  <a:lnTo>
                    <a:pt x="399247" y="2505340"/>
                  </a:lnTo>
                  <a:lnTo>
                    <a:pt x="299857" y="2421517"/>
                  </a:lnTo>
                  <a:lnTo>
                    <a:pt x="246749" y="2305717"/>
                  </a:lnTo>
                  <a:lnTo>
                    <a:pt x="114536" y="2293464"/>
                  </a:lnTo>
                  <a:lnTo>
                    <a:pt x="1" y="2229469"/>
                  </a:lnTo>
                  <a:lnTo>
                    <a:pt x="0" y="2229470"/>
                  </a:lnTo>
                  <a:lnTo>
                    <a:pt x="0" y="521643"/>
                  </a:lnTo>
                  <a:lnTo>
                    <a:pt x="1" y="521643"/>
                  </a:lnTo>
                  <a:lnTo>
                    <a:pt x="114536" y="457648"/>
                  </a:lnTo>
                  <a:lnTo>
                    <a:pt x="246749" y="445395"/>
                  </a:lnTo>
                  <a:lnTo>
                    <a:pt x="299857" y="329595"/>
                  </a:lnTo>
                  <a:lnTo>
                    <a:pt x="399247" y="245772"/>
                  </a:lnTo>
                  <a:lnTo>
                    <a:pt x="370642" y="122398"/>
                  </a:lnTo>
                  <a:lnTo>
                    <a:pt x="397596" y="6143"/>
                  </a:lnTo>
                  <a:lnTo>
                    <a:pt x="45852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0" bIns="468000" rtlCol="1" anchor="ctr">
              <a:noAutofit/>
            </a:bodyPr>
            <a:lstStyle/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أحسنت!</a:t>
              </a:r>
            </a:p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السؤال التالي..</a:t>
              </a:r>
            </a:p>
          </p:txBody>
        </p:sp>
        <p:sp>
          <p:nvSpPr>
            <p:cNvPr id="41" name="Freeform">
              <a:hlinkClick r:id="" action="ppaction://hlinkshowjump?jump=nextslide"/>
            </p:cNvPr>
            <p:cNvSpPr/>
            <p:nvPr/>
          </p:nvSpPr>
          <p:spPr>
            <a:xfrm flipH="1">
              <a:off x="5839527" y="3974869"/>
              <a:ext cx="423298" cy="423300"/>
            </a:xfrm>
            <a:prstGeom prst="chevron">
              <a:avLst/>
            </a:pr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</p:grpSp>
    </p:spTree>
    <p:extLst>
      <p:ext uri="{BB962C8B-B14F-4D97-AF65-F5344CB8AC3E}">
        <p14:creationId xmlns:p14="http://schemas.microsoft.com/office/powerpoint/2010/main" val="397200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ght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4" dur="7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7" dur="7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0" dur="7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3" dur="7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سؤال"/>
          <p:cNvGrpSpPr/>
          <p:nvPr/>
        </p:nvGrpSpPr>
        <p:grpSpPr>
          <a:xfrm>
            <a:off x="3048000" y="773137"/>
            <a:ext cx="6096001" cy="3006537"/>
            <a:chOff x="3048000" y="773138"/>
            <a:chExt cx="6096001" cy="2751112"/>
          </a:xfrm>
        </p:grpSpPr>
        <p:sp>
          <p:nvSpPr>
            <p:cNvPr id="53" name="Freeform"/>
            <p:cNvSpPr/>
            <p:nvPr/>
          </p:nvSpPr>
          <p:spPr>
            <a:xfrm>
              <a:off x="3048001" y="779281"/>
              <a:ext cx="399247" cy="515500"/>
            </a:xfrm>
            <a:custGeom>
              <a:avLst/>
              <a:gdLst>
                <a:gd name="connsiteX0" fmla="*/ 397596 w 399247"/>
                <a:gd name="connsiteY0" fmla="*/ 0 h 515500"/>
                <a:gd name="connsiteX1" fmla="*/ 370642 w 399247"/>
                <a:gd name="connsiteY1" fmla="*/ 116255 h 515500"/>
                <a:gd name="connsiteX2" fmla="*/ 399247 w 399247"/>
                <a:gd name="connsiteY2" fmla="*/ 239629 h 515500"/>
                <a:gd name="connsiteX3" fmla="*/ 299857 w 399247"/>
                <a:gd name="connsiteY3" fmla="*/ 323452 h 515500"/>
                <a:gd name="connsiteX4" fmla="*/ 246749 w 399247"/>
                <a:gd name="connsiteY4" fmla="*/ 439252 h 515500"/>
                <a:gd name="connsiteX5" fmla="*/ 114536 w 399247"/>
                <a:gd name="connsiteY5" fmla="*/ 451505 h 515500"/>
                <a:gd name="connsiteX6" fmla="*/ 1 w 399247"/>
                <a:gd name="connsiteY6" fmla="*/ 515500 h 515500"/>
                <a:gd name="connsiteX7" fmla="*/ 0 w 399247"/>
                <a:gd name="connsiteY7" fmla="*/ 515500 h 515500"/>
                <a:gd name="connsiteX8" fmla="*/ 0 w 399247"/>
                <a:gd name="connsiteY8" fmla="*/ 452385 h 515500"/>
                <a:gd name="connsiteX9" fmla="*/ 366119 w 399247"/>
                <a:gd name="connsiteY9" fmla="*/ 3173 h 515500"/>
                <a:gd name="connsiteX10" fmla="*/ 397596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397596" y="0"/>
                  </a:moveTo>
                  <a:lnTo>
                    <a:pt x="370642" y="116255"/>
                  </a:lnTo>
                  <a:lnTo>
                    <a:pt x="399247" y="239629"/>
                  </a:lnTo>
                  <a:lnTo>
                    <a:pt x="299857" y="323452"/>
                  </a:lnTo>
                  <a:lnTo>
                    <a:pt x="246749" y="439252"/>
                  </a:lnTo>
                  <a:lnTo>
                    <a:pt x="114536" y="451505"/>
                  </a:lnTo>
                  <a:lnTo>
                    <a:pt x="1" y="515500"/>
                  </a:lnTo>
                  <a:lnTo>
                    <a:pt x="0" y="515500"/>
                  </a:lnTo>
                  <a:lnTo>
                    <a:pt x="0" y="452385"/>
                  </a:lnTo>
                  <a:cubicBezTo>
                    <a:pt x="0" y="230802"/>
                    <a:pt x="157175" y="45929"/>
                    <a:pt x="366119" y="3173"/>
                  </a:cubicBezTo>
                  <a:lnTo>
                    <a:pt x="39759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2" name="Freeform"/>
            <p:cNvSpPr/>
            <p:nvPr/>
          </p:nvSpPr>
          <p:spPr>
            <a:xfrm>
              <a:off x="8744754" y="779281"/>
              <a:ext cx="399247" cy="515500"/>
            </a:xfrm>
            <a:custGeom>
              <a:avLst/>
              <a:gdLst>
                <a:gd name="connsiteX0" fmla="*/ 1651 w 399247"/>
                <a:gd name="connsiteY0" fmla="*/ 0 h 515500"/>
                <a:gd name="connsiteX1" fmla="*/ 33128 w 399247"/>
                <a:gd name="connsiteY1" fmla="*/ 3173 h 515500"/>
                <a:gd name="connsiteX2" fmla="*/ 399247 w 399247"/>
                <a:gd name="connsiteY2" fmla="*/ 452385 h 515500"/>
                <a:gd name="connsiteX3" fmla="*/ 399247 w 399247"/>
                <a:gd name="connsiteY3" fmla="*/ 515500 h 515500"/>
                <a:gd name="connsiteX4" fmla="*/ 284711 w 399247"/>
                <a:gd name="connsiteY4" fmla="*/ 451505 h 515500"/>
                <a:gd name="connsiteX5" fmla="*/ 152498 w 399247"/>
                <a:gd name="connsiteY5" fmla="*/ 439252 h 515500"/>
                <a:gd name="connsiteX6" fmla="*/ 99390 w 399247"/>
                <a:gd name="connsiteY6" fmla="*/ 323452 h 515500"/>
                <a:gd name="connsiteX7" fmla="*/ 0 w 399247"/>
                <a:gd name="connsiteY7" fmla="*/ 239629 h 515500"/>
                <a:gd name="connsiteX8" fmla="*/ 28605 w 399247"/>
                <a:gd name="connsiteY8" fmla="*/ 116255 h 515500"/>
                <a:gd name="connsiteX9" fmla="*/ 1651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1651" y="0"/>
                  </a:moveTo>
                  <a:lnTo>
                    <a:pt x="33128" y="3173"/>
                  </a:lnTo>
                  <a:cubicBezTo>
                    <a:pt x="242072" y="45929"/>
                    <a:pt x="399247" y="230802"/>
                    <a:pt x="399247" y="452385"/>
                  </a:cubicBezTo>
                  <a:lnTo>
                    <a:pt x="399247" y="515500"/>
                  </a:lnTo>
                  <a:lnTo>
                    <a:pt x="284711" y="451505"/>
                  </a:lnTo>
                  <a:lnTo>
                    <a:pt x="152498" y="439252"/>
                  </a:lnTo>
                  <a:lnTo>
                    <a:pt x="99390" y="323452"/>
                  </a:lnTo>
                  <a:lnTo>
                    <a:pt x="0" y="239629"/>
                  </a:lnTo>
                  <a:lnTo>
                    <a:pt x="28605" y="116255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1" name="Freeform"/>
            <p:cNvSpPr/>
            <p:nvPr/>
          </p:nvSpPr>
          <p:spPr>
            <a:xfrm>
              <a:off x="3048001" y="3002607"/>
              <a:ext cx="399247" cy="515500"/>
            </a:xfrm>
            <a:custGeom>
              <a:avLst/>
              <a:gdLst>
                <a:gd name="connsiteX0" fmla="*/ 1 w 399247"/>
                <a:gd name="connsiteY0" fmla="*/ 0 h 515500"/>
                <a:gd name="connsiteX1" fmla="*/ 114536 w 399247"/>
                <a:gd name="connsiteY1" fmla="*/ 63995 h 515500"/>
                <a:gd name="connsiteX2" fmla="*/ 246749 w 399247"/>
                <a:gd name="connsiteY2" fmla="*/ 76248 h 515500"/>
                <a:gd name="connsiteX3" fmla="*/ 299857 w 399247"/>
                <a:gd name="connsiteY3" fmla="*/ 192048 h 515500"/>
                <a:gd name="connsiteX4" fmla="*/ 399247 w 399247"/>
                <a:gd name="connsiteY4" fmla="*/ 275871 h 515500"/>
                <a:gd name="connsiteX5" fmla="*/ 370642 w 399247"/>
                <a:gd name="connsiteY5" fmla="*/ 399246 h 515500"/>
                <a:gd name="connsiteX6" fmla="*/ 397596 w 399247"/>
                <a:gd name="connsiteY6" fmla="*/ 515500 h 515500"/>
                <a:gd name="connsiteX7" fmla="*/ 366119 w 399247"/>
                <a:gd name="connsiteY7" fmla="*/ 512327 h 515500"/>
                <a:gd name="connsiteX8" fmla="*/ 0 w 399247"/>
                <a:gd name="connsiteY8" fmla="*/ 63115 h 515500"/>
                <a:gd name="connsiteX9" fmla="*/ 0 w 399247"/>
                <a:gd name="connsiteY9" fmla="*/ 1 h 515500"/>
                <a:gd name="connsiteX10" fmla="*/ 1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1" y="0"/>
                  </a:moveTo>
                  <a:lnTo>
                    <a:pt x="114536" y="63995"/>
                  </a:lnTo>
                  <a:lnTo>
                    <a:pt x="246749" y="76248"/>
                  </a:lnTo>
                  <a:lnTo>
                    <a:pt x="299857" y="192048"/>
                  </a:lnTo>
                  <a:lnTo>
                    <a:pt x="399247" y="275871"/>
                  </a:lnTo>
                  <a:lnTo>
                    <a:pt x="370642" y="399246"/>
                  </a:lnTo>
                  <a:lnTo>
                    <a:pt x="397596" y="515500"/>
                  </a:lnTo>
                  <a:lnTo>
                    <a:pt x="366119" y="512327"/>
                  </a:lnTo>
                  <a:cubicBezTo>
                    <a:pt x="157175" y="469571"/>
                    <a:pt x="0" y="284698"/>
                    <a:pt x="0" y="63115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0" name="Freeform"/>
            <p:cNvSpPr/>
            <p:nvPr/>
          </p:nvSpPr>
          <p:spPr>
            <a:xfrm>
              <a:off x="8744754" y="3002607"/>
              <a:ext cx="399247" cy="515500"/>
            </a:xfrm>
            <a:custGeom>
              <a:avLst/>
              <a:gdLst>
                <a:gd name="connsiteX0" fmla="*/ 399247 w 399247"/>
                <a:gd name="connsiteY0" fmla="*/ 0 h 515500"/>
                <a:gd name="connsiteX1" fmla="*/ 399247 w 399247"/>
                <a:gd name="connsiteY1" fmla="*/ 63115 h 515500"/>
                <a:gd name="connsiteX2" fmla="*/ 33128 w 399247"/>
                <a:gd name="connsiteY2" fmla="*/ 512327 h 515500"/>
                <a:gd name="connsiteX3" fmla="*/ 1651 w 399247"/>
                <a:gd name="connsiteY3" fmla="*/ 515500 h 515500"/>
                <a:gd name="connsiteX4" fmla="*/ 28605 w 399247"/>
                <a:gd name="connsiteY4" fmla="*/ 399246 h 515500"/>
                <a:gd name="connsiteX5" fmla="*/ 0 w 399247"/>
                <a:gd name="connsiteY5" fmla="*/ 275871 h 515500"/>
                <a:gd name="connsiteX6" fmla="*/ 99390 w 399247"/>
                <a:gd name="connsiteY6" fmla="*/ 192048 h 515500"/>
                <a:gd name="connsiteX7" fmla="*/ 152498 w 399247"/>
                <a:gd name="connsiteY7" fmla="*/ 76248 h 515500"/>
                <a:gd name="connsiteX8" fmla="*/ 284711 w 399247"/>
                <a:gd name="connsiteY8" fmla="*/ 63995 h 515500"/>
                <a:gd name="connsiteX9" fmla="*/ 399247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399247" y="0"/>
                  </a:moveTo>
                  <a:lnTo>
                    <a:pt x="399247" y="63115"/>
                  </a:lnTo>
                  <a:cubicBezTo>
                    <a:pt x="399247" y="284698"/>
                    <a:pt x="242072" y="469571"/>
                    <a:pt x="33128" y="512327"/>
                  </a:cubicBezTo>
                  <a:lnTo>
                    <a:pt x="1651" y="515500"/>
                  </a:lnTo>
                  <a:lnTo>
                    <a:pt x="28605" y="399246"/>
                  </a:lnTo>
                  <a:lnTo>
                    <a:pt x="0" y="275871"/>
                  </a:lnTo>
                  <a:lnTo>
                    <a:pt x="99390" y="192048"/>
                  </a:lnTo>
                  <a:lnTo>
                    <a:pt x="152498" y="76248"/>
                  </a:lnTo>
                  <a:lnTo>
                    <a:pt x="284711" y="63995"/>
                  </a:lnTo>
                  <a:lnTo>
                    <a:pt x="39924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47" name="Freeform"/>
            <p:cNvSpPr/>
            <p:nvPr/>
          </p:nvSpPr>
          <p:spPr>
            <a:xfrm>
              <a:off x="3048000" y="773138"/>
              <a:ext cx="6096000" cy="2751112"/>
            </a:xfrm>
            <a:custGeom>
              <a:avLst/>
              <a:gdLst>
                <a:gd name="connsiteX0" fmla="*/ 458528 w 6096000"/>
                <a:gd name="connsiteY0" fmla="*/ 0 h 2751112"/>
                <a:gd name="connsiteX1" fmla="*/ 5637472 w 6096000"/>
                <a:gd name="connsiteY1" fmla="*/ 0 h 2751112"/>
                <a:gd name="connsiteX2" fmla="*/ 5698404 w 6096000"/>
                <a:gd name="connsiteY2" fmla="*/ 6143 h 2751112"/>
                <a:gd name="connsiteX3" fmla="*/ 5725358 w 6096000"/>
                <a:gd name="connsiteY3" fmla="*/ 122398 h 2751112"/>
                <a:gd name="connsiteX4" fmla="*/ 5696753 w 6096000"/>
                <a:gd name="connsiteY4" fmla="*/ 245772 h 2751112"/>
                <a:gd name="connsiteX5" fmla="*/ 5796143 w 6096000"/>
                <a:gd name="connsiteY5" fmla="*/ 329595 h 2751112"/>
                <a:gd name="connsiteX6" fmla="*/ 5849251 w 6096000"/>
                <a:gd name="connsiteY6" fmla="*/ 445395 h 2751112"/>
                <a:gd name="connsiteX7" fmla="*/ 5981464 w 6096000"/>
                <a:gd name="connsiteY7" fmla="*/ 457648 h 2751112"/>
                <a:gd name="connsiteX8" fmla="*/ 6096000 w 6096000"/>
                <a:gd name="connsiteY8" fmla="*/ 521643 h 2751112"/>
                <a:gd name="connsiteX9" fmla="*/ 6096000 w 6096000"/>
                <a:gd name="connsiteY9" fmla="*/ 2229469 h 2751112"/>
                <a:gd name="connsiteX10" fmla="*/ 5981464 w 6096000"/>
                <a:gd name="connsiteY10" fmla="*/ 2293464 h 2751112"/>
                <a:gd name="connsiteX11" fmla="*/ 5849251 w 6096000"/>
                <a:gd name="connsiteY11" fmla="*/ 2305717 h 2751112"/>
                <a:gd name="connsiteX12" fmla="*/ 5796143 w 6096000"/>
                <a:gd name="connsiteY12" fmla="*/ 2421517 h 2751112"/>
                <a:gd name="connsiteX13" fmla="*/ 5696753 w 6096000"/>
                <a:gd name="connsiteY13" fmla="*/ 2505340 h 2751112"/>
                <a:gd name="connsiteX14" fmla="*/ 5725358 w 6096000"/>
                <a:gd name="connsiteY14" fmla="*/ 2628715 h 2751112"/>
                <a:gd name="connsiteX15" fmla="*/ 5698404 w 6096000"/>
                <a:gd name="connsiteY15" fmla="*/ 2744969 h 2751112"/>
                <a:gd name="connsiteX16" fmla="*/ 5637472 w 6096000"/>
                <a:gd name="connsiteY16" fmla="*/ 2751112 h 2751112"/>
                <a:gd name="connsiteX17" fmla="*/ 458528 w 6096000"/>
                <a:gd name="connsiteY17" fmla="*/ 2751112 h 2751112"/>
                <a:gd name="connsiteX18" fmla="*/ 397596 w 6096000"/>
                <a:gd name="connsiteY18" fmla="*/ 2744969 h 2751112"/>
                <a:gd name="connsiteX19" fmla="*/ 370642 w 6096000"/>
                <a:gd name="connsiteY19" fmla="*/ 2628715 h 2751112"/>
                <a:gd name="connsiteX20" fmla="*/ 399247 w 6096000"/>
                <a:gd name="connsiteY20" fmla="*/ 2505340 h 2751112"/>
                <a:gd name="connsiteX21" fmla="*/ 299857 w 6096000"/>
                <a:gd name="connsiteY21" fmla="*/ 2421517 h 2751112"/>
                <a:gd name="connsiteX22" fmla="*/ 246749 w 6096000"/>
                <a:gd name="connsiteY22" fmla="*/ 2305717 h 2751112"/>
                <a:gd name="connsiteX23" fmla="*/ 114536 w 6096000"/>
                <a:gd name="connsiteY23" fmla="*/ 2293464 h 2751112"/>
                <a:gd name="connsiteX24" fmla="*/ 1 w 6096000"/>
                <a:gd name="connsiteY24" fmla="*/ 2229469 h 2751112"/>
                <a:gd name="connsiteX25" fmla="*/ 0 w 6096000"/>
                <a:gd name="connsiteY25" fmla="*/ 2229470 h 2751112"/>
                <a:gd name="connsiteX26" fmla="*/ 0 w 6096000"/>
                <a:gd name="connsiteY26" fmla="*/ 521643 h 2751112"/>
                <a:gd name="connsiteX27" fmla="*/ 1 w 6096000"/>
                <a:gd name="connsiteY27" fmla="*/ 521643 h 2751112"/>
                <a:gd name="connsiteX28" fmla="*/ 114536 w 6096000"/>
                <a:gd name="connsiteY28" fmla="*/ 457648 h 2751112"/>
                <a:gd name="connsiteX29" fmla="*/ 246749 w 6096000"/>
                <a:gd name="connsiteY29" fmla="*/ 445395 h 2751112"/>
                <a:gd name="connsiteX30" fmla="*/ 299857 w 6096000"/>
                <a:gd name="connsiteY30" fmla="*/ 329595 h 2751112"/>
                <a:gd name="connsiteX31" fmla="*/ 399247 w 6096000"/>
                <a:gd name="connsiteY31" fmla="*/ 245772 h 2751112"/>
                <a:gd name="connsiteX32" fmla="*/ 370642 w 6096000"/>
                <a:gd name="connsiteY32" fmla="*/ 122398 h 2751112"/>
                <a:gd name="connsiteX33" fmla="*/ 397596 w 6096000"/>
                <a:gd name="connsiteY33" fmla="*/ 6143 h 2751112"/>
                <a:gd name="connsiteX34" fmla="*/ 458528 w 6096000"/>
                <a:gd name="connsiteY34" fmla="*/ 0 h 275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96000" h="2751112">
                  <a:moveTo>
                    <a:pt x="458528" y="0"/>
                  </a:moveTo>
                  <a:lnTo>
                    <a:pt x="5637472" y="0"/>
                  </a:lnTo>
                  <a:lnTo>
                    <a:pt x="5698404" y="6143"/>
                  </a:lnTo>
                  <a:lnTo>
                    <a:pt x="5725358" y="122398"/>
                  </a:lnTo>
                  <a:lnTo>
                    <a:pt x="5696753" y="245772"/>
                  </a:lnTo>
                  <a:lnTo>
                    <a:pt x="5796143" y="329595"/>
                  </a:lnTo>
                  <a:lnTo>
                    <a:pt x="5849251" y="445395"/>
                  </a:lnTo>
                  <a:lnTo>
                    <a:pt x="5981464" y="457648"/>
                  </a:lnTo>
                  <a:lnTo>
                    <a:pt x="6096000" y="521643"/>
                  </a:lnTo>
                  <a:lnTo>
                    <a:pt x="6096000" y="2229469"/>
                  </a:lnTo>
                  <a:lnTo>
                    <a:pt x="5981464" y="2293464"/>
                  </a:lnTo>
                  <a:lnTo>
                    <a:pt x="5849251" y="2305717"/>
                  </a:lnTo>
                  <a:lnTo>
                    <a:pt x="5796143" y="2421517"/>
                  </a:lnTo>
                  <a:lnTo>
                    <a:pt x="5696753" y="2505340"/>
                  </a:lnTo>
                  <a:lnTo>
                    <a:pt x="5725358" y="2628715"/>
                  </a:lnTo>
                  <a:lnTo>
                    <a:pt x="5698404" y="2744969"/>
                  </a:lnTo>
                  <a:lnTo>
                    <a:pt x="5637472" y="2751112"/>
                  </a:lnTo>
                  <a:lnTo>
                    <a:pt x="458528" y="2751112"/>
                  </a:lnTo>
                  <a:lnTo>
                    <a:pt x="397596" y="2744969"/>
                  </a:lnTo>
                  <a:lnTo>
                    <a:pt x="370642" y="2628715"/>
                  </a:lnTo>
                  <a:lnTo>
                    <a:pt x="399247" y="2505340"/>
                  </a:lnTo>
                  <a:lnTo>
                    <a:pt x="299857" y="2421517"/>
                  </a:lnTo>
                  <a:lnTo>
                    <a:pt x="246749" y="2305717"/>
                  </a:lnTo>
                  <a:lnTo>
                    <a:pt x="114536" y="2293464"/>
                  </a:lnTo>
                  <a:lnTo>
                    <a:pt x="1" y="2229469"/>
                  </a:lnTo>
                  <a:lnTo>
                    <a:pt x="0" y="2229470"/>
                  </a:lnTo>
                  <a:lnTo>
                    <a:pt x="0" y="521643"/>
                  </a:lnTo>
                  <a:lnTo>
                    <a:pt x="1" y="521643"/>
                  </a:lnTo>
                  <a:lnTo>
                    <a:pt x="114536" y="457648"/>
                  </a:lnTo>
                  <a:lnTo>
                    <a:pt x="246749" y="445395"/>
                  </a:lnTo>
                  <a:lnTo>
                    <a:pt x="299857" y="329595"/>
                  </a:lnTo>
                  <a:lnTo>
                    <a:pt x="399247" y="245772"/>
                  </a:lnTo>
                  <a:lnTo>
                    <a:pt x="370642" y="122398"/>
                  </a:lnTo>
                  <a:lnTo>
                    <a:pt x="397596" y="6143"/>
                  </a:lnTo>
                  <a:lnTo>
                    <a:pt x="45852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من القائل: إن عائشة كانت وحيدة</a:t>
              </a:r>
            </a:p>
            <a:p>
              <a:pPr algn="ctr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عصرها من ثلاثة علوم: علم الفقه</a:t>
              </a:r>
            </a:p>
            <a:p>
              <a:pPr algn="ctr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وعلم الشعر وعلم الطب؟</a:t>
              </a:r>
            </a:p>
          </p:txBody>
        </p:sp>
      </p:grpSp>
      <p:grpSp>
        <p:nvGrpSpPr>
          <p:cNvPr id="162" name="جواب 3"/>
          <p:cNvGrpSpPr/>
          <p:nvPr/>
        </p:nvGrpSpPr>
        <p:grpSpPr>
          <a:xfrm>
            <a:off x="3383903" y="4079309"/>
            <a:ext cx="5424196" cy="526688"/>
            <a:chOff x="3383903" y="3931481"/>
            <a:chExt cx="5424196" cy="526688"/>
          </a:xfrm>
        </p:grpSpPr>
        <p:sp>
          <p:nvSpPr>
            <p:cNvPr id="74" name="Freeform"/>
            <p:cNvSpPr/>
            <p:nvPr/>
          </p:nvSpPr>
          <p:spPr>
            <a:xfrm>
              <a:off x="8603720" y="3936203"/>
              <a:ext cx="204379" cy="517247"/>
            </a:xfrm>
            <a:custGeom>
              <a:avLst/>
              <a:gdLst>
                <a:gd name="connsiteX0" fmla="*/ 139979 w 204379"/>
                <a:gd name="connsiteY0" fmla="*/ 0 h 517247"/>
                <a:gd name="connsiteX1" fmla="*/ 150765 w 204379"/>
                <a:gd name="connsiteY1" fmla="*/ 2177 h 517247"/>
                <a:gd name="connsiteX2" fmla="*/ 204379 w 204379"/>
                <a:gd name="connsiteY2" fmla="*/ 83062 h 517247"/>
                <a:gd name="connsiteX3" fmla="*/ 204379 w 204379"/>
                <a:gd name="connsiteY3" fmla="*/ 434184 h 517247"/>
                <a:gd name="connsiteX4" fmla="*/ 150765 w 204379"/>
                <a:gd name="connsiteY4" fmla="*/ 515069 h 517247"/>
                <a:gd name="connsiteX5" fmla="*/ 139979 w 204379"/>
                <a:gd name="connsiteY5" fmla="*/ 517247 h 517247"/>
                <a:gd name="connsiteX6" fmla="*/ 120920 w 204379"/>
                <a:gd name="connsiteY6" fmla="*/ 514739 h 517247"/>
                <a:gd name="connsiteX7" fmla="*/ 75319 w 204379"/>
                <a:gd name="connsiteY7" fmla="*/ 425328 h 517247"/>
                <a:gd name="connsiteX8" fmla="*/ 0 w 204379"/>
                <a:gd name="connsiteY8" fmla="*/ 356451 h 517247"/>
                <a:gd name="connsiteX9" fmla="*/ 18367 w 204379"/>
                <a:gd name="connsiteY9" fmla="*/ 258623 h 517247"/>
                <a:gd name="connsiteX10" fmla="*/ 0 w 204379"/>
                <a:gd name="connsiteY10" fmla="*/ 160795 h 517247"/>
                <a:gd name="connsiteX11" fmla="*/ 75319 w 204379"/>
                <a:gd name="connsiteY11" fmla="*/ 91918 h 517247"/>
                <a:gd name="connsiteX12" fmla="*/ 120920 w 204379"/>
                <a:gd name="connsiteY12" fmla="*/ 2507 h 517247"/>
                <a:gd name="connsiteX13" fmla="*/ 139979 w 204379"/>
                <a:gd name="connsiteY13" fmla="*/ 0 h 51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7247">
                  <a:moveTo>
                    <a:pt x="139979" y="0"/>
                  </a:moveTo>
                  <a:lnTo>
                    <a:pt x="150765" y="2177"/>
                  </a:lnTo>
                  <a:cubicBezTo>
                    <a:pt x="182272" y="15504"/>
                    <a:pt x="204379" y="46701"/>
                    <a:pt x="204379" y="83062"/>
                  </a:cubicBezTo>
                  <a:lnTo>
                    <a:pt x="204379" y="434184"/>
                  </a:lnTo>
                  <a:cubicBezTo>
                    <a:pt x="204379" y="470545"/>
                    <a:pt x="182272" y="501743"/>
                    <a:pt x="150765" y="515069"/>
                  </a:cubicBezTo>
                  <a:lnTo>
                    <a:pt x="139979" y="517247"/>
                  </a:lnTo>
                  <a:lnTo>
                    <a:pt x="120920" y="514739"/>
                  </a:lnTo>
                  <a:lnTo>
                    <a:pt x="75319" y="425328"/>
                  </a:lnTo>
                  <a:lnTo>
                    <a:pt x="0" y="356451"/>
                  </a:lnTo>
                  <a:lnTo>
                    <a:pt x="18367" y="258623"/>
                  </a:lnTo>
                  <a:lnTo>
                    <a:pt x="0" y="160795"/>
                  </a:lnTo>
                  <a:lnTo>
                    <a:pt x="75319" y="91918"/>
                  </a:lnTo>
                  <a:lnTo>
                    <a:pt x="120920" y="2507"/>
                  </a:lnTo>
                  <a:lnTo>
                    <a:pt x="139979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73" name="Freeform"/>
            <p:cNvSpPr/>
            <p:nvPr/>
          </p:nvSpPr>
          <p:spPr>
            <a:xfrm>
              <a:off x="3383903" y="3938120"/>
              <a:ext cx="180297" cy="513410"/>
            </a:xfrm>
            <a:custGeom>
              <a:avLst/>
              <a:gdLst>
                <a:gd name="connsiteX0" fmla="*/ 54898 w 180297"/>
                <a:gd name="connsiteY0" fmla="*/ 0 h 513410"/>
                <a:gd name="connsiteX1" fmla="*/ 59377 w 180297"/>
                <a:gd name="connsiteY1" fmla="*/ 589 h 513410"/>
                <a:gd name="connsiteX2" fmla="*/ 104978 w 180297"/>
                <a:gd name="connsiteY2" fmla="*/ 90000 h 513410"/>
                <a:gd name="connsiteX3" fmla="*/ 180297 w 180297"/>
                <a:gd name="connsiteY3" fmla="*/ 158877 h 513410"/>
                <a:gd name="connsiteX4" fmla="*/ 161930 w 180297"/>
                <a:gd name="connsiteY4" fmla="*/ 256705 h 513410"/>
                <a:gd name="connsiteX5" fmla="*/ 180297 w 180297"/>
                <a:gd name="connsiteY5" fmla="*/ 354533 h 513410"/>
                <a:gd name="connsiteX6" fmla="*/ 104978 w 180297"/>
                <a:gd name="connsiteY6" fmla="*/ 423410 h 513410"/>
                <a:gd name="connsiteX7" fmla="*/ 59377 w 180297"/>
                <a:gd name="connsiteY7" fmla="*/ 512821 h 513410"/>
                <a:gd name="connsiteX8" fmla="*/ 54898 w 180297"/>
                <a:gd name="connsiteY8" fmla="*/ 513410 h 513410"/>
                <a:gd name="connsiteX9" fmla="*/ 53614 w 180297"/>
                <a:gd name="connsiteY9" fmla="*/ 513151 h 513410"/>
                <a:gd name="connsiteX10" fmla="*/ 0 w 180297"/>
                <a:gd name="connsiteY10" fmla="*/ 432266 h 513410"/>
                <a:gd name="connsiteX11" fmla="*/ 0 w 180297"/>
                <a:gd name="connsiteY11" fmla="*/ 81144 h 513410"/>
                <a:gd name="connsiteX12" fmla="*/ 53614 w 180297"/>
                <a:gd name="connsiteY12" fmla="*/ 259 h 513410"/>
                <a:gd name="connsiteX13" fmla="*/ 54898 w 180297"/>
                <a:gd name="connsiteY13" fmla="*/ 0 h 513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0297" h="513410">
                  <a:moveTo>
                    <a:pt x="54898" y="0"/>
                  </a:moveTo>
                  <a:lnTo>
                    <a:pt x="59377" y="589"/>
                  </a:lnTo>
                  <a:lnTo>
                    <a:pt x="104978" y="90000"/>
                  </a:lnTo>
                  <a:lnTo>
                    <a:pt x="180297" y="158877"/>
                  </a:lnTo>
                  <a:lnTo>
                    <a:pt x="161930" y="256705"/>
                  </a:lnTo>
                  <a:lnTo>
                    <a:pt x="180297" y="354533"/>
                  </a:lnTo>
                  <a:lnTo>
                    <a:pt x="104978" y="423410"/>
                  </a:lnTo>
                  <a:lnTo>
                    <a:pt x="59377" y="512821"/>
                  </a:lnTo>
                  <a:lnTo>
                    <a:pt x="54898" y="513410"/>
                  </a:lnTo>
                  <a:lnTo>
                    <a:pt x="53614" y="513151"/>
                  </a:lnTo>
                  <a:cubicBezTo>
                    <a:pt x="22108" y="499825"/>
                    <a:pt x="0" y="468627"/>
                    <a:pt x="0" y="432266"/>
                  </a:cubicBezTo>
                  <a:lnTo>
                    <a:pt x="0" y="81144"/>
                  </a:lnTo>
                  <a:cubicBezTo>
                    <a:pt x="0" y="44783"/>
                    <a:pt x="22108" y="13586"/>
                    <a:pt x="53614" y="259"/>
                  </a:cubicBezTo>
                  <a:lnTo>
                    <a:pt x="54898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6" name="Freeform"/>
            <p:cNvSpPr/>
            <p:nvPr/>
          </p:nvSpPr>
          <p:spPr>
            <a:xfrm>
              <a:off x="3438800" y="3931481"/>
              <a:ext cx="5304898" cy="526688"/>
            </a:xfrm>
            <a:custGeom>
              <a:avLst/>
              <a:gdLst>
                <a:gd name="connsiteX0" fmla="*/ 32885 w 5304898"/>
                <a:gd name="connsiteY0" fmla="*/ 0 h 526688"/>
                <a:gd name="connsiteX1" fmla="*/ 5281515 w 5304898"/>
                <a:gd name="connsiteY1" fmla="*/ 0 h 526688"/>
                <a:gd name="connsiteX2" fmla="*/ 5304898 w 5304898"/>
                <a:gd name="connsiteY2" fmla="*/ 4721 h 526688"/>
                <a:gd name="connsiteX3" fmla="*/ 5285839 w 5304898"/>
                <a:gd name="connsiteY3" fmla="*/ 7228 h 526688"/>
                <a:gd name="connsiteX4" fmla="*/ 5240238 w 5304898"/>
                <a:gd name="connsiteY4" fmla="*/ 96639 h 526688"/>
                <a:gd name="connsiteX5" fmla="*/ 5164919 w 5304898"/>
                <a:gd name="connsiteY5" fmla="*/ 165516 h 526688"/>
                <a:gd name="connsiteX6" fmla="*/ 5183286 w 5304898"/>
                <a:gd name="connsiteY6" fmla="*/ 263344 h 526688"/>
                <a:gd name="connsiteX7" fmla="*/ 5164919 w 5304898"/>
                <a:gd name="connsiteY7" fmla="*/ 361172 h 526688"/>
                <a:gd name="connsiteX8" fmla="*/ 5240238 w 5304898"/>
                <a:gd name="connsiteY8" fmla="*/ 430049 h 526688"/>
                <a:gd name="connsiteX9" fmla="*/ 5285839 w 5304898"/>
                <a:gd name="connsiteY9" fmla="*/ 519460 h 526688"/>
                <a:gd name="connsiteX10" fmla="*/ 5304898 w 5304898"/>
                <a:gd name="connsiteY10" fmla="*/ 521968 h 526688"/>
                <a:gd name="connsiteX11" fmla="*/ 5281515 w 5304898"/>
                <a:gd name="connsiteY11" fmla="*/ 526688 h 526688"/>
                <a:gd name="connsiteX12" fmla="*/ 32885 w 5304898"/>
                <a:gd name="connsiteY12" fmla="*/ 526688 h 526688"/>
                <a:gd name="connsiteX13" fmla="*/ 0 w 5304898"/>
                <a:gd name="connsiteY13" fmla="*/ 520049 h 526688"/>
                <a:gd name="connsiteX14" fmla="*/ 4479 w 5304898"/>
                <a:gd name="connsiteY14" fmla="*/ 519460 h 526688"/>
                <a:gd name="connsiteX15" fmla="*/ 50080 w 5304898"/>
                <a:gd name="connsiteY15" fmla="*/ 430049 h 526688"/>
                <a:gd name="connsiteX16" fmla="*/ 125399 w 5304898"/>
                <a:gd name="connsiteY16" fmla="*/ 361172 h 526688"/>
                <a:gd name="connsiteX17" fmla="*/ 107032 w 5304898"/>
                <a:gd name="connsiteY17" fmla="*/ 263344 h 526688"/>
                <a:gd name="connsiteX18" fmla="*/ 125399 w 5304898"/>
                <a:gd name="connsiteY18" fmla="*/ 165516 h 526688"/>
                <a:gd name="connsiteX19" fmla="*/ 50080 w 5304898"/>
                <a:gd name="connsiteY19" fmla="*/ 96639 h 526688"/>
                <a:gd name="connsiteX20" fmla="*/ 4479 w 5304898"/>
                <a:gd name="connsiteY20" fmla="*/ 7228 h 526688"/>
                <a:gd name="connsiteX21" fmla="*/ 0 w 5304898"/>
                <a:gd name="connsiteY21" fmla="*/ 6639 h 526688"/>
                <a:gd name="connsiteX22" fmla="*/ 32885 w 5304898"/>
                <a:gd name="connsiteY22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304898" h="526688">
                  <a:moveTo>
                    <a:pt x="32885" y="0"/>
                  </a:moveTo>
                  <a:lnTo>
                    <a:pt x="5281515" y="0"/>
                  </a:lnTo>
                  <a:lnTo>
                    <a:pt x="5304898" y="4721"/>
                  </a:lnTo>
                  <a:lnTo>
                    <a:pt x="5285839" y="7228"/>
                  </a:lnTo>
                  <a:lnTo>
                    <a:pt x="5240238" y="96639"/>
                  </a:lnTo>
                  <a:lnTo>
                    <a:pt x="5164919" y="165516"/>
                  </a:lnTo>
                  <a:lnTo>
                    <a:pt x="5183286" y="263344"/>
                  </a:lnTo>
                  <a:lnTo>
                    <a:pt x="5164919" y="361172"/>
                  </a:lnTo>
                  <a:lnTo>
                    <a:pt x="5240238" y="430049"/>
                  </a:lnTo>
                  <a:lnTo>
                    <a:pt x="5285839" y="519460"/>
                  </a:lnTo>
                  <a:lnTo>
                    <a:pt x="5304898" y="521968"/>
                  </a:lnTo>
                  <a:lnTo>
                    <a:pt x="5281515" y="526688"/>
                  </a:lnTo>
                  <a:lnTo>
                    <a:pt x="32885" y="526688"/>
                  </a:lnTo>
                  <a:lnTo>
                    <a:pt x="0" y="520049"/>
                  </a:lnTo>
                  <a:lnTo>
                    <a:pt x="4479" y="519460"/>
                  </a:lnTo>
                  <a:lnTo>
                    <a:pt x="50080" y="430049"/>
                  </a:lnTo>
                  <a:lnTo>
                    <a:pt x="125399" y="361172"/>
                  </a:lnTo>
                  <a:lnTo>
                    <a:pt x="107032" y="263344"/>
                  </a:lnTo>
                  <a:lnTo>
                    <a:pt x="125399" y="165516"/>
                  </a:lnTo>
                  <a:lnTo>
                    <a:pt x="50080" y="96639"/>
                  </a:lnTo>
                  <a:lnTo>
                    <a:pt x="4479" y="7228"/>
                  </a:lnTo>
                  <a:lnTo>
                    <a:pt x="0" y="6639"/>
                  </a:lnTo>
                  <a:lnTo>
                    <a:pt x="32885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أبو عمر بن عبد البر</a:t>
              </a:r>
            </a:p>
          </p:txBody>
        </p:sp>
      </p:grpSp>
      <p:grpSp>
        <p:nvGrpSpPr>
          <p:cNvPr id="163" name="جواب 2"/>
          <p:cNvGrpSpPr/>
          <p:nvPr/>
        </p:nvGrpSpPr>
        <p:grpSpPr>
          <a:xfrm>
            <a:off x="3383903" y="4742379"/>
            <a:ext cx="5424196" cy="526688"/>
            <a:chOff x="3383903" y="4669227"/>
            <a:chExt cx="5424196" cy="526688"/>
          </a:xfrm>
        </p:grpSpPr>
        <p:sp>
          <p:nvSpPr>
            <p:cNvPr id="72" name="Freeform"/>
            <p:cNvSpPr/>
            <p:nvPr/>
          </p:nvSpPr>
          <p:spPr>
            <a:xfrm>
              <a:off x="8603720" y="4670388"/>
              <a:ext cx="204379" cy="516719"/>
            </a:xfrm>
            <a:custGeom>
              <a:avLst/>
              <a:gdLst>
                <a:gd name="connsiteX0" fmla="*/ 122342 w 204379"/>
                <a:gd name="connsiteY0" fmla="*/ 0 h 516719"/>
                <a:gd name="connsiteX1" fmla="*/ 150765 w 204379"/>
                <a:gd name="connsiteY1" fmla="*/ 5738 h 516719"/>
                <a:gd name="connsiteX2" fmla="*/ 204379 w 204379"/>
                <a:gd name="connsiteY2" fmla="*/ 86623 h 516719"/>
                <a:gd name="connsiteX3" fmla="*/ 204379 w 204379"/>
                <a:gd name="connsiteY3" fmla="*/ 437745 h 516719"/>
                <a:gd name="connsiteX4" fmla="*/ 178668 w 204379"/>
                <a:gd name="connsiteY4" fmla="*/ 499817 h 516719"/>
                <a:gd name="connsiteX5" fmla="*/ 153600 w 204379"/>
                <a:gd name="connsiteY5" fmla="*/ 516719 h 516719"/>
                <a:gd name="connsiteX6" fmla="*/ 120920 w 204379"/>
                <a:gd name="connsiteY6" fmla="*/ 512419 h 516719"/>
                <a:gd name="connsiteX7" fmla="*/ 75319 w 204379"/>
                <a:gd name="connsiteY7" fmla="*/ 423008 h 516719"/>
                <a:gd name="connsiteX8" fmla="*/ 0 w 204379"/>
                <a:gd name="connsiteY8" fmla="*/ 354131 h 516719"/>
                <a:gd name="connsiteX9" fmla="*/ 18367 w 204379"/>
                <a:gd name="connsiteY9" fmla="*/ 256303 h 516719"/>
                <a:gd name="connsiteX10" fmla="*/ 0 w 204379"/>
                <a:gd name="connsiteY10" fmla="*/ 158475 h 516719"/>
                <a:gd name="connsiteX11" fmla="*/ 75319 w 204379"/>
                <a:gd name="connsiteY11" fmla="*/ 89598 h 516719"/>
                <a:gd name="connsiteX12" fmla="*/ 120920 w 204379"/>
                <a:gd name="connsiteY12" fmla="*/ 187 h 516719"/>
                <a:gd name="connsiteX13" fmla="*/ 122342 w 204379"/>
                <a:gd name="connsiteY13" fmla="*/ 0 h 51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6719">
                  <a:moveTo>
                    <a:pt x="122342" y="0"/>
                  </a:moveTo>
                  <a:lnTo>
                    <a:pt x="150765" y="5738"/>
                  </a:lnTo>
                  <a:cubicBezTo>
                    <a:pt x="182272" y="19065"/>
                    <a:pt x="204379" y="50262"/>
                    <a:pt x="204379" y="86623"/>
                  </a:cubicBezTo>
                  <a:lnTo>
                    <a:pt x="204379" y="437745"/>
                  </a:lnTo>
                  <a:cubicBezTo>
                    <a:pt x="204379" y="461986"/>
                    <a:pt x="194553" y="483931"/>
                    <a:pt x="178668" y="499817"/>
                  </a:cubicBezTo>
                  <a:lnTo>
                    <a:pt x="153600" y="516719"/>
                  </a:lnTo>
                  <a:lnTo>
                    <a:pt x="120920" y="512419"/>
                  </a:lnTo>
                  <a:lnTo>
                    <a:pt x="75319" y="423008"/>
                  </a:lnTo>
                  <a:lnTo>
                    <a:pt x="0" y="354131"/>
                  </a:lnTo>
                  <a:lnTo>
                    <a:pt x="18367" y="256303"/>
                  </a:lnTo>
                  <a:lnTo>
                    <a:pt x="0" y="158475"/>
                  </a:lnTo>
                  <a:lnTo>
                    <a:pt x="75319" y="89598"/>
                  </a:lnTo>
                  <a:lnTo>
                    <a:pt x="120920" y="187"/>
                  </a:lnTo>
                  <a:lnTo>
                    <a:pt x="122342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71" name="Freeform"/>
            <p:cNvSpPr/>
            <p:nvPr/>
          </p:nvSpPr>
          <p:spPr>
            <a:xfrm>
              <a:off x="3383903" y="4674553"/>
              <a:ext cx="180297" cy="509903"/>
            </a:xfrm>
            <a:custGeom>
              <a:avLst/>
              <a:gdLst>
                <a:gd name="connsiteX0" fmla="*/ 61406 w 180297"/>
                <a:gd name="connsiteY0" fmla="*/ 0 h 509903"/>
                <a:gd name="connsiteX1" fmla="*/ 104978 w 180297"/>
                <a:gd name="connsiteY1" fmla="*/ 85433 h 509903"/>
                <a:gd name="connsiteX2" fmla="*/ 180297 w 180297"/>
                <a:gd name="connsiteY2" fmla="*/ 154310 h 509903"/>
                <a:gd name="connsiteX3" fmla="*/ 161930 w 180297"/>
                <a:gd name="connsiteY3" fmla="*/ 252138 h 509903"/>
                <a:gd name="connsiteX4" fmla="*/ 180297 w 180297"/>
                <a:gd name="connsiteY4" fmla="*/ 349966 h 509903"/>
                <a:gd name="connsiteX5" fmla="*/ 104978 w 180297"/>
                <a:gd name="connsiteY5" fmla="*/ 418843 h 509903"/>
                <a:gd name="connsiteX6" fmla="*/ 59377 w 180297"/>
                <a:gd name="connsiteY6" fmla="*/ 508254 h 509903"/>
                <a:gd name="connsiteX7" fmla="*/ 46847 w 180297"/>
                <a:gd name="connsiteY7" fmla="*/ 509903 h 509903"/>
                <a:gd name="connsiteX8" fmla="*/ 25711 w 180297"/>
                <a:gd name="connsiteY8" fmla="*/ 495652 h 509903"/>
                <a:gd name="connsiteX9" fmla="*/ 0 w 180297"/>
                <a:gd name="connsiteY9" fmla="*/ 433580 h 509903"/>
                <a:gd name="connsiteX10" fmla="*/ 0 w 180297"/>
                <a:gd name="connsiteY10" fmla="*/ 82458 h 509903"/>
                <a:gd name="connsiteX11" fmla="*/ 53614 w 180297"/>
                <a:gd name="connsiteY11" fmla="*/ 1573 h 509903"/>
                <a:gd name="connsiteX12" fmla="*/ 61406 w 180297"/>
                <a:gd name="connsiteY12" fmla="*/ 0 h 509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297" h="509903">
                  <a:moveTo>
                    <a:pt x="61406" y="0"/>
                  </a:moveTo>
                  <a:lnTo>
                    <a:pt x="104978" y="85433"/>
                  </a:lnTo>
                  <a:lnTo>
                    <a:pt x="180297" y="154310"/>
                  </a:lnTo>
                  <a:lnTo>
                    <a:pt x="161930" y="252138"/>
                  </a:lnTo>
                  <a:lnTo>
                    <a:pt x="180297" y="349966"/>
                  </a:lnTo>
                  <a:lnTo>
                    <a:pt x="104978" y="418843"/>
                  </a:lnTo>
                  <a:lnTo>
                    <a:pt x="59377" y="508254"/>
                  </a:lnTo>
                  <a:lnTo>
                    <a:pt x="46847" y="509903"/>
                  </a:lnTo>
                  <a:lnTo>
                    <a:pt x="25711" y="495652"/>
                  </a:lnTo>
                  <a:cubicBezTo>
                    <a:pt x="9826" y="479766"/>
                    <a:pt x="0" y="457821"/>
                    <a:pt x="0" y="433580"/>
                  </a:cubicBezTo>
                  <a:lnTo>
                    <a:pt x="0" y="82458"/>
                  </a:lnTo>
                  <a:cubicBezTo>
                    <a:pt x="0" y="46097"/>
                    <a:pt x="22108" y="14900"/>
                    <a:pt x="53614" y="1573"/>
                  </a:cubicBezTo>
                  <a:lnTo>
                    <a:pt x="6140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3" name="Freeform"/>
            <p:cNvSpPr/>
            <p:nvPr/>
          </p:nvSpPr>
          <p:spPr>
            <a:xfrm>
              <a:off x="3430749" y="4669227"/>
              <a:ext cx="5326570" cy="526688"/>
            </a:xfrm>
            <a:custGeom>
              <a:avLst/>
              <a:gdLst>
                <a:gd name="connsiteX0" fmla="*/ 40936 w 5326570"/>
                <a:gd name="connsiteY0" fmla="*/ 0 h 526688"/>
                <a:gd name="connsiteX1" fmla="*/ 5289566 w 5326570"/>
                <a:gd name="connsiteY1" fmla="*/ 0 h 526688"/>
                <a:gd name="connsiteX2" fmla="*/ 5295312 w 5326570"/>
                <a:gd name="connsiteY2" fmla="*/ 1160 h 526688"/>
                <a:gd name="connsiteX3" fmla="*/ 5293890 w 5326570"/>
                <a:gd name="connsiteY3" fmla="*/ 1347 h 526688"/>
                <a:gd name="connsiteX4" fmla="*/ 5248289 w 5326570"/>
                <a:gd name="connsiteY4" fmla="*/ 90758 h 526688"/>
                <a:gd name="connsiteX5" fmla="*/ 5172970 w 5326570"/>
                <a:gd name="connsiteY5" fmla="*/ 159635 h 526688"/>
                <a:gd name="connsiteX6" fmla="*/ 5191337 w 5326570"/>
                <a:gd name="connsiteY6" fmla="*/ 257463 h 526688"/>
                <a:gd name="connsiteX7" fmla="*/ 5172970 w 5326570"/>
                <a:gd name="connsiteY7" fmla="*/ 355291 h 526688"/>
                <a:gd name="connsiteX8" fmla="*/ 5248289 w 5326570"/>
                <a:gd name="connsiteY8" fmla="*/ 424168 h 526688"/>
                <a:gd name="connsiteX9" fmla="*/ 5293890 w 5326570"/>
                <a:gd name="connsiteY9" fmla="*/ 513579 h 526688"/>
                <a:gd name="connsiteX10" fmla="*/ 5326570 w 5326570"/>
                <a:gd name="connsiteY10" fmla="*/ 517879 h 526688"/>
                <a:gd name="connsiteX11" fmla="*/ 5323735 w 5326570"/>
                <a:gd name="connsiteY11" fmla="*/ 519790 h 526688"/>
                <a:gd name="connsiteX12" fmla="*/ 5289566 w 5326570"/>
                <a:gd name="connsiteY12" fmla="*/ 526688 h 526688"/>
                <a:gd name="connsiteX13" fmla="*/ 40936 w 5326570"/>
                <a:gd name="connsiteY13" fmla="*/ 526688 h 526688"/>
                <a:gd name="connsiteX14" fmla="*/ 6767 w 5326570"/>
                <a:gd name="connsiteY14" fmla="*/ 519790 h 526688"/>
                <a:gd name="connsiteX15" fmla="*/ 0 w 5326570"/>
                <a:gd name="connsiteY15" fmla="*/ 515228 h 526688"/>
                <a:gd name="connsiteX16" fmla="*/ 12530 w 5326570"/>
                <a:gd name="connsiteY16" fmla="*/ 513579 h 526688"/>
                <a:gd name="connsiteX17" fmla="*/ 58131 w 5326570"/>
                <a:gd name="connsiteY17" fmla="*/ 424168 h 526688"/>
                <a:gd name="connsiteX18" fmla="*/ 133450 w 5326570"/>
                <a:gd name="connsiteY18" fmla="*/ 355291 h 526688"/>
                <a:gd name="connsiteX19" fmla="*/ 115083 w 5326570"/>
                <a:gd name="connsiteY19" fmla="*/ 257463 h 526688"/>
                <a:gd name="connsiteX20" fmla="*/ 133450 w 5326570"/>
                <a:gd name="connsiteY20" fmla="*/ 159635 h 526688"/>
                <a:gd name="connsiteX21" fmla="*/ 58131 w 5326570"/>
                <a:gd name="connsiteY21" fmla="*/ 90758 h 526688"/>
                <a:gd name="connsiteX22" fmla="*/ 14559 w 5326570"/>
                <a:gd name="connsiteY22" fmla="*/ 5325 h 526688"/>
                <a:gd name="connsiteX23" fmla="*/ 40936 w 5326570"/>
                <a:gd name="connsiteY23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326570" h="526688">
                  <a:moveTo>
                    <a:pt x="40936" y="0"/>
                  </a:moveTo>
                  <a:lnTo>
                    <a:pt x="5289566" y="0"/>
                  </a:lnTo>
                  <a:lnTo>
                    <a:pt x="5295312" y="1160"/>
                  </a:lnTo>
                  <a:lnTo>
                    <a:pt x="5293890" y="1347"/>
                  </a:lnTo>
                  <a:lnTo>
                    <a:pt x="5248289" y="90758"/>
                  </a:lnTo>
                  <a:lnTo>
                    <a:pt x="5172970" y="159635"/>
                  </a:lnTo>
                  <a:lnTo>
                    <a:pt x="5191337" y="257463"/>
                  </a:lnTo>
                  <a:lnTo>
                    <a:pt x="5172970" y="355291"/>
                  </a:lnTo>
                  <a:lnTo>
                    <a:pt x="5248289" y="424168"/>
                  </a:lnTo>
                  <a:lnTo>
                    <a:pt x="5293890" y="513579"/>
                  </a:lnTo>
                  <a:lnTo>
                    <a:pt x="5326570" y="517879"/>
                  </a:lnTo>
                  <a:lnTo>
                    <a:pt x="5323735" y="519790"/>
                  </a:lnTo>
                  <a:cubicBezTo>
                    <a:pt x="5313233" y="524232"/>
                    <a:pt x="5301686" y="526688"/>
                    <a:pt x="5289566" y="526688"/>
                  </a:cubicBezTo>
                  <a:lnTo>
                    <a:pt x="40936" y="526688"/>
                  </a:lnTo>
                  <a:cubicBezTo>
                    <a:pt x="28816" y="526688"/>
                    <a:pt x="17269" y="524232"/>
                    <a:pt x="6767" y="519790"/>
                  </a:cubicBezTo>
                  <a:lnTo>
                    <a:pt x="0" y="515228"/>
                  </a:lnTo>
                  <a:lnTo>
                    <a:pt x="12530" y="513579"/>
                  </a:lnTo>
                  <a:lnTo>
                    <a:pt x="58131" y="424168"/>
                  </a:lnTo>
                  <a:lnTo>
                    <a:pt x="133450" y="355291"/>
                  </a:lnTo>
                  <a:lnTo>
                    <a:pt x="115083" y="257463"/>
                  </a:lnTo>
                  <a:lnTo>
                    <a:pt x="133450" y="159635"/>
                  </a:lnTo>
                  <a:lnTo>
                    <a:pt x="58131" y="90758"/>
                  </a:lnTo>
                  <a:lnTo>
                    <a:pt x="14559" y="5325"/>
                  </a:lnTo>
                  <a:lnTo>
                    <a:pt x="40936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أحمد بن حنبل</a:t>
              </a:r>
            </a:p>
          </p:txBody>
        </p:sp>
      </p:grpSp>
      <p:grpSp>
        <p:nvGrpSpPr>
          <p:cNvPr id="164" name="جواب 1"/>
          <p:cNvGrpSpPr/>
          <p:nvPr/>
        </p:nvGrpSpPr>
        <p:grpSpPr>
          <a:xfrm>
            <a:off x="3383903" y="5405449"/>
            <a:ext cx="5424196" cy="526688"/>
            <a:chOff x="3383903" y="5406973"/>
            <a:chExt cx="5424196" cy="526688"/>
          </a:xfrm>
        </p:grpSpPr>
        <p:sp>
          <p:nvSpPr>
            <p:cNvPr id="70" name="Freeform"/>
            <p:cNvSpPr/>
            <p:nvPr/>
          </p:nvSpPr>
          <p:spPr>
            <a:xfrm>
              <a:off x="8603720" y="5409187"/>
              <a:ext cx="204379" cy="517121"/>
            </a:xfrm>
            <a:custGeom>
              <a:avLst/>
              <a:gdLst>
                <a:gd name="connsiteX0" fmla="*/ 127557 w 204379"/>
                <a:gd name="connsiteY0" fmla="*/ 0 h 517121"/>
                <a:gd name="connsiteX1" fmla="*/ 150765 w 204379"/>
                <a:gd name="connsiteY1" fmla="*/ 4685 h 517121"/>
                <a:gd name="connsiteX2" fmla="*/ 204379 w 204379"/>
                <a:gd name="connsiteY2" fmla="*/ 85570 h 517121"/>
                <a:gd name="connsiteX3" fmla="*/ 204379 w 204379"/>
                <a:gd name="connsiteY3" fmla="*/ 436692 h 517121"/>
                <a:gd name="connsiteX4" fmla="*/ 178668 w 204379"/>
                <a:gd name="connsiteY4" fmla="*/ 498764 h 517121"/>
                <a:gd name="connsiteX5" fmla="*/ 151442 w 204379"/>
                <a:gd name="connsiteY5" fmla="*/ 517121 h 517121"/>
                <a:gd name="connsiteX6" fmla="*/ 120920 w 204379"/>
                <a:gd name="connsiteY6" fmla="*/ 513105 h 517121"/>
                <a:gd name="connsiteX7" fmla="*/ 75319 w 204379"/>
                <a:gd name="connsiteY7" fmla="*/ 423694 h 517121"/>
                <a:gd name="connsiteX8" fmla="*/ 0 w 204379"/>
                <a:gd name="connsiteY8" fmla="*/ 354817 h 517121"/>
                <a:gd name="connsiteX9" fmla="*/ 18367 w 204379"/>
                <a:gd name="connsiteY9" fmla="*/ 256989 h 517121"/>
                <a:gd name="connsiteX10" fmla="*/ 0 w 204379"/>
                <a:gd name="connsiteY10" fmla="*/ 159161 h 517121"/>
                <a:gd name="connsiteX11" fmla="*/ 75319 w 204379"/>
                <a:gd name="connsiteY11" fmla="*/ 90284 h 517121"/>
                <a:gd name="connsiteX12" fmla="*/ 120920 w 204379"/>
                <a:gd name="connsiteY12" fmla="*/ 873 h 517121"/>
                <a:gd name="connsiteX13" fmla="*/ 127557 w 204379"/>
                <a:gd name="connsiteY13" fmla="*/ 0 h 517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7121">
                  <a:moveTo>
                    <a:pt x="127557" y="0"/>
                  </a:moveTo>
                  <a:lnTo>
                    <a:pt x="150765" y="4685"/>
                  </a:lnTo>
                  <a:cubicBezTo>
                    <a:pt x="182272" y="18012"/>
                    <a:pt x="204379" y="49209"/>
                    <a:pt x="204379" y="85570"/>
                  </a:cubicBezTo>
                  <a:lnTo>
                    <a:pt x="204379" y="436692"/>
                  </a:lnTo>
                  <a:cubicBezTo>
                    <a:pt x="204379" y="460933"/>
                    <a:pt x="194553" y="482878"/>
                    <a:pt x="178668" y="498764"/>
                  </a:cubicBezTo>
                  <a:lnTo>
                    <a:pt x="151442" y="517121"/>
                  </a:lnTo>
                  <a:lnTo>
                    <a:pt x="120920" y="513105"/>
                  </a:lnTo>
                  <a:lnTo>
                    <a:pt x="75319" y="423694"/>
                  </a:lnTo>
                  <a:lnTo>
                    <a:pt x="0" y="354817"/>
                  </a:lnTo>
                  <a:lnTo>
                    <a:pt x="18367" y="256989"/>
                  </a:lnTo>
                  <a:lnTo>
                    <a:pt x="0" y="159161"/>
                  </a:lnTo>
                  <a:lnTo>
                    <a:pt x="75319" y="90284"/>
                  </a:lnTo>
                  <a:lnTo>
                    <a:pt x="120920" y="873"/>
                  </a:lnTo>
                  <a:lnTo>
                    <a:pt x="12755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9" name="Freeform"/>
            <p:cNvSpPr/>
            <p:nvPr/>
          </p:nvSpPr>
          <p:spPr>
            <a:xfrm>
              <a:off x="3383903" y="5412462"/>
              <a:ext cx="180297" cy="511195"/>
            </a:xfrm>
            <a:custGeom>
              <a:avLst/>
              <a:gdLst>
                <a:gd name="connsiteX0" fmla="*/ 60602 w 180297"/>
                <a:gd name="connsiteY0" fmla="*/ 0 h 511195"/>
                <a:gd name="connsiteX1" fmla="*/ 104978 w 180297"/>
                <a:gd name="connsiteY1" fmla="*/ 87009 h 511195"/>
                <a:gd name="connsiteX2" fmla="*/ 180297 w 180297"/>
                <a:gd name="connsiteY2" fmla="*/ 155886 h 511195"/>
                <a:gd name="connsiteX3" fmla="*/ 161930 w 180297"/>
                <a:gd name="connsiteY3" fmla="*/ 253714 h 511195"/>
                <a:gd name="connsiteX4" fmla="*/ 180297 w 180297"/>
                <a:gd name="connsiteY4" fmla="*/ 351542 h 511195"/>
                <a:gd name="connsiteX5" fmla="*/ 104978 w 180297"/>
                <a:gd name="connsiteY5" fmla="*/ 420419 h 511195"/>
                <a:gd name="connsiteX6" fmla="*/ 59377 w 180297"/>
                <a:gd name="connsiteY6" fmla="*/ 509830 h 511195"/>
                <a:gd name="connsiteX7" fmla="*/ 49005 w 180297"/>
                <a:gd name="connsiteY7" fmla="*/ 511195 h 511195"/>
                <a:gd name="connsiteX8" fmla="*/ 25711 w 180297"/>
                <a:gd name="connsiteY8" fmla="*/ 495489 h 511195"/>
                <a:gd name="connsiteX9" fmla="*/ 0 w 180297"/>
                <a:gd name="connsiteY9" fmla="*/ 433417 h 511195"/>
                <a:gd name="connsiteX10" fmla="*/ 0 w 180297"/>
                <a:gd name="connsiteY10" fmla="*/ 82295 h 511195"/>
                <a:gd name="connsiteX11" fmla="*/ 53614 w 180297"/>
                <a:gd name="connsiteY11" fmla="*/ 1410 h 511195"/>
                <a:gd name="connsiteX12" fmla="*/ 60602 w 180297"/>
                <a:gd name="connsiteY12" fmla="*/ 0 h 511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297" h="511195">
                  <a:moveTo>
                    <a:pt x="60602" y="0"/>
                  </a:moveTo>
                  <a:lnTo>
                    <a:pt x="104978" y="87009"/>
                  </a:lnTo>
                  <a:lnTo>
                    <a:pt x="180297" y="155886"/>
                  </a:lnTo>
                  <a:lnTo>
                    <a:pt x="161930" y="253714"/>
                  </a:lnTo>
                  <a:lnTo>
                    <a:pt x="180297" y="351542"/>
                  </a:lnTo>
                  <a:lnTo>
                    <a:pt x="104978" y="420419"/>
                  </a:lnTo>
                  <a:lnTo>
                    <a:pt x="59377" y="509830"/>
                  </a:lnTo>
                  <a:lnTo>
                    <a:pt x="49005" y="511195"/>
                  </a:lnTo>
                  <a:lnTo>
                    <a:pt x="25711" y="495489"/>
                  </a:lnTo>
                  <a:cubicBezTo>
                    <a:pt x="9826" y="479603"/>
                    <a:pt x="0" y="457658"/>
                    <a:pt x="0" y="433417"/>
                  </a:cubicBezTo>
                  <a:lnTo>
                    <a:pt x="0" y="82295"/>
                  </a:lnTo>
                  <a:cubicBezTo>
                    <a:pt x="0" y="45934"/>
                    <a:pt x="22108" y="14737"/>
                    <a:pt x="53614" y="1410"/>
                  </a:cubicBezTo>
                  <a:lnTo>
                    <a:pt x="60602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0" name="Freeform"/>
            <p:cNvSpPr/>
            <p:nvPr/>
          </p:nvSpPr>
          <p:spPr>
            <a:xfrm>
              <a:off x="3432907" y="5406973"/>
              <a:ext cx="5322254" cy="526688"/>
            </a:xfrm>
            <a:custGeom>
              <a:avLst/>
              <a:gdLst>
                <a:gd name="connsiteX0" fmla="*/ 38778 w 5322254"/>
                <a:gd name="connsiteY0" fmla="*/ 0 h 526688"/>
                <a:gd name="connsiteX1" fmla="*/ 5287408 w 5322254"/>
                <a:gd name="connsiteY1" fmla="*/ 0 h 526688"/>
                <a:gd name="connsiteX2" fmla="*/ 5298369 w 5322254"/>
                <a:gd name="connsiteY2" fmla="*/ 2213 h 526688"/>
                <a:gd name="connsiteX3" fmla="*/ 5291732 w 5322254"/>
                <a:gd name="connsiteY3" fmla="*/ 3086 h 526688"/>
                <a:gd name="connsiteX4" fmla="*/ 5246131 w 5322254"/>
                <a:gd name="connsiteY4" fmla="*/ 92497 h 526688"/>
                <a:gd name="connsiteX5" fmla="*/ 5170812 w 5322254"/>
                <a:gd name="connsiteY5" fmla="*/ 161374 h 526688"/>
                <a:gd name="connsiteX6" fmla="*/ 5189179 w 5322254"/>
                <a:gd name="connsiteY6" fmla="*/ 259202 h 526688"/>
                <a:gd name="connsiteX7" fmla="*/ 5170812 w 5322254"/>
                <a:gd name="connsiteY7" fmla="*/ 357030 h 526688"/>
                <a:gd name="connsiteX8" fmla="*/ 5246131 w 5322254"/>
                <a:gd name="connsiteY8" fmla="*/ 425907 h 526688"/>
                <a:gd name="connsiteX9" fmla="*/ 5291732 w 5322254"/>
                <a:gd name="connsiteY9" fmla="*/ 515318 h 526688"/>
                <a:gd name="connsiteX10" fmla="*/ 5322254 w 5322254"/>
                <a:gd name="connsiteY10" fmla="*/ 519334 h 526688"/>
                <a:gd name="connsiteX11" fmla="*/ 5321577 w 5322254"/>
                <a:gd name="connsiteY11" fmla="*/ 519790 h 526688"/>
                <a:gd name="connsiteX12" fmla="*/ 5287408 w 5322254"/>
                <a:gd name="connsiteY12" fmla="*/ 526688 h 526688"/>
                <a:gd name="connsiteX13" fmla="*/ 38778 w 5322254"/>
                <a:gd name="connsiteY13" fmla="*/ 526688 h 526688"/>
                <a:gd name="connsiteX14" fmla="*/ 4609 w 5322254"/>
                <a:gd name="connsiteY14" fmla="*/ 519790 h 526688"/>
                <a:gd name="connsiteX15" fmla="*/ 0 w 5322254"/>
                <a:gd name="connsiteY15" fmla="*/ 516683 h 526688"/>
                <a:gd name="connsiteX16" fmla="*/ 10372 w 5322254"/>
                <a:gd name="connsiteY16" fmla="*/ 515318 h 526688"/>
                <a:gd name="connsiteX17" fmla="*/ 55973 w 5322254"/>
                <a:gd name="connsiteY17" fmla="*/ 425907 h 526688"/>
                <a:gd name="connsiteX18" fmla="*/ 131292 w 5322254"/>
                <a:gd name="connsiteY18" fmla="*/ 357030 h 526688"/>
                <a:gd name="connsiteX19" fmla="*/ 112925 w 5322254"/>
                <a:gd name="connsiteY19" fmla="*/ 259202 h 526688"/>
                <a:gd name="connsiteX20" fmla="*/ 131292 w 5322254"/>
                <a:gd name="connsiteY20" fmla="*/ 161374 h 526688"/>
                <a:gd name="connsiteX21" fmla="*/ 55973 w 5322254"/>
                <a:gd name="connsiteY21" fmla="*/ 92497 h 526688"/>
                <a:gd name="connsiteX22" fmla="*/ 11597 w 5322254"/>
                <a:gd name="connsiteY22" fmla="*/ 5488 h 526688"/>
                <a:gd name="connsiteX23" fmla="*/ 38778 w 5322254"/>
                <a:gd name="connsiteY23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322254" h="526688">
                  <a:moveTo>
                    <a:pt x="38778" y="0"/>
                  </a:moveTo>
                  <a:lnTo>
                    <a:pt x="5287408" y="0"/>
                  </a:lnTo>
                  <a:lnTo>
                    <a:pt x="5298369" y="2213"/>
                  </a:lnTo>
                  <a:lnTo>
                    <a:pt x="5291732" y="3086"/>
                  </a:lnTo>
                  <a:lnTo>
                    <a:pt x="5246131" y="92497"/>
                  </a:lnTo>
                  <a:lnTo>
                    <a:pt x="5170812" y="161374"/>
                  </a:lnTo>
                  <a:lnTo>
                    <a:pt x="5189179" y="259202"/>
                  </a:lnTo>
                  <a:lnTo>
                    <a:pt x="5170812" y="357030"/>
                  </a:lnTo>
                  <a:lnTo>
                    <a:pt x="5246131" y="425907"/>
                  </a:lnTo>
                  <a:lnTo>
                    <a:pt x="5291732" y="515318"/>
                  </a:lnTo>
                  <a:lnTo>
                    <a:pt x="5322254" y="519334"/>
                  </a:lnTo>
                  <a:lnTo>
                    <a:pt x="5321577" y="519790"/>
                  </a:lnTo>
                  <a:cubicBezTo>
                    <a:pt x="5311075" y="524232"/>
                    <a:pt x="5299528" y="526688"/>
                    <a:pt x="5287408" y="526688"/>
                  </a:cubicBezTo>
                  <a:lnTo>
                    <a:pt x="38778" y="526688"/>
                  </a:lnTo>
                  <a:cubicBezTo>
                    <a:pt x="26658" y="526688"/>
                    <a:pt x="15111" y="524232"/>
                    <a:pt x="4609" y="519790"/>
                  </a:cubicBezTo>
                  <a:lnTo>
                    <a:pt x="0" y="516683"/>
                  </a:lnTo>
                  <a:lnTo>
                    <a:pt x="10372" y="515318"/>
                  </a:lnTo>
                  <a:lnTo>
                    <a:pt x="55973" y="425907"/>
                  </a:lnTo>
                  <a:lnTo>
                    <a:pt x="131292" y="357030"/>
                  </a:lnTo>
                  <a:lnTo>
                    <a:pt x="112925" y="259202"/>
                  </a:lnTo>
                  <a:lnTo>
                    <a:pt x="131292" y="161374"/>
                  </a:lnTo>
                  <a:lnTo>
                    <a:pt x="55973" y="92497"/>
                  </a:lnTo>
                  <a:lnTo>
                    <a:pt x="11597" y="5488"/>
                  </a:lnTo>
                  <a:lnTo>
                    <a:pt x="3877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أبو بكر البيهقي</a:t>
              </a:r>
            </a:p>
          </p:txBody>
        </p:sp>
      </p:grpSp>
      <p:grpSp>
        <p:nvGrpSpPr>
          <p:cNvPr id="181" name="أحسنت"/>
          <p:cNvGrpSpPr/>
          <p:nvPr/>
        </p:nvGrpSpPr>
        <p:grpSpPr>
          <a:xfrm>
            <a:off x="3695705" y="2247529"/>
            <a:ext cx="4791064" cy="2362944"/>
            <a:chOff x="3695705" y="2247529"/>
            <a:chExt cx="4791064" cy="2362944"/>
          </a:xfrm>
        </p:grpSpPr>
        <p:sp>
          <p:nvSpPr>
            <p:cNvPr id="175" name="Freeform"/>
            <p:cNvSpPr/>
            <p:nvPr/>
          </p:nvSpPr>
          <p:spPr>
            <a:xfrm>
              <a:off x="3695706" y="2252805"/>
              <a:ext cx="313782" cy="442766"/>
            </a:xfrm>
            <a:custGeom>
              <a:avLst/>
              <a:gdLst>
                <a:gd name="connsiteX0" fmla="*/ 397596 w 399247"/>
                <a:gd name="connsiteY0" fmla="*/ 0 h 515500"/>
                <a:gd name="connsiteX1" fmla="*/ 370642 w 399247"/>
                <a:gd name="connsiteY1" fmla="*/ 116255 h 515500"/>
                <a:gd name="connsiteX2" fmla="*/ 399247 w 399247"/>
                <a:gd name="connsiteY2" fmla="*/ 239629 h 515500"/>
                <a:gd name="connsiteX3" fmla="*/ 299857 w 399247"/>
                <a:gd name="connsiteY3" fmla="*/ 323452 h 515500"/>
                <a:gd name="connsiteX4" fmla="*/ 246749 w 399247"/>
                <a:gd name="connsiteY4" fmla="*/ 439252 h 515500"/>
                <a:gd name="connsiteX5" fmla="*/ 114536 w 399247"/>
                <a:gd name="connsiteY5" fmla="*/ 451505 h 515500"/>
                <a:gd name="connsiteX6" fmla="*/ 1 w 399247"/>
                <a:gd name="connsiteY6" fmla="*/ 515500 h 515500"/>
                <a:gd name="connsiteX7" fmla="*/ 0 w 399247"/>
                <a:gd name="connsiteY7" fmla="*/ 515500 h 515500"/>
                <a:gd name="connsiteX8" fmla="*/ 0 w 399247"/>
                <a:gd name="connsiteY8" fmla="*/ 452385 h 515500"/>
                <a:gd name="connsiteX9" fmla="*/ 366119 w 399247"/>
                <a:gd name="connsiteY9" fmla="*/ 3173 h 515500"/>
                <a:gd name="connsiteX10" fmla="*/ 397596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397596" y="0"/>
                  </a:moveTo>
                  <a:lnTo>
                    <a:pt x="370642" y="116255"/>
                  </a:lnTo>
                  <a:lnTo>
                    <a:pt x="399247" y="239629"/>
                  </a:lnTo>
                  <a:lnTo>
                    <a:pt x="299857" y="323452"/>
                  </a:lnTo>
                  <a:lnTo>
                    <a:pt x="246749" y="439252"/>
                  </a:lnTo>
                  <a:lnTo>
                    <a:pt x="114536" y="451505"/>
                  </a:lnTo>
                  <a:lnTo>
                    <a:pt x="1" y="515500"/>
                  </a:lnTo>
                  <a:lnTo>
                    <a:pt x="0" y="515500"/>
                  </a:lnTo>
                  <a:lnTo>
                    <a:pt x="0" y="452385"/>
                  </a:lnTo>
                  <a:cubicBezTo>
                    <a:pt x="0" y="230802"/>
                    <a:pt x="157175" y="45929"/>
                    <a:pt x="366119" y="3173"/>
                  </a:cubicBezTo>
                  <a:lnTo>
                    <a:pt x="39759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176" name="Freeform"/>
            <p:cNvSpPr/>
            <p:nvPr/>
          </p:nvSpPr>
          <p:spPr>
            <a:xfrm>
              <a:off x="8172987" y="2252805"/>
              <a:ext cx="313782" cy="442766"/>
            </a:xfrm>
            <a:custGeom>
              <a:avLst/>
              <a:gdLst>
                <a:gd name="connsiteX0" fmla="*/ 1651 w 399247"/>
                <a:gd name="connsiteY0" fmla="*/ 0 h 515500"/>
                <a:gd name="connsiteX1" fmla="*/ 33128 w 399247"/>
                <a:gd name="connsiteY1" fmla="*/ 3173 h 515500"/>
                <a:gd name="connsiteX2" fmla="*/ 399247 w 399247"/>
                <a:gd name="connsiteY2" fmla="*/ 452385 h 515500"/>
                <a:gd name="connsiteX3" fmla="*/ 399247 w 399247"/>
                <a:gd name="connsiteY3" fmla="*/ 515500 h 515500"/>
                <a:gd name="connsiteX4" fmla="*/ 284711 w 399247"/>
                <a:gd name="connsiteY4" fmla="*/ 451505 h 515500"/>
                <a:gd name="connsiteX5" fmla="*/ 152498 w 399247"/>
                <a:gd name="connsiteY5" fmla="*/ 439252 h 515500"/>
                <a:gd name="connsiteX6" fmla="*/ 99390 w 399247"/>
                <a:gd name="connsiteY6" fmla="*/ 323452 h 515500"/>
                <a:gd name="connsiteX7" fmla="*/ 0 w 399247"/>
                <a:gd name="connsiteY7" fmla="*/ 239629 h 515500"/>
                <a:gd name="connsiteX8" fmla="*/ 28605 w 399247"/>
                <a:gd name="connsiteY8" fmla="*/ 116255 h 515500"/>
                <a:gd name="connsiteX9" fmla="*/ 1651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1651" y="0"/>
                  </a:moveTo>
                  <a:lnTo>
                    <a:pt x="33128" y="3173"/>
                  </a:lnTo>
                  <a:cubicBezTo>
                    <a:pt x="242072" y="45929"/>
                    <a:pt x="399247" y="230802"/>
                    <a:pt x="399247" y="452385"/>
                  </a:cubicBezTo>
                  <a:lnTo>
                    <a:pt x="399247" y="515500"/>
                  </a:lnTo>
                  <a:lnTo>
                    <a:pt x="284711" y="451505"/>
                  </a:lnTo>
                  <a:lnTo>
                    <a:pt x="152498" y="439252"/>
                  </a:lnTo>
                  <a:lnTo>
                    <a:pt x="99390" y="323452"/>
                  </a:lnTo>
                  <a:lnTo>
                    <a:pt x="0" y="239629"/>
                  </a:lnTo>
                  <a:lnTo>
                    <a:pt x="28605" y="116255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177" name="Freeform"/>
            <p:cNvSpPr/>
            <p:nvPr/>
          </p:nvSpPr>
          <p:spPr>
            <a:xfrm>
              <a:off x="3695706" y="4162431"/>
              <a:ext cx="313782" cy="442766"/>
            </a:xfrm>
            <a:custGeom>
              <a:avLst/>
              <a:gdLst>
                <a:gd name="connsiteX0" fmla="*/ 1 w 399247"/>
                <a:gd name="connsiteY0" fmla="*/ 0 h 515500"/>
                <a:gd name="connsiteX1" fmla="*/ 114536 w 399247"/>
                <a:gd name="connsiteY1" fmla="*/ 63995 h 515500"/>
                <a:gd name="connsiteX2" fmla="*/ 246749 w 399247"/>
                <a:gd name="connsiteY2" fmla="*/ 76248 h 515500"/>
                <a:gd name="connsiteX3" fmla="*/ 299857 w 399247"/>
                <a:gd name="connsiteY3" fmla="*/ 192048 h 515500"/>
                <a:gd name="connsiteX4" fmla="*/ 399247 w 399247"/>
                <a:gd name="connsiteY4" fmla="*/ 275871 h 515500"/>
                <a:gd name="connsiteX5" fmla="*/ 370642 w 399247"/>
                <a:gd name="connsiteY5" fmla="*/ 399246 h 515500"/>
                <a:gd name="connsiteX6" fmla="*/ 397596 w 399247"/>
                <a:gd name="connsiteY6" fmla="*/ 515500 h 515500"/>
                <a:gd name="connsiteX7" fmla="*/ 366119 w 399247"/>
                <a:gd name="connsiteY7" fmla="*/ 512327 h 515500"/>
                <a:gd name="connsiteX8" fmla="*/ 0 w 399247"/>
                <a:gd name="connsiteY8" fmla="*/ 63115 h 515500"/>
                <a:gd name="connsiteX9" fmla="*/ 0 w 399247"/>
                <a:gd name="connsiteY9" fmla="*/ 1 h 515500"/>
                <a:gd name="connsiteX10" fmla="*/ 1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1" y="0"/>
                  </a:moveTo>
                  <a:lnTo>
                    <a:pt x="114536" y="63995"/>
                  </a:lnTo>
                  <a:lnTo>
                    <a:pt x="246749" y="76248"/>
                  </a:lnTo>
                  <a:lnTo>
                    <a:pt x="299857" y="192048"/>
                  </a:lnTo>
                  <a:lnTo>
                    <a:pt x="399247" y="275871"/>
                  </a:lnTo>
                  <a:lnTo>
                    <a:pt x="370642" y="399246"/>
                  </a:lnTo>
                  <a:lnTo>
                    <a:pt x="397596" y="515500"/>
                  </a:lnTo>
                  <a:lnTo>
                    <a:pt x="366119" y="512327"/>
                  </a:lnTo>
                  <a:cubicBezTo>
                    <a:pt x="157175" y="469571"/>
                    <a:pt x="0" y="284698"/>
                    <a:pt x="0" y="63115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178" name="Freeform"/>
            <p:cNvSpPr/>
            <p:nvPr/>
          </p:nvSpPr>
          <p:spPr>
            <a:xfrm>
              <a:off x="8172987" y="4162431"/>
              <a:ext cx="313782" cy="442766"/>
            </a:xfrm>
            <a:custGeom>
              <a:avLst/>
              <a:gdLst>
                <a:gd name="connsiteX0" fmla="*/ 399247 w 399247"/>
                <a:gd name="connsiteY0" fmla="*/ 0 h 515500"/>
                <a:gd name="connsiteX1" fmla="*/ 399247 w 399247"/>
                <a:gd name="connsiteY1" fmla="*/ 63115 h 515500"/>
                <a:gd name="connsiteX2" fmla="*/ 33128 w 399247"/>
                <a:gd name="connsiteY2" fmla="*/ 512327 h 515500"/>
                <a:gd name="connsiteX3" fmla="*/ 1651 w 399247"/>
                <a:gd name="connsiteY3" fmla="*/ 515500 h 515500"/>
                <a:gd name="connsiteX4" fmla="*/ 28605 w 399247"/>
                <a:gd name="connsiteY4" fmla="*/ 399246 h 515500"/>
                <a:gd name="connsiteX5" fmla="*/ 0 w 399247"/>
                <a:gd name="connsiteY5" fmla="*/ 275871 h 515500"/>
                <a:gd name="connsiteX6" fmla="*/ 99390 w 399247"/>
                <a:gd name="connsiteY6" fmla="*/ 192048 h 515500"/>
                <a:gd name="connsiteX7" fmla="*/ 152498 w 399247"/>
                <a:gd name="connsiteY7" fmla="*/ 76248 h 515500"/>
                <a:gd name="connsiteX8" fmla="*/ 284711 w 399247"/>
                <a:gd name="connsiteY8" fmla="*/ 63995 h 515500"/>
                <a:gd name="connsiteX9" fmla="*/ 399247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399247" y="0"/>
                  </a:moveTo>
                  <a:lnTo>
                    <a:pt x="399247" y="63115"/>
                  </a:lnTo>
                  <a:cubicBezTo>
                    <a:pt x="399247" y="284698"/>
                    <a:pt x="242072" y="469571"/>
                    <a:pt x="33128" y="512327"/>
                  </a:cubicBezTo>
                  <a:lnTo>
                    <a:pt x="1651" y="515500"/>
                  </a:lnTo>
                  <a:lnTo>
                    <a:pt x="28605" y="399246"/>
                  </a:lnTo>
                  <a:lnTo>
                    <a:pt x="0" y="275871"/>
                  </a:lnTo>
                  <a:lnTo>
                    <a:pt x="99390" y="192048"/>
                  </a:lnTo>
                  <a:lnTo>
                    <a:pt x="152498" y="76248"/>
                  </a:lnTo>
                  <a:lnTo>
                    <a:pt x="284711" y="63995"/>
                  </a:lnTo>
                  <a:lnTo>
                    <a:pt x="39924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179" name="Freeform"/>
            <p:cNvSpPr/>
            <p:nvPr/>
          </p:nvSpPr>
          <p:spPr>
            <a:xfrm>
              <a:off x="3695705" y="2247529"/>
              <a:ext cx="4791063" cy="2362944"/>
            </a:xfrm>
            <a:custGeom>
              <a:avLst/>
              <a:gdLst>
                <a:gd name="connsiteX0" fmla="*/ 458528 w 6096000"/>
                <a:gd name="connsiteY0" fmla="*/ 0 h 2751112"/>
                <a:gd name="connsiteX1" fmla="*/ 5637472 w 6096000"/>
                <a:gd name="connsiteY1" fmla="*/ 0 h 2751112"/>
                <a:gd name="connsiteX2" fmla="*/ 5698404 w 6096000"/>
                <a:gd name="connsiteY2" fmla="*/ 6143 h 2751112"/>
                <a:gd name="connsiteX3" fmla="*/ 5725358 w 6096000"/>
                <a:gd name="connsiteY3" fmla="*/ 122398 h 2751112"/>
                <a:gd name="connsiteX4" fmla="*/ 5696753 w 6096000"/>
                <a:gd name="connsiteY4" fmla="*/ 245772 h 2751112"/>
                <a:gd name="connsiteX5" fmla="*/ 5796143 w 6096000"/>
                <a:gd name="connsiteY5" fmla="*/ 329595 h 2751112"/>
                <a:gd name="connsiteX6" fmla="*/ 5849251 w 6096000"/>
                <a:gd name="connsiteY6" fmla="*/ 445395 h 2751112"/>
                <a:gd name="connsiteX7" fmla="*/ 5981464 w 6096000"/>
                <a:gd name="connsiteY7" fmla="*/ 457648 h 2751112"/>
                <a:gd name="connsiteX8" fmla="*/ 6096000 w 6096000"/>
                <a:gd name="connsiteY8" fmla="*/ 521643 h 2751112"/>
                <a:gd name="connsiteX9" fmla="*/ 6096000 w 6096000"/>
                <a:gd name="connsiteY9" fmla="*/ 2229469 h 2751112"/>
                <a:gd name="connsiteX10" fmla="*/ 5981464 w 6096000"/>
                <a:gd name="connsiteY10" fmla="*/ 2293464 h 2751112"/>
                <a:gd name="connsiteX11" fmla="*/ 5849251 w 6096000"/>
                <a:gd name="connsiteY11" fmla="*/ 2305717 h 2751112"/>
                <a:gd name="connsiteX12" fmla="*/ 5796143 w 6096000"/>
                <a:gd name="connsiteY12" fmla="*/ 2421517 h 2751112"/>
                <a:gd name="connsiteX13" fmla="*/ 5696753 w 6096000"/>
                <a:gd name="connsiteY13" fmla="*/ 2505340 h 2751112"/>
                <a:gd name="connsiteX14" fmla="*/ 5725358 w 6096000"/>
                <a:gd name="connsiteY14" fmla="*/ 2628715 h 2751112"/>
                <a:gd name="connsiteX15" fmla="*/ 5698404 w 6096000"/>
                <a:gd name="connsiteY15" fmla="*/ 2744969 h 2751112"/>
                <a:gd name="connsiteX16" fmla="*/ 5637472 w 6096000"/>
                <a:gd name="connsiteY16" fmla="*/ 2751112 h 2751112"/>
                <a:gd name="connsiteX17" fmla="*/ 458528 w 6096000"/>
                <a:gd name="connsiteY17" fmla="*/ 2751112 h 2751112"/>
                <a:gd name="connsiteX18" fmla="*/ 397596 w 6096000"/>
                <a:gd name="connsiteY18" fmla="*/ 2744969 h 2751112"/>
                <a:gd name="connsiteX19" fmla="*/ 370642 w 6096000"/>
                <a:gd name="connsiteY19" fmla="*/ 2628715 h 2751112"/>
                <a:gd name="connsiteX20" fmla="*/ 399247 w 6096000"/>
                <a:gd name="connsiteY20" fmla="*/ 2505340 h 2751112"/>
                <a:gd name="connsiteX21" fmla="*/ 299857 w 6096000"/>
                <a:gd name="connsiteY21" fmla="*/ 2421517 h 2751112"/>
                <a:gd name="connsiteX22" fmla="*/ 246749 w 6096000"/>
                <a:gd name="connsiteY22" fmla="*/ 2305717 h 2751112"/>
                <a:gd name="connsiteX23" fmla="*/ 114536 w 6096000"/>
                <a:gd name="connsiteY23" fmla="*/ 2293464 h 2751112"/>
                <a:gd name="connsiteX24" fmla="*/ 1 w 6096000"/>
                <a:gd name="connsiteY24" fmla="*/ 2229469 h 2751112"/>
                <a:gd name="connsiteX25" fmla="*/ 0 w 6096000"/>
                <a:gd name="connsiteY25" fmla="*/ 2229470 h 2751112"/>
                <a:gd name="connsiteX26" fmla="*/ 0 w 6096000"/>
                <a:gd name="connsiteY26" fmla="*/ 521643 h 2751112"/>
                <a:gd name="connsiteX27" fmla="*/ 1 w 6096000"/>
                <a:gd name="connsiteY27" fmla="*/ 521643 h 2751112"/>
                <a:gd name="connsiteX28" fmla="*/ 114536 w 6096000"/>
                <a:gd name="connsiteY28" fmla="*/ 457648 h 2751112"/>
                <a:gd name="connsiteX29" fmla="*/ 246749 w 6096000"/>
                <a:gd name="connsiteY29" fmla="*/ 445395 h 2751112"/>
                <a:gd name="connsiteX30" fmla="*/ 299857 w 6096000"/>
                <a:gd name="connsiteY30" fmla="*/ 329595 h 2751112"/>
                <a:gd name="connsiteX31" fmla="*/ 399247 w 6096000"/>
                <a:gd name="connsiteY31" fmla="*/ 245772 h 2751112"/>
                <a:gd name="connsiteX32" fmla="*/ 370642 w 6096000"/>
                <a:gd name="connsiteY32" fmla="*/ 122398 h 2751112"/>
                <a:gd name="connsiteX33" fmla="*/ 397596 w 6096000"/>
                <a:gd name="connsiteY33" fmla="*/ 6143 h 2751112"/>
                <a:gd name="connsiteX34" fmla="*/ 458528 w 6096000"/>
                <a:gd name="connsiteY34" fmla="*/ 0 h 275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96000" h="2751112">
                  <a:moveTo>
                    <a:pt x="458528" y="0"/>
                  </a:moveTo>
                  <a:lnTo>
                    <a:pt x="5637472" y="0"/>
                  </a:lnTo>
                  <a:lnTo>
                    <a:pt x="5698404" y="6143"/>
                  </a:lnTo>
                  <a:lnTo>
                    <a:pt x="5725358" y="122398"/>
                  </a:lnTo>
                  <a:lnTo>
                    <a:pt x="5696753" y="245772"/>
                  </a:lnTo>
                  <a:lnTo>
                    <a:pt x="5796143" y="329595"/>
                  </a:lnTo>
                  <a:lnTo>
                    <a:pt x="5849251" y="445395"/>
                  </a:lnTo>
                  <a:lnTo>
                    <a:pt x="5981464" y="457648"/>
                  </a:lnTo>
                  <a:lnTo>
                    <a:pt x="6096000" y="521643"/>
                  </a:lnTo>
                  <a:lnTo>
                    <a:pt x="6096000" y="2229469"/>
                  </a:lnTo>
                  <a:lnTo>
                    <a:pt x="5981464" y="2293464"/>
                  </a:lnTo>
                  <a:lnTo>
                    <a:pt x="5849251" y="2305717"/>
                  </a:lnTo>
                  <a:lnTo>
                    <a:pt x="5796143" y="2421517"/>
                  </a:lnTo>
                  <a:lnTo>
                    <a:pt x="5696753" y="2505340"/>
                  </a:lnTo>
                  <a:lnTo>
                    <a:pt x="5725358" y="2628715"/>
                  </a:lnTo>
                  <a:lnTo>
                    <a:pt x="5698404" y="2744969"/>
                  </a:lnTo>
                  <a:lnTo>
                    <a:pt x="5637472" y="2751112"/>
                  </a:lnTo>
                  <a:lnTo>
                    <a:pt x="458528" y="2751112"/>
                  </a:lnTo>
                  <a:lnTo>
                    <a:pt x="397596" y="2744969"/>
                  </a:lnTo>
                  <a:lnTo>
                    <a:pt x="370642" y="2628715"/>
                  </a:lnTo>
                  <a:lnTo>
                    <a:pt x="399247" y="2505340"/>
                  </a:lnTo>
                  <a:lnTo>
                    <a:pt x="299857" y="2421517"/>
                  </a:lnTo>
                  <a:lnTo>
                    <a:pt x="246749" y="2305717"/>
                  </a:lnTo>
                  <a:lnTo>
                    <a:pt x="114536" y="2293464"/>
                  </a:lnTo>
                  <a:lnTo>
                    <a:pt x="1" y="2229469"/>
                  </a:lnTo>
                  <a:lnTo>
                    <a:pt x="0" y="2229470"/>
                  </a:lnTo>
                  <a:lnTo>
                    <a:pt x="0" y="521643"/>
                  </a:lnTo>
                  <a:lnTo>
                    <a:pt x="1" y="521643"/>
                  </a:lnTo>
                  <a:lnTo>
                    <a:pt x="114536" y="457648"/>
                  </a:lnTo>
                  <a:lnTo>
                    <a:pt x="246749" y="445395"/>
                  </a:lnTo>
                  <a:lnTo>
                    <a:pt x="299857" y="329595"/>
                  </a:lnTo>
                  <a:lnTo>
                    <a:pt x="399247" y="245772"/>
                  </a:lnTo>
                  <a:lnTo>
                    <a:pt x="370642" y="122398"/>
                  </a:lnTo>
                  <a:lnTo>
                    <a:pt x="397596" y="6143"/>
                  </a:lnTo>
                  <a:lnTo>
                    <a:pt x="45852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0" bIns="468000" rtlCol="1" anchor="ctr">
              <a:noAutofit/>
            </a:bodyPr>
            <a:lstStyle/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أحسنت!</a:t>
              </a:r>
            </a:p>
          </p:txBody>
        </p:sp>
        <p:sp>
          <p:nvSpPr>
            <p:cNvPr id="180" name="Freeform">
              <a:hlinkClick r:id="" action="ppaction://hlinkshowjump?jump=nextslide"/>
            </p:cNvPr>
            <p:cNvSpPr/>
            <p:nvPr/>
          </p:nvSpPr>
          <p:spPr>
            <a:xfrm flipH="1">
              <a:off x="5839527" y="3974869"/>
              <a:ext cx="423298" cy="423300"/>
            </a:xfrm>
            <a:prstGeom prst="chevron">
              <a:avLst/>
            </a:pr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</p:grpSp>
    </p:spTree>
    <p:extLst>
      <p:ext uri="{BB962C8B-B14F-4D97-AF65-F5344CB8AC3E}">
        <p14:creationId xmlns:p14="http://schemas.microsoft.com/office/powerpoint/2010/main" val="304718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ght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4" dur="7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7" dur="7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0" dur="7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3" dur="7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أحسنت"/>
          <p:cNvGrpSpPr/>
          <p:nvPr/>
        </p:nvGrpSpPr>
        <p:grpSpPr>
          <a:xfrm>
            <a:off x="3048000" y="1925732"/>
            <a:ext cx="6096001" cy="3006537"/>
            <a:chOff x="3048000" y="773138"/>
            <a:chExt cx="6096001" cy="2751112"/>
          </a:xfrm>
        </p:grpSpPr>
        <p:sp>
          <p:nvSpPr>
            <p:cNvPr id="53" name="Freeform"/>
            <p:cNvSpPr/>
            <p:nvPr/>
          </p:nvSpPr>
          <p:spPr>
            <a:xfrm>
              <a:off x="3048001" y="779281"/>
              <a:ext cx="399247" cy="515500"/>
            </a:xfrm>
            <a:custGeom>
              <a:avLst/>
              <a:gdLst>
                <a:gd name="connsiteX0" fmla="*/ 397596 w 399247"/>
                <a:gd name="connsiteY0" fmla="*/ 0 h 515500"/>
                <a:gd name="connsiteX1" fmla="*/ 370642 w 399247"/>
                <a:gd name="connsiteY1" fmla="*/ 116255 h 515500"/>
                <a:gd name="connsiteX2" fmla="*/ 399247 w 399247"/>
                <a:gd name="connsiteY2" fmla="*/ 239629 h 515500"/>
                <a:gd name="connsiteX3" fmla="*/ 299857 w 399247"/>
                <a:gd name="connsiteY3" fmla="*/ 323452 h 515500"/>
                <a:gd name="connsiteX4" fmla="*/ 246749 w 399247"/>
                <a:gd name="connsiteY4" fmla="*/ 439252 h 515500"/>
                <a:gd name="connsiteX5" fmla="*/ 114536 w 399247"/>
                <a:gd name="connsiteY5" fmla="*/ 451505 h 515500"/>
                <a:gd name="connsiteX6" fmla="*/ 1 w 399247"/>
                <a:gd name="connsiteY6" fmla="*/ 515500 h 515500"/>
                <a:gd name="connsiteX7" fmla="*/ 0 w 399247"/>
                <a:gd name="connsiteY7" fmla="*/ 515500 h 515500"/>
                <a:gd name="connsiteX8" fmla="*/ 0 w 399247"/>
                <a:gd name="connsiteY8" fmla="*/ 452385 h 515500"/>
                <a:gd name="connsiteX9" fmla="*/ 366119 w 399247"/>
                <a:gd name="connsiteY9" fmla="*/ 3173 h 515500"/>
                <a:gd name="connsiteX10" fmla="*/ 397596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397596" y="0"/>
                  </a:moveTo>
                  <a:lnTo>
                    <a:pt x="370642" y="116255"/>
                  </a:lnTo>
                  <a:lnTo>
                    <a:pt x="399247" y="239629"/>
                  </a:lnTo>
                  <a:lnTo>
                    <a:pt x="299857" y="323452"/>
                  </a:lnTo>
                  <a:lnTo>
                    <a:pt x="246749" y="439252"/>
                  </a:lnTo>
                  <a:lnTo>
                    <a:pt x="114536" y="451505"/>
                  </a:lnTo>
                  <a:lnTo>
                    <a:pt x="1" y="515500"/>
                  </a:lnTo>
                  <a:lnTo>
                    <a:pt x="0" y="515500"/>
                  </a:lnTo>
                  <a:lnTo>
                    <a:pt x="0" y="452385"/>
                  </a:lnTo>
                  <a:cubicBezTo>
                    <a:pt x="0" y="230802"/>
                    <a:pt x="157175" y="45929"/>
                    <a:pt x="366119" y="3173"/>
                  </a:cubicBezTo>
                  <a:lnTo>
                    <a:pt x="39759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2" name="Freeform"/>
            <p:cNvSpPr/>
            <p:nvPr/>
          </p:nvSpPr>
          <p:spPr>
            <a:xfrm>
              <a:off x="8744754" y="779281"/>
              <a:ext cx="399247" cy="515500"/>
            </a:xfrm>
            <a:custGeom>
              <a:avLst/>
              <a:gdLst>
                <a:gd name="connsiteX0" fmla="*/ 1651 w 399247"/>
                <a:gd name="connsiteY0" fmla="*/ 0 h 515500"/>
                <a:gd name="connsiteX1" fmla="*/ 33128 w 399247"/>
                <a:gd name="connsiteY1" fmla="*/ 3173 h 515500"/>
                <a:gd name="connsiteX2" fmla="*/ 399247 w 399247"/>
                <a:gd name="connsiteY2" fmla="*/ 452385 h 515500"/>
                <a:gd name="connsiteX3" fmla="*/ 399247 w 399247"/>
                <a:gd name="connsiteY3" fmla="*/ 515500 h 515500"/>
                <a:gd name="connsiteX4" fmla="*/ 284711 w 399247"/>
                <a:gd name="connsiteY4" fmla="*/ 451505 h 515500"/>
                <a:gd name="connsiteX5" fmla="*/ 152498 w 399247"/>
                <a:gd name="connsiteY5" fmla="*/ 439252 h 515500"/>
                <a:gd name="connsiteX6" fmla="*/ 99390 w 399247"/>
                <a:gd name="connsiteY6" fmla="*/ 323452 h 515500"/>
                <a:gd name="connsiteX7" fmla="*/ 0 w 399247"/>
                <a:gd name="connsiteY7" fmla="*/ 239629 h 515500"/>
                <a:gd name="connsiteX8" fmla="*/ 28605 w 399247"/>
                <a:gd name="connsiteY8" fmla="*/ 116255 h 515500"/>
                <a:gd name="connsiteX9" fmla="*/ 1651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1651" y="0"/>
                  </a:moveTo>
                  <a:lnTo>
                    <a:pt x="33128" y="3173"/>
                  </a:lnTo>
                  <a:cubicBezTo>
                    <a:pt x="242072" y="45929"/>
                    <a:pt x="399247" y="230802"/>
                    <a:pt x="399247" y="452385"/>
                  </a:cubicBezTo>
                  <a:lnTo>
                    <a:pt x="399247" y="515500"/>
                  </a:lnTo>
                  <a:lnTo>
                    <a:pt x="284711" y="451505"/>
                  </a:lnTo>
                  <a:lnTo>
                    <a:pt x="152498" y="439252"/>
                  </a:lnTo>
                  <a:lnTo>
                    <a:pt x="99390" y="323452"/>
                  </a:lnTo>
                  <a:lnTo>
                    <a:pt x="0" y="239629"/>
                  </a:lnTo>
                  <a:lnTo>
                    <a:pt x="28605" y="116255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1" name="Freeform"/>
            <p:cNvSpPr/>
            <p:nvPr/>
          </p:nvSpPr>
          <p:spPr>
            <a:xfrm>
              <a:off x="3048001" y="3002607"/>
              <a:ext cx="399247" cy="515500"/>
            </a:xfrm>
            <a:custGeom>
              <a:avLst/>
              <a:gdLst>
                <a:gd name="connsiteX0" fmla="*/ 1 w 399247"/>
                <a:gd name="connsiteY0" fmla="*/ 0 h 515500"/>
                <a:gd name="connsiteX1" fmla="*/ 114536 w 399247"/>
                <a:gd name="connsiteY1" fmla="*/ 63995 h 515500"/>
                <a:gd name="connsiteX2" fmla="*/ 246749 w 399247"/>
                <a:gd name="connsiteY2" fmla="*/ 76248 h 515500"/>
                <a:gd name="connsiteX3" fmla="*/ 299857 w 399247"/>
                <a:gd name="connsiteY3" fmla="*/ 192048 h 515500"/>
                <a:gd name="connsiteX4" fmla="*/ 399247 w 399247"/>
                <a:gd name="connsiteY4" fmla="*/ 275871 h 515500"/>
                <a:gd name="connsiteX5" fmla="*/ 370642 w 399247"/>
                <a:gd name="connsiteY5" fmla="*/ 399246 h 515500"/>
                <a:gd name="connsiteX6" fmla="*/ 397596 w 399247"/>
                <a:gd name="connsiteY6" fmla="*/ 515500 h 515500"/>
                <a:gd name="connsiteX7" fmla="*/ 366119 w 399247"/>
                <a:gd name="connsiteY7" fmla="*/ 512327 h 515500"/>
                <a:gd name="connsiteX8" fmla="*/ 0 w 399247"/>
                <a:gd name="connsiteY8" fmla="*/ 63115 h 515500"/>
                <a:gd name="connsiteX9" fmla="*/ 0 w 399247"/>
                <a:gd name="connsiteY9" fmla="*/ 1 h 515500"/>
                <a:gd name="connsiteX10" fmla="*/ 1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1" y="0"/>
                  </a:moveTo>
                  <a:lnTo>
                    <a:pt x="114536" y="63995"/>
                  </a:lnTo>
                  <a:lnTo>
                    <a:pt x="246749" y="76248"/>
                  </a:lnTo>
                  <a:lnTo>
                    <a:pt x="299857" y="192048"/>
                  </a:lnTo>
                  <a:lnTo>
                    <a:pt x="399247" y="275871"/>
                  </a:lnTo>
                  <a:lnTo>
                    <a:pt x="370642" y="399246"/>
                  </a:lnTo>
                  <a:lnTo>
                    <a:pt x="397596" y="515500"/>
                  </a:lnTo>
                  <a:lnTo>
                    <a:pt x="366119" y="512327"/>
                  </a:lnTo>
                  <a:cubicBezTo>
                    <a:pt x="157175" y="469571"/>
                    <a:pt x="0" y="284698"/>
                    <a:pt x="0" y="63115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0" name="Freeform"/>
            <p:cNvSpPr/>
            <p:nvPr/>
          </p:nvSpPr>
          <p:spPr>
            <a:xfrm>
              <a:off x="8744754" y="3002607"/>
              <a:ext cx="399247" cy="515500"/>
            </a:xfrm>
            <a:custGeom>
              <a:avLst/>
              <a:gdLst>
                <a:gd name="connsiteX0" fmla="*/ 399247 w 399247"/>
                <a:gd name="connsiteY0" fmla="*/ 0 h 515500"/>
                <a:gd name="connsiteX1" fmla="*/ 399247 w 399247"/>
                <a:gd name="connsiteY1" fmla="*/ 63115 h 515500"/>
                <a:gd name="connsiteX2" fmla="*/ 33128 w 399247"/>
                <a:gd name="connsiteY2" fmla="*/ 512327 h 515500"/>
                <a:gd name="connsiteX3" fmla="*/ 1651 w 399247"/>
                <a:gd name="connsiteY3" fmla="*/ 515500 h 515500"/>
                <a:gd name="connsiteX4" fmla="*/ 28605 w 399247"/>
                <a:gd name="connsiteY4" fmla="*/ 399246 h 515500"/>
                <a:gd name="connsiteX5" fmla="*/ 0 w 399247"/>
                <a:gd name="connsiteY5" fmla="*/ 275871 h 515500"/>
                <a:gd name="connsiteX6" fmla="*/ 99390 w 399247"/>
                <a:gd name="connsiteY6" fmla="*/ 192048 h 515500"/>
                <a:gd name="connsiteX7" fmla="*/ 152498 w 399247"/>
                <a:gd name="connsiteY7" fmla="*/ 76248 h 515500"/>
                <a:gd name="connsiteX8" fmla="*/ 284711 w 399247"/>
                <a:gd name="connsiteY8" fmla="*/ 63995 h 515500"/>
                <a:gd name="connsiteX9" fmla="*/ 399247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399247" y="0"/>
                  </a:moveTo>
                  <a:lnTo>
                    <a:pt x="399247" y="63115"/>
                  </a:lnTo>
                  <a:cubicBezTo>
                    <a:pt x="399247" y="284698"/>
                    <a:pt x="242072" y="469571"/>
                    <a:pt x="33128" y="512327"/>
                  </a:cubicBezTo>
                  <a:lnTo>
                    <a:pt x="1651" y="515500"/>
                  </a:lnTo>
                  <a:lnTo>
                    <a:pt x="28605" y="399246"/>
                  </a:lnTo>
                  <a:lnTo>
                    <a:pt x="0" y="275871"/>
                  </a:lnTo>
                  <a:lnTo>
                    <a:pt x="99390" y="192048"/>
                  </a:lnTo>
                  <a:lnTo>
                    <a:pt x="152498" y="76248"/>
                  </a:lnTo>
                  <a:lnTo>
                    <a:pt x="284711" y="63995"/>
                  </a:lnTo>
                  <a:lnTo>
                    <a:pt x="39924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47" name="Freeform"/>
            <p:cNvSpPr/>
            <p:nvPr/>
          </p:nvSpPr>
          <p:spPr>
            <a:xfrm>
              <a:off x="3048000" y="773138"/>
              <a:ext cx="6096000" cy="2751112"/>
            </a:xfrm>
            <a:custGeom>
              <a:avLst/>
              <a:gdLst>
                <a:gd name="connsiteX0" fmla="*/ 458528 w 6096000"/>
                <a:gd name="connsiteY0" fmla="*/ 0 h 2751112"/>
                <a:gd name="connsiteX1" fmla="*/ 5637472 w 6096000"/>
                <a:gd name="connsiteY1" fmla="*/ 0 h 2751112"/>
                <a:gd name="connsiteX2" fmla="*/ 5698404 w 6096000"/>
                <a:gd name="connsiteY2" fmla="*/ 6143 h 2751112"/>
                <a:gd name="connsiteX3" fmla="*/ 5725358 w 6096000"/>
                <a:gd name="connsiteY3" fmla="*/ 122398 h 2751112"/>
                <a:gd name="connsiteX4" fmla="*/ 5696753 w 6096000"/>
                <a:gd name="connsiteY4" fmla="*/ 245772 h 2751112"/>
                <a:gd name="connsiteX5" fmla="*/ 5796143 w 6096000"/>
                <a:gd name="connsiteY5" fmla="*/ 329595 h 2751112"/>
                <a:gd name="connsiteX6" fmla="*/ 5849251 w 6096000"/>
                <a:gd name="connsiteY6" fmla="*/ 445395 h 2751112"/>
                <a:gd name="connsiteX7" fmla="*/ 5981464 w 6096000"/>
                <a:gd name="connsiteY7" fmla="*/ 457648 h 2751112"/>
                <a:gd name="connsiteX8" fmla="*/ 6096000 w 6096000"/>
                <a:gd name="connsiteY8" fmla="*/ 521643 h 2751112"/>
                <a:gd name="connsiteX9" fmla="*/ 6096000 w 6096000"/>
                <a:gd name="connsiteY9" fmla="*/ 2229469 h 2751112"/>
                <a:gd name="connsiteX10" fmla="*/ 5981464 w 6096000"/>
                <a:gd name="connsiteY10" fmla="*/ 2293464 h 2751112"/>
                <a:gd name="connsiteX11" fmla="*/ 5849251 w 6096000"/>
                <a:gd name="connsiteY11" fmla="*/ 2305717 h 2751112"/>
                <a:gd name="connsiteX12" fmla="*/ 5796143 w 6096000"/>
                <a:gd name="connsiteY12" fmla="*/ 2421517 h 2751112"/>
                <a:gd name="connsiteX13" fmla="*/ 5696753 w 6096000"/>
                <a:gd name="connsiteY13" fmla="*/ 2505340 h 2751112"/>
                <a:gd name="connsiteX14" fmla="*/ 5725358 w 6096000"/>
                <a:gd name="connsiteY14" fmla="*/ 2628715 h 2751112"/>
                <a:gd name="connsiteX15" fmla="*/ 5698404 w 6096000"/>
                <a:gd name="connsiteY15" fmla="*/ 2744969 h 2751112"/>
                <a:gd name="connsiteX16" fmla="*/ 5637472 w 6096000"/>
                <a:gd name="connsiteY16" fmla="*/ 2751112 h 2751112"/>
                <a:gd name="connsiteX17" fmla="*/ 458528 w 6096000"/>
                <a:gd name="connsiteY17" fmla="*/ 2751112 h 2751112"/>
                <a:gd name="connsiteX18" fmla="*/ 397596 w 6096000"/>
                <a:gd name="connsiteY18" fmla="*/ 2744969 h 2751112"/>
                <a:gd name="connsiteX19" fmla="*/ 370642 w 6096000"/>
                <a:gd name="connsiteY19" fmla="*/ 2628715 h 2751112"/>
                <a:gd name="connsiteX20" fmla="*/ 399247 w 6096000"/>
                <a:gd name="connsiteY20" fmla="*/ 2505340 h 2751112"/>
                <a:gd name="connsiteX21" fmla="*/ 299857 w 6096000"/>
                <a:gd name="connsiteY21" fmla="*/ 2421517 h 2751112"/>
                <a:gd name="connsiteX22" fmla="*/ 246749 w 6096000"/>
                <a:gd name="connsiteY22" fmla="*/ 2305717 h 2751112"/>
                <a:gd name="connsiteX23" fmla="*/ 114536 w 6096000"/>
                <a:gd name="connsiteY23" fmla="*/ 2293464 h 2751112"/>
                <a:gd name="connsiteX24" fmla="*/ 1 w 6096000"/>
                <a:gd name="connsiteY24" fmla="*/ 2229469 h 2751112"/>
                <a:gd name="connsiteX25" fmla="*/ 0 w 6096000"/>
                <a:gd name="connsiteY25" fmla="*/ 2229470 h 2751112"/>
                <a:gd name="connsiteX26" fmla="*/ 0 w 6096000"/>
                <a:gd name="connsiteY26" fmla="*/ 521643 h 2751112"/>
                <a:gd name="connsiteX27" fmla="*/ 1 w 6096000"/>
                <a:gd name="connsiteY27" fmla="*/ 521643 h 2751112"/>
                <a:gd name="connsiteX28" fmla="*/ 114536 w 6096000"/>
                <a:gd name="connsiteY28" fmla="*/ 457648 h 2751112"/>
                <a:gd name="connsiteX29" fmla="*/ 246749 w 6096000"/>
                <a:gd name="connsiteY29" fmla="*/ 445395 h 2751112"/>
                <a:gd name="connsiteX30" fmla="*/ 299857 w 6096000"/>
                <a:gd name="connsiteY30" fmla="*/ 329595 h 2751112"/>
                <a:gd name="connsiteX31" fmla="*/ 399247 w 6096000"/>
                <a:gd name="connsiteY31" fmla="*/ 245772 h 2751112"/>
                <a:gd name="connsiteX32" fmla="*/ 370642 w 6096000"/>
                <a:gd name="connsiteY32" fmla="*/ 122398 h 2751112"/>
                <a:gd name="connsiteX33" fmla="*/ 397596 w 6096000"/>
                <a:gd name="connsiteY33" fmla="*/ 6143 h 2751112"/>
                <a:gd name="connsiteX34" fmla="*/ 458528 w 6096000"/>
                <a:gd name="connsiteY34" fmla="*/ 0 h 275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96000" h="2751112">
                  <a:moveTo>
                    <a:pt x="458528" y="0"/>
                  </a:moveTo>
                  <a:lnTo>
                    <a:pt x="5637472" y="0"/>
                  </a:lnTo>
                  <a:lnTo>
                    <a:pt x="5698404" y="6143"/>
                  </a:lnTo>
                  <a:lnTo>
                    <a:pt x="5725358" y="122398"/>
                  </a:lnTo>
                  <a:lnTo>
                    <a:pt x="5696753" y="245772"/>
                  </a:lnTo>
                  <a:lnTo>
                    <a:pt x="5796143" y="329595"/>
                  </a:lnTo>
                  <a:lnTo>
                    <a:pt x="5849251" y="445395"/>
                  </a:lnTo>
                  <a:lnTo>
                    <a:pt x="5981464" y="457648"/>
                  </a:lnTo>
                  <a:lnTo>
                    <a:pt x="6096000" y="521643"/>
                  </a:lnTo>
                  <a:lnTo>
                    <a:pt x="6096000" y="2229469"/>
                  </a:lnTo>
                  <a:lnTo>
                    <a:pt x="5981464" y="2293464"/>
                  </a:lnTo>
                  <a:lnTo>
                    <a:pt x="5849251" y="2305717"/>
                  </a:lnTo>
                  <a:lnTo>
                    <a:pt x="5796143" y="2421517"/>
                  </a:lnTo>
                  <a:lnTo>
                    <a:pt x="5696753" y="2505340"/>
                  </a:lnTo>
                  <a:lnTo>
                    <a:pt x="5725358" y="2628715"/>
                  </a:lnTo>
                  <a:lnTo>
                    <a:pt x="5698404" y="2744969"/>
                  </a:lnTo>
                  <a:lnTo>
                    <a:pt x="5637472" y="2751112"/>
                  </a:lnTo>
                  <a:lnTo>
                    <a:pt x="458528" y="2751112"/>
                  </a:lnTo>
                  <a:lnTo>
                    <a:pt x="397596" y="2744969"/>
                  </a:lnTo>
                  <a:lnTo>
                    <a:pt x="370642" y="2628715"/>
                  </a:lnTo>
                  <a:lnTo>
                    <a:pt x="399247" y="2505340"/>
                  </a:lnTo>
                  <a:lnTo>
                    <a:pt x="299857" y="2421517"/>
                  </a:lnTo>
                  <a:lnTo>
                    <a:pt x="246749" y="2305717"/>
                  </a:lnTo>
                  <a:lnTo>
                    <a:pt x="114536" y="2293464"/>
                  </a:lnTo>
                  <a:lnTo>
                    <a:pt x="1" y="2229469"/>
                  </a:lnTo>
                  <a:lnTo>
                    <a:pt x="0" y="2229470"/>
                  </a:lnTo>
                  <a:lnTo>
                    <a:pt x="0" y="521643"/>
                  </a:lnTo>
                  <a:lnTo>
                    <a:pt x="1" y="521643"/>
                  </a:lnTo>
                  <a:lnTo>
                    <a:pt x="114536" y="457648"/>
                  </a:lnTo>
                  <a:lnTo>
                    <a:pt x="246749" y="445395"/>
                  </a:lnTo>
                  <a:lnTo>
                    <a:pt x="299857" y="329595"/>
                  </a:lnTo>
                  <a:lnTo>
                    <a:pt x="399247" y="245772"/>
                  </a:lnTo>
                  <a:lnTo>
                    <a:pt x="370642" y="122398"/>
                  </a:lnTo>
                  <a:lnTo>
                    <a:pt x="397596" y="6143"/>
                  </a:lnTo>
                  <a:lnTo>
                    <a:pt x="45852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أحسنت..</a:t>
              </a:r>
            </a:p>
            <a:p>
              <a:pPr algn="ctr">
                <a:spcAft>
                  <a:spcPts val="1800"/>
                </a:spcAft>
              </a:pPr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لقد أنهيت المسابقة بنجاح!</a:t>
              </a:r>
            </a:p>
          </p:txBody>
        </p:sp>
      </p:grpSp>
      <p:sp>
        <p:nvSpPr>
          <p:cNvPr id="2" name="10-Point Star 4">
            <a:hlinkClick r:id="" action="ppaction://hlinkshowjump?jump=endshow"/>
            <a:extLst>
              <a:ext uri="{FF2B5EF4-FFF2-40B4-BE49-F238E27FC236}">
                <a16:creationId xmlns:a16="http://schemas.microsoft.com/office/drawing/2014/main" id="{A7134E3E-42C7-8559-6E4E-9492FD64DEB1}"/>
              </a:ext>
            </a:extLst>
          </p:cNvPr>
          <p:cNvSpPr/>
          <p:nvPr/>
        </p:nvSpPr>
        <p:spPr>
          <a:xfrm>
            <a:off x="5674242" y="5290699"/>
            <a:ext cx="843516" cy="843516"/>
          </a:xfrm>
          <a:prstGeom prst="star10">
            <a:avLst>
              <a:gd name="adj" fmla="val 44711"/>
              <a:gd name="hf" fmla="val 105146"/>
            </a:avLst>
          </a:prstGeom>
          <a:solidFill>
            <a:srgbClr val="BC5E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" h="1079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0"/>
            <a:r>
              <a:rPr lang="ar-JO" b="1" dirty="0">
                <a:solidFill>
                  <a:sysClr val="windowText" lastClr="000000"/>
                </a:solidFill>
              </a:rPr>
              <a:t>خروج</a:t>
            </a:r>
          </a:p>
        </p:txBody>
      </p:sp>
    </p:spTree>
    <p:extLst>
      <p:ext uri="{BB962C8B-B14F-4D97-AF65-F5344CB8AC3E}">
        <p14:creationId xmlns:p14="http://schemas.microsoft.com/office/powerpoint/2010/main" val="152917043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سؤال"/>
          <p:cNvGrpSpPr/>
          <p:nvPr/>
        </p:nvGrpSpPr>
        <p:grpSpPr>
          <a:xfrm>
            <a:off x="3048000" y="773137"/>
            <a:ext cx="6096001" cy="3006537"/>
            <a:chOff x="3048000" y="773138"/>
            <a:chExt cx="6096001" cy="2751112"/>
          </a:xfrm>
        </p:grpSpPr>
        <p:sp>
          <p:nvSpPr>
            <p:cNvPr id="53" name="Freeform"/>
            <p:cNvSpPr/>
            <p:nvPr/>
          </p:nvSpPr>
          <p:spPr>
            <a:xfrm>
              <a:off x="3048001" y="779281"/>
              <a:ext cx="399247" cy="515500"/>
            </a:xfrm>
            <a:custGeom>
              <a:avLst/>
              <a:gdLst>
                <a:gd name="connsiteX0" fmla="*/ 397596 w 399247"/>
                <a:gd name="connsiteY0" fmla="*/ 0 h 515500"/>
                <a:gd name="connsiteX1" fmla="*/ 370642 w 399247"/>
                <a:gd name="connsiteY1" fmla="*/ 116255 h 515500"/>
                <a:gd name="connsiteX2" fmla="*/ 399247 w 399247"/>
                <a:gd name="connsiteY2" fmla="*/ 239629 h 515500"/>
                <a:gd name="connsiteX3" fmla="*/ 299857 w 399247"/>
                <a:gd name="connsiteY3" fmla="*/ 323452 h 515500"/>
                <a:gd name="connsiteX4" fmla="*/ 246749 w 399247"/>
                <a:gd name="connsiteY4" fmla="*/ 439252 h 515500"/>
                <a:gd name="connsiteX5" fmla="*/ 114536 w 399247"/>
                <a:gd name="connsiteY5" fmla="*/ 451505 h 515500"/>
                <a:gd name="connsiteX6" fmla="*/ 1 w 399247"/>
                <a:gd name="connsiteY6" fmla="*/ 515500 h 515500"/>
                <a:gd name="connsiteX7" fmla="*/ 0 w 399247"/>
                <a:gd name="connsiteY7" fmla="*/ 515500 h 515500"/>
                <a:gd name="connsiteX8" fmla="*/ 0 w 399247"/>
                <a:gd name="connsiteY8" fmla="*/ 452385 h 515500"/>
                <a:gd name="connsiteX9" fmla="*/ 366119 w 399247"/>
                <a:gd name="connsiteY9" fmla="*/ 3173 h 515500"/>
                <a:gd name="connsiteX10" fmla="*/ 397596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397596" y="0"/>
                  </a:moveTo>
                  <a:lnTo>
                    <a:pt x="370642" y="116255"/>
                  </a:lnTo>
                  <a:lnTo>
                    <a:pt x="399247" y="239629"/>
                  </a:lnTo>
                  <a:lnTo>
                    <a:pt x="299857" y="323452"/>
                  </a:lnTo>
                  <a:lnTo>
                    <a:pt x="246749" y="439252"/>
                  </a:lnTo>
                  <a:lnTo>
                    <a:pt x="114536" y="451505"/>
                  </a:lnTo>
                  <a:lnTo>
                    <a:pt x="1" y="515500"/>
                  </a:lnTo>
                  <a:lnTo>
                    <a:pt x="0" y="515500"/>
                  </a:lnTo>
                  <a:lnTo>
                    <a:pt x="0" y="452385"/>
                  </a:lnTo>
                  <a:cubicBezTo>
                    <a:pt x="0" y="230802"/>
                    <a:pt x="157175" y="45929"/>
                    <a:pt x="366119" y="3173"/>
                  </a:cubicBezTo>
                  <a:lnTo>
                    <a:pt x="39759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2" name="Freeform"/>
            <p:cNvSpPr/>
            <p:nvPr/>
          </p:nvSpPr>
          <p:spPr>
            <a:xfrm>
              <a:off x="8744754" y="779281"/>
              <a:ext cx="399247" cy="515500"/>
            </a:xfrm>
            <a:custGeom>
              <a:avLst/>
              <a:gdLst>
                <a:gd name="connsiteX0" fmla="*/ 1651 w 399247"/>
                <a:gd name="connsiteY0" fmla="*/ 0 h 515500"/>
                <a:gd name="connsiteX1" fmla="*/ 33128 w 399247"/>
                <a:gd name="connsiteY1" fmla="*/ 3173 h 515500"/>
                <a:gd name="connsiteX2" fmla="*/ 399247 w 399247"/>
                <a:gd name="connsiteY2" fmla="*/ 452385 h 515500"/>
                <a:gd name="connsiteX3" fmla="*/ 399247 w 399247"/>
                <a:gd name="connsiteY3" fmla="*/ 515500 h 515500"/>
                <a:gd name="connsiteX4" fmla="*/ 284711 w 399247"/>
                <a:gd name="connsiteY4" fmla="*/ 451505 h 515500"/>
                <a:gd name="connsiteX5" fmla="*/ 152498 w 399247"/>
                <a:gd name="connsiteY5" fmla="*/ 439252 h 515500"/>
                <a:gd name="connsiteX6" fmla="*/ 99390 w 399247"/>
                <a:gd name="connsiteY6" fmla="*/ 323452 h 515500"/>
                <a:gd name="connsiteX7" fmla="*/ 0 w 399247"/>
                <a:gd name="connsiteY7" fmla="*/ 239629 h 515500"/>
                <a:gd name="connsiteX8" fmla="*/ 28605 w 399247"/>
                <a:gd name="connsiteY8" fmla="*/ 116255 h 515500"/>
                <a:gd name="connsiteX9" fmla="*/ 1651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1651" y="0"/>
                  </a:moveTo>
                  <a:lnTo>
                    <a:pt x="33128" y="3173"/>
                  </a:lnTo>
                  <a:cubicBezTo>
                    <a:pt x="242072" y="45929"/>
                    <a:pt x="399247" y="230802"/>
                    <a:pt x="399247" y="452385"/>
                  </a:cubicBezTo>
                  <a:lnTo>
                    <a:pt x="399247" y="515500"/>
                  </a:lnTo>
                  <a:lnTo>
                    <a:pt x="284711" y="451505"/>
                  </a:lnTo>
                  <a:lnTo>
                    <a:pt x="152498" y="439252"/>
                  </a:lnTo>
                  <a:lnTo>
                    <a:pt x="99390" y="323452"/>
                  </a:lnTo>
                  <a:lnTo>
                    <a:pt x="0" y="239629"/>
                  </a:lnTo>
                  <a:lnTo>
                    <a:pt x="28605" y="116255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1" name="Freeform"/>
            <p:cNvSpPr/>
            <p:nvPr/>
          </p:nvSpPr>
          <p:spPr>
            <a:xfrm>
              <a:off x="3048001" y="3002607"/>
              <a:ext cx="399247" cy="515500"/>
            </a:xfrm>
            <a:custGeom>
              <a:avLst/>
              <a:gdLst>
                <a:gd name="connsiteX0" fmla="*/ 1 w 399247"/>
                <a:gd name="connsiteY0" fmla="*/ 0 h 515500"/>
                <a:gd name="connsiteX1" fmla="*/ 114536 w 399247"/>
                <a:gd name="connsiteY1" fmla="*/ 63995 h 515500"/>
                <a:gd name="connsiteX2" fmla="*/ 246749 w 399247"/>
                <a:gd name="connsiteY2" fmla="*/ 76248 h 515500"/>
                <a:gd name="connsiteX3" fmla="*/ 299857 w 399247"/>
                <a:gd name="connsiteY3" fmla="*/ 192048 h 515500"/>
                <a:gd name="connsiteX4" fmla="*/ 399247 w 399247"/>
                <a:gd name="connsiteY4" fmla="*/ 275871 h 515500"/>
                <a:gd name="connsiteX5" fmla="*/ 370642 w 399247"/>
                <a:gd name="connsiteY5" fmla="*/ 399246 h 515500"/>
                <a:gd name="connsiteX6" fmla="*/ 397596 w 399247"/>
                <a:gd name="connsiteY6" fmla="*/ 515500 h 515500"/>
                <a:gd name="connsiteX7" fmla="*/ 366119 w 399247"/>
                <a:gd name="connsiteY7" fmla="*/ 512327 h 515500"/>
                <a:gd name="connsiteX8" fmla="*/ 0 w 399247"/>
                <a:gd name="connsiteY8" fmla="*/ 63115 h 515500"/>
                <a:gd name="connsiteX9" fmla="*/ 0 w 399247"/>
                <a:gd name="connsiteY9" fmla="*/ 1 h 515500"/>
                <a:gd name="connsiteX10" fmla="*/ 1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1" y="0"/>
                  </a:moveTo>
                  <a:lnTo>
                    <a:pt x="114536" y="63995"/>
                  </a:lnTo>
                  <a:lnTo>
                    <a:pt x="246749" y="76248"/>
                  </a:lnTo>
                  <a:lnTo>
                    <a:pt x="299857" y="192048"/>
                  </a:lnTo>
                  <a:lnTo>
                    <a:pt x="399247" y="275871"/>
                  </a:lnTo>
                  <a:lnTo>
                    <a:pt x="370642" y="399246"/>
                  </a:lnTo>
                  <a:lnTo>
                    <a:pt x="397596" y="515500"/>
                  </a:lnTo>
                  <a:lnTo>
                    <a:pt x="366119" y="512327"/>
                  </a:lnTo>
                  <a:cubicBezTo>
                    <a:pt x="157175" y="469571"/>
                    <a:pt x="0" y="284698"/>
                    <a:pt x="0" y="63115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0" name="Freeform"/>
            <p:cNvSpPr/>
            <p:nvPr/>
          </p:nvSpPr>
          <p:spPr>
            <a:xfrm>
              <a:off x="8744754" y="3002607"/>
              <a:ext cx="399247" cy="515500"/>
            </a:xfrm>
            <a:custGeom>
              <a:avLst/>
              <a:gdLst>
                <a:gd name="connsiteX0" fmla="*/ 399247 w 399247"/>
                <a:gd name="connsiteY0" fmla="*/ 0 h 515500"/>
                <a:gd name="connsiteX1" fmla="*/ 399247 w 399247"/>
                <a:gd name="connsiteY1" fmla="*/ 63115 h 515500"/>
                <a:gd name="connsiteX2" fmla="*/ 33128 w 399247"/>
                <a:gd name="connsiteY2" fmla="*/ 512327 h 515500"/>
                <a:gd name="connsiteX3" fmla="*/ 1651 w 399247"/>
                <a:gd name="connsiteY3" fmla="*/ 515500 h 515500"/>
                <a:gd name="connsiteX4" fmla="*/ 28605 w 399247"/>
                <a:gd name="connsiteY4" fmla="*/ 399246 h 515500"/>
                <a:gd name="connsiteX5" fmla="*/ 0 w 399247"/>
                <a:gd name="connsiteY5" fmla="*/ 275871 h 515500"/>
                <a:gd name="connsiteX6" fmla="*/ 99390 w 399247"/>
                <a:gd name="connsiteY6" fmla="*/ 192048 h 515500"/>
                <a:gd name="connsiteX7" fmla="*/ 152498 w 399247"/>
                <a:gd name="connsiteY7" fmla="*/ 76248 h 515500"/>
                <a:gd name="connsiteX8" fmla="*/ 284711 w 399247"/>
                <a:gd name="connsiteY8" fmla="*/ 63995 h 515500"/>
                <a:gd name="connsiteX9" fmla="*/ 399247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399247" y="0"/>
                  </a:moveTo>
                  <a:lnTo>
                    <a:pt x="399247" y="63115"/>
                  </a:lnTo>
                  <a:cubicBezTo>
                    <a:pt x="399247" y="284698"/>
                    <a:pt x="242072" y="469571"/>
                    <a:pt x="33128" y="512327"/>
                  </a:cubicBezTo>
                  <a:lnTo>
                    <a:pt x="1651" y="515500"/>
                  </a:lnTo>
                  <a:lnTo>
                    <a:pt x="28605" y="399246"/>
                  </a:lnTo>
                  <a:lnTo>
                    <a:pt x="0" y="275871"/>
                  </a:lnTo>
                  <a:lnTo>
                    <a:pt x="99390" y="192048"/>
                  </a:lnTo>
                  <a:lnTo>
                    <a:pt x="152498" y="76248"/>
                  </a:lnTo>
                  <a:lnTo>
                    <a:pt x="284711" y="63995"/>
                  </a:lnTo>
                  <a:lnTo>
                    <a:pt x="39924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47" name="Freeform"/>
            <p:cNvSpPr/>
            <p:nvPr/>
          </p:nvSpPr>
          <p:spPr>
            <a:xfrm>
              <a:off x="3048000" y="773138"/>
              <a:ext cx="6096000" cy="2751112"/>
            </a:xfrm>
            <a:custGeom>
              <a:avLst/>
              <a:gdLst>
                <a:gd name="connsiteX0" fmla="*/ 458528 w 6096000"/>
                <a:gd name="connsiteY0" fmla="*/ 0 h 2751112"/>
                <a:gd name="connsiteX1" fmla="*/ 5637472 w 6096000"/>
                <a:gd name="connsiteY1" fmla="*/ 0 h 2751112"/>
                <a:gd name="connsiteX2" fmla="*/ 5698404 w 6096000"/>
                <a:gd name="connsiteY2" fmla="*/ 6143 h 2751112"/>
                <a:gd name="connsiteX3" fmla="*/ 5725358 w 6096000"/>
                <a:gd name="connsiteY3" fmla="*/ 122398 h 2751112"/>
                <a:gd name="connsiteX4" fmla="*/ 5696753 w 6096000"/>
                <a:gd name="connsiteY4" fmla="*/ 245772 h 2751112"/>
                <a:gd name="connsiteX5" fmla="*/ 5796143 w 6096000"/>
                <a:gd name="connsiteY5" fmla="*/ 329595 h 2751112"/>
                <a:gd name="connsiteX6" fmla="*/ 5849251 w 6096000"/>
                <a:gd name="connsiteY6" fmla="*/ 445395 h 2751112"/>
                <a:gd name="connsiteX7" fmla="*/ 5981464 w 6096000"/>
                <a:gd name="connsiteY7" fmla="*/ 457648 h 2751112"/>
                <a:gd name="connsiteX8" fmla="*/ 6096000 w 6096000"/>
                <a:gd name="connsiteY8" fmla="*/ 521643 h 2751112"/>
                <a:gd name="connsiteX9" fmla="*/ 6096000 w 6096000"/>
                <a:gd name="connsiteY9" fmla="*/ 2229469 h 2751112"/>
                <a:gd name="connsiteX10" fmla="*/ 5981464 w 6096000"/>
                <a:gd name="connsiteY10" fmla="*/ 2293464 h 2751112"/>
                <a:gd name="connsiteX11" fmla="*/ 5849251 w 6096000"/>
                <a:gd name="connsiteY11" fmla="*/ 2305717 h 2751112"/>
                <a:gd name="connsiteX12" fmla="*/ 5796143 w 6096000"/>
                <a:gd name="connsiteY12" fmla="*/ 2421517 h 2751112"/>
                <a:gd name="connsiteX13" fmla="*/ 5696753 w 6096000"/>
                <a:gd name="connsiteY13" fmla="*/ 2505340 h 2751112"/>
                <a:gd name="connsiteX14" fmla="*/ 5725358 w 6096000"/>
                <a:gd name="connsiteY14" fmla="*/ 2628715 h 2751112"/>
                <a:gd name="connsiteX15" fmla="*/ 5698404 w 6096000"/>
                <a:gd name="connsiteY15" fmla="*/ 2744969 h 2751112"/>
                <a:gd name="connsiteX16" fmla="*/ 5637472 w 6096000"/>
                <a:gd name="connsiteY16" fmla="*/ 2751112 h 2751112"/>
                <a:gd name="connsiteX17" fmla="*/ 458528 w 6096000"/>
                <a:gd name="connsiteY17" fmla="*/ 2751112 h 2751112"/>
                <a:gd name="connsiteX18" fmla="*/ 397596 w 6096000"/>
                <a:gd name="connsiteY18" fmla="*/ 2744969 h 2751112"/>
                <a:gd name="connsiteX19" fmla="*/ 370642 w 6096000"/>
                <a:gd name="connsiteY19" fmla="*/ 2628715 h 2751112"/>
                <a:gd name="connsiteX20" fmla="*/ 399247 w 6096000"/>
                <a:gd name="connsiteY20" fmla="*/ 2505340 h 2751112"/>
                <a:gd name="connsiteX21" fmla="*/ 299857 w 6096000"/>
                <a:gd name="connsiteY21" fmla="*/ 2421517 h 2751112"/>
                <a:gd name="connsiteX22" fmla="*/ 246749 w 6096000"/>
                <a:gd name="connsiteY22" fmla="*/ 2305717 h 2751112"/>
                <a:gd name="connsiteX23" fmla="*/ 114536 w 6096000"/>
                <a:gd name="connsiteY23" fmla="*/ 2293464 h 2751112"/>
                <a:gd name="connsiteX24" fmla="*/ 1 w 6096000"/>
                <a:gd name="connsiteY24" fmla="*/ 2229469 h 2751112"/>
                <a:gd name="connsiteX25" fmla="*/ 0 w 6096000"/>
                <a:gd name="connsiteY25" fmla="*/ 2229470 h 2751112"/>
                <a:gd name="connsiteX26" fmla="*/ 0 w 6096000"/>
                <a:gd name="connsiteY26" fmla="*/ 521643 h 2751112"/>
                <a:gd name="connsiteX27" fmla="*/ 1 w 6096000"/>
                <a:gd name="connsiteY27" fmla="*/ 521643 h 2751112"/>
                <a:gd name="connsiteX28" fmla="*/ 114536 w 6096000"/>
                <a:gd name="connsiteY28" fmla="*/ 457648 h 2751112"/>
                <a:gd name="connsiteX29" fmla="*/ 246749 w 6096000"/>
                <a:gd name="connsiteY29" fmla="*/ 445395 h 2751112"/>
                <a:gd name="connsiteX30" fmla="*/ 299857 w 6096000"/>
                <a:gd name="connsiteY30" fmla="*/ 329595 h 2751112"/>
                <a:gd name="connsiteX31" fmla="*/ 399247 w 6096000"/>
                <a:gd name="connsiteY31" fmla="*/ 245772 h 2751112"/>
                <a:gd name="connsiteX32" fmla="*/ 370642 w 6096000"/>
                <a:gd name="connsiteY32" fmla="*/ 122398 h 2751112"/>
                <a:gd name="connsiteX33" fmla="*/ 397596 w 6096000"/>
                <a:gd name="connsiteY33" fmla="*/ 6143 h 2751112"/>
                <a:gd name="connsiteX34" fmla="*/ 458528 w 6096000"/>
                <a:gd name="connsiteY34" fmla="*/ 0 h 275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96000" h="2751112">
                  <a:moveTo>
                    <a:pt x="458528" y="0"/>
                  </a:moveTo>
                  <a:lnTo>
                    <a:pt x="5637472" y="0"/>
                  </a:lnTo>
                  <a:lnTo>
                    <a:pt x="5698404" y="6143"/>
                  </a:lnTo>
                  <a:lnTo>
                    <a:pt x="5725358" y="122398"/>
                  </a:lnTo>
                  <a:lnTo>
                    <a:pt x="5696753" y="245772"/>
                  </a:lnTo>
                  <a:lnTo>
                    <a:pt x="5796143" y="329595"/>
                  </a:lnTo>
                  <a:lnTo>
                    <a:pt x="5849251" y="445395"/>
                  </a:lnTo>
                  <a:lnTo>
                    <a:pt x="5981464" y="457648"/>
                  </a:lnTo>
                  <a:lnTo>
                    <a:pt x="6096000" y="521643"/>
                  </a:lnTo>
                  <a:lnTo>
                    <a:pt x="6096000" y="2229469"/>
                  </a:lnTo>
                  <a:lnTo>
                    <a:pt x="5981464" y="2293464"/>
                  </a:lnTo>
                  <a:lnTo>
                    <a:pt x="5849251" y="2305717"/>
                  </a:lnTo>
                  <a:lnTo>
                    <a:pt x="5796143" y="2421517"/>
                  </a:lnTo>
                  <a:lnTo>
                    <a:pt x="5696753" y="2505340"/>
                  </a:lnTo>
                  <a:lnTo>
                    <a:pt x="5725358" y="2628715"/>
                  </a:lnTo>
                  <a:lnTo>
                    <a:pt x="5698404" y="2744969"/>
                  </a:lnTo>
                  <a:lnTo>
                    <a:pt x="5637472" y="2751112"/>
                  </a:lnTo>
                  <a:lnTo>
                    <a:pt x="458528" y="2751112"/>
                  </a:lnTo>
                  <a:lnTo>
                    <a:pt x="397596" y="2744969"/>
                  </a:lnTo>
                  <a:lnTo>
                    <a:pt x="370642" y="2628715"/>
                  </a:lnTo>
                  <a:lnTo>
                    <a:pt x="399247" y="2505340"/>
                  </a:lnTo>
                  <a:lnTo>
                    <a:pt x="299857" y="2421517"/>
                  </a:lnTo>
                  <a:lnTo>
                    <a:pt x="246749" y="2305717"/>
                  </a:lnTo>
                  <a:lnTo>
                    <a:pt x="114536" y="2293464"/>
                  </a:lnTo>
                  <a:lnTo>
                    <a:pt x="1" y="2229469"/>
                  </a:lnTo>
                  <a:lnTo>
                    <a:pt x="0" y="2229470"/>
                  </a:lnTo>
                  <a:lnTo>
                    <a:pt x="0" y="521643"/>
                  </a:lnTo>
                  <a:lnTo>
                    <a:pt x="1" y="521643"/>
                  </a:lnTo>
                  <a:lnTo>
                    <a:pt x="114536" y="457648"/>
                  </a:lnTo>
                  <a:lnTo>
                    <a:pt x="246749" y="445395"/>
                  </a:lnTo>
                  <a:lnTo>
                    <a:pt x="299857" y="329595"/>
                  </a:lnTo>
                  <a:lnTo>
                    <a:pt x="399247" y="245772"/>
                  </a:lnTo>
                  <a:lnTo>
                    <a:pt x="370642" y="122398"/>
                  </a:lnTo>
                  <a:lnTo>
                    <a:pt x="397596" y="6143"/>
                  </a:lnTo>
                  <a:lnTo>
                    <a:pt x="45852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ما لقب أم المؤمنين عائشة رضي الله عنها؟</a:t>
              </a:r>
            </a:p>
          </p:txBody>
        </p:sp>
      </p:grpSp>
      <p:grpSp>
        <p:nvGrpSpPr>
          <p:cNvPr id="162" name="جواب 3"/>
          <p:cNvGrpSpPr/>
          <p:nvPr/>
        </p:nvGrpSpPr>
        <p:grpSpPr>
          <a:xfrm>
            <a:off x="3383903" y="5398516"/>
            <a:ext cx="5424196" cy="526688"/>
            <a:chOff x="3383903" y="3931481"/>
            <a:chExt cx="5424196" cy="526688"/>
          </a:xfrm>
        </p:grpSpPr>
        <p:sp>
          <p:nvSpPr>
            <p:cNvPr id="74" name="Freeform"/>
            <p:cNvSpPr/>
            <p:nvPr/>
          </p:nvSpPr>
          <p:spPr>
            <a:xfrm>
              <a:off x="8603720" y="3936203"/>
              <a:ext cx="204379" cy="517247"/>
            </a:xfrm>
            <a:custGeom>
              <a:avLst/>
              <a:gdLst>
                <a:gd name="connsiteX0" fmla="*/ 139979 w 204379"/>
                <a:gd name="connsiteY0" fmla="*/ 0 h 517247"/>
                <a:gd name="connsiteX1" fmla="*/ 150765 w 204379"/>
                <a:gd name="connsiteY1" fmla="*/ 2177 h 517247"/>
                <a:gd name="connsiteX2" fmla="*/ 204379 w 204379"/>
                <a:gd name="connsiteY2" fmla="*/ 83062 h 517247"/>
                <a:gd name="connsiteX3" fmla="*/ 204379 w 204379"/>
                <a:gd name="connsiteY3" fmla="*/ 434184 h 517247"/>
                <a:gd name="connsiteX4" fmla="*/ 150765 w 204379"/>
                <a:gd name="connsiteY4" fmla="*/ 515069 h 517247"/>
                <a:gd name="connsiteX5" fmla="*/ 139979 w 204379"/>
                <a:gd name="connsiteY5" fmla="*/ 517247 h 517247"/>
                <a:gd name="connsiteX6" fmla="*/ 120920 w 204379"/>
                <a:gd name="connsiteY6" fmla="*/ 514739 h 517247"/>
                <a:gd name="connsiteX7" fmla="*/ 75319 w 204379"/>
                <a:gd name="connsiteY7" fmla="*/ 425328 h 517247"/>
                <a:gd name="connsiteX8" fmla="*/ 0 w 204379"/>
                <a:gd name="connsiteY8" fmla="*/ 356451 h 517247"/>
                <a:gd name="connsiteX9" fmla="*/ 18367 w 204379"/>
                <a:gd name="connsiteY9" fmla="*/ 258623 h 517247"/>
                <a:gd name="connsiteX10" fmla="*/ 0 w 204379"/>
                <a:gd name="connsiteY10" fmla="*/ 160795 h 517247"/>
                <a:gd name="connsiteX11" fmla="*/ 75319 w 204379"/>
                <a:gd name="connsiteY11" fmla="*/ 91918 h 517247"/>
                <a:gd name="connsiteX12" fmla="*/ 120920 w 204379"/>
                <a:gd name="connsiteY12" fmla="*/ 2507 h 517247"/>
                <a:gd name="connsiteX13" fmla="*/ 139979 w 204379"/>
                <a:gd name="connsiteY13" fmla="*/ 0 h 51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7247">
                  <a:moveTo>
                    <a:pt x="139979" y="0"/>
                  </a:moveTo>
                  <a:lnTo>
                    <a:pt x="150765" y="2177"/>
                  </a:lnTo>
                  <a:cubicBezTo>
                    <a:pt x="182272" y="15504"/>
                    <a:pt x="204379" y="46701"/>
                    <a:pt x="204379" y="83062"/>
                  </a:cubicBezTo>
                  <a:lnTo>
                    <a:pt x="204379" y="434184"/>
                  </a:lnTo>
                  <a:cubicBezTo>
                    <a:pt x="204379" y="470545"/>
                    <a:pt x="182272" y="501743"/>
                    <a:pt x="150765" y="515069"/>
                  </a:cubicBezTo>
                  <a:lnTo>
                    <a:pt x="139979" y="517247"/>
                  </a:lnTo>
                  <a:lnTo>
                    <a:pt x="120920" y="514739"/>
                  </a:lnTo>
                  <a:lnTo>
                    <a:pt x="75319" y="425328"/>
                  </a:lnTo>
                  <a:lnTo>
                    <a:pt x="0" y="356451"/>
                  </a:lnTo>
                  <a:lnTo>
                    <a:pt x="18367" y="258623"/>
                  </a:lnTo>
                  <a:lnTo>
                    <a:pt x="0" y="160795"/>
                  </a:lnTo>
                  <a:lnTo>
                    <a:pt x="75319" y="91918"/>
                  </a:lnTo>
                  <a:lnTo>
                    <a:pt x="120920" y="2507"/>
                  </a:lnTo>
                  <a:lnTo>
                    <a:pt x="139979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73" name="Freeform"/>
            <p:cNvSpPr/>
            <p:nvPr/>
          </p:nvSpPr>
          <p:spPr>
            <a:xfrm>
              <a:off x="3383903" y="3938120"/>
              <a:ext cx="180297" cy="513410"/>
            </a:xfrm>
            <a:custGeom>
              <a:avLst/>
              <a:gdLst>
                <a:gd name="connsiteX0" fmla="*/ 54898 w 180297"/>
                <a:gd name="connsiteY0" fmla="*/ 0 h 513410"/>
                <a:gd name="connsiteX1" fmla="*/ 59377 w 180297"/>
                <a:gd name="connsiteY1" fmla="*/ 589 h 513410"/>
                <a:gd name="connsiteX2" fmla="*/ 104978 w 180297"/>
                <a:gd name="connsiteY2" fmla="*/ 90000 h 513410"/>
                <a:gd name="connsiteX3" fmla="*/ 180297 w 180297"/>
                <a:gd name="connsiteY3" fmla="*/ 158877 h 513410"/>
                <a:gd name="connsiteX4" fmla="*/ 161930 w 180297"/>
                <a:gd name="connsiteY4" fmla="*/ 256705 h 513410"/>
                <a:gd name="connsiteX5" fmla="*/ 180297 w 180297"/>
                <a:gd name="connsiteY5" fmla="*/ 354533 h 513410"/>
                <a:gd name="connsiteX6" fmla="*/ 104978 w 180297"/>
                <a:gd name="connsiteY6" fmla="*/ 423410 h 513410"/>
                <a:gd name="connsiteX7" fmla="*/ 59377 w 180297"/>
                <a:gd name="connsiteY7" fmla="*/ 512821 h 513410"/>
                <a:gd name="connsiteX8" fmla="*/ 54898 w 180297"/>
                <a:gd name="connsiteY8" fmla="*/ 513410 h 513410"/>
                <a:gd name="connsiteX9" fmla="*/ 53614 w 180297"/>
                <a:gd name="connsiteY9" fmla="*/ 513151 h 513410"/>
                <a:gd name="connsiteX10" fmla="*/ 0 w 180297"/>
                <a:gd name="connsiteY10" fmla="*/ 432266 h 513410"/>
                <a:gd name="connsiteX11" fmla="*/ 0 w 180297"/>
                <a:gd name="connsiteY11" fmla="*/ 81144 h 513410"/>
                <a:gd name="connsiteX12" fmla="*/ 53614 w 180297"/>
                <a:gd name="connsiteY12" fmla="*/ 259 h 513410"/>
                <a:gd name="connsiteX13" fmla="*/ 54898 w 180297"/>
                <a:gd name="connsiteY13" fmla="*/ 0 h 513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0297" h="513410">
                  <a:moveTo>
                    <a:pt x="54898" y="0"/>
                  </a:moveTo>
                  <a:lnTo>
                    <a:pt x="59377" y="589"/>
                  </a:lnTo>
                  <a:lnTo>
                    <a:pt x="104978" y="90000"/>
                  </a:lnTo>
                  <a:lnTo>
                    <a:pt x="180297" y="158877"/>
                  </a:lnTo>
                  <a:lnTo>
                    <a:pt x="161930" y="256705"/>
                  </a:lnTo>
                  <a:lnTo>
                    <a:pt x="180297" y="354533"/>
                  </a:lnTo>
                  <a:lnTo>
                    <a:pt x="104978" y="423410"/>
                  </a:lnTo>
                  <a:lnTo>
                    <a:pt x="59377" y="512821"/>
                  </a:lnTo>
                  <a:lnTo>
                    <a:pt x="54898" y="513410"/>
                  </a:lnTo>
                  <a:lnTo>
                    <a:pt x="53614" y="513151"/>
                  </a:lnTo>
                  <a:cubicBezTo>
                    <a:pt x="22108" y="499825"/>
                    <a:pt x="0" y="468627"/>
                    <a:pt x="0" y="432266"/>
                  </a:cubicBezTo>
                  <a:lnTo>
                    <a:pt x="0" y="81144"/>
                  </a:lnTo>
                  <a:cubicBezTo>
                    <a:pt x="0" y="44783"/>
                    <a:pt x="22108" y="13586"/>
                    <a:pt x="53614" y="259"/>
                  </a:cubicBezTo>
                  <a:lnTo>
                    <a:pt x="54898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6" name="Freeform"/>
            <p:cNvSpPr/>
            <p:nvPr/>
          </p:nvSpPr>
          <p:spPr>
            <a:xfrm>
              <a:off x="3438800" y="3931481"/>
              <a:ext cx="5304898" cy="526688"/>
            </a:xfrm>
            <a:custGeom>
              <a:avLst/>
              <a:gdLst>
                <a:gd name="connsiteX0" fmla="*/ 32885 w 5304898"/>
                <a:gd name="connsiteY0" fmla="*/ 0 h 526688"/>
                <a:gd name="connsiteX1" fmla="*/ 5281515 w 5304898"/>
                <a:gd name="connsiteY1" fmla="*/ 0 h 526688"/>
                <a:gd name="connsiteX2" fmla="*/ 5304898 w 5304898"/>
                <a:gd name="connsiteY2" fmla="*/ 4721 h 526688"/>
                <a:gd name="connsiteX3" fmla="*/ 5285839 w 5304898"/>
                <a:gd name="connsiteY3" fmla="*/ 7228 h 526688"/>
                <a:gd name="connsiteX4" fmla="*/ 5240238 w 5304898"/>
                <a:gd name="connsiteY4" fmla="*/ 96639 h 526688"/>
                <a:gd name="connsiteX5" fmla="*/ 5164919 w 5304898"/>
                <a:gd name="connsiteY5" fmla="*/ 165516 h 526688"/>
                <a:gd name="connsiteX6" fmla="*/ 5183286 w 5304898"/>
                <a:gd name="connsiteY6" fmla="*/ 263344 h 526688"/>
                <a:gd name="connsiteX7" fmla="*/ 5164919 w 5304898"/>
                <a:gd name="connsiteY7" fmla="*/ 361172 h 526688"/>
                <a:gd name="connsiteX8" fmla="*/ 5240238 w 5304898"/>
                <a:gd name="connsiteY8" fmla="*/ 430049 h 526688"/>
                <a:gd name="connsiteX9" fmla="*/ 5285839 w 5304898"/>
                <a:gd name="connsiteY9" fmla="*/ 519460 h 526688"/>
                <a:gd name="connsiteX10" fmla="*/ 5304898 w 5304898"/>
                <a:gd name="connsiteY10" fmla="*/ 521968 h 526688"/>
                <a:gd name="connsiteX11" fmla="*/ 5281515 w 5304898"/>
                <a:gd name="connsiteY11" fmla="*/ 526688 h 526688"/>
                <a:gd name="connsiteX12" fmla="*/ 32885 w 5304898"/>
                <a:gd name="connsiteY12" fmla="*/ 526688 h 526688"/>
                <a:gd name="connsiteX13" fmla="*/ 0 w 5304898"/>
                <a:gd name="connsiteY13" fmla="*/ 520049 h 526688"/>
                <a:gd name="connsiteX14" fmla="*/ 4479 w 5304898"/>
                <a:gd name="connsiteY14" fmla="*/ 519460 h 526688"/>
                <a:gd name="connsiteX15" fmla="*/ 50080 w 5304898"/>
                <a:gd name="connsiteY15" fmla="*/ 430049 h 526688"/>
                <a:gd name="connsiteX16" fmla="*/ 125399 w 5304898"/>
                <a:gd name="connsiteY16" fmla="*/ 361172 h 526688"/>
                <a:gd name="connsiteX17" fmla="*/ 107032 w 5304898"/>
                <a:gd name="connsiteY17" fmla="*/ 263344 h 526688"/>
                <a:gd name="connsiteX18" fmla="*/ 125399 w 5304898"/>
                <a:gd name="connsiteY18" fmla="*/ 165516 h 526688"/>
                <a:gd name="connsiteX19" fmla="*/ 50080 w 5304898"/>
                <a:gd name="connsiteY19" fmla="*/ 96639 h 526688"/>
                <a:gd name="connsiteX20" fmla="*/ 4479 w 5304898"/>
                <a:gd name="connsiteY20" fmla="*/ 7228 h 526688"/>
                <a:gd name="connsiteX21" fmla="*/ 0 w 5304898"/>
                <a:gd name="connsiteY21" fmla="*/ 6639 h 526688"/>
                <a:gd name="connsiteX22" fmla="*/ 32885 w 5304898"/>
                <a:gd name="connsiteY22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304898" h="526688">
                  <a:moveTo>
                    <a:pt x="32885" y="0"/>
                  </a:moveTo>
                  <a:lnTo>
                    <a:pt x="5281515" y="0"/>
                  </a:lnTo>
                  <a:lnTo>
                    <a:pt x="5304898" y="4721"/>
                  </a:lnTo>
                  <a:lnTo>
                    <a:pt x="5285839" y="7228"/>
                  </a:lnTo>
                  <a:lnTo>
                    <a:pt x="5240238" y="96639"/>
                  </a:lnTo>
                  <a:lnTo>
                    <a:pt x="5164919" y="165516"/>
                  </a:lnTo>
                  <a:lnTo>
                    <a:pt x="5183286" y="263344"/>
                  </a:lnTo>
                  <a:lnTo>
                    <a:pt x="5164919" y="361172"/>
                  </a:lnTo>
                  <a:lnTo>
                    <a:pt x="5240238" y="430049"/>
                  </a:lnTo>
                  <a:lnTo>
                    <a:pt x="5285839" y="519460"/>
                  </a:lnTo>
                  <a:lnTo>
                    <a:pt x="5304898" y="521968"/>
                  </a:lnTo>
                  <a:lnTo>
                    <a:pt x="5281515" y="526688"/>
                  </a:lnTo>
                  <a:lnTo>
                    <a:pt x="32885" y="526688"/>
                  </a:lnTo>
                  <a:lnTo>
                    <a:pt x="0" y="520049"/>
                  </a:lnTo>
                  <a:lnTo>
                    <a:pt x="4479" y="519460"/>
                  </a:lnTo>
                  <a:lnTo>
                    <a:pt x="50080" y="430049"/>
                  </a:lnTo>
                  <a:lnTo>
                    <a:pt x="125399" y="361172"/>
                  </a:lnTo>
                  <a:lnTo>
                    <a:pt x="107032" y="263344"/>
                  </a:lnTo>
                  <a:lnTo>
                    <a:pt x="125399" y="165516"/>
                  </a:lnTo>
                  <a:lnTo>
                    <a:pt x="50080" y="96639"/>
                  </a:lnTo>
                  <a:lnTo>
                    <a:pt x="4479" y="7228"/>
                  </a:lnTo>
                  <a:lnTo>
                    <a:pt x="0" y="6639"/>
                  </a:lnTo>
                  <a:lnTo>
                    <a:pt x="32885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الصِّدِّيقة</a:t>
              </a:r>
            </a:p>
          </p:txBody>
        </p:sp>
      </p:grpSp>
      <p:grpSp>
        <p:nvGrpSpPr>
          <p:cNvPr id="163" name="جواب 2"/>
          <p:cNvGrpSpPr/>
          <p:nvPr/>
        </p:nvGrpSpPr>
        <p:grpSpPr>
          <a:xfrm>
            <a:off x="3383903" y="4742379"/>
            <a:ext cx="5424196" cy="526688"/>
            <a:chOff x="3383903" y="4669227"/>
            <a:chExt cx="5424196" cy="526688"/>
          </a:xfrm>
        </p:grpSpPr>
        <p:sp>
          <p:nvSpPr>
            <p:cNvPr id="72" name="Freeform"/>
            <p:cNvSpPr/>
            <p:nvPr/>
          </p:nvSpPr>
          <p:spPr>
            <a:xfrm>
              <a:off x="8603720" y="4670388"/>
              <a:ext cx="204379" cy="516719"/>
            </a:xfrm>
            <a:custGeom>
              <a:avLst/>
              <a:gdLst>
                <a:gd name="connsiteX0" fmla="*/ 122342 w 204379"/>
                <a:gd name="connsiteY0" fmla="*/ 0 h 516719"/>
                <a:gd name="connsiteX1" fmla="*/ 150765 w 204379"/>
                <a:gd name="connsiteY1" fmla="*/ 5738 h 516719"/>
                <a:gd name="connsiteX2" fmla="*/ 204379 w 204379"/>
                <a:gd name="connsiteY2" fmla="*/ 86623 h 516719"/>
                <a:gd name="connsiteX3" fmla="*/ 204379 w 204379"/>
                <a:gd name="connsiteY3" fmla="*/ 437745 h 516719"/>
                <a:gd name="connsiteX4" fmla="*/ 178668 w 204379"/>
                <a:gd name="connsiteY4" fmla="*/ 499817 h 516719"/>
                <a:gd name="connsiteX5" fmla="*/ 153600 w 204379"/>
                <a:gd name="connsiteY5" fmla="*/ 516719 h 516719"/>
                <a:gd name="connsiteX6" fmla="*/ 120920 w 204379"/>
                <a:gd name="connsiteY6" fmla="*/ 512419 h 516719"/>
                <a:gd name="connsiteX7" fmla="*/ 75319 w 204379"/>
                <a:gd name="connsiteY7" fmla="*/ 423008 h 516719"/>
                <a:gd name="connsiteX8" fmla="*/ 0 w 204379"/>
                <a:gd name="connsiteY8" fmla="*/ 354131 h 516719"/>
                <a:gd name="connsiteX9" fmla="*/ 18367 w 204379"/>
                <a:gd name="connsiteY9" fmla="*/ 256303 h 516719"/>
                <a:gd name="connsiteX10" fmla="*/ 0 w 204379"/>
                <a:gd name="connsiteY10" fmla="*/ 158475 h 516719"/>
                <a:gd name="connsiteX11" fmla="*/ 75319 w 204379"/>
                <a:gd name="connsiteY11" fmla="*/ 89598 h 516719"/>
                <a:gd name="connsiteX12" fmla="*/ 120920 w 204379"/>
                <a:gd name="connsiteY12" fmla="*/ 187 h 516719"/>
                <a:gd name="connsiteX13" fmla="*/ 122342 w 204379"/>
                <a:gd name="connsiteY13" fmla="*/ 0 h 51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6719">
                  <a:moveTo>
                    <a:pt x="122342" y="0"/>
                  </a:moveTo>
                  <a:lnTo>
                    <a:pt x="150765" y="5738"/>
                  </a:lnTo>
                  <a:cubicBezTo>
                    <a:pt x="182272" y="19065"/>
                    <a:pt x="204379" y="50262"/>
                    <a:pt x="204379" y="86623"/>
                  </a:cubicBezTo>
                  <a:lnTo>
                    <a:pt x="204379" y="437745"/>
                  </a:lnTo>
                  <a:cubicBezTo>
                    <a:pt x="204379" y="461986"/>
                    <a:pt x="194553" y="483931"/>
                    <a:pt x="178668" y="499817"/>
                  </a:cubicBezTo>
                  <a:lnTo>
                    <a:pt x="153600" y="516719"/>
                  </a:lnTo>
                  <a:lnTo>
                    <a:pt x="120920" y="512419"/>
                  </a:lnTo>
                  <a:lnTo>
                    <a:pt x="75319" y="423008"/>
                  </a:lnTo>
                  <a:lnTo>
                    <a:pt x="0" y="354131"/>
                  </a:lnTo>
                  <a:lnTo>
                    <a:pt x="18367" y="256303"/>
                  </a:lnTo>
                  <a:lnTo>
                    <a:pt x="0" y="158475"/>
                  </a:lnTo>
                  <a:lnTo>
                    <a:pt x="75319" y="89598"/>
                  </a:lnTo>
                  <a:lnTo>
                    <a:pt x="120920" y="187"/>
                  </a:lnTo>
                  <a:lnTo>
                    <a:pt x="122342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71" name="Freeform"/>
            <p:cNvSpPr/>
            <p:nvPr/>
          </p:nvSpPr>
          <p:spPr>
            <a:xfrm>
              <a:off x="3383903" y="4674553"/>
              <a:ext cx="180297" cy="509903"/>
            </a:xfrm>
            <a:custGeom>
              <a:avLst/>
              <a:gdLst>
                <a:gd name="connsiteX0" fmla="*/ 61406 w 180297"/>
                <a:gd name="connsiteY0" fmla="*/ 0 h 509903"/>
                <a:gd name="connsiteX1" fmla="*/ 104978 w 180297"/>
                <a:gd name="connsiteY1" fmla="*/ 85433 h 509903"/>
                <a:gd name="connsiteX2" fmla="*/ 180297 w 180297"/>
                <a:gd name="connsiteY2" fmla="*/ 154310 h 509903"/>
                <a:gd name="connsiteX3" fmla="*/ 161930 w 180297"/>
                <a:gd name="connsiteY3" fmla="*/ 252138 h 509903"/>
                <a:gd name="connsiteX4" fmla="*/ 180297 w 180297"/>
                <a:gd name="connsiteY4" fmla="*/ 349966 h 509903"/>
                <a:gd name="connsiteX5" fmla="*/ 104978 w 180297"/>
                <a:gd name="connsiteY5" fmla="*/ 418843 h 509903"/>
                <a:gd name="connsiteX6" fmla="*/ 59377 w 180297"/>
                <a:gd name="connsiteY6" fmla="*/ 508254 h 509903"/>
                <a:gd name="connsiteX7" fmla="*/ 46847 w 180297"/>
                <a:gd name="connsiteY7" fmla="*/ 509903 h 509903"/>
                <a:gd name="connsiteX8" fmla="*/ 25711 w 180297"/>
                <a:gd name="connsiteY8" fmla="*/ 495652 h 509903"/>
                <a:gd name="connsiteX9" fmla="*/ 0 w 180297"/>
                <a:gd name="connsiteY9" fmla="*/ 433580 h 509903"/>
                <a:gd name="connsiteX10" fmla="*/ 0 w 180297"/>
                <a:gd name="connsiteY10" fmla="*/ 82458 h 509903"/>
                <a:gd name="connsiteX11" fmla="*/ 53614 w 180297"/>
                <a:gd name="connsiteY11" fmla="*/ 1573 h 509903"/>
                <a:gd name="connsiteX12" fmla="*/ 61406 w 180297"/>
                <a:gd name="connsiteY12" fmla="*/ 0 h 509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297" h="509903">
                  <a:moveTo>
                    <a:pt x="61406" y="0"/>
                  </a:moveTo>
                  <a:lnTo>
                    <a:pt x="104978" y="85433"/>
                  </a:lnTo>
                  <a:lnTo>
                    <a:pt x="180297" y="154310"/>
                  </a:lnTo>
                  <a:lnTo>
                    <a:pt x="161930" y="252138"/>
                  </a:lnTo>
                  <a:lnTo>
                    <a:pt x="180297" y="349966"/>
                  </a:lnTo>
                  <a:lnTo>
                    <a:pt x="104978" y="418843"/>
                  </a:lnTo>
                  <a:lnTo>
                    <a:pt x="59377" y="508254"/>
                  </a:lnTo>
                  <a:lnTo>
                    <a:pt x="46847" y="509903"/>
                  </a:lnTo>
                  <a:lnTo>
                    <a:pt x="25711" y="495652"/>
                  </a:lnTo>
                  <a:cubicBezTo>
                    <a:pt x="9826" y="479766"/>
                    <a:pt x="0" y="457821"/>
                    <a:pt x="0" y="433580"/>
                  </a:cubicBezTo>
                  <a:lnTo>
                    <a:pt x="0" y="82458"/>
                  </a:lnTo>
                  <a:cubicBezTo>
                    <a:pt x="0" y="46097"/>
                    <a:pt x="22108" y="14900"/>
                    <a:pt x="53614" y="1573"/>
                  </a:cubicBezTo>
                  <a:lnTo>
                    <a:pt x="6140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3" name="Freeform"/>
            <p:cNvSpPr/>
            <p:nvPr/>
          </p:nvSpPr>
          <p:spPr>
            <a:xfrm>
              <a:off x="3430749" y="4669227"/>
              <a:ext cx="5326570" cy="526688"/>
            </a:xfrm>
            <a:custGeom>
              <a:avLst/>
              <a:gdLst>
                <a:gd name="connsiteX0" fmla="*/ 40936 w 5326570"/>
                <a:gd name="connsiteY0" fmla="*/ 0 h 526688"/>
                <a:gd name="connsiteX1" fmla="*/ 5289566 w 5326570"/>
                <a:gd name="connsiteY1" fmla="*/ 0 h 526688"/>
                <a:gd name="connsiteX2" fmla="*/ 5295312 w 5326570"/>
                <a:gd name="connsiteY2" fmla="*/ 1160 h 526688"/>
                <a:gd name="connsiteX3" fmla="*/ 5293890 w 5326570"/>
                <a:gd name="connsiteY3" fmla="*/ 1347 h 526688"/>
                <a:gd name="connsiteX4" fmla="*/ 5248289 w 5326570"/>
                <a:gd name="connsiteY4" fmla="*/ 90758 h 526688"/>
                <a:gd name="connsiteX5" fmla="*/ 5172970 w 5326570"/>
                <a:gd name="connsiteY5" fmla="*/ 159635 h 526688"/>
                <a:gd name="connsiteX6" fmla="*/ 5191337 w 5326570"/>
                <a:gd name="connsiteY6" fmla="*/ 257463 h 526688"/>
                <a:gd name="connsiteX7" fmla="*/ 5172970 w 5326570"/>
                <a:gd name="connsiteY7" fmla="*/ 355291 h 526688"/>
                <a:gd name="connsiteX8" fmla="*/ 5248289 w 5326570"/>
                <a:gd name="connsiteY8" fmla="*/ 424168 h 526688"/>
                <a:gd name="connsiteX9" fmla="*/ 5293890 w 5326570"/>
                <a:gd name="connsiteY9" fmla="*/ 513579 h 526688"/>
                <a:gd name="connsiteX10" fmla="*/ 5326570 w 5326570"/>
                <a:gd name="connsiteY10" fmla="*/ 517879 h 526688"/>
                <a:gd name="connsiteX11" fmla="*/ 5323735 w 5326570"/>
                <a:gd name="connsiteY11" fmla="*/ 519790 h 526688"/>
                <a:gd name="connsiteX12" fmla="*/ 5289566 w 5326570"/>
                <a:gd name="connsiteY12" fmla="*/ 526688 h 526688"/>
                <a:gd name="connsiteX13" fmla="*/ 40936 w 5326570"/>
                <a:gd name="connsiteY13" fmla="*/ 526688 h 526688"/>
                <a:gd name="connsiteX14" fmla="*/ 6767 w 5326570"/>
                <a:gd name="connsiteY14" fmla="*/ 519790 h 526688"/>
                <a:gd name="connsiteX15" fmla="*/ 0 w 5326570"/>
                <a:gd name="connsiteY15" fmla="*/ 515228 h 526688"/>
                <a:gd name="connsiteX16" fmla="*/ 12530 w 5326570"/>
                <a:gd name="connsiteY16" fmla="*/ 513579 h 526688"/>
                <a:gd name="connsiteX17" fmla="*/ 58131 w 5326570"/>
                <a:gd name="connsiteY17" fmla="*/ 424168 h 526688"/>
                <a:gd name="connsiteX18" fmla="*/ 133450 w 5326570"/>
                <a:gd name="connsiteY18" fmla="*/ 355291 h 526688"/>
                <a:gd name="connsiteX19" fmla="*/ 115083 w 5326570"/>
                <a:gd name="connsiteY19" fmla="*/ 257463 h 526688"/>
                <a:gd name="connsiteX20" fmla="*/ 133450 w 5326570"/>
                <a:gd name="connsiteY20" fmla="*/ 159635 h 526688"/>
                <a:gd name="connsiteX21" fmla="*/ 58131 w 5326570"/>
                <a:gd name="connsiteY21" fmla="*/ 90758 h 526688"/>
                <a:gd name="connsiteX22" fmla="*/ 14559 w 5326570"/>
                <a:gd name="connsiteY22" fmla="*/ 5325 h 526688"/>
                <a:gd name="connsiteX23" fmla="*/ 40936 w 5326570"/>
                <a:gd name="connsiteY23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326570" h="526688">
                  <a:moveTo>
                    <a:pt x="40936" y="0"/>
                  </a:moveTo>
                  <a:lnTo>
                    <a:pt x="5289566" y="0"/>
                  </a:lnTo>
                  <a:lnTo>
                    <a:pt x="5295312" y="1160"/>
                  </a:lnTo>
                  <a:lnTo>
                    <a:pt x="5293890" y="1347"/>
                  </a:lnTo>
                  <a:lnTo>
                    <a:pt x="5248289" y="90758"/>
                  </a:lnTo>
                  <a:lnTo>
                    <a:pt x="5172970" y="159635"/>
                  </a:lnTo>
                  <a:lnTo>
                    <a:pt x="5191337" y="257463"/>
                  </a:lnTo>
                  <a:lnTo>
                    <a:pt x="5172970" y="355291"/>
                  </a:lnTo>
                  <a:lnTo>
                    <a:pt x="5248289" y="424168"/>
                  </a:lnTo>
                  <a:lnTo>
                    <a:pt x="5293890" y="513579"/>
                  </a:lnTo>
                  <a:lnTo>
                    <a:pt x="5326570" y="517879"/>
                  </a:lnTo>
                  <a:lnTo>
                    <a:pt x="5323735" y="519790"/>
                  </a:lnTo>
                  <a:cubicBezTo>
                    <a:pt x="5313233" y="524232"/>
                    <a:pt x="5301686" y="526688"/>
                    <a:pt x="5289566" y="526688"/>
                  </a:cubicBezTo>
                  <a:lnTo>
                    <a:pt x="40936" y="526688"/>
                  </a:lnTo>
                  <a:cubicBezTo>
                    <a:pt x="28816" y="526688"/>
                    <a:pt x="17269" y="524232"/>
                    <a:pt x="6767" y="519790"/>
                  </a:cubicBezTo>
                  <a:lnTo>
                    <a:pt x="0" y="515228"/>
                  </a:lnTo>
                  <a:lnTo>
                    <a:pt x="12530" y="513579"/>
                  </a:lnTo>
                  <a:lnTo>
                    <a:pt x="58131" y="424168"/>
                  </a:lnTo>
                  <a:lnTo>
                    <a:pt x="133450" y="355291"/>
                  </a:lnTo>
                  <a:lnTo>
                    <a:pt x="115083" y="257463"/>
                  </a:lnTo>
                  <a:lnTo>
                    <a:pt x="133450" y="159635"/>
                  </a:lnTo>
                  <a:lnTo>
                    <a:pt x="58131" y="90758"/>
                  </a:lnTo>
                  <a:lnTo>
                    <a:pt x="14559" y="5325"/>
                  </a:lnTo>
                  <a:lnTo>
                    <a:pt x="40936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العابدة</a:t>
              </a:r>
            </a:p>
          </p:txBody>
        </p:sp>
      </p:grpSp>
      <p:grpSp>
        <p:nvGrpSpPr>
          <p:cNvPr id="164" name="جواب 1"/>
          <p:cNvGrpSpPr/>
          <p:nvPr/>
        </p:nvGrpSpPr>
        <p:grpSpPr>
          <a:xfrm>
            <a:off x="3383903" y="4085948"/>
            <a:ext cx="5424196" cy="526688"/>
            <a:chOff x="3383903" y="5406973"/>
            <a:chExt cx="5424196" cy="526688"/>
          </a:xfrm>
        </p:grpSpPr>
        <p:sp>
          <p:nvSpPr>
            <p:cNvPr id="70" name="Freeform"/>
            <p:cNvSpPr/>
            <p:nvPr/>
          </p:nvSpPr>
          <p:spPr>
            <a:xfrm>
              <a:off x="8603720" y="5409187"/>
              <a:ext cx="204379" cy="517121"/>
            </a:xfrm>
            <a:custGeom>
              <a:avLst/>
              <a:gdLst>
                <a:gd name="connsiteX0" fmla="*/ 127557 w 204379"/>
                <a:gd name="connsiteY0" fmla="*/ 0 h 517121"/>
                <a:gd name="connsiteX1" fmla="*/ 150765 w 204379"/>
                <a:gd name="connsiteY1" fmla="*/ 4685 h 517121"/>
                <a:gd name="connsiteX2" fmla="*/ 204379 w 204379"/>
                <a:gd name="connsiteY2" fmla="*/ 85570 h 517121"/>
                <a:gd name="connsiteX3" fmla="*/ 204379 w 204379"/>
                <a:gd name="connsiteY3" fmla="*/ 436692 h 517121"/>
                <a:gd name="connsiteX4" fmla="*/ 178668 w 204379"/>
                <a:gd name="connsiteY4" fmla="*/ 498764 h 517121"/>
                <a:gd name="connsiteX5" fmla="*/ 151442 w 204379"/>
                <a:gd name="connsiteY5" fmla="*/ 517121 h 517121"/>
                <a:gd name="connsiteX6" fmla="*/ 120920 w 204379"/>
                <a:gd name="connsiteY6" fmla="*/ 513105 h 517121"/>
                <a:gd name="connsiteX7" fmla="*/ 75319 w 204379"/>
                <a:gd name="connsiteY7" fmla="*/ 423694 h 517121"/>
                <a:gd name="connsiteX8" fmla="*/ 0 w 204379"/>
                <a:gd name="connsiteY8" fmla="*/ 354817 h 517121"/>
                <a:gd name="connsiteX9" fmla="*/ 18367 w 204379"/>
                <a:gd name="connsiteY9" fmla="*/ 256989 h 517121"/>
                <a:gd name="connsiteX10" fmla="*/ 0 w 204379"/>
                <a:gd name="connsiteY10" fmla="*/ 159161 h 517121"/>
                <a:gd name="connsiteX11" fmla="*/ 75319 w 204379"/>
                <a:gd name="connsiteY11" fmla="*/ 90284 h 517121"/>
                <a:gd name="connsiteX12" fmla="*/ 120920 w 204379"/>
                <a:gd name="connsiteY12" fmla="*/ 873 h 517121"/>
                <a:gd name="connsiteX13" fmla="*/ 127557 w 204379"/>
                <a:gd name="connsiteY13" fmla="*/ 0 h 517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7121">
                  <a:moveTo>
                    <a:pt x="127557" y="0"/>
                  </a:moveTo>
                  <a:lnTo>
                    <a:pt x="150765" y="4685"/>
                  </a:lnTo>
                  <a:cubicBezTo>
                    <a:pt x="182272" y="18012"/>
                    <a:pt x="204379" y="49209"/>
                    <a:pt x="204379" y="85570"/>
                  </a:cubicBezTo>
                  <a:lnTo>
                    <a:pt x="204379" y="436692"/>
                  </a:lnTo>
                  <a:cubicBezTo>
                    <a:pt x="204379" y="460933"/>
                    <a:pt x="194553" y="482878"/>
                    <a:pt x="178668" y="498764"/>
                  </a:cubicBezTo>
                  <a:lnTo>
                    <a:pt x="151442" y="517121"/>
                  </a:lnTo>
                  <a:lnTo>
                    <a:pt x="120920" y="513105"/>
                  </a:lnTo>
                  <a:lnTo>
                    <a:pt x="75319" y="423694"/>
                  </a:lnTo>
                  <a:lnTo>
                    <a:pt x="0" y="354817"/>
                  </a:lnTo>
                  <a:lnTo>
                    <a:pt x="18367" y="256989"/>
                  </a:lnTo>
                  <a:lnTo>
                    <a:pt x="0" y="159161"/>
                  </a:lnTo>
                  <a:lnTo>
                    <a:pt x="75319" y="90284"/>
                  </a:lnTo>
                  <a:lnTo>
                    <a:pt x="120920" y="873"/>
                  </a:lnTo>
                  <a:lnTo>
                    <a:pt x="12755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9" name="Freeform"/>
            <p:cNvSpPr/>
            <p:nvPr/>
          </p:nvSpPr>
          <p:spPr>
            <a:xfrm>
              <a:off x="3383903" y="5412462"/>
              <a:ext cx="180297" cy="511195"/>
            </a:xfrm>
            <a:custGeom>
              <a:avLst/>
              <a:gdLst>
                <a:gd name="connsiteX0" fmla="*/ 60602 w 180297"/>
                <a:gd name="connsiteY0" fmla="*/ 0 h 511195"/>
                <a:gd name="connsiteX1" fmla="*/ 104978 w 180297"/>
                <a:gd name="connsiteY1" fmla="*/ 87009 h 511195"/>
                <a:gd name="connsiteX2" fmla="*/ 180297 w 180297"/>
                <a:gd name="connsiteY2" fmla="*/ 155886 h 511195"/>
                <a:gd name="connsiteX3" fmla="*/ 161930 w 180297"/>
                <a:gd name="connsiteY3" fmla="*/ 253714 h 511195"/>
                <a:gd name="connsiteX4" fmla="*/ 180297 w 180297"/>
                <a:gd name="connsiteY4" fmla="*/ 351542 h 511195"/>
                <a:gd name="connsiteX5" fmla="*/ 104978 w 180297"/>
                <a:gd name="connsiteY5" fmla="*/ 420419 h 511195"/>
                <a:gd name="connsiteX6" fmla="*/ 59377 w 180297"/>
                <a:gd name="connsiteY6" fmla="*/ 509830 h 511195"/>
                <a:gd name="connsiteX7" fmla="*/ 49005 w 180297"/>
                <a:gd name="connsiteY7" fmla="*/ 511195 h 511195"/>
                <a:gd name="connsiteX8" fmla="*/ 25711 w 180297"/>
                <a:gd name="connsiteY8" fmla="*/ 495489 h 511195"/>
                <a:gd name="connsiteX9" fmla="*/ 0 w 180297"/>
                <a:gd name="connsiteY9" fmla="*/ 433417 h 511195"/>
                <a:gd name="connsiteX10" fmla="*/ 0 w 180297"/>
                <a:gd name="connsiteY10" fmla="*/ 82295 h 511195"/>
                <a:gd name="connsiteX11" fmla="*/ 53614 w 180297"/>
                <a:gd name="connsiteY11" fmla="*/ 1410 h 511195"/>
                <a:gd name="connsiteX12" fmla="*/ 60602 w 180297"/>
                <a:gd name="connsiteY12" fmla="*/ 0 h 511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297" h="511195">
                  <a:moveTo>
                    <a:pt x="60602" y="0"/>
                  </a:moveTo>
                  <a:lnTo>
                    <a:pt x="104978" y="87009"/>
                  </a:lnTo>
                  <a:lnTo>
                    <a:pt x="180297" y="155886"/>
                  </a:lnTo>
                  <a:lnTo>
                    <a:pt x="161930" y="253714"/>
                  </a:lnTo>
                  <a:lnTo>
                    <a:pt x="180297" y="351542"/>
                  </a:lnTo>
                  <a:lnTo>
                    <a:pt x="104978" y="420419"/>
                  </a:lnTo>
                  <a:lnTo>
                    <a:pt x="59377" y="509830"/>
                  </a:lnTo>
                  <a:lnTo>
                    <a:pt x="49005" y="511195"/>
                  </a:lnTo>
                  <a:lnTo>
                    <a:pt x="25711" y="495489"/>
                  </a:lnTo>
                  <a:cubicBezTo>
                    <a:pt x="9826" y="479603"/>
                    <a:pt x="0" y="457658"/>
                    <a:pt x="0" y="433417"/>
                  </a:cubicBezTo>
                  <a:lnTo>
                    <a:pt x="0" y="82295"/>
                  </a:lnTo>
                  <a:cubicBezTo>
                    <a:pt x="0" y="45934"/>
                    <a:pt x="22108" y="14737"/>
                    <a:pt x="53614" y="1410"/>
                  </a:cubicBezTo>
                  <a:lnTo>
                    <a:pt x="60602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0" name="Freeform"/>
            <p:cNvSpPr/>
            <p:nvPr/>
          </p:nvSpPr>
          <p:spPr>
            <a:xfrm>
              <a:off x="3432907" y="5406973"/>
              <a:ext cx="5322254" cy="526688"/>
            </a:xfrm>
            <a:custGeom>
              <a:avLst/>
              <a:gdLst>
                <a:gd name="connsiteX0" fmla="*/ 38778 w 5322254"/>
                <a:gd name="connsiteY0" fmla="*/ 0 h 526688"/>
                <a:gd name="connsiteX1" fmla="*/ 5287408 w 5322254"/>
                <a:gd name="connsiteY1" fmla="*/ 0 h 526688"/>
                <a:gd name="connsiteX2" fmla="*/ 5298369 w 5322254"/>
                <a:gd name="connsiteY2" fmla="*/ 2213 h 526688"/>
                <a:gd name="connsiteX3" fmla="*/ 5291732 w 5322254"/>
                <a:gd name="connsiteY3" fmla="*/ 3086 h 526688"/>
                <a:gd name="connsiteX4" fmla="*/ 5246131 w 5322254"/>
                <a:gd name="connsiteY4" fmla="*/ 92497 h 526688"/>
                <a:gd name="connsiteX5" fmla="*/ 5170812 w 5322254"/>
                <a:gd name="connsiteY5" fmla="*/ 161374 h 526688"/>
                <a:gd name="connsiteX6" fmla="*/ 5189179 w 5322254"/>
                <a:gd name="connsiteY6" fmla="*/ 259202 h 526688"/>
                <a:gd name="connsiteX7" fmla="*/ 5170812 w 5322254"/>
                <a:gd name="connsiteY7" fmla="*/ 357030 h 526688"/>
                <a:gd name="connsiteX8" fmla="*/ 5246131 w 5322254"/>
                <a:gd name="connsiteY8" fmla="*/ 425907 h 526688"/>
                <a:gd name="connsiteX9" fmla="*/ 5291732 w 5322254"/>
                <a:gd name="connsiteY9" fmla="*/ 515318 h 526688"/>
                <a:gd name="connsiteX10" fmla="*/ 5322254 w 5322254"/>
                <a:gd name="connsiteY10" fmla="*/ 519334 h 526688"/>
                <a:gd name="connsiteX11" fmla="*/ 5321577 w 5322254"/>
                <a:gd name="connsiteY11" fmla="*/ 519790 h 526688"/>
                <a:gd name="connsiteX12" fmla="*/ 5287408 w 5322254"/>
                <a:gd name="connsiteY12" fmla="*/ 526688 h 526688"/>
                <a:gd name="connsiteX13" fmla="*/ 38778 w 5322254"/>
                <a:gd name="connsiteY13" fmla="*/ 526688 h 526688"/>
                <a:gd name="connsiteX14" fmla="*/ 4609 w 5322254"/>
                <a:gd name="connsiteY14" fmla="*/ 519790 h 526688"/>
                <a:gd name="connsiteX15" fmla="*/ 0 w 5322254"/>
                <a:gd name="connsiteY15" fmla="*/ 516683 h 526688"/>
                <a:gd name="connsiteX16" fmla="*/ 10372 w 5322254"/>
                <a:gd name="connsiteY16" fmla="*/ 515318 h 526688"/>
                <a:gd name="connsiteX17" fmla="*/ 55973 w 5322254"/>
                <a:gd name="connsiteY17" fmla="*/ 425907 h 526688"/>
                <a:gd name="connsiteX18" fmla="*/ 131292 w 5322254"/>
                <a:gd name="connsiteY18" fmla="*/ 357030 h 526688"/>
                <a:gd name="connsiteX19" fmla="*/ 112925 w 5322254"/>
                <a:gd name="connsiteY19" fmla="*/ 259202 h 526688"/>
                <a:gd name="connsiteX20" fmla="*/ 131292 w 5322254"/>
                <a:gd name="connsiteY20" fmla="*/ 161374 h 526688"/>
                <a:gd name="connsiteX21" fmla="*/ 55973 w 5322254"/>
                <a:gd name="connsiteY21" fmla="*/ 92497 h 526688"/>
                <a:gd name="connsiteX22" fmla="*/ 11597 w 5322254"/>
                <a:gd name="connsiteY22" fmla="*/ 5488 h 526688"/>
                <a:gd name="connsiteX23" fmla="*/ 38778 w 5322254"/>
                <a:gd name="connsiteY23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322254" h="526688">
                  <a:moveTo>
                    <a:pt x="38778" y="0"/>
                  </a:moveTo>
                  <a:lnTo>
                    <a:pt x="5287408" y="0"/>
                  </a:lnTo>
                  <a:lnTo>
                    <a:pt x="5298369" y="2213"/>
                  </a:lnTo>
                  <a:lnTo>
                    <a:pt x="5291732" y="3086"/>
                  </a:lnTo>
                  <a:lnTo>
                    <a:pt x="5246131" y="92497"/>
                  </a:lnTo>
                  <a:lnTo>
                    <a:pt x="5170812" y="161374"/>
                  </a:lnTo>
                  <a:lnTo>
                    <a:pt x="5189179" y="259202"/>
                  </a:lnTo>
                  <a:lnTo>
                    <a:pt x="5170812" y="357030"/>
                  </a:lnTo>
                  <a:lnTo>
                    <a:pt x="5246131" y="425907"/>
                  </a:lnTo>
                  <a:lnTo>
                    <a:pt x="5291732" y="515318"/>
                  </a:lnTo>
                  <a:lnTo>
                    <a:pt x="5322254" y="519334"/>
                  </a:lnTo>
                  <a:lnTo>
                    <a:pt x="5321577" y="519790"/>
                  </a:lnTo>
                  <a:cubicBezTo>
                    <a:pt x="5311075" y="524232"/>
                    <a:pt x="5299528" y="526688"/>
                    <a:pt x="5287408" y="526688"/>
                  </a:cubicBezTo>
                  <a:lnTo>
                    <a:pt x="38778" y="526688"/>
                  </a:lnTo>
                  <a:cubicBezTo>
                    <a:pt x="26658" y="526688"/>
                    <a:pt x="15111" y="524232"/>
                    <a:pt x="4609" y="519790"/>
                  </a:cubicBezTo>
                  <a:lnTo>
                    <a:pt x="0" y="516683"/>
                  </a:lnTo>
                  <a:lnTo>
                    <a:pt x="10372" y="515318"/>
                  </a:lnTo>
                  <a:lnTo>
                    <a:pt x="55973" y="425907"/>
                  </a:lnTo>
                  <a:lnTo>
                    <a:pt x="131292" y="357030"/>
                  </a:lnTo>
                  <a:lnTo>
                    <a:pt x="112925" y="259202"/>
                  </a:lnTo>
                  <a:lnTo>
                    <a:pt x="131292" y="161374"/>
                  </a:lnTo>
                  <a:lnTo>
                    <a:pt x="55973" y="92497"/>
                  </a:lnTo>
                  <a:lnTo>
                    <a:pt x="11597" y="5488"/>
                  </a:lnTo>
                  <a:lnTo>
                    <a:pt x="3877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الحكيمة</a:t>
              </a:r>
            </a:p>
          </p:txBody>
        </p:sp>
      </p:grpSp>
      <p:grpSp>
        <p:nvGrpSpPr>
          <p:cNvPr id="35" name="أحسنت"/>
          <p:cNvGrpSpPr/>
          <p:nvPr/>
        </p:nvGrpSpPr>
        <p:grpSpPr>
          <a:xfrm>
            <a:off x="3695705" y="2247529"/>
            <a:ext cx="4791064" cy="2362944"/>
            <a:chOff x="3695705" y="2247529"/>
            <a:chExt cx="4791064" cy="2362944"/>
          </a:xfrm>
        </p:grpSpPr>
        <p:sp>
          <p:nvSpPr>
            <p:cNvPr id="36" name="Freeform"/>
            <p:cNvSpPr/>
            <p:nvPr/>
          </p:nvSpPr>
          <p:spPr>
            <a:xfrm>
              <a:off x="3695706" y="2252805"/>
              <a:ext cx="313782" cy="442766"/>
            </a:xfrm>
            <a:custGeom>
              <a:avLst/>
              <a:gdLst>
                <a:gd name="connsiteX0" fmla="*/ 397596 w 399247"/>
                <a:gd name="connsiteY0" fmla="*/ 0 h 515500"/>
                <a:gd name="connsiteX1" fmla="*/ 370642 w 399247"/>
                <a:gd name="connsiteY1" fmla="*/ 116255 h 515500"/>
                <a:gd name="connsiteX2" fmla="*/ 399247 w 399247"/>
                <a:gd name="connsiteY2" fmla="*/ 239629 h 515500"/>
                <a:gd name="connsiteX3" fmla="*/ 299857 w 399247"/>
                <a:gd name="connsiteY3" fmla="*/ 323452 h 515500"/>
                <a:gd name="connsiteX4" fmla="*/ 246749 w 399247"/>
                <a:gd name="connsiteY4" fmla="*/ 439252 h 515500"/>
                <a:gd name="connsiteX5" fmla="*/ 114536 w 399247"/>
                <a:gd name="connsiteY5" fmla="*/ 451505 h 515500"/>
                <a:gd name="connsiteX6" fmla="*/ 1 w 399247"/>
                <a:gd name="connsiteY6" fmla="*/ 515500 h 515500"/>
                <a:gd name="connsiteX7" fmla="*/ 0 w 399247"/>
                <a:gd name="connsiteY7" fmla="*/ 515500 h 515500"/>
                <a:gd name="connsiteX8" fmla="*/ 0 w 399247"/>
                <a:gd name="connsiteY8" fmla="*/ 452385 h 515500"/>
                <a:gd name="connsiteX9" fmla="*/ 366119 w 399247"/>
                <a:gd name="connsiteY9" fmla="*/ 3173 h 515500"/>
                <a:gd name="connsiteX10" fmla="*/ 397596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397596" y="0"/>
                  </a:moveTo>
                  <a:lnTo>
                    <a:pt x="370642" y="116255"/>
                  </a:lnTo>
                  <a:lnTo>
                    <a:pt x="399247" y="239629"/>
                  </a:lnTo>
                  <a:lnTo>
                    <a:pt x="299857" y="323452"/>
                  </a:lnTo>
                  <a:lnTo>
                    <a:pt x="246749" y="439252"/>
                  </a:lnTo>
                  <a:lnTo>
                    <a:pt x="114536" y="451505"/>
                  </a:lnTo>
                  <a:lnTo>
                    <a:pt x="1" y="515500"/>
                  </a:lnTo>
                  <a:lnTo>
                    <a:pt x="0" y="515500"/>
                  </a:lnTo>
                  <a:lnTo>
                    <a:pt x="0" y="452385"/>
                  </a:lnTo>
                  <a:cubicBezTo>
                    <a:pt x="0" y="230802"/>
                    <a:pt x="157175" y="45929"/>
                    <a:pt x="366119" y="3173"/>
                  </a:cubicBezTo>
                  <a:lnTo>
                    <a:pt x="39759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37" name="Freeform"/>
            <p:cNvSpPr/>
            <p:nvPr/>
          </p:nvSpPr>
          <p:spPr>
            <a:xfrm>
              <a:off x="8172987" y="2252805"/>
              <a:ext cx="313782" cy="442766"/>
            </a:xfrm>
            <a:custGeom>
              <a:avLst/>
              <a:gdLst>
                <a:gd name="connsiteX0" fmla="*/ 1651 w 399247"/>
                <a:gd name="connsiteY0" fmla="*/ 0 h 515500"/>
                <a:gd name="connsiteX1" fmla="*/ 33128 w 399247"/>
                <a:gd name="connsiteY1" fmla="*/ 3173 h 515500"/>
                <a:gd name="connsiteX2" fmla="*/ 399247 w 399247"/>
                <a:gd name="connsiteY2" fmla="*/ 452385 h 515500"/>
                <a:gd name="connsiteX3" fmla="*/ 399247 w 399247"/>
                <a:gd name="connsiteY3" fmla="*/ 515500 h 515500"/>
                <a:gd name="connsiteX4" fmla="*/ 284711 w 399247"/>
                <a:gd name="connsiteY4" fmla="*/ 451505 h 515500"/>
                <a:gd name="connsiteX5" fmla="*/ 152498 w 399247"/>
                <a:gd name="connsiteY5" fmla="*/ 439252 h 515500"/>
                <a:gd name="connsiteX6" fmla="*/ 99390 w 399247"/>
                <a:gd name="connsiteY6" fmla="*/ 323452 h 515500"/>
                <a:gd name="connsiteX7" fmla="*/ 0 w 399247"/>
                <a:gd name="connsiteY7" fmla="*/ 239629 h 515500"/>
                <a:gd name="connsiteX8" fmla="*/ 28605 w 399247"/>
                <a:gd name="connsiteY8" fmla="*/ 116255 h 515500"/>
                <a:gd name="connsiteX9" fmla="*/ 1651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1651" y="0"/>
                  </a:moveTo>
                  <a:lnTo>
                    <a:pt x="33128" y="3173"/>
                  </a:lnTo>
                  <a:cubicBezTo>
                    <a:pt x="242072" y="45929"/>
                    <a:pt x="399247" y="230802"/>
                    <a:pt x="399247" y="452385"/>
                  </a:cubicBezTo>
                  <a:lnTo>
                    <a:pt x="399247" y="515500"/>
                  </a:lnTo>
                  <a:lnTo>
                    <a:pt x="284711" y="451505"/>
                  </a:lnTo>
                  <a:lnTo>
                    <a:pt x="152498" y="439252"/>
                  </a:lnTo>
                  <a:lnTo>
                    <a:pt x="99390" y="323452"/>
                  </a:lnTo>
                  <a:lnTo>
                    <a:pt x="0" y="239629"/>
                  </a:lnTo>
                  <a:lnTo>
                    <a:pt x="28605" y="116255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38" name="Freeform"/>
            <p:cNvSpPr/>
            <p:nvPr/>
          </p:nvSpPr>
          <p:spPr>
            <a:xfrm>
              <a:off x="3695706" y="4162431"/>
              <a:ext cx="313782" cy="442766"/>
            </a:xfrm>
            <a:custGeom>
              <a:avLst/>
              <a:gdLst>
                <a:gd name="connsiteX0" fmla="*/ 1 w 399247"/>
                <a:gd name="connsiteY0" fmla="*/ 0 h 515500"/>
                <a:gd name="connsiteX1" fmla="*/ 114536 w 399247"/>
                <a:gd name="connsiteY1" fmla="*/ 63995 h 515500"/>
                <a:gd name="connsiteX2" fmla="*/ 246749 w 399247"/>
                <a:gd name="connsiteY2" fmla="*/ 76248 h 515500"/>
                <a:gd name="connsiteX3" fmla="*/ 299857 w 399247"/>
                <a:gd name="connsiteY3" fmla="*/ 192048 h 515500"/>
                <a:gd name="connsiteX4" fmla="*/ 399247 w 399247"/>
                <a:gd name="connsiteY4" fmla="*/ 275871 h 515500"/>
                <a:gd name="connsiteX5" fmla="*/ 370642 w 399247"/>
                <a:gd name="connsiteY5" fmla="*/ 399246 h 515500"/>
                <a:gd name="connsiteX6" fmla="*/ 397596 w 399247"/>
                <a:gd name="connsiteY6" fmla="*/ 515500 h 515500"/>
                <a:gd name="connsiteX7" fmla="*/ 366119 w 399247"/>
                <a:gd name="connsiteY7" fmla="*/ 512327 h 515500"/>
                <a:gd name="connsiteX8" fmla="*/ 0 w 399247"/>
                <a:gd name="connsiteY8" fmla="*/ 63115 h 515500"/>
                <a:gd name="connsiteX9" fmla="*/ 0 w 399247"/>
                <a:gd name="connsiteY9" fmla="*/ 1 h 515500"/>
                <a:gd name="connsiteX10" fmla="*/ 1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1" y="0"/>
                  </a:moveTo>
                  <a:lnTo>
                    <a:pt x="114536" y="63995"/>
                  </a:lnTo>
                  <a:lnTo>
                    <a:pt x="246749" y="76248"/>
                  </a:lnTo>
                  <a:lnTo>
                    <a:pt x="299857" y="192048"/>
                  </a:lnTo>
                  <a:lnTo>
                    <a:pt x="399247" y="275871"/>
                  </a:lnTo>
                  <a:lnTo>
                    <a:pt x="370642" y="399246"/>
                  </a:lnTo>
                  <a:lnTo>
                    <a:pt x="397596" y="515500"/>
                  </a:lnTo>
                  <a:lnTo>
                    <a:pt x="366119" y="512327"/>
                  </a:lnTo>
                  <a:cubicBezTo>
                    <a:pt x="157175" y="469571"/>
                    <a:pt x="0" y="284698"/>
                    <a:pt x="0" y="63115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39" name="Freeform"/>
            <p:cNvSpPr/>
            <p:nvPr/>
          </p:nvSpPr>
          <p:spPr>
            <a:xfrm>
              <a:off x="8172987" y="4162431"/>
              <a:ext cx="313782" cy="442766"/>
            </a:xfrm>
            <a:custGeom>
              <a:avLst/>
              <a:gdLst>
                <a:gd name="connsiteX0" fmla="*/ 399247 w 399247"/>
                <a:gd name="connsiteY0" fmla="*/ 0 h 515500"/>
                <a:gd name="connsiteX1" fmla="*/ 399247 w 399247"/>
                <a:gd name="connsiteY1" fmla="*/ 63115 h 515500"/>
                <a:gd name="connsiteX2" fmla="*/ 33128 w 399247"/>
                <a:gd name="connsiteY2" fmla="*/ 512327 h 515500"/>
                <a:gd name="connsiteX3" fmla="*/ 1651 w 399247"/>
                <a:gd name="connsiteY3" fmla="*/ 515500 h 515500"/>
                <a:gd name="connsiteX4" fmla="*/ 28605 w 399247"/>
                <a:gd name="connsiteY4" fmla="*/ 399246 h 515500"/>
                <a:gd name="connsiteX5" fmla="*/ 0 w 399247"/>
                <a:gd name="connsiteY5" fmla="*/ 275871 h 515500"/>
                <a:gd name="connsiteX6" fmla="*/ 99390 w 399247"/>
                <a:gd name="connsiteY6" fmla="*/ 192048 h 515500"/>
                <a:gd name="connsiteX7" fmla="*/ 152498 w 399247"/>
                <a:gd name="connsiteY7" fmla="*/ 76248 h 515500"/>
                <a:gd name="connsiteX8" fmla="*/ 284711 w 399247"/>
                <a:gd name="connsiteY8" fmla="*/ 63995 h 515500"/>
                <a:gd name="connsiteX9" fmla="*/ 399247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399247" y="0"/>
                  </a:moveTo>
                  <a:lnTo>
                    <a:pt x="399247" y="63115"/>
                  </a:lnTo>
                  <a:cubicBezTo>
                    <a:pt x="399247" y="284698"/>
                    <a:pt x="242072" y="469571"/>
                    <a:pt x="33128" y="512327"/>
                  </a:cubicBezTo>
                  <a:lnTo>
                    <a:pt x="1651" y="515500"/>
                  </a:lnTo>
                  <a:lnTo>
                    <a:pt x="28605" y="399246"/>
                  </a:lnTo>
                  <a:lnTo>
                    <a:pt x="0" y="275871"/>
                  </a:lnTo>
                  <a:lnTo>
                    <a:pt x="99390" y="192048"/>
                  </a:lnTo>
                  <a:lnTo>
                    <a:pt x="152498" y="76248"/>
                  </a:lnTo>
                  <a:lnTo>
                    <a:pt x="284711" y="63995"/>
                  </a:lnTo>
                  <a:lnTo>
                    <a:pt x="39924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40" name="Freeform"/>
            <p:cNvSpPr/>
            <p:nvPr/>
          </p:nvSpPr>
          <p:spPr>
            <a:xfrm>
              <a:off x="3695705" y="2247529"/>
              <a:ext cx="4791063" cy="2362944"/>
            </a:xfrm>
            <a:custGeom>
              <a:avLst/>
              <a:gdLst>
                <a:gd name="connsiteX0" fmla="*/ 458528 w 6096000"/>
                <a:gd name="connsiteY0" fmla="*/ 0 h 2751112"/>
                <a:gd name="connsiteX1" fmla="*/ 5637472 w 6096000"/>
                <a:gd name="connsiteY1" fmla="*/ 0 h 2751112"/>
                <a:gd name="connsiteX2" fmla="*/ 5698404 w 6096000"/>
                <a:gd name="connsiteY2" fmla="*/ 6143 h 2751112"/>
                <a:gd name="connsiteX3" fmla="*/ 5725358 w 6096000"/>
                <a:gd name="connsiteY3" fmla="*/ 122398 h 2751112"/>
                <a:gd name="connsiteX4" fmla="*/ 5696753 w 6096000"/>
                <a:gd name="connsiteY4" fmla="*/ 245772 h 2751112"/>
                <a:gd name="connsiteX5" fmla="*/ 5796143 w 6096000"/>
                <a:gd name="connsiteY5" fmla="*/ 329595 h 2751112"/>
                <a:gd name="connsiteX6" fmla="*/ 5849251 w 6096000"/>
                <a:gd name="connsiteY6" fmla="*/ 445395 h 2751112"/>
                <a:gd name="connsiteX7" fmla="*/ 5981464 w 6096000"/>
                <a:gd name="connsiteY7" fmla="*/ 457648 h 2751112"/>
                <a:gd name="connsiteX8" fmla="*/ 6096000 w 6096000"/>
                <a:gd name="connsiteY8" fmla="*/ 521643 h 2751112"/>
                <a:gd name="connsiteX9" fmla="*/ 6096000 w 6096000"/>
                <a:gd name="connsiteY9" fmla="*/ 2229469 h 2751112"/>
                <a:gd name="connsiteX10" fmla="*/ 5981464 w 6096000"/>
                <a:gd name="connsiteY10" fmla="*/ 2293464 h 2751112"/>
                <a:gd name="connsiteX11" fmla="*/ 5849251 w 6096000"/>
                <a:gd name="connsiteY11" fmla="*/ 2305717 h 2751112"/>
                <a:gd name="connsiteX12" fmla="*/ 5796143 w 6096000"/>
                <a:gd name="connsiteY12" fmla="*/ 2421517 h 2751112"/>
                <a:gd name="connsiteX13" fmla="*/ 5696753 w 6096000"/>
                <a:gd name="connsiteY13" fmla="*/ 2505340 h 2751112"/>
                <a:gd name="connsiteX14" fmla="*/ 5725358 w 6096000"/>
                <a:gd name="connsiteY14" fmla="*/ 2628715 h 2751112"/>
                <a:gd name="connsiteX15" fmla="*/ 5698404 w 6096000"/>
                <a:gd name="connsiteY15" fmla="*/ 2744969 h 2751112"/>
                <a:gd name="connsiteX16" fmla="*/ 5637472 w 6096000"/>
                <a:gd name="connsiteY16" fmla="*/ 2751112 h 2751112"/>
                <a:gd name="connsiteX17" fmla="*/ 458528 w 6096000"/>
                <a:gd name="connsiteY17" fmla="*/ 2751112 h 2751112"/>
                <a:gd name="connsiteX18" fmla="*/ 397596 w 6096000"/>
                <a:gd name="connsiteY18" fmla="*/ 2744969 h 2751112"/>
                <a:gd name="connsiteX19" fmla="*/ 370642 w 6096000"/>
                <a:gd name="connsiteY19" fmla="*/ 2628715 h 2751112"/>
                <a:gd name="connsiteX20" fmla="*/ 399247 w 6096000"/>
                <a:gd name="connsiteY20" fmla="*/ 2505340 h 2751112"/>
                <a:gd name="connsiteX21" fmla="*/ 299857 w 6096000"/>
                <a:gd name="connsiteY21" fmla="*/ 2421517 h 2751112"/>
                <a:gd name="connsiteX22" fmla="*/ 246749 w 6096000"/>
                <a:gd name="connsiteY22" fmla="*/ 2305717 h 2751112"/>
                <a:gd name="connsiteX23" fmla="*/ 114536 w 6096000"/>
                <a:gd name="connsiteY23" fmla="*/ 2293464 h 2751112"/>
                <a:gd name="connsiteX24" fmla="*/ 1 w 6096000"/>
                <a:gd name="connsiteY24" fmla="*/ 2229469 h 2751112"/>
                <a:gd name="connsiteX25" fmla="*/ 0 w 6096000"/>
                <a:gd name="connsiteY25" fmla="*/ 2229470 h 2751112"/>
                <a:gd name="connsiteX26" fmla="*/ 0 w 6096000"/>
                <a:gd name="connsiteY26" fmla="*/ 521643 h 2751112"/>
                <a:gd name="connsiteX27" fmla="*/ 1 w 6096000"/>
                <a:gd name="connsiteY27" fmla="*/ 521643 h 2751112"/>
                <a:gd name="connsiteX28" fmla="*/ 114536 w 6096000"/>
                <a:gd name="connsiteY28" fmla="*/ 457648 h 2751112"/>
                <a:gd name="connsiteX29" fmla="*/ 246749 w 6096000"/>
                <a:gd name="connsiteY29" fmla="*/ 445395 h 2751112"/>
                <a:gd name="connsiteX30" fmla="*/ 299857 w 6096000"/>
                <a:gd name="connsiteY30" fmla="*/ 329595 h 2751112"/>
                <a:gd name="connsiteX31" fmla="*/ 399247 w 6096000"/>
                <a:gd name="connsiteY31" fmla="*/ 245772 h 2751112"/>
                <a:gd name="connsiteX32" fmla="*/ 370642 w 6096000"/>
                <a:gd name="connsiteY32" fmla="*/ 122398 h 2751112"/>
                <a:gd name="connsiteX33" fmla="*/ 397596 w 6096000"/>
                <a:gd name="connsiteY33" fmla="*/ 6143 h 2751112"/>
                <a:gd name="connsiteX34" fmla="*/ 458528 w 6096000"/>
                <a:gd name="connsiteY34" fmla="*/ 0 h 275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96000" h="2751112">
                  <a:moveTo>
                    <a:pt x="458528" y="0"/>
                  </a:moveTo>
                  <a:lnTo>
                    <a:pt x="5637472" y="0"/>
                  </a:lnTo>
                  <a:lnTo>
                    <a:pt x="5698404" y="6143"/>
                  </a:lnTo>
                  <a:lnTo>
                    <a:pt x="5725358" y="122398"/>
                  </a:lnTo>
                  <a:lnTo>
                    <a:pt x="5696753" y="245772"/>
                  </a:lnTo>
                  <a:lnTo>
                    <a:pt x="5796143" y="329595"/>
                  </a:lnTo>
                  <a:lnTo>
                    <a:pt x="5849251" y="445395"/>
                  </a:lnTo>
                  <a:lnTo>
                    <a:pt x="5981464" y="457648"/>
                  </a:lnTo>
                  <a:lnTo>
                    <a:pt x="6096000" y="521643"/>
                  </a:lnTo>
                  <a:lnTo>
                    <a:pt x="6096000" y="2229469"/>
                  </a:lnTo>
                  <a:lnTo>
                    <a:pt x="5981464" y="2293464"/>
                  </a:lnTo>
                  <a:lnTo>
                    <a:pt x="5849251" y="2305717"/>
                  </a:lnTo>
                  <a:lnTo>
                    <a:pt x="5796143" y="2421517"/>
                  </a:lnTo>
                  <a:lnTo>
                    <a:pt x="5696753" y="2505340"/>
                  </a:lnTo>
                  <a:lnTo>
                    <a:pt x="5725358" y="2628715"/>
                  </a:lnTo>
                  <a:lnTo>
                    <a:pt x="5698404" y="2744969"/>
                  </a:lnTo>
                  <a:lnTo>
                    <a:pt x="5637472" y="2751112"/>
                  </a:lnTo>
                  <a:lnTo>
                    <a:pt x="458528" y="2751112"/>
                  </a:lnTo>
                  <a:lnTo>
                    <a:pt x="397596" y="2744969"/>
                  </a:lnTo>
                  <a:lnTo>
                    <a:pt x="370642" y="2628715"/>
                  </a:lnTo>
                  <a:lnTo>
                    <a:pt x="399247" y="2505340"/>
                  </a:lnTo>
                  <a:lnTo>
                    <a:pt x="299857" y="2421517"/>
                  </a:lnTo>
                  <a:lnTo>
                    <a:pt x="246749" y="2305717"/>
                  </a:lnTo>
                  <a:lnTo>
                    <a:pt x="114536" y="2293464"/>
                  </a:lnTo>
                  <a:lnTo>
                    <a:pt x="1" y="2229469"/>
                  </a:lnTo>
                  <a:lnTo>
                    <a:pt x="0" y="2229470"/>
                  </a:lnTo>
                  <a:lnTo>
                    <a:pt x="0" y="521643"/>
                  </a:lnTo>
                  <a:lnTo>
                    <a:pt x="1" y="521643"/>
                  </a:lnTo>
                  <a:lnTo>
                    <a:pt x="114536" y="457648"/>
                  </a:lnTo>
                  <a:lnTo>
                    <a:pt x="246749" y="445395"/>
                  </a:lnTo>
                  <a:lnTo>
                    <a:pt x="299857" y="329595"/>
                  </a:lnTo>
                  <a:lnTo>
                    <a:pt x="399247" y="245772"/>
                  </a:lnTo>
                  <a:lnTo>
                    <a:pt x="370642" y="122398"/>
                  </a:lnTo>
                  <a:lnTo>
                    <a:pt x="397596" y="6143"/>
                  </a:lnTo>
                  <a:lnTo>
                    <a:pt x="45852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0" bIns="468000" rtlCol="1" anchor="ctr">
              <a:noAutofit/>
            </a:bodyPr>
            <a:lstStyle/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أحسنت!</a:t>
              </a:r>
            </a:p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السؤال التالي..</a:t>
              </a:r>
            </a:p>
          </p:txBody>
        </p:sp>
        <p:sp>
          <p:nvSpPr>
            <p:cNvPr id="41" name="Freeform">
              <a:hlinkClick r:id="" action="ppaction://hlinkshowjump?jump=nextslide"/>
            </p:cNvPr>
            <p:cNvSpPr/>
            <p:nvPr/>
          </p:nvSpPr>
          <p:spPr>
            <a:xfrm flipH="1">
              <a:off x="5839527" y="3974869"/>
              <a:ext cx="423298" cy="423300"/>
            </a:xfrm>
            <a:prstGeom prst="chevron">
              <a:avLst/>
            </a:pr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</p:grpSp>
    </p:spTree>
    <p:extLst>
      <p:ext uri="{BB962C8B-B14F-4D97-AF65-F5344CB8AC3E}">
        <p14:creationId xmlns:p14="http://schemas.microsoft.com/office/powerpoint/2010/main" val="285337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ght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4" dur="7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7" dur="7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0" dur="7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3" dur="7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سؤال"/>
          <p:cNvGrpSpPr/>
          <p:nvPr/>
        </p:nvGrpSpPr>
        <p:grpSpPr>
          <a:xfrm>
            <a:off x="3048000" y="773137"/>
            <a:ext cx="6096001" cy="3006537"/>
            <a:chOff x="3048000" y="773138"/>
            <a:chExt cx="6096001" cy="2751112"/>
          </a:xfrm>
        </p:grpSpPr>
        <p:sp>
          <p:nvSpPr>
            <p:cNvPr id="53" name="Freeform"/>
            <p:cNvSpPr/>
            <p:nvPr/>
          </p:nvSpPr>
          <p:spPr>
            <a:xfrm>
              <a:off x="3048001" y="779281"/>
              <a:ext cx="399247" cy="515500"/>
            </a:xfrm>
            <a:custGeom>
              <a:avLst/>
              <a:gdLst>
                <a:gd name="connsiteX0" fmla="*/ 397596 w 399247"/>
                <a:gd name="connsiteY0" fmla="*/ 0 h 515500"/>
                <a:gd name="connsiteX1" fmla="*/ 370642 w 399247"/>
                <a:gd name="connsiteY1" fmla="*/ 116255 h 515500"/>
                <a:gd name="connsiteX2" fmla="*/ 399247 w 399247"/>
                <a:gd name="connsiteY2" fmla="*/ 239629 h 515500"/>
                <a:gd name="connsiteX3" fmla="*/ 299857 w 399247"/>
                <a:gd name="connsiteY3" fmla="*/ 323452 h 515500"/>
                <a:gd name="connsiteX4" fmla="*/ 246749 w 399247"/>
                <a:gd name="connsiteY4" fmla="*/ 439252 h 515500"/>
                <a:gd name="connsiteX5" fmla="*/ 114536 w 399247"/>
                <a:gd name="connsiteY5" fmla="*/ 451505 h 515500"/>
                <a:gd name="connsiteX6" fmla="*/ 1 w 399247"/>
                <a:gd name="connsiteY6" fmla="*/ 515500 h 515500"/>
                <a:gd name="connsiteX7" fmla="*/ 0 w 399247"/>
                <a:gd name="connsiteY7" fmla="*/ 515500 h 515500"/>
                <a:gd name="connsiteX8" fmla="*/ 0 w 399247"/>
                <a:gd name="connsiteY8" fmla="*/ 452385 h 515500"/>
                <a:gd name="connsiteX9" fmla="*/ 366119 w 399247"/>
                <a:gd name="connsiteY9" fmla="*/ 3173 h 515500"/>
                <a:gd name="connsiteX10" fmla="*/ 397596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397596" y="0"/>
                  </a:moveTo>
                  <a:lnTo>
                    <a:pt x="370642" y="116255"/>
                  </a:lnTo>
                  <a:lnTo>
                    <a:pt x="399247" y="239629"/>
                  </a:lnTo>
                  <a:lnTo>
                    <a:pt x="299857" y="323452"/>
                  </a:lnTo>
                  <a:lnTo>
                    <a:pt x="246749" y="439252"/>
                  </a:lnTo>
                  <a:lnTo>
                    <a:pt x="114536" y="451505"/>
                  </a:lnTo>
                  <a:lnTo>
                    <a:pt x="1" y="515500"/>
                  </a:lnTo>
                  <a:lnTo>
                    <a:pt x="0" y="515500"/>
                  </a:lnTo>
                  <a:lnTo>
                    <a:pt x="0" y="452385"/>
                  </a:lnTo>
                  <a:cubicBezTo>
                    <a:pt x="0" y="230802"/>
                    <a:pt x="157175" y="45929"/>
                    <a:pt x="366119" y="3173"/>
                  </a:cubicBezTo>
                  <a:lnTo>
                    <a:pt x="39759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2" name="Freeform"/>
            <p:cNvSpPr/>
            <p:nvPr/>
          </p:nvSpPr>
          <p:spPr>
            <a:xfrm>
              <a:off x="8744754" y="779281"/>
              <a:ext cx="399247" cy="515500"/>
            </a:xfrm>
            <a:custGeom>
              <a:avLst/>
              <a:gdLst>
                <a:gd name="connsiteX0" fmla="*/ 1651 w 399247"/>
                <a:gd name="connsiteY0" fmla="*/ 0 h 515500"/>
                <a:gd name="connsiteX1" fmla="*/ 33128 w 399247"/>
                <a:gd name="connsiteY1" fmla="*/ 3173 h 515500"/>
                <a:gd name="connsiteX2" fmla="*/ 399247 w 399247"/>
                <a:gd name="connsiteY2" fmla="*/ 452385 h 515500"/>
                <a:gd name="connsiteX3" fmla="*/ 399247 w 399247"/>
                <a:gd name="connsiteY3" fmla="*/ 515500 h 515500"/>
                <a:gd name="connsiteX4" fmla="*/ 284711 w 399247"/>
                <a:gd name="connsiteY4" fmla="*/ 451505 h 515500"/>
                <a:gd name="connsiteX5" fmla="*/ 152498 w 399247"/>
                <a:gd name="connsiteY5" fmla="*/ 439252 h 515500"/>
                <a:gd name="connsiteX6" fmla="*/ 99390 w 399247"/>
                <a:gd name="connsiteY6" fmla="*/ 323452 h 515500"/>
                <a:gd name="connsiteX7" fmla="*/ 0 w 399247"/>
                <a:gd name="connsiteY7" fmla="*/ 239629 h 515500"/>
                <a:gd name="connsiteX8" fmla="*/ 28605 w 399247"/>
                <a:gd name="connsiteY8" fmla="*/ 116255 h 515500"/>
                <a:gd name="connsiteX9" fmla="*/ 1651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1651" y="0"/>
                  </a:moveTo>
                  <a:lnTo>
                    <a:pt x="33128" y="3173"/>
                  </a:lnTo>
                  <a:cubicBezTo>
                    <a:pt x="242072" y="45929"/>
                    <a:pt x="399247" y="230802"/>
                    <a:pt x="399247" y="452385"/>
                  </a:cubicBezTo>
                  <a:lnTo>
                    <a:pt x="399247" y="515500"/>
                  </a:lnTo>
                  <a:lnTo>
                    <a:pt x="284711" y="451505"/>
                  </a:lnTo>
                  <a:lnTo>
                    <a:pt x="152498" y="439252"/>
                  </a:lnTo>
                  <a:lnTo>
                    <a:pt x="99390" y="323452"/>
                  </a:lnTo>
                  <a:lnTo>
                    <a:pt x="0" y="239629"/>
                  </a:lnTo>
                  <a:lnTo>
                    <a:pt x="28605" y="116255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1" name="Freeform"/>
            <p:cNvSpPr/>
            <p:nvPr/>
          </p:nvSpPr>
          <p:spPr>
            <a:xfrm>
              <a:off x="3048001" y="3002607"/>
              <a:ext cx="399247" cy="515500"/>
            </a:xfrm>
            <a:custGeom>
              <a:avLst/>
              <a:gdLst>
                <a:gd name="connsiteX0" fmla="*/ 1 w 399247"/>
                <a:gd name="connsiteY0" fmla="*/ 0 h 515500"/>
                <a:gd name="connsiteX1" fmla="*/ 114536 w 399247"/>
                <a:gd name="connsiteY1" fmla="*/ 63995 h 515500"/>
                <a:gd name="connsiteX2" fmla="*/ 246749 w 399247"/>
                <a:gd name="connsiteY2" fmla="*/ 76248 h 515500"/>
                <a:gd name="connsiteX3" fmla="*/ 299857 w 399247"/>
                <a:gd name="connsiteY3" fmla="*/ 192048 h 515500"/>
                <a:gd name="connsiteX4" fmla="*/ 399247 w 399247"/>
                <a:gd name="connsiteY4" fmla="*/ 275871 h 515500"/>
                <a:gd name="connsiteX5" fmla="*/ 370642 w 399247"/>
                <a:gd name="connsiteY5" fmla="*/ 399246 h 515500"/>
                <a:gd name="connsiteX6" fmla="*/ 397596 w 399247"/>
                <a:gd name="connsiteY6" fmla="*/ 515500 h 515500"/>
                <a:gd name="connsiteX7" fmla="*/ 366119 w 399247"/>
                <a:gd name="connsiteY7" fmla="*/ 512327 h 515500"/>
                <a:gd name="connsiteX8" fmla="*/ 0 w 399247"/>
                <a:gd name="connsiteY8" fmla="*/ 63115 h 515500"/>
                <a:gd name="connsiteX9" fmla="*/ 0 w 399247"/>
                <a:gd name="connsiteY9" fmla="*/ 1 h 515500"/>
                <a:gd name="connsiteX10" fmla="*/ 1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1" y="0"/>
                  </a:moveTo>
                  <a:lnTo>
                    <a:pt x="114536" y="63995"/>
                  </a:lnTo>
                  <a:lnTo>
                    <a:pt x="246749" y="76248"/>
                  </a:lnTo>
                  <a:lnTo>
                    <a:pt x="299857" y="192048"/>
                  </a:lnTo>
                  <a:lnTo>
                    <a:pt x="399247" y="275871"/>
                  </a:lnTo>
                  <a:lnTo>
                    <a:pt x="370642" y="399246"/>
                  </a:lnTo>
                  <a:lnTo>
                    <a:pt x="397596" y="515500"/>
                  </a:lnTo>
                  <a:lnTo>
                    <a:pt x="366119" y="512327"/>
                  </a:lnTo>
                  <a:cubicBezTo>
                    <a:pt x="157175" y="469571"/>
                    <a:pt x="0" y="284698"/>
                    <a:pt x="0" y="63115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0" name="Freeform"/>
            <p:cNvSpPr/>
            <p:nvPr/>
          </p:nvSpPr>
          <p:spPr>
            <a:xfrm>
              <a:off x="8744754" y="3002607"/>
              <a:ext cx="399247" cy="515500"/>
            </a:xfrm>
            <a:custGeom>
              <a:avLst/>
              <a:gdLst>
                <a:gd name="connsiteX0" fmla="*/ 399247 w 399247"/>
                <a:gd name="connsiteY0" fmla="*/ 0 h 515500"/>
                <a:gd name="connsiteX1" fmla="*/ 399247 w 399247"/>
                <a:gd name="connsiteY1" fmla="*/ 63115 h 515500"/>
                <a:gd name="connsiteX2" fmla="*/ 33128 w 399247"/>
                <a:gd name="connsiteY2" fmla="*/ 512327 h 515500"/>
                <a:gd name="connsiteX3" fmla="*/ 1651 w 399247"/>
                <a:gd name="connsiteY3" fmla="*/ 515500 h 515500"/>
                <a:gd name="connsiteX4" fmla="*/ 28605 w 399247"/>
                <a:gd name="connsiteY4" fmla="*/ 399246 h 515500"/>
                <a:gd name="connsiteX5" fmla="*/ 0 w 399247"/>
                <a:gd name="connsiteY5" fmla="*/ 275871 h 515500"/>
                <a:gd name="connsiteX6" fmla="*/ 99390 w 399247"/>
                <a:gd name="connsiteY6" fmla="*/ 192048 h 515500"/>
                <a:gd name="connsiteX7" fmla="*/ 152498 w 399247"/>
                <a:gd name="connsiteY7" fmla="*/ 76248 h 515500"/>
                <a:gd name="connsiteX8" fmla="*/ 284711 w 399247"/>
                <a:gd name="connsiteY8" fmla="*/ 63995 h 515500"/>
                <a:gd name="connsiteX9" fmla="*/ 399247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399247" y="0"/>
                  </a:moveTo>
                  <a:lnTo>
                    <a:pt x="399247" y="63115"/>
                  </a:lnTo>
                  <a:cubicBezTo>
                    <a:pt x="399247" y="284698"/>
                    <a:pt x="242072" y="469571"/>
                    <a:pt x="33128" y="512327"/>
                  </a:cubicBezTo>
                  <a:lnTo>
                    <a:pt x="1651" y="515500"/>
                  </a:lnTo>
                  <a:lnTo>
                    <a:pt x="28605" y="399246"/>
                  </a:lnTo>
                  <a:lnTo>
                    <a:pt x="0" y="275871"/>
                  </a:lnTo>
                  <a:lnTo>
                    <a:pt x="99390" y="192048"/>
                  </a:lnTo>
                  <a:lnTo>
                    <a:pt x="152498" y="76248"/>
                  </a:lnTo>
                  <a:lnTo>
                    <a:pt x="284711" y="63995"/>
                  </a:lnTo>
                  <a:lnTo>
                    <a:pt x="39924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47" name="Freeform"/>
            <p:cNvSpPr/>
            <p:nvPr/>
          </p:nvSpPr>
          <p:spPr>
            <a:xfrm>
              <a:off x="3048000" y="773138"/>
              <a:ext cx="6096000" cy="2751112"/>
            </a:xfrm>
            <a:custGeom>
              <a:avLst/>
              <a:gdLst>
                <a:gd name="connsiteX0" fmla="*/ 458528 w 6096000"/>
                <a:gd name="connsiteY0" fmla="*/ 0 h 2751112"/>
                <a:gd name="connsiteX1" fmla="*/ 5637472 w 6096000"/>
                <a:gd name="connsiteY1" fmla="*/ 0 h 2751112"/>
                <a:gd name="connsiteX2" fmla="*/ 5698404 w 6096000"/>
                <a:gd name="connsiteY2" fmla="*/ 6143 h 2751112"/>
                <a:gd name="connsiteX3" fmla="*/ 5725358 w 6096000"/>
                <a:gd name="connsiteY3" fmla="*/ 122398 h 2751112"/>
                <a:gd name="connsiteX4" fmla="*/ 5696753 w 6096000"/>
                <a:gd name="connsiteY4" fmla="*/ 245772 h 2751112"/>
                <a:gd name="connsiteX5" fmla="*/ 5796143 w 6096000"/>
                <a:gd name="connsiteY5" fmla="*/ 329595 h 2751112"/>
                <a:gd name="connsiteX6" fmla="*/ 5849251 w 6096000"/>
                <a:gd name="connsiteY6" fmla="*/ 445395 h 2751112"/>
                <a:gd name="connsiteX7" fmla="*/ 5981464 w 6096000"/>
                <a:gd name="connsiteY7" fmla="*/ 457648 h 2751112"/>
                <a:gd name="connsiteX8" fmla="*/ 6096000 w 6096000"/>
                <a:gd name="connsiteY8" fmla="*/ 521643 h 2751112"/>
                <a:gd name="connsiteX9" fmla="*/ 6096000 w 6096000"/>
                <a:gd name="connsiteY9" fmla="*/ 2229469 h 2751112"/>
                <a:gd name="connsiteX10" fmla="*/ 5981464 w 6096000"/>
                <a:gd name="connsiteY10" fmla="*/ 2293464 h 2751112"/>
                <a:gd name="connsiteX11" fmla="*/ 5849251 w 6096000"/>
                <a:gd name="connsiteY11" fmla="*/ 2305717 h 2751112"/>
                <a:gd name="connsiteX12" fmla="*/ 5796143 w 6096000"/>
                <a:gd name="connsiteY12" fmla="*/ 2421517 h 2751112"/>
                <a:gd name="connsiteX13" fmla="*/ 5696753 w 6096000"/>
                <a:gd name="connsiteY13" fmla="*/ 2505340 h 2751112"/>
                <a:gd name="connsiteX14" fmla="*/ 5725358 w 6096000"/>
                <a:gd name="connsiteY14" fmla="*/ 2628715 h 2751112"/>
                <a:gd name="connsiteX15" fmla="*/ 5698404 w 6096000"/>
                <a:gd name="connsiteY15" fmla="*/ 2744969 h 2751112"/>
                <a:gd name="connsiteX16" fmla="*/ 5637472 w 6096000"/>
                <a:gd name="connsiteY16" fmla="*/ 2751112 h 2751112"/>
                <a:gd name="connsiteX17" fmla="*/ 458528 w 6096000"/>
                <a:gd name="connsiteY17" fmla="*/ 2751112 h 2751112"/>
                <a:gd name="connsiteX18" fmla="*/ 397596 w 6096000"/>
                <a:gd name="connsiteY18" fmla="*/ 2744969 h 2751112"/>
                <a:gd name="connsiteX19" fmla="*/ 370642 w 6096000"/>
                <a:gd name="connsiteY19" fmla="*/ 2628715 h 2751112"/>
                <a:gd name="connsiteX20" fmla="*/ 399247 w 6096000"/>
                <a:gd name="connsiteY20" fmla="*/ 2505340 h 2751112"/>
                <a:gd name="connsiteX21" fmla="*/ 299857 w 6096000"/>
                <a:gd name="connsiteY21" fmla="*/ 2421517 h 2751112"/>
                <a:gd name="connsiteX22" fmla="*/ 246749 w 6096000"/>
                <a:gd name="connsiteY22" fmla="*/ 2305717 h 2751112"/>
                <a:gd name="connsiteX23" fmla="*/ 114536 w 6096000"/>
                <a:gd name="connsiteY23" fmla="*/ 2293464 h 2751112"/>
                <a:gd name="connsiteX24" fmla="*/ 1 w 6096000"/>
                <a:gd name="connsiteY24" fmla="*/ 2229469 h 2751112"/>
                <a:gd name="connsiteX25" fmla="*/ 0 w 6096000"/>
                <a:gd name="connsiteY25" fmla="*/ 2229470 h 2751112"/>
                <a:gd name="connsiteX26" fmla="*/ 0 w 6096000"/>
                <a:gd name="connsiteY26" fmla="*/ 521643 h 2751112"/>
                <a:gd name="connsiteX27" fmla="*/ 1 w 6096000"/>
                <a:gd name="connsiteY27" fmla="*/ 521643 h 2751112"/>
                <a:gd name="connsiteX28" fmla="*/ 114536 w 6096000"/>
                <a:gd name="connsiteY28" fmla="*/ 457648 h 2751112"/>
                <a:gd name="connsiteX29" fmla="*/ 246749 w 6096000"/>
                <a:gd name="connsiteY29" fmla="*/ 445395 h 2751112"/>
                <a:gd name="connsiteX30" fmla="*/ 299857 w 6096000"/>
                <a:gd name="connsiteY30" fmla="*/ 329595 h 2751112"/>
                <a:gd name="connsiteX31" fmla="*/ 399247 w 6096000"/>
                <a:gd name="connsiteY31" fmla="*/ 245772 h 2751112"/>
                <a:gd name="connsiteX32" fmla="*/ 370642 w 6096000"/>
                <a:gd name="connsiteY32" fmla="*/ 122398 h 2751112"/>
                <a:gd name="connsiteX33" fmla="*/ 397596 w 6096000"/>
                <a:gd name="connsiteY33" fmla="*/ 6143 h 2751112"/>
                <a:gd name="connsiteX34" fmla="*/ 458528 w 6096000"/>
                <a:gd name="connsiteY34" fmla="*/ 0 h 275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96000" h="2751112">
                  <a:moveTo>
                    <a:pt x="458528" y="0"/>
                  </a:moveTo>
                  <a:lnTo>
                    <a:pt x="5637472" y="0"/>
                  </a:lnTo>
                  <a:lnTo>
                    <a:pt x="5698404" y="6143"/>
                  </a:lnTo>
                  <a:lnTo>
                    <a:pt x="5725358" y="122398"/>
                  </a:lnTo>
                  <a:lnTo>
                    <a:pt x="5696753" y="245772"/>
                  </a:lnTo>
                  <a:lnTo>
                    <a:pt x="5796143" y="329595"/>
                  </a:lnTo>
                  <a:lnTo>
                    <a:pt x="5849251" y="445395"/>
                  </a:lnTo>
                  <a:lnTo>
                    <a:pt x="5981464" y="457648"/>
                  </a:lnTo>
                  <a:lnTo>
                    <a:pt x="6096000" y="521643"/>
                  </a:lnTo>
                  <a:lnTo>
                    <a:pt x="6096000" y="2229469"/>
                  </a:lnTo>
                  <a:lnTo>
                    <a:pt x="5981464" y="2293464"/>
                  </a:lnTo>
                  <a:lnTo>
                    <a:pt x="5849251" y="2305717"/>
                  </a:lnTo>
                  <a:lnTo>
                    <a:pt x="5796143" y="2421517"/>
                  </a:lnTo>
                  <a:lnTo>
                    <a:pt x="5696753" y="2505340"/>
                  </a:lnTo>
                  <a:lnTo>
                    <a:pt x="5725358" y="2628715"/>
                  </a:lnTo>
                  <a:lnTo>
                    <a:pt x="5698404" y="2744969"/>
                  </a:lnTo>
                  <a:lnTo>
                    <a:pt x="5637472" y="2751112"/>
                  </a:lnTo>
                  <a:lnTo>
                    <a:pt x="458528" y="2751112"/>
                  </a:lnTo>
                  <a:lnTo>
                    <a:pt x="397596" y="2744969"/>
                  </a:lnTo>
                  <a:lnTo>
                    <a:pt x="370642" y="2628715"/>
                  </a:lnTo>
                  <a:lnTo>
                    <a:pt x="399247" y="2505340"/>
                  </a:lnTo>
                  <a:lnTo>
                    <a:pt x="299857" y="2421517"/>
                  </a:lnTo>
                  <a:lnTo>
                    <a:pt x="246749" y="2305717"/>
                  </a:lnTo>
                  <a:lnTo>
                    <a:pt x="114536" y="2293464"/>
                  </a:lnTo>
                  <a:lnTo>
                    <a:pt x="1" y="2229469"/>
                  </a:lnTo>
                  <a:lnTo>
                    <a:pt x="0" y="2229470"/>
                  </a:lnTo>
                  <a:lnTo>
                    <a:pt x="0" y="521643"/>
                  </a:lnTo>
                  <a:lnTo>
                    <a:pt x="1" y="521643"/>
                  </a:lnTo>
                  <a:lnTo>
                    <a:pt x="114536" y="457648"/>
                  </a:lnTo>
                  <a:lnTo>
                    <a:pt x="246749" y="445395"/>
                  </a:lnTo>
                  <a:lnTo>
                    <a:pt x="299857" y="329595"/>
                  </a:lnTo>
                  <a:lnTo>
                    <a:pt x="399247" y="245772"/>
                  </a:lnTo>
                  <a:lnTo>
                    <a:pt x="370642" y="122398"/>
                  </a:lnTo>
                  <a:lnTo>
                    <a:pt x="397596" y="6143"/>
                  </a:lnTo>
                  <a:lnTo>
                    <a:pt x="45852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ما اسم أبي عائشة رضي الله عنها؟</a:t>
              </a:r>
            </a:p>
          </p:txBody>
        </p:sp>
      </p:grpSp>
      <p:grpSp>
        <p:nvGrpSpPr>
          <p:cNvPr id="162" name="جواب 3"/>
          <p:cNvGrpSpPr/>
          <p:nvPr/>
        </p:nvGrpSpPr>
        <p:grpSpPr>
          <a:xfrm>
            <a:off x="3383903" y="4079309"/>
            <a:ext cx="5424196" cy="526688"/>
            <a:chOff x="3383903" y="3931481"/>
            <a:chExt cx="5424196" cy="526688"/>
          </a:xfrm>
        </p:grpSpPr>
        <p:sp>
          <p:nvSpPr>
            <p:cNvPr id="74" name="Freeform"/>
            <p:cNvSpPr/>
            <p:nvPr/>
          </p:nvSpPr>
          <p:spPr>
            <a:xfrm>
              <a:off x="8603720" y="3936203"/>
              <a:ext cx="204379" cy="517247"/>
            </a:xfrm>
            <a:custGeom>
              <a:avLst/>
              <a:gdLst>
                <a:gd name="connsiteX0" fmla="*/ 139979 w 204379"/>
                <a:gd name="connsiteY0" fmla="*/ 0 h 517247"/>
                <a:gd name="connsiteX1" fmla="*/ 150765 w 204379"/>
                <a:gd name="connsiteY1" fmla="*/ 2177 h 517247"/>
                <a:gd name="connsiteX2" fmla="*/ 204379 w 204379"/>
                <a:gd name="connsiteY2" fmla="*/ 83062 h 517247"/>
                <a:gd name="connsiteX3" fmla="*/ 204379 w 204379"/>
                <a:gd name="connsiteY3" fmla="*/ 434184 h 517247"/>
                <a:gd name="connsiteX4" fmla="*/ 150765 w 204379"/>
                <a:gd name="connsiteY4" fmla="*/ 515069 h 517247"/>
                <a:gd name="connsiteX5" fmla="*/ 139979 w 204379"/>
                <a:gd name="connsiteY5" fmla="*/ 517247 h 517247"/>
                <a:gd name="connsiteX6" fmla="*/ 120920 w 204379"/>
                <a:gd name="connsiteY6" fmla="*/ 514739 h 517247"/>
                <a:gd name="connsiteX7" fmla="*/ 75319 w 204379"/>
                <a:gd name="connsiteY7" fmla="*/ 425328 h 517247"/>
                <a:gd name="connsiteX8" fmla="*/ 0 w 204379"/>
                <a:gd name="connsiteY8" fmla="*/ 356451 h 517247"/>
                <a:gd name="connsiteX9" fmla="*/ 18367 w 204379"/>
                <a:gd name="connsiteY9" fmla="*/ 258623 h 517247"/>
                <a:gd name="connsiteX10" fmla="*/ 0 w 204379"/>
                <a:gd name="connsiteY10" fmla="*/ 160795 h 517247"/>
                <a:gd name="connsiteX11" fmla="*/ 75319 w 204379"/>
                <a:gd name="connsiteY11" fmla="*/ 91918 h 517247"/>
                <a:gd name="connsiteX12" fmla="*/ 120920 w 204379"/>
                <a:gd name="connsiteY12" fmla="*/ 2507 h 517247"/>
                <a:gd name="connsiteX13" fmla="*/ 139979 w 204379"/>
                <a:gd name="connsiteY13" fmla="*/ 0 h 51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7247">
                  <a:moveTo>
                    <a:pt x="139979" y="0"/>
                  </a:moveTo>
                  <a:lnTo>
                    <a:pt x="150765" y="2177"/>
                  </a:lnTo>
                  <a:cubicBezTo>
                    <a:pt x="182272" y="15504"/>
                    <a:pt x="204379" y="46701"/>
                    <a:pt x="204379" y="83062"/>
                  </a:cubicBezTo>
                  <a:lnTo>
                    <a:pt x="204379" y="434184"/>
                  </a:lnTo>
                  <a:cubicBezTo>
                    <a:pt x="204379" y="470545"/>
                    <a:pt x="182272" y="501743"/>
                    <a:pt x="150765" y="515069"/>
                  </a:cubicBezTo>
                  <a:lnTo>
                    <a:pt x="139979" y="517247"/>
                  </a:lnTo>
                  <a:lnTo>
                    <a:pt x="120920" y="514739"/>
                  </a:lnTo>
                  <a:lnTo>
                    <a:pt x="75319" y="425328"/>
                  </a:lnTo>
                  <a:lnTo>
                    <a:pt x="0" y="356451"/>
                  </a:lnTo>
                  <a:lnTo>
                    <a:pt x="18367" y="258623"/>
                  </a:lnTo>
                  <a:lnTo>
                    <a:pt x="0" y="160795"/>
                  </a:lnTo>
                  <a:lnTo>
                    <a:pt x="75319" y="91918"/>
                  </a:lnTo>
                  <a:lnTo>
                    <a:pt x="120920" y="2507"/>
                  </a:lnTo>
                  <a:lnTo>
                    <a:pt x="139979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73" name="Freeform"/>
            <p:cNvSpPr/>
            <p:nvPr/>
          </p:nvSpPr>
          <p:spPr>
            <a:xfrm>
              <a:off x="3383903" y="3938120"/>
              <a:ext cx="180297" cy="513410"/>
            </a:xfrm>
            <a:custGeom>
              <a:avLst/>
              <a:gdLst>
                <a:gd name="connsiteX0" fmla="*/ 54898 w 180297"/>
                <a:gd name="connsiteY0" fmla="*/ 0 h 513410"/>
                <a:gd name="connsiteX1" fmla="*/ 59377 w 180297"/>
                <a:gd name="connsiteY1" fmla="*/ 589 h 513410"/>
                <a:gd name="connsiteX2" fmla="*/ 104978 w 180297"/>
                <a:gd name="connsiteY2" fmla="*/ 90000 h 513410"/>
                <a:gd name="connsiteX3" fmla="*/ 180297 w 180297"/>
                <a:gd name="connsiteY3" fmla="*/ 158877 h 513410"/>
                <a:gd name="connsiteX4" fmla="*/ 161930 w 180297"/>
                <a:gd name="connsiteY4" fmla="*/ 256705 h 513410"/>
                <a:gd name="connsiteX5" fmla="*/ 180297 w 180297"/>
                <a:gd name="connsiteY5" fmla="*/ 354533 h 513410"/>
                <a:gd name="connsiteX6" fmla="*/ 104978 w 180297"/>
                <a:gd name="connsiteY6" fmla="*/ 423410 h 513410"/>
                <a:gd name="connsiteX7" fmla="*/ 59377 w 180297"/>
                <a:gd name="connsiteY7" fmla="*/ 512821 h 513410"/>
                <a:gd name="connsiteX8" fmla="*/ 54898 w 180297"/>
                <a:gd name="connsiteY8" fmla="*/ 513410 h 513410"/>
                <a:gd name="connsiteX9" fmla="*/ 53614 w 180297"/>
                <a:gd name="connsiteY9" fmla="*/ 513151 h 513410"/>
                <a:gd name="connsiteX10" fmla="*/ 0 w 180297"/>
                <a:gd name="connsiteY10" fmla="*/ 432266 h 513410"/>
                <a:gd name="connsiteX11" fmla="*/ 0 w 180297"/>
                <a:gd name="connsiteY11" fmla="*/ 81144 h 513410"/>
                <a:gd name="connsiteX12" fmla="*/ 53614 w 180297"/>
                <a:gd name="connsiteY12" fmla="*/ 259 h 513410"/>
                <a:gd name="connsiteX13" fmla="*/ 54898 w 180297"/>
                <a:gd name="connsiteY13" fmla="*/ 0 h 513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0297" h="513410">
                  <a:moveTo>
                    <a:pt x="54898" y="0"/>
                  </a:moveTo>
                  <a:lnTo>
                    <a:pt x="59377" y="589"/>
                  </a:lnTo>
                  <a:lnTo>
                    <a:pt x="104978" y="90000"/>
                  </a:lnTo>
                  <a:lnTo>
                    <a:pt x="180297" y="158877"/>
                  </a:lnTo>
                  <a:lnTo>
                    <a:pt x="161930" y="256705"/>
                  </a:lnTo>
                  <a:lnTo>
                    <a:pt x="180297" y="354533"/>
                  </a:lnTo>
                  <a:lnTo>
                    <a:pt x="104978" y="423410"/>
                  </a:lnTo>
                  <a:lnTo>
                    <a:pt x="59377" y="512821"/>
                  </a:lnTo>
                  <a:lnTo>
                    <a:pt x="54898" y="513410"/>
                  </a:lnTo>
                  <a:lnTo>
                    <a:pt x="53614" y="513151"/>
                  </a:lnTo>
                  <a:cubicBezTo>
                    <a:pt x="22108" y="499825"/>
                    <a:pt x="0" y="468627"/>
                    <a:pt x="0" y="432266"/>
                  </a:cubicBezTo>
                  <a:lnTo>
                    <a:pt x="0" y="81144"/>
                  </a:lnTo>
                  <a:cubicBezTo>
                    <a:pt x="0" y="44783"/>
                    <a:pt x="22108" y="13586"/>
                    <a:pt x="53614" y="259"/>
                  </a:cubicBezTo>
                  <a:lnTo>
                    <a:pt x="54898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6" name="Freeform"/>
            <p:cNvSpPr/>
            <p:nvPr/>
          </p:nvSpPr>
          <p:spPr>
            <a:xfrm>
              <a:off x="3438800" y="3931481"/>
              <a:ext cx="5304898" cy="526688"/>
            </a:xfrm>
            <a:custGeom>
              <a:avLst/>
              <a:gdLst>
                <a:gd name="connsiteX0" fmla="*/ 32885 w 5304898"/>
                <a:gd name="connsiteY0" fmla="*/ 0 h 526688"/>
                <a:gd name="connsiteX1" fmla="*/ 5281515 w 5304898"/>
                <a:gd name="connsiteY1" fmla="*/ 0 h 526688"/>
                <a:gd name="connsiteX2" fmla="*/ 5304898 w 5304898"/>
                <a:gd name="connsiteY2" fmla="*/ 4721 h 526688"/>
                <a:gd name="connsiteX3" fmla="*/ 5285839 w 5304898"/>
                <a:gd name="connsiteY3" fmla="*/ 7228 h 526688"/>
                <a:gd name="connsiteX4" fmla="*/ 5240238 w 5304898"/>
                <a:gd name="connsiteY4" fmla="*/ 96639 h 526688"/>
                <a:gd name="connsiteX5" fmla="*/ 5164919 w 5304898"/>
                <a:gd name="connsiteY5" fmla="*/ 165516 h 526688"/>
                <a:gd name="connsiteX6" fmla="*/ 5183286 w 5304898"/>
                <a:gd name="connsiteY6" fmla="*/ 263344 h 526688"/>
                <a:gd name="connsiteX7" fmla="*/ 5164919 w 5304898"/>
                <a:gd name="connsiteY7" fmla="*/ 361172 h 526688"/>
                <a:gd name="connsiteX8" fmla="*/ 5240238 w 5304898"/>
                <a:gd name="connsiteY8" fmla="*/ 430049 h 526688"/>
                <a:gd name="connsiteX9" fmla="*/ 5285839 w 5304898"/>
                <a:gd name="connsiteY9" fmla="*/ 519460 h 526688"/>
                <a:gd name="connsiteX10" fmla="*/ 5304898 w 5304898"/>
                <a:gd name="connsiteY10" fmla="*/ 521968 h 526688"/>
                <a:gd name="connsiteX11" fmla="*/ 5281515 w 5304898"/>
                <a:gd name="connsiteY11" fmla="*/ 526688 h 526688"/>
                <a:gd name="connsiteX12" fmla="*/ 32885 w 5304898"/>
                <a:gd name="connsiteY12" fmla="*/ 526688 h 526688"/>
                <a:gd name="connsiteX13" fmla="*/ 0 w 5304898"/>
                <a:gd name="connsiteY13" fmla="*/ 520049 h 526688"/>
                <a:gd name="connsiteX14" fmla="*/ 4479 w 5304898"/>
                <a:gd name="connsiteY14" fmla="*/ 519460 h 526688"/>
                <a:gd name="connsiteX15" fmla="*/ 50080 w 5304898"/>
                <a:gd name="connsiteY15" fmla="*/ 430049 h 526688"/>
                <a:gd name="connsiteX16" fmla="*/ 125399 w 5304898"/>
                <a:gd name="connsiteY16" fmla="*/ 361172 h 526688"/>
                <a:gd name="connsiteX17" fmla="*/ 107032 w 5304898"/>
                <a:gd name="connsiteY17" fmla="*/ 263344 h 526688"/>
                <a:gd name="connsiteX18" fmla="*/ 125399 w 5304898"/>
                <a:gd name="connsiteY18" fmla="*/ 165516 h 526688"/>
                <a:gd name="connsiteX19" fmla="*/ 50080 w 5304898"/>
                <a:gd name="connsiteY19" fmla="*/ 96639 h 526688"/>
                <a:gd name="connsiteX20" fmla="*/ 4479 w 5304898"/>
                <a:gd name="connsiteY20" fmla="*/ 7228 h 526688"/>
                <a:gd name="connsiteX21" fmla="*/ 0 w 5304898"/>
                <a:gd name="connsiteY21" fmla="*/ 6639 h 526688"/>
                <a:gd name="connsiteX22" fmla="*/ 32885 w 5304898"/>
                <a:gd name="connsiteY22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304898" h="526688">
                  <a:moveTo>
                    <a:pt x="32885" y="0"/>
                  </a:moveTo>
                  <a:lnTo>
                    <a:pt x="5281515" y="0"/>
                  </a:lnTo>
                  <a:lnTo>
                    <a:pt x="5304898" y="4721"/>
                  </a:lnTo>
                  <a:lnTo>
                    <a:pt x="5285839" y="7228"/>
                  </a:lnTo>
                  <a:lnTo>
                    <a:pt x="5240238" y="96639"/>
                  </a:lnTo>
                  <a:lnTo>
                    <a:pt x="5164919" y="165516"/>
                  </a:lnTo>
                  <a:lnTo>
                    <a:pt x="5183286" y="263344"/>
                  </a:lnTo>
                  <a:lnTo>
                    <a:pt x="5164919" y="361172"/>
                  </a:lnTo>
                  <a:lnTo>
                    <a:pt x="5240238" y="430049"/>
                  </a:lnTo>
                  <a:lnTo>
                    <a:pt x="5285839" y="519460"/>
                  </a:lnTo>
                  <a:lnTo>
                    <a:pt x="5304898" y="521968"/>
                  </a:lnTo>
                  <a:lnTo>
                    <a:pt x="5281515" y="526688"/>
                  </a:lnTo>
                  <a:lnTo>
                    <a:pt x="32885" y="526688"/>
                  </a:lnTo>
                  <a:lnTo>
                    <a:pt x="0" y="520049"/>
                  </a:lnTo>
                  <a:lnTo>
                    <a:pt x="4479" y="519460"/>
                  </a:lnTo>
                  <a:lnTo>
                    <a:pt x="50080" y="430049"/>
                  </a:lnTo>
                  <a:lnTo>
                    <a:pt x="125399" y="361172"/>
                  </a:lnTo>
                  <a:lnTo>
                    <a:pt x="107032" y="263344"/>
                  </a:lnTo>
                  <a:lnTo>
                    <a:pt x="125399" y="165516"/>
                  </a:lnTo>
                  <a:lnTo>
                    <a:pt x="50080" y="96639"/>
                  </a:lnTo>
                  <a:lnTo>
                    <a:pt x="4479" y="7228"/>
                  </a:lnTo>
                  <a:lnTo>
                    <a:pt x="0" y="6639"/>
                  </a:lnTo>
                  <a:lnTo>
                    <a:pt x="32885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عبد الله بن عثمان</a:t>
              </a:r>
            </a:p>
          </p:txBody>
        </p:sp>
      </p:grpSp>
      <p:grpSp>
        <p:nvGrpSpPr>
          <p:cNvPr id="163" name="جواب 2"/>
          <p:cNvGrpSpPr/>
          <p:nvPr/>
        </p:nvGrpSpPr>
        <p:grpSpPr>
          <a:xfrm>
            <a:off x="3383903" y="4742379"/>
            <a:ext cx="5424196" cy="526688"/>
            <a:chOff x="3383903" y="4669227"/>
            <a:chExt cx="5424196" cy="526688"/>
          </a:xfrm>
        </p:grpSpPr>
        <p:sp>
          <p:nvSpPr>
            <p:cNvPr id="72" name="Freeform"/>
            <p:cNvSpPr/>
            <p:nvPr/>
          </p:nvSpPr>
          <p:spPr>
            <a:xfrm>
              <a:off x="8603720" y="4670388"/>
              <a:ext cx="204379" cy="516719"/>
            </a:xfrm>
            <a:custGeom>
              <a:avLst/>
              <a:gdLst>
                <a:gd name="connsiteX0" fmla="*/ 122342 w 204379"/>
                <a:gd name="connsiteY0" fmla="*/ 0 h 516719"/>
                <a:gd name="connsiteX1" fmla="*/ 150765 w 204379"/>
                <a:gd name="connsiteY1" fmla="*/ 5738 h 516719"/>
                <a:gd name="connsiteX2" fmla="*/ 204379 w 204379"/>
                <a:gd name="connsiteY2" fmla="*/ 86623 h 516719"/>
                <a:gd name="connsiteX3" fmla="*/ 204379 w 204379"/>
                <a:gd name="connsiteY3" fmla="*/ 437745 h 516719"/>
                <a:gd name="connsiteX4" fmla="*/ 178668 w 204379"/>
                <a:gd name="connsiteY4" fmla="*/ 499817 h 516719"/>
                <a:gd name="connsiteX5" fmla="*/ 153600 w 204379"/>
                <a:gd name="connsiteY5" fmla="*/ 516719 h 516719"/>
                <a:gd name="connsiteX6" fmla="*/ 120920 w 204379"/>
                <a:gd name="connsiteY6" fmla="*/ 512419 h 516719"/>
                <a:gd name="connsiteX7" fmla="*/ 75319 w 204379"/>
                <a:gd name="connsiteY7" fmla="*/ 423008 h 516719"/>
                <a:gd name="connsiteX8" fmla="*/ 0 w 204379"/>
                <a:gd name="connsiteY8" fmla="*/ 354131 h 516719"/>
                <a:gd name="connsiteX9" fmla="*/ 18367 w 204379"/>
                <a:gd name="connsiteY9" fmla="*/ 256303 h 516719"/>
                <a:gd name="connsiteX10" fmla="*/ 0 w 204379"/>
                <a:gd name="connsiteY10" fmla="*/ 158475 h 516719"/>
                <a:gd name="connsiteX11" fmla="*/ 75319 w 204379"/>
                <a:gd name="connsiteY11" fmla="*/ 89598 h 516719"/>
                <a:gd name="connsiteX12" fmla="*/ 120920 w 204379"/>
                <a:gd name="connsiteY12" fmla="*/ 187 h 516719"/>
                <a:gd name="connsiteX13" fmla="*/ 122342 w 204379"/>
                <a:gd name="connsiteY13" fmla="*/ 0 h 51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6719">
                  <a:moveTo>
                    <a:pt x="122342" y="0"/>
                  </a:moveTo>
                  <a:lnTo>
                    <a:pt x="150765" y="5738"/>
                  </a:lnTo>
                  <a:cubicBezTo>
                    <a:pt x="182272" y="19065"/>
                    <a:pt x="204379" y="50262"/>
                    <a:pt x="204379" y="86623"/>
                  </a:cubicBezTo>
                  <a:lnTo>
                    <a:pt x="204379" y="437745"/>
                  </a:lnTo>
                  <a:cubicBezTo>
                    <a:pt x="204379" y="461986"/>
                    <a:pt x="194553" y="483931"/>
                    <a:pt x="178668" y="499817"/>
                  </a:cubicBezTo>
                  <a:lnTo>
                    <a:pt x="153600" y="516719"/>
                  </a:lnTo>
                  <a:lnTo>
                    <a:pt x="120920" y="512419"/>
                  </a:lnTo>
                  <a:lnTo>
                    <a:pt x="75319" y="423008"/>
                  </a:lnTo>
                  <a:lnTo>
                    <a:pt x="0" y="354131"/>
                  </a:lnTo>
                  <a:lnTo>
                    <a:pt x="18367" y="256303"/>
                  </a:lnTo>
                  <a:lnTo>
                    <a:pt x="0" y="158475"/>
                  </a:lnTo>
                  <a:lnTo>
                    <a:pt x="75319" y="89598"/>
                  </a:lnTo>
                  <a:lnTo>
                    <a:pt x="120920" y="187"/>
                  </a:lnTo>
                  <a:lnTo>
                    <a:pt x="122342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71" name="Freeform"/>
            <p:cNvSpPr/>
            <p:nvPr/>
          </p:nvSpPr>
          <p:spPr>
            <a:xfrm>
              <a:off x="3383903" y="4674553"/>
              <a:ext cx="180297" cy="509903"/>
            </a:xfrm>
            <a:custGeom>
              <a:avLst/>
              <a:gdLst>
                <a:gd name="connsiteX0" fmla="*/ 61406 w 180297"/>
                <a:gd name="connsiteY0" fmla="*/ 0 h 509903"/>
                <a:gd name="connsiteX1" fmla="*/ 104978 w 180297"/>
                <a:gd name="connsiteY1" fmla="*/ 85433 h 509903"/>
                <a:gd name="connsiteX2" fmla="*/ 180297 w 180297"/>
                <a:gd name="connsiteY2" fmla="*/ 154310 h 509903"/>
                <a:gd name="connsiteX3" fmla="*/ 161930 w 180297"/>
                <a:gd name="connsiteY3" fmla="*/ 252138 h 509903"/>
                <a:gd name="connsiteX4" fmla="*/ 180297 w 180297"/>
                <a:gd name="connsiteY4" fmla="*/ 349966 h 509903"/>
                <a:gd name="connsiteX5" fmla="*/ 104978 w 180297"/>
                <a:gd name="connsiteY5" fmla="*/ 418843 h 509903"/>
                <a:gd name="connsiteX6" fmla="*/ 59377 w 180297"/>
                <a:gd name="connsiteY6" fmla="*/ 508254 h 509903"/>
                <a:gd name="connsiteX7" fmla="*/ 46847 w 180297"/>
                <a:gd name="connsiteY7" fmla="*/ 509903 h 509903"/>
                <a:gd name="connsiteX8" fmla="*/ 25711 w 180297"/>
                <a:gd name="connsiteY8" fmla="*/ 495652 h 509903"/>
                <a:gd name="connsiteX9" fmla="*/ 0 w 180297"/>
                <a:gd name="connsiteY9" fmla="*/ 433580 h 509903"/>
                <a:gd name="connsiteX10" fmla="*/ 0 w 180297"/>
                <a:gd name="connsiteY10" fmla="*/ 82458 h 509903"/>
                <a:gd name="connsiteX11" fmla="*/ 53614 w 180297"/>
                <a:gd name="connsiteY11" fmla="*/ 1573 h 509903"/>
                <a:gd name="connsiteX12" fmla="*/ 61406 w 180297"/>
                <a:gd name="connsiteY12" fmla="*/ 0 h 509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297" h="509903">
                  <a:moveTo>
                    <a:pt x="61406" y="0"/>
                  </a:moveTo>
                  <a:lnTo>
                    <a:pt x="104978" y="85433"/>
                  </a:lnTo>
                  <a:lnTo>
                    <a:pt x="180297" y="154310"/>
                  </a:lnTo>
                  <a:lnTo>
                    <a:pt x="161930" y="252138"/>
                  </a:lnTo>
                  <a:lnTo>
                    <a:pt x="180297" y="349966"/>
                  </a:lnTo>
                  <a:lnTo>
                    <a:pt x="104978" y="418843"/>
                  </a:lnTo>
                  <a:lnTo>
                    <a:pt x="59377" y="508254"/>
                  </a:lnTo>
                  <a:lnTo>
                    <a:pt x="46847" y="509903"/>
                  </a:lnTo>
                  <a:lnTo>
                    <a:pt x="25711" y="495652"/>
                  </a:lnTo>
                  <a:cubicBezTo>
                    <a:pt x="9826" y="479766"/>
                    <a:pt x="0" y="457821"/>
                    <a:pt x="0" y="433580"/>
                  </a:cubicBezTo>
                  <a:lnTo>
                    <a:pt x="0" y="82458"/>
                  </a:lnTo>
                  <a:cubicBezTo>
                    <a:pt x="0" y="46097"/>
                    <a:pt x="22108" y="14900"/>
                    <a:pt x="53614" y="1573"/>
                  </a:cubicBezTo>
                  <a:lnTo>
                    <a:pt x="6140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3" name="Freeform"/>
            <p:cNvSpPr/>
            <p:nvPr/>
          </p:nvSpPr>
          <p:spPr>
            <a:xfrm>
              <a:off x="3430749" y="4669227"/>
              <a:ext cx="5326570" cy="526688"/>
            </a:xfrm>
            <a:custGeom>
              <a:avLst/>
              <a:gdLst>
                <a:gd name="connsiteX0" fmla="*/ 40936 w 5326570"/>
                <a:gd name="connsiteY0" fmla="*/ 0 h 526688"/>
                <a:gd name="connsiteX1" fmla="*/ 5289566 w 5326570"/>
                <a:gd name="connsiteY1" fmla="*/ 0 h 526688"/>
                <a:gd name="connsiteX2" fmla="*/ 5295312 w 5326570"/>
                <a:gd name="connsiteY2" fmla="*/ 1160 h 526688"/>
                <a:gd name="connsiteX3" fmla="*/ 5293890 w 5326570"/>
                <a:gd name="connsiteY3" fmla="*/ 1347 h 526688"/>
                <a:gd name="connsiteX4" fmla="*/ 5248289 w 5326570"/>
                <a:gd name="connsiteY4" fmla="*/ 90758 h 526688"/>
                <a:gd name="connsiteX5" fmla="*/ 5172970 w 5326570"/>
                <a:gd name="connsiteY5" fmla="*/ 159635 h 526688"/>
                <a:gd name="connsiteX6" fmla="*/ 5191337 w 5326570"/>
                <a:gd name="connsiteY6" fmla="*/ 257463 h 526688"/>
                <a:gd name="connsiteX7" fmla="*/ 5172970 w 5326570"/>
                <a:gd name="connsiteY7" fmla="*/ 355291 h 526688"/>
                <a:gd name="connsiteX8" fmla="*/ 5248289 w 5326570"/>
                <a:gd name="connsiteY8" fmla="*/ 424168 h 526688"/>
                <a:gd name="connsiteX9" fmla="*/ 5293890 w 5326570"/>
                <a:gd name="connsiteY9" fmla="*/ 513579 h 526688"/>
                <a:gd name="connsiteX10" fmla="*/ 5326570 w 5326570"/>
                <a:gd name="connsiteY10" fmla="*/ 517879 h 526688"/>
                <a:gd name="connsiteX11" fmla="*/ 5323735 w 5326570"/>
                <a:gd name="connsiteY11" fmla="*/ 519790 h 526688"/>
                <a:gd name="connsiteX12" fmla="*/ 5289566 w 5326570"/>
                <a:gd name="connsiteY12" fmla="*/ 526688 h 526688"/>
                <a:gd name="connsiteX13" fmla="*/ 40936 w 5326570"/>
                <a:gd name="connsiteY13" fmla="*/ 526688 h 526688"/>
                <a:gd name="connsiteX14" fmla="*/ 6767 w 5326570"/>
                <a:gd name="connsiteY14" fmla="*/ 519790 h 526688"/>
                <a:gd name="connsiteX15" fmla="*/ 0 w 5326570"/>
                <a:gd name="connsiteY15" fmla="*/ 515228 h 526688"/>
                <a:gd name="connsiteX16" fmla="*/ 12530 w 5326570"/>
                <a:gd name="connsiteY16" fmla="*/ 513579 h 526688"/>
                <a:gd name="connsiteX17" fmla="*/ 58131 w 5326570"/>
                <a:gd name="connsiteY17" fmla="*/ 424168 h 526688"/>
                <a:gd name="connsiteX18" fmla="*/ 133450 w 5326570"/>
                <a:gd name="connsiteY18" fmla="*/ 355291 h 526688"/>
                <a:gd name="connsiteX19" fmla="*/ 115083 w 5326570"/>
                <a:gd name="connsiteY19" fmla="*/ 257463 h 526688"/>
                <a:gd name="connsiteX20" fmla="*/ 133450 w 5326570"/>
                <a:gd name="connsiteY20" fmla="*/ 159635 h 526688"/>
                <a:gd name="connsiteX21" fmla="*/ 58131 w 5326570"/>
                <a:gd name="connsiteY21" fmla="*/ 90758 h 526688"/>
                <a:gd name="connsiteX22" fmla="*/ 14559 w 5326570"/>
                <a:gd name="connsiteY22" fmla="*/ 5325 h 526688"/>
                <a:gd name="connsiteX23" fmla="*/ 40936 w 5326570"/>
                <a:gd name="connsiteY23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326570" h="526688">
                  <a:moveTo>
                    <a:pt x="40936" y="0"/>
                  </a:moveTo>
                  <a:lnTo>
                    <a:pt x="5289566" y="0"/>
                  </a:lnTo>
                  <a:lnTo>
                    <a:pt x="5295312" y="1160"/>
                  </a:lnTo>
                  <a:lnTo>
                    <a:pt x="5293890" y="1347"/>
                  </a:lnTo>
                  <a:lnTo>
                    <a:pt x="5248289" y="90758"/>
                  </a:lnTo>
                  <a:lnTo>
                    <a:pt x="5172970" y="159635"/>
                  </a:lnTo>
                  <a:lnTo>
                    <a:pt x="5191337" y="257463"/>
                  </a:lnTo>
                  <a:lnTo>
                    <a:pt x="5172970" y="355291"/>
                  </a:lnTo>
                  <a:lnTo>
                    <a:pt x="5248289" y="424168"/>
                  </a:lnTo>
                  <a:lnTo>
                    <a:pt x="5293890" y="513579"/>
                  </a:lnTo>
                  <a:lnTo>
                    <a:pt x="5326570" y="517879"/>
                  </a:lnTo>
                  <a:lnTo>
                    <a:pt x="5323735" y="519790"/>
                  </a:lnTo>
                  <a:cubicBezTo>
                    <a:pt x="5313233" y="524232"/>
                    <a:pt x="5301686" y="526688"/>
                    <a:pt x="5289566" y="526688"/>
                  </a:cubicBezTo>
                  <a:lnTo>
                    <a:pt x="40936" y="526688"/>
                  </a:lnTo>
                  <a:cubicBezTo>
                    <a:pt x="28816" y="526688"/>
                    <a:pt x="17269" y="524232"/>
                    <a:pt x="6767" y="519790"/>
                  </a:cubicBezTo>
                  <a:lnTo>
                    <a:pt x="0" y="515228"/>
                  </a:lnTo>
                  <a:lnTo>
                    <a:pt x="12530" y="513579"/>
                  </a:lnTo>
                  <a:lnTo>
                    <a:pt x="58131" y="424168"/>
                  </a:lnTo>
                  <a:lnTo>
                    <a:pt x="133450" y="355291"/>
                  </a:lnTo>
                  <a:lnTo>
                    <a:pt x="115083" y="257463"/>
                  </a:lnTo>
                  <a:lnTo>
                    <a:pt x="133450" y="159635"/>
                  </a:lnTo>
                  <a:lnTo>
                    <a:pt x="58131" y="90758"/>
                  </a:lnTo>
                  <a:lnTo>
                    <a:pt x="14559" y="5325"/>
                  </a:lnTo>
                  <a:lnTo>
                    <a:pt x="40936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أسعد بن زرارة</a:t>
              </a:r>
            </a:p>
          </p:txBody>
        </p:sp>
      </p:grpSp>
      <p:grpSp>
        <p:nvGrpSpPr>
          <p:cNvPr id="164" name="جواب 1"/>
          <p:cNvGrpSpPr/>
          <p:nvPr/>
        </p:nvGrpSpPr>
        <p:grpSpPr>
          <a:xfrm>
            <a:off x="3383903" y="5405449"/>
            <a:ext cx="5424196" cy="526688"/>
            <a:chOff x="3383903" y="5406973"/>
            <a:chExt cx="5424196" cy="526688"/>
          </a:xfrm>
        </p:grpSpPr>
        <p:sp>
          <p:nvSpPr>
            <p:cNvPr id="70" name="Freeform"/>
            <p:cNvSpPr/>
            <p:nvPr/>
          </p:nvSpPr>
          <p:spPr>
            <a:xfrm>
              <a:off x="8603720" y="5409187"/>
              <a:ext cx="204379" cy="517121"/>
            </a:xfrm>
            <a:custGeom>
              <a:avLst/>
              <a:gdLst>
                <a:gd name="connsiteX0" fmla="*/ 127557 w 204379"/>
                <a:gd name="connsiteY0" fmla="*/ 0 h 517121"/>
                <a:gd name="connsiteX1" fmla="*/ 150765 w 204379"/>
                <a:gd name="connsiteY1" fmla="*/ 4685 h 517121"/>
                <a:gd name="connsiteX2" fmla="*/ 204379 w 204379"/>
                <a:gd name="connsiteY2" fmla="*/ 85570 h 517121"/>
                <a:gd name="connsiteX3" fmla="*/ 204379 w 204379"/>
                <a:gd name="connsiteY3" fmla="*/ 436692 h 517121"/>
                <a:gd name="connsiteX4" fmla="*/ 178668 w 204379"/>
                <a:gd name="connsiteY4" fmla="*/ 498764 h 517121"/>
                <a:gd name="connsiteX5" fmla="*/ 151442 w 204379"/>
                <a:gd name="connsiteY5" fmla="*/ 517121 h 517121"/>
                <a:gd name="connsiteX6" fmla="*/ 120920 w 204379"/>
                <a:gd name="connsiteY6" fmla="*/ 513105 h 517121"/>
                <a:gd name="connsiteX7" fmla="*/ 75319 w 204379"/>
                <a:gd name="connsiteY7" fmla="*/ 423694 h 517121"/>
                <a:gd name="connsiteX8" fmla="*/ 0 w 204379"/>
                <a:gd name="connsiteY8" fmla="*/ 354817 h 517121"/>
                <a:gd name="connsiteX9" fmla="*/ 18367 w 204379"/>
                <a:gd name="connsiteY9" fmla="*/ 256989 h 517121"/>
                <a:gd name="connsiteX10" fmla="*/ 0 w 204379"/>
                <a:gd name="connsiteY10" fmla="*/ 159161 h 517121"/>
                <a:gd name="connsiteX11" fmla="*/ 75319 w 204379"/>
                <a:gd name="connsiteY11" fmla="*/ 90284 h 517121"/>
                <a:gd name="connsiteX12" fmla="*/ 120920 w 204379"/>
                <a:gd name="connsiteY12" fmla="*/ 873 h 517121"/>
                <a:gd name="connsiteX13" fmla="*/ 127557 w 204379"/>
                <a:gd name="connsiteY13" fmla="*/ 0 h 517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7121">
                  <a:moveTo>
                    <a:pt x="127557" y="0"/>
                  </a:moveTo>
                  <a:lnTo>
                    <a:pt x="150765" y="4685"/>
                  </a:lnTo>
                  <a:cubicBezTo>
                    <a:pt x="182272" y="18012"/>
                    <a:pt x="204379" y="49209"/>
                    <a:pt x="204379" y="85570"/>
                  </a:cubicBezTo>
                  <a:lnTo>
                    <a:pt x="204379" y="436692"/>
                  </a:lnTo>
                  <a:cubicBezTo>
                    <a:pt x="204379" y="460933"/>
                    <a:pt x="194553" y="482878"/>
                    <a:pt x="178668" y="498764"/>
                  </a:cubicBezTo>
                  <a:lnTo>
                    <a:pt x="151442" y="517121"/>
                  </a:lnTo>
                  <a:lnTo>
                    <a:pt x="120920" y="513105"/>
                  </a:lnTo>
                  <a:lnTo>
                    <a:pt x="75319" y="423694"/>
                  </a:lnTo>
                  <a:lnTo>
                    <a:pt x="0" y="354817"/>
                  </a:lnTo>
                  <a:lnTo>
                    <a:pt x="18367" y="256989"/>
                  </a:lnTo>
                  <a:lnTo>
                    <a:pt x="0" y="159161"/>
                  </a:lnTo>
                  <a:lnTo>
                    <a:pt x="75319" y="90284"/>
                  </a:lnTo>
                  <a:lnTo>
                    <a:pt x="120920" y="873"/>
                  </a:lnTo>
                  <a:lnTo>
                    <a:pt x="12755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9" name="Freeform"/>
            <p:cNvSpPr/>
            <p:nvPr/>
          </p:nvSpPr>
          <p:spPr>
            <a:xfrm>
              <a:off x="3383903" y="5412462"/>
              <a:ext cx="180297" cy="511195"/>
            </a:xfrm>
            <a:custGeom>
              <a:avLst/>
              <a:gdLst>
                <a:gd name="connsiteX0" fmla="*/ 60602 w 180297"/>
                <a:gd name="connsiteY0" fmla="*/ 0 h 511195"/>
                <a:gd name="connsiteX1" fmla="*/ 104978 w 180297"/>
                <a:gd name="connsiteY1" fmla="*/ 87009 h 511195"/>
                <a:gd name="connsiteX2" fmla="*/ 180297 w 180297"/>
                <a:gd name="connsiteY2" fmla="*/ 155886 h 511195"/>
                <a:gd name="connsiteX3" fmla="*/ 161930 w 180297"/>
                <a:gd name="connsiteY3" fmla="*/ 253714 h 511195"/>
                <a:gd name="connsiteX4" fmla="*/ 180297 w 180297"/>
                <a:gd name="connsiteY4" fmla="*/ 351542 h 511195"/>
                <a:gd name="connsiteX5" fmla="*/ 104978 w 180297"/>
                <a:gd name="connsiteY5" fmla="*/ 420419 h 511195"/>
                <a:gd name="connsiteX6" fmla="*/ 59377 w 180297"/>
                <a:gd name="connsiteY6" fmla="*/ 509830 h 511195"/>
                <a:gd name="connsiteX7" fmla="*/ 49005 w 180297"/>
                <a:gd name="connsiteY7" fmla="*/ 511195 h 511195"/>
                <a:gd name="connsiteX8" fmla="*/ 25711 w 180297"/>
                <a:gd name="connsiteY8" fmla="*/ 495489 h 511195"/>
                <a:gd name="connsiteX9" fmla="*/ 0 w 180297"/>
                <a:gd name="connsiteY9" fmla="*/ 433417 h 511195"/>
                <a:gd name="connsiteX10" fmla="*/ 0 w 180297"/>
                <a:gd name="connsiteY10" fmla="*/ 82295 h 511195"/>
                <a:gd name="connsiteX11" fmla="*/ 53614 w 180297"/>
                <a:gd name="connsiteY11" fmla="*/ 1410 h 511195"/>
                <a:gd name="connsiteX12" fmla="*/ 60602 w 180297"/>
                <a:gd name="connsiteY12" fmla="*/ 0 h 511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297" h="511195">
                  <a:moveTo>
                    <a:pt x="60602" y="0"/>
                  </a:moveTo>
                  <a:lnTo>
                    <a:pt x="104978" y="87009"/>
                  </a:lnTo>
                  <a:lnTo>
                    <a:pt x="180297" y="155886"/>
                  </a:lnTo>
                  <a:lnTo>
                    <a:pt x="161930" y="253714"/>
                  </a:lnTo>
                  <a:lnTo>
                    <a:pt x="180297" y="351542"/>
                  </a:lnTo>
                  <a:lnTo>
                    <a:pt x="104978" y="420419"/>
                  </a:lnTo>
                  <a:lnTo>
                    <a:pt x="59377" y="509830"/>
                  </a:lnTo>
                  <a:lnTo>
                    <a:pt x="49005" y="511195"/>
                  </a:lnTo>
                  <a:lnTo>
                    <a:pt x="25711" y="495489"/>
                  </a:lnTo>
                  <a:cubicBezTo>
                    <a:pt x="9826" y="479603"/>
                    <a:pt x="0" y="457658"/>
                    <a:pt x="0" y="433417"/>
                  </a:cubicBezTo>
                  <a:lnTo>
                    <a:pt x="0" y="82295"/>
                  </a:lnTo>
                  <a:cubicBezTo>
                    <a:pt x="0" y="45934"/>
                    <a:pt x="22108" y="14737"/>
                    <a:pt x="53614" y="1410"/>
                  </a:cubicBezTo>
                  <a:lnTo>
                    <a:pt x="60602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0" name="Freeform"/>
            <p:cNvSpPr/>
            <p:nvPr/>
          </p:nvSpPr>
          <p:spPr>
            <a:xfrm>
              <a:off x="3432907" y="5406973"/>
              <a:ext cx="5322254" cy="526688"/>
            </a:xfrm>
            <a:custGeom>
              <a:avLst/>
              <a:gdLst>
                <a:gd name="connsiteX0" fmla="*/ 38778 w 5322254"/>
                <a:gd name="connsiteY0" fmla="*/ 0 h 526688"/>
                <a:gd name="connsiteX1" fmla="*/ 5287408 w 5322254"/>
                <a:gd name="connsiteY1" fmla="*/ 0 h 526688"/>
                <a:gd name="connsiteX2" fmla="*/ 5298369 w 5322254"/>
                <a:gd name="connsiteY2" fmla="*/ 2213 h 526688"/>
                <a:gd name="connsiteX3" fmla="*/ 5291732 w 5322254"/>
                <a:gd name="connsiteY3" fmla="*/ 3086 h 526688"/>
                <a:gd name="connsiteX4" fmla="*/ 5246131 w 5322254"/>
                <a:gd name="connsiteY4" fmla="*/ 92497 h 526688"/>
                <a:gd name="connsiteX5" fmla="*/ 5170812 w 5322254"/>
                <a:gd name="connsiteY5" fmla="*/ 161374 h 526688"/>
                <a:gd name="connsiteX6" fmla="*/ 5189179 w 5322254"/>
                <a:gd name="connsiteY6" fmla="*/ 259202 h 526688"/>
                <a:gd name="connsiteX7" fmla="*/ 5170812 w 5322254"/>
                <a:gd name="connsiteY7" fmla="*/ 357030 h 526688"/>
                <a:gd name="connsiteX8" fmla="*/ 5246131 w 5322254"/>
                <a:gd name="connsiteY8" fmla="*/ 425907 h 526688"/>
                <a:gd name="connsiteX9" fmla="*/ 5291732 w 5322254"/>
                <a:gd name="connsiteY9" fmla="*/ 515318 h 526688"/>
                <a:gd name="connsiteX10" fmla="*/ 5322254 w 5322254"/>
                <a:gd name="connsiteY10" fmla="*/ 519334 h 526688"/>
                <a:gd name="connsiteX11" fmla="*/ 5321577 w 5322254"/>
                <a:gd name="connsiteY11" fmla="*/ 519790 h 526688"/>
                <a:gd name="connsiteX12" fmla="*/ 5287408 w 5322254"/>
                <a:gd name="connsiteY12" fmla="*/ 526688 h 526688"/>
                <a:gd name="connsiteX13" fmla="*/ 38778 w 5322254"/>
                <a:gd name="connsiteY13" fmla="*/ 526688 h 526688"/>
                <a:gd name="connsiteX14" fmla="*/ 4609 w 5322254"/>
                <a:gd name="connsiteY14" fmla="*/ 519790 h 526688"/>
                <a:gd name="connsiteX15" fmla="*/ 0 w 5322254"/>
                <a:gd name="connsiteY15" fmla="*/ 516683 h 526688"/>
                <a:gd name="connsiteX16" fmla="*/ 10372 w 5322254"/>
                <a:gd name="connsiteY16" fmla="*/ 515318 h 526688"/>
                <a:gd name="connsiteX17" fmla="*/ 55973 w 5322254"/>
                <a:gd name="connsiteY17" fmla="*/ 425907 h 526688"/>
                <a:gd name="connsiteX18" fmla="*/ 131292 w 5322254"/>
                <a:gd name="connsiteY18" fmla="*/ 357030 h 526688"/>
                <a:gd name="connsiteX19" fmla="*/ 112925 w 5322254"/>
                <a:gd name="connsiteY19" fmla="*/ 259202 h 526688"/>
                <a:gd name="connsiteX20" fmla="*/ 131292 w 5322254"/>
                <a:gd name="connsiteY20" fmla="*/ 161374 h 526688"/>
                <a:gd name="connsiteX21" fmla="*/ 55973 w 5322254"/>
                <a:gd name="connsiteY21" fmla="*/ 92497 h 526688"/>
                <a:gd name="connsiteX22" fmla="*/ 11597 w 5322254"/>
                <a:gd name="connsiteY22" fmla="*/ 5488 h 526688"/>
                <a:gd name="connsiteX23" fmla="*/ 38778 w 5322254"/>
                <a:gd name="connsiteY23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322254" h="526688">
                  <a:moveTo>
                    <a:pt x="38778" y="0"/>
                  </a:moveTo>
                  <a:lnTo>
                    <a:pt x="5287408" y="0"/>
                  </a:lnTo>
                  <a:lnTo>
                    <a:pt x="5298369" y="2213"/>
                  </a:lnTo>
                  <a:lnTo>
                    <a:pt x="5291732" y="3086"/>
                  </a:lnTo>
                  <a:lnTo>
                    <a:pt x="5246131" y="92497"/>
                  </a:lnTo>
                  <a:lnTo>
                    <a:pt x="5170812" y="161374"/>
                  </a:lnTo>
                  <a:lnTo>
                    <a:pt x="5189179" y="259202"/>
                  </a:lnTo>
                  <a:lnTo>
                    <a:pt x="5170812" y="357030"/>
                  </a:lnTo>
                  <a:lnTo>
                    <a:pt x="5246131" y="425907"/>
                  </a:lnTo>
                  <a:lnTo>
                    <a:pt x="5291732" y="515318"/>
                  </a:lnTo>
                  <a:lnTo>
                    <a:pt x="5322254" y="519334"/>
                  </a:lnTo>
                  <a:lnTo>
                    <a:pt x="5321577" y="519790"/>
                  </a:lnTo>
                  <a:cubicBezTo>
                    <a:pt x="5311075" y="524232"/>
                    <a:pt x="5299528" y="526688"/>
                    <a:pt x="5287408" y="526688"/>
                  </a:cubicBezTo>
                  <a:lnTo>
                    <a:pt x="38778" y="526688"/>
                  </a:lnTo>
                  <a:cubicBezTo>
                    <a:pt x="26658" y="526688"/>
                    <a:pt x="15111" y="524232"/>
                    <a:pt x="4609" y="519790"/>
                  </a:cubicBezTo>
                  <a:lnTo>
                    <a:pt x="0" y="516683"/>
                  </a:lnTo>
                  <a:lnTo>
                    <a:pt x="10372" y="515318"/>
                  </a:lnTo>
                  <a:lnTo>
                    <a:pt x="55973" y="425907"/>
                  </a:lnTo>
                  <a:lnTo>
                    <a:pt x="131292" y="357030"/>
                  </a:lnTo>
                  <a:lnTo>
                    <a:pt x="112925" y="259202"/>
                  </a:lnTo>
                  <a:lnTo>
                    <a:pt x="131292" y="161374"/>
                  </a:lnTo>
                  <a:lnTo>
                    <a:pt x="55973" y="92497"/>
                  </a:lnTo>
                  <a:lnTo>
                    <a:pt x="11597" y="5488"/>
                  </a:lnTo>
                  <a:lnTo>
                    <a:pt x="3877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أهبان بن الأكوع</a:t>
              </a:r>
            </a:p>
          </p:txBody>
        </p:sp>
      </p:grpSp>
      <p:grpSp>
        <p:nvGrpSpPr>
          <p:cNvPr id="181" name="أحسنت"/>
          <p:cNvGrpSpPr/>
          <p:nvPr/>
        </p:nvGrpSpPr>
        <p:grpSpPr>
          <a:xfrm>
            <a:off x="3695705" y="2247529"/>
            <a:ext cx="4791064" cy="2362944"/>
            <a:chOff x="3695705" y="2247529"/>
            <a:chExt cx="4791064" cy="2362944"/>
          </a:xfrm>
        </p:grpSpPr>
        <p:sp>
          <p:nvSpPr>
            <p:cNvPr id="175" name="Freeform"/>
            <p:cNvSpPr/>
            <p:nvPr/>
          </p:nvSpPr>
          <p:spPr>
            <a:xfrm>
              <a:off x="3695706" y="2252805"/>
              <a:ext cx="313782" cy="442766"/>
            </a:xfrm>
            <a:custGeom>
              <a:avLst/>
              <a:gdLst>
                <a:gd name="connsiteX0" fmla="*/ 397596 w 399247"/>
                <a:gd name="connsiteY0" fmla="*/ 0 h 515500"/>
                <a:gd name="connsiteX1" fmla="*/ 370642 w 399247"/>
                <a:gd name="connsiteY1" fmla="*/ 116255 h 515500"/>
                <a:gd name="connsiteX2" fmla="*/ 399247 w 399247"/>
                <a:gd name="connsiteY2" fmla="*/ 239629 h 515500"/>
                <a:gd name="connsiteX3" fmla="*/ 299857 w 399247"/>
                <a:gd name="connsiteY3" fmla="*/ 323452 h 515500"/>
                <a:gd name="connsiteX4" fmla="*/ 246749 w 399247"/>
                <a:gd name="connsiteY4" fmla="*/ 439252 h 515500"/>
                <a:gd name="connsiteX5" fmla="*/ 114536 w 399247"/>
                <a:gd name="connsiteY5" fmla="*/ 451505 h 515500"/>
                <a:gd name="connsiteX6" fmla="*/ 1 w 399247"/>
                <a:gd name="connsiteY6" fmla="*/ 515500 h 515500"/>
                <a:gd name="connsiteX7" fmla="*/ 0 w 399247"/>
                <a:gd name="connsiteY7" fmla="*/ 515500 h 515500"/>
                <a:gd name="connsiteX8" fmla="*/ 0 w 399247"/>
                <a:gd name="connsiteY8" fmla="*/ 452385 h 515500"/>
                <a:gd name="connsiteX9" fmla="*/ 366119 w 399247"/>
                <a:gd name="connsiteY9" fmla="*/ 3173 h 515500"/>
                <a:gd name="connsiteX10" fmla="*/ 397596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397596" y="0"/>
                  </a:moveTo>
                  <a:lnTo>
                    <a:pt x="370642" y="116255"/>
                  </a:lnTo>
                  <a:lnTo>
                    <a:pt x="399247" y="239629"/>
                  </a:lnTo>
                  <a:lnTo>
                    <a:pt x="299857" y="323452"/>
                  </a:lnTo>
                  <a:lnTo>
                    <a:pt x="246749" y="439252"/>
                  </a:lnTo>
                  <a:lnTo>
                    <a:pt x="114536" y="451505"/>
                  </a:lnTo>
                  <a:lnTo>
                    <a:pt x="1" y="515500"/>
                  </a:lnTo>
                  <a:lnTo>
                    <a:pt x="0" y="515500"/>
                  </a:lnTo>
                  <a:lnTo>
                    <a:pt x="0" y="452385"/>
                  </a:lnTo>
                  <a:cubicBezTo>
                    <a:pt x="0" y="230802"/>
                    <a:pt x="157175" y="45929"/>
                    <a:pt x="366119" y="3173"/>
                  </a:cubicBezTo>
                  <a:lnTo>
                    <a:pt x="39759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176" name="Freeform"/>
            <p:cNvSpPr/>
            <p:nvPr/>
          </p:nvSpPr>
          <p:spPr>
            <a:xfrm>
              <a:off x="8172987" y="2252805"/>
              <a:ext cx="313782" cy="442766"/>
            </a:xfrm>
            <a:custGeom>
              <a:avLst/>
              <a:gdLst>
                <a:gd name="connsiteX0" fmla="*/ 1651 w 399247"/>
                <a:gd name="connsiteY0" fmla="*/ 0 h 515500"/>
                <a:gd name="connsiteX1" fmla="*/ 33128 w 399247"/>
                <a:gd name="connsiteY1" fmla="*/ 3173 h 515500"/>
                <a:gd name="connsiteX2" fmla="*/ 399247 w 399247"/>
                <a:gd name="connsiteY2" fmla="*/ 452385 h 515500"/>
                <a:gd name="connsiteX3" fmla="*/ 399247 w 399247"/>
                <a:gd name="connsiteY3" fmla="*/ 515500 h 515500"/>
                <a:gd name="connsiteX4" fmla="*/ 284711 w 399247"/>
                <a:gd name="connsiteY4" fmla="*/ 451505 h 515500"/>
                <a:gd name="connsiteX5" fmla="*/ 152498 w 399247"/>
                <a:gd name="connsiteY5" fmla="*/ 439252 h 515500"/>
                <a:gd name="connsiteX6" fmla="*/ 99390 w 399247"/>
                <a:gd name="connsiteY6" fmla="*/ 323452 h 515500"/>
                <a:gd name="connsiteX7" fmla="*/ 0 w 399247"/>
                <a:gd name="connsiteY7" fmla="*/ 239629 h 515500"/>
                <a:gd name="connsiteX8" fmla="*/ 28605 w 399247"/>
                <a:gd name="connsiteY8" fmla="*/ 116255 h 515500"/>
                <a:gd name="connsiteX9" fmla="*/ 1651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1651" y="0"/>
                  </a:moveTo>
                  <a:lnTo>
                    <a:pt x="33128" y="3173"/>
                  </a:lnTo>
                  <a:cubicBezTo>
                    <a:pt x="242072" y="45929"/>
                    <a:pt x="399247" y="230802"/>
                    <a:pt x="399247" y="452385"/>
                  </a:cubicBezTo>
                  <a:lnTo>
                    <a:pt x="399247" y="515500"/>
                  </a:lnTo>
                  <a:lnTo>
                    <a:pt x="284711" y="451505"/>
                  </a:lnTo>
                  <a:lnTo>
                    <a:pt x="152498" y="439252"/>
                  </a:lnTo>
                  <a:lnTo>
                    <a:pt x="99390" y="323452"/>
                  </a:lnTo>
                  <a:lnTo>
                    <a:pt x="0" y="239629"/>
                  </a:lnTo>
                  <a:lnTo>
                    <a:pt x="28605" y="116255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177" name="Freeform"/>
            <p:cNvSpPr/>
            <p:nvPr/>
          </p:nvSpPr>
          <p:spPr>
            <a:xfrm>
              <a:off x="3695706" y="4162431"/>
              <a:ext cx="313782" cy="442766"/>
            </a:xfrm>
            <a:custGeom>
              <a:avLst/>
              <a:gdLst>
                <a:gd name="connsiteX0" fmla="*/ 1 w 399247"/>
                <a:gd name="connsiteY0" fmla="*/ 0 h 515500"/>
                <a:gd name="connsiteX1" fmla="*/ 114536 w 399247"/>
                <a:gd name="connsiteY1" fmla="*/ 63995 h 515500"/>
                <a:gd name="connsiteX2" fmla="*/ 246749 w 399247"/>
                <a:gd name="connsiteY2" fmla="*/ 76248 h 515500"/>
                <a:gd name="connsiteX3" fmla="*/ 299857 w 399247"/>
                <a:gd name="connsiteY3" fmla="*/ 192048 h 515500"/>
                <a:gd name="connsiteX4" fmla="*/ 399247 w 399247"/>
                <a:gd name="connsiteY4" fmla="*/ 275871 h 515500"/>
                <a:gd name="connsiteX5" fmla="*/ 370642 w 399247"/>
                <a:gd name="connsiteY5" fmla="*/ 399246 h 515500"/>
                <a:gd name="connsiteX6" fmla="*/ 397596 w 399247"/>
                <a:gd name="connsiteY6" fmla="*/ 515500 h 515500"/>
                <a:gd name="connsiteX7" fmla="*/ 366119 w 399247"/>
                <a:gd name="connsiteY7" fmla="*/ 512327 h 515500"/>
                <a:gd name="connsiteX8" fmla="*/ 0 w 399247"/>
                <a:gd name="connsiteY8" fmla="*/ 63115 h 515500"/>
                <a:gd name="connsiteX9" fmla="*/ 0 w 399247"/>
                <a:gd name="connsiteY9" fmla="*/ 1 h 515500"/>
                <a:gd name="connsiteX10" fmla="*/ 1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1" y="0"/>
                  </a:moveTo>
                  <a:lnTo>
                    <a:pt x="114536" y="63995"/>
                  </a:lnTo>
                  <a:lnTo>
                    <a:pt x="246749" y="76248"/>
                  </a:lnTo>
                  <a:lnTo>
                    <a:pt x="299857" y="192048"/>
                  </a:lnTo>
                  <a:lnTo>
                    <a:pt x="399247" y="275871"/>
                  </a:lnTo>
                  <a:lnTo>
                    <a:pt x="370642" y="399246"/>
                  </a:lnTo>
                  <a:lnTo>
                    <a:pt x="397596" y="515500"/>
                  </a:lnTo>
                  <a:lnTo>
                    <a:pt x="366119" y="512327"/>
                  </a:lnTo>
                  <a:cubicBezTo>
                    <a:pt x="157175" y="469571"/>
                    <a:pt x="0" y="284698"/>
                    <a:pt x="0" y="63115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178" name="Freeform"/>
            <p:cNvSpPr/>
            <p:nvPr/>
          </p:nvSpPr>
          <p:spPr>
            <a:xfrm>
              <a:off x="8172987" y="4162431"/>
              <a:ext cx="313782" cy="442766"/>
            </a:xfrm>
            <a:custGeom>
              <a:avLst/>
              <a:gdLst>
                <a:gd name="connsiteX0" fmla="*/ 399247 w 399247"/>
                <a:gd name="connsiteY0" fmla="*/ 0 h 515500"/>
                <a:gd name="connsiteX1" fmla="*/ 399247 w 399247"/>
                <a:gd name="connsiteY1" fmla="*/ 63115 h 515500"/>
                <a:gd name="connsiteX2" fmla="*/ 33128 w 399247"/>
                <a:gd name="connsiteY2" fmla="*/ 512327 h 515500"/>
                <a:gd name="connsiteX3" fmla="*/ 1651 w 399247"/>
                <a:gd name="connsiteY3" fmla="*/ 515500 h 515500"/>
                <a:gd name="connsiteX4" fmla="*/ 28605 w 399247"/>
                <a:gd name="connsiteY4" fmla="*/ 399246 h 515500"/>
                <a:gd name="connsiteX5" fmla="*/ 0 w 399247"/>
                <a:gd name="connsiteY5" fmla="*/ 275871 h 515500"/>
                <a:gd name="connsiteX6" fmla="*/ 99390 w 399247"/>
                <a:gd name="connsiteY6" fmla="*/ 192048 h 515500"/>
                <a:gd name="connsiteX7" fmla="*/ 152498 w 399247"/>
                <a:gd name="connsiteY7" fmla="*/ 76248 h 515500"/>
                <a:gd name="connsiteX8" fmla="*/ 284711 w 399247"/>
                <a:gd name="connsiteY8" fmla="*/ 63995 h 515500"/>
                <a:gd name="connsiteX9" fmla="*/ 399247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399247" y="0"/>
                  </a:moveTo>
                  <a:lnTo>
                    <a:pt x="399247" y="63115"/>
                  </a:lnTo>
                  <a:cubicBezTo>
                    <a:pt x="399247" y="284698"/>
                    <a:pt x="242072" y="469571"/>
                    <a:pt x="33128" y="512327"/>
                  </a:cubicBezTo>
                  <a:lnTo>
                    <a:pt x="1651" y="515500"/>
                  </a:lnTo>
                  <a:lnTo>
                    <a:pt x="28605" y="399246"/>
                  </a:lnTo>
                  <a:lnTo>
                    <a:pt x="0" y="275871"/>
                  </a:lnTo>
                  <a:lnTo>
                    <a:pt x="99390" y="192048"/>
                  </a:lnTo>
                  <a:lnTo>
                    <a:pt x="152498" y="76248"/>
                  </a:lnTo>
                  <a:lnTo>
                    <a:pt x="284711" y="63995"/>
                  </a:lnTo>
                  <a:lnTo>
                    <a:pt x="39924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179" name="Freeform"/>
            <p:cNvSpPr/>
            <p:nvPr/>
          </p:nvSpPr>
          <p:spPr>
            <a:xfrm>
              <a:off x="3695705" y="2247529"/>
              <a:ext cx="4791063" cy="2362944"/>
            </a:xfrm>
            <a:custGeom>
              <a:avLst/>
              <a:gdLst>
                <a:gd name="connsiteX0" fmla="*/ 458528 w 6096000"/>
                <a:gd name="connsiteY0" fmla="*/ 0 h 2751112"/>
                <a:gd name="connsiteX1" fmla="*/ 5637472 w 6096000"/>
                <a:gd name="connsiteY1" fmla="*/ 0 h 2751112"/>
                <a:gd name="connsiteX2" fmla="*/ 5698404 w 6096000"/>
                <a:gd name="connsiteY2" fmla="*/ 6143 h 2751112"/>
                <a:gd name="connsiteX3" fmla="*/ 5725358 w 6096000"/>
                <a:gd name="connsiteY3" fmla="*/ 122398 h 2751112"/>
                <a:gd name="connsiteX4" fmla="*/ 5696753 w 6096000"/>
                <a:gd name="connsiteY4" fmla="*/ 245772 h 2751112"/>
                <a:gd name="connsiteX5" fmla="*/ 5796143 w 6096000"/>
                <a:gd name="connsiteY5" fmla="*/ 329595 h 2751112"/>
                <a:gd name="connsiteX6" fmla="*/ 5849251 w 6096000"/>
                <a:gd name="connsiteY6" fmla="*/ 445395 h 2751112"/>
                <a:gd name="connsiteX7" fmla="*/ 5981464 w 6096000"/>
                <a:gd name="connsiteY7" fmla="*/ 457648 h 2751112"/>
                <a:gd name="connsiteX8" fmla="*/ 6096000 w 6096000"/>
                <a:gd name="connsiteY8" fmla="*/ 521643 h 2751112"/>
                <a:gd name="connsiteX9" fmla="*/ 6096000 w 6096000"/>
                <a:gd name="connsiteY9" fmla="*/ 2229469 h 2751112"/>
                <a:gd name="connsiteX10" fmla="*/ 5981464 w 6096000"/>
                <a:gd name="connsiteY10" fmla="*/ 2293464 h 2751112"/>
                <a:gd name="connsiteX11" fmla="*/ 5849251 w 6096000"/>
                <a:gd name="connsiteY11" fmla="*/ 2305717 h 2751112"/>
                <a:gd name="connsiteX12" fmla="*/ 5796143 w 6096000"/>
                <a:gd name="connsiteY12" fmla="*/ 2421517 h 2751112"/>
                <a:gd name="connsiteX13" fmla="*/ 5696753 w 6096000"/>
                <a:gd name="connsiteY13" fmla="*/ 2505340 h 2751112"/>
                <a:gd name="connsiteX14" fmla="*/ 5725358 w 6096000"/>
                <a:gd name="connsiteY14" fmla="*/ 2628715 h 2751112"/>
                <a:gd name="connsiteX15" fmla="*/ 5698404 w 6096000"/>
                <a:gd name="connsiteY15" fmla="*/ 2744969 h 2751112"/>
                <a:gd name="connsiteX16" fmla="*/ 5637472 w 6096000"/>
                <a:gd name="connsiteY16" fmla="*/ 2751112 h 2751112"/>
                <a:gd name="connsiteX17" fmla="*/ 458528 w 6096000"/>
                <a:gd name="connsiteY17" fmla="*/ 2751112 h 2751112"/>
                <a:gd name="connsiteX18" fmla="*/ 397596 w 6096000"/>
                <a:gd name="connsiteY18" fmla="*/ 2744969 h 2751112"/>
                <a:gd name="connsiteX19" fmla="*/ 370642 w 6096000"/>
                <a:gd name="connsiteY19" fmla="*/ 2628715 h 2751112"/>
                <a:gd name="connsiteX20" fmla="*/ 399247 w 6096000"/>
                <a:gd name="connsiteY20" fmla="*/ 2505340 h 2751112"/>
                <a:gd name="connsiteX21" fmla="*/ 299857 w 6096000"/>
                <a:gd name="connsiteY21" fmla="*/ 2421517 h 2751112"/>
                <a:gd name="connsiteX22" fmla="*/ 246749 w 6096000"/>
                <a:gd name="connsiteY22" fmla="*/ 2305717 h 2751112"/>
                <a:gd name="connsiteX23" fmla="*/ 114536 w 6096000"/>
                <a:gd name="connsiteY23" fmla="*/ 2293464 h 2751112"/>
                <a:gd name="connsiteX24" fmla="*/ 1 w 6096000"/>
                <a:gd name="connsiteY24" fmla="*/ 2229469 h 2751112"/>
                <a:gd name="connsiteX25" fmla="*/ 0 w 6096000"/>
                <a:gd name="connsiteY25" fmla="*/ 2229470 h 2751112"/>
                <a:gd name="connsiteX26" fmla="*/ 0 w 6096000"/>
                <a:gd name="connsiteY26" fmla="*/ 521643 h 2751112"/>
                <a:gd name="connsiteX27" fmla="*/ 1 w 6096000"/>
                <a:gd name="connsiteY27" fmla="*/ 521643 h 2751112"/>
                <a:gd name="connsiteX28" fmla="*/ 114536 w 6096000"/>
                <a:gd name="connsiteY28" fmla="*/ 457648 h 2751112"/>
                <a:gd name="connsiteX29" fmla="*/ 246749 w 6096000"/>
                <a:gd name="connsiteY29" fmla="*/ 445395 h 2751112"/>
                <a:gd name="connsiteX30" fmla="*/ 299857 w 6096000"/>
                <a:gd name="connsiteY30" fmla="*/ 329595 h 2751112"/>
                <a:gd name="connsiteX31" fmla="*/ 399247 w 6096000"/>
                <a:gd name="connsiteY31" fmla="*/ 245772 h 2751112"/>
                <a:gd name="connsiteX32" fmla="*/ 370642 w 6096000"/>
                <a:gd name="connsiteY32" fmla="*/ 122398 h 2751112"/>
                <a:gd name="connsiteX33" fmla="*/ 397596 w 6096000"/>
                <a:gd name="connsiteY33" fmla="*/ 6143 h 2751112"/>
                <a:gd name="connsiteX34" fmla="*/ 458528 w 6096000"/>
                <a:gd name="connsiteY34" fmla="*/ 0 h 275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96000" h="2751112">
                  <a:moveTo>
                    <a:pt x="458528" y="0"/>
                  </a:moveTo>
                  <a:lnTo>
                    <a:pt x="5637472" y="0"/>
                  </a:lnTo>
                  <a:lnTo>
                    <a:pt x="5698404" y="6143"/>
                  </a:lnTo>
                  <a:lnTo>
                    <a:pt x="5725358" y="122398"/>
                  </a:lnTo>
                  <a:lnTo>
                    <a:pt x="5696753" y="245772"/>
                  </a:lnTo>
                  <a:lnTo>
                    <a:pt x="5796143" y="329595"/>
                  </a:lnTo>
                  <a:lnTo>
                    <a:pt x="5849251" y="445395"/>
                  </a:lnTo>
                  <a:lnTo>
                    <a:pt x="5981464" y="457648"/>
                  </a:lnTo>
                  <a:lnTo>
                    <a:pt x="6096000" y="521643"/>
                  </a:lnTo>
                  <a:lnTo>
                    <a:pt x="6096000" y="2229469"/>
                  </a:lnTo>
                  <a:lnTo>
                    <a:pt x="5981464" y="2293464"/>
                  </a:lnTo>
                  <a:lnTo>
                    <a:pt x="5849251" y="2305717"/>
                  </a:lnTo>
                  <a:lnTo>
                    <a:pt x="5796143" y="2421517"/>
                  </a:lnTo>
                  <a:lnTo>
                    <a:pt x="5696753" y="2505340"/>
                  </a:lnTo>
                  <a:lnTo>
                    <a:pt x="5725358" y="2628715"/>
                  </a:lnTo>
                  <a:lnTo>
                    <a:pt x="5698404" y="2744969"/>
                  </a:lnTo>
                  <a:lnTo>
                    <a:pt x="5637472" y="2751112"/>
                  </a:lnTo>
                  <a:lnTo>
                    <a:pt x="458528" y="2751112"/>
                  </a:lnTo>
                  <a:lnTo>
                    <a:pt x="397596" y="2744969"/>
                  </a:lnTo>
                  <a:lnTo>
                    <a:pt x="370642" y="2628715"/>
                  </a:lnTo>
                  <a:lnTo>
                    <a:pt x="399247" y="2505340"/>
                  </a:lnTo>
                  <a:lnTo>
                    <a:pt x="299857" y="2421517"/>
                  </a:lnTo>
                  <a:lnTo>
                    <a:pt x="246749" y="2305717"/>
                  </a:lnTo>
                  <a:lnTo>
                    <a:pt x="114536" y="2293464"/>
                  </a:lnTo>
                  <a:lnTo>
                    <a:pt x="1" y="2229469"/>
                  </a:lnTo>
                  <a:lnTo>
                    <a:pt x="0" y="2229470"/>
                  </a:lnTo>
                  <a:lnTo>
                    <a:pt x="0" y="521643"/>
                  </a:lnTo>
                  <a:lnTo>
                    <a:pt x="1" y="521643"/>
                  </a:lnTo>
                  <a:lnTo>
                    <a:pt x="114536" y="457648"/>
                  </a:lnTo>
                  <a:lnTo>
                    <a:pt x="246749" y="445395"/>
                  </a:lnTo>
                  <a:lnTo>
                    <a:pt x="299857" y="329595"/>
                  </a:lnTo>
                  <a:lnTo>
                    <a:pt x="399247" y="245772"/>
                  </a:lnTo>
                  <a:lnTo>
                    <a:pt x="370642" y="122398"/>
                  </a:lnTo>
                  <a:lnTo>
                    <a:pt x="397596" y="6143"/>
                  </a:lnTo>
                  <a:lnTo>
                    <a:pt x="45852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0" bIns="468000" rtlCol="1" anchor="ctr">
              <a:noAutofit/>
            </a:bodyPr>
            <a:lstStyle/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أحسنت!</a:t>
              </a:r>
            </a:p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السؤال التالي..</a:t>
              </a:r>
            </a:p>
          </p:txBody>
        </p:sp>
        <p:sp>
          <p:nvSpPr>
            <p:cNvPr id="180" name="Freeform">
              <a:hlinkClick r:id="" action="ppaction://hlinkshowjump?jump=nextslide"/>
            </p:cNvPr>
            <p:cNvSpPr/>
            <p:nvPr/>
          </p:nvSpPr>
          <p:spPr>
            <a:xfrm flipH="1">
              <a:off x="5839527" y="3974869"/>
              <a:ext cx="423298" cy="423300"/>
            </a:xfrm>
            <a:prstGeom prst="chevron">
              <a:avLst/>
            </a:pr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</p:grpSp>
    </p:spTree>
    <p:extLst>
      <p:ext uri="{BB962C8B-B14F-4D97-AF65-F5344CB8AC3E}">
        <p14:creationId xmlns:p14="http://schemas.microsoft.com/office/powerpoint/2010/main" val="257915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ght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4" dur="7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7" dur="7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0" dur="7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3" dur="7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سؤال"/>
          <p:cNvGrpSpPr/>
          <p:nvPr/>
        </p:nvGrpSpPr>
        <p:grpSpPr>
          <a:xfrm>
            <a:off x="3048000" y="773137"/>
            <a:ext cx="6096001" cy="3006537"/>
            <a:chOff x="3048000" y="773138"/>
            <a:chExt cx="6096001" cy="2751112"/>
          </a:xfrm>
        </p:grpSpPr>
        <p:sp>
          <p:nvSpPr>
            <p:cNvPr id="53" name="Freeform"/>
            <p:cNvSpPr/>
            <p:nvPr/>
          </p:nvSpPr>
          <p:spPr>
            <a:xfrm>
              <a:off x="3048001" y="779281"/>
              <a:ext cx="399247" cy="515500"/>
            </a:xfrm>
            <a:custGeom>
              <a:avLst/>
              <a:gdLst>
                <a:gd name="connsiteX0" fmla="*/ 397596 w 399247"/>
                <a:gd name="connsiteY0" fmla="*/ 0 h 515500"/>
                <a:gd name="connsiteX1" fmla="*/ 370642 w 399247"/>
                <a:gd name="connsiteY1" fmla="*/ 116255 h 515500"/>
                <a:gd name="connsiteX2" fmla="*/ 399247 w 399247"/>
                <a:gd name="connsiteY2" fmla="*/ 239629 h 515500"/>
                <a:gd name="connsiteX3" fmla="*/ 299857 w 399247"/>
                <a:gd name="connsiteY3" fmla="*/ 323452 h 515500"/>
                <a:gd name="connsiteX4" fmla="*/ 246749 w 399247"/>
                <a:gd name="connsiteY4" fmla="*/ 439252 h 515500"/>
                <a:gd name="connsiteX5" fmla="*/ 114536 w 399247"/>
                <a:gd name="connsiteY5" fmla="*/ 451505 h 515500"/>
                <a:gd name="connsiteX6" fmla="*/ 1 w 399247"/>
                <a:gd name="connsiteY6" fmla="*/ 515500 h 515500"/>
                <a:gd name="connsiteX7" fmla="*/ 0 w 399247"/>
                <a:gd name="connsiteY7" fmla="*/ 515500 h 515500"/>
                <a:gd name="connsiteX8" fmla="*/ 0 w 399247"/>
                <a:gd name="connsiteY8" fmla="*/ 452385 h 515500"/>
                <a:gd name="connsiteX9" fmla="*/ 366119 w 399247"/>
                <a:gd name="connsiteY9" fmla="*/ 3173 h 515500"/>
                <a:gd name="connsiteX10" fmla="*/ 397596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397596" y="0"/>
                  </a:moveTo>
                  <a:lnTo>
                    <a:pt x="370642" y="116255"/>
                  </a:lnTo>
                  <a:lnTo>
                    <a:pt x="399247" y="239629"/>
                  </a:lnTo>
                  <a:lnTo>
                    <a:pt x="299857" y="323452"/>
                  </a:lnTo>
                  <a:lnTo>
                    <a:pt x="246749" y="439252"/>
                  </a:lnTo>
                  <a:lnTo>
                    <a:pt x="114536" y="451505"/>
                  </a:lnTo>
                  <a:lnTo>
                    <a:pt x="1" y="515500"/>
                  </a:lnTo>
                  <a:lnTo>
                    <a:pt x="0" y="515500"/>
                  </a:lnTo>
                  <a:lnTo>
                    <a:pt x="0" y="452385"/>
                  </a:lnTo>
                  <a:cubicBezTo>
                    <a:pt x="0" y="230802"/>
                    <a:pt x="157175" y="45929"/>
                    <a:pt x="366119" y="3173"/>
                  </a:cubicBezTo>
                  <a:lnTo>
                    <a:pt x="39759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2" name="Freeform"/>
            <p:cNvSpPr/>
            <p:nvPr/>
          </p:nvSpPr>
          <p:spPr>
            <a:xfrm>
              <a:off x="8744754" y="779281"/>
              <a:ext cx="399247" cy="515500"/>
            </a:xfrm>
            <a:custGeom>
              <a:avLst/>
              <a:gdLst>
                <a:gd name="connsiteX0" fmla="*/ 1651 w 399247"/>
                <a:gd name="connsiteY0" fmla="*/ 0 h 515500"/>
                <a:gd name="connsiteX1" fmla="*/ 33128 w 399247"/>
                <a:gd name="connsiteY1" fmla="*/ 3173 h 515500"/>
                <a:gd name="connsiteX2" fmla="*/ 399247 w 399247"/>
                <a:gd name="connsiteY2" fmla="*/ 452385 h 515500"/>
                <a:gd name="connsiteX3" fmla="*/ 399247 w 399247"/>
                <a:gd name="connsiteY3" fmla="*/ 515500 h 515500"/>
                <a:gd name="connsiteX4" fmla="*/ 284711 w 399247"/>
                <a:gd name="connsiteY4" fmla="*/ 451505 h 515500"/>
                <a:gd name="connsiteX5" fmla="*/ 152498 w 399247"/>
                <a:gd name="connsiteY5" fmla="*/ 439252 h 515500"/>
                <a:gd name="connsiteX6" fmla="*/ 99390 w 399247"/>
                <a:gd name="connsiteY6" fmla="*/ 323452 h 515500"/>
                <a:gd name="connsiteX7" fmla="*/ 0 w 399247"/>
                <a:gd name="connsiteY7" fmla="*/ 239629 h 515500"/>
                <a:gd name="connsiteX8" fmla="*/ 28605 w 399247"/>
                <a:gd name="connsiteY8" fmla="*/ 116255 h 515500"/>
                <a:gd name="connsiteX9" fmla="*/ 1651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1651" y="0"/>
                  </a:moveTo>
                  <a:lnTo>
                    <a:pt x="33128" y="3173"/>
                  </a:lnTo>
                  <a:cubicBezTo>
                    <a:pt x="242072" y="45929"/>
                    <a:pt x="399247" y="230802"/>
                    <a:pt x="399247" y="452385"/>
                  </a:cubicBezTo>
                  <a:lnTo>
                    <a:pt x="399247" y="515500"/>
                  </a:lnTo>
                  <a:lnTo>
                    <a:pt x="284711" y="451505"/>
                  </a:lnTo>
                  <a:lnTo>
                    <a:pt x="152498" y="439252"/>
                  </a:lnTo>
                  <a:lnTo>
                    <a:pt x="99390" y="323452"/>
                  </a:lnTo>
                  <a:lnTo>
                    <a:pt x="0" y="239629"/>
                  </a:lnTo>
                  <a:lnTo>
                    <a:pt x="28605" y="116255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1" name="Freeform"/>
            <p:cNvSpPr/>
            <p:nvPr/>
          </p:nvSpPr>
          <p:spPr>
            <a:xfrm>
              <a:off x="3048001" y="3002607"/>
              <a:ext cx="399247" cy="515500"/>
            </a:xfrm>
            <a:custGeom>
              <a:avLst/>
              <a:gdLst>
                <a:gd name="connsiteX0" fmla="*/ 1 w 399247"/>
                <a:gd name="connsiteY0" fmla="*/ 0 h 515500"/>
                <a:gd name="connsiteX1" fmla="*/ 114536 w 399247"/>
                <a:gd name="connsiteY1" fmla="*/ 63995 h 515500"/>
                <a:gd name="connsiteX2" fmla="*/ 246749 w 399247"/>
                <a:gd name="connsiteY2" fmla="*/ 76248 h 515500"/>
                <a:gd name="connsiteX3" fmla="*/ 299857 w 399247"/>
                <a:gd name="connsiteY3" fmla="*/ 192048 h 515500"/>
                <a:gd name="connsiteX4" fmla="*/ 399247 w 399247"/>
                <a:gd name="connsiteY4" fmla="*/ 275871 h 515500"/>
                <a:gd name="connsiteX5" fmla="*/ 370642 w 399247"/>
                <a:gd name="connsiteY5" fmla="*/ 399246 h 515500"/>
                <a:gd name="connsiteX6" fmla="*/ 397596 w 399247"/>
                <a:gd name="connsiteY6" fmla="*/ 515500 h 515500"/>
                <a:gd name="connsiteX7" fmla="*/ 366119 w 399247"/>
                <a:gd name="connsiteY7" fmla="*/ 512327 h 515500"/>
                <a:gd name="connsiteX8" fmla="*/ 0 w 399247"/>
                <a:gd name="connsiteY8" fmla="*/ 63115 h 515500"/>
                <a:gd name="connsiteX9" fmla="*/ 0 w 399247"/>
                <a:gd name="connsiteY9" fmla="*/ 1 h 515500"/>
                <a:gd name="connsiteX10" fmla="*/ 1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1" y="0"/>
                  </a:moveTo>
                  <a:lnTo>
                    <a:pt x="114536" y="63995"/>
                  </a:lnTo>
                  <a:lnTo>
                    <a:pt x="246749" y="76248"/>
                  </a:lnTo>
                  <a:lnTo>
                    <a:pt x="299857" y="192048"/>
                  </a:lnTo>
                  <a:lnTo>
                    <a:pt x="399247" y="275871"/>
                  </a:lnTo>
                  <a:lnTo>
                    <a:pt x="370642" y="399246"/>
                  </a:lnTo>
                  <a:lnTo>
                    <a:pt x="397596" y="515500"/>
                  </a:lnTo>
                  <a:lnTo>
                    <a:pt x="366119" y="512327"/>
                  </a:lnTo>
                  <a:cubicBezTo>
                    <a:pt x="157175" y="469571"/>
                    <a:pt x="0" y="284698"/>
                    <a:pt x="0" y="63115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0" name="Freeform"/>
            <p:cNvSpPr/>
            <p:nvPr/>
          </p:nvSpPr>
          <p:spPr>
            <a:xfrm>
              <a:off x="8744754" y="3002607"/>
              <a:ext cx="399247" cy="515500"/>
            </a:xfrm>
            <a:custGeom>
              <a:avLst/>
              <a:gdLst>
                <a:gd name="connsiteX0" fmla="*/ 399247 w 399247"/>
                <a:gd name="connsiteY0" fmla="*/ 0 h 515500"/>
                <a:gd name="connsiteX1" fmla="*/ 399247 w 399247"/>
                <a:gd name="connsiteY1" fmla="*/ 63115 h 515500"/>
                <a:gd name="connsiteX2" fmla="*/ 33128 w 399247"/>
                <a:gd name="connsiteY2" fmla="*/ 512327 h 515500"/>
                <a:gd name="connsiteX3" fmla="*/ 1651 w 399247"/>
                <a:gd name="connsiteY3" fmla="*/ 515500 h 515500"/>
                <a:gd name="connsiteX4" fmla="*/ 28605 w 399247"/>
                <a:gd name="connsiteY4" fmla="*/ 399246 h 515500"/>
                <a:gd name="connsiteX5" fmla="*/ 0 w 399247"/>
                <a:gd name="connsiteY5" fmla="*/ 275871 h 515500"/>
                <a:gd name="connsiteX6" fmla="*/ 99390 w 399247"/>
                <a:gd name="connsiteY6" fmla="*/ 192048 h 515500"/>
                <a:gd name="connsiteX7" fmla="*/ 152498 w 399247"/>
                <a:gd name="connsiteY7" fmla="*/ 76248 h 515500"/>
                <a:gd name="connsiteX8" fmla="*/ 284711 w 399247"/>
                <a:gd name="connsiteY8" fmla="*/ 63995 h 515500"/>
                <a:gd name="connsiteX9" fmla="*/ 399247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399247" y="0"/>
                  </a:moveTo>
                  <a:lnTo>
                    <a:pt x="399247" y="63115"/>
                  </a:lnTo>
                  <a:cubicBezTo>
                    <a:pt x="399247" y="284698"/>
                    <a:pt x="242072" y="469571"/>
                    <a:pt x="33128" y="512327"/>
                  </a:cubicBezTo>
                  <a:lnTo>
                    <a:pt x="1651" y="515500"/>
                  </a:lnTo>
                  <a:lnTo>
                    <a:pt x="28605" y="399246"/>
                  </a:lnTo>
                  <a:lnTo>
                    <a:pt x="0" y="275871"/>
                  </a:lnTo>
                  <a:lnTo>
                    <a:pt x="99390" y="192048"/>
                  </a:lnTo>
                  <a:lnTo>
                    <a:pt x="152498" y="76248"/>
                  </a:lnTo>
                  <a:lnTo>
                    <a:pt x="284711" y="63995"/>
                  </a:lnTo>
                  <a:lnTo>
                    <a:pt x="39924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47" name="Freeform"/>
            <p:cNvSpPr/>
            <p:nvPr/>
          </p:nvSpPr>
          <p:spPr>
            <a:xfrm>
              <a:off x="3048000" y="773138"/>
              <a:ext cx="6096000" cy="2751112"/>
            </a:xfrm>
            <a:custGeom>
              <a:avLst/>
              <a:gdLst>
                <a:gd name="connsiteX0" fmla="*/ 458528 w 6096000"/>
                <a:gd name="connsiteY0" fmla="*/ 0 h 2751112"/>
                <a:gd name="connsiteX1" fmla="*/ 5637472 w 6096000"/>
                <a:gd name="connsiteY1" fmla="*/ 0 h 2751112"/>
                <a:gd name="connsiteX2" fmla="*/ 5698404 w 6096000"/>
                <a:gd name="connsiteY2" fmla="*/ 6143 h 2751112"/>
                <a:gd name="connsiteX3" fmla="*/ 5725358 w 6096000"/>
                <a:gd name="connsiteY3" fmla="*/ 122398 h 2751112"/>
                <a:gd name="connsiteX4" fmla="*/ 5696753 w 6096000"/>
                <a:gd name="connsiteY4" fmla="*/ 245772 h 2751112"/>
                <a:gd name="connsiteX5" fmla="*/ 5796143 w 6096000"/>
                <a:gd name="connsiteY5" fmla="*/ 329595 h 2751112"/>
                <a:gd name="connsiteX6" fmla="*/ 5849251 w 6096000"/>
                <a:gd name="connsiteY6" fmla="*/ 445395 h 2751112"/>
                <a:gd name="connsiteX7" fmla="*/ 5981464 w 6096000"/>
                <a:gd name="connsiteY7" fmla="*/ 457648 h 2751112"/>
                <a:gd name="connsiteX8" fmla="*/ 6096000 w 6096000"/>
                <a:gd name="connsiteY8" fmla="*/ 521643 h 2751112"/>
                <a:gd name="connsiteX9" fmla="*/ 6096000 w 6096000"/>
                <a:gd name="connsiteY9" fmla="*/ 2229469 h 2751112"/>
                <a:gd name="connsiteX10" fmla="*/ 5981464 w 6096000"/>
                <a:gd name="connsiteY10" fmla="*/ 2293464 h 2751112"/>
                <a:gd name="connsiteX11" fmla="*/ 5849251 w 6096000"/>
                <a:gd name="connsiteY11" fmla="*/ 2305717 h 2751112"/>
                <a:gd name="connsiteX12" fmla="*/ 5796143 w 6096000"/>
                <a:gd name="connsiteY12" fmla="*/ 2421517 h 2751112"/>
                <a:gd name="connsiteX13" fmla="*/ 5696753 w 6096000"/>
                <a:gd name="connsiteY13" fmla="*/ 2505340 h 2751112"/>
                <a:gd name="connsiteX14" fmla="*/ 5725358 w 6096000"/>
                <a:gd name="connsiteY14" fmla="*/ 2628715 h 2751112"/>
                <a:gd name="connsiteX15" fmla="*/ 5698404 w 6096000"/>
                <a:gd name="connsiteY15" fmla="*/ 2744969 h 2751112"/>
                <a:gd name="connsiteX16" fmla="*/ 5637472 w 6096000"/>
                <a:gd name="connsiteY16" fmla="*/ 2751112 h 2751112"/>
                <a:gd name="connsiteX17" fmla="*/ 458528 w 6096000"/>
                <a:gd name="connsiteY17" fmla="*/ 2751112 h 2751112"/>
                <a:gd name="connsiteX18" fmla="*/ 397596 w 6096000"/>
                <a:gd name="connsiteY18" fmla="*/ 2744969 h 2751112"/>
                <a:gd name="connsiteX19" fmla="*/ 370642 w 6096000"/>
                <a:gd name="connsiteY19" fmla="*/ 2628715 h 2751112"/>
                <a:gd name="connsiteX20" fmla="*/ 399247 w 6096000"/>
                <a:gd name="connsiteY20" fmla="*/ 2505340 h 2751112"/>
                <a:gd name="connsiteX21" fmla="*/ 299857 w 6096000"/>
                <a:gd name="connsiteY21" fmla="*/ 2421517 h 2751112"/>
                <a:gd name="connsiteX22" fmla="*/ 246749 w 6096000"/>
                <a:gd name="connsiteY22" fmla="*/ 2305717 h 2751112"/>
                <a:gd name="connsiteX23" fmla="*/ 114536 w 6096000"/>
                <a:gd name="connsiteY23" fmla="*/ 2293464 h 2751112"/>
                <a:gd name="connsiteX24" fmla="*/ 1 w 6096000"/>
                <a:gd name="connsiteY24" fmla="*/ 2229469 h 2751112"/>
                <a:gd name="connsiteX25" fmla="*/ 0 w 6096000"/>
                <a:gd name="connsiteY25" fmla="*/ 2229470 h 2751112"/>
                <a:gd name="connsiteX26" fmla="*/ 0 w 6096000"/>
                <a:gd name="connsiteY26" fmla="*/ 521643 h 2751112"/>
                <a:gd name="connsiteX27" fmla="*/ 1 w 6096000"/>
                <a:gd name="connsiteY27" fmla="*/ 521643 h 2751112"/>
                <a:gd name="connsiteX28" fmla="*/ 114536 w 6096000"/>
                <a:gd name="connsiteY28" fmla="*/ 457648 h 2751112"/>
                <a:gd name="connsiteX29" fmla="*/ 246749 w 6096000"/>
                <a:gd name="connsiteY29" fmla="*/ 445395 h 2751112"/>
                <a:gd name="connsiteX30" fmla="*/ 299857 w 6096000"/>
                <a:gd name="connsiteY30" fmla="*/ 329595 h 2751112"/>
                <a:gd name="connsiteX31" fmla="*/ 399247 w 6096000"/>
                <a:gd name="connsiteY31" fmla="*/ 245772 h 2751112"/>
                <a:gd name="connsiteX32" fmla="*/ 370642 w 6096000"/>
                <a:gd name="connsiteY32" fmla="*/ 122398 h 2751112"/>
                <a:gd name="connsiteX33" fmla="*/ 397596 w 6096000"/>
                <a:gd name="connsiteY33" fmla="*/ 6143 h 2751112"/>
                <a:gd name="connsiteX34" fmla="*/ 458528 w 6096000"/>
                <a:gd name="connsiteY34" fmla="*/ 0 h 275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96000" h="2751112">
                  <a:moveTo>
                    <a:pt x="458528" y="0"/>
                  </a:moveTo>
                  <a:lnTo>
                    <a:pt x="5637472" y="0"/>
                  </a:lnTo>
                  <a:lnTo>
                    <a:pt x="5698404" y="6143"/>
                  </a:lnTo>
                  <a:lnTo>
                    <a:pt x="5725358" y="122398"/>
                  </a:lnTo>
                  <a:lnTo>
                    <a:pt x="5696753" y="245772"/>
                  </a:lnTo>
                  <a:lnTo>
                    <a:pt x="5796143" y="329595"/>
                  </a:lnTo>
                  <a:lnTo>
                    <a:pt x="5849251" y="445395"/>
                  </a:lnTo>
                  <a:lnTo>
                    <a:pt x="5981464" y="457648"/>
                  </a:lnTo>
                  <a:lnTo>
                    <a:pt x="6096000" y="521643"/>
                  </a:lnTo>
                  <a:lnTo>
                    <a:pt x="6096000" y="2229469"/>
                  </a:lnTo>
                  <a:lnTo>
                    <a:pt x="5981464" y="2293464"/>
                  </a:lnTo>
                  <a:lnTo>
                    <a:pt x="5849251" y="2305717"/>
                  </a:lnTo>
                  <a:lnTo>
                    <a:pt x="5796143" y="2421517"/>
                  </a:lnTo>
                  <a:lnTo>
                    <a:pt x="5696753" y="2505340"/>
                  </a:lnTo>
                  <a:lnTo>
                    <a:pt x="5725358" y="2628715"/>
                  </a:lnTo>
                  <a:lnTo>
                    <a:pt x="5698404" y="2744969"/>
                  </a:lnTo>
                  <a:lnTo>
                    <a:pt x="5637472" y="2751112"/>
                  </a:lnTo>
                  <a:lnTo>
                    <a:pt x="458528" y="2751112"/>
                  </a:lnTo>
                  <a:lnTo>
                    <a:pt x="397596" y="2744969"/>
                  </a:lnTo>
                  <a:lnTo>
                    <a:pt x="370642" y="2628715"/>
                  </a:lnTo>
                  <a:lnTo>
                    <a:pt x="399247" y="2505340"/>
                  </a:lnTo>
                  <a:lnTo>
                    <a:pt x="299857" y="2421517"/>
                  </a:lnTo>
                  <a:lnTo>
                    <a:pt x="246749" y="2305717"/>
                  </a:lnTo>
                  <a:lnTo>
                    <a:pt x="114536" y="2293464"/>
                  </a:lnTo>
                  <a:lnTo>
                    <a:pt x="1" y="2229469"/>
                  </a:lnTo>
                  <a:lnTo>
                    <a:pt x="0" y="2229470"/>
                  </a:lnTo>
                  <a:lnTo>
                    <a:pt x="0" y="521643"/>
                  </a:lnTo>
                  <a:lnTo>
                    <a:pt x="1" y="521643"/>
                  </a:lnTo>
                  <a:lnTo>
                    <a:pt x="114536" y="457648"/>
                  </a:lnTo>
                  <a:lnTo>
                    <a:pt x="246749" y="445395"/>
                  </a:lnTo>
                  <a:lnTo>
                    <a:pt x="299857" y="329595"/>
                  </a:lnTo>
                  <a:lnTo>
                    <a:pt x="399247" y="245772"/>
                  </a:lnTo>
                  <a:lnTo>
                    <a:pt x="370642" y="122398"/>
                  </a:lnTo>
                  <a:lnTo>
                    <a:pt x="397596" y="6143"/>
                  </a:lnTo>
                  <a:lnTo>
                    <a:pt x="45852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ما اسم أم عائشة رضي الله عنها؟</a:t>
              </a:r>
            </a:p>
          </p:txBody>
        </p:sp>
      </p:grpSp>
      <p:grpSp>
        <p:nvGrpSpPr>
          <p:cNvPr id="162" name="جواب 3"/>
          <p:cNvGrpSpPr/>
          <p:nvPr/>
        </p:nvGrpSpPr>
        <p:grpSpPr>
          <a:xfrm>
            <a:off x="3383903" y="4741272"/>
            <a:ext cx="5424196" cy="526688"/>
            <a:chOff x="3383903" y="3931481"/>
            <a:chExt cx="5424196" cy="526688"/>
          </a:xfrm>
        </p:grpSpPr>
        <p:sp>
          <p:nvSpPr>
            <p:cNvPr id="74" name="Freeform"/>
            <p:cNvSpPr/>
            <p:nvPr/>
          </p:nvSpPr>
          <p:spPr>
            <a:xfrm>
              <a:off x="8603720" y="3936203"/>
              <a:ext cx="204379" cy="517247"/>
            </a:xfrm>
            <a:custGeom>
              <a:avLst/>
              <a:gdLst>
                <a:gd name="connsiteX0" fmla="*/ 139979 w 204379"/>
                <a:gd name="connsiteY0" fmla="*/ 0 h 517247"/>
                <a:gd name="connsiteX1" fmla="*/ 150765 w 204379"/>
                <a:gd name="connsiteY1" fmla="*/ 2177 h 517247"/>
                <a:gd name="connsiteX2" fmla="*/ 204379 w 204379"/>
                <a:gd name="connsiteY2" fmla="*/ 83062 h 517247"/>
                <a:gd name="connsiteX3" fmla="*/ 204379 w 204379"/>
                <a:gd name="connsiteY3" fmla="*/ 434184 h 517247"/>
                <a:gd name="connsiteX4" fmla="*/ 150765 w 204379"/>
                <a:gd name="connsiteY4" fmla="*/ 515069 h 517247"/>
                <a:gd name="connsiteX5" fmla="*/ 139979 w 204379"/>
                <a:gd name="connsiteY5" fmla="*/ 517247 h 517247"/>
                <a:gd name="connsiteX6" fmla="*/ 120920 w 204379"/>
                <a:gd name="connsiteY6" fmla="*/ 514739 h 517247"/>
                <a:gd name="connsiteX7" fmla="*/ 75319 w 204379"/>
                <a:gd name="connsiteY7" fmla="*/ 425328 h 517247"/>
                <a:gd name="connsiteX8" fmla="*/ 0 w 204379"/>
                <a:gd name="connsiteY8" fmla="*/ 356451 h 517247"/>
                <a:gd name="connsiteX9" fmla="*/ 18367 w 204379"/>
                <a:gd name="connsiteY9" fmla="*/ 258623 h 517247"/>
                <a:gd name="connsiteX10" fmla="*/ 0 w 204379"/>
                <a:gd name="connsiteY10" fmla="*/ 160795 h 517247"/>
                <a:gd name="connsiteX11" fmla="*/ 75319 w 204379"/>
                <a:gd name="connsiteY11" fmla="*/ 91918 h 517247"/>
                <a:gd name="connsiteX12" fmla="*/ 120920 w 204379"/>
                <a:gd name="connsiteY12" fmla="*/ 2507 h 517247"/>
                <a:gd name="connsiteX13" fmla="*/ 139979 w 204379"/>
                <a:gd name="connsiteY13" fmla="*/ 0 h 51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7247">
                  <a:moveTo>
                    <a:pt x="139979" y="0"/>
                  </a:moveTo>
                  <a:lnTo>
                    <a:pt x="150765" y="2177"/>
                  </a:lnTo>
                  <a:cubicBezTo>
                    <a:pt x="182272" y="15504"/>
                    <a:pt x="204379" y="46701"/>
                    <a:pt x="204379" y="83062"/>
                  </a:cubicBezTo>
                  <a:lnTo>
                    <a:pt x="204379" y="434184"/>
                  </a:lnTo>
                  <a:cubicBezTo>
                    <a:pt x="204379" y="470545"/>
                    <a:pt x="182272" y="501743"/>
                    <a:pt x="150765" y="515069"/>
                  </a:cubicBezTo>
                  <a:lnTo>
                    <a:pt x="139979" y="517247"/>
                  </a:lnTo>
                  <a:lnTo>
                    <a:pt x="120920" y="514739"/>
                  </a:lnTo>
                  <a:lnTo>
                    <a:pt x="75319" y="425328"/>
                  </a:lnTo>
                  <a:lnTo>
                    <a:pt x="0" y="356451"/>
                  </a:lnTo>
                  <a:lnTo>
                    <a:pt x="18367" y="258623"/>
                  </a:lnTo>
                  <a:lnTo>
                    <a:pt x="0" y="160795"/>
                  </a:lnTo>
                  <a:lnTo>
                    <a:pt x="75319" y="91918"/>
                  </a:lnTo>
                  <a:lnTo>
                    <a:pt x="120920" y="2507"/>
                  </a:lnTo>
                  <a:lnTo>
                    <a:pt x="139979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73" name="Freeform"/>
            <p:cNvSpPr/>
            <p:nvPr/>
          </p:nvSpPr>
          <p:spPr>
            <a:xfrm>
              <a:off x="3383903" y="3938120"/>
              <a:ext cx="180297" cy="513410"/>
            </a:xfrm>
            <a:custGeom>
              <a:avLst/>
              <a:gdLst>
                <a:gd name="connsiteX0" fmla="*/ 54898 w 180297"/>
                <a:gd name="connsiteY0" fmla="*/ 0 h 513410"/>
                <a:gd name="connsiteX1" fmla="*/ 59377 w 180297"/>
                <a:gd name="connsiteY1" fmla="*/ 589 h 513410"/>
                <a:gd name="connsiteX2" fmla="*/ 104978 w 180297"/>
                <a:gd name="connsiteY2" fmla="*/ 90000 h 513410"/>
                <a:gd name="connsiteX3" fmla="*/ 180297 w 180297"/>
                <a:gd name="connsiteY3" fmla="*/ 158877 h 513410"/>
                <a:gd name="connsiteX4" fmla="*/ 161930 w 180297"/>
                <a:gd name="connsiteY4" fmla="*/ 256705 h 513410"/>
                <a:gd name="connsiteX5" fmla="*/ 180297 w 180297"/>
                <a:gd name="connsiteY5" fmla="*/ 354533 h 513410"/>
                <a:gd name="connsiteX6" fmla="*/ 104978 w 180297"/>
                <a:gd name="connsiteY6" fmla="*/ 423410 h 513410"/>
                <a:gd name="connsiteX7" fmla="*/ 59377 w 180297"/>
                <a:gd name="connsiteY7" fmla="*/ 512821 h 513410"/>
                <a:gd name="connsiteX8" fmla="*/ 54898 w 180297"/>
                <a:gd name="connsiteY8" fmla="*/ 513410 h 513410"/>
                <a:gd name="connsiteX9" fmla="*/ 53614 w 180297"/>
                <a:gd name="connsiteY9" fmla="*/ 513151 h 513410"/>
                <a:gd name="connsiteX10" fmla="*/ 0 w 180297"/>
                <a:gd name="connsiteY10" fmla="*/ 432266 h 513410"/>
                <a:gd name="connsiteX11" fmla="*/ 0 w 180297"/>
                <a:gd name="connsiteY11" fmla="*/ 81144 h 513410"/>
                <a:gd name="connsiteX12" fmla="*/ 53614 w 180297"/>
                <a:gd name="connsiteY12" fmla="*/ 259 h 513410"/>
                <a:gd name="connsiteX13" fmla="*/ 54898 w 180297"/>
                <a:gd name="connsiteY13" fmla="*/ 0 h 513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0297" h="513410">
                  <a:moveTo>
                    <a:pt x="54898" y="0"/>
                  </a:moveTo>
                  <a:lnTo>
                    <a:pt x="59377" y="589"/>
                  </a:lnTo>
                  <a:lnTo>
                    <a:pt x="104978" y="90000"/>
                  </a:lnTo>
                  <a:lnTo>
                    <a:pt x="180297" y="158877"/>
                  </a:lnTo>
                  <a:lnTo>
                    <a:pt x="161930" y="256705"/>
                  </a:lnTo>
                  <a:lnTo>
                    <a:pt x="180297" y="354533"/>
                  </a:lnTo>
                  <a:lnTo>
                    <a:pt x="104978" y="423410"/>
                  </a:lnTo>
                  <a:lnTo>
                    <a:pt x="59377" y="512821"/>
                  </a:lnTo>
                  <a:lnTo>
                    <a:pt x="54898" y="513410"/>
                  </a:lnTo>
                  <a:lnTo>
                    <a:pt x="53614" y="513151"/>
                  </a:lnTo>
                  <a:cubicBezTo>
                    <a:pt x="22108" y="499825"/>
                    <a:pt x="0" y="468627"/>
                    <a:pt x="0" y="432266"/>
                  </a:cubicBezTo>
                  <a:lnTo>
                    <a:pt x="0" y="81144"/>
                  </a:lnTo>
                  <a:cubicBezTo>
                    <a:pt x="0" y="44783"/>
                    <a:pt x="22108" y="13586"/>
                    <a:pt x="53614" y="259"/>
                  </a:cubicBezTo>
                  <a:lnTo>
                    <a:pt x="54898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6" name="Freeform"/>
            <p:cNvSpPr/>
            <p:nvPr/>
          </p:nvSpPr>
          <p:spPr>
            <a:xfrm>
              <a:off x="3438800" y="3931481"/>
              <a:ext cx="5304898" cy="526688"/>
            </a:xfrm>
            <a:custGeom>
              <a:avLst/>
              <a:gdLst>
                <a:gd name="connsiteX0" fmla="*/ 32885 w 5304898"/>
                <a:gd name="connsiteY0" fmla="*/ 0 h 526688"/>
                <a:gd name="connsiteX1" fmla="*/ 5281515 w 5304898"/>
                <a:gd name="connsiteY1" fmla="*/ 0 h 526688"/>
                <a:gd name="connsiteX2" fmla="*/ 5304898 w 5304898"/>
                <a:gd name="connsiteY2" fmla="*/ 4721 h 526688"/>
                <a:gd name="connsiteX3" fmla="*/ 5285839 w 5304898"/>
                <a:gd name="connsiteY3" fmla="*/ 7228 h 526688"/>
                <a:gd name="connsiteX4" fmla="*/ 5240238 w 5304898"/>
                <a:gd name="connsiteY4" fmla="*/ 96639 h 526688"/>
                <a:gd name="connsiteX5" fmla="*/ 5164919 w 5304898"/>
                <a:gd name="connsiteY5" fmla="*/ 165516 h 526688"/>
                <a:gd name="connsiteX6" fmla="*/ 5183286 w 5304898"/>
                <a:gd name="connsiteY6" fmla="*/ 263344 h 526688"/>
                <a:gd name="connsiteX7" fmla="*/ 5164919 w 5304898"/>
                <a:gd name="connsiteY7" fmla="*/ 361172 h 526688"/>
                <a:gd name="connsiteX8" fmla="*/ 5240238 w 5304898"/>
                <a:gd name="connsiteY8" fmla="*/ 430049 h 526688"/>
                <a:gd name="connsiteX9" fmla="*/ 5285839 w 5304898"/>
                <a:gd name="connsiteY9" fmla="*/ 519460 h 526688"/>
                <a:gd name="connsiteX10" fmla="*/ 5304898 w 5304898"/>
                <a:gd name="connsiteY10" fmla="*/ 521968 h 526688"/>
                <a:gd name="connsiteX11" fmla="*/ 5281515 w 5304898"/>
                <a:gd name="connsiteY11" fmla="*/ 526688 h 526688"/>
                <a:gd name="connsiteX12" fmla="*/ 32885 w 5304898"/>
                <a:gd name="connsiteY12" fmla="*/ 526688 h 526688"/>
                <a:gd name="connsiteX13" fmla="*/ 0 w 5304898"/>
                <a:gd name="connsiteY13" fmla="*/ 520049 h 526688"/>
                <a:gd name="connsiteX14" fmla="*/ 4479 w 5304898"/>
                <a:gd name="connsiteY14" fmla="*/ 519460 h 526688"/>
                <a:gd name="connsiteX15" fmla="*/ 50080 w 5304898"/>
                <a:gd name="connsiteY15" fmla="*/ 430049 h 526688"/>
                <a:gd name="connsiteX16" fmla="*/ 125399 w 5304898"/>
                <a:gd name="connsiteY16" fmla="*/ 361172 h 526688"/>
                <a:gd name="connsiteX17" fmla="*/ 107032 w 5304898"/>
                <a:gd name="connsiteY17" fmla="*/ 263344 h 526688"/>
                <a:gd name="connsiteX18" fmla="*/ 125399 w 5304898"/>
                <a:gd name="connsiteY18" fmla="*/ 165516 h 526688"/>
                <a:gd name="connsiteX19" fmla="*/ 50080 w 5304898"/>
                <a:gd name="connsiteY19" fmla="*/ 96639 h 526688"/>
                <a:gd name="connsiteX20" fmla="*/ 4479 w 5304898"/>
                <a:gd name="connsiteY20" fmla="*/ 7228 h 526688"/>
                <a:gd name="connsiteX21" fmla="*/ 0 w 5304898"/>
                <a:gd name="connsiteY21" fmla="*/ 6639 h 526688"/>
                <a:gd name="connsiteX22" fmla="*/ 32885 w 5304898"/>
                <a:gd name="connsiteY22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304898" h="526688">
                  <a:moveTo>
                    <a:pt x="32885" y="0"/>
                  </a:moveTo>
                  <a:lnTo>
                    <a:pt x="5281515" y="0"/>
                  </a:lnTo>
                  <a:lnTo>
                    <a:pt x="5304898" y="4721"/>
                  </a:lnTo>
                  <a:lnTo>
                    <a:pt x="5285839" y="7228"/>
                  </a:lnTo>
                  <a:lnTo>
                    <a:pt x="5240238" y="96639"/>
                  </a:lnTo>
                  <a:lnTo>
                    <a:pt x="5164919" y="165516"/>
                  </a:lnTo>
                  <a:lnTo>
                    <a:pt x="5183286" y="263344"/>
                  </a:lnTo>
                  <a:lnTo>
                    <a:pt x="5164919" y="361172"/>
                  </a:lnTo>
                  <a:lnTo>
                    <a:pt x="5240238" y="430049"/>
                  </a:lnTo>
                  <a:lnTo>
                    <a:pt x="5285839" y="519460"/>
                  </a:lnTo>
                  <a:lnTo>
                    <a:pt x="5304898" y="521968"/>
                  </a:lnTo>
                  <a:lnTo>
                    <a:pt x="5281515" y="526688"/>
                  </a:lnTo>
                  <a:lnTo>
                    <a:pt x="32885" y="526688"/>
                  </a:lnTo>
                  <a:lnTo>
                    <a:pt x="0" y="520049"/>
                  </a:lnTo>
                  <a:lnTo>
                    <a:pt x="4479" y="519460"/>
                  </a:lnTo>
                  <a:lnTo>
                    <a:pt x="50080" y="430049"/>
                  </a:lnTo>
                  <a:lnTo>
                    <a:pt x="125399" y="361172"/>
                  </a:lnTo>
                  <a:lnTo>
                    <a:pt x="107032" y="263344"/>
                  </a:lnTo>
                  <a:lnTo>
                    <a:pt x="125399" y="165516"/>
                  </a:lnTo>
                  <a:lnTo>
                    <a:pt x="50080" y="96639"/>
                  </a:lnTo>
                  <a:lnTo>
                    <a:pt x="4479" y="7228"/>
                  </a:lnTo>
                  <a:lnTo>
                    <a:pt x="0" y="6639"/>
                  </a:lnTo>
                  <a:lnTo>
                    <a:pt x="32885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أم رومان بنت عامر</a:t>
              </a:r>
            </a:p>
          </p:txBody>
        </p:sp>
      </p:grpSp>
      <p:grpSp>
        <p:nvGrpSpPr>
          <p:cNvPr id="163" name="جواب 2"/>
          <p:cNvGrpSpPr/>
          <p:nvPr/>
        </p:nvGrpSpPr>
        <p:grpSpPr>
          <a:xfrm>
            <a:off x="3383903" y="4079309"/>
            <a:ext cx="5424196" cy="526688"/>
            <a:chOff x="3383903" y="4669227"/>
            <a:chExt cx="5424196" cy="526688"/>
          </a:xfrm>
        </p:grpSpPr>
        <p:sp>
          <p:nvSpPr>
            <p:cNvPr id="72" name="Freeform"/>
            <p:cNvSpPr/>
            <p:nvPr/>
          </p:nvSpPr>
          <p:spPr>
            <a:xfrm>
              <a:off x="8603720" y="4670388"/>
              <a:ext cx="204379" cy="516719"/>
            </a:xfrm>
            <a:custGeom>
              <a:avLst/>
              <a:gdLst>
                <a:gd name="connsiteX0" fmla="*/ 122342 w 204379"/>
                <a:gd name="connsiteY0" fmla="*/ 0 h 516719"/>
                <a:gd name="connsiteX1" fmla="*/ 150765 w 204379"/>
                <a:gd name="connsiteY1" fmla="*/ 5738 h 516719"/>
                <a:gd name="connsiteX2" fmla="*/ 204379 w 204379"/>
                <a:gd name="connsiteY2" fmla="*/ 86623 h 516719"/>
                <a:gd name="connsiteX3" fmla="*/ 204379 w 204379"/>
                <a:gd name="connsiteY3" fmla="*/ 437745 h 516719"/>
                <a:gd name="connsiteX4" fmla="*/ 178668 w 204379"/>
                <a:gd name="connsiteY4" fmla="*/ 499817 h 516719"/>
                <a:gd name="connsiteX5" fmla="*/ 153600 w 204379"/>
                <a:gd name="connsiteY5" fmla="*/ 516719 h 516719"/>
                <a:gd name="connsiteX6" fmla="*/ 120920 w 204379"/>
                <a:gd name="connsiteY6" fmla="*/ 512419 h 516719"/>
                <a:gd name="connsiteX7" fmla="*/ 75319 w 204379"/>
                <a:gd name="connsiteY7" fmla="*/ 423008 h 516719"/>
                <a:gd name="connsiteX8" fmla="*/ 0 w 204379"/>
                <a:gd name="connsiteY8" fmla="*/ 354131 h 516719"/>
                <a:gd name="connsiteX9" fmla="*/ 18367 w 204379"/>
                <a:gd name="connsiteY9" fmla="*/ 256303 h 516719"/>
                <a:gd name="connsiteX10" fmla="*/ 0 w 204379"/>
                <a:gd name="connsiteY10" fmla="*/ 158475 h 516719"/>
                <a:gd name="connsiteX11" fmla="*/ 75319 w 204379"/>
                <a:gd name="connsiteY11" fmla="*/ 89598 h 516719"/>
                <a:gd name="connsiteX12" fmla="*/ 120920 w 204379"/>
                <a:gd name="connsiteY12" fmla="*/ 187 h 516719"/>
                <a:gd name="connsiteX13" fmla="*/ 122342 w 204379"/>
                <a:gd name="connsiteY13" fmla="*/ 0 h 51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6719">
                  <a:moveTo>
                    <a:pt x="122342" y="0"/>
                  </a:moveTo>
                  <a:lnTo>
                    <a:pt x="150765" y="5738"/>
                  </a:lnTo>
                  <a:cubicBezTo>
                    <a:pt x="182272" y="19065"/>
                    <a:pt x="204379" y="50262"/>
                    <a:pt x="204379" y="86623"/>
                  </a:cubicBezTo>
                  <a:lnTo>
                    <a:pt x="204379" y="437745"/>
                  </a:lnTo>
                  <a:cubicBezTo>
                    <a:pt x="204379" y="461986"/>
                    <a:pt x="194553" y="483931"/>
                    <a:pt x="178668" y="499817"/>
                  </a:cubicBezTo>
                  <a:lnTo>
                    <a:pt x="153600" y="516719"/>
                  </a:lnTo>
                  <a:lnTo>
                    <a:pt x="120920" y="512419"/>
                  </a:lnTo>
                  <a:lnTo>
                    <a:pt x="75319" y="423008"/>
                  </a:lnTo>
                  <a:lnTo>
                    <a:pt x="0" y="354131"/>
                  </a:lnTo>
                  <a:lnTo>
                    <a:pt x="18367" y="256303"/>
                  </a:lnTo>
                  <a:lnTo>
                    <a:pt x="0" y="158475"/>
                  </a:lnTo>
                  <a:lnTo>
                    <a:pt x="75319" y="89598"/>
                  </a:lnTo>
                  <a:lnTo>
                    <a:pt x="120920" y="187"/>
                  </a:lnTo>
                  <a:lnTo>
                    <a:pt x="122342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71" name="Freeform"/>
            <p:cNvSpPr/>
            <p:nvPr/>
          </p:nvSpPr>
          <p:spPr>
            <a:xfrm>
              <a:off x="3383903" y="4674553"/>
              <a:ext cx="180297" cy="509903"/>
            </a:xfrm>
            <a:custGeom>
              <a:avLst/>
              <a:gdLst>
                <a:gd name="connsiteX0" fmla="*/ 61406 w 180297"/>
                <a:gd name="connsiteY0" fmla="*/ 0 h 509903"/>
                <a:gd name="connsiteX1" fmla="*/ 104978 w 180297"/>
                <a:gd name="connsiteY1" fmla="*/ 85433 h 509903"/>
                <a:gd name="connsiteX2" fmla="*/ 180297 w 180297"/>
                <a:gd name="connsiteY2" fmla="*/ 154310 h 509903"/>
                <a:gd name="connsiteX3" fmla="*/ 161930 w 180297"/>
                <a:gd name="connsiteY3" fmla="*/ 252138 h 509903"/>
                <a:gd name="connsiteX4" fmla="*/ 180297 w 180297"/>
                <a:gd name="connsiteY4" fmla="*/ 349966 h 509903"/>
                <a:gd name="connsiteX5" fmla="*/ 104978 w 180297"/>
                <a:gd name="connsiteY5" fmla="*/ 418843 h 509903"/>
                <a:gd name="connsiteX6" fmla="*/ 59377 w 180297"/>
                <a:gd name="connsiteY6" fmla="*/ 508254 h 509903"/>
                <a:gd name="connsiteX7" fmla="*/ 46847 w 180297"/>
                <a:gd name="connsiteY7" fmla="*/ 509903 h 509903"/>
                <a:gd name="connsiteX8" fmla="*/ 25711 w 180297"/>
                <a:gd name="connsiteY8" fmla="*/ 495652 h 509903"/>
                <a:gd name="connsiteX9" fmla="*/ 0 w 180297"/>
                <a:gd name="connsiteY9" fmla="*/ 433580 h 509903"/>
                <a:gd name="connsiteX10" fmla="*/ 0 w 180297"/>
                <a:gd name="connsiteY10" fmla="*/ 82458 h 509903"/>
                <a:gd name="connsiteX11" fmla="*/ 53614 w 180297"/>
                <a:gd name="connsiteY11" fmla="*/ 1573 h 509903"/>
                <a:gd name="connsiteX12" fmla="*/ 61406 w 180297"/>
                <a:gd name="connsiteY12" fmla="*/ 0 h 509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297" h="509903">
                  <a:moveTo>
                    <a:pt x="61406" y="0"/>
                  </a:moveTo>
                  <a:lnTo>
                    <a:pt x="104978" y="85433"/>
                  </a:lnTo>
                  <a:lnTo>
                    <a:pt x="180297" y="154310"/>
                  </a:lnTo>
                  <a:lnTo>
                    <a:pt x="161930" y="252138"/>
                  </a:lnTo>
                  <a:lnTo>
                    <a:pt x="180297" y="349966"/>
                  </a:lnTo>
                  <a:lnTo>
                    <a:pt x="104978" y="418843"/>
                  </a:lnTo>
                  <a:lnTo>
                    <a:pt x="59377" y="508254"/>
                  </a:lnTo>
                  <a:lnTo>
                    <a:pt x="46847" y="509903"/>
                  </a:lnTo>
                  <a:lnTo>
                    <a:pt x="25711" y="495652"/>
                  </a:lnTo>
                  <a:cubicBezTo>
                    <a:pt x="9826" y="479766"/>
                    <a:pt x="0" y="457821"/>
                    <a:pt x="0" y="433580"/>
                  </a:cubicBezTo>
                  <a:lnTo>
                    <a:pt x="0" y="82458"/>
                  </a:lnTo>
                  <a:cubicBezTo>
                    <a:pt x="0" y="46097"/>
                    <a:pt x="22108" y="14900"/>
                    <a:pt x="53614" y="1573"/>
                  </a:cubicBezTo>
                  <a:lnTo>
                    <a:pt x="6140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3" name="Freeform"/>
            <p:cNvSpPr/>
            <p:nvPr/>
          </p:nvSpPr>
          <p:spPr>
            <a:xfrm>
              <a:off x="3430749" y="4669227"/>
              <a:ext cx="5326570" cy="526688"/>
            </a:xfrm>
            <a:custGeom>
              <a:avLst/>
              <a:gdLst>
                <a:gd name="connsiteX0" fmla="*/ 40936 w 5326570"/>
                <a:gd name="connsiteY0" fmla="*/ 0 h 526688"/>
                <a:gd name="connsiteX1" fmla="*/ 5289566 w 5326570"/>
                <a:gd name="connsiteY1" fmla="*/ 0 h 526688"/>
                <a:gd name="connsiteX2" fmla="*/ 5295312 w 5326570"/>
                <a:gd name="connsiteY2" fmla="*/ 1160 h 526688"/>
                <a:gd name="connsiteX3" fmla="*/ 5293890 w 5326570"/>
                <a:gd name="connsiteY3" fmla="*/ 1347 h 526688"/>
                <a:gd name="connsiteX4" fmla="*/ 5248289 w 5326570"/>
                <a:gd name="connsiteY4" fmla="*/ 90758 h 526688"/>
                <a:gd name="connsiteX5" fmla="*/ 5172970 w 5326570"/>
                <a:gd name="connsiteY5" fmla="*/ 159635 h 526688"/>
                <a:gd name="connsiteX6" fmla="*/ 5191337 w 5326570"/>
                <a:gd name="connsiteY6" fmla="*/ 257463 h 526688"/>
                <a:gd name="connsiteX7" fmla="*/ 5172970 w 5326570"/>
                <a:gd name="connsiteY7" fmla="*/ 355291 h 526688"/>
                <a:gd name="connsiteX8" fmla="*/ 5248289 w 5326570"/>
                <a:gd name="connsiteY8" fmla="*/ 424168 h 526688"/>
                <a:gd name="connsiteX9" fmla="*/ 5293890 w 5326570"/>
                <a:gd name="connsiteY9" fmla="*/ 513579 h 526688"/>
                <a:gd name="connsiteX10" fmla="*/ 5326570 w 5326570"/>
                <a:gd name="connsiteY10" fmla="*/ 517879 h 526688"/>
                <a:gd name="connsiteX11" fmla="*/ 5323735 w 5326570"/>
                <a:gd name="connsiteY11" fmla="*/ 519790 h 526688"/>
                <a:gd name="connsiteX12" fmla="*/ 5289566 w 5326570"/>
                <a:gd name="connsiteY12" fmla="*/ 526688 h 526688"/>
                <a:gd name="connsiteX13" fmla="*/ 40936 w 5326570"/>
                <a:gd name="connsiteY13" fmla="*/ 526688 h 526688"/>
                <a:gd name="connsiteX14" fmla="*/ 6767 w 5326570"/>
                <a:gd name="connsiteY14" fmla="*/ 519790 h 526688"/>
                <a:gd name="connsiteX15" fmla="*/ 0 w 5326570"/>
                <a:gd name="connsiteY15" fmla="*/ 515228 h 526688"/>
                <a:gd name="connsiteX16" fmla="*/ 12530 w 5326570"/>
                <a:gd name="connsiteY16" fmla="*/ 513579 h 526688"/>
                <a:gd name="connsiteX17" fmla="*/ 58131 w 5326570"/>
                <a:gd name="connsiteY17" fmla="*/ 424168 h 526688"/>
                <a:gd name="connsiteX18" fmla="*/ 133450 w 5326570"/>
                <a:gd name="connsiteY18" fmla="*/ 355291 h 526688"/>
                <a:gd name="connsiteX19" fmla="*/ 115083 w 5326570"/>
                <a:gd name="connsiteY19" fmla="*/ 257463 h 526688"/>
                <a:gd name="connsiteX20" fmla="*/ 133450 w 5326570"/>
                <a:gd name="connsiteY20" fmla="*/ 159635 h 526688"/>
                <a:gd name="connsiteX21" fmla="*/ 58131 w 5326570"/>
                <a:gd name="connsiteY21" fmla="*/ 90758 h 526688"/>
                <a:gd name="connsiteX22" fmla="*/ 14559 w 5326570"/>
                <a:gd name="connsiteY22" fmla="*/ 5325 h 526688"/>
                <a:gd name="connsiteX23" fmla="*/ 40936 w 5326570"/>
                <a:gd name="connsiteY23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326570" h="526688">
                  <a:moveTo>
                    <a:pt x="40936" y="0"/>
                  </a:moveTo>
                  <a:lnTo>
                    <a:pt x="5289566" y="0"/>
                  </a:lnTo>
                  <a:lnTo>
                    <a:pt x="5295312" y="1160"/>
                  </a:lnTo>
                  <a:lnTo>
                    <a:pt x="5293890" y="1347"/>
                  </a:lnTo>
                  <a:lnTo>
                    <a:pt x="5248289" y="90758"/>
                  </a:lnTo>
                  <a:lnTo>
                    <a:pt x="5172970" y="159635"/>
                  </a:lnTo>
                  <a:lnTo>
                    <a:pt x="5191337" y="257463"/>
                  </a:lnTo>
                  <a:lnTo>
                    <a:pt x="5172970" y="355291"/>
                  </a:lnTo>
                  <a:lnTo>
                    <a:pt x="5248289" y="424168"/>
                  </a:lnTo>
                  <a:lnTo>
                    <a:pt x="5293890" y="513579"/>
                  </a:lnTo>
                  <a:lnTo>
                    <a:pt x="5326570" y="517879"/>
                  </a:lnTo>
                  <a:lnTo>
                    <a:pt x="5323735" y="519790"/>
                  </a:lnTo>
                  <a:cubicBezTo>
                    <a:pt x="5313233" y="524232"/>
                    <a:pt x="5301686" y="526688"/>
                    <a:pt x="5289566" y="526688"/>
                  </a:cubicBezTo>
                  <a:lnTo>
                    <a:pt x="40936" y="526688"/>
                  </a:lnTo>
                  <a:cubicBezTo>
                    <a:pt x="28816" y="526688"/>
                    <a:pt x="17269" y="524232"/>
                    <a:pt x="6767" y="519790"/>
                  </a:cubicBezTo>
                  <a:lnTo>
                    <a:pt x="0" y="515228"/>
                  </a:lnTo>
                  <a:lnTo>
                    <a:pt x="12530" y="513579"/>
                  </a:lnTo>
                  <a:lnTo>
                    <a:pt x="58131" y="424168"/>
                  </a:lnTo>
                  <a:lnTo>
                    <a:pt x="133450" y="355291"/>
                  </a:lnTo>
                  <a:lnTo>
                    <a:pt x="115083" y="257463"/>
                  </a:lnTo>
                  <a:lnTo>
                    <a:pt x="133450" y="159635"/>
                  </a:lnTo>
                  <a:lnTo>
                    <a:pt x="58131" y="90758"/>
                  </a:lnTo>
                  <a:lnTo>
                    <a:pt x="14559" y="5325"/>
                  </a:lnTo>
                  <a:lnTo>
                    <a:pt x="40936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النوار بنت مالك</a:t>
              </a:r>
            </a:p>
          </p:txBody>
        </p:sp>
      </p:grpSp>
      <p:grpSp>
        <p:nvGrpSpPr>
          <p:cNvPr id="164" name="جواب 1"/>
          <p:cNvGrpSpPr/>
          <p:nvPr/>
        </p:nvGrpSpPr>
        <p:grpSpPr>
          <a:xfrm>
            <a:off x="3383903" y="5405449"/>
            <a:ext cx="5424196" cy="526688"/>
            <a:chOff x="3383903" y="5406973"/>
            <a:chExt cx="5424196" cy="526688"/>
          </a:xfrm>
        </p:grpSpPr>
        <p:sp>
          <p:nvSpPr>
            <p:cNvPr id="70" name="Freeform"/>
            <p:cNvSpPr/>
            <p:nvPr/>
          </p:nvSpPr>
          <p:spPr>
            <a:xfrm>
              <a:off x="8603720" y="5409187"/>
              <a:ext cx="204379" cy="517121"/>
            </a:xfrm>
            <a:custGeom>
              <a:avLst/>
              <a:gdLst>
                <a:gd name="connsiteX0" fmla="*/ 127557 w 204379"/>
                <a:gd name="connsiteY0" fmla="*/ 0 h 517121"/>
                <a:gd name="connsiteX1" fmla="*/ 150765 w 204379"/>
                <a:gd name="connsiteY1" fmla="*/ 4685 h 517121"/>
                <a:gd name="connsiteX2" fmla="*/ 204379 w 204379"/>
                <a:gd name="connsiteY2" fmla="*/ 85570 h 517121"/>
                <a:gd name="connsiteX3" fmla="*/ 204379 w 204379"/>
                <a:gd name="connsiteY3" fmla="*/ 436692 h 517121"/>
                <a:gd name="connsiteX4" fmla="*/ 178668 w 204379"/>
                <a:gd name="connsiteY4" fmla="*/ 498764 h 517121"/>
                <a:gd name="connsiteX5" fmla="*/ 151442 w 204379"/>
                <a:gd name="connsiteY5" fmla="*/ 517121 h 517121"/>
                <a:gd name="connsiteX6" fmla="*/ 120920 w 204379"/>
                <a:gd name="connsiteY6" fmla="*/ 513105 h 517121"/>
                <a:gd name="connsiteX7" fmla="*/ 75319 w 204379"/>
                <a:gd name="connsiteY7" fmla="*/ 423694 h 517121"/>
                <a:gd name="connsiteX8" fmla="*/ 0 w 204379"/>
                <a:gd name="connsiteY8" fmla="*/ 354817 h 517121"/>
                <a:gd name="connsiteX9" fmla="*/ 18367 w 204379"/>
                <a:gd name="connsiteY9" fmla="*/ 256989 h 517121"/>
                <a:gd name="connsiteX10" fmla="*/ 0 w 204379"/>
                <a:gd name="connsiteY10" fmla="*/ 159161 h 517121"/>
                <a:gd name="connsiteX11" fmla="*/ 75319 w 204379"/>
                <a:gd name="connsiteY11" fmla="*/ 90284 h 517121"/>
                <a:gd name="connsiteX12" fmla="*/ 120920 w 204379"/>
                <a:gd name="connsiteY12" fmla="*/ 873 h 517121"/>
                <a:gd name="connsiteX13" fmla="*/ 127557 w 204379"/>
                <a:gd name="connsiteY13" fmla="*/ 0 h 517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7121">
                  <a:moveTo>
                    <a:pt x="127557" y="0"/>
                  </a:moveTo>
                  <a:lnTo>
                    <a:pt x="150765" y="4685"/>
                  </a:lnTo>
                  <a:cubicBezTo>
                    <a:pt x="182272" y="18012"/>
                    <a:pt x="204379" y="49209"/>
                    <a:pt x="204379" y="85570"/>
                  </a:cubicBezTo>
                  <a:lnTo>
                    <a:pt x="204379" y="436692"/>
                  </a:lnTo>
                  <a:cubicBezTo>
                    <a:pt x="204379" y="460933"/>
                    <a:pt x="194553" y="482878"/>
                    <a:pt x="178668" y="498764"/>
                  </a:cubicBezTo>
                  <a:lnTo>
                    <a:pt x="151442" y="517121"/>
                  </a:lnTo>
                  <a:lnTo>
                    <a:pt x="120920" y="513105"/>
                  </a:lnTo>
                  <a:lnTo>
                    <a:pt x="75319" y="423694"/>
                  </a:lnTo>
                  <a:lnTo>
                    <a:pt x="0" y="354817"/>
                  </a:lnTo>
                  <a:lnTo>
                    <a:pt x="18367" y="256989"/>
                  </a:lnTo>
                  <a:lnTo>
                    <a:pt x="0" y="159161"/>
                  </a:lnTo>
                  <a:lnTo>
                    <a:pt x="75319" y="90284"/>
                  </a:lnTo>
                  <a:lnTo>
                    <a:pt x="120920" y="873"/>
                  </a:lnTo>
                  <a:lnTo>
                    <a:pt x="12755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9" name="Freeform"/>
            <p:cNvSpPr/>
            <p:nvPr/>
          </p:nvSpPr>
          <p:spPr>
            <a:xfrm>
              <a:off x="3383903" y="5412462"/>
              <a:ext cx="180297" cy="511195"/>
            </a:xfrm>
            <a:custGeom>
              <a:avLst/>
              <a:gdLst>
                <a:gd name="connsiteX0" fmla="*/ 60602 w 180297"/>
                <a:gd name="connsiteY0" fmla="*/ 0 h 511195"/>
                <a:gd name="connsiteX1" fmla="*/ 104978 w 180297"/>
                <a:gd name="connsiteY1" fmla="*/ 87009 h 511195"/>
                <a:gd name="connsiteX2" fmla="*/ 180297 w 180297"/>
                <a:gd name="connsiteY2" fmla="*/ 155886 h 511195"/>
                <a:gd name="connsiteX3" fmla="*/ 161930 w 180297"/>
                <a:gd name="connsiteY3" fmla="*/ 253714 h 511195"/>
                <a:gd name="connsiteX4" fmla="*/ 180297 w 180297"/>
                <a:gd name="connsiteY4" fmla="*/ 351542 h 511195"/>
                <a:gd name="connsiteX5" fmla="*/ 104978 w 180297"/>
                <a:gd name="connsiteY5" fmla="*/ 420419 h 511195"/>
                <a:gd name="connsiteX6" fmla="*/ 59377 w 180297"/>
                <a:gd name="connsiteY6" fmla="*/ 509830 h 511195"/>
                <a:gd name="connsiteX7" fmla="*/ 49005 w 180297"/>
                <a:gd name="connsiteY7" fmla="*/ 511195 h 511195"/>
                <a:gd name="connsiteX8" fmla="*/ 25711 w 180297"/>
                <a:gd name="connsiteY8" fmla="*/ 495489 h 511195"/>
                <a:gd name="connsiteX9" fmla="*/ 0 w 180297"/>
                <a:gd name="connsiteY9" fmla="*/ 433417 h 511195"/>
                <a:gd name="connsiteX10" fmla="*/ 0 w 180297"/>
                <a:gd name="connsiteY10" fmla="*/ 82295 h 511195"/>
                <a:gd name="connsiteX11" fmla="*/ 53614 w 180297"/>
                <a:gd name="connsiteY11" fmla="*/ 1410 h 511195"/>
                <a:gd name="connsiteX12" fmla="*/ 60602 w 180297"/>
                <a:gd name="connsiteY12" fmla="*/ 0 h 511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297" h="511195">
                  <a:moveTo>
                    <a:pt x="60602" y="0"/>
                  </a:moveTo>
                  <a:lnTo>
                    <a:pt x="104978" y="87009"/>
                  </a:lnTo>
                  <a:lnTo>
                    <a:pt x="180297" y="155886"/>
                  </a:lnTo>
                  <a:lnTo>
                    <a:pt x="161930" y="253714"/>
                  </a:lnTo>
                  <a:lnTo>
                    <a:pt x="180297" y="351542"/>
                  </a:lnTo>
                  <a:lnTo>
                    <a:pt x="104978" y="420419"/>
                  </a:lnTo>
                  <a:lnTo>
                    <a:pt x="59377" y="509830"/>
                  </a:lnTo>
                  <a:lnTo>
                    <a:pt x="49005" y="511195"/>
                  </a:lnTo>
                  <a:lnTo>
                    <a:pt x="25711" y="495489"/>
                  </a:lnTo>
                  <a:cubicBezTo>
                    <a:pt x="9826" y="479603"/>
                    <a:pt x="0" y="457658"/>
                    <a:pt x="0" y="433417"/>
                  </a:cubicBezTo>
                  <a:lnTo>
                    <a:pt x="0" y="82295"/>
                  </a:lnTo>
                  <a:cubicBezTo>
                    <a:pt x="0" y="45934"/>
                    <a:pt x="22108" y="14737"/>
                    <a:pt x="53614" y="1410"/>
                  </a:cubicBezTo>
                  <a:lnTo>
                    <a:pt x="60602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0" name="Freeform"/>
            <p:cNvSpPr/>
            <p:nvPr/>
          </p:nvSpPr>
          <p:spPr>
            <a:xfrm>
              <a:off x="3432907" y="5406973"/>
              <a:ext cx="5322254" cy="526688"/>
            </a:xfrm>
            <a:custGeom>
              <a:avLst/>
              <a:gdLst>
                <a:gd name="connsiteX0" fmla="*/ 38778 w 5322254"/>
                <a:gd name="connsiteY0" fmla="*/ 0 h 526688"/>
                <a:gd name="connsiteX1" fmla="*/ 5287408 w 5322254"/>
                <a:gd name="connsiteY1" fmla="*/ 0 h 526688"/>
                <a:gd name="connsiteX2" fmla="*/ 5298369 w 5322254"/>
                <a:gd name="connsiteY2" fmla="*/ 2213 h 526688"/>
                <a:gd name="connsiteX3" fmla="*/ 5291732 w 5322254"/>
                <a:gd name="connsiteY3" fmla="*/ 3086 h 526688"/>
                <a:gd name="connsiteX4" fmla="*/ 5246131 w 5322254"/>
                <a:gd name="connsiteY4" fmla="*/ 92497 h 526688"/>
                <a:gd name="connsiteX5" fmla="*/ 5170812 w 5322254"/>
                <a:gd name="connsiteY5" fmla="*/ 161374 h 526688"/>
                <a:gd name="connsiteX6" fmla="*/ 5189179 w 5322254"/>
                <a:gd name="connsiteY6" fmla="*/ 259202 h 526688"/>
                <a:gd name="connsiteX7" fmla="*/ 5170812 w 5322254"/>
                <a:gd name="connsiteY7" fmla="*/ 357030 h 526688"/>
                <a:gd name="connsiteX8" fmla="*/ 5246131 w 5322254"/>
                <a:gd name="connsiteY8" fmla="*/ 425907 h 526688"/>
                <a:gd name="connsiteX9" fmla="*/ 5291732 w 5322254"/>
                <a:gd name="connsiteY9" fmla="*/ 515318 h 526688"/>
                <a:gd name="connsiteX10" fmla="*/ 5322254 w 5322254"/>
                <a:gd name="connsiteY10" fmla="*/ 519334 h 526688"/>
                <a:gd name="connsiteX11" fmla="*/ 5321577 w 5322254"/>
                <a:gd name="connsiteY11" fmla="*/ 519790 h 526688"/>
                <a:gd name="connsiteX12" fmla="*/ 5287408 w 5322254"/>
                <a:gd name="connsiteY12" fmla="*/ 526688 h 526688"/>
                <a:gd name="connsiteX13" fmla="*/ 38778 w 5322254"/>
                <a:gd name="connsiteY13" fmla="*/ 526688 h 526688"/>
                <a:gd name="connsiteX14" fmla="*/ 4609 w 5322254"/>
                <a:gd name="connsiteY14" fmla="*/ 519790 h 526688"/>
                <a:gd name="connsiteX15" fmla="*/ 0 w 5322254"/>
                <a:gd name="connsiteY15" fmla="*/ 516683 h 526688"/>
                <a:gd name="connsiteX16" fmla="*/ 10372 w 5322254"/>
                <a:gd name="connsiteY16" fmla="*/ 515318 h 526688"/>
                <a:gd name="connsiteX17" fmla="*/ 55973 w 5322254"/>
                <a:gd name="connsiteY17" fmla="*/ 425907 h 526688"/>
                <a:gd name="connsiteX18" fmla="*/ 131292 w 5322254"/>
                <a:gd name="connsiteY18" fmla="*/ 357030 h 526688"/>
                <a:gd name="connsiteX19" fmla="*/ 112925 w 5322254"/>
                <a:gd name="connsiteY19" fmla="*/ 259202 h 526688"/>
                <a:gd name="connsiteX20" fmla="*/ 131292 w 5322254"/>
                <a:gd name="connsiteY20" fmla="*/ 161374 h 526688"/>
                <a:gd name="connsiteX21" fmla="*/ 55973 w 5322254"/>
                <a:gd name="connsiteY21" fmla="*/ 92497 h 526688"/>
                <a:gd name="connsiteX22" fmla="*/ 11597 w 5322254"/>
                <a:gd name="connsiteY22" fmla="*/ 5488 h 526688"/>
                <a:gd name="connsiteX23" fmla="*/ 38778 w 5322254"/>
                <a:gd name="connsiteY23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322254" h="526688">
                  <a:moveTo>
                    <a:pt x="38778" y="0"/>
                  </a:moveTo>
                  <a:lnTo>
                    <a:pt x="5287408" y="0"/>
                  </a:lnTo>
                  <a:lnTo>
                    <a:pt x="5298369" y="2213"/>
                  </a:lnTo>
                  <a:lnTo>
                    <a:pt x="5291732" y="3086"/>
                  </a:lnTo>
                  <a:lnTo>
                    <a:pt x="5246131" y="92497"/>
                  </a:lnTo>
                  <a:lnTo>
                    <a:pt x="5170812" y="161374"/>
                  </a:lnTo>
                  <a:lnTo>
                    <a:pt x="5189179" y="259202"/>
                  </a:lnTo>
                  <a:lnTo>
                    <a:pt x="5170812" y="357030"/>
                  </a:lnTo>
                  <a:lnTo>
                    <a:pt x="5246131" y="425907"/>
                  </a:lnTo>
                  <a:lnTo>
                    <a:pt x="5291732" y="515318"/>
                  </a:lnTo>
                  <a:lnTo>
                    <a:pt x="5322254" y="519334"/>
                  </a:lnTo>
                  <a:lnTo>
                    <a:pt x="5321577" y="519790"/>
                  </a:lnTo>
                  <a:cubicBezTo>
                    <a:pt x="5311075" y="524232"/>
                    <a:pt x="5299528" y="526688"/>
                    <a:pt x="5287408" y="526688"/>
                  </a:cubicBezTo>
                  <a:lnTo>
                    <a:pt x="38778" y="526688"/>
                  </a:lnTo>
                  <a:cubicBezTo>
                    <a:pt x="26658" y="526688"/>
                    <a:pt x="15111" y="524232"/>
                    <a:pt x="4609" y="519790"/>
                  </a:cubicBezTo>
                  <a:lnTo>
                    <a:pt x="0" y="516683"/>
                  </a:lnTo>
                  <a:lnTo>
                    <a:pt x="10372" y="515318"/>
                  </a:lnTo>
                  <a:lnTo>
                    <a:pt x="55973" y="425907"/>
                  </a:lnTo>
                  <a:lnTo>
                    <a:pt x="131292" y="357030"/>
                  </a:lnTo>
                  <a:lnTo>
                    <a:pt x="112925" y="259202"/>
                  </a:lnTo>
                  <a:lnTo>
                    <a:pt x="131292" y="161374"/>
                  </a:lnTo>
                  <a:lnTo>
                    <a:pt x="55973" y="92497"/>
                  </a:lnTo>
                  <a:lnTo>
                    <a:pt x="11597" y="5488"/>
                  </a:lnTo>
                  <a:lnTo>
                    <a:pt x="3877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الربيع بنت معوذ النجارية</a:t>
              </a:r>
            </a:p>
          </p:txBody>
        </p:sp>
      </p:grpSp>
      <p:grpSp>
        <p:nvGrpSpPr>
          <p:cNvPr id="35" name="أحسنت"/>
          <p:cNvGrpSpPr/>
          <p:nvPr/>
        </p:nvGrpSpPr>
        <p:grpSpPr>
          <a:xfrm>
            <a:off x="3695705" y="2247529"/>
            <a:ext cx="4791064" cy="2362944"/>
            <a:chOff x="3695705" y="2247529"/>
            <a:chExt cx="4791064" cy="2362944"/>
          </a:xfrm>
        </p:grpSpPr>
        <p:sp>
          <p:nvSpPr>
            <p:cNvPr id="36" name="Freeform"/>
            <p:cNvSpPr/>
            <p:nvPr/>
          </p:nvSpPr>
          <p:spPr>
            <a:xfrm>
              <a:off x="3695706" y="2252805"/>
              <a:ext cx="313782" cy="442766"/>
            </a:xfrm>
            <a:custGeom>
              <a:avLst/>
              <a:gdLst>
                <a:gd name="connsiteX0" fmla="*/ 397596 w 399247"/>
                <a:gd name="connsiteY0" fmla="*/ 0 h 515500"/>
                <a:gd name="connsiteX1" fmla="*/ 370642 w 399247"/>
                <a:gd name="connsiteY1" fmla="*/ 116255 h 515500"/>
                <a:gd name="connsiteX2" fmla="*/ 399247 w 399247"/>
                <a:gd name="connsiteY2" fmla="*/ 239629 h 515500"/>
                <a:gd name="connsiteX3" fmla="*/ 299857 w 399247"/>
                <a:gd name="connsiteY3" fmla="*/ 323452 h 515500"/>
                <a:gd name="connsiteX4" fmla="*/ 246749 w 399247"/>
                <a:gd name="connsiteY4" fmla="*/ 439252 h 515500"/>
                <a:gd name="connsiteX5" fmla="*/ 114536 w 399247"/>
                <a:gd name="connsiteY5" fmla="*/ 451505 h 515500"/>
                <a:gd name="connsiteX6" fmla="*/ 1 w 399247"/>
                <a:gd name="connsiteY6" fmla="*/ 515500 h 515500"/>
                <a:gd name="connsiteX7" fmla="*/ 0 w 399247"/>
                <a:gd name="connsiteY7" fmla="*/ 515500 h 515500"/>
                <a:gd name="connsiteX8" fmla="*/ 0 w 399247"/>
                <a:gd name="connsiteY8" fmla="*/ 452385 h 515500"/>
                <a:gd name="connsiteX9" fmla="*/ 366119 w 399247"/>
                <a:gd name="connsiteY9" fmla="*/ 3173 h 515500"/>
                <a:gd name="connsiteX10" fmla="*/ 397596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397596" y="0"/>
                  </a:moveTo>
                  <a:lnTo>
                    <a:pt x="370642" y="116255"/>
                  </a:lnTo>
                  <a:lnTo>
                    <a:pt x="399247" y="239629"/>
                  </a:lnTo>
                  <a:lnTo>
                    <a:pt x="299857" y="323452"/>
                  </a:lnTo>
                  <a:lnTo>
                    <a:pt x="246749" y="439252"/>
                  </a:lnTo>
                  <a:lnTo>
                    <a:pt x="114536" y="451505"/>
                  </a:lnTo>
                  <a:lnTo>
                    <a:pt x="1" y="515500"/>
                  </a:lnTo>
                  <a:lnTo>
                    <a:pt x="0" y="515500"/>
                  </a:lnTo>
                  <a:lnTo>
                    <a:pt x="0" y="452385"/>
                  </a:lnTo>
                  <a:cubicBezTo>
                    <a:pt x="0" y="230802"/>
                    <a:pt x="157175" y="45929"/>
                    <a:pt x="366119" y="3173"/>
                  </a:cubicBezTo>
                  <a:lnTo>
                    <a:pt x="39759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37" name="Freeform"/>
            <p:cNvSpPr/>
            <p:nvPr/>
          </p:nvSpPr>
          <p:spPr>
            <a:xfrm>
              <a:off x="8172987" y="2252805"/>
              <a:ext cx="313782" cy="442766"/>
            </a:xfrm>
            <a:custGeom>
              <a:avLst/>
              <a:gdLst>
                <a:gd name="connsiteX0" fmla="*/ 1651 w 399247"/>
                <a:gd name="connsiteY0" fmla="*/ 0 h 515500"/>
                <a:gd name="connsiteX1" fmla="*/ 33128 w 399247"/>
                <a:gd name="connsiteY1" fmla="*/ 3173 h 515500"/>
                <a:gd name="connsiteX2" fmla="*/ 399247 w 399247"/>
                <a:gd name="connsiteY2" fmla="*/ 452385 h 515500"/>
                <a:gd name="connsiteX3" fmla="*/ 399247 w 399247"/>
                <a:gd name="connsiteY3" fmla="*/ 515500 h 515500"/>
                <a:gd name="connsiteX4" fmla="*/ 284711 w 399247"/>
                <a:gd name="connsiteY4" fmla="*/ 451505 h 515500"/>
                <a:gd name="connsiteX5" fmla="*/ 152498 w 399247"/>
                <a:gd name="connsiteY5" fmla="*/ 439252 h 515500"/>
                <a:gd name="connsiteX6" fmla="*/ 99390 w 399247"/>
                <a:gd name="connsiteY6" fmla="*/ 323452 h 515500"/>
                <a:gd name="connsiteX7" fmla="*/ 0 w 399247"/>
                <a:gd name="connsiteY7" fmla="*/ 239629 h 515500"/>
                <a:gd name="connsiteX8" fmla="*/ 28605 w 399247"/>
                <a:gd name="connsiteY8" fmla="*/ 116255 h 515500"/>
                <a:gd name="connsiteX9" fmla="*/ 1651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1651" y="0"/>
                  </a:moveTo>
                  <a:lnTo>
                    <a:pt x="33128" y="3173"/>
                  </a:lnTo>
                  <a:cubicBezTo>
                    <a:pt x="242072" y="45929"/>
                    <a:pt x="399247" y="230802"/>
                    <a:pt x="399247" y="452385"/>
                  </a:cubicBezTo>
                  <a:lnTo>
                    <a:pt x="399247" y="515500"/>
                  </a:lnTo>
                  <a:lnTo>
                    <a:pt x="284711" y="451505"/>
                  </a:lnTo>
                  <a:lnTo>
                    <a:pt x="152498" y="439252"/>
                  </a:lnTo>
                  <a:lnTo>
                    <a:pt x="99390" y="323452"/>
                  </a:lnTo>
                  <a:lnTo>
                    <a:pt x="0" y="239629"/>
                  </a:lnTo>
                  <a:lnTo>
                    <a:pt x="28605" y="116255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38" name="Freeform"/>
            <p:cNvSpPr/>
            <p:nvPr/>
          </p:nvSpPr>
          <p:spPr>
            <a:xfrm>
              <a:off x="3695706" y="4162431"/>
              <a:ext cx="313782" cy="442766"/>
            </a:xfrm>
            <a:custGeom>
              <a:avLst/>
              <a:gdLst>
                <a:gd name="connsiteX0" fmla="*/ 1 w 399247"/>
                <a:gd name="connsiteY0" fmla="*/ 0 h 515500"/>
                <a:gd name="connsiteX1" fmla="*/ 114536 w 399247"/>
                <a:gd name="connsiteY1" fmla="*/ 63995 h 515500"/>
                <a:gd name="connsiteX2" fmla="*/ 246749 w 399247"/>
                <a:gd name="connsiteY2" fmla="*/ 76248 h 515500"/>
                <a:gd name="connsiteX3" fmla="*/ 299857 w 399247"/>
                <a:gd name="connsiteY3" fmla="*/ 192048 h 515500"/>
                <a:gd name="connsiteX4" fmla="*/ 399247 w 399247"/>
                <a:gd name="connsiteY4" fmla="*/ 275871 h 515500"/>
                <a:gd name="connsiteX5" fmla="*/ 370642 w 399247"/>
                <a:gd name="connsiteY5" fmla="*/ 399246 h 515500"/>
                <a:gd name="connsiteX6" fmla="*/ 397596 w 399247"/>
                <a:gd name="connsiteY6" fmla="*/ 515500 h 515500"/>
                <a:gd name="connsiteX7" fmla="*/ 366119 w 399247"/>
                <a:gd name="connsiteY7" fmla="*/ 512327 h 515500"/>
                <a:gd name="connsiteX8" fmla="*/ 0 w 399247"/>
                <a:gd name="connsiteY8" fmla="*/ 63115 h 515500"/>
                <a:gd name="connsiteX9" fmla="*/ 0 w 399247"/>
                <a:gd name="connsiteY9" fmla="*/ 1 h 515500"/>
                <a:gd name="connsiteX10" fmla="*/ 1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1" y="0"/>
                  </a:moveTo>
                  <a:lnTo>
                    <a:pt x="114536" y="63995"/>
                  </a:lnTo>
                  <a:lnTo>
                    <a:pt x="246749" y="76248"/>
                  </a:lnTo>
                  <a:lnTo>
                    <a:pt x="299857" y="192048"/>
                  </a:lnTo>
                  <a:lnTo>
                    <a:pt x="399247" y="275871"/>
                  </a:lnTo>
                  <a:lnTo>
                    <a:pt x="370642" y="399246"/>
                  </a:lnTo>
                  <a:lnTo>
                    <a:pt x="397596" y="515500"/>
                  </a:lnTo>
                  <a:lnTo>
                    <a:pt x="366119" y="512327"/>
                  </a:lnTo>
                  <a:cubicBezTo>
                    <a:pt x="157175" y="469571"/>
                    <a:pt x="0" y="284698"/>
                    <a:pt x="0" y="63115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39" name="Freeform"/>
            <p:cNvSpPr/>
            <p:nvPr/>
          </p:nvSpPr>
          <p:spPr>
            <a:xfrm>
              <a:off x="8172987" y="4162431"/>
              <a:ext cx="313782" cy="442766"/>
            </a:xfrm>
            <a:custGeom>
              <a:avLst/>
              <a:gdLst>
                <a:gd name="connsiteX0" fmla="*/ 399247 w 399247"/>
                <a:gd name="connsiteY0" fmla="*/ 0 h 515500"/>
                <a:gd name="connsiteX1" fmla="*/ 399247 w 399247"/>
                <a:gd name="connsiteY1" fmla="*/ 63115 h 515500"/>
                <a:gd name="connsiteX2" fmla="*/ 33128 w 399247"/>
                <a:gd name="connsiteY2" fmla="*/ 512327 h 515500"/>
                <a:gd name="connsiteX3" fmla="*/ 1651 w 399247"/>
                <a:gd name="connsiteY3" fmla="*/ 515500 h 515500"/>
                <a:gd name="connsiteX4" fmla="*/ 28605 w 399247"/>
                <a:gd name="connsiteY4" fmla="*/ 399246 h 515500"/>
                <a:gd name="connsiteX5" fmla="*/ 0 w 399247"/>
                <a:gd name="connsiteY5" fmla="*/ 275871 h 515500"/>
                <a:gd name="connsiteX6" fmla="*/ 99390 w 399247"/>
                <a:gd name="connsiteY6" fmla="*/ 192048 h 515500"/>
                <a:gd name="connsiteX7" fmla="*/ 152498 w 399247"/>
                <a:gd name="connsiteY7" fmla="*/ 76248 h 515500"/>
                <a:gd name="connsiteX8" fmla="*/ 284711 w 399247"/>
                <a:gd name="connsiteY8" fmla="*/ 63995 h 515500"/>
                <a:gd name="connsiteX9" fmla="*/ 399247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399247" y="0"/>
                  </a:moveTo>
                  <a:lnTo>
                    <a:pt x="399247" y="63115"/>
                  </a:lnTo>
                  <a:cubicBezTo>
                    <a:pt x="399247" y="284698"/>
                    <a:pt x="242072" y="469571"/>
                    <a:pt x="33128" y="512327"/>
                  </a:cubicBezTo>
                  <a:lnTo>
                    <a:pt x="1651" y="515500"/>
                  </a:lnTo>
                  <a:lnTo>
                    <a:pt x="28605" y="399246"/>
                  </a:lnTo>
                  <a:lnTo>
                    <a:pt x="0" y="275871"/>
                  </a:lnTo>
                  <a:lnTo>
                    <a:pt x="99390" y="192048"/>
                  </a:lnTo>
                  <a:lnTo>
                    <a:pt x="152498" y="76248"/>
                  </a:lnTo>
                  <a:lnTo>
                    <a:pt x="284711" y="63995"/>
                  </a:lnTo>
                  <a:lnTo>
                    <a:pt x="39924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40" name="Freeform"/>
            <p:cNvSpPr/>
            <p:nvPr/>
          </p:nvSpPr>
          <p:spPr>
            <a:xfrm>
              <a:off x="3695705" y="2247529"/>
              <a:ext cx="4791063" cy="2362944"/>
            </a:xfrm>
            <a:custGeom>
              <a:avLst/>
              <a:gdLst>
                <a:gd name="connsiteX0" fmla="*/ 458528 w 6096000"/>
                <a:gd name="connsiteY0" fmla="*/ 0 h 2751112"/>
                <a:gd name="connsiteX1" fmla="*/ 5637472 w 6096000"/>
                <a:gd name="connsiteY1" fmla="*/ 0 h 2751112"/>
                <a:gd name="connsiteX2" fmla="*/ 5698404 w 6096000"/>
                <a:gd name="connsiteY2" fmla="*/ 6143 h 2751112"/>
                <a:gd name="connsiteX3" fmla="*/ 5725358 w 6096000"/>
                <a:gd name="connsiteY3" fmla="*/ 122398 h 2751112"/>
                <a:gd name="connsiteX4" fmla="*/ 5696753 w 6096000"/>
                <a:gd name="connsiteY4" fmla="*/ 245772 h 2751112"/>
                <a:gd name="connsiteX5" fmla="*/ 5796143 w 6096000"/>
                <a:gd name="connsiteY5" fmla="*/ 329595 h 2751112"/>
                <a:gd name="connsiteX6" fmla="*/ 5849251 w 6096000"/>
                <a:gd name="connsiteY6" fmla="*/ 445395 h 2751112"/>
                <a:gd name="connsiteX7" fmla="*/ 5981464 w 6096000"/>
                <a:gd name="connsiteY7" fmla="*/ 457648 h 2751112"/>
                <a:gd name="connsiteX8" fmla="*/ 6096000 w 6096000"/>
                <a:gd name="connsiteY8" fmla="*/ 521643 h 2751112"/>
                <a:gd name="connsiteX9" fmla="*/ 6096000 w 6096000"/>
                <a:gd name="connsiteY9" fmla="*/ 2229469 h 2751112"/>
                <a:gd name="connsiteX10" fmla="*/ 5981464 w 6096000"/>
                <a:gd name="connsiteY10" fmla="*/ 2293464 h 2751112"/>
                <a:gd name="connsiteX11" fmla="*/ 5849251 w 6096000"/>
                <a:gd name="connsiteY11" fmla="*/ 2305717 h 2751112"/>
                <a:gd name="connsiteX12" fmla="*/ 5796143 w 6096000"/>
                <a:gd name="connsiteY12" fmla="*/ 2421517 h 2751112"/>
                <a:gd name="connsiteX13" fmla="*/ 5696753 w 6096000"/>
                <a:gd name="connsiteY13" fmla="*/ 2505340 h 2751112"/>
                <a:gd name="connsiteX14" fmla="*/ 5725358 w 6096000"/>
                <a:gd name="connsiteY14" fmla="*/ 2628715 h 2751112"/>
                <a:gd name="connsiteX15" fmla="*/ 5698404 w 6096000"/>
                <a:gd name="connsiteY15" fmla="*/ 2744969 h 2751112"/>
                <a:gd name="connsiteX16" fmla="*/ 5637472 w 6096000"/>
                <a:gd name="connsiteY16" fmla="*/ 2751112 h 2751112"/>
                <a:gd name="connsiteX17" fmla="*/ 458528 w 6096000"/>
                <a:gd name="connsiteY17" fmla="*/ 2751112 h 2751112"/>
                <a:gd name="connsiteX18" fmla="*/ 397596 w 6096000"/>
                <a:gd name="connsiteY18" fmla="*/ 2744969 h 2751112"/>
                <a:gd name="connsiteX19" fmla="*/ 370642 w 6096000"/>
                <a:gd name="connsiteY19" fmla="*/ 2628715 h 2751112"/>
                <a:gd name="connsiteX20" fmla="*/ 399247 w 6096000"/>
                <a:gd name="connsiteY20" fmla="*/ 2505340 h 2751112"/>
                <a:gd name="connsiteX21" fmla="*/ 299857 w 6096000"/>
                <a:gd name="connsiteY21" fmla="*/ 2421517 h 2751112"/>
                <a:gd name="connsiteX22" fmla="*/ 246749 w 6096000"/>
                <a:gd name="connsiteY22" fmla="*/ 2305717 h 2751112"/>
                <a:gd name="connsiteX23" fmla="*/ 114536 w 6096000"/>
                <a:gd name="connsiteY23" fmla="*/ 2293464 h 2751112"/>
                <a:gd name="connsiteX24" fmla="*/ 1 w 6096000"/>
                <a:gd name="connsiteY24" fmla="*/ 2229469 h 2751112"/>
                <a:gd name="connsiteX25" fmla="*/ 0 w 6096000"/>
                <a:gd name="connsiteY25" fmla="*/ 2229470 h 2751112"/>
                <a:gd name="connsiteX26" fmla="*/ 0 w 6096000"/>
                <a:gd name="connsiteY26" fmla="*/ 521643 h 2751112"/>
                <a:gd name="connsiteX27" fmla="*/ 1 w 6096000"/>
                <a:gd name="connsiteY27" fmla="*/ 521643 h 2751112"/>
                <a:gd name="connsiteX28" fmla="*/ 114536 w 6096000"/>
                <a:gd name="connsiteY28" fmla="*/ 457648 h 2751112"/>
                <a:gd name="connsiteX29" fmla="*/ 246749 w 6096000"/>
                <a:gd name="connsiteY29" fmla="*/ 445395 h 2751112"/>
                <a:gd name="connsiteX30" fmla="*/ 299857 w 6096000"/>
                <a:gd name="connsiteY30" fmla="*/ 329595 h 2751112"/>
                <a:gd name="connsiteX31" fmla="*/ 399247 w 6096000"/>
                <a:gd name="connsiteY31" fmla="*/ 245772 h 2751112"/>
                <a:gd name="connsiteX32" fmla="*/ 370642 w 6096000"/>
                <a:gd name="connsiteY32" fmla="*/ 122398 h 2751112"/>
                <a:gd name="connsiteX33" fmla="*/ 397596 w 6096000"/>
                <a:gd name="connsiteY33" fmla="*/ 6143 h 2751112"/>
                <a:gd name="connsiteX34" fmla="*/ 458528 w 6096000"/>
                <a:gd name="connsiteY34" fmla="*/ 0 h 275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96000" h="2751112">
                  <a:moveTo>
                    <a:pt x="458528" y="0"/>
                  </a:moveTo>
                  <a:lnTo>
                    <a:pt x="5637472" y="0"/>
                  </a:lnTo>
                  <a:lnTo>
                    <a:pt x="5698404" y="6143"/>
                  </a:lnTo>
                  <a:lnTo>
                    <a:pt x="5725358" y="122398"/>
                  </a:lnTo>
                  <a:lnTo>
                    <a:pt x="5696753" y="245772"/>
                  </a:lnTo>
                  <a:lnTo>
                    <a:pt x="5796143" y="329595"/>
                  </a:lnTo>
                  <a:lnTo>
                    <a:pt x="5849251" y="445395"/>
                  </a:lnTo>
                  <a:lnTo>
                    <a:pt x="5981464" y="457648"/>
                  </a:lnTo>
                  <a:lnTo>
                    <a:pt x="6096000" y="521643"/>
                  </a:lnTo>
                  <a:lnTo>
                    <a:pt x="6096000" y="2229469"/>
                  </a:lnTo>
                  <a:lnTo>
                    <a:pt x="5981464" y="2293464"/>
                  </a:lnTo>
                  <a:lnTo>
                    <a:pt x="5849251" y="2305717"/>
                  </a:lnTo>
                  <a:lnTo>
                    <a:pt x="5796143" y="2421517"/>
                  </a:lnTo>
                  <a:lnTo>
                    <a:pt x="5696753" y="2505340"/>
                  </a:lnTo>
                  <a:lnTo>
                    <a:pt x="5725358" y="2628715"/>
                  </a:lnTo>
                  <a:lnTo>
                    <a:pt x="5698404" y="2744969"/>
                  </a:lnTo>
                  <a:lnTo>
                    <a:pt x="5637472" y="2751112"/>
                  </a:lnTo>
                  <a:lnTo>
                    <a:pt x="458528" y="2751112"/>
                  </a:lnTo>
                  <a:lnTo>
                    <a:pt x="397596" y="2744969"/>
                  </a:lnTo>
                  <a:lnTo>
                    <a:pt x="370642" y="2628715"/>
                  </a:lnTo>
                  <a:lnTo>
                    <a:pt x="399247" y="2505340"/>
                  </a:lnTo>
                  <a:lnTo>
                    <a:pt x="299857" y="2421517"/>
                  </a:lnTo>
                  <a:lnTo>
                    <a:pt x="246749" y="2305717"/>
                  </a:lnTo>
                  <a:lnTo>
                    <a:pt x="114536" y="2293464"/>
                  </a:lnTo>
                  <a:lnTo>
                    <a:pt x="1" y="2229469"/>
                  </a:lnTo>
                  <a:lnTo>
                    <a:pt x="0" y="2229470"/>
                  </a:lnTo>
                  <a:lnTo>
                    <a:pt x="0" y="521643"/>
                  </a:lnTo>
                  <a:lnTo>
                    <a:pt x="1" y="521643"/>
                  </a:lnTo>
                  <a:lnTo>
                    <a:pt x="114536" y="457648"/>
                  </a:lnTo>
                  <a:lnTo>
                    <a:pt x="246749" y="445395"/>
                  </a:lnTo>
                  <a:lnTo>
                    <a:pt x="299857" y="329595"/>
                  </a:lnTo>
                  <a:lnTo>
                    <a:pt x="399247" y="245772"/>
                  </a:lnTo>
                  <a:lnTo>
                    <a:pt x="370642" y="122398"/>
                  </a:lnTo>
                  <a:lnTo>
                    <a:pt x="397596" y="6143"/>
                  </a:lnTo>
                  <a:lnTo>
                    <a:pt x="45852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0" bIns="468000" rtlCol="1" anchor="ctr">
              <a:noAutofit/>
            </a:bodyPr>
            <a:lstStyle/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أحسنت!</a:t>
              </a:r>
            </a:p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السؤال التالي..</a:t>
              </a:r>
            </a:p>
          </p:txBody>
        </p:sp>
        <p:sp>
          <p:nvSpPr>
            <p:cNvPr id="41" name="Freeform">
              <a:hlinkClick r:id="" action="ppaction://hlinkshowjump?jump=nextslide"/>
            </p:cNvPr>
            <p:cNvSpPr/>
            <p:nvPr/>
          </p:nvSpPr>
          <p:spPr>
            <a:xfrm flipH="1">
              <a:off x="5839527" y="3974869"/>
              <a:ext cx="423298" cy="423300"/>
            </a:xfrm>
            <a:prstGeom prst="chevron">
              <a:avLst/>
            </a:pr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</p:grpSp>
    </p:spTree>
    <p:extLst>
      <p:ext uri="{BB962C8B-B14F-4D97-AF65-F5344CB8AC3E}">
        <p14:creationId xmlns:p14="http://schemas.microsoft.com/office/powerpoint/2010/main" val="69988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ght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4" dur="7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7" dur="7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0" dur="7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3" dur="7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سؤال"/>
          <p:cNvGrpSpPr/>
          <p:nvPr/>
        </p:nvGrpSpPr>
        <p:grpSpPr>
          <a:xfrm>
            <a:off x="3048000" y="773137"/>
            <a:ext cx="6096001" cy="3006537"/>
            <a:chOff x="3048000" y="773138"/>
            <a:chExt cx="6096001" cy="2751112"/>
          </a:xfrm>
        </p:grpSpPr>
        <p:sp>
          <p:nvSpPr>
            <p:cNvPr id="53" name="Freeform"/>
            <p:cNvSpPr/>
            <p:nvPr/>
          </p:nvSpPr>
          <p:spPr>
            <a:xfrm>
              <a:off x="3048001" y="779281"/>
              <a:ext cx="399247" cy="515500"/>
            </a:xfrm>
            <a:custGeom>
              <a:avLst/>
              <a:gdLst>
                <a:gd name="connsiteX0" fmla="*/ 397596 w 399247"/>
                <a:gd name="connsiteY0" fmla="*/ 0 h 515500"/>
                <a:gd name="connsiteX1" fmla="*/ 370642 w 399247"/>
                <a:gd name="connsiteY1" fmla="*/ 116255 h 515500"/>
                <a:gd name="connsiteX2" fmla="*/ 399247 w 399247"/>
                <a:gd name="connsiteY2" fmla="*/ 239629 h 515500"/>
                <a:gd name="connsiteX3" fmla="*/ 299857 w 399247"/>
                <a:gd name="connsiteY3" fmla="*/ 323452 h 515500"/>
                <a:gd name="connsiteX4" fmla="*/ 246749 w 399247"/>
                <a:gd name="connsiteY4" fmla="*/ 439252 h 515500"/>
                <a:gd name="connsiteX5" fmla="*/ 114536 w 399247"/>
                <a:gd name="connsiteY5" fmla="*/ 451505 h 515500"/>
                <a:gd name="connsiteX6" fmla="*/ 1 w 399247"/>
                <a:gd name="connsiteY6" fmla="*/ 515500 h 515500"/>
                <a:gd name="connsiteX7" fmla="*/ 0 w 399247"/>
                <a:gd name="connsiteY7" fmla="*/ 515500 h 515500"/>
                <a:gd name="connsiteX8" fmla="*/ 0 w 399247"/>
                <a:gd name="connsiteY8" fmla="*/ 452385 h 515500"/>
                <a:gd name="connsiteX9" fmla="*/ 366119 w 399247"/>
                <a:gd name="connsiteY9" fmla="*/ 3173 h 515500"/>
                <a:gd name="connsiteX10" fmla="*/ 397596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397596" y="0"/>
                  </a:moveTo>
                  <a:lnTo>
                    <a:pt x="370642" y="116255"/>
                  </a:lnTo>
                  <a:lnTo>
                    <a:pt x="399247" y="239629"/>
                  </a:lnTo>
                  <a:lnTo>
                    <a:pt x="299857" y="323452"/>
                  </a:lnTo>
                  <a:lnTo>
                    <a:pt x="246749" y="439252"/>
                  </a:lnTo>
                  <a:lnTo>
                    <a:pt x="114536" y="451505"/>
                  </a:lnTo>
                  <a:lnTo>
                    <a:pt x="1" y="515500"/>
                  </a:lnTo>
                  <a:lnTo>
                    <a:pt x="0" y="515500"/>
                  </a:lnTo>
                  <a:lnTo>
                    <a:pt x="0" y="452385"/>
                  </a:lnTo>
                  <a:cubicBezTo>
                    <a:pt x="0" y="230802"/>
                    <a:pt x="157175" y="45929"/>
                    <a:pt x="366119" y="3173"/>
                  </a:cubicBezTo>
                  <a:lnTo>
                    <a:pt x="39759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2" name="Freeform"/>
            <p:cNvSpPr/>
            <p:nvPr/>
          </p:nvSpPr>
          <p:spPr>
            <a:xfrm>
              <a:off x="8744754" y="779281"/>
              <a:ext cx="399247" cy="515500"/>
            </a:xfrm>
            <a:custGeom>
              <a:avLst/>
              <a:gdLst>
                <a:gd name="connsiteX0" fmla="*/ 1651 w 399247"/>
                <a:gd name="connsiteY0" fmla="*/ 0 h 515500"/>
                <a:gd name="connsiteX1" fmla="*/ 33128 w 399247"/>
                <a:gd name="connsiteY1" fmla="*/ 3173 h 515500"/>
                <a:gd name="connsiteX2" fmla="*/ 399247 w 399247"/>
                <a:gd name="connsiteY2" fmla="*/ 452385 h 515500"/>
                <a:gd name="connsiteX3" fmla="*/ 399247 w 399247"/>
                <a:gd name="connsiteY3" fmla="*/ 515500 h 515500"/>
                <a:gd name="connsiteX4" fmla="*/ 284711 w 399247"/>
                <a:gd name="connsiteY4" fmla="*/ 451505 h 515500"/>
                <a:gd name="connsiteX5" fmla="*/ 152498 w 399247"/>
                <a:gd name="connsiteY5" fmla="*/ 439252 h 515500"/>
                <a:gd name="connsiteX6" fmla="*/ 99390 w 399247"/>
                <a:gd name="connsiteY6" fmla="*/ 323452 h 515500"/>
                <a:gd name="connsiteX7" fmla="*/ 0 w 399247"/>
                <a:gd name="connsiteY7" fmla="*/ 239629 h 515500"/>
                <a:gd name="connsiteX8" fmla="*/ 28605 w 399247"/>
                <a:gd name="connsiteY8" fmla="*/ 116255 h 515500"/>
                <a:gd name="connsiteX9" fmla="*/ 1651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1651" y="0"/>
                  </a:moveTo>
                  <a:lnTo>
                    <a:pt x="33128" y="3173"/>
                  </a:lnTo>
                  <a:cubicBezTo>
                    <a:pt x="242072" y="45929"/>
                    <a:pt x="399247" y="230802"/>
                    <a:pt x="399247" y="452385"/>
                  </a:cubicBezTo>
                  <a:lnTo>
                    <a:pt x="399247" y="515500"/>
                  </a:lnTo>
                  <a:lnTo>
                    <a:pt x="284711" y="451505"/>
                  </a:lnTo>
                  <a:lnTo>
                    <a:pt x="152498" y="439252"/>
                  </a:lnTo>
                  <a:lnTo>
                    <a:pt x="99390" y="323452"/>
                  </a:lnTo>
                  <a:lnTo>
                    <a:pt x="0" y="239629"/>
                  </a:lnTo>
                  <a:lnTo>
                    <a:pt x="28605" y="116255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1" name="Freeform"/>
            <p:cNvSpPr/>
            <p:nvPr/>
          </p:nvSpPr>
          <p:spPr>
            <a:xfrm>
              <a:off x="3048001" y="3002607"/>
              <a:ext cx="399247" cy="515500"/>
            </a:xfrm>
            <a:custGeom>
              <a:avLst/>
              <a:gdLst>
                <a:gd name="connsiteX0" fmla="*/ 1 w 399247"/>
                <a:gd name="connsiteY0" fmla="*/ 0 h 515500"/>
                <a:gd name="connsiteX1" fmla="*/ 114536 w 399247"/>
                <a:gd name="connsiteY1" fmla="*/ 63995 h 515500"/>
                <a:gd name="connsiteX2" fmla="*/ 246749 w 399247"/>
                <a:gd name="connsiteY2" fmla="*/ 76248 h 515500"/>
                <a:gd name="connsiteX3" fmla="*/ 299857 w 399247"/>
                <a:gd name="connsiteY3" fmla="*/ 192048 h 515500"/>
                <a:gd name="connsiteX4" fmla="*/ 399247 w 399247"/>
                <a:gd name="connsiteY4" fmla="*/ 275871 h 515500"/>
                <a:gd name="connsiteX5" fmla="*/ 370642 w 399247"/>
                <a:gd name="connsiteY5" fmla="*/ 399246 h 515500"/>
                <a:gd name="connsiteX6" fmla="*/ 397596 w 399247"/>
                <a:gd name="connsiteY6" fmla="*/ 515500 h 515500"/>
                <a:gd name="connsiteX7" fmla="*/ 366119 w 399247"/>
                <a:gd name="connsiteY7" fmla="*/ 512327 h 515500"/>
                <a:gd name="connsiteX8" fmla="*/ 0 w 399247"/>
                <a:gd name="connsiteY8" fmla="*/ 63115 h 515500"/>
                <a:gd name="connsiteX9" fmla="*/ 0 w 399247"/>
                <a:gd name="connsiteY9" fmla="*/ 1 h 515500"/>
                <a:gd name="connsiteX10" fmla="*/ 1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1" y="0"/>
                  </a:moveTo>
                  <a:lnTo>
                    <a:pt x="114536" y="63995"/>
                  </a:lnTo>
                  <a:lnTo>
                    <a:pt x="246749" y="76248"/>
                  </a:lnTo>
                  <a:lnTo>
                    <a:pt x="299857" y="192048"/>
                  </a:lnTo>
                  <a:lnTo>
                    <a:pt x="399247" y="275871"/>
                  </a:lnTo>
                  <a:lnTo>
                    <a:pt x="370642" y="399246"/>
                  </a:lnTo>
                  <a:lnTo>
                    <a:pt x="397596" y="515500"/>
                  </a:lnTo>
                  <a:lnTo>
                    <a:pt x="366119" y="512327"/>
                  </a:lnTo>
                  <a:cubicBezTo>
                    <a:pt x="157175" y="469571"/>
                    <a:pt x="0" y="284698"/>
                    <a:pt x="0" y="63115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0" name="Freeform"/>
            <p:cNvSpPr/>
            <p:nvPr/>
          </p:nvSpPr>
          <p:spPr>
            <a:xfrm>
              <a:off x="8744754" y="3002607"/>
              <a:ext cx="399247" cy="515500"/>
            </a:xfrm>
            <a:custGeom>
              <a:avLst/>
              <a:gdLst>
                <a:gd name="connsiteX0" fmla="*/ 399247 w 399247"/>
                <a:gd name="connsiteY0" fmla="*/ 0 h 515500"/>
                <a:gd name="connsiteX1" fmla="*/ 399247 w 399247"/>
                <a:gd name="connsiteY1" fmla="*/ 63115 h 515500"/>
                <a:gd name="connsiteX2" fmla="*/ 33128 w 399247"/>
                <a:gd name="connsiteY2" fmla="*/ 512327 h 515500"/>
                <a:gd name="connsiteX3" fmla="*/ 1651 w 399247"/>
                <a:gd name="connsiteY3" fmla="*/ 515500 h 515500"/>
                <a:gd name="connsiteX4" fmla="*/ 28605 w 399247"/>
                <a:gd name="connsiteY4" fmla="*/ 399246 h 515500"/>
                <a:gd name="connsiteX5" fmla="*/ 0 w 399247"/>
                <a:gd name="connsiteY5" fmla="*/ 275871 h 515500"/>
                <a:gd name="connsiteX6" fmla="*/ 99390 w 399247"/>
                <a:gd name="connsiteY6" fmla="*/ 192048 h 515500"/>
                <a:gd name="connsiteX7" fmla="*/ 152498 w 399247"/>
                <a:gd name="connsiteY7" fmla="*/ 76248 h 515500"/>
                <a:gd name="connsiteX8" fmla="*/ 284711 w 399247"/>
                <a:gd name="connsiteY8" fmla="*/ 63995 h 515500"/>
                <a:gd name="connsiteX9" fmla="*/ 399247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399247" y="0"/>
                  </a:moveTo>
                  <a:lnTo>
                    <a:pt x="399247" y="63115"/>
                  </a:lnTo>
                  <a:cubicBezTo>
                    <a:pt x="399247" y="284698"/>
                    <a:pt x="242072" y="469571"/>
                    <a:pt x="33128" y="512327"/>
                  </a:cubicBezTo>
                  <a:lnTo>
                    <a:pt x="1651" y="515500"/>
                  </a:lnTo>
                  <a:lnTo>
                    <a:pt x="28605" y="399246"/>
                  </a:lnTo>
                  <a:lnTo>
                    <a:pt x="0" y="275871"/>
                  </a:lnTo>
                  <a:lnTo>
                    <a:pt x="99390" y="192048"/>
                  </a:lnTo>
                  <a:lnTo>
                    <a:pt x="152498" y="76248"/>
                  </a:lnTo>
                  <a:lnTo>
                    <a:pt x="284711" y="63995"/>
                  </a:lnTo>
                  <a:lnTo>
                    <a:pt x="39924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47" name="Freeform"/>
            <p:cNvSpPr/>
            <p:nvPr/>
          </p:nvSpPr>
          <p:spPr>
            <a:xfrm>
              <a:off x="3048000" y="773138"/>
              <a:ext cx="6096000" cy="2751112"/>
            </a:xfrm>
            <a:custGeom>
              <a:avLst/>
              <a:gdLst>
                <a:gd name="connsiteX0" fmla="*/ 458528 w 6096000"/>
                <a:gd name="connsiteY0" fmla="*/ 0 h 2751112"/>
                <a:gd name="connsiteX1" fmla="*/ 5637472 w 6096000"/>
                <a:gd name="connsiteY1" fmla="*/ 0 h 2751112"/>
                <a:gd name="connsiteX2" fmla="*/ 5698404 w 6096000"/>
                <a:gd name="connsiteY2" fmla="*/ 6143 h 2751112"/>
                <a:gd name="connsiteX3" fmla="*/ 5725358 w 6096000"/>
                <a:gd name="connsiteY3" fmla="*/ 122398 h 2751112"/>
                <a:gd name="connsiteX4" fmla="*/ 5696753 w 6096000"/>
                <a:gd name="connsiteY4" fmla="*/ 245772 h 2751112"/>
                <a:gd name="connsiteX5" fmla="*/ 5796143 w 6096000"/>
                <a:gd name="connsiteY5" fmla="*/ 329595 h 2751112"/>
                <a:gd name="connsiteX6" fmla="*/ 5849251 w 6096000"/>
                <a:gd name="connsiteY6" fmla="*/ 445395 h 2751112"/>
                <a:gd name="connsiteX7" fmla="*/ 5981464 w 6096000"/>
                <a:gd name="connsiteY7" fmla="*/ 457648 h 2751112"/>
                <a:gd name="connsiteX8" fmla="*/ 6096000 w 6096000"/>
                <a:gd name="connsiteY8" fmla="*/ 521643 h 2751112"/>
                <a:gd name="connsiteX9" fmla="*/ 6096000 w 6096000"/>
                <a:gd name="connsiteY9" fmla="*/ 2229469 h 2751112"/>
                <a:gd name="connsiteX10" fmla="*/ 5981464 w 6096000"/>
                <a:gd name="connsiteY10" fmla="*/ 2293464 h 2751112"/>
                <a:gd name="connsiteX11" fmla="*/ 5849251 w 6096000"/>
                <a:gd name="connsiteY11" fmla="*/ 2305717 h 2751112"/>
                <a:gd name="connsiteX12" fmla="*/ 5796143 w 6096000"/>
                <a:gd name="connsiteY12" fmla="*/ 2421517 h 2751112"/>
                <a:gd name="connsiteX13" fmla="*/ 5696753 w 6096000"/>
                <a:gd name="connsiteY13" fmla="*/ 2505340 h 2751112"/>
                <a:gd name="connsiteX14" fmla="*/ 5725358 w 6096000"/>
                <a:gd name="connsiteY14" fmla="*/ 2628715 h 2751112"/>
                <a:gd name="connsiteX15" fmla="*/ 5698404 w 6096000"/>
                <a:gd name="connsiteY15" fmla="*/ 2744969 h 2751112"/>
                <a:gd name="connsiteX16" fmla="*/ 5637472 w 6096000"/>
                <a:gd name="connsiteY16" fmla="*/ 2751112 h 2751112"/>
                <a:gd name="connsiteX17" fmla="*/ 458528 w 6096000"/>
                <a:gd name="connsiteY17" fmla="*/ 2751112 h 2751112"/>
                <a:gd name="connsiteX18" fmla="*/ 397596 w 6096000"/>
                <a:gd name="connsiteY18" fmla="*/ 2744969 h 2751112"/>
                <a:gd name="connsiteX19" fmla="*/ 370642 w 6096000"/>
                <a:gd name="connsiteY19" fmla="*/ 2628715 h 2751112"/>
                <a:gd name="connsiteX20" fmla="*/ 399247 w 6096000"/>
                <a:gd name="connsiteY20" fmla="*/ 2505340 h 2751112"/>
                <a:gd name="connsiteX21" fmla="*/ 299857 w 6096000"/>
                <a:gd name="connsiteY21" fmla="*/ 2421517 h 2751112"/>
                <a:gd name="connsiteX22" fmla="*/ 246749 w 6096000"/>
                <a:gd name="connsiteY22" fmla="*/ 2305717 h 2751112"/>
                <a:gd name="connsiteX23" fmla="*/ 114536 w 6096000"/>
                <a:gd name="connsiteY23" fmla="*/ 2293464 h 2751112"/>
                <a:gd name="connsiteX24" fmla="*/ 1 w 6096000"/>
                <a:gd name="connsiteY24" fmla="*/ 2229469 h 2751112"/>
                <a:gd name="connsiteX25" fmla="*/ 0 w 6096000"/>
                <a:gd name="connsiteY25" fmla="*/ 2229470 h 2751112"/>
                <a:gd name="connsiteX26" fmla="*/ 0 w 6096000"/>
                <a:gd name="connsiteY26" fmla="*/ 521643 h 2751112"/>
                <a:gd name="connsiteX27" fmla="*/ 1 w 6096000"/>
                <a:gd name="connsiteY27" fmla="*/ 521643 h 2751112"/>
                <a:gd name="connsiteX28" fmla="*/ 114536 w 6096000"/>
                <a:gd name="connsiteY28" fmla="*/ 457648 h 2751112"/>
                <a:gd name="connsiteX29" fmla="*/ 246749 w 6096000"/>
                <a:gd name="connsiteY29" fmla="*/ 445395 h 2751112"/>
                <a:gd name="connsiteX30" fmla="*/ 299857 w 6096000"/>
                <a:gd name="connsiteY30" fmla="*/ 329595 h 2751112"/>
                <a:gd name="connsiteX31" fmla="*/ 399247 w 6096000"/>
                <a:gd name="connsiteY31" fmla="*/ 245772 h 2751112"/>
                <a:gd name="connsiteX32" fmla="*/ 370642 w 6096000"/>
                <a:gd name="connsiteY32" fmla="*/ 122398 h 2751112"/>
                <a:gd name="connsiteX33" fmla="*/ 397596 w 6096000"/>
                <a:gd name="connsiteY33" fmla="*/ 6143 h 2751112"/>
                <a:gd name="connsiteX34" fmla="*/ 458528 w 6096000"/>
                <a:gd name="connsiteY34" fmla="*/ 0 h 275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96000" h="2751112">
                  <a:moveTo>
                    <a:pt x="458528" y="0"/>
                  </a:moveTo>
                  <a:lnTo>
                    <a:pt x="5637472" y="0"/>
                  </a:lnTo>
                  <a:lnTo>
                    <a:pt x="5698404" y="6143"/>
                  </a:lnTo>
                  <a:lnTo>
                    <a:pt x="5725358" y="122398"/>
                  </a:lnTo>
                  <a:lnTo>
                    <a:pt x="5696753" y="245772"/>
                  </a:lnTo>
                  <a:lnTo>
                    <a:pt x="5796143" y="329595"/>
                  </a:lnTo>
                  <a:lnTo>
                    <a:pt x="5849251" y="445395"/>
                  </a:lnTo>
                  <a:lnTo>
                    <a:pt x="5981464" y="457648"/>
                  </a:lnTo>
                  <a:lnTo>
                    <a:pt x="6096000" y="521643"/>
                  </a:lnTo>
                  <a:lnTo>
                    <a:pt x="6096000" y="2229469"/>
                  </a:lnTo>
                  <a:lnTo>
                    <a:pt x="5981464" y="2293464"/>
                  </a:lnTo>
                  <a:lnTo>
                    <a:pt x="5849251" y="2305717"/>
                  </a:lnTo>
                  <a:lnTo>
                    <a:pt x="5796143" y="2421517"/>
                  </a:lnTo>
                  <a:lnTo>
                    <a:pt x="5696753" y="2505340"/>
                  </a:lnTo>
                  <a:lnTo>
                    <a:pt x="5725358" y="2628715"/>
                  </a:lnTo>
                  <a:lnTo>
                    <a:pt x="5698404" y="2744969"/>
                  </a:lnTo>
                  <a:lnTo>
                    <a:pt x="5637472" y="2751112"/>
                  </a:lnTo>
                  <a:lnTo>
                    <a:pt x="458528" y="2751112"/>
                  </a:lnTo>
                  <a:lnTo>
                    <a:pt x="397596" y="2744969"/>
                  </a:lnTo>
                  <a:lnTo>
                    <a:pt x="370642" y="2628715"/>
                  </a:lnTo>
                  <a:lnTo>
                    <a:pt x="399247" y="2505340"/>
                  </a:lnTo>
                  <a:lnTo>
                    <a:pt x="299857" y="2421517"/>
                  </a:lnTo>
                  <a:lnTo>
                    <a:pt x="246749" y="2305717"/>
                  </a:lnTo>
                  <a:lnTo>
                    <a:pt x="114536" y="2293464"/>
                  </a:lnTo>
                  <a:lnTo>
                    <a:pt x="1" y="2229469"/>
                  </a:lnTo>
                  <a:lnTo>
                    <a:pt x="0" y="2229470"/>
                  </a:lnTo>
                  <a:lnTo>
                    <a:pt x="0" y="521643"/>
                  </a:lnTo>
                  <a:lnTo>
                    <a:pt x="1" y="521643"/>
                  </a:lnTo>
                  <a:lnTo>
                    <a:pt x="114536" y="457648"/>
                  </a:lnTo>
                  <a:lnTo>
                    <a:pt x="246749" y="445395"/>
                  </a:lnTo>
                  <a:lnTo>
                    <a:pt x="299857" y="329595"/>
                  </a:lnTo>
                  <a:lnTo>
                    <a:pt x="399247" y="245772"/>
                  </a:lnTo>
                  <a:lnTo>
                    <a:pt x="370642" y="122398"/>
                  </a:lnTo>
                  <a:lnTo>
                    <a:pt x="397596" y="6143"/>
                  </a:lnTo>
                  <a:lnTo>
                    <a:pt x="45852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كم كان عمر عائشة رضي الله عنها عندما خطبها النبي صلى الله عليه وسلم؟</a:t>
              </a:r>
            </a:p>
          </p:txBody>
        </p:sp>
      </p:grpSp>
      <p:grpSp>
        <p:nvGrpSpPr>
          <p:cNvPr id="162" name="جواب 3"/>
          <p:cNvGrpSpPr/>
          <p:nvPr/>
        </p:nvGrpSpPr>
        <p:grpSpPr>
          <a:xfrm>
            <a:off x="3383903" y="5398516"/>
            <a:ext cx="5424196" cy="526688"/>
            <a:chOff x="3383903" y="3931481"/>
            <a:chExt cx="5424196" cy="526688"/>
          </a:xfrm>
        </p:grpSpPr>
        <p:sp>
          <p:nvSpPr>
            <p:cNvPr id="74" name="Freeform"/>
            <p:cNvSpPr/>
            <p:nvPr/>
          </p:nvSpPr>
          <p:spPr>
            <a:xfrm>
              <a:off x="8603720" y="3936203"/>
              <a:ext cx="204379" cy="517247"/>
            </a:xfrm>
            <a:custGeom>
              <a:avLst/>
              <a:gdLst>
                <a:gd name="connsiteX0" fmla="*/ 139979 w 204379"/>
                <a:gd name="connsiteY0" fmla="*/ 0 h 517247"/>
                <a:gd name="connsiteX1" fmla="*/ 150765 w 204379"/>
                <a:gd name="connsiteY1" fmla="*/ 2177 h 517247"/>
                <a:gd name="connsiteX2" fmla="*/ 204379 w 204379"/>
                <a:gd name="connsiteY2" fmla="*/ 83062 h 517247"/>
                <a:gd name="connsiteX3" fmla="*/ 204379 w 204379"/>
                <a:gd name="connsiteY3" fmla="*/ 434184 h 517247"/>
                <a:gd name="connsiteX4" fmla="*/ 150765 w 204379"/>
                <a:gd name="connsiteY4" fmla="*/ 515069 h 517247"/>
                <a:gd name="connsiteX5" fmla="*/ 139979 w 204379"/>
                <a:gd name="connsiteY5" fmla="*/ 517247 h 517247"/>
                <a:gd name="connsiteX6" fmla="*/ 120920 w 204379"/>
                <a:gd name="connsiteY6" fmla="*/ 514739 h 517247"/>
                <a:gd name="connsiteX7" fmla="*/ 75319 w 204379"/>
                <a:gd name="connsiteY7" fmla="*/ 425328 h 517247"/>
                <a:gd name="connsiteX8" fmla="*/ 0 w 204379"/>
                <a:gd name="connsiteY8" fmla="*/ 356451 h 517247"/>
                <a:gd name="connsiteX9" fmla="*/ 18367 w 204379"/>
                <a:gd name="connsiteY9" fmla="*/ 258623 h 517247"/>
                <a:gd name="connsiteX10" fmla="*/ 0 w 204379"/>
                <a:gd name="connsiteY10" fmla="*/ 160795 h 517247"/>
                <a:gd name="connsiteX11" fmla="*/ 75319 w 204379"/>
                <a:gd name="connsiteY11" fmla="*/ 91918 h 517247"/>
                <a:gd name="connsiteX12" fmla="*/ 120920 w 204379"/>
                <a:gd name="connsiteY12" fmla="*/ 2507 h 517247"/>
                <a:gd name="connsiteX13" fmla="*/ 139979 w 204379"/>
                <a:gd name="connsiteY13" fmla="*/ 0 h 51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7247">
                  <a:moveTo>
                    <a:pt x="139979" y="0"/>
                  </a:moveTo>
                  <a:lnTo>
                    <a:pt x="150765" y="2177"/>
                  </a:lnTo>
                  <a:cubicBezTo>
                    <a:pt x="182272" y="15504"/>
                    <a:pt x="204379" y="46701"/>
                    <a:pt x="204379" y="83062"/>
                  </a:cubicBezTo>
                  <a:lnTo>
                    <a:pt x="204379" y="434184"/>
                  </a:lnTo>
                  <a:cubicBezTo>
                    <a:pt x="204379" y="470545"/>
                    <a:pt x="182272" y="501743"/>
                    <a:pt x="150765" y="515069"/>
                  </a:cubicBezTo>
                  <a:lnTo>
                    <a:pt x="139979" y="517247"/>
                  </a:lnTo>
                  <a:lnTo>
                    <a:pt x="120920" y="514739"/>
                  </a:lnTo>
                  <a:lnTo>
                    <a:pt x="75319" y="425328"/>
                  </a:lnTo>
                  <a:lnTo>
                    <a:pt x="0" y="356451"/>
                  </a:lnTo>
                  <a:lnTo>
                    <a:pt x="18367" y="258623"/>
                  </a:lnTo>
                  <a:lnTo>
                    <a:pt x="0" y="160795"/>
                  </a:lnTo>
                  <a:lnTo>
                    <a:pt x="75319" y="91918"/>
                  </a:lnTo>
                  <a:lnTo>
                    <a:pt x="120920" y="2507"/>
                  </a:lnTo>
                  <a:lnTo>
                    <a:pt x="139979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73" name="Freeform"/>
            <p:cNvSpPr/>
            <p:nvPr/>
          </p:nvSpPr>
          <p:spPr>
            <a:xfrm>
              <a:off x="3383903" y="3938120"/>
              <a:ext cx="180297" cy="513410"/>
            </a:xfrm>
            <a:custGeom>
              <a:avLst/>
              <a:gdLst>
                <a:gd name="connsiteX0" fmla="*/ 54898 w 180297"/>
                <a:gd name="connsiteY0" fmla="*/ 0 h 513410"/>
                <a:gd name="connsiteX1" fmla="*/ 59377 w 180297"/>
                <a:gd name="connsiteY1" fmla="*/ 589 h 513410"/>
                <a:gd name="connsiteX2" fmla="*/ 104978 w 180297"/>
                <a:gd name="connsiteY2" fmla="*/ 90000 h 513410"/>
                <a:gd name="connsiteX3" fmla="*/ 180297 w 180297"/>
                <a:gd name="connsiteY3" fmla="*/ 158877 h 513410"/>
                <a:gd name="connsiteX4" fmla="*/ 161930 w 180297"/>
                <a:gd name="connsiteY4" fmla="*/ 256705 h 513410"/>
                <a:gd name="connsiteX5" fmla="*/ 180297 w 180297"/>
                <a:gd name="connsiteY5" fmla="*/ 354533 h 513410"/>
                <a:gd name="connsiteX6" fmla="*/ 104978 w 180297"/>
                <a:gd name="connsiteY6" fmla="*/ 423410 h 513410"/>
                <a:gd name="connsiteX7" fmla="*/ 59377 w 180297"/>
                <a:gd name="connsiteY7" fmla="*/ 512821 h 513410"/>
                <a:gd name="connsiteX8" fmla="*/ 54898 w 180297"/>
                <a:gd name="connsiteY8" fmla="*/ 513410 h 513410"/>
                <a:gd name="connsiteX9" fmla="*/ 53614 w 180297"/>
                <a:gd name="connsiteY9" fmla="*/ 513151 h 513410"/>
                <a:gd name="connsiteX10" fmla="*/ 0 w 180297"/>
                <a:gd name="connsiteY10" fmla="*/ 432266 h 513410"/>
                <a:gd name="connsiteX11" fmla="*/ 0 w 180297"/>
                <a:gd name="connsiteY11" fmla="*/ 81144 h 513410"/>
                <a:gd name="connsiteX12" fmla="*/ 53614 w 180297"/>
                <a:gd name="connsiteY12" fmla="*/ 259 h 513410"/>
                <a:gd name="connsiteX13" fmla="*/ 54898 w 180297"/>
                <a:gd name="connsiteY13" fmla="*/ 0 h 513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0297" h="513410">
                  <a:moveTo>
                    <a:pt x="54898" y="0"/>
                  </a:moveTo>
                  <a:lnTo>
                    <a:pt x="59377" y="589"/>
                  </a:lnTo>
                  <a:lnTo>
                    <a:pt x="104978" y="90000"/>
                  </a:lnTo>
                  <a:lnTo>
                    <a:pt x="180297" y="158877"/>
                  </a:lnTo>
                  <a:lnTo>
                    <a:pt x="161930" y="256705"/>
                  </a:lnTo>
                  <a:lnTo>
                    <a:pt x="180297" y="354533"/>
                  </a:lnTo>
                  <a:lnTo>
                    <a:pt x="104978" y="423410"/>
                  </a:lnTo>
                  <a:lnTo>
                    <a:pt x="59377" y="512821"/>
                  </a:lnTo>
                  <a:lnTo>
                    <a:pt x="54898" y="513410"/>
                  </a:lnTo>
                  <a:lnTo>
                    <a:pt x="53614" y="513151"/>
                  </a:lnTo>
                  <a:cubicBezTo>
                    <a:pt x="22108" y="499825"/>
                    <a:pt x="0" y="468627"/>
                    <a:pt x="0" y="432266"/>
                  </a:cubicBezTo>
                  <a:lnTo>
                    <a:pt x="0" y="81144"/>
                  </a:lnTo>
                  <a:cubicBezTo>
                    <a:pt x="0" y="44783"/>
                    <a:pt x="22108" y="13586"/>
                    <a:pt x="53614" y="259"/>
                  </a:cubicBezTo>
                  <a:lnTo>
                    <a:pt x="54898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6" name="Freeform"/>
            <p:cNvSpPr/>
            <p:nvPr/>
          </p:nvSpPr>
          <p:spPr>
            <a:xfrm>
              <a:off x="3438800" y="3931481"/>
              <a:ext cx="5304898" cy="526688"/>
            </a:xfrm>
            <a:custGeom>
              <a:avLst/>
              <a:gdLst>
                <a:gd name="connsiteX0" fmla="*/ 32885 w 5304898"/>
                <a:gd name="connsiteY0" fmla="*/ 0 h 526688"/>
                <a:gd name="connsiteX1" fmla="*/ 5281515 w 5304898"/>
                <a:gd name="connsiteY1" fmla="*/ 0 h 526688"/>
                <a:gd name="connsiteX2" fmla="*/ 5304898 w 5304898"/>
                <a:gd name="connsiteY2" fmla="*/ 4721 h 526688"/>
                <a:gd name="connsiteX3" fmla="*/ 5285839 w 5304898"/>
                <a:gd name="connsiteY3" fmla="*/ 7228 h 526688"/>
                <a:gd name="connsiteX4" fmla="*/ 5240238 w 5304898"/>
                <a:gd name="connsiteY4" fmla="*/ 96639 h 526688"/>
                <a:gd name="connsiteX5" fmla="*/ 5164919 w 5304898"/>
                <a:gd name="connsiteY5" fmla="*/ 165516 h 526688"/>
                <a:gd name="connsiteX6" fmla="*/ 5183286 w 5304898"/>
                <a:gd name="connsiteY6" fmla="*/ 263344 h 526688"/>
                <a:gd name="connsiteX7" fmla="*/ 5164919 w 5304898"/>
                <a:gd name="connsiteY7" fmla="*/ 361172 h 526688"/>
                <a:gd name="connsiteX8" fmla="*/ 5240238 w 5304898"/>
                <a:gd name="connsiteY8" fmla="*/ 430049 h 526688"/>
                <a:gd name="connsiteX9" fmla="*/ 5285839 w 5304898"/>
                <a:gd name="connsiteY9" fmla="*/ 519460 h 526688"/>
                <a:gd name="connsiteX10" fmla="*/ 5304898 w 5304898"/>
                <a:gd name="connsiteY10" fmla="*/ 521968 h 526688"/>
                <a:gd name="connsiteX11" fmla="*/ 5281515 w 5304898"/>
                <a:gd name="connsiteY11" fmla="*/ 526688 h 526688"/>
                <a:gd name="connsiteX12" fmla="*/ 32885 w 5304898"/>
                <a:gd name="connsiteY12" fmla="*/ 526688 h 526688"/>
                <a:gd name="connsiteX13" fmla="*/ 0 w 5304898"/>
                <a:gd name="connsiteY13" fmla="*/ 520049 h 526688"/>
                <a:gd name="connsiteX14" fmla="*/ 4479 w 5304898"/>
                <a:gd name="connsiteY14" fmla="*/ 519460 h 526688"/>
                <a:gd name="connsiteX15" fmla="*/ 50080 w 5304898"/>
                <a:gd name="connsiteY15" fmla="*/ 430049 h 526688"/>
                <a:gd name="connsiteX16" fmla="*/ 125399 w 5304898"/>
                <a:gd name="connsiteY16" fmla="*/ 361172 h 526688"/>
                <a:gd name="connsiteX17" fmla="*/ 107032 w 5304898"/>
                <a:gd name="connsiteY17" fmla="*/ 263344 h 526688"/>
                <a:gd name="connsiteX18" fmla="*/ 125399 w 5304898"/>
                <a:gd name="connsiteY18" fmla="*/ 165516 h 526688"/>
                <a:gd name="connsiteX19" fmla="*/ 50080 w 5304898"/>
                <a:gd name="connsiteY19" fmla="*/ 96639 h 526688"/>
                <a:gd name="connsiteX20" fmla="*/ 4479 w 5304898"/>
                <a:gd name="connsiteY20" fmla="*/ 7228 h 526688"/>
                <a:gd name="connsiteX21" fmla="*/ 0 w 5304898"/>
                <a:gd name="connsiteY21" fmla="*/ 6639 h 526688"/>
                <a:gd name="connsiteX22" fmla="*/ 32885 w 5304898"/>
                <a:gd name="connsiteY22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304898" h="526688">
                  <a:moveTo>
                    <a:pt x="32885" y="0"/>
                  </a:moveTo>
                  <a:lnTo>
                    <a:pt x="5281515" y="0"/>
                  </a:lnTo>
                  <a:lnTo>
                    <a:pt x="5304898" y="4721"/>
                  </a:lnTo>
                  <a:lnTo>
                    <a:pt x="5285839" y="7228"/>
                  </a:lnTo>
                  <a:lnTo>
                    <a:pt x="5240238" y="96639"/>
                  </a:lnTo>
                  <a:lnTo>
                    <a:pt x="5164919" y="165516"/>
                  </a:lnTo>
                  <a:lnTo>
                    <a:pt x="5183286" y="263344"/>
                  </a:lnTo>
                  <a:lnTo>
                    <a:pt x="5164919" y="361172"/>
                  </a:lnTo>
                  <a:lnTo>
                    <a:pt x="5240238" y="430049"/>
                  </a:lnTo>
                  <a:lnTo>
                    <a:pt x="5285839" y="519460"/>
                  </a:lnTo>
                  <a:lnTo>
                    <a:pt x="5304898" y="521968"/>
                  </a:lnTo>
                  <a:lnTo>
                    <a:pt x="5281515" y="526688"/>
                  </a:lnTo>
                  <a:lnTo>
                    <a:pt x="32885" y="526688"/>
                  </a:lnTo>
                  <a:lnTo>
                    <a:pt x="0" y="520049"/>
                  </a:lnTo>
                  <a:lnTo>
                    <a:pt x="4479" y="519460"/>
                  </a:lnTo>
                  <a:lnTo>
                    <a:pt x="50080" y="430049"/>
                  </a:lnTo>
                  <a:lnTo>
                    <a:pt x="125399" y="361172"/>
                  </a:lnTo>
                  <a:lnTo>
                    <a:pt x="107032" y="263344"/>
                  </a:lnTo>
                  <a:lnTo>
                    <a:pt x="125399" y="165516"/>
                  </a:lnTo>
                  <a:lnTo>
                    <a:pt x="50080" y="96639"/>
                  </a:lnTo>
                  <a:lnTo>
                    <a:pt x="4479" y="7228"/>
                  </a:lnTo>
                  <a:lnTo>
                    <a:pt x="0" y="6639"/>
                  </a:lnTo>
                  <a:lnTo>
                    <a:pt x="32885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 سنوات</a:t>
              </a:r>
            </a:p>
          </p:txBody>
        </p:sp>
      </p:grpSp>
      <p:grpSp>
        <p:nvGrpSpPr>
          <p:cNvPr id="163" name="جواب 2"/>
          <p:cNvGrpSpPr/>
          <p:nvPr/>
        </p:nvGrpSpPr>
        <p:grpSpPr>
          <a:xfrm>
            <a:off x="3383903" y="4742379"/>
            <a:ext cx="5424196" cy="526688"/>
            <a:chOff x="3383903" y="4669227"/>
            <a:chExt cx="5424196" cy="526688"/>
          </a:xfrm>
        </p:grpSpPr>
        <p:sp>
          <p:nvSpPr>
            <p:cNvPr id="72" name="Freeform"/>
            <p:cNvSpPr/>
            <p:nvPr/>
          </p:nvSpPr>
          <p:spPr>
            <a:xfrm>
              <a:off x="8603720" y="4670388"/>
              <a:ext cx="204379" cy="516719"/>
            </a:xfrm>
            <a:custGeom>
              <a:avLst/>
              <a:gdLst>
                <a:gd name="connsiteX0" fmla="*/ 122342 w 204379"/>
                <a:gd name="connsiteY0" fmla="*/ 0 h 516719"/>
                <a:gd name="connsiteX1" fmla="*/ 150765 w 204379"/>
                <a:gd name="connsiteY1" fmla="*/ 5738 h 516719"/>
                <a:gd name="connsiteX2" fmla="*/ 204379 w 204379"/>
                <a:gd name="connsiteY2" fmla="*/ 86623 h 516719"/>
                <a:gd name="connsiteX3" fmla="*/ 204379 w 204379"/>
                <a:gd name="connsiteY3" fmla="*/ 437745 h 516719"/>
                <a:gd name="connsiteX4" fmla="*/ 178668 w 204379"/>
                <a:gd name="connsiteY4" fmla="*/ 499817 h 516719"/>
                <a:gd name="connsiteX5" fmla="*/ 153600 w 204379"/>
                <a:gd name="connsiteY5" fmla="*/ 516719 h 516719"/>
                <a:gd name="connsiteX6" fmla="*/ 120920 w 204379"/>
                <a:gd name="connsiteY6" fmla="*/ 512419 h 516719"/>
                <a:gd name="connsiteX7" fmla="*/ 75319 w 204379"/>
                <a:gd name="connsiteY7" fmla="*/ 423008 h 516719"/>
                <a:gd name="connsiteX8" fmla="*/ 0 w 204379"/>
                <a:gd name="connsiteY8" fmla="*/ 354131 h 516719"/>
                <a:gd name="connsiteX9" fmla="*/ 18367 w 204379"/>
                <a:gd name="connsiteY9" fmla="*/ 256303 h 516719"/>
                <a:gd name="connsiteX10" fmla="*/ 0 w 204379"/>
                <a:gd name="connsiteY10" fmla="*/ 158475 h 516719"/>
                <a:gd name="connsiteX11" fmla="*/ 75319 w 204379"/>
                <a:gd name="connsiteY11" fmla="*/ 89598 h 516719"/>
                <a:gd name="connsiteX12" fmla="*/ 120920 w 204379"/>
                <a:gd name="connsiteY12" fmla="*/ 187 h 516719"/>
                <a:gd name="connsiteX13" fmla="*/ 122342 w 204379"/>
                <a:gd name="connsiteY13" fmla="*/ 0 h 51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6719">
                  <a:moveTo>
                    <a:pt x="122342" y="0"/>
                  </a:moveTo>
                  <a:lnTo>
                    <a:pt x="150765" y="5738"/>
                  </a:lnTo>
                  <a:cubicBezTo>
                    <a:pt x="182272" y="19065"/>
                    <a:pt x="204379" y="50262"/>
                    <a:pt x="204379" y="86623"/>
                  </a:cubicBezTo>
                  <a:lnTo>
                    <a:pt x="204379" y="437745"/>
                  </a:lnTo>
                  <a:cubicBezTo>
                    <a:pt x="204379" y="461986"/>
                    <a:pt x="194553" y="483931"/>
                    <a:pt x="178668" y="499817"/>
                  </a:cubicBezTo>
                  <a:lnTo>
                    <a:pt x="153600" y="516719"/>
                  </a:lnTo>
                  <a:lnTo>
                    <a:pt x="120920" y="512419"/>
                  </a:lnTo>
                  <a:lnTo>
                    <a:pt x="75319" y="423008"/>
                  </a:lnTo>
                  <a:lnTo>
                    <a:pt x="0" y="354131"/>
                  </a:lnTo>
                  <a:lnTo>
                    <a:pt x="18367" y="256303"/>
                  </a:lnTo>
                  <a:lnTo>
                    <a:pt x="0" y="158475"/>
                  </a:lnTo>
                  <a:lnTo>
                    <a:pt x="75319" y="89598"/>
                  </a:lnTo>
                  <a:lnTo>
                    <a:pt x="120920" y="187"/>
                  </a:lnTo>
                  <a:lnTo>
                    <a:pt x="122342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71" name="Freeform"/>
            <p:cNvSpPr/>
            <p:nvPr/>
          </p:nvSpPr>
          <p:spPr>
            <a:xfrm>
              <a:off x="3383903" y="4674553"/>
              <a:ext cx="180297" cy="509903"/>
            </a:xfrm>
            <a:custGeom>
              <a:avLst/>
              <a:gdLst>
                <a:gd name="connsiteX0" fmla="*/ 61406 w 180297"/>
                <a:gd name="connsiteY0" fmla="*/ 0 h 509903"/>
                <a:gd name="connsiteX1" fmla="*/ 104978 w 180297"/>
                <a:gd name="connsiteY1" fmla="*/ 85433 h 509903"/>
                <a:gd name="connsiteX2" fmla="*/ 180297 w 180297"/>
                <a:gd name="connsiteY2" fmla="*/ 154310 h 509903"/>
                <a:gd name="connsiteX3" fmla="*/ 161930 w 180297"/>
                <a:gd name="connsiteY3" fmla="*/ 252138 h 509903"/>
                <a:gd name="connsiteX4" fmla="*/ 180297 w 180297"/>
                <a:gd name="connsiteY4" fmla="*/ 349966 h 509903"/>
                <a:gd name="connsiteX5" fmla="*/ 104978 w 180297"/>
                <a:gd name="connsiteY5" fmla="*/ 418843 h 509903"/>
                <a:gd name="connsiteX6" fmla="*/ 59377 w 180297"/>
                <a:gd name="connsiteY6" fmla="*/ 508254 h 509903"/>
                <a:gd name="connsiteX7" fmla="*/ 46847 w 180297"/>
                <a:gd name="connsiteY7" fmla="*/ 509903 h 509903"/>
                <a:gd name="connsiteX8" fmla="*/ 25711 w 180297"/>
                <a:gd name="connsiteY8" fmla="*/ 495652 h 509903"/>
                <a:gd name="connsiteX9" fmla="*/ 0 w 180297"/>
                <a:gd name="connsiteY9" fmla="*/ 433580 h 509903"/>
                <a:gd name="connsiteX10" fmla="*/ 0 w 180297"/>
                <a:gd name="connsiteY10" fmla="*/ 82458 h 509903"/>
                <a:gd name="connsiteX11" fmla="*/ 53614 w 180297"/>
                <a:gd name="connsiteY11" fmla="*/ 1573 h 509903"/>
                <a:gd name="connsiteX12" fmla="*/ 61406 w 180297"/>
                <a:gd name="connsiteY12" fmla="*/ 0 h 509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297" h="509903">
                  <a:moveTo>
                    <a:pt x="61406" y="0"/>
                  </a:moveTo>
                  <a:lnTo>
                    <a:pt x="104978" y="85433"/>
                  </a:lnTo>
                  <a:lnTo>
                    <a:pt x="180297" y="154310"/>
                  </a:lnTo>
                  <a:lnTo>
                    <a:pt x="161930" y="252138"/>
                  </a:lnTo>
                  <a:lnTo>
                    <a:pt x="180297" y="349966"/>
                  </a:lnTo>
                  <a:lnTo>
                    <a:pt x="104978" y="418843"/>
                  </a:lnTo>
                  <a:lnTo>
                    <a:pt x="59377" y="508254"/>
                  </a:lnTo>
                  <a:lnTo>
                    <a:pt x="46847" y="509903"/>
                  </a:lnTo>
                  <a:lnTo>
                    <a:pt x="25711" y="495652"/>
                  </a:lnTo>
                  <a:cubicBezTo>
                    <a:pt x="9826" y="479766"/>
                    <a:pt x="0" y="457821"/>
                    <a:pt x="0" y="433580"/>
                  </a:cubicBezTo>
                  <a:lnTo>
                    <a:pt x="0" y="82458"/>
                  </a:lnTo>
                  <a:cubicBezTo>
                    <a:pt x="0" y="46097"/>
                    <a:pt x="22108" y="14900"/>
                    <a:pt x="53614" y="1573"/>
                  </a:cubicBezTo>
                  <a:lnTo>
                    <a:pt x="6140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3" name="Freeform"/>
            <p:cNvSpPr/>
            <p:nvPr/>
          </p:nvSpPr>
          <p:spPr>
            <a:xfrm>
              <a:off x="3430749" y="4669227"/>
              <a:ext cx="5326570" cy="526688"/>
            </a:xfrm>
            <a:custGeom>
              <a:avLst/>
              <a:gdLst>
                <a:gd name="connsiteX0" fmla="*/ 40936 w 5326570"/>
                <a:gd name="connsiteY0" fmla="*/ 0 h 526688"/>
                <a:gd name="connsiteX1" fmla="*/ 5289566 w 5326570"/>
                <a:gd name="connsiteY1" fmla="*/ 0 h 526688"/>
                <a:gd name="connsiteX2" fmla="*/ 5295312 w 5326570"/>
                <a:gd name="connsiteY2" fmla="*/ 1160 h 526688"/>
                <a:gd name="connsiteX3" fmla="*/ 5293890 w 5326570"/>
                <a:gd name="connsiteY3" fmla="*/ 1347 h 526688"/>
                <a:gd name="connsiteX4" fmla="*/ 5248289 w 5326570"/>
                <a:gd name="connsiteY4" fmla="*/ 90758 h 526688"/>
                <a:gd name="connsiteX5" fmla="*/ 5172970 w 5326570"/>
                <a:gd name="connsiteY5" fmla="*/ 159635 h 526688"/>
                <a:gd name="connsiteX6" fmla="*/ 5191337 w 5326570"/>
                <a:gd name="connsiteY6" fmla="*/ 257463 h 526688"/>
                <a:gd name="connsiteX7" fmla="*/ 5172970 w 5326570"/>
                <a:gd name="connsiteY7" fmla="*/ 355291 h 526688"/>
                <a:gd name="connsiteX8" fmla="*/ 5248289 w 5326570"/>
                <a:gd name="connsiteY8" fmla="*/ 424168 h 526688"/>
                <a:gd name="connsiteX9" fmla="*/ 5293890 w 5326570"/>
                <a:gd name="connsiteY9" fmla="*/ 513579 h 526688"/>
                <a:gd name="connsiteX10" fmla="*/ 5326570 w 5326570"/>
                <a:gd name="connsiteY10" fmla="*/ 517879 h 526688"/>
                <a:gd name="connsiteX11" fmla="*/ 5323735 w 5326570"/>
                <a:gd name="connsiteY11" fmla="*/ 519790 h 526688"/>
                <a:gd name="connsiteX12" fmla="*/ 5289566 w 5326570"/>
                <a:gd name="connsiteY12" fmla="*/ 526688 h 526688"/>
                <a:gd name="connsiteX13" fmla="*/ 40936 w 5326570"/>
                <a:gd name="connsiteY13" fmla="*/ 526688 h 526688"/>
                <a:gd name="connsiteX14" fmla="*/ 6767 w 5326570"/>
                <a:gd name="connsiteY14" fmla="*/ 519790 h 526688"/>
                <a:gd name="connsiteX15" fmla="*/ 0 w 5326570"/>
                <a:gd name="connsiteY15" fmla="*/ 515228 h 526688"/>
                <a:gd name="connsiteX16" fmla="*/ 12530 w 5326570"/>
                <a:gd name="connsiteY16" fmla="*/ 513579 h 526688"/>
                <a:gd name="connsiteX17" fmla="*/ 58131 w 5326570"/>
                <a:gd name="connsiteY17" fmla="*/ 424168 h 526688"/>
                <a:gd name="connsiteX18" fmla="*/ 133450 w 5326570"/>
                <a:gd name="connsiteY18" fmla="*/ 355291 h 526688"/>
                <a:gd name="connsiteX19" fmla="*/ 115083 w 5326570"/>
                <a:gd name="connsiteY19" fmla="*/ 257463 h 526688"/>
                <a:gd name="connsiteX20" fmla="*/ 133450 w 5326570"/>
                <a:gd name="connsiteY20" fmla="*/ 159635 h 526688"/>
                <a:gd name="connsiteX21" fmla="*/ 58131 w 5326570"/>
                <a:gd name="connsiteY21" fmla="*/ 90758 h 526688"/>
                <a:gd name="connsiteX22" fmla="*/ 14559 w 5326570"/>
                <a:gd name="connsiteY22" fmla="*/ 5325 h 526688"/>
                <a:gd name="connsiteX23" fmla="*/ 40936 w 5326570"/>
                <a:gd name="connsiteY23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326570" h="526688">
                  <a:moveTo>
                    <a:pt x="40936" y="0"/>
                  </a:moveTo>
                  <a:lnTo>
                    <a:pt x="5289566" y="0"/>
                  </a:lnTo>
                  <a:lnTo>
                    <a:pt x="5295312" y="1160"/>
                  </a:lnTo>
                  <a:lnTo>
                    <a:pt x="5293890" y="1347"/>
                  </a:lnTo>
                  <a:lnTo>
                    <a:pt x="5248289" y="90758"/>
                  </a:lnTo>
                  <a:lnTo>
                    <a:pt x="5172970" y="159635"/>
                  </a:lnTo>
                  <a:lnTo>
                    <a:pt x="5191337" y="257463"/>
                  </a:lnTo>
                  <a:lnTo>
                    <a:pt x="5172970" y="355291"/>
                  </a:lnTo>
                  <a:lnTo>
                    <a:pt x="5248289" y="424168"/>
                  </a:lnTo>
                  <a:lnTo>
                    <a:pt x="5293890" y="513579"/>
                  </a:lnTo>
                  <a:lnTo>
                    <a:pt x="5326570" y="517879"/>
                  </a:lnTo>
                  <a:lnTo>
                    <a:pt x="5323735" y="519790"/>
                  </a:lnTo>
                  <a:cubicBezTo>
                    <a:pt x="5313233" y="524232"/>
                    <a:pt x="5301686" y="526688"/>
                    <a:pt x="5289566" y="526688"/>
                  </a:cubicBezTo>
                  <a:lnTo>
                    <a:pt x="40936" y="526688"/>
                  </a:lnTo>
                  <a:cubicBezTo>
                    <a:pt x="28816" y="526688"/>
                    <a:pt x="17269" y="524232"/>
                    <a:pt x="6767" y="519790"/>
                  </a:cubicBezTo>
                  <a:lnTo>
                    <a:pt x="0" y="515228"/>
                  </a:lnTo>
                  <a:lnTo>
                    <a:pt x="12530" y="513579"/>
                  </a:lnTo>
                  <a:lnTo>
                    <a:pt x="58131" y="424168"/>
                  </a:lnTo>
                  <a:lnTo>
                    <a:pt x="133450" y="355291"/>
                  </a:lnTo>
                  <a:lnTo>
                    <a:pt x="115083" y="257463"/>
                  </a:lnTo>
                  <a:lnTo>
                    <a:pt x="133450" y="159635"/>
                  </a:lnTo>
                  <a:lnTo>
                    <a:pt x="58131" y="90758"/>
                  </a:lnTo>
                  <a:lnTo>
                    <a:pt x="14559" y="5325"/>
                  </a:lnTo>
                  <a:lnTo>
                    <a:pt x="40936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 سنوات</a:t>
              </a:r>
            </a:p>
          </p:txBody>
        </p:sp>
      </p:grpSp>
      <p:grpSp>
        <p:nvGrpSpPr>
          <p:cNvPr id="164" name="جواب 1"/>
          <p:cNvGrpSpPr/>
          <p:nvPr/>
        </p:nvGrpSpPr>
        <p:grpSpPr>
          <a:xfrm>
            <a:off x="3383903" y="4085948"/>
            <a:ext cx="5424196" cy="526688"/>
            <a:chOff x="3383903" y="5406973"/>
            <a:chExt cx="5424196" cy="526688"/>
          </a:xfrm>
        </p:grpSpPr>
        <p:sp>
          <p:nvSpPr>
            <p:cNvPr id="70" name="Freeform"/>
            <p:cNvSpPr/>
            <p:nvPr/>
          </p:nvSpPr>
          <p:spPr>
            <a:xfrm>
              <a:off x="8603720" y="5409187"/>
              <a:ext cx="204379" cy="517121"/>
            </a:xfrm>
            <a:custGeom>
              <a:avLst/>
              <a:gdLst>
                <a:gd name="connsiteX0" fmla="*/ 127557 w 204379"/>
                <a:gd name="connsiteY0" fmla="*/ 0 h 517121"/>
                <a:gd name="connsiteX1" fmla="*/ 150765 w 204379"/>
                <a:gd name="connsiteY1" fmla="*/ 4685 h 517121"/>
                <a:gd name="connsiteX2" fmla="*/ 204379 w 204379"/>
                <a:gd name="connsiteY2" fmla="*/ 85570 h 517121"/>
                <a:gd name="connsiteX3" fmla="*/ 204379 w 204379"/>
                <a:gd name="connsiteY3" fmla="*/ 436692 h 517121"/>
                <a:gd name="connsiteX4" fmla="*/ 178668 w 204379"/>
                <a:gd name="connsiteY4" fmla="*/ 498764 h 517121"/>
                <a:gd name="connsiteX5" fmla="*/ 151442 w 204379"/>
                <a:gd name="connsiteY5" fmla="*/ 517121 h 517121"/>
                <a:gd name="connsiteX6" fmla="*/ 120920 w 204379"/>
                <a:gd name="connsiteY6" fmla="*/ 513105 h 517121"/>
                <a:gd name="connsiteX7" fmla="*/ 75319 w 204379"/>
                <a:gd name="connsiteY7" fmla="*/ 423694 h 517121"/>
                <a:gd name="connsiteX8" fmla="*/ 0 w 204379"/>
                <a:gd name="connsiteY8" fmla="*/ 354817 h 517121"/>
                <a:gd name="connsiteX9" fmla="*/ 18367 w 204379"/>
                <a:gd name="connsiteY9" fmla="*/ 256989 h 517121"/>
                <a:gd name="connsiteX10" fmla="*/ 0 w 204379"/>
                <a:gd name="connsiteY10" fmla="*/ 159161 h 517121"/>
                <a:gd name="connsiteX11" fmla="*/ 75319 w 204379"/>
                <a:gd name="connsiteY11" fmla="*/ 90284 h 517121"/>
                <a:gd name="connsiteX12" fmla="*/ 120920 w 204379"/>
                <a:gd name="connsiteY12" fmla="*/ 873 h 517121"/>
                <a:gd name="connsiteX13" fmla="*/ 127557 w 204379"/>
                <a:gd name="connsiteY13" fmla="*/ 0 h 517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7121">
                  <a:moveTo>
                    <a:pt x="127557" y="0"/>
                  </a:moveTo>
                  <a:lnTo>
                    <a:pt x="150765" y="4685"/>
                  </a:lnTo>
                  <a:cubicBezTo>
                    <a:pt x="182272" y="18012"/>
                    <a:pt x="204379" y="49209"/>
                    <a:pt x="204379" y="85570"/>
                  </a:cubicBezTo>
                  <a:lnTo>
                    <a:pt x="204379" y="436692"/>
                  </a:lnTo>
                  <a:cubicBezTo>
                    <a:pt x="204379" y="460933"/>
                    <a:pt x="194553" y="482878"/>
                    <a:pt x="178668" y="498764"/>
                  </a:cubicBezTo>
                  <a:lnTo>
                    <a:pt x="151442" y="517121"/>
                  </a:lnTo>
                  <a:lnTo>
                    <a:pt x="120920" y="513105"/>
                  </a:lnTo>
                  <a:lnTo>
                    <a:pt x="75319" y="423694"/>
                  </a:lnTo>
                  <a:lnTo>
                    <a:pt x="0" y="354817"/>
                  </a:lnTo>
                  <a:lnTo>
                    <a:pt x="18367" y="256989"/>
                  </a:lnTo>
                  <a:lnTo>
                    <a:pt x="0" y="159161"/>
                  </a:lnTo>
                  <a:lnTo>
                    <a:pt x="75319" y="90284"/>
                  </a:lnTo>
                  <a:lnTo>
                    <a:pt x="120920" y="873"/>
                  </a:lnTo>
                  <a:lnTo>
                    <a:pt x="12755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9" name="Freeform"/>
            <p:cNvSpPr/>
            <p:nvPr/>
          </p:nvSpPr>
          <p:spPr>
            <a:xfrm>
              <a:off x="3383903" y="5412462"/>
              <a:ext cx="180297" cy="511195"/>
            </a:xfrm>
            <a:custGeom>
              <a:avLst/>
              <a:gdLst>
                <a:gd name="connsiteX0" fmla="*/ 60602 w 180297"/>
                <a:gd name="connsiteY0" fmla="*/ 0 h 511195"/>
                <a:gd name="connsiteX1" fmla="*/ 104978 w 180297"/>
                <a:gd name="connsiteY1" fmla="*/ 87009 h 511195"/>
                <a:gd name="connsiteX2" fmla="*/ 180297 w 180297"/>
                <a:gd name="connsiteY2" fmla="*/ 155886 h 511195"/>
                <a:gd name="connsiteX3" fmla="*/ 161930 w 180297"/>
                <a:gd name="connsiteY3" fmla="*/ 253714 h 511195"/>
                <a:gd name="connsiteX4" fmla="*/ 180297 w 180297"/>
                <a:gd name="connsiteY4" fmla="*/ 351542 h 511195"/>
                <a:gd name="connsiteX5" fmla="*/ 104978 w 180297"/>
                <a:gd name="connsiteY5" fmla="*/ 420419 h 511195"/>
                <a:gd name="connsiteX6" fmla="*/ 59377 w 180297"/>
                <a:gd name="connsiteY6" fmla="*/ 509830 h 511195"/>
                <a:gd name="connsiteX7" fmla="*/ 49005 w 180297"/>
                <a:gd name="connsiteY7" fmla="*/ 511195 h 511195"/>
                <a:gd name="connsiteX8" fmla="*/ 25711 w 180297"/>
                <a:gd name="connsiteY8" fmla="*/ 495489 h 511195"/>
                <a:gd name="connsiteX9" fmla="*/ 0 w 180297"/>
                <a:gd name="connsiteY9" fmla="*/ 433417 h 511195"/>
                <a:gd name="connsiteX10" fmla="*/ 0 w 180297"/>
                <a:gd name="connsiteY10" fmla="*/ 82295 h 511195"/>
                <a:gd name="connsiteX11" fmla="*/ 53614 w 180297"/>
                <a:gd name="connsiteY11" fmla="*/ 1410 h 511195"/>
                <a:gd name="connsiteX12" fmla="*/ 60602 w 180297"/>
                <a:gd name="connsiteY12" fmla="*/ 0 h 511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297" h="511195">
                  <a:moveTo>
                    <a:pt x="60602" y="0"/>
                  </a:moveTo>
                  <a:lnTo>
                    <a:pt x="104978" y="87009"/>
                  </a:lnTo>
                  <a:lnTo>
                    <a:pt x="180297" y="155886"/>
                  </a:lnTo>
                  <a:lnTo>
                    <a:pt x="161930" y="253714"/>
                  </a:lnTo>
                  <a:lnTo>
                    <a:pt x="180297" y="351542"/>
                  </a:lnTo>
                  <a:lnTo>
                    <a:pt x="104978" y="420419"/>
                  </a:lnTo>
                  <a:lnTo>
                    <a:pt x="59377" y="509830"/>
                  </a:lnTo>
                  <a:lnTo>
                    <a:pt x="49005" y="511195"/>
                  </a:lnTo>
                  <a:lnTo>
                    <a:pt x="25711" y="495489"/>
                  </a:lnTo>
                  <a:cubicBezTo>
                    <a:pt x="9826" y="479603"/>
                    <a:pt x="0" y="457658"/>
                    <a:pt x="0" y="433417"/>
                  </a:cubicBezTo>
                  <a:lnTo>
                    <a:pt x="0" y="82295"/>
                  </a:lnTo>
                  <a:cubicBezTo>
                    <a:pt x="0" y="45934"/>
                    <a:pt x="22108" y="14737"/>
                    <a:pt x="53614" y="1410"/>
                  </a:cubicBezTo>
                  <a:lnTo>
                    <a:pt x="60602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0" name="Freeform"/>
            <p:cNvSpPr/>
            <p:nvPr/>
          </p:nvSpPr>
          <p:spPr>
            <a:xfrm>
              <a:off x="3432907" y="5406973"/>
              <a:ext cx="5322254" cy="526688"/>
            </a:xfrm>
            <a:custGeom>
              <a:avLst/>
              <a:gdLst>
                <a:gd name="connsiteX0" fmla="*/ 38778 w 5322254"/>
                <a:gd name="connsiteY0" fmla="*/ 0 h 526688"/>
                <a:gd name="connsiteX1" fmla="*/ 5287408 w 5322254"/>
                <a:gd name="connsiteY1" fmla="*/ 0 h 526688"/>
                <a:gd name="connsiteX2" fmla="*/ 5298369 w 5322254"/>
                <a:gd name="connsiteY2" fmla="*/ 2213 h 526688"/>
                <a:gd name="connsiteX3" fmla="*/ 5291732 w 5322254"/>
                <a:gd name="connsiteY3" fmla="*/ 3086 h 526688"/>
                <a:gd name="connsiteX4" fmla="*/ 5246131 w 5322254"/>
                <a:gd name="connsiteY4" fmla="*/ 92497 h 526688"/>
                <a:gd name="connsiteX5" fmla="*/ 5170812 w 5322254"/>
                <a:gd name="connsiteY5" fmla="*/ 161374 h 526688"/>
                <a:gd name="connsiteX6" fmla="*/ 5189179 w 5322254"/>
                <a:gd name="connsiteY6" fmla="*/ 259202 h 526688"/>
                <a:gd name="connsiteX7" fmla="*/ 5170812 w 5322254"/>
                <a:gd name="connsiteY7" fmla="*/ 357030 h 526688"/>
                <a:gd name="connsiteX8" fmla="*/ 5246131 w 5322254"/>
                <a:gd name="connsiteY8" fmla="*/ 425907 h 526688"/>
                <a:gd name="connsiteX9" fmla="*/ 5291732 w 5322254"/>
                <a:gd name="connsiteY9" fmla="*/ 515318 h 526688"/>
                <a:gd name="connsiteX10" fmla="*/ 5322254 w 5322254"/>
                <a:gd name="connsiteY10" fmla="*/ 519334 h 526688"/>
                <a:gd name="connsiteX11" fmla="*/ 5321577 w 5322254"/>
                <a:gd name="connsiteY11" fmla="*/ 519790 h 526688"/>
                <a:gd name="connsiteX12" fmla="*/ 5287408 w 5322254"/>
                <a:gd name="connsiteY12" fmla="*/ 526688 h 526688"/>
                <a:gd name="connsiteX13" fmla="*/ 38778 w 5322254"/>
                <a:gd name="connsiteY13" fmla="*/ 526688 h 526688"/>
                <a:gd name="connsiteX14" fmla="*/ 4609 w 5322254"/>
                <a:gd name="connsiteY14" fmla="*/ 519790 h 526688"/>
                <a:gd name="connsiteX15" fmla="*/ 0 w 5322254"/>
                <a:gd name="connsiteY15" fmla="*/ 516683 h 526688"/>
                <a:gd name="connsiteX16" fmla="*/ 10372 w 5322254"/>
                <a:gd name="connsiteY16" fmla="*/ 515318 h 526688"/>
                <a:gd name="connsiteX17" fmla="*/ 55973 w 5322254"/>
                <a:gd name="connsiteY17" fmla="*/ 425907 h 526688"/>
                <a:gd name="connsiteX18" fmla="*/ 131292 w 5322254"/>
                <a:gd name="connsiteY18" fmla="*/ 357030 h 526688"/>
                <a:gd name="connsiteX19" fmla="*/ 112925 w 5322254"/>
                <a:gd name="connsiteY19" fmla="*/ 259202 h 526688"/>
                <a:gd name="connsiteX20" fmla="*/ 131292 w 5322254"/>
                <a:gd name="connsiteY20" fmla="*/ 161374 h 526688"/>
                <a:gd name="connsiteX21" fmla="*/ 55973 w 5322254"/>
                <a:gd name="connsiteY21" fmla="*/ 92497 h 526688"/>
                <a:gd name="connsiteX22" fmla="*/ 11597 w 5322254"/>
                <a:gd name="connsiteY22" fmla="*/ 5488 h 526688"/>
                <a:gd name="connsiteX23" fmla="*/ 38778 w 5322254"/>
                <a:gd name="connsiteY23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322254" h="526688">
                  <a:moveTo>
                    <a:pt x="38778" y="0"/>
                  </a:moveTo>
                  <a:lnTo>
                    <a:pt x="5287408" y="0"/>
                  </a:lnTo>
                  <a:lnTo>
                    <a:pt x="5298369" y="2213"/>
                  </a:lnTo>
                  <a:lnTo>
                    <a:pt x="5291732" y="3086"/>
                  </a:lnTo>
                  <a:lnTo>
                    <a:pt x="5246131" y="92497"/>
                  </a:lnTo>
                  <a:lnTo>
                    <a:pt x="5170812" y="161374"/>
                  </a:lnTo>
                  <a:lnTo>
                    <a:pt x="5189179" y="259202"/>
                  </a:lnTo>
                  <a:lnTo>
                    <a:pt x="5170812" y="357030"/>
                  </a:lnTo>
                  <a:lnTo>
                    <a:pt x="5246131" y="425907"/>
                  </a:lnTo>
                  <a:lnTo>
                    <a:pt x="5291732" y="515318"/>
                  </a:lnTo>
                  <a:lnTo>
                    <a:pt x="5322254" y="519334"/>
                  </a:lnTo>
                  <a:lnTo>
                    <a:pt x="5321577" y="519790"/>
                  </a:lnTo>
                  <a:cubicBezTo>
                    <a:pt x="5311075" y="524232"/>
                    <a:pt x="5299528" y="526688"/>
                    <a:pt x="5287408" y="526688"/>
                  </a:cubicBezTo>
                  <a:lnTo>
                    <a:pt x="38778" y="526688"/>
                  </a:lnTo>
                  <a:cubicBezTo>
                    <a:pt x="26658" y="526688"/>
                    <a:pt x="15111" y="524232"/>
                    <a:pt x="4609" y="519790"/>
                  </a:cubicBezTo>
                  <a:lnTo>
                    <a:pt x="0" y="516683"/>
                  </a:lnTo>
                  <a:lnTo>
                    <a:pt x="10372" y="515318"/>
                  </a:lnTo>
                  <a:lnTo>
                    <a:pt x="55973" y="425907"/>
                  </a:lnTo>
                  <a:lnTo>
                    <a:pt x="131292" y="357030"/>
                  </a:lnTo>
                  <a:lnTo>
                    <a:pt x="112925" y="259202"/>
                  </a:lnTo>
                  <a:lnTo>
                    <a:pt x="131292" y="161374"/>
                  </a:lnTo>
                  <a:lnTo>
                    <a:pt x="55973" y="92497"/>
                  </a:lnTo>
                  <a:lnTo>
                    <a:pt x="11597" y="5488"/>
                  </a:lnTo>
                  <a:lnTo>
                    <a:pt x="3877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 سنوات</a:t>
              </a:r>
            </a:p>
          </p:txBody>
        </p:sp>
      </p:grpSp>
      <p:grpSp>
        <p:nvGrpSpPr>
          <p:cNvPr id="35" name="أحسنت"/>
          <p:cNvGrpSpPr/>
          <p:nvPr/>
        </p:nvGrpSpPr>
        <p:grpSpPr>
          <a:xfrm>
            <a:off x="3695705" y="2247529"/>
            <a:ext cx="4791064" cy="2362944"/>
            <a:chOff x="3695705" y="2247529"/>
            <a:chExt cx="4791064" cy="2362944"/>
          </a:xfrm>
        </p:grpSpPr>
        <p:sp>
          <p:nvSpPr>
            <p:cNvPr id="36" name="Freeform"/>
            <p:cNvSpPr/>
            <p:nvPr/>
          </p:nvSpPr>
          <p:spPr>
            <a:xfrm>
              <a:off x="3695706" y="2252805"/>
              <a:ext cx="313782" cy="442766"/>
            </a:xfrm>
            <a:custGeom>
              <a:avLst/>
              <a:gdLst>
                <a:gd name="connsiteX0" fmla="*/ 397596 w 399247"/>
                <a:gd name="connsiteY0" fmla="*/ 0 h 515500"/>
                <a:gd name="connsiteX1" fmla="*/ 370642 w 399247"/>
                <a:gd name="connsiteY1" fmla="*/ 116255 h 515500"/>
                <a:gd name="connsiteX2" fmla="*/ 399247 w 399247"/>
                <a:gd name="connsiteY2" fmla="*/ 239629 h 515500"/>
                <a:gd name="connsiteX3" fmla="*/ 299857 w 399247"/>
                <a:gd name="connsiteY3" fmla="*/ 323452 h 515500"/>
                <a:gd name="connsiteX4" fmla="*/ 246749 w 399247"/>
                <a:gd name="connsiteY4" fmla="*/ 439252 h 515500"/>
                <a:gd name="connsiteX5" fmla="*/ 114536 w 399247"/>
                <a:gd name="connsiteY5" fmla="*/ 451505 h 515500"/>
                <a:gd name="connsiteX6" fmla="*/ 1 w 399247"/>
                <a:gd name="connsiteY6" fmla="*/ 515500 h 515500"/>
                <a:gd name="connsiteX7" fmla="*/ 0 w 399247"/>
                <a:gd name="connsiteY7" fmla="*/ 515500 h 515500"/>
                <a:gd name="connsiteX8" fmla="*/ 0 w 399247"/>
                <a:gd name="connsiteY8" fmla="*/ 452385 h 515500"/>
                <a:gd name="connsiteX9" fmla="*/ 366119 w 399247"/>
                <a:gd name="connsiteY9" fmla="*/ 3173 h 515500"/>
                <a:gd name="connsiteX10" fmla="*/ 397596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397596" y="0"/>
                  </a:moveTo>
                  <a:lnTo>
                    <a:pt x="370642" y="116255"/>
                  </a:lnTo>
                  <a:lnTo>
                    <a:pt x="399247" y="239629"/>
                  </a:lnTo>
                  <a:lnTo>
                    <a:pt x="299857" y="323452"/>
                  </a:lnTo>
                  <a:lnTo>
                    <a:pt x="246749" y="439252"/>
                  </a:lnTo>
                  <a:lnTo>
                    <a:pt x="114536" y="451505"/>
                  </a:lnTo>
                  <a:lnTo>
                    <a:pt x="1" y="515500"/>
                  </a:lnTo>
                  <a:lnTo>
                    <a:pt x="0" y="515500"/>
                  </a:lnTo>
                  <a:lnTo>
                    <a:pt x="0" y="452385"/>
                  </a:lnTo>
                  <a:cubicBezTo>
                    <a:pt x="0" y="230802"/>
                    <a:pt x="157175" y="45929"/>
                    <a:pt x="366119" y="3173"/>
                  </a:cubicBezTo>
                  <a:lnTo>
                    <a:pt x="39759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37" name="Freeform"/>
            <p:cNvSpPr/>
            <p:nvPr/>
          </p:nvSpPr>
          <p:spPr>
            <a:xfrm>
              <a:off x="8172987" y="2252805"/>
              <a:ext cx="313782" cy="442766"/>
            </a:xfrm>
            <a:custGeom>
              <a:avLst/>
              <a:gdLst>
                <a:gd name="connsiteX0" fmla="*/ 1651 w 399247"/>
                <a:gd name="connsiteY0" fmla="*/ 0 h 515500"/>
                <a:gd name="connsiteX1" fmla="*/ 33128 w 399247"/>
                <a:gd name="connsiteY1" fmla="*/ 3173 h 515500"/>
                <a:gd name="connsiteX2" fmla="*/ 399247 w 399247"/>
                <a:gd name="connsiteY2" fmla="*/ 452385 h 515500"/>
                <a:gd name="connsiteX3" fmla="*/ 399247 w 399247"/>
                <a:gd name="connsiteY3" fmla="*/ 515500 h 515500"/>
                <a:gd name="connsiteX4" fmla="*/ 284711 w 399247"/>
                <a:gd name="connsiteY4" fmla="*/ 451505 h 515500"/>
                <a:gd name="connsiteX5" fmla="*/ 152498 w 399247"/>
                <a:gd name="connsiteY5" fmla="*/ 439252 h 515500"/>
                <a:gd name="connsiteX6" fmla="*/ 99390 w 399247"/>
                <a:gd name="connsiteY6" fmla="*/ 323452 h 515500"/>
                <a:gd name="connsiteX7" fmla="*/ 0 w 399247"/>
                <a:gd name="connsiteY7" fmla="*/ 239629 h 515500"/>
                <a:gd name="connsiteX8" fmla="*/ 28605 w 399247"/>
                <a:gd name="connsiteY8" fmla="*/ 116255 h 515500"/>
                <a:gd name="connsiteX9" fmla="*/ 1651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1651" y="0"/>
                  </a:moveTo>
                  <a:lnTo>
                    <a:pt x="33128" y="3173"/>
                  </a:lnTo>
                  <a:cubicBezTo>
                    <a:pt x="242072" y="45929"/>
                    <a:pt x="399247" y="230802"/>
                    <a:pt x="399247" y="452385"/>
                  </a:cubicBezTo>
                  <a:lnTo>
                    <a:pt x="399247" y="515500"/>
                  </a:lnTo>
                  <a:lnTo>
                    <a:pt x="284711" y="451505"/>
                  </a:lnTo>
                  <a:lnTo>
                    <a:pt x="152498" y="439252"/>
                  </a:lnTo>
                  <a:lnTo>
                    <a:pt x="99390" y="323452"/>
                  </a:lnTo>
                  <a:lnTo>
                    <a:pt x="0" y="239629"/>
                  </a:lnTo>
                  <a:lnTo>
                    <a:pt x="28605" y="116255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38" name="Freeform"/>
            <p:cNvSpPr/>
            <p:nvPr/>
          </p:nvSpPr>
          <p:spPr>
            <a:xfrm>
              <a:off x="3695706" y="4162431"/>
              <a:ext cx="313782" cy="442766"/>
            </a:xfrm>
            <a:custGeom>
              <a:avLst/>
              <a:gdLst>
                <a:gd name="connsiteX0" fmla="*/ 1 w 399247"/>
                <a:gd name="connsiteY0" fmla="*/ 0 h 515500"/>
                <a:gd name="connsiteX1" fmla="*/ 114536 w 399247"/>
                <a:gd name="connsiteY1" fmla="*/ 63995 h 515500"/>
                <a:gd name="connsiteX2" fmla="*/ 246749 w 399247"/>
                <a:gd name="connsiteY2" fmla="*/ 76248 h 515500"/>
                <a:gd name="connsiteX3" fmla="*/ 299857 w 399247"/>
                <a:gd name="connsiteY3" fmla="*/ 192048 h 515500"/>
                <a:gd name="connsiteX4" fmla="*/ 399247 w 399247"/>
                <a:gd name="connsiteY4" fmla="*/ 275871 h 515500"/>
                <a:gd name="connsiteX5" fmla="*/ 370642 w 399247"/>
                <a:gd name="connsiteY5" fmla="*/ 399246 h 515500"/>
                <a:gd name="connsiteX6" fmla="*/ 397596 w 399247"/>
                <a:gd name="connsiteY6" fmla="*/ 515500 h 515500"/>
                <a:gd name="connsiteX7" fmla="*/ 366119 w 399247"/>
                <a:gd name="connsiteY7" fmla="*/ 512327 h 515500"/>
                <a:gd name="connsiteX8" fmla="*/ 0 w 399247"/>
                <a:gd name="connsiteY8" fmla="*/ 63115 h 515500"/>
                <a:gd name="connsiteX9" fmla="*/ 0 w 399247"/>
                <a:gd name="connsiteY9" fmla="*/ 1 h 515500"/>
                <a:gd name="connsiteX10" fmla="*/ 1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1" y="0"/>
                  </a:moveTo>
                  <a:lnTo>
                    <a:pt x="114536" y="63995"/>
                  </a:lnTo>
                  <a:lnTo>
                    <a:pt x="246749" y="76248"/>
                  </a:lnTo>
                  <a:lnTo>
                    <a:pt x="299857" y="192048"/>
                  </a:lnTo>
                  <a:lnTo>
                    <a:pt x="399247" y="275871"/>
                  </a:lnTo>
                  <a:lnTo>
                    <a:pt x="370642" y="399246"/>
                  </a:lnTo>
                  <a:lnTo>
                    <a:pt x="397596" y="515500"/>
                  </a:lnTo>
                  <a:lnTo>
                    <a:pt x="366119" y="512327"/>
                  </a:lnTo>
                  <a:cubicBezTo>
                    <a:pt x="157175" y="469571"/>
                    <a:pt x="0" y="284698"/>
                    <a:pt x="0" y="63115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39" name="Freeform"/>
            <p:cNvSpPr/>
            <p:nvPr/>
          </p:nvSpPr>
          <p:spPr>
            <a:xfrm>
              <a:off x="8172987" y="4162431"/>
              <a:ext cx="313782" cy="442766"/>
            </a:xfrm>
            <a:custGeom>
              <a:avLst/>
              <a:gdLst>
                <a:gd name="connsiteX0" fmla="*/ 399247 w 399247"/>
                <a:gd name="connsiteY0" fmla="*/ 0 h 515500"/>
                <a:gd name="connsiteX1" fmla="*/ 399247 w 399247"/>
                <a:gd name="connsiteY1" fmla="*/ 63115 h 515500"/>
                <a:gd name="connsiteX2" fmla="*/ 33128 w 399247"/>
                <a:gd name="connsiteY2" fmla="*/ 512327 h 515500"/>
                <a:gd name="connsiteX3" fmla="*/ 1651 w 399247"/>
                <a:gd name="connsiteY3" fmla="*/ 515500 h 515500"/>
                <a:gd name="connsiteX4" fmla="*/ 28605 w 399247"/>
                <a:gd name="connsiteY4" fmla="*/ 399246 h 515500"/>
                <a:gd name="connsiteX5" fmla="*/ 0 w 399247"/>
                <a:gd name="connsiteY5" fmla="*/ 275871 h 515500"/>
                <a:gd name="connsiteX6" fmla="*/ 99390 w 399247"/>
                <a:gd name="connsiteY6" fmla="*/ 192048 h 515500"/>
                <a:gd name="connsiteX7" fmla="*/ 152498 w 399247"/>
                <a:gd name="connsiteY7" fmla="*/ 76248 h 515500"/>
                <a:gd name="connsiteX8" fmla="*/ 284711 w 399247"/>
                <a:gd name="connsiteY8" fmla="*/ 63995 h 515500"/>
                <a:gd name="connsiteX9" fmla="*/ 399247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399247" y="0"/>
                  </a:moveTo>
                  <a:lnTo>
                    <a:pt x="399247" y="63115"/>
                  </a:lnTo>
                  <a:cubicBezTo>
                    <a:pt x="399247" y="284698"/>
                    <a:pt x="242072" y="469571"/>
                    <a:pt x="33128" y="512327"/>
                  </a:cubicBezTo>
                  <a:lnTo>
                    <a:pt x="1651" y="515500"/>
                  </a:lnTo>
                  <a:lnTo>
                    <a:pt x="28605" y="399246"/>
                  </a:lnTo>
                  <a:lnTo>
                    <a:pt x="0" y="275871"/>
                  </a:lnTo>
                  <a:lnTo>
                    <a:pt x="99390" y="192048"/>
                  </a:lnTo>
                  <a:lnTo>
                    <a:pt x="152498" y="76248"/>
                  </a:lnTo>
                  <a:lnTo>
                    <a:pt x="284711" y="63995"/>
                  </a:lnTo>
                  <a:lnTo>
                    <a:pt x="39924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40" name="Freeform"/>
            <p:cNvSpPr/>
            <p:nvPr/>
          </p:nvSpPr>
          <p:spPr>
            <a:xfrm>
              <a:off x="3695705" y="2247529"/>
              <a:ext cx="4791063" cy="2362944"/>
            </a:xfrm>
            <a:custGeom>
              <a:avLst/>
              <a:gdLst>
                <a:gd name="connsiteX0" fmla="*/ 458528 w 6096000"/>
                <a:gd name="connsiteY0" fmla="*/ 0 h 2751112"/>
                <a:gd name="connsiteX1" fmla="*/ 5637472 w 6096000"/>
                <a:gd name="connsiteY1" fmla="*/ 0 h 2751112"/>
                <a:gd name="connsiteX2" fmla="*/ 5698404 w 6096000"/>
                <a:gd name="connsiteY2" fmla="*/ 6143 h 2751112"/>
                <a:gd name="connsiteX3" fmla="*/ 5725358 w 6096000"/>
                <a:gd name="connsiteY3" fmla="*/ 122398 h 2751112"/>
                <a:gd name="connsiteX4" fmla="*/ 5696753 w 6096000"/>
                <a:gd name="connsiteY4" fmla="*/ 245772 h 2751112"/>
                <a:gd name="connsiteX5" fmla="*/ 5796143 w 6096000"/>
                <a:gd name="connsiteY5" fmla="*/ 329595 h 2751112"/>
                <a:gd name="connsiteX6" fmla="*/ 5849251 w 6096000"/>
                <a:gd name="connsiteY6" fmla="*/ 445395 h 2751112"/>
                <a:gd name="connsiteX7" fmla="*/ 5981464 w 6096000"/>
                <a:gd name="connsiteY7" fmla="*/ 457648 h 2751112"/>
                <a:gd name="connsiteX8" fmla="*/ 6096000 w 6096000"/>
                <a:gd name="connsiteY8" fmla="*/ 521643 h 2751112"/>
                <a:gd name="connsiteX9" fmla="*/ 6096000 w 6096000"/>
                <a:gd name="connsiteY9" fmla="*/ 2229469 h 2751112"/>
                <a:gd name="connsiteX10" fmla="*/ 5981464 w 6096000"/>
                <a:gd name="connsiteY10" fmla="*/ 2293464 h 2751112"/>
                <a:gd name="connsiteX11" fmla="*/ 5849251 w 6096000"/>
                <a:gd name="connsiteY11" fmla="*/ 2305717 h 2751112"/>
                <a:gd name="connsiteX12" fmla="*/ 5796143 w 6096000"/>
                <a:gd name="connsiteY12" fmla="*/ 2421517 h 2751112"/>
                <a:gd name="connsiteX13" fmla="*/ 5696753 w 6096000"/>
                <a:gd name="connsiteY13" fmla="*/ 2505340 h 2751112"/>
                <a:gd name="connsiteX14" fmla="*/ 5725358 w 6096000"/>
                <a:gd name="connsiteY14" fmla="*/ 2628715 h 2751112"/>
                <a:gd name="connsiteX15" fmla="*/ 5698404 w 6096000"/>
                <a:gd name="connsiteY15" fmla="*/ 2744969 h 2751112"/>
                <a:gd name="connsiteX16" fmla="*/ 5637472 w 6096000"/>
                <a:gd name="connsiteY16" fmla="*/ 2751112 h 2751112"/>
                <a:gd name="connsiteX17" fmla="*/ 458528 w 6096000"/>
                <a:gd name="connsiteY17" fmla="*/ 2751112 h 2751112"/>
                <a:gd name="connsiteX18" fmla="*/ 397596 w 6096000"/>
                <a:gd name="connsiteY18" fmla="*/ 2744969 h 2751112"/>
                <a:gd name="connsiteX19" fmla="*/ 370642 w 6096000"/>
                <a:gd name="connsiteY19" fmla="*/ 2628715 h 2751112"/>
                <a:gd name="connsiteX20" fmla="*/ 399247 w 6096000"/>
                <a:gd name="connsiteY20" fmla="*/ 2505340 h 2751112"/>
                <a:gd name="connsiteX21" fmla="*/ 299857 w 6096000"/>
                <a:gd name="connsiteY21" fmla="*/ 2421517 h 2751112"/>
                <a:gd name="connsiteX22" fmla="*/ 246749 w 6096000"/>
                <a:gd name="connsiteY22" fmla="*/ 2305717 h 2751112"/>
                <a:gd name="connsiteX23" fmla="*/ 114536 w 6096000"/>
                <a:gd name="connsiteY23" fmla="*/ 2293464 h 2751112"/>
                <a:gd name="connsiteX24" fmla="*/ 1 w 6096000"/>
                <a:gd name="connsiteY24" fmla="*/ 2229469 h 2751112"/>
                <a:gd name="connsiteX25" fmla="*/ 0 w 6096000"/>
                <a:gd name="connsiteY25" fmla="*/ 2229470 h 2751112"/>
                <a:gd name="connsiteX26" fmla="*/ 0 w 6096000"/>
                <a:gd name="connsiteY26" fmla="*/ 521643 h 2751112"/>
                <a:gd name="connsiteX27" fmla="*/ 1 w 6096000"/>
                <a:gd name="connsiteY27" fmla="*/ 521643 h 2751112"/>
                <a:gd name="connsiteX28" fmla="*/ 114536 w 6096000"/>
                <a:gd name="connsiteY28" fmla="*/ 457648 h 2751112"/>
                <a:gd name="connsiteX29" fmla="*/ 246749 w 6096000"/>
                <a:gd name="connsiteY29" fmla="*/ 445395 h 2751112"/>
                <a:gd name="connsiteX30" fmla="*/ 299857 w 6096000"/>
                <a:gd name="connsiteY30" fmla="*/ 329595 h 2751112"/>
                <a:gd name="connsiteX31" fmla="*/ 399247 w 6096000"/>
                <a:gd name="connsiteY31" fmla="*/ 245772 h 2751112"/>
                <a:gd name="connsiteX32" fmla="*/ 370642 w 6096000"/>
                <a:gd name="connsiteY32" fmla="*/ 122398 h 2751112"/>
                <a:gd name="connsiteX33" fmla="*/ 397596 w 6096000"/>
                <a:gd name="connsiteY33" fmla="*/ 6143 h 2751112"/>
                <a:gd name="connsiteX34" fmla="*/ 458528 w 6096000"/>
                <a:gd name="connsiteY34" fmla="*/ 0 h 275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96000" h="2751112">
                  <a:moveTo>
                    <a:pt x="458528" y="0"/>
                  </a:moveTo>
                  <a:lnTo>
                    <a:pt x="5637472" y="0"/>
                  </a:lnTo>
                  <a:lnTo>
                    <a:pt x="5698404" y="6143"/>
                  </a:lnTo>
                  <a:lnTo>
                    <a:pt x="5725358" y="122398"/>
                  </a:lnTo>
                  <a:lnTo>
                    <a:pt x="5696753" y="245772"/>
                  </a:lnTo>
                  <a:lnTo>
                    <a:pt x="5796143" y="329595"/>
                  </a:lnTo>
                  <a:lnTo>
                    <a:pt x="5849251" y="445395"/>
                  </a:lnTo>
                  <a:lnTo>
                    <a:pt x="5981464" y="457648"/>
                  </a:lnTo>
                  <a:lnTo>
                    <a:pt x="6096000" y="521643"/>
                  </a:lnTo>
                  <a:lnTo>
                    <a:pt x="6096000" y="2229469"/>
                  </a:lnTo>
                  <a:lnTo>
                    <a:pt x="5981464" y="2293464"/>
                  </a:lnTo>
                  <a:lnTo>
                    <a:pt x="5849251" y="2305717"/>
                  </a:lnTo>
                  <a:lnTo>
                    <a:pt x="5796143" y="2421517"/>
                  </a:lnTo>
                  <a:lnTo>
                    <a:pt x="5696753" y="2505340"/>
                  </a:lnTo>
                  <a:lnTo>
                    <a:pt x="5725358" y="2628715"/>
                  </a:lnTo>
                  <a:lnTo>
                    <a:pt x="5698404" y="2744969"/>
                  </a:lnTo>
                  <a:lnTo>
                    <a:pt x="5637472" y="2751112"/>
                  </a:lnTo>
                  <a:lnTo>
                    <a:pt x="458528" y="2751112"/>
                  </a:lnTo>
                  <a:lnTo>
                    <a:pt x="397596" y="2744969"/>
                  </a:lnTo>
                  <a:lnTo>
                    <a:pt x="370642" y="2628715"/>
                  </a:lnTo>
                  <a:lnTo>
                    <a:pt x="399247" y="2505340"/>
                  </a:lnTo>
                  <a:lnTo>
                    <a:pt x="299857" y="2421517"/>
                  </a:lnTo>
                  <a:lnTo>
                    <a:pt x="246749" y="2305717"/>
                  </a:lnTo>
                  <a:lnTo>
                    <a:pt x="114536" y="2293464"/>
                  </a:lnTo>
                  <a:lnTo>
                    <a:pt x="1" y="2229469"/>
                  </a:lnTo>
                  <a:lnTo>
                    <a:pt x="0" y="2229470"/>
                  </a:lnTo>
                  <a:lnTo>
                    <a:pt x="0" y="521643"/>
                  </a:lnTo>
                  <a:lnTo>
                    <a:pt x="1" y="521643"/>
                  </a:lnTo>
                  <a:lnTo>
                    <a:pt x="114536" y="457648"/>
                  </a:lnTo>
                  <a:lnTo>
                    <a:pt x="246749" y="445395"/>
                  </a:lnTo>
                  <a:lnTo>
                    <a:pt x="299857" y="329595"/>
                  </a:lnTo>
                  <a:lnTo>
                    <a:pt x="399247" y="245772"/>
                  </a:lnTo>
                  <a:lnTo>
                    <a:pt x="370642" y="122398"/>
                  </a:lnTo>
                  <a:lnTo>
                    <a:pt x="397596" y="6143"/>
                  </a:lnTo>
                  <a:lnTo>
                    <a:pt x="45852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0" bIns="468000" rtlCol="1" anchor="ctr">
              <a:noAutofit/>
            </a:bodyPr>
            <a:lstStyle/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أحسنت!</a:t>
              </a:r>
            </a:p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السؤال التالي..</a:t>
              </a:r>
            </a:p>
          </p:txBody>
        </p:sp>
        <p:sp>
          <p:nvSpPr>
            <p:cNvPr id="41" name="Freeform">
              <a:hlinkClick r:id="" action="ppaction://hlinkshowjump?jump=nextslide"/>
            </p:cNvPr>
            <p:cNvSpPr/>
            <p:nvPr/>
          </p:nvSpPr>
          <p:spPr>
            <a:xfrm flipH="1">
              <a:off x="5839527" y="3974869"/>
              <a:ext cx="423298" cy="423300"/>
            </a:xfrm>
            <a:prstGeom prst="chevron">
              <a:avLst/>
            </a:pr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</p:grpSp>
    </p:spTree>
    <p:extLst>
      <p:ext uri="{BB962C8B-B14F-4D97-AF65-F5344CB8AC3E}">
        <p14:creationId xmlns:p14="http://schemas.microsoft.com/office/powerpoint/2010/main" val="146109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ght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4" dur="7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7" dur="7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0" dur="7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3" dur="7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سؤال"/>
          <p:cNvGrpSpPr/>
          <p:nvPr/>
        </p:nvGrpSpPr>
        <p:grpSpPr>
          <a:xfrm>
            <a:off x="3048000" y="773137"/>
            <a:ext cx="6096001" cy="3006537"/>
            <a:chOff x="3048000" y="773138"/>
            <a:chExt cx="6096001" cy="2751112"/>
          </a:xfrm>
        </p:grpSpPr>
        <p:sp>
          <p:nvSpPr>
            <p:cNvPr id="53" name="Freeform"/>
            <p:cNvSpPr/>
            <p:nvPr/>
          </p:nvSpPr>
          <p:spPr>
            <a:xfrm>
              <a:off x="3048001" y="779281"/>
              <a:ext cx="399247" cy="515500"/>
            </a:xfrm>
            <a:custGeom>
              <a:avLst/>
              <a:gdLst>
                <a:gd name="connsiteX0" fmla="*/ 397596 w 399247"/>
                <a:gd name="connsiteY0" fmla="*/ 0 h 515500"/>
                <a:gd name="connsiteX1" fmla="*/ 370642 w 399247"/>
                <a:gd name="connsiteY1" fmla="*/ 116255 h 515500"/>
                <a:gd name="connsiteX2" fmla="*/ 399247 w 399247"/>
                <a:gd name="connsiteY2" fmla="*/ 239629 h 515500"/>
                <a:gd name="connsiteX3" fmla="*/ 299857 w 399247"/>
                <a:gd name="connsiteY3" fmla="*/ 323452 h 515500"/>
                <a:gd name="connsiteX4" fmla="*/ 246749 w 399247"/>
                <a:gd name="connsiteY4" fmla="*/ 439252 h 515500"/>
                <a:gd name="connsiteX5" fmla="*/ 114536 w 399247"/>
                <a:gd name="connsiteY5" fmla="*/ 451505 h 515500"/>
                <a:gd name="connsiteX6" fmla="*/ 1 w 399247"/>
                <a:gd name="connsiteY6" fmla="*/ 515500 h 515500"/>
                <a:gd name="connsiteX7" fmla="*/ 0 w 399247"/>
                <a:gd name="connsiteY7" fmla="*/ 515500 h 515500"/>
                <a:gd name="connsiteX8" fmla="*/ 0 w 399247"/>
                <a:gd name="connsiteY8" fmla="*/ 452385 h 515500"/>
                <a:gd name="connsiteX9" fmla="*/ 366119 w 399247"/>
                <a:gd name="connsiteY9" fmla="*/ 3173 h 515500"/>
                <a:gd name="connsiteX10" fmla="*/ 397596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397596" y="0"/>
                  </a:moveTo>
                  <a:lnTo>
                    <a:pt x="370642" y="116255"/>
                  </a:lnTo>
                  <a:lnTo>
                    <a:pt x="399247" y="239629"/>
                  </a:lnTo>
                  <a:lnTo>
                    <a:pt x="299857" y="323452"/>
                  </a:lnTo>
                  <a:lnTo>
                    <a:pt x="246749" y="439252"/>
                  </a:lnTo>
                  <a:lnTo>
                    <a:pt x="114536" y="451505"/>
                  </a:lnTo>
                  <a:lnTo>
                    <a:pt x="1" y="515500"/>
                  </a:lnTo>
                  <a:lnTo>
                    <a:pt x="0" y="515500"/>
                  </a:lnTo>
                  <a:lnTo>
                    <a:pt x="0" y="452385"/>
                  </a:lnTo>
                  <a:cubicBezTo>
                    <a:pt x="0" y="230802"/>
                    <a:pt x="157175" y="45929"/>
                    <a:pt x="366119" y="3173"/>
                  </a:cubicBezTo>
                  <a:lnTo>
                    <a:pt x="39759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2" name="Freeform"/>
            <p:cNvSpPr/>
            <p:nvPr/>
          </p:nvSpPr>
          <p:spPr>
            <a:xfrm>
              <a:off x="8744754" y="779281"/>
              <a:ext cx="399247" cy="515500"/>
            </a:xfrm>
            <a:custGeom>
              <a:avLst/>
              <a:gdLst>
                <a:gd name="connsiteX0" fmla="*/ 1651 w 399247"/>
                <a:gd name="connsiteY0" fmla="*/ 0 h 515500"/>
                <a:gd name="connsiteX1" fmla="*/ 33128 w 399247"/>
                <a:gd name="connsiteY1" fmla="*/ 3173 h 515500"/>
                <a:gd name="connsiteX2" fmla="*/ 399247 w 399247"/>
                <a:gd name="connsiteY2" fmla="*/ 452385 h 515500"/>
                <a:gd name="connsiteX3" fmla="*/ 399247 w 399247"/>
                <a:gd name="connsiteY3" fmla="*/ 515500 h 515500"/>
                <a:gd name="connsiteX4" fmla="*/ 284711 w 399247"/>
                <a:gd name="connsiteY4" fmla="*/ 451505 h 515500"/>
                <a:gd name="connsiteX5" fmla="*/ 152498 w 399247"/>
                <a:gd name="connsiteY5" fmla="*/ 439252 h 515500"/>
                <a:gd name="connsiteX6" fmla="*/ 99390 w 399247"/>
                <a:gd name="connsiteY6" fmla="*/ 323452 h 515500"/>
                <a:gd name="connsiteX7" fmla="*/ 0 w 399247"/>
                <a:gd name="connsiteY7" fmla="*/ 239629 h 515500"/>
                <a:gd name="connsiteX8" fmla="*/ 28605 w 399247"/>
                <a:gd name="connsiteY8" fmla="*/ 116255 h 515500"/>
                <a:gd name="connsiteX9" fmla="*/ 1651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1651" y="0"/>
                  </a:moveTo>
                  <a:lnTo>
                    <a:pt x="33128" y="3173"/>
                  </a:lnTo>
                  <a:cubicBezTo>
                    <a:pt x="242072" y="45929"/>
                    <a:pt x="399247" y="230802"/>
                    <a:pt x="399247" y="452385"/>
                  </a:cubicBezTo>
                  <a:lnTo>
                    <a:pt x="399247" y="515500"/>
                  </a:lnTo>
                  <a:lnTo>
                    <a:pt x="284711" y="451505"/>
                  </a:lnTo>
                  <a:lnTo>
                    <a:pt x="152498" y="439252"/>
                  </a:lnTo>
                  <a:lnTo>
                    <a:pt x="99390" y="323452"/>
                  </a:lnTo>
                  <a:lnTo>
                    <a:pt x="0" y="239629"/>
                  </a:lnTo>
                  <a:lnTo>
                    <a:pt x="28605" y="116255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1" name="Freeform"/>
            <p:cNvSpPr/>
            <p:nvPr/>
          </p:nvSpPr>
          <p:spPr>
            <a:xfrm>
              <a:off x="3048001" y="3002607"/>
              <a:ext cx="399247" cy="515500"/>
            </a:xfrm>
            <a:custGeom>
              <a:avLst/>
              <a:gdLst>
                <a:gd name="connsiteX0" fmla="*/ 1 w 399247"/>
                <a:gd name="connsiteY0" fmla="*/ 0 h 515500"/>
                <a:gd name="connsiteX1" fmla="*/ 114536 w 399247"/>
                <a:gd name="connsiteY1" fmla="*/ 63995 h 515500"/>
                <a:gd name="connsiteX2" fmla="*/ 246749 w 399247"/>
                <a:gd name="connsiteY2" fmla="*/ 76248 h 515500"/>
                <a:gd name="connsiteX3" fmla="*/ 299857 w 399247"/>
                <a:gd name="connsiteY3" fmla="*/ 192048 h 515500"/>
                <a:gd name="connsiteX4" fmla="*/ 399247 w 399247"/>
                <a:gd name="connsiteY4" fmla="*/ 275871 h 515500"/>
                <a:gd name="connsiteX5" fmla="*/ 370642 w 399247"/>
                <a:gd name="connsiteY5" fmla="*/ 399246 h 515500"/>
                <a:gd name="connsiteX6" fmla="*/ 397596 w 399247"/>
                <a:gd name="connsiteY6" fmla="*/ 515500 h 515500"/>
                <a:gd name="connsiteX7" fmla="*/ 366119 w 399247"/>
                <a:gd name="connsiteY7" fmla="*/ 512327 h 515500"/>
                <a:gd name="connsiteX8" fmla="*/ 0 w 399247"/>
                <a:gd name="connsiteY8" fmla="*/ 63115 h 515500"/>
                <a:gd name="connsiteX9" fmla="*/ 0 w 399247"/>
                <a:gd name="connsiteY9" fmla="*/ 1 h 515500"/>
                <a:gd name="connsiteX10" fmla="*/ 1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1" y="0"/>
                  </a:moveTo>
                  <a:lnTo>
                    <a:pt x="114536" y="63995"/>
                  </a:lnTo>
                  <a:lnTo>
                    <a:pt x="246749" y="76248"/>
                  </a:lnTo>
                  <a:lnTo>
                    <a:pt x="299857" y="192048"/>
                  </a:lnTo>
                  <a:lnTo>
                    <a:pt x="399247" y="275871"/>
                  </a:lnTo>
                  <a:lnTo>
                    <a:pt x="370642" y="399246"/>
                  </a:lnTo>
                  <a:lnTo>
                    <a:pt x="397596" y="515500"/>
                  </a:lnTo>
                  <a:lnTo>
                    <a:pt x="366119" y="512327"/>
                  </a:lnTo>
                  <a:cubicBezTo>
                    <a:pt x="157175" y="469571"/>
                    <a:pt x="0" y="284698"/>
                    <a:pt x="0" y="63115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50" name="Freeform"/>
            <p:cNvSpPr/>
            <p:nvPr/>
          </p:nvSpPr>
          <p:spPr>
            <a:xfrm>
              <a:off x="8744754" y="3002607"/>
              <a:ext cx="399247" cy="515500"/>
            </a:xfrm>
            <a:custGeom>
              <a:avLst/>
              <a:gdLst>
                <a:gd name="connsiteX0" fmla="*/ 399247 w 399247"/>
                <a:gd name="connsiteY0" fmla="*/ 0 h 515500"/>
                <a:gd name="connsiteX1" fmla="*/ 399247 w 399247"/>
                <a:gd name="connsiteY1" fmla="*/ 63115 h 515500"/>
                <a:gd name="connsiteX2" fmla="*/ 33128 w 399247"/>
                <a:gd name="connsiteY2" fmla="*/ 512327 h 515500"/>
                <a:gd name="connsiteX3" fmla="*/ 1651 w 399247"/>
                <a:gd name="connsiteY3" fmla="*/ 515500 h 515500"/>
                <a:gd name="connsiteX4" fmla="*/ 28605 w 399247"/>
                <a:gd name="connsiteY4" fmla="*/ 399246 h 515500"/>
                <a:gd name="connsiteX5" fmla="*/ 0 w 399247"/>
                <a:gd name="connsiteY5" fmla="*/ 275871 h 515500"/>
                <a:gd name="connsiteX6" fmla="*/ 99390 w 399247"/>
                <a:gd name="connsiteY6" fmla="*/ 192048 h 515500"/>
                <a:gd name="connsiteX7" fmla="*/ 152498 w 399247"/>
                <a:gd name="connsiteY7" fmla="*/ 76248 h 515500"/>
                <a:gd name="connsiteX8" fmla="*/ 284711 w 399247"/>
                <a:gd name="connsiteY8" fmla="*/ 63995 h 515500"/>
                <a:gd name="connsiteX9" fmla="*/ 399247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399247" y="0"/>
                  </a:moveTo>
                  <a:lnTo>
                    <a:pt x="399247" y="63115"/>
                  </a:lnTo>
                  <a:cubicBezTo>
                    <a:pt x="399247" y="284698"/>
                    <a:pt x="242072" y="469571"/>
                    <a:pt x="33128" y="512327"/>
                  </a:cubicBezTo>
                  <a:lnTo>
                    <a:pt x="1651" y="515500"/>
                  </a:lnTo>
                  <a:lnTo>
                    <a:pt x="28605" y="399246"/>
                  </a:lnTo>
                  <a:lnTo>
                    <a:pt x="0" y="275871"/>
                  </a:lnTo>
                  <a:lnTo>
                    <a:pt x="99390" y="192048"/>
                  </a:lnTo>
                  <a:lnTo>
                    <a:pt x="152498" y="76248"/>
                  </a:lnTo>
                  <a:lnTo>
                    <a:pt x="284711" y="63995"/>
                  </a:lnTo>
                  <a:lnTo>
                    <a:pt x="39924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47" name="Freeform"/>
            <p:cNvSpPr/>
            <p:nvPr/>
          </p:nvSpPr>
          <p:spPr>
            <a:xfrm>
              <a:off x="3048000" y="773138"/>
              <a:ext cx="6096000" cy="2751112"/>
            </a:xfrm>
            <a:custGeom>
              <a:avLst/>
              <a:gdLst>
                <a:gd name="connsiteX0" fmla="*/ 458528 w 6096000"/>
                <a:gd name="connsiteY0" fmla="*/ 0 h 2751112"/>
                <a:gd name="connsiteX1" fmla="*/ 5637472 w 6096000"/>
                <a:gd name="connsiteY1" fmla="*/ 0 h 2751112"/>
                <a:gd name="connsiteX2" fmla="*/ 5698404 w 6096000"/>
                <a:gd name="connsiteY2" fmla="*/ 6143 h 2751112"/>
                <a:gd name="connsiteX3" fmla="*/ 5725358 w 6096000"/>
                <a:gd name="connsiteY3" fmla="*/ 122398 h 2751112"/>
                <a:gd name="connsiteX4" fmla="*/ 5696753 w 6096000"/>
                <a:gd name="connsiteY4" fmla="*/ 245772 h 2751112"/>
                <a:gd name="connsiteX5" fmla="*/ 5796143 w 6096000"/>
                <a:gd name="connsiteY5" fmla="*/ 329595 h 2751112"/>
                <a:gd name="connsiteX6" fmla="*/ 5849251 w 6096000"/>
                <a:gd name="connsiteY6" fmla="*/ 445395 h 2751112"/>
                <a:gd name="connsiteX7" fmla="*/ 5981464 w 6096000"/>
                <a:gd name="connsiteY7" fmla="*/ 457648 h 2751112"/>
                <a:gd name="connsiteX8" fmla="*/ 6096000 w 6096000"/>
                <a:gd name="connsiteY8" fmla="*/ 521643 h 2751112"/>
                <a:gd name="connsiteX9" fmla="*/ 6096000 w 6096000"/>
                <a:gd name="connsiteY9" fmla="*/ 2229469 h 2751112"/>
                <a:gd name="connsiteX10" fmla="*/ 5981464 w 6096000"/>
                <a:gd name="connsiteY10" fmla="*/ 2293464 h 2751112"/>
                <a:gd name="connsiteX11" fmla="*/ 5849251 w 6096000"/>
                <a:gd name="connsiteY11" fmla="*/ 2305717 h 2751112"/>
                <a:gd name="connsiteX12" fmla="*/ 5796143 w 6096000"/>
                <a:gd name="connsiteY12" fmla="*/ 2421517 h 2751112"/>
                <a:gd name="connsiteX13" fmla="*/ 5696753 w 6096000"/>
                <a:gd name="connsiteY13" fmla="*/ 2505340 h 2751112"/>
                <a:gd name="connsiteX14" fmla="*/ 5725358 w 6096000"/>
                <a:gd name="connsiteY14" fmla="*/ 2628715 h 2751112"/>
                <a:gd name="connsiteX15" fmla="*/ 5698404 w 6096000"/>
                <a:gd name="connsiteY15" fmla="*/ 2744969 h 2751112"/>
                <a:gd name="connsiteX16" fmla="*/ 5637472 w 6096000"/>
                <a:gd name="connsiteY16" fmla="*/ 2751112 h 2751112"/>
                <a:gd name="connsiteX17" fmla="*/ 458528 w 6096000"/>
                <a:gd name="connsiteY17" fmla="*/ 2751112 h 2751112"/>
                <a:gd name="connsiteX18" fmla="*/ 397596 w 6096000"/>
                <a:gd name="connsiteY18" fmla="*/ 2744969 h 2751112"/>
                <a:gd name="connsiteX19" fmla="*/ 370642 w 6096000"/>
                <a:gd name="connsiteY19" fmla="*/ 2628715 h 2751112"/>
                <a:gd name="connsiteX20" fmla="*/ 399247 w 6096000"/>
                <a:gd name="connsiteY20" fmla="*/ 2505340 h 2751112"/>
                <a:gd name="connsiteX21" fmla="*/ 299857 w 6096000"/>
                <a:gd name="connsiteY21" fmla="*/ 2421517 h 2751112"/>
                <a:gd name="connsiteX22" fmla="*/ 246749 w 6096000"/>
                <a:gd name="connsiteY22" fmla="*/ 2305717 h 2751112"/>
                <a:gd name="connsiteX23" fmla="*/ 114536 w 6096000"/>
                <a:gd name="connsiteY23" fmla="*/ 2293464 h 2751112"/>
                <a:gd name="connsiteX24" fmla="*/ 1 w 6096000"/>
                <a:gd name="connsiteY24" fmla="*/ 2229469 h 2751112"/>
                <a:gd name="connsiteX25" fmla="*/ 0 w 6096000"/>
                <a:gd name="connsiteY25" fmla="*/ 2229470 h 2751112"/>
                <a:gd name="connsiteX26" fmla="*/ 0 w 6096000"/>
                <a:gd name="connsiteY26" fmla="*/ 521643 h 2751112"/>
                <a:gd name="connsiteX27" fmla="*/ 1 w 6096000"/>
                <a:gd name="connsiteY27" fmla="*/ 521643 h 2751112"/>
                <a:gd name="connsiteX28" fmla="*/ 114536 w 6096000"/>
                <a:gd name="connsiteY28" fmla="*/ 457648 h 2751112"/>
                <a:gd name="connsiteX29" fmla="*/ 246749 w 6096000"/>
                <a:gd name="connsiteY29" fmla="*/ 445395 h 2751112"/>
                <a:gd name="connsiteX30" fmla="*/ 299857 w 6096000"/>
                <a:gd name="connsiteY30" fmla="*/ 329595 h 2751112"/>
                <a:gd name="connsiteX31" fmla="*/ 399247 w 6096000"/>
                <a:gd name="connsiteY31" fmla="*/ 245772 h 2751112"/>
                <a:gd name="connsiteX32" fmla="*/ 370642 w 6096000"/>
                <a:gd name="connsiteY32" fmla="*/ 122398 h 2751112"/>
                <a:gd name="connsiteX33" fmla="*/ 397596 w 6096000"/>
                <a:gd name="connsiteY33" fmla="*/ 6143 h 2751112"/>
                <a:gd name="connsiteX34" fmla="*/ 458528 w 6096000"/>
                <a:gd name="connsiteY34" fmla="*/ 0 h 275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96000" h="2751112">
                  <a:moveTo>
                    <a:pt x="458528" y="0"/>
                  </a:moveTo>
                  <a:lnTo>
                    <a:pt x="5637472" y="0"/>
                  </a:lnTo>
                  <a:lnTo>
                    <a:pt x="5698404" y="6143"/>
                  </a:lnTo>
                  <a:lnTo>
                    <a:pt x="5725358" y="122398"/>
                  </a:lnTo>
                  <a:lnTo>
                    <a:pt x="5696753" y="245772"/>
                  </a:lnTo>
                  <a:lnTo>
                    <a:pt x="5796143" y="329595"/>
                  </a:lnTo>
                  <a:lnTo>
                    <a:pt x="5849251" y="445395"/>
                  </a:lnTo>
                  <a:lnTo>
                    <a:pt x="5981464" y="457648"/>
                  </a:lnTo>
                  <a:lnTo>
                    <a:pt x="6096000" y="521643"/>
                  </a:lnTo>
                  <a:lnTo>
                    <a:pt x="6096000" y="2229469"/>
                  </a:lnTo>
                  <a:lnTo>
                    <a:pt x="5981464" y="2293464"/>
                  </a:lnTo>
                  <a:lnTo>
                    <a:pt x="5849251" y="2305717"/>
                  </a:lnTo>
                  <a:lnTo>
                    <a:pt x="5796143" y="2421517"/>
                  </a:lnTo>
                  <a:lnTo>
                    <a:pt x="5696753" y="2505340"/>
                  </a:lnTo>
                  <a:lnTo>
                    <a:pt x="5725358" y="2628715"/>
                  </a:lnTo>
                  <a:lnTo>
                    <a:pt x="5698404" y="2744969"/>
                  </a:lnTo>
                  <a:lnTo>
                    <a:pt x="5637472" y="2751112"/>
                  </a:lnTo>
                  <a:lnTo>
                    <a:pt x="458528" y="2751112"/>
                  </a:lnTo>
                  <a:lnTo>
                    <a:pt x="397596" y="2744969"/>
                  </a:lnTo>
                  <a:lnTo>
                    <a:pt x="370642" y="2628715"/>
                  </a:lnTo>
                  <a:lnTo>
                    <a:pt x="399247" y="2505340"/>
                  </a:lnTo>
                  <a:lnTo>
                    <a:pt x="299857" y="2421517"/>
                  </a:lnTo>
                  <a:lnTo>
                    <a:pt x="246749" y="2305717"/>
                  </a:lnTo>
                  <a:lnTo>
                    <a:pt x="114536" y="2293464"/>
                  </a:lnTo>
                  <a:lnTo>
                    <a:pt x="1" y="2229469"/>
                  </a:lnTo>
                  <a:lnTo>
                    <a:pt x="0" y="2229470"/>
                  </a:lnTo>
                  <a:lnTo>
                    <a:pt x="0" y="521643"/>
                  </a:lnTo>
                  <a:lnTo>
                    <a:pt x="1" y="521643"/>
                  </a:lnTo>
                  <a:lnTo>
                    <a:pt x="114536" y="457648"/>
                  </a:lnTo>
                  <a:lnTo>
                    <a:pt x="246749" y="445395"/>
                  </a:lnTo>
                  <a:lnTo>
                    <a:pt x="299857" y="329595"/>
                  </a:lnTo>
                  <a:lnTo>
                    <a:pt x="399247" y="245772"/>
                  </a:lnTo>
                  <a:lnTo>
                    <a:pt x="370642" y="122398"/>
                  </a:lnTo>
                  <a:lnTo>
                    <a:pt x="397596" y="6143"/>
                  </a:lnTo>
                  <a:lnTo>
                    <a:pt x="45852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كم كان عمر عائشة رضي الله عنها عندما تزوجها النبي صلى الله عليه وسلم؟</a:t>
              </a:r>
            </a:p>
          </p:txBody>
        </p:sp>
      </p:grpSp>
      <p:grpSp>
        <p:nvGrpSpPr>
          <p:cNvPr id="162" name="جواب 3"/>
          <p:cNvGrpSpPr/>
          <p:nvPr/>
        </p:nvGrpSpPr>
        <p:grpSpPr>
          <a:xfrm>
            <a:off x="3383903" y="4079309"/>
            <a:ext cx="5424196" cy="526688"/>
            <a:chOff x="3383903" y="3931481"/>
            <a:chExt cx="5424196" cy="526688"/>
          </a:xfrm>
        </p:grpSpPr>
        <p:sp>
          <p:nvSpPr>
            <p:cNvPr id="74" name="Freeform"/>
            <p:cNvSpPr/>
            <p:nvPr/>
          </p:nvSpPr>
          <p:spPr>
            <a:xfrm>
              <a:off x="8603720" y="3936203"/>
              <a:ext cx="204379" cy="517247"/>
            </a:xfrm>
            <a:custGeom>
              <a:avLst/>
              <a:gdLst>
                <a:gd name="connsiteX0" fmla="*/ 139979 w 204379"/>
                <a:gd name="connsiteY0" fmla="*/ 0 h 517247"/>
                <a:gd name="connsiteX1" fmla="*/ 150765 w 204379"/>
                <a:gd name="connsiteY1" fmla="*/ 2177 h 517247"/>
                <a:gd name="connsiteX2" fmla="*/ 204379 w 204379"/>
                <a:gd name="connsiteY2" fmla="*/ 83062 h 517247"/>
                <a:gd name="connsiteX3" fmla="*/ 204379 w 204379"/>
                <a:gd name="connsiteY3" fmla="*/ 434184 h 517247"/>
                <a:gd name="connsiteX4" fmla="*/ 150765 w 204379"/>
                <a:gd name="connsiteY4" fmla="*/ 515069 h 517247"/>
                <a:gd name="connsiteX5" fmla="*/ 139979 w 204379"/>
                <a:gd name="connsiteY5" fmla="*/ 517247 h 517247"/>
                <a:gd name="connsiteX6" fmla="*/ 120920 w 204379"/>
                <a:gd name="connsiteY6" fmla="*/ 514739 h 517247"/>
                <a:gd name="connsiteX7" fmla="*/ 75319 w 204379"/>
                <a:gd name="connsiteY7" fmla="*/ 425328 h 517247"/>
                <a:gd name="connsiteX8" fmla="*/ 0 w 204379"/>
                <a:gd name="connsiteY8" fmla="*/ 356451 h 517247"/>
                <a:gd name="connsiteX9" fmla="*/ 18367 w 204379"/>
                <a:gd name="connsiteY9" fmla="*/ 258623 h 517247"/>
                <a:gd name="connsiteX10" fmla="*/ 0 w 204379"/>
                <a:gd name="connsiteY10" fmla="*/ 160795 h 517247"/>
                <a:gd name="connsiteX11" fmla="*/ 75319 w 204379"/>
                <a:gd name="connsiteY11" fmla="*/ 91918 h 517247"/>
                <a:gd name="connsiteX12" fmla="*/ 120920 w 204379"/>
                <a:gd name="connsiteY12" fmla="*/ 2507 h 517247"/>
                <a:gd name="connsiteX13" fmla="*/ 139979 w 204379"/>
                <a:gd name="connsiteY13" fmla="*/ 0 h 51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7247">
                  <a:moveTo>
                    <a:pt x="139979" y="0"/>
                  </a:moveTo>
                  <a:lnTo>
                    <a:pt x="150765" y="2177"/>
                  </a:lnTo>
                  <a:cubicBezTo>
                    <a:pt x="182272" y="15504"/>
                    <a:pt x="204379" y="46701"/>
                    <a:pt x="204379" y="83062"/>
                  </a:cubicBezTo>
                  <a:lnTo>
                    <a:pt x="204379" y="434184"/>
                  </a:lnTo>
                  <a:cubicBezTo>
                    <a:pt x="204379" y="470545"/>
                    <a:pt x="182272" y="501743"/>
                    <a:pt x="150765" y="515069"/>
                  </a:cubicBezTo>
                  <a:lnTo>
                    <a:pt x="139979" y="517247"/>
                  </a:lnTo>
                  <a:lnTo>
                    <a:pt x="120920" y="514739"/>
                  </a:lnTo>
                  <a:lnTo>
                    <a:pt x="75319" y="425328"/>
                  </a:lnTo>
                  <a:lnTo>
                    <a:pt x="0" y="356451"/>
                  </a:lnTo>
                  <a:lnTo>
                    <a:pt x="18367" y="258623"/>
                  </a:lnTo>
                  <a:lnTo>
                    <a:pt x="0" y="160795"/>
                  </a:lnTo>
                  <a:lnTo>
                    <a:pt x="75319" y="91918"/>
                  </a:lnTo>
                  <a:lnTo>
                    <a:pt x="120920" y="2507"/>
                  </a:lnTo>
                  <a:lnTo>
                    <a:pt x="139979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73" name="Freeform"/>
            <p:cNvSpPr/>
            <p:nvPr/>
          </p:nvSpPr>
          <p:spPr>
            <a:xfrm>
              <a:off x="3383903" y="3938120"/>
              <a:ext cx="180297" cy="513410"/>
            </a:xfrm>
            <a:custGeom>
              <a:avLst/>
              <a:gdLst>
                <a:gd name="connsiteX0" fmla="*/ 54898 w 180297"/>
                <a:gd name="connsiteY0" fmla="*/ 0 h 513410"/>
                <a:gd name="connsiteX1" fmla="*/ 59377 w 180297"/>
                <a:gd name="connsiteY1" fmla="*/ 589 h 513410"/>
                <a:gd name="connsiteX2" fmla="*/ 104978 w 180297"/>
                <a:gd name="connsiteY2" fmla="*/ 90000 h 513410"/>
                <a:gd name="connsiteX3" fmla="*/ 180297 w 180297"/>
                <a:gd name="connsiteY3" fmla="*/ 158877 h 513410"/>
                <a:gd name="connsiteX4" fmla="*/ 161930 w 180297"/>
                <a:gd name="connsiteY4" fmla="*/ 256705 h 513410"/>
                <a:gd name="connsiteX5" fmla="*/ 180297 w 180297"/>
                <a:gd name="connsiteY5" fmla="*/ 354533 h 513410"/>
                <a:gd name="connsiteX6" fmla="*/ 104978 w 180297"/>
                <a:gd name="connsiteY6" fmla="*/ 423410 h 513410"/>
                <a:gd name="connsiteX7" fmla="*/ 59377 w 180297"/>
                <a:gd name="connsiteY7" fmla="*/ 512821 h 513410"/>
                <a:gd name="connsiteX8" fmla="*/ 54898 w 180297"/>
                <a:gd name="connsiteY8" fmla="*/ 513410 h 513410"/>
                <a:gd name="connsiteX9" fmla="*/ 53614 w 180297"/>
                <a:gd name="connsiteY9" fmla="*/ 513151 h 513410"/>
                <a:gd name="connsiteX10" fmla="*/ 0 w 180297"/>
                <a:gd name="connsiteY10" fmla="*/ 432266 h 513410"/>
                <a:gd name="connsiteX11" fmla="*/ 0 w 180297"/>
                <a:gd name="connsiteY11" fmla="*/ 81144 h 513410"/>
                <a:gd name="connsiteX12" fmla="*/ 53614 w 180297"/>
                <a:gd name="connsiteY12" fmla="*/ 259 h 513410"/>
                <a:gd name="connsiteX13" fmla="*/ 54898 w 180297"/>
                <a:gd name="connsiteY13" fmla="*/ 0 h 513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0297" h="513410">
                  <a:moveTo>
                    <a:pt x="54898" y="0"/>
                  </a:moveTo>
                  <a:lnTo>
                    <a:pt x="59377" y="589"/>
                  </a:lnTo>
                  <a:lnTo>
                    <a:pt x="104978" y="90000"/>
                  </a:lnTo>
                  <a:lnTo>
                    <a:pt x="180297" y="158877"/>
                  </a:lnTo>
                  <a:lnTo>
                    <a:pt x="161930" y="256705"/>
                  </a:lnTo>
                  <a:lnTo>
                    <a:pt x="180297" y="354533"/>
                  </a:lnTo>
                  <a:lnTo>
                    <a:pt x="104978" y="423410"/>
                  </a:lnTo>
                  <a:lnTo>
                    <a:pt x="59377" y="512821"/>
                  </a:lnTo>
                  <a:lnTo>
                    <a:pt x="54898" y="513410"/>
                  </a:lnTo>
                  <a:lnTo>
                    <a:pt x="53614" y="513151"/>
                  </a:lnTo>
                  <a:cubicBezTo>
                    <a:pt x="22108" y="499825"/>
                    <a:pt x="0" y="468627"/>
                    <a:pt x="0" y="432266"/>
                  </a:cubicBezTo>
                  <a:lnTo>
                    <a:pt x="0" y="81144"/>
                  </a:lnTo>
                  <a:cubicBezTo>
                    <a:pt x="0" y="44783"/>
                    <a:pt x="22108" y="13586"/>
                    <a:pt x="53614" y="259"/>
                  </a:cubicBezTo>
                  <a:lnTo>
                    <a:pt x="54898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6" name="Freeform"/>
            <p:cNvSpPr/>
            <p:nvPr/>
          </p:nvSpPr>
          <p:spPr>
            <a:xfrm>
              <a:off x="3438800" y="3931481"/>
              <a:ext cx="5304898" cy="526688"/>
            </a:xfrm>
            <a:custGeom>
              <a:avLst/>
              <a:gdLst>
                <a:gd name="connsiteX0" fmla="*/ 32885 w 5304898"/>
                <a:gd name="connsiteY0" fmla="*/ 0 h 526688"/>
                <a:gd name="connsiteX1" fmla="*/ 5281515 w 5304898"/>
                <a:gd name="connsiteY1" fmla="*/ 0 h 526688"/>
                <a:gd name="connsiteX2" fmla="*/ 5304898 w 5304898"/>
                <a:gd name="connsiteY2" fmla="*/ 4721 h 526688"/>
                <a:gd name="connsiteX3" fmla="*/ 5285839 w 5304898"/>
                <a:gd name="connsiteY3" fmla="*/ 7228 h 526688"/>
                <a:gd name="connsiteX4" fmla="*/ 5240238 w 5304898"/>
                <a:gd name="connsiteY4" fmla="*/ 96639 h 526688"/>
                <a:gd name="connsiteX5" fmla="*/ 5164919 w 5304898"/>
                <a:gd name="connsiteY5" fmla="*/ 165516 h 526688"/>
                <a:gd name="connsiteX6" fmla="*/ 5183286 w 5304898"/>
                <a:gd name="connsiteY6" fmla="*/ 263344 h 526688"/>
                <a:gd name="connsiteX7" fmla="*/ 5164919 w 5304898"/>
                <a:gd name="connsiteY7" fmla="*/ 361172 h 526688"/>
                <a:gd name="connsiteX8" fmla="*/ 5240238 w 5304898"/>
                <a:gd name="connsiteY8" fmla="*/ 430049 h 526688"/>
                <a:gd name="connsiteX9" fmla="*/ 5285839 w 5304898"/>
                <a:gd name="connsiteY9" fmla="*/ 519460 h 526688"/>
                <a:gd name="connsiteX10" fmla="*/ 5304898 w 5304898"/>
                <a:gd name="connsiteY10" fmla="*/ 521968 h 526688"/>
                <a:gd name="connsiteX11" fmla="*/ 5281515 w 5304898"/>
                <a:gd name="connsiteY11" fmla="*/ 526688 h 526688"/>
                <a:gd name="connsiteX12" fmla="*/ 32885 w 5304898"/>
                <a:gd name="connsiteY12" fmla="*/ 526688 h 526688"/>
                <a:gd name="connsiteX13" fmla="*/ 0 w 5304898"/>
                <a:gd name="connsiteY13" fmla="*/ 520049 h 526688"/>
                <a:gd name="connsiteX14" fmla="*/ 4479 w 5304898"/>
                <a:gd name="connsiteY14" fmla="*/ 519460 h 526688"/>
                <a:gd name="connsiteX15" fmla="*/ 50080 w 5304898"/>
                <a:gd name="connsiteY15" fmla="*/ 430049 h 526688"/>
                <a:gd name="connsiteX16" fmla="*/ 125399 w 5304898"/>
                <a:gd name="connsiteY16" fmla="*/ 361172 h 526688"/>
                <a:gd name="connsiteX17" fmla="*/ 107032 w 5304898"/>
                <a:gd name="connsiteY17" fmla="*/ 263344 h 526688"/>
                <a:gd name="connsiteX18" fmla="*/ 125399 w 5304898"/>
                <a:gd name="connsiteY18" fmla="*/ 165516 h 526688"/>
                <a:gd name="connsiteX19" fmla="*/ 50080 w 5304898"/>
                <a:gd name="connsiteY19" fmla="*/ 96639 h 526688"/>
                <a:gd name="connsiteX20" fmla="*/ 4479 w 5304898"/>
                <a:gd name="connsiteY20" fmla="*/ 7228 h 526688"/>
                <a:gd name="connsiteX21" fmla="*/ 0 w 5304898"/>
                <a:gd name="connsiteY21" fmla="*/ 6639 h 526688"/>
                <a:gd name="connsiteX22" fmla="*/ 32885 w 5304898"/>
                <a:gd name="connsiteY22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304898" h="526688">
                  <a:moveTo>
                    <a:pt x="32885" y="0"/>
                  </a:moveTo>
                  <a:lnTo>
                    <a:pt x="5281515" y="0"/>
                  </a:lnTo>
                  <a:lnTo>
                    <a:pt x="5304898" y="4721"/>
                  </a:lnTo>
                  <a:lnTo>
                    <a:pt x="5285839" y="7228"/>
                  </a:lnTo>
                  <a:lnTo>
                    <a:pt x="5240238" y="96639"/>
                  </a:lnTo>
                  <a:lnTo>
                    <a:pt x="5164919" y="165516"/>
                  </a:lnTo>
                  <a:lnTo>
                    <a:pt x="5183286" y="263344"/>
                  </a:lnTo>
                  <a:lnTo>
                    <a:pt x="5164919" y="361172"/>
                  </a:lnTo>
                  <a:lnTo>
                    <a:pt x="5240238" y="430049"/>
                  </a:lnTo>
                  <a:lnTo>
                    <a:pt x="5285839" y="519460"/>
                  </a:lnTo>
                  <a:lnTo>
                    <a:pt x="5304898" y="521968"/>
                  </a:lnTo>
                  <a:lnTo>
                    <a:pt x="5281515" y="526688"/>
                  </a:lnTo>
                  <a:lnTo>
                    <a:pt x="32885" y="526688"/>
                  </a:lnTo>
                  <a:lnTo>
                    <a:pt x="0" y="520049"/>
                  </a:lnTo>
                  <a:lnTo>
                    <a:pt x="4479" y="519460"/>
                  </a:lnTo>
                  <a:lnTo>
                    <a:pt x="50080" y="430049"/>
                  </a:lnTo>
                  <a:lnTo>
                    <a:pt x="125399" y="361172"/>
                  </a:lnTo>
                  <a:lnTo>
                    <a:pt x="107032" y="263344"/>
                  </a:lnTo>
                  <a:lnTo>
                    <a:pt x="125399" y="165516"/>
                  </a:lnTo>
                  <a:lnTo>
                    <a:pt x="50080" y="96639"/>
                  </a:lnTo>
                  <a:lnTo>
                    <a:pt x="4479" y="7228"/>
                  </a:lnTo>
                  <a:lnTo>
                    <a:pt x="0" y="6639"/>
                  </a:lnTo>
                  <a:lnTo>
                    <a:pt x="32885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 سنوات</a:t>
              </a:r>
            </a:p>
          </p:txBody>
        </p:sp>
      </p:grpSp>
      <p:grpSp>
        <p:nvGrpSpPr>
          <p:cNvPr id="163" name="جواب 2"/>
          <p:cNvGrpSpPr/>
          <p:nvPr/>
        </p:nvGrpSpPr>
        <p:grpSpPr>
          <a:xfrm>
            <a:off x="3383903" y="4742379"/>
            <a:ext cx="5424196" cy="526688"/>
            <a:chOff x="3383903" y="4669227"/>
            <a:chExt cx="5424196" cy="526688"/>
          </a:xfrm>
        </p:grpSpPr>
        <p:sp>
          <p:nvSpPr>
            <p:cNvPr id="72" name="Freeform"/>
            <p:cNvSpPr/>
            <p:nvPr/>
          </p:nvSpPr>
          <p:spPr>
            <a:xfrm>
              <a:off x="8603720" y="4670388"/>
              <a:ext cx="204379" cy="516719"/>
            </a:xfrm>
            <a:custGeom>
              <a:avLst/>
              <a:gdLst>
                <a:gd name="connsiteX0" fmla="*/ 122342 w 204379"/>
                <a:gd name="connsiteY0" fmla="*/ 0 h 516719"/>
                <a:gd name="connsiteX1" fmla="*/ 150765 w 204379"/>
                <a:gd name="connsiteY1" fmla="*/ 5738 h 516719"/>
                <a:gd name="connsiteX2" fmla="*/ 204379 w 204379"/>
                <a:gd name="connsiteY2" fmla="*/ 86623 h 516719"/>
                <a:gd name="connsiteX3" fmla="*/ 204379 w 204379"/>
                <a:gd name="connsiteY3" fmla="*/ 437745 h 516719"/>
                <a:gd name="connsiteX4" fmla="*/ 178668 w 204379"/>
                <a:gd name="connsiteY4" fmla="*/ 499817 h 516719"/>
                <a:gd name="connsiteX5" fmla="*/ 153600 w 204379"/>
                <a:gd name="connsiteY5" fmla="*/ 516719 h 516719"/>
                <a:gd name="connsiteX6" fmla="*/ 120920 w 204379"/>
                <a:gd name="connsiteY6" fmla="*/ 512419 h 516719"/>
                <a:gd name="connsiteX7" fmla="*/ 75319 w 204379"/>
                <a:gd name="connsiteY7" fmla="*/ 423008 h 516719"/>
                <a:gd name="connsiteX8" fmla="*/ 0 w 204379"/>
                <a:gd name="connsiteY8" fmla="*/ 354131 h 516719"/>
                <a:gd name="connsiteX9" fmla="*/ 18367 w 204379"/>
                <a:gd name="connsiteY9" fmla="*/ 256303 h 516719"/>
                <a:gd name="connsiteX10" fmla="*/ 0 w 204379"/>
                <a:gd name="connsiteY10" fmla="*/ 158475 h 516719"/>
                <a:gd name="connsiteX11" fmla="*/ 75319 w 204379"/>
                <a:gd name="connsiteY11" fmla="*/ 89598 h 516719"/>
                <a:gd name="connsiteX12" fmla="*/ 120920 w 204379"/>
                <a:gd name="connsiteY12" fmla="*/ 187 h 516719"/>
                <a:gd name="connsiteX13" fmla="*/ 122342 w 204379"/>
                <a:gd name="connsiteY13" fmla="*/ 0 h 51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6719">
                  <a:moveTo>
                    <a:pt x="122342" y="0"/>
                  </a:moveTo>
                  <a:lnTo>
                    <a:pt x="150765" y="5738"/>
                  </a:lnTo>
                  <a:cubicBezTo>
                    <a:pt x="182272" y="19065"/>
                    <a:pt x="204379" y="50262"/>
                    <a:pt x="204379" y="86623"/>
                  </a:cubicBezTo>
                  <a:lnTo>
                    <a:pt x="204379" y="437745"/>
                  </a:lnTo>
                  <a:cubicBezTo>
                    <a:pt x="204379" y="461986"/>
                    <a:pt x="194553" y="483931"/>
                    <a:pt x="178668" y="499817"/>
                  </a:cubicBezTo>
                  <a:lnTo>
                    <a:pt x="153600" y="516719"/>
                  </a:lnTo>
                  <a:lnTo>
                    <a:pt x="120920" y="512419"/>
                  </a:lnTo>
                  <a:lnTo>
                    <a:pt x="75319" y="423008"/>
                  </a:lnTo>
                  <a:lnTo>
                    <a:pt x="0" y="354131"/>
                  </a:lnTo>
                  <a:lnTo>
                    <a:pt x="18367" y="256303"/>
                  </a:lnTo>
                  <a:lnTo>
                    <a:pt x="0" y="158475"/>
                  </a:lnTo>
                  <a:lnTo>
                    <a:pt x="75319" y="89598"/>
                  </a:lnTo>
                  <a:lnTo>
                    <a:pt x="120920" y="187"/>
                  </a:lnTo>
                  <a:lnTo>
                    <a:pt x="122342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71" name="Freeform"/>
            <p:cNvSpPr/>
            <p:nvPr/>
          </p:nvSpPr>
          <p:spPr>
            <a:xfrm>
              <a:off x="3383903" y="4674553"/>
              <a:ext cx="180297" cy="509903"/>
            </a:xfrm>
            <a:custGeom>
              <a:avLst/>
              <a:gdLst>
                <a:gd name="connsiteX0" fmla="*/ 61406 w 180297"/>
                <a:gd name="connsiteY0" fmla="*/ 0 h 509903"/>
                <a:gd name="connsiteX1" fmla="*/ 104978 w 180297"/>
                <a:gd name="connsiteY1" fmla="*/ 85433 h 509903"/>
                <a:gd name="connsiteX2" fmla="*/ 180297 w 180297"/>
                <a:gd name="connsiteY2" fmla="*/ 154310 h 509903"/>
                <a:gd name="connsiteX3" fmla="*/ 161930 w 180297"/>
                <a:gd name="connsiteY3" fmla="*/ 252138 h 509903"/>
                <a:gd name="connsiteX4" fmla="*/ 180297 w 180297"/>
                <a:gd name="connsiteY4" fmla="*/ 349966 h 509903"/>
                <a:gd name="connsiteX5" fmla="*/ 104978 w 180297"/>
                <a:gd name="connsiteY5" fmla="*/ 418843 h 509903"/>
                <a:gd name="connsiteX6" fmla="*/ 59377 w 180297"/>
                <a:gd name="connsiteY6" fmla="*/ 508254 h 509903"/>
                <a:gd name="connsiteX7" fmla="*/ 46847 w 180297"/>
                <a:gd name="connsiteY7" fmla="*/ 509903 h 509903"/>
                <a:gd name="connsiteX8" fmla="*/ 25711 w 180297"/>
                <a:gd name="connsiteY8" fmla="*/ 495652 h 509903"/>
                <a:gd name="connsiteX9" fmla="*/ 0 w 180297"/>
                <a:gd name="connsiteY9" fmla="*/ 433580 h 509903"/>
                <a:gd name="connsiteX10" fmla="*/ 0 w 180297"/>
                <a:gd name="connsiteY10" fmla="*/ 82458 h 509903"/>
                <a:gd name="connsiteX11" fmla="*/ 53614 w 180297"/>
                <a:gd name="connsiteY11" fmla="*/ 1573 h 509903"/>
                <a:gd name="connsiteX12" fmla="*/ 61406 w 180297"/>
                <a:gd name="connsiteY12" fmla="*/ 0 h 509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297" h="509903">
                  <a:moveTo>
                    <a:pt x="61406" y="0"/>
                  </a:moveTo>
                  <a:lnTo>
                    <a:pt x="104978" y="85433"/>
                  </a:lnTo>
                  <a:lnTo>
                    <a:pt x="180297" y="154310"/>
                  </a:lnTo>
                  <a:lnTo>
                    <a:pt x="161930" y="252138"/>
                  </a:lnTo>
                  <a:lnTo>
                    <a:pt x="180297" y="349966"/>
                  </a:lnTo>
                  <a:lnTo>
                    <a:pt x="104978" y="418843"/>
                  </a:lnTo>
                  <a:lnTo>
                    <a:pt x="59377" y="508254"/>
                  </a:lnTo>
                  <a:lnTo>
                    <a:pt x="46847" y="509903"/>
                  </a:lnTo>
                  <a:lnTo>
                    <a:pt x="25711" y="495652"/>
                  </a:lnTo>
                  <a:cubicBezTo>
                    <a:pt x="9826" y="479766"/>
                    <a:pt x="0" y="457821"/>
                    <a:pt x="0" y="433580"/>
                  </a:cubicBezTo>
                  <a:lnTo>
                    <a:pt x="0" y="82458"/>
                  </a:lnTo>
                  <a:cubicBezTo>
                    <a:pt x="0" y="46097"/>
                    <a:pt x="22108" y="14900"/>
                    <a:pt x="53614" y="1573"/>
                  </a:cubicBezTo>
                  <a:lnTo>
                    <a:pt x="6140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3" name="Freeform"/>
            <p:cNvSpPr/>
            <p:nvPr/>
          </p:nvSpPr>
          <p:spPr>
            <a:xfrm>
              <a:off x="3430749" y="4669227"/>
              <a:ext cx="5326570" cy="526688"/>
            </a:xfrm>
            <a:custGeom>
              <a:avLst/>
              <a:gdLst>
                <a:gd name="connsiteX0" fmla="*/ 40936 w 5326570"/>
                <a:gd name="connsiteY0" fmla="*/ 0 h 526688"/>
                <a:gd name="connsiteX1" fmla="*/ 5289566 w 5326570"/>
                <a:gd name="connsiteY1" fmla="*/ 0 h 526688"/>
                <a:gd name="connsiteX2" fmla="*/ 5295312 w 5326570"/>
                <a:gd name="connsiteY2" fmla="*/ 1160 h 526688"/>
                <a:gd name="connsiteX3" fmla="*/ 5293890 w 5326570"/>
                <a:gd name="connsiteY3" fmla="*/ 1347 h 526688"/>
                <a:gd name="connsiteX4" fmla="*/ 5248289 w 5326570"/>
                <a:gd name="connsiteY4" fmla="*/ 90758 h 526688"/>
                <a:gd name="connsiteX5" fmla="*/ 5172970 w 5326570"/>
                <a:gd name="connsiteY5" fmla="*/ 159635 h 526688"/>
                <a:gd name="connsiteX6" fmla="*/ 5191337 w 5326570"/>
                <a:gd name="connsiteY6" fmla="*/ 257463 h 526688"/>
                <a:gd name="connsiteX7" fmla="*/ 5172970 w 5326570"/>
                <a:gd name="connsiteY7" fmla="*/ 355291 h 526688"/>
                <a:gd name="connsiteX8" fmla="*/ 5248289 w 5326570"/>
                <a:gd name="connsiteY8" fmla="*/ 424168 h 526688"/>
                <a:gd name="connsiteX9" fmla="*/ 5293890 w 5326570"/>
                <a:gd name="connsiteY9" fmla="*/ 513579 h 526688"/>
                <a:gd name="connsiteX10" fmla="*/ 5326570 w 5326570"/>
                <a:gd name="connsiteY10" fmla="*/ 517879 h 526688"/>
                <a:gd name="connsiteX11" fmla="*/ 5323735 w 5326570"/>
                <a:gd name="connsiteY11" fmla="*/ 519790 h 526688"/>
                <a:gd name="connsiteX12" fmla="*/ 5289566 w 5326570"/>
                <a:gd name="connsiteY12" fmla="*/ 526688 h 526688"/>
                <a:gd name="connsiteX13" fmla="*/ 40936 w 5326570"/>
                <a:gd name="connsiteY13" fmla="*/ 526688 h 526688"/>
                <a:gd name="connsiteX14" fmla="*/ 6767 w 5326570"/>
                <a:gd name="connsiteY14" fmla="*/ 519790 h 526688"/>
                <a:gd name="connsiteX15" fmla="*/ 0 w 5326570"/>
                <a:gd name="connsiteY15" fmla="*/ 515228 h 526688"/>
                <a:gd name="connsiteX16" fmla="*/ 12530 w 5326570"/>
                <a:gd name="connsiteY16" fmla="*/ 513579 h 526688"/>
                <a:gd name="connsiteX17" fmla="*/ 58131 w 5326570"/>
                <a:gd name="connsiteY17" fmla="*/ 424168 h 526688"/>
                <a:gd name="connsiteX18" fmla="*/ 133450 w 5326570"/>
                <a:gd name="connsiteY18" fmla="*/ 355291 h 526688"/>
                <a:gd name="connsiteX19" fmla="*/ 115083 w 5326570"/>
                <a:gd name="connsiteY19" fmla="*/ 257463 h 526688"/>
                <a:gd name="connsiteX20" fmla="*/ 133450 w 5326570"/>
                <a:gd name="connsiteY20" fmla="*/ 159635 h 526688"/>
                <a:gd name="connsiteX21" fmla="*/ 58131 w 5326570"/>
                <a:gd name="connsiteY21" fmla="*/ 90758 h 526688"/>
                <a:gd name="connsiteX22" fmla="*/ 14559 w 5326570"/>
                <a:gd name="connsiteY22" fmla="*/ 5325 h 526688"/>
                <a:gd name="connsiteX23" fmla="*/ 40936 w 5326570"/>
                <a:gd name="connsiteY23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326570" h="526688">
                  <a:moveTo>
                    <a:pt x="40936" y="0"/>
                  </a:moveTo>
                  <a:lnTo>
                    <a:pt x="5289566" y="0"/>
                  </a:lnTo>
                  <a:lnTo>
                    <a:pt x="5295312" y="1160"/>
                  </a:lnTo>
                  <a:lnTo>
                    <a:pt x="5293890" y="1347"/>
                  </a:lnTo>
                  <a:lnTo>
                    <a:pt x="5248289" y="90758"/>
                  </a:lnTo>
                  <a:lnTo>
                    <a:pt x="5172970" y="159635"/>
                  </a:lnTo>
                  <a:lnTo>
                    <a:pt x="5191337" y="257463"/>
                  </a:lnTo>
                  <a:lnTo>
                    <a:pt x="5172970" y="355291"/>
                  </a:lnTo>
                  <a:lnTo>
                    <a:pt x="5248289" y="424168"/>
                  </a:lnTo>
                  <a:lnTo>
                    <a:pt x="5293890" y="513579"/>
                  </a:lnTo>
                  <a:lnTo>
                    <a:pt x="5326570" y="517879"/>
                  </a:lnTo>
                  <a:lnTo>
                    <a:pt x="5323735" y="519790"/>
                  </a:lnTo>
                  <a:cubicBezTo>
                    <a:pt x="5313233" y="524232"/>
                    <a:pt x="5301686" y="526688"/>
                    <a:pt x="5289566" y="526688"/>
                  </a:cubicBezTo>
                  <a:lnTo>
                    <a:pt x="40936" y="526688"/>
                  </a:lnTo>
                  <a:cubicBezTo>
                    <a:pt x="28816" y="526688"/>
                    <a:pt x="17269" y="524232"/>
                    <a:pt x="6767" y="519790"/>
                  </a:cubicBezTo>
                  <a:lnTo>
                    <a:pt x="0" y="515228"/>
                  </a:lnTo>
                  <a:lnTo>
                    <a:pt x="12530" y="513579"/>
                  </a:lnTo>
                  <a:lnTo>
                    <a:pt x="58131" y="424168"/>
                  </a:lnTo>
                  <a:lnTo>
                    <a:pt x="133450" y="355291"/>
                  </a:lnTo>
                  <a:lnTo>
                    <a:pt x="115083" y="257463"/>
                  </a:lnTo>
                  <a:lnTo>
                    <a:pt x="133450" y="159635"/>
                  </a:lnTo>
                  <a:lnTo>
                    <a:pt x="58131" y="90758"/>
                  </a:lnTo>
                  <a:lnTo>
                    <a:pt x="14559" y="5325"/>
                  </a:lnTo>
                  <a:lnTo>
                    <a:pt x="40936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11 سنة</a:t>
              </a:r>
            </a:p>
          </p:txBody>
        </p:sp>
      </p:grpSp>
      <p:grpSp>
        <p:nvGrpSpPr>
          <p:cNvPr id="164" name="جواب 1"/>
          <p:cNvGrpSpPr/>
          <p:nvPr/>
        </p:nvGrpSpPr>
        <p:grpSpPr>
          <a:xfrm>
            <a:off x="3383903" y="5405449"/>
            <a:ext cx="5424196" cy="526688"/>
            <a:chOff x="3383903" y="5406973"/>
            <a:chExt cx="5424196" cy="526688"/>
          </a:xfrm>
        </p:grpSpPr>
        <p:sp>
          <p:nvSpPr>
            <p:cNvPr id="70" name="Freeform"/>
            <p:cNvSpPr/>
            <p:nvPr/>
          </p:nvSpPr>
          <p:spPr>
            <a:xfrm>
              <a:off x="8603720" y="5409187"/>
              <a:ext cx="204379" cy="517121"/>
            </a:xfrm>
            <a:custGeom>
              <a:avLst/>
              <a:gdLst>
                <a:gd name="connsiteX0" fmla="*/ 127557 w 204379"/>
                <a:gd name="connsiteY0" fmla="*/ 0 h 517121"/>
                <a:gd name="connsiteX1" fmla="*/ 150765 w 204379"/>
                <a:gd name="connsiteY1" fmla="*/ 4685 h 517121"/>
                <a:gd name="connsiteX2" fmla="*/ 204379 w 204379"/>
                <a:gd name="connsiteY2" fmla="*/ 85570 h 517121"/>
                <a:gd name="connsiteX3" fmla="*/ 204379 w 204379"/>
                <a:gd name="connsiteY3" fmla="*/ 436692 h 517121"/>
                <a:gd name="connsiteX4" fmla="*/ 178668 w 204379"/>
                <a:gd name="connsiteY4" fmla="*/ 498764 h 517121"/>
                <a:gd name="connsiteX5" fmla="*/ 151442 w 204379"/>
                <a:gd name="connsiteY5" fmla="*/ 517121 h 517121"/>
                <a:gd name="connsiteX6" fmla="*/ 120920 w 204379"/>
                <a:gd name="connsiteY6" fmla="*/ 513105 h 517121"/>
                <a:gd name="connsiteX7" fmla="*/ 75319 w 204379"/>
                <a:gd name="connsiteY7" fmla="*/ 423694 h 517121"/>
                <a:gd name="connsiteX8" fmla="*/ 0 w 204379"/>
                <a:gd name="connsiteY8" fmla="*/ 354817 h 517121"/>
                <a:gd name="connsiteX9" fmla="*/ 18367 w 204379"/>
                <a:gd name="connsiteY9" fmla="*/ 256989 h 517121"/>
                <a:gd name="connsiteX10" fmla="*/ 0 w 204379"/>
                <a:gd name="connsiteY10" fmla="*/ 159161 h 517121"/>
                <a:gd name="connsiteX11" fmla="*/ 75319 w 204379"/>
                <a:gd name="connsiteY11" fmla="*/ 90284 h 517121"/>
                <a:gd name="connsiteX12" fmla="*/ 120920 w 204379"/>
                <a:gd name="connsiteY12" fmla="*/ 873 h 517121"/>
                <a:gd name="connsiteX13" fmla="*/ 127557 w 204379"/>
                <a:gd name="connsiteY13" fmla="*/ 0 h 517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379" h="517121">
                  <a:moveTo>
                    <a:pt x="127557" y="0"/>
                  </a:moveTo>
                  <a:lnTo>
                    <a:pt x="150765" y="4685"/>
                  </a:lnTo>
                  <a:cubicBezTo>
                    <a:pt x="182272" y="18012"/>
                    <a:pt x="204379" y="49209"/>
                    <a:pt x="204379" y="85570"/>
                  </a:cubicBezTo>
                  <a:lnTo>
                    <a:pt x="204379" y="436692"/>
                  </a:lnTo>
                  <a:cubicBezTo>
                    <a:pt x="204379" y="460933"/>
                    <a:pt x="194553" y="482878"/>
                    <a:pt x="178668" y="498764"/>
                  </a:cubicBezTo>
                  <a:lnTo>
                    <a:pt x="151442" y="517121"/>
                  </a:lnTo>
                  <a:lnTo>
                    <a:pt x="120920" y="513105"/>
                  </a:lnTo>
                  <a:lnTo>
                    <a:pt x="75319" y="423694"/>
                  </a:lnTo>
                  <a:lnTo>
                    <a:pt x="0" y="354817"/>
                  </a:lnTo>
                  <a:lnTo>
                    <a:pt x="18367" y="256989"/>
                  </a:lnTo>
                  <a:lnTo>
                    <a:pt x="0" y="159161"/>
                  </a:lnTo>
                  <a:lnTo>
                    <a:pt x="75319" y="90284"/>
                  </a:lnTo>
                  <a:lnTo>
                    <a:pt x="120920" y="873"/>
                  </a:lnTo>
                  <a:lnTo>
                    <a:pt x="12755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9" name="Freeform"/>
            <p:cNvSpPr/>
            <p:nvPr/>
          </p:nvSpPr>
          <p:spPr>
            <a:xfrm>
              <a:off x="3383903" y="5412462"/>
              <a:ext cx="180297" cy="511195"/>
            </a:xfrm>
            <a:custGeom>
              <a:avLst/>
              <a:gdLst>
                <a:gd name="connsiteX0" fmla="*/ 60602 w 180297"/>
                <a:gd name="connsiteY0" fmla="*/ 0 h 511195"/>
                <a:gd name="connsiteX1" fmla="*/ 104978 w 180297"/>
                <a:gd name="connsiteY1" fmla="*/ 87009 h 511195"/>
                <a:gd name="connsiteX2" fmla="*/ 180297 w 180297"/>
                <a:gd name="connsiteY2" fmla="*/ 155886 h 511195"/>
                <a:gd name="connsiteX3" fmla="*/ 161930 w 180297"/>
                <a:gd name="connsiteY3" fmla="*/ 253714 h 511195"/>
                <a:gd name="connsiteX4" fmla="*/ 180297 w 180297"/>
                <a:gd name="connsiteY4" fmla="*/ 351542 h 511195"/>
                <a:gd name="connsiteX5" fmla="*/ 104978 w 180297"/>
                <a:gd name="connsiteY5" fmla="*/ 420419 h 511195"/>
                <a:gd name="connsiteX6" fmla="*/ 59377 w 180297"/>
                <a:gd name="connsiteY6" fmla="*/ 509830 h 511195"/>
                <a:gd name="connsiteX7" fmla="*/ 49005 w 180297"/>
                <a:gd name="connsiteY7" fmla="*/ 511195 h 511195"/>
                <a:gd name="connsiteX8" fmla="*/ 25711 w 180297"/>
                <a:gd name="connsiteY8" fmla="*/ 495489 h 511195"/>
                <a:gd name="connsiteX9" fmla="*/ 0 w 180297"/>
                <a:gd name="connsiteY9" fmla="*/ 433417 h 511195"/>
                <a:gd name="connsiteX10" fmla="*/ 0 w 180297"/>
                <a:gd name="connsiteY10" fmla="*/ 82295 h 511195"/>
                <a:gd name="connsiteX11" fmla="*/ 53614 w 180297"/>
                <a:gd name="connsiteY11" fmla="*/ 1410 h 511195"/>
                <a:gd name="connsiteX12" fmla="*/ 60602 w 180297"/>
                <a:gd name="connsiteY12" fmla="*/ 0 h 511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297" h="511195">
                  <a:moveTo>
                    <a:pt x="60602" y="0"/>
                  </a:moveTo>
                  <a:lnTo>
                    <a:pt x="104978" y="87009"/>
                  </a:lnTo>
                  <a:lnTo>
                    <a:pt x="180297" y="155886"/>
                  </a:lnTo>
                  <a:lnTo>
                    <a:pt x="161930" y="253714"/>
                  </a:lnTo>
                  <a:lnTo>
                    <a:pt x="180297" y="351542"/>
                  </a:lnTo>
                  <a:lnTo>
                    <a:pt x="104978" y="420419"/>
                  </a:lnTo>
                  <a:lnTo>
                    <a:pt x="59377" y="509830"/>
                  </a:lnTo>
                  <a:lnTo>
                    <a:pt x="49005" y="511195"/>
                  </a:lnTo>
                  <a:lnTo>
                    <a:pt x="25711" y="495489"/>
                  </a:lnTo>
                  <a:cubicBezTo>
                    <a:pt x="9826" y="479603"/>
                    <a:pt x="0" y="457658"/>
                    <a:pt x="0" y="433417"/>
                  </a:cubicBezTo>
                  <a:lnTo>
                    <a:pt x="0" y="82295"/>
                  </a:lnTo>
                  <a:cubicBezTo>
                    <a:pt x="0" y="45934"/>
                    <a:pt x="22108" y="14737"/>
                    <a:pt x="53614" y="1410"/>
                  </a:cubicBezTo>
                  <a:lnTo>
                    <a:pt x="60602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60" name="Freeform"/>
            <p:cNvSpPr/>
            <p:nvPr/>
          </p:nvSpPr>
          <p:spPr>
            <a:xfrm>
              <a:off x="3432907" y="5406973"/>
              <a:ext cx="5322254" cy="526688"/>
            </a:xfrm>
            <a:custGeom>
              <a:avLst/>
              <a:gdLst>
                <a:gd name="connsiteX0" fmla="*/ 38778 w 5322254"/>
                <a:gd name="connsiteY0" fmla="*/ 0 h 526688"/>
                <a:gd name="connsiteX1" fmla="*/ 5287408 w 5322254"/>
                <a:gd name="connsiteY1" fmla="*/ 0 h 526688"/>
                <a:gd name="connsiteX2" fmla="*/ 5298369 w 5322254"/>
                <a:gd name="connsiteY2" fmla="*/ 2213 h 526688"/>
                <a:gd name="connsiteX3" fmla="*/ 5291732 w 5322254"/>
                <a:gd name="connsiteY3" fmla="*/ 3086 h 526688"/>
                <a:gd name="connsiteX4" fmla="*/ 5246131 w 5322254"/>
                <a:gd name="connsiteY4" fmla="*/ 92497 h 526688"/>
                <a:gd name="connsiteX5" fmla="*/ 5170812 w 5322254"/>
                <a:gd name="connsiteY5" fmla="*/ 161374 h 526688"/>
                <a:gd name="connsiteX6" fmla="*/ 5189179 w 5322254"/>
                <a:gd name="connsiteY6" fmla="*/ 259202 h 526688"/>
                <a:gd name="connsiteX7" fmla="*/ 5170812 w 5322254"/>
                <a:gd name="connsiteY7" fmla="*/ 357030 h 526688"/>
                <a:gd name="connsiteX8" fmla="*/ 5246131 w 5322254"/>
                <a:gd name="connsiteY8" fmla="*/ 425907 h 526688"/>
                <a:gd name="connsiteX9" fmla="*/ 5291732 w 5322254"/>
                <a:gd name="connsiteY9" fmla="*/ 515318 h 526688"/>
                <a:gd name="connsiteX10" fmla="*/ 5322254 w 5322254"/>
                <a:gd name="connsiteY10" fmla="*/ 519334 h 526688"/>
                <a:gd name="connsiteX11" fmla="*/ 5321577 w 5322254"/>
                <a:gd name="connsiteY11" fmla="*/ 519790 h 526688"/>
                <a:gd name="connsiteX12" fmla="*/ 5287408 w 5322254"/>
                <a:gd name="connsiteY12" fmla="*/ 526688 h 526688"/>
                <a:gd name="connsiteX13" fmla="*/ 38778 w 5322254"/>
                <a:gd name="connsiteY13" fmla="*/ 526688 h 526688"/>
                <a:gd name="connsiteX14" fmla="*/ 4609 w 5322254"/>
                <a:gd name="connsiteY14" fmla="*/ 519790 h 526688"/>
                <a:gd name="connsiteX15" fmla="*/ 0 w 5322254"/>
                <a:gd name="connsiteY15" fmla="*/ 516683 h 526688"/>
                <a:gd name="connsiteX16" fmla="*/ 10372 w 5322254"/>
                <a:gd name="connsiteY16" fmla="*/ 515318 h 526688"/>
                <a:gd name="connsiteX17" fmla="*/ 55973 w 5322254"/>
                <a:gd name="connsiteY17" fmla="*/ 425907 h 526688"/>
                <a:gd name="connsiteX18" fmla="*/ 131292 w 5322254"/>
                <a:gd name="connsiteY18" fmla="*/ 357030 h 526688"/>
                <a:gd name="connsiteX19" fmla="*/ 112925 w 5322254"/>
                <a:gd name="connsiteY19" fmla="*/ 259202 h 526688"/>
                <a:gd name="connsiteX20" fmla="*/ 131292 w 5322254"/>
                <a:gd name="connsiteY20" fmla="*/ 161374 h 526688"/>
                <a:gd name="connsiteX21" fmla="*/ 55973 w 5322254"/>
                <a:gd name="connsiteY21" fmla="*/ 92497 h 526688"/>
                <a:gd name="connsiteX22" fmla="*/ 11597 w 5322254"/>
                <a:gd name="connsiteY22" fmla="*/ 5488 h 526688"/>
                <a:gd name="connsiteX23" fmla="*/ 38778 w 5322254"/>
                <a:gd name="connsiteY23" fmla="*/ 0 h 52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322254" h="526688">
                  <a:moveTo>
                    <a:pt x="38778" y="0"/>
                  </a:moveTo>
                  <a:lnTo>
                    <a:pt x="5287408" y="0"/>
                  </a:lnTo>
                  <a:lnTo>
                    <a:pt x="5298369" y="2213"/>
                  </a:lnTo>
                  <a:lnTo>
                    <a:pt x="5291732" y="3086"/>
                  </a:lnTo>
                  <a:lnTo>
                    <a:pt x="5246131" y="92497"/>
                  </a:lnTo>
                  <a:lnTo>
                    <a:pt x="5170812" y="161374"/>
                  </a:lnTo>
                  <a:lnTo>
                    <a:pt x="5189179" y="259202"/>
                  </a:lnTo>
                  <a:lnTo>
                    <a:pt x="5170812" y="357030"/>
                  </a:lnTo>
                  <a:lnTo>
                    <a:pt x="5246131" y="425907"/>
                  </a:lnTo>
                  <a:lnTo>
                    <a:pt x="5291732" y="515318"/>
                  </a:lnTo>
                  <a:lnTo>
                    <a:pt x="5322254" y="519334"/>
                  </a:lnTo>
                  <a:lnTo>
                    <a:pt x="5321577" y="519790"/>
                  </a:lnTo>
                  <a:cubicBezTo>
                    <a:pt x="5311075" y="524232"/>
                    <a:pt x="5299528" y="526688"/>
                    <a:pt x="5287408" y="526688"/>
                  </a:cubicBezTo>
                  <a:lnTo>
                    <a:pt x="38778" y="526688"/>
                  </a:lnTo>
                  <a:cubicBezTo>
                    <a:pt x="26658" y="526688"/>
                    <a:pt x="15111" y="524232"/>
                    <a:pt x="4609" y="519790"/>
                  </a:cubicBezTo>
                  <a:lnTo>
                    <a:pt x="0" y="516683"/>
                  </a:lnTo>
                  <a:lnTo>
                    <a:pt x="10372" y="515318"/>
                  </a:lnTo>
                  <a:lnTo>
                    <a:pt x="55973" y="425907"/>
                  </a:lnTo>
                  <a:lnTo>
                    <a:pt x="131292" y="357030"/>
                  </a:lnTo>
                  <a:lnTo>
                    <a:pt x="112925" y="259202"/>
                  </a:lnTo>
                  <a:lnTo>
                    <a:pt x="131292" y="161374"/>
                  </a:lnTo>
                  <a:lnTo>
                    <a:pt x="55973" y="92497"/>
                  </a:lnTo>
                  <a:lnTo>
                    <a:pt x="11597" y="5488"/>
                  </a:lnTo>
                  <a:lnTo>
                    <a:pt x="3877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 سنة</a:t>
              </a:r>
            </a:p>
          </p:txBody>
        </p:sp>
      </p:grpSp>
      <p:grpSp>
        <p:nvGrpSpPr>
          <p:cNvPr id="181" name="أحسنت"/>
          <p:cNvGrpSpPr/>
          <p:nvPr/>
        </p:nvGrpSpPr>
        <p:grpSpPr>
          <a:xfrm>
            <a:off x="3695705" y="2247529"/>
            <a:ext cx="4791064" cy="2362944"/>
            <a:chOff x="3695705" y="2247529"/>
            <a:chExt cx="4791064" cy="2362944"/>
          </a:xfrm>
        </p:grpSpPr>
        <p:sp>
          <p:nvSpPr>
            <p:cNvPr id="175" name="Freeform"/>
            <p:cNvSpPr/>
            <p:nvPr/>
          </p:nvSpPr>
          <p:spPr>
            <a:xfrm>
              <a:off x="3695706" y="2252805"/>
              <a:ext cx="313782" cy="442766"/>
            </a:xfrm>
            <a:custGeom>
              <a:avLst/>
              <a:gdLst>
                <a:gd name="connsiteX0" fmla="*/ 397596 w 399247"/>
                <a:gd name="connsiteY0" fmla="*/ 0 h 515500"/>
                <a:gd name="connsiteX1" fmla="*/ 370642 w 399247"/>
                <a:gd name="connsiteY1" fmla="*/ 116255 h 515500"/>
                <a:gd name="connsiteX2" fmla="*/ 399247 w 399247"/>
                <a:gd name="connsiteY2" fmla="*/ 239629 h 515500"/>
                <a:gd name="connsiteX3" fmla="*/ 299857 w 399247"/>
                <a:gd name="connsiteY3" fmla="*/ 323452 h 515500"/>
                <a:gd name="connsiteX4" fmla="*/ 246749 w 399247"/>
                <a:gd name="connsiteY4" fmla="*/ 439252 h 515500"/>
                <a:gd name="connsiteX5" fmla="*/ 114536 w 399247"/>
                <a:gd name="connsiteY5" fmla="*/ 451505 h 515500"/>
                <a:gd name="connsiteX6" fmla="*/ 1 w 399247"/>
                <a:gd name="connsiteY6" fmla="*/ 515500 h 515500"/>
                <a:gd name="connsiteX7" fmla="*/ 0 w 399247"/>
                <a:gd name="connsiteY7" fmla="*/ 515500 h 515500"/>
                <a:gd name="connsiteX8" fmla="*/ 0 w 399247"/>
                <a:gd name="connsiteY8" fmla="*/ 452385 h 515500"/>
                <a:gd name="connsiteX9" fmla="*/ 366119 w 399247"/>
                <a:gd name="connsiteY9" fmla="*/ 3173 h 515500"/>
                <a:gd name="connsiteX10" fmla="*/ 397596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397596" y="0"/>
                  </a:moveTo>
                  <a:lnTo>
                    <a:pt x="370642" y="116255"/>
                  </a:lnTo>
                  <a:lnTo>
                    <a:pt x="399247" y="239629"/>
                  </a:lnTo>
                  <a:lnTo>
                    <a:pt x="299857" y="323452"/>
                  </a:lnTo>
                  <a:lnTo>
                    <a:pt x="246749" y="439252"/>
                  </a:lnTo>
                  <a:lnTo>
                    <a:pt x="114536" y="451505"/>
                  </a:lnTo>
                  <a:lnTo>
                    <a:pt x="1" y="515500"/>
                  </a:lnTo>
                  <a:lnTo>
                    <a:pt x="0" y="515500"/>
                  </a:lnTo>
                  <a:lnTo>
                    <a:pt x="0" y="452385"/>
                  </a:lnTo>
                  <a:cubicBezTo>
                    <a:pt x="0" y="230802"/>
                    <a:pt x="157175" y="45929"/>
                    <a:pt x="366119" y="3173"/>
                  </a:cubicBezTo>
                  <a:lnTo>
                    <a:pt x="397596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176" name="Freeform"/>
            <p:cNvSpPr/>
            <p:nvPr/>
          </p:nvSpPr>
          <p:spPr>
            <a:xfrm>
              <a:off x="8172987" y="2252805"/>
              <a:ext cx="313782" cy="442766"/>
            </a:xfrm>
            <a:custGeom>
              <a:avLst/>
              <a:gdLst>
                <a:gd name="connsiteX0" fmla="*/ 1651 w 399247"/>
                <a:gd name="connsiteY0" fmla="*/ 0 h 515500"/>
                <a:gd name="connsiteX1" fmla="*/ 33128 w 399247"/>
                <a:gd name="connsiteY1" fmla="*/ 3173 h 515500"/>
                <a:gd name="connsiteX2" fmla="*/ 399247 w 399247"/>
                <a:gd name="connsiteY2" fmla="*/ 452385 h 515500"/>
                <a:gd name="connsiteX3" fmla="*/ 399247 w 399247"/>
                <a:gd name="connsiteY3" fmla="*/ 515500 h 515500"/>
                <a:gd name="connsiteX4" fmla="*/ 284711 w 399247"/>
                <a:gd name="connsiteY4" fmla="*/ 451505 h 515500"/>
                <a:gd name="connsiteX5" fmla="*/ 152498 w 399247"/>
                <a:gd name="connsiteY5" fmla="*/ 439252 h 515500"/>
                <a:gd name="connsiteX6" fmla="*/ 99390 w 399247"/>
                <a:gd name="connsiteY6" fmla="*/ 323452 h 515500"/>
                <a:gd name="connsiteX7" fmla="*/ 0 w 399247"/>
                <a:gd name="connsiteY7" fmla="*/ 239629 h 515500"/>
                <a:gd name="connsiteX8" fmla="*/ 28605 w 399247"/>
                <a:gd name="connsiteY8" fmla="*/ 116255 h 515500"/>
                <a:gd name="connsiteX9" fmla="*/ 1651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1651" y="0"/>
                  </a:moveTo>
                  <a:lnTo>
                    <a:pt x="33128" y="3173"/>
                  </a:lnTo>
                  <a:cubicBezTo>
                    <a:pt x="242072" y="45929"/>
                    <a:pt x="399247" y="230802"/>
                    <a:pt x="399247" y="452385"/>
                  </a:cubicBezTo>
                  <a:lnTo>
                    <a:pt x="399247" y="515500"/>
                  </a:lnTo>
                  <a:lnTo>
                    <a:pt x="284711" y="451505"/>
                  </a:lnTo>
                  <a:lnTo>
                    <a:pt x="152498" y="439252"/>
                  </a:lnTo>
                  <a:lnTo>
                    <a:pt x="99390" y="323452"/>
                  </a:lnTo>
                  <a:lnTo>
                    <a:pt x="0" y="239629"/>
                  </a:lnTo>
                  <a:lnTo>
                    <a:pt x="28605" y="116255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177" name="Freeform"/>
            <p:cNvSpPr/>
            <p:nvPr/>
          </p:nvSpPr>
          <p:spPr>
            <a:xfrm>
              <a:off x="3695706" y="4162431"/>
              <a:ext cx="313782" cy="442766"/>
            </a:xfrm>
            <a:custGeom>
              <a:avLst/>
              <a:gdLst>
                <a:gd name="connsiteX0" fmla="*/ 1 w 399247"/>
                <a:gd name="connsiteY0" fmla="*/ 0 h 515500"/>
                <a:gd name="connsiteX1" fmla="*/ 114536 w 399247"/>
                <a:gd name="connsiteY1" fmla="*/ 63995 h 515500"/>
                <a:gd name="connsiteX2" fmla="*/ 246749 w 399247"/>
                <a:gd name="connsiteY2" fmla="*/ 76248 h 515500"/>
                <a:gd name="connsiteX3" fmla="*/ 299857 w 399247"/>
                <a:gd name="connsiteY3" fmla="*/ 192048 h 515500"/>
                <a:gd name="connsiteX4" fmla="*/ 399247 w 399247"/>
                <a:gd name="connsiteY4" fmla="*/ 275871 h 515500"/>
                <a:gd name="connsiteX5" fmla="*/ 370642 w 399247"/>
                <a:gd name="connsiteY5" fmla="*/ 399246 h 515500"/>
                <a:gd name="connsiteX6" fmla="*/ 397596 w 399247"/>
                <a:gd name="connsiteY6" fmla="*/ 515500 h 515500"/>
                <a:gd name="connsiteX7" fmla="*/ 366119 w 399247"/>
                <a:gd name="connsiteY7" fmla="*/ 512327 h 515500"/>
                <a:gd name="connsiteX8" fmla="*/ 0 w 399247"/>
                <a:gd name="connsiteY8" fmla="*/ 63115 h 515500"/>
                <a:gd name="connsiteX9" fmla="*/ 0 w 399247"/>
                <a:gd name="connsiteY9" fmla="*/ 1 h 515500"/>
                <a:gd name="connsiteX10" fmla="*/ 1 w 399247"/>
                <a:gd name="connsiteY10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247" h="515500">
                  <a:moveTo>
                    <a:pt x="1" y="0"/>
                  </a:moveTo>
                  <a:lnTo>
                    <a:pt x="114536" y="63995"/>
                  </a:lnTo>
                  <a:lnTo>
                    <a:pt x="246749" y="76248"/>
                  </a:lnTo>
                  <a:lnTo>
                    <a:pt x="299857" y="192048"/>
                  </a:lnTo>
                  <a:lnTo>
                    <a:pt x="399247" y="275871"/>
                  </a:lnTo>
                  <a:lnTo>
                    <a:pt x="370642" y="399246"/>
                  </a:lnTo>
                  <a:lnTo>
                    <a:pt x="397596" y="515500"/>
                  </a:lnTo>
                  <a:lnTo>
                    <a:pt x="366119" y="512327"/>
                  </a:lnTo>
                  <a:cubicBezTo>
                    <a:pt x="157175" y="469571"/>
                    <a:pt x="0" y="284698"/>
                    <a:pt x="0" y="63115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178" name="Freeform"/>
            <p:cNvSpPr/>
            <p:nvPr/>
          </p:nvSpPr>
          <p:spPr>
            <a:xfrm>
              <a:off x="8172987" y="4162431"/>
              <a:ext cx="313782" cy="442766"/>
            </a:xfrm>
            <a:custGeom>
              <a:avLst/>
              <a:gdLst>
                <a:gd name="connsiteX0" fmla="*/ 399247 w 399247"/>
                <a:gd name="connsiteY0" fmla="*/ 0 h 515500"/>
                <a:gd name="connsiteX1" fmla="*/ 399247 w 399247"/>
                <a:gd name="connsiteY1" fmla="*/ 63115 h 515500"/>
                <a:gd name="connsiteX2" fmla="*/ 33128 w 399247"/>
                <a:gd name="connsiteY2" fmla="*/ 512327 h 515500"/>
                <a:gd name="connsiteX3" fmla="*/ 1651 w 399247"/>
                <a:gd name="connsiteY3" fmla="*/ 515500 h 515500"/>
                <a:gd name="connsiteX4" fmla="*/ 28605 w 399247"/>
                <a:gd name="connsiteY4" fmla="*/ 399246 h 515500"/>
                <a:gd name="connsiteX5" fmla="*/ 0 w 399247"/>
                <a:gd name="connsiteY5" fmla="*/ 275871 h 515500"/>
                <a:gd name="connsiteX6" fmla="*/ 99390 w 399247"/>
                <a:gd name="connsiteY6" fmla="*/ 192048 h 515500"/>
                <a:gd name="connsiteX7" fmla="*/ 152498 w 399247"/>
                <a:gd name="connsiteY7" fmla="*/ 76248 h 515500"/>
                <a:gd name="connsiteX8" fmla="*/ 284711 w 399247"/>
                <a:gd name="connsiteY8" fmla="*/ 63995 h 515500"/>
                <a:gd name="connsiteX9" fmla="*/ 399247 w 399247"/>
                <a:gd name="connsiteY9" fmla="*/ 0 h 51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7" h="515500">
                  <a:moveTo>
                    <a:pt x="399247" y="0"/>
                  </a:moveTo>
                  <a:lnTo>
                    <a:pt x="399247" y="63115"/>
                  </a:lnTo>
                  <a:cubicBezTo>
                    <a:pt x="399247" y="284698"/>
                    <a:pt x="242072" y="469571"/>
                    <a:pt x="33128" y="512327"/>
                  </a:cubicBezTo>
                  <a:lnTo>
                    <a:pt x="1651" y="515500"/>
                  </a:lnTo>
                  <a:lnTo>
                    <a:pt x="28605" y="399246"/>
                  </a:lnTo>
                  <a:lnTo>
                    <a:pt x="0" y="275871"/>
                  </a:lnTo>
                  <a:lnTo>
                    <a:pt x="99390" y="192048"/>
                  </a:lnTo>
                  <a:lnTo>
                    <a:pt x="152498" y="76248"/>
                  </a:lnTo>
                  <a:lnTo>
                    <a:pt x="284711" y="63995"/>
                  </a:lnTo>
                  <a:lnTo>
                    <a:pt x="399247" y="0"/>
                  </a:lnTo>
                  <a:close/>
                </a:path>
              </a:pathLst>
            </a:cu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  <p:sp>
          <p:nvSpPr>
            <p:cNvPr id="179" name="Freeform"/>
            <p:cNvSpPr/>
            <p:nvPr/>
          </p:nvSpPr>
          <p:spPr>
            <a:xfrm>
              <a:off x="3695705" y="2247529"/>
              <a:ext cx="4791063" cy="2362944"/>
            </a:xfrm>
            <a:custGeom>
              <a:avLst/>
              <a:gdLst>
                <a:gd name="connsiteX0" fmla="*/ 458528 w 6096000"/>
                <a:gd name="connsiteY0" fmla="*/ 0 h 2751112"/>
                <a:gd name="connsiteX1" fmla="*/ 5637472 w 6096000"/>
                <a:gd name="connsiteY1" fmla="*/ 0 h 2751112"/>
                <a:gd name="connsiteX2" fmla="*/ 5698404 w 6096000"/>
                <a:gd name="connsiteY2" fmla="*/ 6143 h 2751112"/>
                <a:gd name="connsiteX3" fmla="*/ 5725358 w 6096000"/>
                <a:gd name="connsiteY3" fmla="*/ 122398 h 2751112"/>
                <a:gd name="connsiteX4" fmla="*/ 5696753 w 6096000"/>
                <a:gd name="connsiteY4" fmla="*/ 245772 h 2751112"/>
                <a:gd name="connsiteX5" fmla="*/ 5796143 w 6096000"/>
                <a:gd name="connsiteY5" fmla="*/ 329595 h 2751112"/>
                <a:gd name="connsiteX6" fmla="*/ 5849251 w 6096000"/>
                <a:gd name="connsiteY6" fmla="*/ 445395 h 2751112"/>
                <a:gd name="connsiteX7" fmla="*/ 5981464 w 6096000"/>
                <a:gd name="connsiteY7" fmla="*/ 457648 h 2751112"/>
                <a:gd name="connsiteX8" fmla="*/ 6096000 w 6096000"/>
                <a:gd name="connsiteY8" fmla="*/ 521643 h 2751112"/>
                <a:gd name="connsiteX9" fmla="*/ 6096000 w 6096000"/>
                <a:gd name="connsiteY9" fmla="*/ 2229469 h 2751112"/>
                <a:gd name="connsiteX10" fmla="*/ 5981464 w 6096000"/>
                <a:gd name="connsiteY10" fmla="*/ 2293464 h 2751112"/>
                <a:gd name="connsiteX11" fmla="*/ 5849251 w 6096000"/>
                <a:gd name="connsiteY11" fmla="*/ 2305717 h 2751112"/>
                <a:gd name="connsiteX12" fmla="*/ 5796143 w 6096000"/>
                <a:gd name="connsiteY12" fmla="*/ 2421517 h 2751112"/>
                <a:gd name="connsiteX13" fmla="*/ 5696753 w 6096000"/>
                <a:gd name="connsiteY13" fmla="*/ 2505340 h 2751112"/>
                <a:gd name="connsiteX14" fmla="*/ 5725358 w 6096000"/>
                <a:gd name="connsiteY14" fmla="*/ 2628715 h 2751112"/>
                <a:gd name="connsiteX15" fmla="*/ 5698404 w 6096000"/>
                <a:gd name="connsiteY15" fmla="*/ 2744969 h 2751112"/>
                <a:gd name="connsiteX16" fmla="*/ 5637472 w 6096000"/>
                <a:gd name="connsiteY16" fmla="*/ 2751112 h 2751112"/>
                <a:gd name="connsiteX17" fmla="*/ 458528 w 6096000"/>
                <a:gd name="connsiteY17" fmla="*/ 2751112 h 2751112"/>
                <a:gd name="connsiteX18" fmla="*/ 397596 w 6096000"/>
                <a:gd name="connsiteY18" fmla="*/ 2744969 h 2751112"/>
                <a:gd name="connsiteX19" fmla="*/ 370642 w 6096000"/>
                <a:gd name="connsiteY19" fmla="*/ 2628715 h 2751112"/>
                <a:gd name="connsiteX20" fmla="*/ 399247 w 6096000"/>
                <a:gd name="connsiteY20" fmla="*/ 2505340 h 2751112"/>
                <a:gd name="connsiteX21" fmla="*/ 299857 w 6096000"/>
                <a:gd name="connsiteY21" fmla="*/ 2421517 h 2751112"/>
                <a:gd name="connsiteX22" fmla="*/ 246749 w 6096000"/>
                <a:gd name="connsiteY22" fmla="*/ 2305717 h 2751112"/>
                <a:gd name="connsiteX23" fmla="*/ 114536 w 6096000"/>
                <a:gd name="connsiteY23" fmla="*/ 2293464 h 2751112"/>
                <a:gd name="connsiteX24" fmla="*/ 1 w 6096000"/>
                <a:gd name="connsiteY24" fmla="*/ 2229469 h 2751112"/>
                <a:gd name="connsiteX25" fmla="*/ 0 w 6096000"/>
                <a:gd name="connsiteY25" fmla="*/ 2229470 h 2751112"/>
                <a:gd name="connsiteX26" fmla="*/ 0 w 6096000"/>
                <a:gd name="connsiteY26" fmla="*/ 521643 h 2751112"/>
                <a:gd name="connsiteX27" fmla="*/ 1 w 6096000"/>
                <a:gd name="connsiteY27" fmla="*/ 521643 h 2751112"/>
                <a:gd name="connsiteX28" fmla="*/ 114536 w 6096000"/>
                <a:gd name="connsiteY28" fmla="*/ 457648 h 2751112"/>
                <a:gd name="connsiteX29" fmla="*/ 246749 w 6096000"/>
                <a:gd name="connsiteY29" fmla="*/ 445395 h 2751112"/>
                <a:gd name="connsiteX30" fmla="*/ 299857 w 6096000"/>
                <a:gd name="connsiteY30" fmla="*/ 329595 h 2751112"/>
                <a:gd name="connsiteX31" fmla="*/ 399247 w 6096000"/>
                <a:gd name="connsiteY31" fmla="*/ 245772 h 2751112"/>
                <a:gd name="connsiteX32" fmla="*/ 370642 w 6096000"/>
                <a:gd name="connsiteY32" fmla="*/ 122398 h 2751112"/>
                <a:gd name="connsiteX33" fmla="*/ 397596 w 6096000"/>
                <a:gd name="connsiteY33" fmla="*/ 6143 h 2751112"/>
                <a:gd name="connsiteX34" fmla="*/ 458528 w 6096000"/>
                <a:gd name="connsiteY34" fmla="*/ 0 h 275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96000" h="2751112">
                  <a:moveTo>
                    <a:pt x="458528" y="0"/>
                  </a:moveTo>
                  <a:lnTo>
                    <a:pt x="5637472" y="0"/>
                  </a:lnTo>
                  <a:lnTo>
                    <a:pt x="5698404" y="6143"/>
                  </a:lnTo>
                  <a:lnTo>
                    <a:pt x="5725358" y="122398"/>
                  </a:lnTo>
                  <a:lnTo>
                    <a:pt x="5696753" y="245772"/>
                  </a:lnTo>
                  <a:lnTo>
                    <a:pt x="5796143" y="329595"/>
                  </a:lnTo>
                  <a:lnTo>
                    <a:pt x="5849251" y="445395"/>
                  </a:lnTo>
                  <a:lnTo>
                    <a:pt x="5981464" y="457648"/>
                  </a:lnTo>
                  <a:lnTo>
                    <a:pt x="6096000" y="521643"/>
                  </a:lnTo>
                  <a:lnTo>
                    <a:pt x="6096000" y="2229469"/>
                  </a:lnTo>
                  <a:lnTo>
                    <a:pt x="5981464" y="2293464"/>
                  </a:lnTo>
                  <a:lnTo>
                    <a:pt x="5849251" y="2305717"/>
                  </a:lnTo>
                  <a:lnTo>
                    <a:pt x="5796143" y="2421517"/>
                  </a:lnTo>
                  <a:lnTo>
                    <a:pt x="5696753" y="2505340"/>
                  </a:lnTo>
                  <a:lnTo>
                    <a:pt x="5725358" y="2628715"/>
                  </a:lnTo>
                  <a:lnTo>
                    <a:pt x="5698404" y="2744969"/>
                  </a:lnTo>
                  <a:lnTo>
                    <a:pt x="5637472" y="2751112"/>
                  </a:lnTo>
                  <a:lnTo>
                    <a:pt x="458528" y="2751112"/>
                  </a:lnTo>
                  <a:lnTo>
                    <a:pt x="397596" y="2744969"/>
                  </a:lnTo>
                  <a:lnTo>
                    <a:pt x="370642" y="2628715"/>
                  </a:lnTo>
                  <a:lnTo>
                    <a:pt x="399247" y="2505340"/>
                  </a:lnTo>
                  <a:lnTo>
                    <a:pt x="299857" y="2421517"/>
                  </a:lnTo>
                  <a:lnTo>
                    <a:pt x="246749" y="2305717"/>
                  </a:lnTo>
                  <a:lnTo>
                    <a:pt x="114536" y="2293464"/>
                  </a:lnTo>
                  <a:lnTo>
                    <a:pt x="1" y="2229469"/>
                  </a:lnTo>
                  <a:lnTo>
                    <a:pt x="0" y="2229470"/>
                  </a:lnTo>
                  <a:lnTo>
                    <a:pt x="0" y="521643"/>
                  </a:lnTo>
                  <a:lnTo>
                    <a:pt x="1" y="521643"/>
                  </a:lnTo>
                  <a:lnTo>
                    <a:pt x="114536" y="457648"/>
                  </a:lnTo>
                  <a:lnTo>
                    <a:pt x="246749" y="445395"/>
                  </a:lnTo>
                  <a:lnTo>
                    <a:pt x="299857" y="329595"/>
                  </a:lnTo>
                  <a:lnTo>
                    <a:pt x="399247" y="245772"/>
                  </a:lnTo>
                  <a:lnTo>
                    <a:pt x="370642" y="122398"/>
                  </a:lnTo>
                  <a:lnTo>
                    <a:pt x="397596" y="6143"/>
                  </a:lnTo>
                  <a:lnTo>
                    <a:pt x="45852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0" bIns="468000" rtlCol="1" anchor="ctr">
              <a:noAutofit/>
            </a:bodyPr>
            <a:lstStyle/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أحسنت!</a:t>
              </a:r>
            </a:p>
            <a:p>
              <a:pPr algn="ctr" rtl="0"/>
              <a:r>
                <a:rPr lang="ar-JO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السؤال التالي..</a:t>
              </a:r>
            </a:p>
          </p:txBody>
        </p:sp>
        <p:sp>
          <p:nvSpPr>
            <p:cNvPr id="180" name="Freeform">
              <a:hlinkClick r:id="" action="ppaction://hlinkshowjump?jump=nextslide"/>
            </p:cNvPr>
            <p:cNvSpPr/>
            <p:nvPr/>
          </p:nvSpPr>
          <p:spPr>
            <a:xfrm flipH="1">
              <a:off x="5839527" y="3974869"/>
              <a:ext cx="423298" cy="423300"/>
            </a:xfrm>
            <a:prstGeom prst="chevron">
              <a:avLst/>
            </a:prstGeom>
            <a:solidFill>
              <a:srgbClr val="BC5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016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dirty="0"/>
            </a:p>
          </p:txBody>
        </p:sp>
      </p:grpSp>
    </p:spTree>
    <p:extLst>
      <p:ext uri="{BB962C8B-B14F-4D97-AF65-F5344CB8AC3E}">
        <p14:creationId xmlns:p14="http://schemas.microsoft.com/office/powerpoint/2010/main" val="184919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ght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4" dur="7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7" dur="7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0" dur="7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3" dur="7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مخصص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954F72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1156</Words>
  <Application>Microsoft Office PowerPoint</Application>
  <PresentationFormat>شاشة عريضة</PresentationFormat>
  <Paragraphs>279</Paragraphs>
  <Slides>43</Slides>
  <Notes>0</Notes>
  <HiddenSlides>1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43</vt:i4>
      </vt:variant>
    </vt:vector>
  </HeadingPairs>
  <TitlesOfParts>
    <vt:vector size="49" baseType="lpstr">
      <vt:lpstr>Arial</vt:lpstr>
      <vt:lpstr>A Jannat LT</vt:lpstr>
      <vt:lpstr>Calibri</vt:lpstr>
      <vt:lpstr>Calibri Light</vt:lpstr>
      <vt:lpstr>Office Theme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مسابقة أم المؤمنين عائشة</dc:title>
  <dc:creator>قناة البوربوينت الإسلامي</dc:creator>
  <cp:lastModifiedBy>قناة البوربوينت الإسلامي</cp:lastModifiedBy>
  <cp:revision>119</cp:revision>
  <dcterms:created xsi:type="dcterms:W3CDTF">2015-07-08T19:36:12Z</dcterms:created>
  <dcterms:modified xsi:type="dcterms:W3CDTF">2025-04-13T17:46:17Z</dcterms:modified>
</cp:coreProperties>
</file>