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4" r:id="rId6"/>
    <p:sldId id="263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1" r:id="rId23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البوربوينت الإسلامي" userId="8292d700421e9dbf" providerId="LiveId" clId="{8A7235BE-7088-4146-83D6-87632C4955AC}"/>
    <pc:docChg chg="addSld modSld sldOrd modShowInfo">
      <pc:chgData name="البوربوينت الإسلامي" userId="8292d700421e9dbf" providerId="LiveId" clId="{8A7235BE-7088-4146-83D6-87632C4955AC}" dt="2023-06-05T17:02:30.205" v="8" actId="2744"/>
      <pc:docMkLst>
        <pc:docMk/>
      </pc:docMkLst>
      <pc:sldChg chg="add ord">
        <pc:chgData name="البوربوينت الإسلامي" userId="8292d700421e9dbf" providerId="LiveId" clId="{8A7235BE-7088-4146-83D6-87632C4955AC}" dt="2023-06-05T17:01:49.979" v="2"/>
        <pc:sldMkLst>
          <pc:docMk/>
          <pc:sldMk cId="497299412" sldId="262"/>
        </pc:sldMkLst>
      </pc:sldChg>
      <pc:sldChg chg="add replId">
        <pc:chgData name="البوربوينت الإسلامي" userId="8292d700421e9dbf" providerId="LiveId" clId="{8A7235BE-7088-4146-83D6-87632C4955AC}" dt="2023-06-05T17:01:47.315" v="0" actId="2890"/>
        <pc:sldMkLst>
          <pc:docMk/>
          <pc:sldMk cId="1030671858" sldId="263"/>
        </pc:sldMkLst>
      </pc:sldChg>
      <pc:sldChg chg="add ord replId">
        <pc:chgData name="البوربوينت الإسلامي" userId="8292d700421e9dbf" providerId="LiveId" clId="{8A7235BE-7088-4146-83D6-87632C4955AC}" dt="2023-06-05T17:01:51.203" v="4"/>
        <pc:sldMkLst>
          <pc:docMk/>
          <pc:sldMk cId="682272178" sldId="264"/>
        </pc:sldMkLst>
      </pc:sldChg>
      <pc:sldChg chg="add">
        <pc:chgData name="البوربوينت الإسلامي" userId="8292d700421e9dbf" providerId="LiveId" clId="{8A7235BE-7088-4146-83D6-87632C4955AC}" dt="2023-06-05T17:01:55.075" v="5" actId="2890"/>
        <pc:sldMkLst>
          <pc:docMk/>
          <pc:sldMk cId="3105949384" sldId="265"/>
        </pc:sldMkLst>
      </pc:sldChg>
      <pc:sldChg chg="add replId">
        <pc:chgData name="البوربوينت الإسلامي" userId="8292d700421e9dbf" providerId="LiveId" clId="{8A7235BE-7088-4146-83D6-87632C4955AC}" dt="2023-06-05T17:01:55.075" v="5" actId="2890"/>
        <pc:sldMkLst>
          <pc:docMk/>
          <pc:sldMk cId="1198277054" sldId="266"/>
        </pc:sldMkLst>
      </pc:sldChg>
      <pc:sldChg chg="add replId">
        <pc:chgData name="البوربوينت الإسلامي" userId="8292d700421e9dbf" providerId="LiveId" clId="{8A7235BE-7088-4146-83D6-87632C4955AC}" dt="2023-06-05T17:01:55.075" v="5" actId="2890"/>
        <pc:sldMkLst>
          <pc:docMk/>
          <pc:sldMk cId="2466019026" sldId="267"/>
        </pc:sldMkLst>
      </pc:sldChg>
      <pc:sldChg chg="add replId">
        <pc:chgData name="البوربوينت الإسلامي" userId="8292d700421e9dbf" providerId="LiveId" clId="{8A7235BE-7088-4146-83D6-87632C4955AC}" dt="2023-06-05T17:01:55.075" v="5" actId="2890"/>
        <pc:sldMkLst>
          <pc:docMk/>
          <pc:sldMk cId="1235181311" sldId="268"/>
        </pc:sldMkLst>
      </pc:sldChg>
      <pc:sldChg chg="add replId">
        <pc:chgData name="البوربوينت الإسلامي" userId="8292d700421e9dbf" providerId="LiveId" clId="{8A7235BE-7088-4146-83D6-87632C4955AC}" dt="2023-06-05T17:01:55.075" v="5" actId="2890"/>
        <pc:sldMkLst>
          <pc:docMk/>
          <pc:sldMk cId="2258419074" sldId="269"/>
        </pc:sldMkLst>
      </pc:sldChg>
      <pc:sldChg chg="add replId">
        <pc:chgData name="البوربوينت الإسلامي" userId="8292d700421e9dbf" providerId="LiveId" clId="{8A7235BE-7088-4146-83D6-87632C4955AC}" dt="2023-06-05T17:01:55.075" v="5" actId="2890"/>
        <pc:sldMkLst>
          <pc:docMk/>
          <pc:sldMk cId="617263639" sldId="270"/>
        </pc:sldMkLst>
      </pc:sldChg>
      <pc:sldChg chg="add">
        <pc:chgData name="البوربوينت الإسلامي" userId="8292d700421e9dbf" providerId="LiveId" clId="{8A7235BE-7088-4146-83D6-87632C4955AC}" dt="2023-06-05T17:01:57.065" v="6" actId="2890"/>
        <pc:sldMkLst>
          <pc:docMk/>
          <pc:sldMk cId="1827300124" sldId="271"/>
        </pc:sldMkLst>
      </pc:sldChg>
      <pc:sldChg chg="add replId">
        <pc:chgData name="البوربوينت الإسلامي" userId="8292d700421e9dbf" providerId="LiveId" clId="{8A7235BE-7088-4146-83D6-87632C4955AC}" dt="2023-06-05T17:01:57.065" v="6" actId="2890"/>
        <pc:sldMkLst>
          <pc:docMk/>
          <pc:sldMk cId="448212008" sldId="272"/>
        </pc:sldMkLst>
      </pc:sldChg>
      <pc:sldChg chg="add replId">
        <pc:chgData name="البوربوينت الإسلامي" userId="8292d700421e9dbf" providerId="LiveId" clId="{8A7235BE-7088-4146-83D6-87632C4955AC}" dt="2023-06-05T17:01:57.065" v="6" actId="2890"/>
        <pc:sldMkLst>
          <pc:docMk/>
          <pc:sldMk cId="3256289735" sldId="273"/>
        </pc:sldMkLst>
      </pc:sldChg>
      <pc:sldChg chg="add replId">
        <pc:chgData name="البوربوينت الإسلامي" userId="8292d700421e9dbf" providerId="LiveId" clId="{8A7235BE-7088-4146-83D6-87632C4955AC}" dt="2023-06-05T17:01:57.065" v="6" actId="2890"/>
        <pc:sldMkLst>
          <pc:docMk/>
          <pc:sldMk cId="1715535856" sldId="274"/>
        </pc:sldMkLst>
      </pc:sldChg>
      <pc:sldChg chg="add replId">
        <pc:chgData name="البوربوينت الإسلامي" userId="8292d700421e9dbf" providerId="LiveId" clId="{8A7235BE-7088-4146-83D6-87632C4955AC}" dt="2023-06-05T17:01:57.065" v="6" actId="2890"/>
        <pc:sldMkLst>
          <pc:docMk/>
          <pc:sldMk cId="2795680399" sldId="275"/>
        </pc:sldMkLst>
      </pc:sldChg>
      <pc:sldChg chg="add replId">
        <pc:chgData name="البوربوينت الإسلامي" userId="8292d700421e9dbf" providerId="LiveId" clId="{8A7235BE-7088-4146-83D6-87632C4955AC}" dt="2023-06-05T17:01:57.065" v="6" actId="2890"/>
        <pc:sldMkLst>
          <pc:docMk/>
          <pc:sldMk cId="481670700" sldId="276"/>
        </pc:sldMkLst>
      </pc:sldChg>
      <pc:sldChg chg="add">
        <pc:chgData name="البوربوينت الإسلامي" userId="8292d700421e9dbf" providerId="LiveId" clId="{8A7235BE-7088-4146-83D6-87632C4955AC}" dt="2023-06-05T17:02:07.075" v="7" actId="2890"/>
        <pc:sldMkLst>
          <pc:docMk/>
          <pc:sldMk cId="2531289009" sldId="277"/>
        </pc:sldMkLst>
      </pc:sldChg>
      <pc:sldChg chg="add replId">
        <pc:chgData name="البوربوينت الإسلامي" userId="8292d700421e9dbf" providerId="LiveId" clId="{8A7235BE-7088-4146-83D6-87632C4955AC}" dt="2023-06-05T17:02:07.075" v="7" actId="2890"/>
        <pc:sldMkLst>
          <pc:docMk/>
          <pc:sldMk cId="942136809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4">
            <a:extLst>
              <a:ext uri="{FF2B5EF4-FFF2-40B4-BE49-F238E27FC236}">
                <a16:creationId xmlns:a16="http://schemas.microsoft.com/office/drawing/2014/main" id="{E847D132-08EA-269D-6287-98672D66A831}"/>
              </a:ext>
            </a:extLst>
          </p:cNvPr>
          <p:cNvSpPr/>
          <p:nvPr userDrawn="1"/>
        </p:nvSpPr>
        <p:spPr>
          <a:xfrm>
            <a:off x="242874" y="0"/>
            <a:ext cx="11706249" cy="68580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288CB16-E76D-1317-A718-8140269B0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00" r="7900"/>
          <a:stretch/>
        </p:blipFill>
        <p:spPr>
          <a:xfrm rot="5400000">
            <a:off x="2667001" y="-2667005"/>
            <a:ext cx="6858002" cy="12192004"/>
          </a:xfrm>
          <a:prstGeom prst="rect">
            <a:avLst/>
          </a:prstGeom>
          <a:effectLst/>
        </p:spPr>
      </p:pic>
      <p:sp>
        <p:nvSpPr>
          <p:cNvPr id="3" name="Freeform 85">
            <a:extLst>
              <a:ext uri="{FF2B5EF4-FFF2-40B4-BE49-F238E27FC236}">
                <a16:creationId xmlns:a16="http://schemas.microsoft.com/office/drawing/2014/main" id="{3153BC78-2D3B-8AF2-897E-086ECB2951B3}"/>
              </a:ext>
            </a:extLst>
          </p:cNvPr>
          <p:cNvSpPr/>
          <p:nvPr userDrawn="1"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86">
            <a:extLst>
              <a:ext uri="{FF2B5EF4-FFF2-40B4-BE49-F238E27FC236}">
                <a16:creationId xmlns:a16="http://schemas.microsoft.com/office/drawing/2014/main" id="{705C1CEA-D0C3-599B-17B5-28386CC86292}"/>
              </a:ext>
            </a:extLst>
          </p:cNvPr>
          <p:cNvSpPr/>
          <p:nvPr userDrawn="1"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reeform 87">
            <a:extLst>
              <a:ext uri="{FF2B5EF4-FFF2-40B4-BE49-F238E27FC236}">
                <a16:creationId xmlns:a16="http://schemas.microsoft.com/office/drawing/2014/main" id="{63DCDC4C-686D-3D08-3F07-58B70C2445A1}"/>
              </a:ext>
            </a:extLst>
          </p:cNvPr>
          <p:cNvSpPr/>
          <p:nvPr userDrawn="1"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reeform 88">
            <a:extLst>
              <a:ext uri="{FF2B5EF4-FFF2-40B4-BE49-F238E27FC236}">
                <a16:creationId xmlns:a16="http://schemas.microsoft.com/office/drawing/2014/main" id="{A0ECF7D1-6EF0-4DDC-1F3E-101C9A769ACB}"/>
              </a:ext>
            </a:extLst>
          </p:cNvPr>
          <p:cNvSpPr/>
          <p:nvPr userDrawn="1"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reeform 89">
            <a:extLst>
              <a:ext uri="{FF2B5EF4-FFF2-40B4-BE49-F238E27FC236}">
                <a16:creationId xmlns:a16="http://schemas.microsoft.com/office/drawing/2014/main" id="{8A7B09D4-54AC-C018-76DB-80542443CB99}"/>
              </a:ext>
            </a:extLst>
          </p:cNvPr>
          <p:cNvSpPr/>
          <p:nvPr userDrawn="1"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Freeform 90">
            <a:extLst>
              <a:ext uri="{FF2B5EF4-FFF2-40B4-BE49-F238E27FC236}">
                <a16:creationId xmlns:a16="http://schemas.microsoft.com/office/drawing/2014/main" id="{3F905E30-1C9B-269F-4C05-3F78933E24B6}"/>
              </a:ext>
            </a:extLst>
          </p:cNvPr>
          <p:cNvSpPr/>
          <p:nvPr userDrawn="1"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7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22404-4A5D-454C-939A-AAA854753704}" type="datetimeFigureOut">
              <a:rPr lang="ar-JO" smtClean="0"/>
              <a:t>17/11/1444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E93E9-751C-4060-958A-AE978A098E73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7926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0" name="مربع السؤال"/>
          <p:cNvGrpSpPr/>
          <p:nvPr/>
        </p:nvGrpSpPr>
        <p:grpSpPr>
          <a:xfrm>
            <a:off x="3248892" y="1622770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عنوان المسابقة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19692" y="5246830"/>
            <a:ext cx="2115204" cy="677564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ابدأ</a:t>
            </a:r>
          </a:p>
        </p:txBody>
      </p:sp>
    </p:spTree>
    <p:extLst>
      <p:ext uri="{BB962C8B-B14F-4D97-AF65-F5344CB8AC3E}">
        <p14:creationId xmlns:p14="http://schemas.microsoft.com/office/powerpoint/2010/main" val="39043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28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46601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23518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2584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1" y="5258514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4635857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6172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1" y="5258514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4635857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82730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4482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25628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7155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79568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1" y="5258514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4635857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48167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1" y="5258514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4635857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07414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5312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1" y="5258514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4635857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9421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pplause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92" y="90822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112" y="-2629394"/>
            <a:ext cx="2051782" cy="18768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106" y="-2629394"/>
            <a:ext cx="2051782" cy="1876823"/>
          </a:xfrm>
          <a:prstGeom prst="rect">
            <a:avLst/>
          </a:prstGeom>
        </p:spPr>
      </p:pic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3362325" y="1622770"/>
            <a:ext cx="5467350" cy="2917002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عمل رائع..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لقد أنهيت المسابقة بنجاح!</a:t>
            </a:r>
          </a:p>
        </p:txBody>
      </p:sp>
      <p:sp>
        <p:nvSpPr>
          <p:cNvPr id="53" name="Freeform 52"/>
          <p:cNvSpPr/>
          <p:nvPr/>
        </p:nvSpPr>
        <p:spPr>
          <a:xfrm>
            <a:off x="3248892" y="1622771"/>
            <a:ext cx="336549" cy="336549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8606557" y="1622770"/>
            <a:ext cx="336553" cy="336550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8606557" y="4203222"/>
            <a:ext cx="336553" cy="336550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248892" y="4203224"/>
            <a:ext cx="336549" cy="336548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248892" y="1622770"/>
            <a:ext cx="528083" cy="2917002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8415027" y="1622770"/>
            <a:ext cx="528083" cy="2917002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86350" y="5398314"/>
            <a:ext cx="2019300" cy="668442"/>
            <a:chOff x="4918074" y="5380430"/>
            <a:chExt cx="2355852" cy="1038640"/>
          </a:xfrm>
        </p:grpSpPr>
        <p:sp>
          <p:nvSpPr>
            <p:cNvPr id="61" name="Freeform 60">
              <a:hlinkClick r:id="" action="ppaction://hlinkshowjump?jump=endshow"/>
            </p:cNvPr>
            <p:cNvSpPr/>
            <p:nvPr/>
          </p:nvSpPr>
          <p:spPr>
            <a:xfrm>
              <a:off x="5029198" y="5380430"/>
              <a:ext cx="2133604" cy="1038640"/>
            </a:xfrm>
            <a:custGeom>
              <a:avLst/>
              <a:gdLst>
                <a:gd name="connsiteX0" fmla="*/ 274037 w 2133604"/>
                <a:gd name="connsiteY0" fmla="*/ 0 h 1038640"/>
                <a:gd name="connsiteX1" fmla="*/ 1859568 w 2133604"/>
                <a:gd name="connsiteY1" fmla="*/ 0 h 1038640"/>
                <a:gd name="connsiteX2" fmla="*/ 2133604 w 2133604"/>
                <a:gd name="connsiteY2" fmla="*/ 189472 h 1038640"/>
                <a:gd name="connsiteX3" fmla="*/ 2020985 w 2133604"/>
                <a:gd name="connsiteY3" fmla="*/ 519320 h 1038640"/>
                <a:gd name="connsiteX4" fmla="*/ 2133604 w 2133604"/>
                <a:gd name="connsiteY4" fmla="*/ 849168 h 1038640"/>
                <a:gd name="connsiteX5" fmla="*/ 1859568 w 2133604"/>
                <a:gd name="connsiteY5" fmla="*/ 1038640 h 1038640"/>
                <a:gd name="connsiteX6" fmla="*/ 274037 w 2133604"/>
                <a:gd name="connsiteY6" fmla="*/ 1038640 h 1038640"/>
                <a:gd name="connsiteX7" fmla="*/ 0 w 2133604"/>
                <a:gd name="connsiteY7" fmla="*/ 849168 h 1038640"/>
                <a:gd name="connsiteX8" fmla="*/ 112619 w 2133604"/>
                <a:gd name="connsiteY8" fmla="*/ 519320 h 1038640"/>
                <a:gd name="connsiteX9" fmla="*/ 0 w 2133604"/>
                <a:gd name="connsiteY9" fmla="*/ 189472 h 1038640"/>
                <a:gd name="connsiteX10" fmla="*/ 274037 w 2133604"/>
                <a:gd name="connsiteY10" fmla="*/ 0 h 103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33604" h="1038640">
                  <a:moveTo>
                    <a:pt x="274037" y="0"/>
                  </a:moveTo>
                  <a:lnTo>
                    <a:pt x="1859568" y="0"/>
                  </a:lnTo>
                  <a:lnTo>
                    <a:pt x="2133604" y="189472"/>
                  </a:lnTo>
                  <a:lnTo>
                    <a:pt x="2020985" y="519320"/>
                  </a:lnTo>
                  <a:lnTo>
                    <a:pt x="2133604" y="849168"/>
                  </a:lnTo>
                  <a:lnTo>
                    <a:pt x="1859568" y="1038640"/>
                  </a:lnTo>
                  <a:lnTo>
                    <a:pt x="274037" y="1038640"/>
                  </a:lnTo>
                  <a:lnTo>
                    <a:pt x="0" y="849168"/>
                  </a:lnTo>
                  <a:lnTo>
                    <a:pt x="112619" y="519320"/>
                  </a:lnTo>
                  <a:lnTo>
                    <a:pt x="0" y="189472"/>
                  </a:lnTo>
                  <a:lnTo>
                    <a:pt x="27403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خروج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7137638" y="5745630"/>
              <a:ext cx="136288" cy="308240"/>
            </a:xfrm>
            <a:custGeom>
              <a:avLst/>
              <a:gdLst>
                <a:gd name="connsiteX0" fmla="*/ 136288 w 136288"/>
                <a:gd name="connsiteY0" fmla="*/ 0 h 308240"/>
                <a:gd name="connsiteX1" fmla="*/ 136288 w 136288"/>
                <a:gd name="connsiteY1" fmla="*/ 308240 h 308240"/>
                <a:gd name="connsiteX2" fmla="*/ 72764 w 136288"/>
                <a:gd name="connsiteY2" fmla="*/ 308238 h 308240"/>
                <a:gd name="connsiteX3" fmla="*/ 52651 w 136288"/>
                <a:gd name="connsiteY3" fmla="*/ 249372 h 308240"/>
                <a:gd name="connsiteX4" fmla="*/ 0 w 136288"/>
                <a:gd name="connsiteY4" fmla="*/ 212988 h 308240"/>
                <a:gd name="connsiteX5" fmla="*/ 20110 w 136288"/>
                <a:gd name="connsiteY5" fmla="*/ 154120 h 308240"/>
                <a:gd name="connsiteX6" fmla="*/ 0 w 136288"/>
                <a:gd name="connsiteY6" fmla="*/ 95252 h 308240"/>
                <a:gd name="connsiteX7" fmla="*/ 52651 w 136288"/>
                <a:gd name="connsiteY7" fmla="*/ 58868 h 308240"/>
                <a:gd name="connsiteX8" fmla="*/ 72764 w 136288"/>
                <a:gd name="connsiteY8" fmla="*/ 2 h 308240"/>
                <a:gd name="connsiteX9" fmla="*/ 136288 w 136288"/>
                <a:gd name="connsiteY9" fmla="*/ 0 h 30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88" h="308240">
                  <a:moveTo>
                    <a:pt x="136288" y="0"/>
                  </a:moveTo>
                  <a:lnTo>
                    <a:pt x="136288" y="308240"/>
                  </a:lnTo>
                  <a:lnTo>
                    <a:pt x="72764" y="308238"/>
                  </a:lnTo>
                  <a:lnTo>
                    <a:pt x="52651" y="249372"/>
                  </a:lnTo>
                  <a:lnTo>
                    <a:pt x="0" y="212988"/>
                  </a:lnTo>
                  <a:lnTo>
                    <a:pt x="20110" y="154120"/>
                  </a:lnTo>
                  <a:lnTo>
                    <a:pt x="0" y="95252"/>
                  </a:lnTo>
                  <a:lnTo>
                    <a:pt x="52651" y="58868"/>
                  </a:lnTo>
                  <a:lnTo>
                    <a:pt x="72764" y="2"/>
                  </a:lnTo>
                  <a:lnTo>
                    <a:pt x="136288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4918075" y="5745630"/>
              <a:ext cx="134939" cy="308240"/>
            </a:xfrm>
            <a:custGeom>
              <a:avLst/>
              <a:gdLst>
                <a:gd name="connsiteX0" fmla="*/ 0 w 134939"/>
                <a:gd name="connsiteY0" fmla="*/ 0 h 308240"/>
                <a:gd name="connsiteX1" fmla="*/ 62175 w 134939"/>
                <a:gd name="connsiteY1" fmla="*/ 2 h 308240"/>
                <a:gd name="connsiteX2" fmla="*/ 82288 w 134939"/>
                <a:gd name="connsiteY2" fmla="*/ 58868 h 308240"/>
                <a:gd name="connsiteX3" fmla="*/ 134939 w 134939"/>
                <a:gd name="connsiteY3" fmla="*/ 95252 h 308240"/>
                <a:gd name="connsiteX4" fmla="*/ 114829 w 134939"/>
                <a:gd name="connsiteY4" fmla="*/ 154120 h 308240"/>
                <a:gd name="connsiteX5" fmla="*/ 134939 w 134939"/>
                <a:gd name="connsiteY5" fmla="*/ 212988 h 308240"/>
                <a:gd name="connsiteX6" fmla="*/ 82288 w 134939"/>
                <a:gd name="connsiteY6" fmla="*/ 249372 h 308240"/>
                <a:gd name="connsiteX7" fmla="*/ 62175 w 134939"/>
                <a:gd name="connsiteY7" fmla="*/ 308238 h 308240"/>
                <a:gd name="connsiteX8" fmla="*/ 0 w 134939"/>
                <a:gd name="connsiteY8" fmla="*/ 308240 h 308240"/>
                <a:gd name="connsiteX9" fmla="*/ 0 w 134939"/>
                <a:gd name="connsiteY9" fmla="*/ 0 h 30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4939" h="308240">
                  <a:moveTo>
                    <a:pt x="0" y="0"/>
                  </a:moveTo>
                  <a:lnTo>
                    <a:pt x="62175" y="2"/>
                  </a:lnTo>
                  <a:lnTo>
                    <a:pt x="82288" y="58868"/>
                  </a:lnTo>
                  <a:lnTo>
                    <a:pt x="134939" y="95252"/>
                  </a:lnTo>
                  <a:lnTo>
                    <a:pt x="114829" y="154120"/>
                  </a:lnTo>
                  <a:lnTo>
                    <a:pt x="134939" y="212988"/>
                  </a:lnTo>
                  <a:lnTo>
                    <a:pt x="82288" y="249372"/>
                  </a:lnTo>
                  <a:lnTo>
                    <a:pt x="62175" y="308238"/>
                  </a:lnTo>
                  <a:lnTo>
                    <a:pt x="0" y="308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Freeform 66"/>
            <p:cNvSpPr/>
            <p:nvPr/>
          </p:nvSpPr>
          <p:spPr>
            <a:xfrm>
              <a:off x="4918074" y="5380430"/>
              <a:ext cx="385160" cy="1038640"/>
            </a:xfrm>
            <a:custGeom>
              <a:avLst/>
              <a:gdLst>
                <a:gd name="connsiteX0" fmla="*/ 0 w 385160"/>
                <a:gd name="connsiteY0" fmla="*/ 0 h 1038640"/>
                <a:gd name="connsiteX1" fmla="*/ 385160 w 385160"/>
                <a:gd name="connsiteY1" fmla="*/ 0 h 1038640"/>
                <a:gd name="connsiteX2" fmla="*/ 111123 w 385160"/>
                <a:gd name="connsiteY2" fmla="*/ 189472 h 1038640"/>
                <a:gd name="connsiteX3" fmla="*/ 223742 w 385160"/>
                <a:gd name="connsiteY3" fmla="*/ 519320 h 1038640"/>
                <a:gd name="connsiteX4" fmla="*/ 111123 w 385160"/>
                <a:gd name="connsiteY4" fmla="*/ 849168 h 1038640"/>
                <a:gd name="connsiteX5" fmla="*/ 385160 w 385160"/>
                <a:gd name="connsiteY5" fmla="*/ 1038640 h 1038640"/>
                <a:gd name="connsiteX6" fmla="*/ 0 w 385160"/>
                <a:gd name="connsiteY6" fmla="*/ 1038640 h 1038640"/>
                <a:gd name="connsiteX7" fmla="*/ 0 w 385160"/>
                <a:gd name="connsiteY7" fmla="*/ 673440 h 1038640"/>
                <a:gd name="connsiteX8" fmla="*/ 62175 w 385160"/>
                <a:gd name="connsiteY8" fmla="*/ 673438 h 1038640"/>
                <a:gd name="connsiteX9" fmla="*/ 82288 w 385160"/>
                <a:gd name="connsiteY9" fmla="*/ 614572 h 1038640"/>
                <a:gd name="connsiteX10" fmla="*/ 134939 w 385160"/>
                <a:gd name="connsiteY10" fmla="*/ 578188 h 1038640"/>
                <a:gd name="connsiteX11" fmla="*/ 114829 w 385160"/>
                <a:gd name="connsiteY11" fmla="*/ 519320 h 1038640"/>
                <a:gd name="connsiteX12" fmla="*/ 134939 w 385160"/>
                <a:gd name="connsiteY12" fmla="*/ 460452 h 1038640"/>
                <a:gd name="connsiteX13" fmla="*/ 82288 w 385160"/>
                <a:gd name="connsiteY13" fmla="*/ 424068 h 1038640"/>
                <a:gd name="connsiteX14" fmla="*/ 62175 w 385160"/>
                <a:gd name="connsiteY14" fmla="*/ 365202 h 1038640"/>
                <a:gd name="connsiteX15" fmla="*/ 0 w 385160"/>
                <a:gd name="connsiteY15" fmla="*/ 365200 h 1038640"/>
                <a:gd name="connsiteX16" fmla="*/ 0 w 385160"/>
                <a:gd name="connsiteY16" fmla="*/ 0 h 103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160" h="1038640">
                  <a:moveTo>
                    <a:pt x="0" y="0"/>
                  </a:moveTo>
                  <a:lnTo>
                    <a:pt x="385160" y="0"/>
                  </a:lnTo>
                  <a:lnTo>
                    <a:pt x="111123" y="189472"/>
                  </a:lnTo>
                  <a:lnTo>
                    <a:pt x="223742" y="519320"/>
                  </a:lnTo>
                  <a:lnTo>
                    <a:pt x="111123" y="849168"/>
                  </a:lnTo>
                  <a:lnTo>
                    <a:pt x="385160" y="1038640"/>
                  </a:lnTo>
                  <a:lnTo>
                    <a:pt x="0" y="1038640"/>
                  </a:lnTo>
                  <a:lnTo>
                    <a:pt x="0" y="673440"/>
                  </a:lnTo>
                  <a:lnTo>
                    <a:pt x="62175" y="673438"/>
                  </a:lnTo>
                  <a:lnTo>
                    <a:pt x="82288" y="614572"/>
                  </a:lnTo>
                  <a:lnTo>
                    <a:pt x="134939" y="578188"/>
                  </a:lnTo>
                  <a:lnTo>
                    <a:pt x="114829" y="519320"/>
                  </a:lnTo>
                  <a:lnTo>
                    <a:pt x="134939" y="460452"/>
                  </a:lnTo>
                  <a:lnTo>
                    <a:pt x="82288" y="424068"/>
                  </a:lnTo>
                  <a:lnTo>
                    <a:pt x="62175" y="365202"/>
                  </a:lnTo>
                  <a:lnTo>
                    <a:pt x="0" y="365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>
            <a:xfrm>
              <a:off x="6888767" y="5380430"/>
              <a:ext cx="385159" cy="1038640"/>
            </a:xfrm>
            <a:custGeom>
              <a:avLst/>
              <a:gdLst>
                <a:gd name="connsiteX0" fmla="*/ 0 w 385159"/>
                <a:gd name="connsiteY0" fmla="*/ 0 h 1038640"/>
                <a:gd name="connsiteX1" fmla="*/ 385159 w 385159"/>
                <a:gd name="connsiteY1" fmla="*/ 0 h 1038640"/>
                <a:gd name="connsiteX2" fmla="*/ 385159 w 385159"/>
                <a:gd name="connsiteY2" fmla="*/ 365200 h 1038640"/>
                <a:gd name="connsiteX3" fmla="*/ 321635 w 385159"/>
                <a:gd name="connsiteY3" fmla="*/ 365202 h 1038640"/>
                <a:gd name="connsiteX4" fmla="*/ 301522 w 385159"/>
                <a:gd name="connsiteY4" fmla="*/ 424068 h 1038640"/>
                <a:gd name="connsiteX5" fmla="*/ 248871 w 385159"/>
                <a:gd name="connsiteY5" fmla="*/ 460452 h 1038640"/>
                <a:gd name="connsiteX6" fmla="*/ 268981 w 385159"/>
                <a:gd name="connsiteY6" fmla="*/ 519320 h 1038640"/>
                <a:gd name="connsiteX7" fmla="*/ 248871 w 385159"/>
                <a:gd name="connsiteY7" fmla="*/ 578188 h 1038640"/>
                <a:gd name="connsiteX8" fmla="*/ 301522 w 385159"/>
                <a:gd name="connsiteY8" fmla="*/ 614572 h 1038640"/>
                <a:gd name="connsiteX9" fmla="*/ 321635 w 385159"/>
                <a:gd name="connsiteY9" fmla="*/ 673438 h 1038640"/>
                <a:gd name="connsiteX10" fmla="*/ 385159 w 385159"/>
                <a:gd name="connsiteY10" fmla="*/ 673440 h 1038640"/>
                <a:gd name="connsiteX11" fmla="*/ 385159 w 385159"/>
                <a:gd name="connsiteY11" fmla="*/ 1038640 h 1038640"/>
                <a:gd name="connsiteX12" fmla="*/ 0 w 385159"/>
                <a:gd name="connsiteY12" fmla="*/ 1038640 h 1038640"/>
                <a:gd name="connsiteX13" fmla="*/ 274036 w 385159"/>
                <a:gd name="connsiteY13" fmla="*/ 849168 h 1038640"/>
                <a:gd name="connsiteX14" fmla="*/ 161417 w 385159"/>
                <a:gd name="connsiteY14" fmla="*/ 519320 h 1038640"/>
                <a:gd name="connsiteX15" fmla="*/ 274036 w 385159"/>
                <a:gd name="connsiteY15" fmla="*/ 189472 h 1038640"/>
                <a:gd name="connsiteX16" fmla="*/ 0 w 385159"/>
                <a:gd name="connsiteY16" fmla="*/ 0 h 103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5159" h="1038640">
                  <a:moveTo>
                    <a:pt x="0" y="0"/>
                  </a:moveTo>
                  <a:lnTo>
                    <a:pt x="385159" y="0"/>
                  </a:lnTo>
                  <a:lnTo>
                    <a:pt x="385159" y="365200"/>
                  </a:lnTo>
                  <a:lnTo>
                    <a:pt x="321635" y="365202"/>
                  </a:lnTo>
                  <a:lnTo>
                    <a:pt x="301522" y="424068"/>
                  </a:lnTo>
                  <a:lnTo>
                    <a:pt x="248871" y="460452"/>
                  </a:lnTo>
                  <a:lnTo>
                    <a:pt x="268981" y="519320"/>
                  </a:lnTo>
                  <a:lnTo>
                    <a:pt x="248871" y="578188"/>
                  </a:lnTo>
                  <a:lnTo>
                    <a:pt x="301522" y="614572"/>
                  </a:lnTo>
                  <a:lnTo>
                    <a:pt x="321635" y="673438"/>
                  </a:lnTo>
                  <a:lnTo>
                    <a:pt x="385159" y="673440"/>
                  </a:lnTo>
                  <a:lnTo>
                    <a:pt x="385159" y="1038640"/>
                  </a:lnTo>
                  <a:lnTo>
                    <a:pt x="0" y="1038640"/>
                  </a:lnTo>
                  <a:lnTo>
                    <a:pt x="274036" y="849168"/>
                  </a:lnTo>
                  <a:lnTo>
                    <a:pt x="161417" y="519320"/>
                  </a:lnTo>
                  <a:lnTo>
                    <a:pt x="274036" y="1894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6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5946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27289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6822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0306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1" y="5258514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4635857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4972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1" y="5258514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4635857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31059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85"/>
          <p:cNvSpPr/>
          <p:nvPr/>
        </p:nvSpPr>
        <p:spPr>
          <a:xfrm>
            <a:off x="0" y="2"/>
            <a:ext cx="720592" cy="791242"/>
          </a:xfrm>
          <a:custGeom>
            <a:avLst/>
            <a:gdLst>
              <a:gd name="connsiteX0" fmla="*/ 0 w 336549"/>
              <a:gd name="connsiteY0" fmla="*/ 0 h 336549"/>
              <a:gd name="connsiteX1" fmla="*/ 301020 w 336549"/>
              <a:gd name="connsiteY1" fmla="*/ 0 h 336549"/>
              <a:gd name="connsiteX2" fmla="*/ 336549 w 336549"/>
              <a:gd name="connsiteY2" fmla="*/ 104001 h 336549"/>
              <a:gd name="connsiteX3" fmla="*/ 243531 w 336549"/>
              <a:gd name="connsiteY3" fmla="*/ 168278 h 336549"/>
              <a:gd name="connsiteX4" fmla="*/ 207999 w 336549"/>
              <a:gd name="connsiteY4" fmla="*/ 272276 h 336549"/>
              <a:gd name="connsiteX5" fmla="*/ 93020 w 336549"/>
              <a:gd name="connsiteY5" fmla="*/ 272279 h 336549"/>
              <a:gd name="connsiteX6" fmla="*/ 0 w 336549"/>
              <a:gd name="connsiteY6" fmla="*/ 336549 h 336549"/>
              <a:gd name="connsiteX7" fmla="*/ 0 w 336549"/>
              <a:gd name="connsiteY7" fmla="*/ 0 h 33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9">
                <a:moveTo>
                  <a:pt x="0" y="0"/>
                </a:moveTo>
                <a:lnTo>
                  <a:pt x="301020" y="0"/>
                </a:lnTo>
                <a:lnTo>
                  <a:pt x="336549" y="104001"/>
                </a:lnTo>
                <a:lnTo>
                  <a:pt x="243531" y="168278"/>
                </a:lnTo>
                <a:lnTo>
                  <a:pt x="207999" y="272276"/>
                </a:lnTo>
                <a:lnTo>
                  <a:pt x="93020" y="272279"/>
                </a:lnTo>
                <a:lnTo>
                  <a:pt x="0" y="3365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Freeform 86"/>
          <p:cNvSpPr/>
          <p:nvPr/>
        </p:nvSpPr>
        <p:spPr>
          <a:xfrm>
            <a:off x="11471400" y="0"/>
            <a:ext cx="720600" cy="791244"/>
          </a:xfrm>
          <a:custGeom>
            <a:avLst/>
            <a:gdLst>
              <a:gd name="connsiteX0" fmla="*/ 35529 w 336553"/>
              <a:gd name="connsiteY0" fmla="*/ 0 h 336550"/>
              <a:gd name="connsiteX1" fmla="*/ 336553 w 336553"/>
              <a:gd name="connsiteY1" fmla="*/ 0 h 336550"/>
              <a:gd name="connsiteX2" fmla="*/ 336553 w 336553"/>
              <a:gd name="connsiteY2" fmla="*/ 336549 h 336550"/>
              <a:gd name="connsiteX3" fmla="*/ 336551 w 336553"/>
              <a:gd name="connsiteY3" fmla="*/ 336550 h 336550"/>
              <a:gd name="connsiteX4" fmla="*/ 243529 w 336553"/>
              <a:gd name="connsiteY4" fmla="*/ 272279 h 336550"/>
              <a:gd name="connsiteX5" fmla="*/ 128550 w 336553"/>
              <a:gd name="connsiteY5" fmla="*/ 272276 h 336550"/>
              <a:gd name="connsiteX6" fmla="*/ 93018 w 336553"/>
              <a:gd name="connsiteY6" fmla="*/ 168278 h 336550"/>
              <a:gd name="connsiteX7" fmla="*/ 0 w 336553"/>
              <a:gd name="connsiteY7" fmla="*/ 104001 h 336550"/>
              <a:gd name="connsiteX8" fmla="*/ 35529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5529" y="0"/>
                </a:moveTo>
                <a:lnTo>
                  <a:pt x="336553" y="0"/>
                </a:lnTo>
                <a:lnTo>
                  <a:pt x="336553" y="336549"/>
                </a:lnTo>
                <a:lnTo>
                  <a:pt x="336551" y="336550"/>
                </a:lnTo>
                <a:lnTo>
                  <a:pt x="243529" y="272279"/>
                </a:lnTo>
                <a:lnTo>
                  <a:pt x="128550" y="272276"/>
                </a:lnTo>
                <a:lnTo>
                  <a:pt x="93018" y="168278"/>
                </a:lnTo>
                <a:lnTo>
                  <a:pt x="0" y="104001"/>
                </a:lnTo>
                <a:lnTo>
                  <a:pt x="35529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Freeform 87"/>
          <p:cNvSpPr/>
          <p:nvPr/>
        </p:nvSpPr>
        <p:spPr>
          <a:xfrm>
            <a:off x="11471400" y="6066756"/>
            <a:ext cx="720600" cy="791244"/>
          </a:xfrm>
          <a:custGeom>
            <a:avLst/>
            <a:gdLst>
              <a:gd name="connsiteX0" fmla="*/ 336551 w 336553"/>
              <a:gd name="connsiteY0" fmla="*/ 0 h 336550"/>
              <a:gd name="connsiteX1" fmla="*/ 336553 w 336553"/>
              <a:gd name="connsiteY1" fmla="*/ 2 h 336550"/>
              <a:gd name="connsiteX2" fmla="*/ 336553 w 336553"/>
              <a:gd name="connsiteY2" fmla="*/ 336550 h 336550"/>
              <a:gd name="connsiteX3" fmla="*/ 35529 w 336553"/>
              <a:gd name="connsiteY3" fmla="*/ 336550 h 336550"/>
              <a:gd name="connsiteX4" fmla="*/ 0 w 336553"/>
              <a:gd name="connsiteY4" fmla="*/ 232549 h 336550"/>
              <a:gd name="connsiteX5" fmla="*/ 93018 w 336553"/>
              <a:gd name="connsiteY5" fmla="*/ 168272 h 336550"/>
              <a:gd name="connsiteX6" fmla="*/ 128550 w 336553"/>
              <a:gd name="connsiteY6" fmla="*/ 64274 h 336550"/>
              <a:gd name="connsiteX7" fmla="*/ 243529 w 336553"/>
              <a:gd name="connsiteY7" fmla="*/ 64271 h 336550"/>
              <a:gd name="connsiteX8" fmla="*/ 336551 w 336553"/>
              <a:gd name="connsiteY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6553" h="336550">
                <a:moveTo>
                  <a:pt x="336551" y="0"/>
                </a:moveTo>
                <a:lnTo>
                  <a:pt x="336553" y="2"/>
                </a:lnTo>
                <a:lnTo>
                  <a:pt x="336553" y="336550"/>
                </a:lnTo>
                <a:lnTo>
                  <a:pt x="35529" y="336550"/>
                </a:lnTo>
                <a:lnTo>
                  <a:pt x="0" y="232549"/>
                </a:lnTo>
                <a:lnTo>
                  <a:pt x="93018" y="168272"/>
                </a:lnTo>
                <a:lnTo>
                  <a:pt x="128550" y="64274"/>
                </a:lnTo>
                <a:lnTo>
                  <a:pt x="243529" y="64271"/>
                </a:lnTo>
                <a:lnTo>
                  <a:pt x="336551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Freeform 88"/>
          <p:cNvSpPr/>
          <p:nvPr/>
        </p:nvSpPr>
        <p:spPr>
          <a:xfrm>
            <a:off x="0" y="6066761"/>
            <a:ext cx="720592" cy="791239"/>
          </a:xfrm>
          <a:custGeom>
            <a:avLst/>
            <a:gdLst>
              <a:gd name="connsiteX0" fmla="*/ 0 w 336549"/>
              <a:gd name="connsiteY0" fmla="*/ 0 h 336548"/>
              <a:gd name="connsiteX1" fmla="*/ 93020 w 336549"/>
              <a:gd name="connsiteY1" fmla="*/ 64269 h 336548"/>
              <a:gd name="connsiteX2" fmla="*/ 207999 w 336549"/>
              <a:gd name="connsiteY2" fmla="*/ 64272 h 336548"/>
              <a:gd name="connsiteX3" fmla="*/ 243531 w 336549"/>
              <a:gd name="connsiteY3" fmla="*/ 168270 h 336548"/>
              <a:gd name="connsiteX4" fmla="*/ 336549 w 336549"/>
              <a:gd name="connsiteY4" fmla="*/ 232547 h 336548"/>
              <a:gd name="connsiteX5" fmla="*/ 301020 w 336549"/>
              <a:gd name="connsiteY5" fmla="*/ 336548 h 336548"/>
              <a:gd name="connsiteX6" fmla="*/ 0 w 336549"/>
              <a:gd name="connsiteY6" fmla="*/ 336548 h 336548"/>
              <a:gd name="connsiteX7" fmla="*/ 0 w 336549"/>
              <a:gd name="connsiteY7" fmla="*/ 0 h 33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49" h="336548">
                <a:moveTo>
                  <a:pt x="0" y="0"/>
                </a:moveTo>
                <a:lnTo>
                  <a:pt x="93020" y="64269"/>
                </a:lnTo>
                <a:lnTo>
                  <a:pt x="207999" y="64272"/>
                </a:lnTo>
                <a:lnTo>
                  <a:pt x="243531" y="168270"/>
                </a:lnTo>
                <a:lnTo>
                  <a:pt x="336549" y="232547"/>
                </a:lnTo>
                <a:lnTo>
                  <a:pt x="301020" y="336548"/>
                </a:lnTo>
                <a:lnTo>
                  <a:pt x="0" y="3365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89"/>
          <p:cNvSpPr/>
          <p:nvPr/>
        </p:nvSpPr>
        <p:spPr>
          <a:xfrm>
            <a:off x="0" y="0"/>
            <a:ext cx="1130689" cy="6858000"/>
          </a:xfrm>
          <a:custGeom>
            <a:avLst/>
            <a:gdLst>
              <a:gd name="connsiteX0" fmla="*/ 301020 w 528083"/>
              <a:gd name="connsiteY0" fmla="*/ 0 h 2917002"/>
              <a:gd name="connsiteX1" fmla="*/ 528083 w 528083"/>
              <a:gd name="connsiteY1" fmla="*/ 0 h 2917002"/>
              <a:gd name="connsiteX2" fmla="*/ 443374 w 528083"/>
              <a:gd name="connsiteY2" fmla="*/ 140985 h 2917002"/>
              <a:gd name="connsiteX3" fmla="*/ 113434 w 528083"/>
              <a:gd name="connsiteY3" fmla="*/ 1458501 h 2917002"/>
              <a:gd name="connsiteX4" fmla="*/ 443374 w 528083"/>
              <a:gd name="connsiteY4" fmla="*/ 2776017 h 2917002"/>
              <a:gd name="connsiteX5" fmla="*/ 528083 w 528083"/>
              <a:gd name="connsiteY5" fmla="*/ 2917002 h 2917002"/>
              <a:gd name="connsiteX6" fmla="*/ 301020 w 528083"/>
              <a:gd name="connsiteY6" fmla="*/ 2917002 h 2917002"/>
              <a:gd name="connsiteX7" fmla="*/ 336549 w 528083"/>
              <a:gd name="connsiteY7" fmla="*/ 2813001 h 2917002"/>
              <a:gd name="connsiteX8" fmla="*/ 243531 w 528083"/>
              <a:gd name="connsiteY8" fmla="*/ 2748724 h 2917002"/>
              <a:gd name="connsiteX9" fmla="*/ 207999 w 528083"/>
              <a:gd name="connsiteY9" fmla="*/ 2644726 h 2917002"/>
              <a:gd name="connsiteX10" fmla="*/ 93020 w 528083"/>
              <a:gd name="connsiteY10" fmla="*/ 2644723 h 2917002"/>
              <a:gd name="connsiteX11" fmla="*/ 0 w 528083"/>
              <a:gd name="connsiteY11" fmla="*/ 2580454 h 2917002"/>
              <a:gd name="connsiteX12" fmla="*/ 0 w 528083"/>
              <a:gd name="connsiteY12" fmla="*/ 336549 h 2917002"/>
              <a:gd name="connsiteX13" fmla="*/ 93020 w 528083"/>
              <a:gd name="connsiteY13" fmla="*/ 272279 h 2917002"/>
              <a:gd name="connsiteX14" fmla="*/ 207999 w 528083"/>
              <a:gd name="connsiteY14" fmla="*/ 272276 h 2917002"/>
              <a:gd name="connsiteX15" fmla="*/ 243531 w 528083"/>
              <a:gd name="connsiteY15" fmla="*/ 168278 h 2917002"/>
              <a:gd name="connsiteX16" fmla="*/ 336549 w 528083"/>
              <a:gd name="connsiteY16" fmla="*/ 104001 h 2917002"/>
              <a:gd name="connsiteX17" fmla="*/ 301020 w 528083"/>
              <a:gd name="connsiteY17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28083" h="2917002">
                <a:moveTo>
                  <a:pt x="301020" y="0"/>
                </a:moveTo>
                <a:lnTo>
                  <a:pt x="528083" y="0"/>
                </a:lnTo>
                <a:lnTo>
                  <a:pt x="443374" y="140985"/>
                </a:lnTo>
                <a:cubicBezTo>
                  <a:pt x="232956" y="532634"/>
                  <a:pt x="113434" y="981455"/>
                  <a:pt x="113434" y="1458501"/>
                </a:cubicBezTo>
                <a:cubicBezTo>
                  <a:pt x="113434" y="1935548"/>
                  <a:pt x="232956" y="2384368"/>
                  <a:pt x="443374" y="2776017"/>
                </a:cubicBezTo>
                <a:lnTo>
                  <a:pt x="528083" y="2917002"/>
                </a:lnTo>
                <a:lnTo>
                  <a:pt x="301020" y="2917002"/>
                </a:lnTo>
                <a:lnTo>
                  <a:pt x="336549" y="2813001"/>
                </a:lnTo>
                <a:lnTo>
                  <a:pt x="243531" y="2748724"/>
                </a:lnTo>
                <a:lnTo>
                  <a:pt x="207999" y="2644726"/>
                </a:lnTo>
                <a:lnTo>
                  <a:pt x="93020" y="2644723"/>
                </a:lnTo>
                <a:lnTo>
                  <a:pt x="0" y="2580454"/>
                </a:lnTo>
                <a:lnTo>
                  <a:pt x="0" y="336549"/>
                </a:lnTo>
                <a:lnTo>
                  <a:pt x="93020" y="272279"/>
                </a:lnTo>
                <a:lnTo>
                  <a:pt x="207999" y="272276"/>
                </a:lnTo>
                <a:lnTo>
                  <a:pt x="243531" y="168278"/>
                </a:lnTo>
                <a:lnTo>
                  <a:pt x="336549" y="104001"/>
                </a:lnTo>
                <a:lnTo>
                  <a:pt x="30102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11061311" y="0"/>
            <a:ext cx="1130689" cy="6858000"/>
          </a:xfrm>
          <a:custGeom>
            <a:avLst/>
            <a:gdLst>
              <a:gd name="connsiteX0" fmla="*/ 0 w 528083"/>
              <a:gd name="connsiteY0" fmla="*/ 0 h 2917002"/>
              <a:gd name="connsiteX1" fmla="*/ 227059 w 528083"/>
              <a:gd name="connsiteY1" fmla="*/ 0 h 2917002"/>
              <a:gd name="connsiteX2" fmla="*/ 191530 w 528083"/>
              <a:gd name="connsiteY2" fmla="*/ 104001 h 2917002"/>
              <a:gd name="connsiteX3" fmla="*/ 284548 w 528083"/>
              <a:gd name="connsiteY3" fmla="*/ 168278 h 2917002"/>
              <a:gd name="connsiteX4" fmla="*/ 320080 w 528083"/>
              <a:gd name="connsiteY4" fmla="*/ 272276 h 2917002"/>
              <a:gd name="connsiteX5" fmla="*/ 435059 w 528083"/>
              <a:gd name="connsiteY5" fmla="*/ 272279 h 2917002"/>
              <a:gd name="connsiteX6" fmla="*/ 528081 w 528083"/>
              <a:gd name="connsiteY6" fmla="*/ 336550 h 2917002"/>
              <a:gd name="connsiteX7" fmla="*/ 528083 w 528083"/>
              <a:gd name="connsiteY7" fmla="*/ 336549 h 2917002"/>
              <a:gd name="connsiteX8" fmla="*/ 528083 w 528083"/>
              <a:gd name="connsiteY8" fmla="*/ 2580454 h 2917002"/>
              <a:gd name="connsiteX9" fmla="*/ 528081 w 528083"/>
              <a:gd name="connsiteY9" fmla="*/ 2580452 h 2917002"/>
              <a:gd name="connsiteX10" fmla="*/ 435059 w 528083"/>
              <a:gd name="connsiteY10" fmla="*/ 2644723 h 2917002"/>
              <a:gd name="connsiteX11" fmla="*/ 320080 w 528083"/>
              <a:gd name="connsiteY11" fmla="*/ 2644726 h 2917002"/>
              <a:gd name="connsiteX12" fmla="*/ 284548 w 528083"/>
              <a:gd name="connsiteY12" fmla="*/ 2748724 h 2917002"/>
              <a:gd name="connsiteX13" fmla="*/ 191530 w 528083"/>
              <a:gd name="connsiteY13" fmla="*/ 2813001 h 2917002"/>
              <a:gd name="connsiteX14" fmla="*/ 227059 w 528083"/>
              <a:gd name="connsiteY14" fmla="*/ 2917002 h 2917002"/>
              <a:gd name="connsiteX15" fmla="*/ 0 w 528083"/>
              <a:gd name="connsiteY15" fmla="*/ 2917002 h 2917002"/>
              <a:gd name="connsiteX16" fmla="*/ 84709 w 528083"/>
              <a:gd name="connsiteY16" fmla="*/ 2776017 h 2917002"/>
              <a:gd name="connsiteX17" fmla="*/ 414649 w 528083"/>
              <a:gd name="connsiteY17" fmla="*/ 1458501 h 2917002"/>
              <a:gd name="connsiteX18" fmla="*/ 84709 w 528083"/>
              <a:gd name="connsiteY18" fmla="*/ 140985 h 2917002"/>
              <a:gd name="connsiteX19" fmla="*/ 0 w 528083"/>
              <a:gd name="connsiteY19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083" h="2917002">
                <a:moveTo>
                  <a:pt x="0" y="0"/>
                </a:moveTo>
                <a:lnTo>
                  <a:pt x="227059" y="0"/>
                </a:lnTo>
                <a:lnTo>
                  <a:pt x="191530" y="104001"/>
                </a:lnTo>
                <a:lnTo>
                  <a:pt x="284548" y="168278"/>
                </a:lnTo>
                <a:lnTo>
                  <a:pt x="320080" y="272276"/>
                </a:lnTo>
                <a:lnTo>
                  <a:pt x="435059" y="272279"/>
                </a:lnTo>
                <a:lnTo>
                  <a:pt x="528081" y="336550"/>
                </a:lnTo>
                <a:lnTo>
                  <a:pt x="528083" y="336549"/>
                </a:lnTo>
                <a:lnTo>
                  <a:pt x="528083" y="2580454"/>
                </a:lnTo>
                <a:lnTo>
                  <a:pt x="528081" y="2580452"/>
                </a:lnTo>
                <a:lnTo>
                  <a:pt x="435059" y="2644723"/>
                </a:lnTo>
                <a:lnTo>
                  <a:pt x="320080" y="2644726"/>
                </a:lnTo>
                <a:lnTo>
                  <a:pt x="284548" y="2748724"/>
                </a:lnTo>
                <a:lnTo>
                  <a:pt x="191530" y="2813001"/>
                </a:lnTo>
                <a:lnTo>
                  <a:pt x="227059" y="2917002"/>
                </a:lnTo>
                <a:lnTo>
                  <a:pt x="0" y="2917002"/>
                </a:lnTo>
                <a:lnTo>
                  <a:pt x="84709" y="2776017"/>
                </a:lnTo>
                <a:cubicBezTo>
                  <a:pt x="295127" y="2384368"/>
                  <a:pt x="414649" y="1935548"/>
                  <a:pt x="414649" y="1458501"/>
                </a:cubicBezTo>
                <a:cubicBezTo>
                  <a:pt x="414649" y="981455"/>
                  <a:pt x="295127" y="532634"/>
                  <a:pt x="84709" y="14098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1" name="صحيح"/>
          <p:cNvGrpSpPr/>
          <p:nvPr/>
        </p:nvGrpSpPr>
        <p:grpSpPr>
          <a:xfrm>
            <a:off x="3248892" y="4013200"/>
            <a:ext cx="5694218" cy="464458"/>
            <a:chOff x="3248892" y="4884057"/>
            <a:chExt cx="5694218" cy="464458"/>
          </a:xfrm>
        </p:grpSpPr>
        <p:sp>
          <p:nvSpPr>
            <p:cNvPr id="60" name="Freeform 59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صحيح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خطأ - 1"/>
          <p:cNvGrpSpPr/>
          <p:nvPr/>
        </p:nvGrpSpPr>
        <p:grpSpPr>
          <a:xfrm>
            <a:off x="3248892" y="4638762"/>
            <a:ext cx="5694218" cy="464458"/>
            <a:chOff x="3248892" y="4884057"/>
            <a:chExt cx="5694218" cy="464458"/>
          </a:xfrm>
        </p:grpSpPr>
        <p:sp>
          <p:nvSpPr>
            <p:cNvPr id="73" name="Freeform 72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- 1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8" name="خطأ - 2"/>
          <p:cNvGrpSpPr/>
          <p:nvPr/>
        </p:nvGrpSpPr>
        <p:grpSpPr>
          <a:xfrm>
            <a:off x="3248892" y="5264324"/>
            <a:ext cx="5694218" cy="464458"/>
            <a:chOff x="3248892" y="4884057"/>
            <a:chExt cx="5694218" cy="464458"/>
          </a:xfrm>
        </p:grpSpPr>
        <p:sp>
          <p:nvSpPr>
            <p:cNvPr id="79" name="Freeform 78"/>
            <p:cNvSpPr/>
            <p:nvPr/>
          </p:nvSpPr>
          <p:spPr>
            <a:xfrm>
              <a:off x="3362327" y="4884057"/>
              <a:ext cx="5467348" cy="464458"/>
            </a:xfrm>
            <a:custGeom>
              <a:avLst/>
              <a:gdLst>
                <a:gd name="connsiteX0" fmla="*/ 177209 w 5467348"/>
                <a:gd name="connsiteY0" fmla="*/ 0 h 464458"/>
                <a:gd name="connsiteX1" fmla="*/ 5290139 w 5467348"/>
                <a:gd name="connsiteY1" fmla="*/ 0 h 464458"/>
                <a:gd name="connsiteX2" fmla="*/ 5344447 w 5467348"/>
                <a:gd name="connsiteY2" fmla="*/ 35846 h 464458"/>
                <a:gd name="connsiteX3" fmla="*/ 5467348 w 5467348"/>
                <a:gd name="connsiteY3" fmla="*/ 232229 h 464458"/>
                <a:gd name="connsiteX4" fmla="*/ 5344447 w 5467348"/>
                <a:gd name="connsiteY4" fmla="*/ 428612 h 464458"/>
                <a:gd name="connsiteX5" fmla="*/ 5290139 w 5467348"/>
                <a:gd name="connsiteY5" fmla="*/ 464458 h 464458"/>
                <a:gd name="connsiteX6" fmla="*/ 177209 w 5467348"/>
                <a:gd name="connsiteY6" fmla="*/ 464458 h 464458"/>
                <a:gd name="connsiteX7" fmla="*/ 122901 w 5467348"/>
                <a:gd name="connsiteY7" fmla="*/ 428612 h 464458"/>
                <a:gd name="connsiteX8" fmla="*/ 0 w 5467348"/>
                <a:gd name="connsiteY8" fmla="*/ 232229 h 464458"/>
                <a:gd name="connsiteX9" fmla="*/ 122901 w 5467348"/>
                <a:gd name="connsiteY9" fmla="*/ 35846 h 464458"/>
                <a:gd name="connsiteX10" fmla="*/ 177209 w 5467348"/>
                <a:gd name="connsiteY10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48" h="464458">
                  <a:moveTo>
                    <a:pt x="177209" y="0"/>
                  </a:moveTo>
                  <a:lnTo>
                    <a:pt x="5290139" y="0"/>
                  </a:lnTo>
                  <a:lnTo>
                    <a:pt x="5344447" y="35846"/>
                  </a:lnTo>
                  <a:cubicBezTo>
                    <a:pt x="5424320" y="97884"/>
                    <a:pt x="5467348" y="163843"/>
                    <a:pt x="5467348" y="232229"/>
                  </a:cubicBezTo>
                  <a:cubicBezTo>
                    <a:pt x="5467348" y="300616"/>
                    <a:pt x="5424320" y="366575"/>
                    <a:pt x="5344447" y="428612"/>
                  </a:cubicBezTo>
                  <a:lnTo>
                    <a:pt x="5290139" y="464458"/>
                  </a:lnTo>
                  <a:lnTo>
                    <a:pt x="177209" y="464458"/>
                  </a:lnTo>
                  <a:lnTo>
                    <a:pt x="122901" y="428612"/>
                  </a:lnTo>
                  <a:cubicBezTo>
                    <a:pt x="43028" y="366575"/>
                    <a:pt x="0" y="300616"/>
                    <a:pt x="0" y="232229"/>
                  </a:cubicBezTo>
                  <a:cubicBezTo>
                    <a:pt x="0" y="163843"/>
                    <a:pt x="43028" y="97884"/>
                    <a:pt x="122901" y="35846"/>
                  </a:cubicBezTo>
                  <a:lnTo>
                    <a:pt x="17720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خطأ - 2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8850242" y="4886665"/>
              <a:ext cx="92868" cy="461850"/>
            </a:xfrm>
            <a:custGeom>
              <a:avLst/>
              <a:gdLst>
                <a:gd name="connsiteX0" fmla="*/ 92868 w 92868"/>
                <a:gd name="connsiteY0" fmla="*/ 0 h 461850"/>
                <a:gd name="connsiteX1" fmla="*/ 92868 w 92868"/>
                <a:gd name="connsiteY1" fmla="*/ 461850 h 461850"/>
                <a:gd name="connsiteX2" fmla="*/ 88106 w 92868"/>
                <a:gd name="connsiteY2" fmla="*/ 461850 h 461850"/>
                <a:gd name="connsiteX3" fmla="*/ 64184 w 92868"/>
                <a:gd name="connsiteY3" fmla="*/ 375391 h 461850"/>
                <a:gd name="connsiteX4" fmla="*/ 0 w 92868"/>
                <a:gd name="connsiteY4" fmla="*/ 320621 h 461850"/>
                <a:gd name="connsiteX5" fmla="*/ 24515 w 92868"/>
                <a:gd name="connsiteY5" fmla="*/ 232003 h 461850"/>
                <a:gd name="connsiteX6" fmla="*/ 0 w 92868"/>
                <a:gd name="connsiteY6" fmla="*/ 143385 h 461850"/>
                <a:gd name="connsiteX7" fmla="*/ 64184 w 92868"/>
                <a:gd name="connsiteY7" fmla="*/ 88615 h 461850"/>
                <a:gd name="connsiteX8" fmla="*/ 88703 w 92868"/>
                <a:gd name="connsiteY8" fmla="*/ 0 h 461850"/>
                <a:gd name="connsiteX9" fmla="*/ 92868 w 92868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68" h="461850">
                  <a:moveTo>
                    <a:pt x="92868" y="0"/>
                  </a:moveTo>
                  <a:lnTo>
                    <a:pt x="92868" y="461850"/>
                  </a:lnTo>
                  <a:lnTo>
                    <a:pt x="88106" y="461850"/>
                  </a:lnTo>
                  <a:lnTo>
                    <a:pt x="64184" y="375391"/>
                  </a:lnTo>
                  <a:lnTo>
                    <a:pt x="0" y="320621"/>
                  </a:lnTo>
                  <a:lnTo>
                    <a:pt x="24515" y="232003"/>
                  </a:lnTo>
                  <a:lnTo>
                    <a:pt x="0" y="143385"/>
                  </a:lnTo>
                  <a:lnTo>
                    <a:pt x="64184" y="88615"/>
                  </a:lnTo>
                  <a:lnTo>
                    <a:pt x="88703" y="0"/>
                  </a:lnTo>
                  <a:lnTo>
                    <a:pt x="9286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248893" y="4886665"/>
              <a:ext cx="90487" cy="461850"/>
            </a:xfrm>
            <a:custGeom>
              <a:avLst/>
              <a:gdLst>
                <a:gd name="connsiteX0" fmla="*/ 0 w 90487"/>
                <a:gd name="connsiteY0" fmla="*/ 0 h 461850"/>
                <a:gd name="connsiteX1" fmla="*/ 1784 w 90487"/>
                <a:gd name="connsiteY1" fmla="*/ 0 h 461850"/>
                <a:gd name="connsiteX2" fmla="*/ 26303 w 90487"/>
                <a:gd name="connsiteY2" fmla="*/ 88615 h 461850"/>
                <a:gd name="connsiteX3" fmla="*/ 90487 w 90487"/>
                <a:gd name="connsiteY3" fmla="*/ 143385 h 461850"/>
                <a:gd name="connsiteX4" fmla="*/ 65972 w 90487"/>
                <a:gd name="connsiteY4" fmla="*/ 232003 h 461850"/>
                <a:gd name="connsiteX5" fmla="*/ 90487 w 90487"/>
                <a:gd name="connsiteY5" fmla="*/ 320621 h 461850"/>
                <a:gd name="connsiteX6" fmla="*/ 26303 w 90487"/>
                <a:gd name="connsiteY6" fmla="*/ 375391 h 461850"/>
                <a:gd name="connsiteX7" fmla="*/ 2381 w 90487"/>
                <a:gd name="connsiteY7" fmla="*/ 461850 h 461850"/>
                <a:gd name="connsiteX8" fmla="*/ 0 w 90487"/>
                <a:gd name="connsiteY8" fmla="*/ 461850 h 461850"/>
                <a:gd name="connsiteX9" fmla="*/ 0 w 90487"/>
                <a:gd name="connsiteY9" fmla="*/ 0 h 46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" h="461850">
                  <a:moveTo>
                    <a:pt x="0" y="0"/>
                  </a:moveTo>
                  <a:lnTo>
                    <a:pt x="1784" y="0"/>
                  </a:lnTo>
                  <a:lnTo>
                    <a:pt x="26303" y="88615"/>
                  </a:lnTo>
                  <a:lnTo>
                    <a:pt x="90487" y="143385"/>
                  </a:lnTo>
                  <a:lnTo>
                    <a:pt x="65972" y="232003"/>
                  </a:lnTo>
                  <a:lnTo>
                    <a:pt x="90487" y="320621"/>
                  </a:lnTo>
                  <a:lnTo>
                    <a:pt x="26303" y="375391"/>
                  </a:lnTo>
                  <a:lnTo>
                    <a:pt x="2381" y="461850"/>
                  </a:lnTo>
                  <a:lnTo>
                    <a:pt x="0" y="461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>
              <a:off x="3248892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36336 w 290644"/>
                <a:gd name="connsiteY2" fmla="*/ 35846 h 464458"/>
                <a:gd name="connsiteX3" fmla="*/ 113435 w 290644"/>
                <a:gd name="connsiteY3" fmla="*/ 232229 h 464458"/>
                <a:gd name="connsiteX4" fmla="*/ 236336 w 290644"/>
                <a:gd name="connsiteY4" fmla="*/ 428612 h 464458"/>
                <a:gd name="connsiteX5" fmla="*/ 290644 w 290644"/>
                <a:gd name="connsiteY5" fmla="*/ 464458 h 464458"/>
                <a:gd name="connsiteX6" fmla="*/ 2381 w 290644"/>
                <a:gd name="connsiteY6" fmla="*/ 464458 h 464458"/>
                <a:gd name="connsiteX7" fmla="*/ 26303 w 290644"/>
                <a:gd name="connsiteY7" fmla="*/ 377999 h 464458"/>
                <a:gd name="connsiteX8" fmla="*/ 90487 w 290644"/>
                <a:gd name="connsiteY8" fmla="*/ 323229 h 464458"/>
                <a:gd name="connsiteX9" fmla="*/ 65972 w 290644"/>
                <a:gd name="connsiteY9" fmla="*/ 234611 h 464458"/>
                <a:gd name="connsiteX10" fmla="*/ 90487 w 290644"/>
                <a:gd name="connsiteY10" fmla="*/ 145993 h 464458"/>
                <a:gd name="connsiteX11" fmla="*/ 26303 w 290644"/>
                <a:gd name="connsiteY11" fmla="*/ 91223 h 464458"/>
                <a:gd name="connsiteX12" fmla="*/ 1784 w 290644"/>
                <a:gd name="connsiteY12" fmla="*/ 2608 h 464458"/>
                <a:gd name="connsiteX13" fmla="*/ 0 w 290644"/>
                <a:gd name="connsiteY13" fmla="*/ 2608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36336" y="35846"/>
                  </a:lnTo>
                  <a:cubicBezTo>
                    <a:pt x="156463" y="97884"/>
                    <a:pt x="113435" y="163843"/>
                    <a:pt x="113435" y="232229"/>
                  </a:cubicBezTo>
                  <a:cubicBezTo>
                    <a:pt x="113435" y="300616"/>
                    <a:pt x="156463" y="366575"/>
                    <a:pt x="236336" y="428612"/>
                  </a:cubicBezTo>
                  <a:lnTo>
                    <a:pt x="290644" y="464458"/>
                  </a:lnTo>
                  <a:lnTo>
                    <a:pt x="2381" y="464458"/>
                  </a:lnTo>
                  <a:lnTo>
                    <a:pt x="26303" y="377999"/>
                  </a:lnTo>
                  <a:lnTo>
                    <a:pt x="90487" y="323229"/>
                  </a:lnTo>
                  <a:lnTo>
                    <a:pt x="65972" y="234611"/>
                  </a:lnTo>
                  <a:lnTo>
                    <a:pt x="90487" y="145993"/>
                  </a:lnTo>
                  <a:lnTo>
                    <a:pt x="26303" y="91223"/>
                  </a:lnTo>
                  <a:lnTo>
                    <a:pt x="1784" y="2608"/>
                  </a:lnTo>
                  <a:lnTo>
                    <a:pt x="0" y="2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>
              <a:off x="8652466" y="4884057"/>
              <a:ext cx="290644" cy="464458"/>
            </a:xfrm>
            <a:custGeom>
              <a:avLst/>
              <a:gdLst>
                <a:gd name="connsiteX0" fmla="*/ 0 w 290644"/>
                <a:gd name="connsiteY0" fmla="*/ 0 h 464458"/>
                <a:gd name="connsiteX1" fmla="*/ 290644 w 290644"/>
                <a:gd name="connsiteY1" fmla="*/ 0 h 464458"/>
                <a:gd name="connsiteX2" fmla="*/ 290644 w 290644"/>
                <a:gd name="connsiteY2" fmla="*/ 2608 h 464458"/>
                <a:gd name="connsiteX3" fmla="*/ 286479 w 290644"/>
                <a:gd name="connsiteY3" fmla="*/ 2608 h 464458"/>
                <a:gd name="connsiteX4" fmla="*/ 261960 w 290644"/>
                <a:gd name="connsiteY4" fmla="*/ 91223 h 464458"/>
                <a:gd name="connsiteX5" fmla="*/ 197776 w 290644"/>
                <a:gd name="connsiteY5" fmla="*/ 145993 h 464458"/>
                <a:gd name="connsiteX6" fmla="*/ 222291 w 290644"/>
                <a:gd name="connsiteY6" fmla="*/ 234611 h 464458"/>
                <a:gd name="connsiteX7" fmla="*/ 197776 w 290644"/>
                <a:gd name="connsiteY7" fmla="*/ 323229 h 464458"/>
                <a:gd name="connsiteX8" fmla="*/ 261960 w 290644"/>
                <a:gd name="connsiteY8" fmla="*/ 377999 h 464458"/>
                <a:gd name="connsiteX9" fmla="*/ 285882 w 290644"/>
                <a:gd name="connsiteY9" fmla="*/ 464458 h 464458"/>
                <a:gd name="connsiteX10" fmla="*/ 0 w 290644"/>
                <a:gd name="connsiteY10" fmla="*/ 464458 h 464458"/>
                <a:gd name="connsiteX11" fmla="*/ 54308 w 290644"/>
                <a:gd name="connsiteY11" fmla="*/ 428612 h 464458"/>
                <a:gd name="connsiteX12" fmla="*/ 177209 w 290644"/>
                <a:gd name="connsiteY12" fmla="*/ 232229 h 464458"/>
                <a:gd name="connsiteX13" fmla="*/ 54308 w 290644"/>
                <a:gd name="connsiteY13" fmla="*/ 35846 h 464458"/>
                <a:gd name="connsiteX14" fmla="*/ 0 w 290644"/>
                <a:gd name="connsiteY14" fmla="*/ 0 h 464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0644" h="464458">
                  <a:moveTo>
                    <a:pt x="0" y="0"/>
                  </a:moveTo>
                  <a:lnTo>
                    <a:pt x="290644" y="0"/>
                  </a:lnTo>
                  <a:lnTo>
                    <a:pt x="290644" y="2608"/>
                  </a:lnTo>
                  <a:lnTo>
                    <a:pt x="286479" y="2608"/>
                  </a:lnTo>
                  <a:lnTo>
                    <a:pt x="261960" y="91223"/>
                  </a:lnTo>
                  <a:lnTo>
                    <a:pt x="197776" y="145993"/>
                  </a:lnTo>
                  <a:lnTo>
                    <a:pt x="222291" y="234611"/>
                  </a:lnTo>
                  <a:lnTo>
                    <a:pt x="197776" y="323229"/>
                  </a:lnTo>
                  <a:lnTo>
                    <a:pt x="261960" y="377999"/>
                  </a:lnTo>
                  <a:lnTo>
                    <a:pt x="285882" y="464458"/>
                  </a:lnTo>
                  <a:lnTo>
                    <a:pt x="0" y="464458"/>
                  </a:lnTo>
                  <a:lnTo>
                    <a:pt x="54308" y="428612"/>
                  </a:lnTo>
                  <a:cubicBezTo>
                    <a:pt x="134181" y="366575"/>
                    <a:pt x="177209" y="300616"/>
                    <a:pt x="177209" y="232229"/>
                  </a:cubicBezTo>
                  <a:cubicBezTo>
                    <a:pt x="177209" y="163843"/>
                    <a:pt x="134181" y="97884"/>
                    <a:pt x="54308" y="358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0" name="مربع السؤال"/>
          <p:cNvGrpSpPr/>
          <p:nvPr/>
        </p:nvGrpSpPr>
        <p:grpSpPr>
          <a:xfrm>
            <a:off x="3248892" y="832038"/>
            <a:ext cx="5694218" cy="2917002"/>
            <a:chOff x="3248892" y="832038"/>
            <a:chExt cx="5694218" cy="2917002"/>
          </a:xfrm>
        </p:grpSpPr>
        <p:sp>
          <p:nvSpPr>
            <p:cNvPr id="39" name="Freeform 38"/>
            <p:cNvSpPr/>
            <p:nvPr/>
          </p:nvSpPr>
          <p:spPr>
            <a:xfrm>
              <a:off x="3362325" y="832038"/>
              <a:ext cx="5467350" cy="2917002"/>
            </a:xfrm>
            <a:custGeom>
              <a:avLst/>
              <a:gdLst>
                <a:gd name="connsiteX0" fmla="*/ 414649 w 5467350"/>
                <a:gd name="connsiteY0" fmla="*/ 0 h 2917002"/>
                <a:gd name="connsiteX1" fmla="*/ 5052701 w 5467350"/>
                <a:gd name="connsiteY1" fmla="*/ 0 h 2917002"/>
                <a:gd name="connsiteX2" fmla="*/ 5137410 w 5467350"/>
                <a:gd name="connsiteY2" fmla="*/ 140985 h 2917002"/>
                <a:gd name="connsiteX3" fmla="*/ 5467350 w 5467350"/>
                <a:gd name="connsiteY3" fmla="*/ 1458501 h 2917002"/>
                <a:gd name="connsiteX4" fmla="*/ 5137410 w 5467350"/>
                <a:gd name="connsiteY4" fmla="*/ 2776017 h 2917002"/>
                <a:gd name="connsiteX5" fmla="*/ 5052701 w 5467350"/>
                <a:gd name="connsiteY5" fmla="*/ 2917002 h 2917002"/>
                <a:gd name="connsiteX6" fmla="*/ 414649 w 5467350"/>
                <a:gd name="connsiteY6" fmla="*/ 2917002 h 2917002"/>
                <a:gd name="connsiteX7" fmla="*/ 329940 w 5467350"/>
                <a:gd name="connsiteY7" fmla="*/ 2776017 h 2917002"/>
                <a:gd name="connsiteX8" fmla="*/ 0 w 5467350"/>
                <a:gd name="connsiteY8" fmla="*/ 1458501 h 2917002"/>
                <a:gd name="connsiteX9" fmla="*/ 329940 w 5467350"/>
                <a:gd name="connsiteY9" fmla="*/ 140985 h 2917002"/>
                <a:gd name="connsiteX10" fmla="*/ 414649 w 5467350"/>
                <a:gd name="connsiteY10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67350" h="2917002">
                  <a:moveTo>
                    <a:pt x="414649" y="0"/>
                  </a:moveTo>
                  <a:lnTo>
                    <a:pt x="5052701" y="0"/>
                  </a:lnTo>
                  <a:lnTo>
                    <a:pt x="5137410" y="140985"/>
                  </a:lnTo>
                  <a:cubicBezTo>
                    <a:pt x="5347828" y="532634"/>
                    <a:pt x="5467350" y="981455"/>
                    <a:pt x="5467350" y="1458501"/>
                  </a:cubicBezTo>
                  <a:cubicBezTo>
                    <a:pt x="5467350" y="1935548"/>
                    <a:pt x="5347828" y="2384368"/>
                    <a:pt x="5137410" y="2776017"/>
                  </a:cubicBezTo>
                  <a:lnTo>
                    <a:pt x="5052701" y="2917002"/>
                  </a:lnTo>
                  <a:lnTo>
                    <a:pt x="414649" y="2917002"/>
                  </a:lnTo>
                  <a:lnTo>
                    <a:pt x="329940" y="2776017"/>
                  </a:lnTo>
                  <a:cubicBezTo>
                    <a:pt x="119522" y="2384368"/>
                    <a:pt x="0" y="1935548"/>
                    <a:pt x="0" y="1458501"/>
                  </a:cubicBezTo>
                  <a:cubicBezTo>
                    <a:pt x="0" y="981455"/>
                    <a:pt x="119522" y="532634"/>
                    <a:pt x="329940" y="140985"/>
                  </a:cubicBezTo>
                  <a:lnTo>
                    <a:pt x="414649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Arial" panose="020B0604020202020204" pitchFamily="34" charset="0"/>
                </a:rPr>
                <a:t>سؤال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3248892" y="832039"/>
              <a:ext cx="336549" cy="336549"/>
            </a:xfrm>
            <a:custGeom>
              <a:avLst/>
              <a:gdLst>
                <a:gd name="connsiteX0" fmla="*/ 0 w 336549"/>
                <a:gd name="connsiteY0" fmla="*/ 0 h 336549"/>
                <a:gd name="connsiteX1" fmla="*/ 301020 w 336549"/>
                <a:gd name="connsiteY1" fmla="*/ 0 h 336549"/>
                <a:gd name="connsiteX2" fmla="*/ 336549 w 336549"/>
                <a:gd name="connsiteY2" fmla="*/ 104001 h 336549"/>
                <a:gd name="connsiteX3" fmla="*/ 243531 w 336549"/>
                <a:gd name="connsiteY3" fmla="*/ 168278 h 336549"/>
                <a:gd name="connsiteX4" fmla="*/ 207999 w 336549"/>
                <a:gd name="connsiteY4" fmla="*/ 272276 h 336549"/>
                <a:gd name="connsiteX5" fmla="*/ 93020 w 336549"/>
                <a:gd name="connsiteY5" fmla="*/ 272279 h 336549"/>
                <a:gd name="connsiteX6" fmla="*/ 0 w 336549"/>
                <a:gd name="connsiteY6" fmla="*/ 336549 h 336549"/>
                <a:gd name="connsiteX7" fmla="*/ 0 w 336549"/>
                <a:gd name="connsiteY7" fmla="*/ 0 h 33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9">
                  <a:moveTo>
                    <a:pt x="0" y="0"/>
                  </a:moveTo>
                  <a:lnTo>
                    <a:pt x="301020" y="0"/>
                  </a:lnTo>
                  <a:lnTo>
                    <a:pt x="336549" y="104001"/>
                  </a:lnTo>
                  <a:lnTo>
                    <a:pt x="243531" y="168278"/>
                  </a:lnTo>
                  <a:lnTo>
                    <a:pt x="207999" y="272276"/>
                  </a:lnTo>
                  <a:lnTo>
                    <a:pt x="93020" y="272279"/>
                  </a:lnTo>
                  <a:lnTo>
                    <a:pt x="0" y="3365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8606557" y="832038"/>
              <a:ext cx="336553" cy="336550"/>
            </a:xfrm>
            <a:custGeom>
              <a:avLst/>
              <a:gdLst>
                <a:gd name="connsiteX0" fmla="*/ 35529 w 336553"/>
                <a:gd name="connsiteY0" fmla="*/ 0 h 336550"/>
                <a:gd name="connsiteX1" fmla="*/ 336553 w 336553"/>
                <a:gd name="connsiteY1" fmla="*/ 0 h 336550"/>
                <a:gd name="connsiteX2" fmla="*/ 336553 w 336553"/>
                <a:gd name="connsiteY2" fmla="*/ 336549 h 336550"/>
                <a:gd name="connsiteX3" fmla="*/ 336551 w 336553"/>
                <a:gd name="connsiteY3" fmla="*/ 336550 h 336550"/>
                <a:gd name="connsiteX4" fmla="*/ 243529 w 336553"/>
                <a:gd name="connsiteY4" fmla="*/ 272279 h 336550"/>
                <a:gd name="connsiteX5" fmla="*/ 128550 w 336553"/>
                <a:gd name="connsiteY5" fmla="*/ 272276 h 336550"/>
                <a:gd name="connsiteX6" fmla="*/ 93018 w 336553"/>
                <a:gd name="connsiteY6" fmla="*/ 168278 h 336550"/>
                <a:gd name="connsiteX7" fmla="*/ 0 w 336553"/>
                <a:gd name="connsiteY7" fmla="*/ 104001 h 336550"/>
                <a:gd name="connsiteX8" fmla="*/ 35529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5529" y="0"/>
                  </a:moveTo>
                  <a:lnTo>
                    <a:pt x="336553" y="0"/>
                  </a:lnTo>
                  <a:lnTo>
                    <a:pt x="336553" y="336549"/>
                  </a:lnTo>
                  <a:lnTo>
                    <a:pt x="336551" y="336550"/>
                  </a:lnTo>
                  <a:lnTo>
                    <a:pt x="243529" y="272279"/>
                  </a:lnTo>
                  <a:lnTo>
                    <a:pt x="128550" y="272276"/>
                  </a:lnTo>
                  <a:lnTo>
                    <a:pt x="93018" y="168278"/>
                  </a:lnTo>
                  <a:lnTo>
                    <a:pt x="0" y="104001"/>
                  </a:lnTo>
                  <a:lnTo>
                    <a:pt x="3552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8606557" y="3412490"/>
              <a:ext cx="336553" cy="336550"/>
            </a:xfrm>
            <a:custGeom>
              <a:avLst/>
              <a:gdLst>
                <a:gd name="connsiteX0" fmla="*/ 336551 w 336553"/>
                <a:gd name="connsiteY0" fmla="*/ 0 h 336550"/>
                <a:gd name="connsiteX1" fmla="*/ 336553 w 336553"/>
                <a:gd name="connsiteY1" fmla="*/ 2 h 336550"/>
                <a:gd name="connsiteX2" fmla="*/ 336553 w 336553"/>
                <a:gd name="connsiteY2" fmla="*/ 336550 h 336550"/>
                <a:gd name="connsiteX3" fmla="*/ 35529 w 336553"/>
                <a:gd name="connsiteY3" fmla="*/ 336550 h 336550"/>
                <a:gd name="connsiteX4" fmla="*/ 0 w 336553"/>
                <a:gd name="connsiteY4" fmla="*/ 232549 h 336550"/>
                <a:gd name="connsiteX5" fmla="*/ 93018 w 336553"/>
                <a:gd name="connsiteY5" fmla="*/ 168272 h 336550"/>
                <a:gd name="connsiteX6" fmla="*/ 128550 w 336553"/>
                <a:gd name="connsiteY6" fmla="*/ 64274 h 336550"/>
                <a:gd name="connsiteX7" fmla="*/ 243529 w 336553"/>
                <a:gd name="connsiteY7" fmla="*/ 64271 h 336550"/>
                <a:gd name="connsiteX8" fmla="*/ 336551 w 336553"/>
                <a:gd name="connsiteY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553" h="336550">
                  <a:moveTo>
                    <a:pt x="336551" y="0"/>
                  </a:moveTo>
                  <a:lnTo>
                    <a:pt x="336553" y="2"/>
                  </a:lnTo>
                  <a:lnTo>
                    <a:pt x="336553" y="336550"/>
                  </a:lnTo>
                  <a:lnTo>
                    <a:pt x="35529" y="336550"/>
                  </a:lnTo>
                  <a:lnTo>
                    <a:pt x="0" y="232549"/>
                  </a:lnTo>
                  <a:lnTo>
                    <a:pt x="93018" y="168272"/>
                  </a:lnTo>
                  <a:lnTo>
                    <a:pt x="128550" y="64274"/>
                  </a:lnTo>
                  <a:lnTo>
                    <a:pt x="243529" y="64271"/>
                  </a:lnTo>
                  <a:lnTo>
                    <a:pt x="33655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3248892" y="3412492"/>
              <a:ext cx="336549" cy="336548"/>
            </a:xfrm>
            <a:custGeom>
              <a:avLst/>
              <a:gdLst>
                <a:gd name="connsiteX0" fmla="*/ 0 w 336549"/>
                <a:gd name="connsiteY0" fmla="*/ 0 h 336548"/>
                <a:gd name="connsiteX1" fmla="*/ 93020 w 336549"/>
                <a:gd name="connsiteY1" fmla="*/ 64269 h 336548"/>
                <a:gd name="connsiteX2" fmla="*/ 207999 w 336549"/>
                <a:gd name="connsiteY2" fmla="*/ 64272 h 336548"/>
                <a:gd name="connsiteX3" fmla="*/ 243531 w 336549"/>
                <a:gd name="connsiteY3" fmla="*/ 168270 h 336548"/>
                <a:gd name="connsiteX4" fmla="*/ 336549 w 336549"/>
                <a:gd name="connsiteY4" fmla="*/ 232547 h 336548"/>
                <a:gd name="connsiteX5" fmla="*/ 301020 w 336549"/>
                <a:gd name="connsiteY5" fmla="*/ 336548 h 336548"/>
                <a:gd name="connsiteX6" fmla="*/ 0 w 336549"/>
                <a:gd name="connsiteY6" fmla="*/ 336548 h 336548"/>
                <a:gd name="connsiteX7" fmla="*/ 0 w 336549"/>
                <a:gd name="connsiteY7" fmla="*/ 0 h 3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6549" h="336548">
                  <a:moveTo>
                    <a:pt x="0" y="0"/>
                  </a:moveTo>
                  <a:lnTo>
                    <a:pt x="93020" y="64269"/>
                  </a:lnTo>
                  <a:lnTo>
                    <a:pt x="207999" y="64272"/>
                  </a:lnTo>
                  <a:lnTo>
                    <a:pt x="243531" y="168270"/>
                  </a:lnTo>
                  <a:lnTo>
                    <a:pt x="336549" y="232547"/>
                  </a:lnTo>
                  <a:lnTo>
                    <a:pt x="301020" y="336548"/>
                  </a:lnTo>
                  <a:lnTo>
                    <a:pt x="0" y="336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3248892" y="832038"/>
              <a:ext cx="528083" cy="2917002"/>
            </a:xfrm>
            <a:custGeom>
              <a:avLst/>
              <a:gdLst>
                <a:gd name="connsiteX0" fmla="*/ 301020 w 528083"/>
                <a:gd name="connsiteY0" fmla="*/ 0 h 2917002"/>
                <a:gd name="connsiteX1" fmla="*/ 528083 w 528083"/>
                <a:gd name="connsiteY1" fmla="*/ 0 h 2917002"/>
                <a:gd name="connsiteX2" fmla="*/ 443374 w 528083"/>
                <a:gd name="connsiteY2" fmla="*/ 140985 h 2917002"/>
                <a:gd name="connsiteX3" fmla="*/ 113434 w 528083"/>
                <a:gd name="connsiteY3" fmla="*/ 1458501 h 2917002"/>
                <a:gd name="connsiteX4" fmla="*/ 443374 w 528083"/>
                <a:gd name="connsiteY4" fmla="*/ 2776017 h 2917002"/>
                <a:gd name="connsiteX5" fmla="*/ 528083 w 528083"/>
                <a:gd name="connsiteY5" fmla="*/ 2917002 h 2917002"/>
                <a:gd name="connsiteX6" fmla="*/ 301020 w 528083"/>
                <a:gd name="connsiteY6" fmla="*/ 2917002 h 2917002"/>
                <a:gd name="connsiteX7" fmla="*/ 336549 w 528083"/>
                <a:gd name="connsiteY7" fmla="*/ 2813001 h 2917002"/>
                <a:gd name="connsiteX8" fmla="*/ 243531 w 528083"/>
                <a:gd name="connsiteY8" fmla="*/ 2748724 h 2917002"/>
                <a:gd name="connsiteX9" fmla="*/ 207999 w 528083"/>
                <a:gd name="connsiteY9" fmla="*/ 2644726 h 2917002"/>
                <a:gd name="connsiteX10" fmla="*/ 93020 w 528083"/>
                <a:gd name="connsiteY10" fmla="*/ 2644723 h 2917002"/>
                <a:gd name="connsiteX11" fmla="*/ 0 w 528083"/>
                <a:gd name="connsiteY11" fmla="*/ 2580454 h 2917002"/>
                <a:gd name="connsiteX12" fmla="*/ 0 w 528083"/>
                <a:gd name="connsiteY12" fmla="*/ 336549 h 2917002"/>
                <a:gd name="connsiteX13" fmla="*/ 93020 w 528083"/>
                <a:gd name="connsiteY13" fmla="*/ 272279 h 2917002"/>
                <a:gd name="connsiteX14" fmla="*/ 207999 w 528083"/>
                <a:gd name="connsiteY14" fmla="*/ 272276 h 2917002"/>
                <a:gd name="connsiteX15" fmla="*/ 243531 w 528083"/>
                <a:gd name="connsiteY15" fmla="*/ 168278 h 2917002"/>
                <a:gd name="connsiteX16" fmla="*/ 336549 w 528083"/>
                <a:gd name="connsiteY16" fmla="*/ 104001 h 2917002"/>
                <a:gd name="connsiteX17" fmla="*/ 301020 w 528083"/>
                <a:gd name="connsiteY17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8083" h="2917002">
                  <a:moveTo>
                    <a:pt x="301020" y="0"/>
                  </a:moveTo>
                  <a:lnTo>
                    <a:pt x="528083" y="0"/>
                  </a:lnTo>
                  <a:lnTo>
                    <a:pt x="443374" y="140985"/>
                  </a:lnTo>
                  <a:cubicBezTo>
                    <a:pt x="232956" y="532634"/>
                    <a:pt x="113434" y="981455"/>
                    <a:pt x="113434" y="1458501"/>
                  </a:cubicBezTo>
                  <a:cubicBezTo>
                    <a:pt x="113434" y="1935548"/>
                    <a:pt x="232956" y="2384368"/>
                    <a:pt x="443374" y="2776017"/>
                  </a:cubicBezTo>
                  <a:lnTo>
                    <a:pt x="528083" y="2917002"/>
                  </a:lnTo>
                  <a:lnTo>
                    <a:pt x="301020" y="2917002"/>
                  </a:lnTo>
                  <a:lnTo>
                    <a:pt x="336549" y="2813001"/>
                  </a:lnTo>
                  <a:lnTo>
                    <a:pt x="243531" y="2748724"/>
                  </a:lnTo>
                  <a:lnTo>
                    <a:pt x="207999" y="2644726"/>
                  </a:lnTo>
                  <a:lnTo>
                    <a:pt x="93020" y="2644723"/>
                  </a:lnTo>
                  <a:lnTo>
                    <a:pt x="0" y="2580454"/>
                  </a:lnTo>
                  <a:lnTo>
                    <a:pt x="0" y="336549"/>
                  </a:lnTo>
                  <a:lnTo>
                    <a:pt x="93020" y="272279"/>
                  </a:lnTo>
                  <a:lnTo>
                    <a:pt x="207999" y="272276"/>
                  </a:lnTo>
                  <a:lnTo>
                    <a:pt x="243531" y="168278"/>
                  </a:lnTo>
                  <a:lnTo>
                    <a:pt x="336549" y="104001"/>
                  </a:lnTo>
                  <a:lnTo>
                    <a:pt x="30102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415027" y="832038"/>
              <a:ext cx="528083" cy="2917002"/>
            </a:xfrm>
            <a:custGeom>
              <a:avLst/>
              <a:gdLst>
                <a:gd name="connsiteX0" fmla="*/ 0 w 528083"/>
                <a:gd name="connsiteY0" fmla="*/ 0 h 2917002"/>
                <a:gd name="connsiteX1" fmla="*/ 227059 w 528083"/>
                <a:gd name="connsiteY1" fmla="*/ 0 h 2917002"/>
                <a:gd name="connsiteX2" fmla="*/ 191530 w 528083"/>
                <a:gd name="connsiteY2" fmla="*/ 104001 h 2917002"/>
                <a:gd name="connsiteX3" fmla="*/ 284548 w 528083"/>
                <a:gd name="connsiteY3" fmla="*/ 168278 h 2917002"/>
                <a:gd name="connsiteX4" fmla="*/ 320080 w 528083"/>
                <a:gd name="connsiteY4" fmla="*/ 272276 h 2917002"/>
                <a:gd name="connsiteX5" fmla="*/ 435059 w 528083"/>
                <a:gd name="connsiteY5" fmla="*/ 272279 h 2917002"/>
                <a:gd name="connsiteX6" fmla="*/ 528081 w 528083"/>
                <a:gd name="connsiteY6" fmla="*/ 336550 h 2917002"/>
                <a:gd name="connsiteX7" fmla="*/ 528083 w 528083"/>
                <a:gd name="connsiteY7" fmla="*/ 336549 h 2917002"/>
                <a:gd name="connsiteX8" fmla="*/ 528083 w 528083"/>
                <a:gd name="connsiteY8" fmla="*/ 2580454 h 2917002"/>
                <a:gd name="connsiteX9" fmla="*/ 528081 w 528083"/>
                <a:gd name="connsiteY9" fmla="*/ 2580452 h 2917002"/>
                <a:gd name="connsiteX10" fmla="*/ 435059 w 528083"/>
                <a:gd name="connsiteY10" fmla="*/ 2644723 h 2917002"/>
                <a:gd name="connsiteX11" fmla="*/ 320080 w 528083"/>
                <a:gd name="connsiteY11" fmla="*/ 2644726 h 2917002"/>
                <a:gd name="connsiteX12" fmla="*/ 284548 w 528083"/>
                <a:gd name="connsiteY12" fmla="*/ 2748724 h 2917002"/>
                <a:gd name="connsiteX13" fmla="*/ 191530 w 528083"/>
                <a:gd name="connsiteY13" fmla="*/ 2813001 h 2917002"/>
                <a:gd name="connsiteX14" fmla="*/ 227059 w 528083"/>
                <a:gd name="connsiteY14" fmla="*/ 2917002 h 2917002"/>
                <a:gd name="connsiteX15" fmla="*/ 0 w 528083"/>
                <a:gd name="connsiteY15" fmla="*/ 2917002 h 2917002"/>
                <a:gd name="connsiteX16" fmla="*/ 84709 w 528083"/>
                <a:gd name="connsiteY16" fmla="*/ 2776017 h 2917002"/>
                <a:gd name="connsiteX17" fmla="*/ 414649 w 528083"/>
                <a:gd name="connsiteY17" fmla="*/ 1458501 h 2917002"/>
                <a:gd name="connsiteX18" fmla="*/ 84709 w 528083"/>
                <a:gd name="connsiteY18" fmla="*/ 140985 h 2917002"/>
                <a:gd name="connsiteX19" fmla="*/ 0 w 528083"/>
                <a:gd name="connsiteY19" fmla="*/ 0 h 291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8083" h="2917002">
                  <a:moveTo>
                    <a:pt x="0" y="0"/>
                  </a:moveTo>
                  <a:lnTo>
                    <a:pt x="227059" y="0"/>
                  </a:lnTo>
                  <a:lnTo>
                    <a:pt x="191530" y="104001"/>
                  </a:lnTo>
                  <a:lnTo>
                    <a:pt x="284548" y="168278"/>
                  </a:lnTo>
                  <a:lnTo>
                    <a:pt x="320080" y="272276"/>
                  </a:lnTo>
                  <a:lnTo>
                    <a:pt x="435059" y="272279"/>
                  </a:lnTo>
                  <a:lnTo>
                    <a:pt x="528081" y="336550"/>
                  </a:lnTo>
                  <a:lnTo>
                    <a:pt x="528083" y="336549"/>
                  </a:lnTo>
                  <a:lnTo>
                    <a:pt x="528083" y="2580454"/>
                  </a:lnTo>
                  <a:lnTo>
                    <a:pt x="528081" y="2580452"/>
                  </a:lnTo>
                  <a:lnTo>
                    <a:pt x="435059" y="2644723"/>
                  </a:lnTo>
                  <a:lnTo>
                    <a:pt x="320080" y="2644726"/>
                  </a:lnTo>
                  <a:lnTo>
                    <a:pt x="284548" y="2748724"/>
                  </a:lnTo>
                  <a:lnTo>
                    <a:pt x="191530" y="2813001"/>
                  </a:lnTo>
                  <a:lnTo>
                    <a:pt x="227059" y="2917002"/>
                  </a:lnTo>
                  <a:lnTo>
                    <a:pt x="0" y="2917002"/>
                  </a:lnTo>
                  <a:lnTo>
                    <a:pt x="84709" y="2776017"/>
                  </a:lnTo>
                  <a:cubicBezTo>
                    <a:pt x="295127" y="2384368"/>
                    <a:pt x="414649" y="1935548"/>
                    <a:pt x="414649" y="1458501"/>
                  </a:cubicBezTo>
                  <a:cubicBezTo>
                    <a:pt x="414649" y="981455"/>
                    <a:pt x="295127" y="532634"/>
                    <a:pt x="84709" y="1409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 prstMaterial="matte"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J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2" name="السؤال التالي">
            <a:hlinkClick r:id="" action="ppaction://hlinkshowjump?jump=nextslide"/>
          </p:cNvPr>
          <p:cNvSpPr/>
          <p:nvPr/>
        </p:nvSpPr>
        <p:spPr>
          <a:xfrm>
            <a:off x="5037600" y="3090600"/>
            <a:ext cx="2116800" cy="676800"/>
          </a:xfrm>
          <a:custGeom>
            <a:avLst/>
            <a:gdLst>
              <a:gd name="connsiteX0" fmla="*/ 414649 w 5467350"/>
              <a:gd name="connsiteY0" fmla="*/ 0 h 2917002"/>
              <a:gd name="connsiteX1" fmla="*/ 5052701 w 5467350"/>
              <a:gd name="connsiteY1" fmla="*/ 0 h 2917002"/>
              <a:gd name="connsiteX2" fmla="*/ 5137410 w 5467350"/>
              <a:gd name="connsiteY2" fmla="*/ 140985 h 2917002"/>
              <a:gd name="connsiteX3" fmla="*/ 5467350 w 5467350"/>
              <a:gd name="connsiteY3" fmla="*/ 1458501 h 2917002"/>
              <a:gd name="connsiteX4" fmla="*/ 5137410 w 5467350"/>
              <a:gd name="connsiteY4" fmla="*/ 2776017 h 2917002"/>
              <a:gd name="connsiteX5" fmla="*/ 5052701 w 5467350"/>
              <a:gd name="connsiteY5" fmla="*/ 2917002 h 2917002"/>
              <a:gd name="connsiteX6" fmla="*/ 414649 w 5467350"/>
              <a:gd name="connsiteY6" fmla="*/ 2917002 h 2917002"/>
              <a:gd name="connsiteX7" fmla="*/ 329940 w 5467350"/>
              <a:gd name="connsiteY7" fmla="*/ 2776017 h 2917002"/>
              <a:gd name="connsiteX8" fmla="*/ 0 w 5467350"/>
              <a:gd name="connsiteY8" fmla="*/ 1458501 h 2917002"/>
              <a:gd name="connsiteX9" fmla="*/ 329940 w 5467350"/>
              <a:gd name="connsiteY9" fmla="*/ 140985 h 2917002"/>
              <a:gd name="connsiteX10" fmla="*/ 414649 w 5467350"/>
              <a:gd name="connsiteY10" fmla="*/ 0 h 2917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7350" h="2917002">
                <a:moveTo>
                  <a:pt x="414649" y="0"/>
                </a:moveTo>
                <a:lnTo>
                  <a:pt x="5052701" y="0"/>
                </a:lnTo>
                <a:lnTo>
                  <a:pt x="5137410" y="140985"/>
                </a:lnTo>
                <a:cubicBezTo>
                  <a:pt x="5347828" y="532634"/>
                  <a:pt x="5467350" y="981455"/>
                  <a:pt x="5467350" y="1458501"/>
                </a:cubicBezTo>
                <a:cubicBezTo>
                  <a:pt x="5467350" y="1935548"/>
                  <a:pt x="5347828" y="2384368"/>
                  <a:pt x="5137410" y="2776017"/>
                </a:cubicBezTo>
                <a:lnTo>
                  <a:pt x="5052701" y="2917002"/>
                </a:lnTo>
                <a:lnTo>
                  <a:pt x="414649" y="2917002"/>
                </a:lnTo>
                <a:lnTo>
                  <a:pt x="329940" y="2776017"/>
                </a:lnTo>
                <a:cubicBezTo>
                  <a:pt x="119522" y="2384368"/>
                  <a:pt x="0" y="1935548"/>
                  <a:pt x="0" y="1458501"/>
                </a:cubicBezTo>
                <a:cubicBezTo>
                  <a:pt x="0" y="981455"/>
                  <a:pt x="119522" y="532634"/>
                  <a:pt x="329940" y="140985"/>
                </a:cubicBezTo>
                <a:lnTo>
                  <a:pt x="414649" y="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التالي</a:t>
            </a:r>
          </a:p>
        </p:txBody>
      </p:sp>
    </p:spTree>
    <p:extLst>
      <p:ext uri="{BB962C8B-B14F-4D97-AF65-F5344CB8AC3E}">
        <p14:creationId xmlns:p14="http://schemas.microsoft.com/office/powerpoint/2010/main" val="11982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ood Ide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xit" presetSubtype="37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0" presetClass="exit" presetSubtype="0" ac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5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3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34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50" presetClass="entr" presetSubtype="0" decel="10000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شاشة عريضة</PresentationFormat>
  <Paragraphs>105</Paragraphs>
  <Slides>22</Slides>
  <Notes>0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مسابقة إسلامي</dc:title>
  <dc:creator>قناة البوربوينت الإسلامي</dc:creator>
  <cp:lastModifiedBy>البوربوينت الإسلامي</cp:lastModifiedBy>
  <cp:revision>1</cp:revision>
  <dcterms:created xsi:type="dcterms:W3CDTF">2023-06-05T16:59:31Z</dcterms:created>
  <dcterms:modified xsi:type="dcterms:W3CDTF">2023-06-05T17:02:39Z</dcterms:modified>
</cp:coreProperties>
</file>