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embedTrueTypeFonts="1" saveSubsetFonts="1">
  <p:sldMasterIdLst>
    <p:sldMasterId id="2147483648" r:id="rId1"/>
    <p:sldMasterId id="2147483660" r:id="rId2"/>
  </p:sldMasterIdLst>
  <p:notesMasterIdLst>
    <p:notesMasterId r:id="rId52"/>
  </p:notesMasterIdLst>
  <p:sldIdLst>
    <p:sldId id="309" r:id="rId3"/>
    <p:sldId id="307" r:id="rId4"/>
    <p:sldId id="308" r:id="rId5"/>
    <p:sldId id="257" r:id="rId6"/>
    <p:sldId id="305"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x="12192000" cy="6858000"/>
  <p:notesSz cx="6858000" cy="9144000"/>
  <p:embeddedFontLst>
    <p:embeddedFont>
      <p:font typeface="A Jannat LT" panose="01000000000000000000" pitchFamily="2" charset="-78"/>
      <p:regular r:id="rId53"/>
      <p:bold r:id="rId54"/>
    </p:embeddedFont>
    <p:embeddedFont>
      <p:font typeface="Traditional Arabic" panose="02020603050405020304" pitchFamily="18" charset="-78"/>
      <p:regular r:id="rId55"/>
      <p:bold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دمة" id="{3C505FE7-9077-4175-AE7D-1DEF0F3E6365}">
          <p14:sldIdLst>
            <p14:sldId id="309"/>
            <p14:sldId id="307"/>
            <p14:sldId id="308"/>
          </p14:sldIdLst>
        </p14:section>
        <p14:section name="قائمة الأسئلة" id="{DEBA5E88-7CA1-4BBD-835F-DFC0B426AE0C}">
          <p14:sldIdLst>
            <p14:sldId id="257"/>
          </p14:sldIdLst>
        </p14:section>
        <p14:section name="الأسئلة" id="{EAF9D627-09B5-4948-AE87-3F7D479452E0}">
          <p14:sldIdLst>
            <p14:sldId id="305"/>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Lst>
        </p14:section>
      </p14:sectionLst>
    </p:ext>
    <p:ext uri="{EFAFB233-063F-42B5-8137-9DF3F51BA10A}">
      <p15:sldGuideLst xmlns:p15="http://schemas.microsoft.com/office/powerpoint/2012/main">
        <p15:guide id="1" orient="horz" pos="238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8C3720"/>
    <a:srgbClr val="D6AD84"/>
    <a:srgbClr val="784C3F"/>
    <a:srgbClr val="632717"/>
    <a:srgbClr val="BB4A2B"/>
    <a:srgbClr val="CF512F"/>
    <a:srgbClr val="FC5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799" autoAdjust="0"/>
    <p:restoredTop sz="94660"/>
  </p:normalViewPr>
  <p:slideViewPr>
    <p:cSldViewPr snapToGrid="0">
      <p:cViewPr varScale="1">
        <p:scale>
          <a:sx n="70" d="100"/>
          <a:sy n="70" d="100"/>
        </p:scale>
        <p:origin x="499" y="278"/>
      </p:cViewPr>
      <p:guideLst>
        <p:guide orient="horz" pos="238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91AF5-B853-4940-89DF-FFAF3CE2B670}" type="datetimeFigureOut">
              <a:rPr lang="ar-JO" smtClean="0"/>
              <a:t>15/10/1446</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4EFA0-D134-4BB4-9A39-C9D3B21A8522}" type="slidenum">
              <a:rPr lang="ar-JO" smtClean="0"/>
              <a:t>‹#›</a:t>
            </a:fld>
            <a:endParaRPr lang="ar-JO"/>
          </a:p>
        </p:txBody>
      </p:sp>
    </p:spTree>
    <p:extLst>
      <p:ext uri="{BB962C8B-B14F-4D97-AF65-F5344CB8AC3E}">
        <p14:creationId xmlns:p14="http://schemas.microsoft.com/office/powerpoint/2010/main" val="362787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a:p>
        </p:txBody>
      </p:sp>
      <p:sp>
        <p:nvSpPr>
          <p:cNvPr id="4" name="Slide Number Placeholder 3"/>
          <p:cNvSpPr>
            <a:spLocks noGrp="1"/>
          </p:cNvSpPr>
          <p:nvPr>
            <p:ph type="sldNum" sz="quarter" idx="10"/>
          </p:nvPr>
        </p:nvSpPr>
        <p:spPr/>
        <p:txBody>
          <a:bodyPr/>
          <a:lstStyle/>
          <a:p>
            <a:fld id="{2694EFA0-D134-4BB4-9A39-C9D3B21A8522}" type="slidenum">
              <a:rPr lang="ar-JO" smtClean="0">
                <a:solidFill>
                  <a:prstClr val="black"/>
                </a:solidFill>
              </a:rPr>
              <a:pPr/>
              <a:t>2</a:t>
            </a:fld>
            <a:endParaRPr lang="ar-JO">
              <a:solidFill>
                <a:prstClr val="black"/>
              </a:solidFill>
            </a:endParaRPr>
          </a:p>
        </p:txBody>
      </p:sp>
    </p:spTree>
    <p:extLst>
      <p:ext uri="{BB962C8B-B14F-4D97-AF65-F5344CB8AC3E}">
        <p14:creationId xmlns:p14="http://schemas.microsoft.com/office/powerpoint/2010/main" val="255120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a:p>
        </p:txBody>
      </p:sp>
      <p:sp>
        <p:nvSpPr>
          <p:cNvPr id="4" name="Slide Number Placeholder 3"/>
          <p:cNvSpPr>
            <a:spLocks noGrp="1"/>
          </p:cNvSpPr>
          <p:nvPr>
            <p:ph type="sldNum" sz="quarter" idx="10"/>
          </p:nvPr>
        </p:nvSpPr>
        <p:spPr/>
        <p:txBody>
          <a:bodyPr/>
          <a:lstStyle/>
          <a:p>
            <a:fld id="{2694EFA0-D134-4BB4-9A39-C9D3B21A8522}" type="slidenum">
              <a:rPr lang="ar-JO" smtClean="0">
                <a:solidFill>
                  <a:prstClr val="black"/>
                </a:solidFill>
              </a:rPr>
              <a:pPr/>
              <a:t>3</a:t>
            </a:fld>
            <a:endParaRPr lang="ar-JO">
              <a:solidFill>
                <a:prstClr val="black"/>
              </a:solidFill>
            </a:endParaRPr>
          </a:p>
        </p:txBody>
      </p:sp>
    </p:spTree>
    <p:extLst>
      <p:ext uri="{BB962C8B-B14F-4D97-AF65-F5344CB8AC3E}">
        <p14:creationId xmlns:p14="http://schemas.microsoft.com/office/powerpoint/2010/main" val="247138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a:p>
        </p:txBody>
      </p:sp>
      <p:sp>
        <p:nvSpPr>
          <p:cNvPr id="4" name="Slide Number Placeholder 3"/>
          <p:cNvSpPr>
            <a:spLocks noGrp="1"/>
          </p:cNvSpPr>
          <p:nvPr>
            <p:ph type="sldNum" sz="quarter" idx="10"/>
          </p:nvPr>
        </p:nvSpPr>
        <p:spPr/>
        <p:txBody>
          <a:bodyPr/>
          <a:lstStyle/>
          <a:p>
            <a:fld id="{2694EFA0-D134-4BB4-9A39-C9D3B21A8522}" type="slidenum">
              <a:rPr lang="ar-JO" smtClean="0"/>
              <a:t>4</a:t>
            </a:fld>
            <a:endParaRPr lang="ar-JO"/>
          </a:p>
        </p:txBody>
      </p:sp>
    </p:spTree>
    <p:extLst>
      <p:ext uri="{BB962C8B-B14F-4D97-AF65-F5344CB8AC3E}">
        <p14:creationId xmlns:p14="http://schemas.microsoft.com/office/powerpoint/2010/main" val="201661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a:p>
        </p:txBody>
      </p:sp>
      <p:sp>
        <p:nvSpPr>
          <p:cNvPr id="4" name="Slide Number Placeholder 3"/>
          <p:cNvSpPr>
            <a:spLocks noGrp="1"/>
          </p:cNvSpPr>
          <p:nvPr>
            <p:ph type="sldNum" sz="quarter" idx="10"/>
          </p:nvPr>
        </p:nvSpPr>
        <p:spPr/>
        <p:txBody>
          <a:bodyPr/>
          <a:lstStyle/>
          <a:p>
            <a:fld id="{2694EFA0-D134-4BB4-9A39-C9D3B21A8522}" type="slidenum">
              <a:rPr lang="ar-JO" smtClean="0"/>
              <a:t>5</a:t>
            </a:fld>
            <a:endParaRPr lang="ar-JO"/>
          </a:p>
        </p:txBody>
      </p:sp>
    </p:spTree>
    <p:extLst>
      <p:ext uri="{BB962C8B-B14F-4D97-AF65-F5344CB8AC3E}">
        <p14:creationId xmlns:p14="http://schemas.microsoft.com/office/powerpoint/2010/main" val="276199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0C8E8F99-A252-4F98-ACF2-8C3B58FADDF6}" type="datetime8">
              <a:rPr lang="ar-JO" smtClean="0"/>
              <a:t>13 نيسان، 25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D2E90ABD-325D-48C8-85EE-70F41F7C627C}" type="slidenum">
              <a:rPr lang="ar-JO" smtClean="0"/>
              <a:t>‹#›</a:t>
            </a:fld>
            <a:endParaRPr lang="ar-JO"/>
          </a:p>
        </p:txBody>
      </p:sp>
    </p:spTree>
    <p:extLst>
      <p:ext uri="{BB962C8B-B14F-4D97-AF65-F5344CB8AC3E}">
        <p14:creationId xmlns:p14="http://schemas.microsoft.com/office/powerpoint/2010/main" val="277922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ED5234FD-0395-4908-ADCB-EE62239D8A51}" type="datetime8">
              <a:rPr lang="ar-JO" smtClean="0"/>
              <a:t>13 نيسان، 25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D2E90ABD-325D-48C8-85EE-70F41F7C627C}" type="slidenum">
              <a:rPr lang="ar-JO" smtClean="0"/>
              <a:t>‹#›</a:t>
            </a:fld>
            <a:endParaRPr lang="ar-JO"/>
          </a:p>
        </p:txBody>
      </p:sp>
    </p:spTree>
    <p:extLst>
      <p:ext uri="{BB962C8B-B14F-4D97-AF65-F5344CB8AC3E}">
        <p14:creationId xmlns:p14="http://schemas.microsoft.com/office/powerpoint/2010/main" val="159741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BEB77559-B8D6-4F7E-AAB7-E8117F6F7BBE}" type="datetime8">
              <a:rPr lang="ar-JO" smtClean="0"/>
              <a:t>13 نيسان، 25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D2E90ABD-325D-48C8-85EE-70F41F7C627C}" type="slidenum">
              <a:rPr lang="ar-JO" smtClean="0"/>
              <a:t>‹#›</a:t>
            </a:fld>
            <a:endParaRPr lang="ar-JO"/>
          </a:p>
        </p:txBody>
      </p:sp>
    </p:spTree>
    <p:extLst>
      <p:ext uri="{BB962C8B-B14F-4D97-AF65-F5344CB8AC3E}">
        <p14:creationId xmlns:p14="http://schemas.microsoft.com/office/powerpoint/2010/main" val="1074389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15/10/1446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1267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p:cNvGrpSpPr/>
          <p:nvPr userDrawn="1"/>
        </p:nvGrpSpPr>
        <p:grpSpPr>
          <a:xfrm rot="-360000">
            <a:off x="11092111" y="-1635539"/>
            <a:ext cx="432389" cy="2967782"/>
            <a:chOff x="10674027" y="-2348428"/>
            <a:chExt cx="630556" cy="432793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3438">
              <a:off x="10674027" y="29817"/>
              <a:ext cx="630556" cy="1949694"/>
            </a:xfrm>
            <a:prstGeom prst="rect">
              <a:avLst/>
            </a:prstGeom>
            <a:effectLst>
              <a:outerShdw blurRad="76200" dist="12700" dir="8100000" algn="tr" rotWithShape="0">
                <a:prstClr val="black">
                  <a:alpha val="40000"/>
                </a:prstClr>
              </a:outerShdw>
            </a:effectLst>
          </p:spPr>
        </p:pic>
        <p:sp>
          <p:nvSpPr>
            <p:cNvPr id="9" name="Rectangle 8"/>
            <p:cNvSpPr/>
            <p:nvPr/>
          </p:nvSpPr>
          <p:spPr>
            <a:xfrm>
              <a:off x="10813621" y="-2348428"/>
              <a:ext cx="351368" cy="2304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grpSp>
        <p:nvGrpSpPr>
          <p:cNvPr id="10" name="Group 9"/>
          <p:cNvGrpSpPr/>
          <p:nvPr userDrawn="1"/>
        </p:nvGrpSpPr>
        <p:grpSpPr>
          <a:xfrm rot="-360000">
            <a:off x="10754590" y="-2096222"/>
            <a:ext cx="550414" cy="3764205"/>
            <a:chOff x="10674027" y="-2348428"/>
            <a:chExt cx="630556" cy="43122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73438">
              <a:off x="10674027" y="45471"/>
              <a:ext cx="630556" cy="1918386"/>
            </a:xfrm>
            <a:prstGeom prst="rect">
              <a:avLst/>
            </a:prstGeom>
            <a:effectLst>
              <a:outerShdw blurRad="76200" dist="12700" dir="8100000" algn="tr" rotWithShape="0">
                <a:prstClr val="black">
                  <a:alpha val="40000"/>
                </a:prstClr>
              </a:outerShdw>
            </a:effectLst>
          </p:spPr>
        </p:pic>
        <p:sp>
          <p:nvSpPr>
            <p:cNvPr id="12" name="Rectangle 11"/>
            <p:cNvSpPr/>
            <p:nvPr/>
          </p:nvSpPr>
          <p:spPr>
            <a:xfrm>
              <a:off x="10813621" y="-2348428"/>
              <a:ext cx="351368" cy="2304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spTree>
    <p:extLst>
      <p:ext uri="{BB962C8B-B14F-4D97-AF65-F5344CB8AC3E}">
        <p14:creationId xmlns:p14="http://schemas.microsoft.com/office/powerpoint/2010/main" val="81670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30000" decel="30000" autoRev="1" fill="hold" nodeType="withEffect">
                                  <p:stCondLst>
                                    <p:cond delay="0"/>
                                  </p:stCondLst>
                                  <p:childTnLst>
                                    <p:animRot by="600000">
                                      <p:cBhvr>
                                        <p:cTn id="6" dur="2000" fill="hold"/>
                                        <p:tgtEl>
                                          <p:spTgt spid="7"/>
                                        </p:tgtEl>
                                        <p:attrNameLst>
                                          <p:attrName>r</p:attrName>
                                        </p:attrNameLst>
                                      </p:cBhvr>
                                    </p:animRot>
                                  </p:childTnLst>
                                </p:cTn>
                              </p:par>
                              <p:par>
                                <p:cTn id="7" presetID="8" presetClass="emph" presetSubtype="0" repeatCount="indefinite" accel="30000" decel="30000" autoRev="1" fill="hold" nodeType="withEffect">
                                  <p:stCondLst>
                                    <p:cond delay="0"/>
                                  </p:stCondLst>
                                  <p:childTnLst>
                                    <p:animRot by="-600000">
                                      <p:cBhvr>
                                        <p:cTn id="8"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47940-DA1B-4C22-94AF-3243C906BF2F}" type="datetime8">
              <a:rPr lang="ar-JO" smtClean="0"/>
              <a:t>13 نيسان، 25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D2E90ABD-325D-48C8-85EE-70F41F7C627C}" type="slidenum">
              <a:rPr lang="ar-JO" smtClean="0"/>
              <a:t>‹#›</a:t>
            </a:fld>
            <a:endParaRPr lang="ar-JO"/>
          </a:p>
        </p:txBody>
      </p:sp>
    </p:spTree>
    <p:extLst>
      <p:ext uri="{BB962C8B-B14F-4D97-AF65-F5344CB8AC3E}">
        <p14:creationId xmlns:p14="http://schemas.microsoft.com/office/powerpoint/2010/main" val="344023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F6E7E423-54E6-4B6B-8E4E-6C92A705D255}" type="datetime8">
              <a:rPr lang="ar-JO" smtClean="0"/>
              <a:t>13 نيسان، 25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D2E90ABD-325D-48C8-85EE-70F41F7C627C}" type="slidenum">
              <a:rPr lang="ar-JO" smtClean="0"/>
              <a:t>‹#›</a:t>
            </a:fld>
            <a:endParaRPr lang="ar-JO"/>
          </a:p>
        </p:txBody>
      </p:sp>
    </p:spTree>
    <p:extLst>
      <p:ext uri="{BB962C8B-B14F-4D97-AF65-F5344CB8AC3E}">
        <p14:creationId xmlns:p14="http://schemas.microsoft.com/office/powerpoint/2010/main" val="20847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0769468F-E007-4FD4-B24D-D65499037567}" type="datetime8">
              <a:rPr lang="ar-JO" smtClean="0"/>
              <a:t>13 نيسان، 25</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D2E90ABD-325D-48C8-85EE-70F41F7C627C}" type="slidenum">
              <a:rPr lang="ar-JO" smtClean="0"/>
              <a:t>‹#›</a:t>
            </a:fld>
            <a:endParaRPr lang="ar-JO"/>
          </a:p>
        </p:txBody>
      </p:sp>
    </p:spTree>
    <p:extLst>
      <p:ext uri="{BB962C8B-B14F-4D97-AF65-F5344CB8AC3E}">
        <p14:creationId xmlns:p14="http://schemas.microsoft.com/office/powerpoint/2010/main" val="80146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0F55512F-AFB4-4B4B-98D4-1018F2D93F8D}" type="datetime8">
              <a:rPr lang="ar-JO" smtClean="0"/>
              <a:t>13 نيسان، 25</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D2E90ABD-325D-48C8-85EE-70F41F7C627C}" type="slidenum">
              <a:rPr lang="ar-JO" smtClean="0"/>
              <a:t>‹#›</a:t>
            </a:fld>
            <a:endParaRPr lang="ar-JO"/>
          </a:p>
        </p:txBody>
      </p:sp>
    </p:spTree>
    <p:extLst>
      <p:ext uri="{BB962C8B-B14F-4D97-AF65-F5344CB8AC3E}">
        <p14:creationId xmlns:p14="http://schemas.microsoft.com/office/powerpoint/2010/main" val="24066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rot="-360000">
            <a:off x="11092111" y="-1635539"/>
            <a:ext cx="432389" cy="2967782"/>
            <a:chOff x="10674027" y="-2348428"/>
            <a:chExt cx="630556" cy="4327939"/>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3438">
              <a:off x="10674027" y="29817"/>
              <a:ext cx="630556" cy="1949694"/>
            </a:xfrm>
            <a:prstGeom prst="rect">
              <a:avLst/>
            </a:prstGeom>
            <a:effectLst>
              <a:outerShdw blurRad="76200" dist="12700" dir="8100000" algn="tr" rotWithShape="0">
                <a:prstClr val="black">
                  <a:alpha val="40000"/>
                </a:prstClr>
              </a:outerShdw>
            </a:effectLst>
          </p:spPr>
        </p:pic>
        <p:sp>
          <p:nvSpPr>
            <p:cNvPr id="7" name="Rectangle 6"/>
            <p:cNvSpPr/>
            <p:nvPr/>
          </p:nvSpPr>
          <p:spPr>
            <a:xfrm>
              <a:off x="10813621" y="-2348428"/>
              <a:ext cx="351368" cy="2304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grpSp>
        <p:nvGrpSpPr>
          <p:cNvPr id="8" name="Group 7"/>
          <p:cNvGrpSpPr/>
          <p:nvPr userDrawn="1"/>
        </p:nvGrpSpPr>
        <p:grpSpPr>
          <a:xfrm rot="-360000">
            <a:off x="10754590" y="-2096222"/>
            <a:ext cx="550414" cy="3764205"/>
            <a:chOff x="10674027" y="-2348428"/>
            <a:chExt cx="630556" cy="431228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73438">
              <a:off x="10674027" y="45471"/>
              <a:ext cx="630556" cy="1918386"/>
            </a:xfrm>
            <a:prstGeom prst="rect">
              <a:avLst/>
            </a:prstGeom>
            <a:effectLst>
              <a:outerShdw blurRad="76200" dist="12700" dir="8100000" algn="tr" rotWithShape="0">
                <a:prstClr val="black">
                  <a:alpha val="40000"/>
                </a:prstClr>
              </a:outerShdw>
            </a:effectLst>
          </p:spPr>
        </p:pic>
        <p:sp>
          <p:nvSpPr>
            <p:cNvPr id="10" name="Rectangle 9"/>
            <p:cNvSpPr/>
            <p:nvPr/>
          </p:nvSpPr>
          <p:spPr>
            <a:xfrm>
              <a:off x="10813621" y="-2348428"/>
              <a:ext cx="351368" cy="2304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sp>
        <p:nvSpPr>
          <p:cNvPr id="14" name="TextBox 13">
            <a:hlinkClick r:id="rId4" action="ppaction://hlinksldjump"/>
          </p:cNvPr>
          <p:cNvSpPr txBox="1"/>
          <p:nvPr userDrawn="1"/>
        </p:nvSpPr>
        <p:spPr>
          <a:xfrm>
            <a:off x="803911" y="5922497"/>
            <a:ext cx="903026" cy="699959"/>
          </a:xfrm>
          <a:custGeom>
            <a:avLst/>
            <a:gdLst>
              <a:gd name="connsiteX0" fmla="*/ 1335315 w 2670628"/>
              <a:gd name="connsiteY0" fmla="*/ 0 h 1654629"/>
              <a:gd name="connsiteX1" fmla="*/ 1606087 w 2670628"/>
              <a:gd name="connsiteY1" fmla="*/ 173606 h 1654629"/>
              <a:gd name="connsiteX2" fmla="*/ 1759430 w 2670628"/>
              <a:gd name="connsiteY2" fmla="*/ 207136 h 1654629"/>
              <a:gd name="connsiteX3" fmla="*/ 2246178 w 2670628"/>
              <a:gd name="connsiteY3" fmla="*/ 207136 h 1654629"/>
              <a:gd name="connsiteX4" fmla="*/ 2670628 w 2670628"/>
              <a:gd name="connsiteY4" fmla="*/ 631586 h 1654629"/>
              <a:gd name="connsiteX5" fmla="*/ 2670628 w 2670628"/>
              <a:gd name="connsiteY5" fmla="*/ 1023042 h 1654629"/>
              <a:gd name="connsiteX6" fmla="*/ 2246178 w 2670628"/>
              <a:gd name="connsiteY6" fmla="*/ 1447492 h 1654629"/>
              <a:gd name="connsiteX7" fmla="*/ 1759435 w 2670628"/>
              <a:gd name="connsiteY7" fmla="*/ 1447492 h 1654629"/>
              <a:gd name="connsiteX8" fmla="*/ 1606087 w 2670628"/>
              <a:gd name="connsiteY8" fmla="*/ 1481023 h 1654629"/>
              <a:gd name="connsiteX9" fmla="*/ 1335315 w 2670628"/>
              <a:gd name="connsiteY9" fmla="*/ 1654629 h 1654629"/>
              <a:gd name="connsiteX10" fmla="*/ 1064542 w 2670628"/>
              <a:gd name="connsiteY10" fmla="*/ 1481023 h 1654629"/>
              <a:gd name="connsiteX11" fmla="*/ 911195 w 2670628"/>
              <a:gd name="connsiteY11" fmla="*/ 1447492 h 1654629"/>
              <a:gd name="connsiteX12" fmla="*/ 424450 w 2670628"/>
              <a:gd name="connsiteY12" fmla="*/ 1447492 h 1654629"/>
              <a:gd name="connsiteX13" fmla="*/ 0 w 2670628"/>
              <a:gd name="connsiteY13" fmla="*/ 1023042 h 1654629"/>
              <a:gd name="connsiteX14" fmla="*/ 0 w 2670628"/>
              <a:gd name="connsiteY14" fmla="*/ 631586 h 1654629"/>
              <a:gd name="connsiteX15" fmla="*/ 424450 w 2670628"/>
              <a:gd name="connsiteY15" fmla="*/ 207136 h 1654629"/>
              <a:gd name="connsiteX16" fmla="*/ 911199 w 2670628"/>
              <a:gd name="connsiteY16" fmla="*/ 207136 h 1654629"/>
              <a:gd name="connsiteX17" fmla="*/ 1064542 w 2670628"/>
              <a:gd name="connsiteY17" fmla="*/ 173606 h 165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0628" h="1654629">
                <a:moveTo>
                  <a:pt x="1335315" y="0"/>
                </a:moveTo>
                <a:lnTo>
                  <a:pt x="1606087" y="173606"/>
                </a:lnTo>
                <a:lnTo>
                  <a:pt x="1759430" y="207136"/>
                </a:lnTo>
                <a:lnTo>
                  <a:pt x="2246178" y="207136"/>
                </a:lnTo>
                <a:cubicBezTo>
                  <a:pt x="2480595" y="207136"/>
                  <a:pt x="2670628" y="397169"/>
                  <a:pt x="2670628" y="631586"/>
                </a:cubicBezTo>
                <a:lnTo>
                  <a:pt x="2670628" y="1023042"/>
                </a:lnTo>
                <a:cubicBezTo>
                  <a:pt x="2670628" y="1257459"/>
                  <a:pt x="2480595" y="1447492"/>
                  <a:pt x="2246178" y="1447492"/>
                </a:cubicBezTo>
                <a:lnTo>
                  <a:pt x="1759435" y="1447492"/>
                </a:lnTo>
                <a:lnTo>
                  <a:pt x="1606087" y="1481023"/>
                </a:lnTo>
                <a:lnTo>
                  <a:pt x="1335315" y="1654629"/>
                </a:lnTo>
                <a:lnTo>
                  <a:pt x="1064542" y="1481023"/>
                </a:lnTo>
                <a:lnTo>
                  <a:pt x="911195" y="1447492"/>
                </a:lnTo>
                <a:lnTo>
                  <a:pt x="424450" y="1447492"/>
                </a:lnTo>
                <a:cubicBezTo>
                  <a:pt x="190033" y="1447492"/>
                  <a:pt x="0" y="1257459"/>
                  <a:pt x="0" y="1023042"/>
                </a:cubicBezTo>
                <a:lnTo>
                  <a:pt x="0" y="631586"/>
                </a:lnTo>
                <a:cubicBezTo>
                  <a:pt x="0" y="397169"/>
                  <a:pt x="190033" y="207136"/>
                  <a:pt x="424450" y="207136"/>
                </a:cubicBezTo>
                <a:lnTo>
                  <a:pt x="911199" y="207136"/>
                </a:lnTo>
                <a:lnTo>
                  <a:pt x="1064542" y="173606"/>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2400" dirty="0">
                <a:solidFill>
                  <a:schemeClr val="bg1"/>
                </a:solidFill>
                <a:latin typeface="Traditional Arabic" panose="02020603050405020304" pitchFamily="18" charset="-78"/>
                <a:cs typeface="Traditional Arabic" panose="02020603050405020304" pitchFamily="18" charset="-78"/>
              </a:rPr>
              <a:t>القائمة</a:t>
            </a:r>
          </a:p>
        </p:txBody>
      </p:sp>
    </p:spTree>
    <p:extLst>
      <p:ext uri="{BB962C8B-B14F-4D97-AF65-F5344CB8AC3E}">
        <p14:creationId xmlns:p14="http://schemas.microsoft.com/office/powerpoint/2010/main" val="97266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30000" decel="30000" autoRev="1" fill="hold" nodeType="withEffect">
                                  <p:stCondLst>
                                    <p:cond delay="0"/>
                                  </p:stCondLst>
                                  <p:childTnLst>
                                    <p:animRot by="600000">
                                      <p:cBhvr>
                                        <p:cTn id="6" dur="2000" fill="hold"/>
                                        <p:tgtEl>
                                          <p:spTgt spid="5"/>
                                        </p:tgtEl>
                                        <p:attrNameLst>
                                          <p:attrName>r</p:attrName>
                                        </p:attrNameLst>
                                      </p:cBhvr>
                                    </p:animRot>
                                  </p:childTnLst>
                                </p:cTn>
                              </p:par>
                              <p:par>
                                <p:cTn id="7" presetID="8" presetClass="emph" presetSubtype="0" repeatCount="indefinite" accel="30000" decel="30000" autoRev="1" fill="hold" nodeType="withEffect">
                                  <p:stCondLst>
                                    <p:cond delay="0"/>
                                  </p:stCondLst>
                                  <p:childTnLst>
                                    <p:animRot by="-600000">
                                      <p:cBhvr>
                                        <p:cTn id="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F68035-91E2-4F04-8556-21995A35A928}" type="datetime8">
              <a:rPr lang="ar-JO" smtClean="0"/>
              <a:t>13 نيسان، 25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D2E90ABD-325D-48C8-85EE-70F41F7C627C}" type="slidenum">
              <a:rPr lang="ar-JO" smtClean="0"/>
              <a:t>‹#›</a:t>
            </a:fld>
            <a:endParaRPr lang="ar-JO"/>
          </a:p>
        </p:txBody>
      </p:sp>
    </p:spTree>
    <p:extLst>
      <p:ext uri="{BB962C8B-B14F-4D97-AF65-F5344CB8AC3E}">
        <p14:creationId xmlns:p14="http://schemas.microsoft.com/office/powerpoint/2010/main" val="324665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E5D93A-DC68-4086-AEDB-A6736918CA2C}" type="datetime8">
              <a:rPr lang="ar-JO" smtClean="0"/>
              <a:t>13 نيسان، 25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D2E90ABD-325D-48C8-85EE-70F41F7C627C}" type="slidenum">
              <a:rPr lang="ar-JO" smtClean="0"/>
              <a:t>‹#›</a:t>
            </a:fld>
            <a:endParaRPr lang="ar-JO"/>
          </a:p>
        </p:txBody>
      </p:sp>
    </p:spTree>
    <p:extLst>
      <p:ext uri="{BB962C8B-B14F-4D97-AF65-F5344CB8AC3E}">
        <p14:creationId xmlns:p14="http://schemas.microsoft.com/office/powerpoint/2010/main" val="91580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72403-DA9A-411B-B162-7A8FDD89730B}" type="datetime8">
              <a:rPr lang="ar-JO" smtClean="0"/>
              <a:t>13 نيسان، 25</a:t>
            </a:fld>
            <a:endParaRPr lang="ar-J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90ABD-325D-48C8-85EE-70F41F7C627C}" type="slidenum">
              <a:rPr lang="ar-JO" smtClean="0"/>
              <a:t>‹#›</a:t>
            </a:fld>
            <a:endParaRPr lang="ar-JO"/>
          </a:p>
        </p:txBody>
      </p:sp>
    </p:spTree>
    <p:extLst>
      <p:ext uri="{BB962C8B-B14F-4D97-AF65-F5344CB8AC3E}">
        <p14:creationId xmlns:p14="http://schemas.microsoft.com/office/powerpoint/2010/main" val="2704283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15/10/1446</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37447674"/>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slide" Target="slide15.xml"/><Relationship Id="rId18" Type="http://schemas.openxmlformats.org/officeDocument/2006/relationships/slide" Target="slide29.xml"/><Relationship Id="rId26" Type="http://schemas.openxmlformats.org/officeDocument/2006/relationships/slide" Target="slide37.xml"/><Relationship Id="rId21" Type="http://schemas.openxmlformats.org/officeDocument/2006/relationships/slide" Target="slide32.xml"/><Relationship Id="rId34" Type="http://schemas.openxmlformats.org/officeDocument/2006/relationships/slide" Target="slide45.xml"/><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slide" Target="slide21.xml"/><Relationship Id="rId25" Type="http://schemas.openxmlformats.org/officeDocument/2006/relationships/slide" Target="slide36.xml"/><Relationship Id="rId33" Type="http://schemas.openxmlformats.org/officeDocument/2006/relationships/slide" Target="slide44.xml"/><Relationship Id="rId38" Type="http://schemas.openxmlformats.org/officeDocument/2006/relationships/slide" Target="slide49.xml"/><Relationship Id="rId2" Type="http://schemas.openxmlformats.org/officeDocument/2006/relationships/notesSlide" Target="../notesSlides/notesSlide3.xml"/><Relationship Id="rId16" Type="http://schemas.openxmlformats.org/officeDocument/2006/relationships/slide" Target="slide20.xml"/><Relationship Id="rId20" Type="http://schemas.openxmlformats.org/officeDocument/2006/relationships/slide" Target="slide31.xml"/><Relationship Id="rId29" Type="http://schemas.openxmlformats.org/officeDocument/2006/relationships/slide" Target="slide40.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3.xml"/><Relationship Id="rId24" Type="http://schemas.openxmlformats.org/officeDocument/2006/relationships/slide" Target="slide35.xml"/><Relationship Id="rId32" Type="http://schemas.openxmlformats.org/officeDocument/2006/relationships/slide" Target="slide43.xml"/><Relationship Id="rId37" Type="http://schemas.openxmlformats.org/officeDocument/2006/relationships/slide" Target="slide48.xml"/><Relationship Id="rId5" Type="http://schemas.openxmlformats.org/officeDocument/2006/relationships/slide" Target="slide6.xml"/><Relationship Id="rId15" Type="http://schemas.openxmlformats.org/officeDocument/2006/relationships/slide" Target="slide19.xml"/><Relationship Id="rId23" Type="http://schemas.openxmlformats.org/officeDocument/2006/relationships/slide" Target="slide34.xml"/><Relationship Id="rId28" Type="http://schemas.openxmlformats.org/officeDocument/2006/relationships/slide" Target="slide39.xml"/><Relationship Id="rId36" Type="http://schemas.openxmlformats.org/officeDocument/2006/relationships/slide" Target="slide47.xml"/><Relationship Id="rId10" Type="http://schemas.openxmlformats.org/officeDocument/2006/relationships/slide" Target="slide12.xml"/><Relationship Id="rId19" Type="http://schemas.openxmlformats.org/officeDocument/2006/relationships/slide" Target="slide30.xml"/><Relationship Id="rId31" Type="http://schemas.openxmlformats.org/officeDocument/2006/relationships/slide" Target="slide42.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8.xml"/><Relationship Id="rId22" Type="http://schemas.openxmlformats.org/officeDocument/2006/relationships/slide" Target="slide33.xml"/><Relationship Id="rId27" Type="http://schemas.openxmlformats.org/officeDocument/2006/relationships/slide" Target="slide38.xml"/><Relationship Id="rId30" Type="http://schemas.openxmlformats.org/officeDocument/2006/relationships/slide" Target="slide41.xml"/><Relationship Id="rId35" Type="http://schemas.openxmlformats.org/officeDocument/2006/relationships/slide" Target="slide46.xml"/><Relationship Id="rId8" Type="http://schemas.openxmlformats.org/officeDocument/2006/relationships/slide" Target="slide10.xml"/><Relationship Id="rId3"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16196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781394"/>
            <a:ext cx="10642976" cy="201593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هل يجوز الاعتماد على الأذان الذي تبثه الإذاعات في الفجر والمغرب؟</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يجوز إذا كانت هذه الإذاعة موثوقة، وقد أفتى بهذا الشيخ محمد بن عثيمين رحمه الله.</a:t>
            </a:r>
          </a:p>
        </p:txBody>
      </p:sp>
    </p:spTree>
    <p:extLst>
      <p:ext uri="{BB962C8B-B14F-4D97-AF65-F5344CB8AC3E}">
        <p14:creationId xmlns:p14="http://schemas.microsoft.com/office/powerpoint/2010/main" val="1962661101"/>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742921"/>
            <a:ext cx="10642976" cy="2092881"/>
          </a:xfrm>
          <a:prstGeom prst="rect">
            <a:avLst/>
          </a:prstGeom>
          <a:noFill/>
        </p:spPr>
        <p:txBody>
          <a:bodyPr wrap="square" rtlCol="0" anchor="ctr">
            <a:spAutoFit/>
          </a:bodyPr>
          <a:lstStyle/>
          <a:p>
            <a:pPr indent="360000" algn="justLow"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بم يثبت دخول شهر رمضان؟</a:t>
            </a:r>
          </a:p>
          <a:p>
            <a:pPr indent="360000" algn="justLow"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يثبت دخول شهر رمضان بأمرين:</a:t>
            </a:r>
          </a:p>
          <a:p>
            <a:pPr indent="360000" algn="justLow"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الأول: إكمال عدة شعبان ثلاثين يوماً. والثاني: رؤية هلال شهر رمضان.</a:t>
            </a:r>
          </a:p>
        </p:txBody>
      </p:sp>
    </p:spTree>
    <p:extLst>
      <p:ext uri="{BB962C8B-B14F-4D97-AF65-F5344CB8AC3E}">
        <p14:creationId xmlns:p14="http://schemas.microsoft.com/office/powerpoint/2010/main" val="3138781576"/>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165840"/>
            <a:ext cx="10642976" cy="3247043"/>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الحكم فيمن رأى هلال رمضان أو العيد وحده ولم تقبل شهادته؟</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لا يصوم ولا يفطر إلا مع الناس، لما جاء في جامع الترمذي وغيره أن النبي صلى الله عليه وسلم قال: "الصوم يوم تصومون" صححه الألباني رحمه الله، ولأن الشهر مأخوذ من الشهرة، فإن لم يشتهر بين الناس لم يكن قد دخل حينئذٍ، وقد أفتى بهذا الشيخ عبد العزيز بن باز رحمه الله.</a:t>
            </a:r>
          </a:p>
        </p:txBody>
      </p:sp>
    </p:spTree>
    <p:extLst>
      <p:ext uri="{BB962C8B-B14F-4D97-AF65-F5344CB8AC3E}">
        <p14:creationId xmlns:p14="http://schemas.microsoft.com/office/powerpoint/2010/main" val="3681054606"/>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511815"/>
            <a:ext cx="10642976" cy="4555093"/>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كم شاهد تشترط شهادته في دخول شهر رمضان وخروجه؟</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يشترط في دخول رمضان شاهد واحد فقط، بدليل ما روى أبو داود وغيره من حديث ابن عمر رضي الله عنهما قال: "تراءى الناس الهلال، فأخبرت رسول الله صلى الله عليه وسلم أني رأيته، فصام وأمر الناس بصيامه" قال الترمذي: "والعمل عليه عند أكثر أهل العلم".</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وأما في خروج الشهر فلا يثبت إلا بشاهدين إجماعاً، قال الترمذي رحمه الله: "ولم يختلف أهل العلم في الإفطار أنه لا يقبل فيه إلا شهادة رجلين".</a:t>
            </a:r>
          </a:p>
        </p:txBody>
      </p:sp>
    </p:spTree>
    <p:extLst>
      <p:ext uri="{BB962C8B-B14F-4D97-AF65-F5344CB8AC3E}">
        <p14:creationId xmlns:p14="http://schemas.microsoft.com/office/powerpoint/2010/main" val="1533373059"/>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781393"/>
            <a:ext cx="10642976" cy="201593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هل يجوز لأهل بلد الصوم والفطر اعتماداً على الحساب الفلكي؟</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لا يجوز، لقوله صلى الله عليه وسلم: "صوموا لرؤيته وأفطروا لرؤيته"، فعلقها صلى الله عليه وسلم بالرؤية.</a:t>
            </a:r>
          </a:p>
        </p:txBody>
      </p:sp>
    </p:spTree>
    <p:extLst>
      <p:ext uri="{BB962C8B-B14F-4D97-AF65-F5344CB8AC3E}">
        <p14:creationId xmlns:p14="http://schemas.microsoft.com/office/powerpoint/2010/main" val="1046666673"/>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742647"/>
            <a:ext cx="10642976" cy="4093428"/>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من الذين يُبَاح لهم الفطر في رمضان؟</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الذين يُبَاح لهم الفطر في رمضان أقسام:</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الأول: المريض الذي يتضرر بالصوم.</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الثاني: المسافر.</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ودليلهما قوله تعالى: "فَمَن شَهِدَ مِنكُمُ الشَّهْرَ فَلْيَصُمْهُ ۖ وَمَن كَانَ مَرِيضًا أَوْ عَلَىٰ سَفَرٍ فَعِدَّةٌ مِّنْ أَيَّامٍ أُخَرَ" الآية.</a:t>
            </a:r>
          </a:p>
        </p:txBody>
      </p:sp>
      <p:sp>
        <p:nvSpPr>
          <p:cNvPr id="3" name="Chevron 2">
            <a:hlinkClick r:id="" action="ppaction://hlinkshowjump?jump=nextslide"/>
          </p:cNvPr>
          <p:cNvSpPr/>
          <p:nvPr/>
        </p:nvSpPr>
        <p:spPr>
          <a:xfrm flipH="1">
            <a:off x="282142"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610978357"/>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858063"/>
            <a:ext cx="10642976" cy="386259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الثالث: الحائض والنفساء، والدليل ما روى البخاري ومسلم من حديث عائشة رضي الله عنها قالت: "كانت إحدانا تحيض على عهد رسول الله صلى الله عليه وسلم فنؤمر بقضاء الصوم ولا نؤمر بقضاء الصلاة".</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الرابع: الحامل والمرضع، واستدلوا بما يروى عن النبي صلى الله عليه وسلم: "إن الله وضع عن المسافر نصف الصلاة والصوم، وعن الحبلى والمرضع" رواه أحمد والترمذي وأبو داود النسائي، وعليهما القضاء.</a:t>
            </a:r>
          </a:p>
        </p:txBody>
      </p:sp>
      <p:sp>
        <p:nvSpPr>
          <p:cNvPr id="3" name="Chevron 2">
            <a:hlinkClick r:id="" action="ppaction://hlinkshowjump?jump=nextslide"/>
          </p:cNvPr>
          <p:cNvSpPr/>
          <p:nvPr/>
        </p:nvSpPr>
        <p:spPr>
          <a:xfrm flipH="1">
            <a:off x="282142"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
        <p:nvSpPr>
          <p:cNvPr id="5" name="Chevron 4">
            <a:hlinkClick r:id="" action="ppaction://hlinkshowjump?jump=previousslide"/>
          </p:cNvPr>
          <p:cNvSpPr/>
          <p:nvPr/>
        </p:nvSpPr>
        <p:spPr>
          <a:xfrm>
            <a:off x="1744738"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369172176"/>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858063"/>
            <a:ext cx="10642976" cy="386259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الخامس: العاجز عن الصيام لكبر أو مرض لا يرجى برؤه، روى البخاري وغيره عن ابن عباس رضي الله عنهما في قوله تعالى: "وَعَلَى الَّذِينَ يُطِيقُونَهُ فِدْيَةٌ طَعَامُ مِسْكِينٍ"، قال ابن عباس رضي الله عنهما: "ليست بمنسوخة، هو الشيخ الكبير والمرأة الكبيرة لا يستطيعان أن يصوما، فليطعما مكان كل يوم مسكيناً".</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تنبيه: قرر الشيخ محمد بن عثيمين رحمه الله أنه إن قدر شفاء المريض مرضاً لا يرجى برؤه فلا يطالب بقضاء ما أفطر، لأن ذمته برئت بإطعامه.</a:t>
            </a:r>
          </a:p>
        </p:txBody>
      </p:sp>
      <p:sp>
        <p:nvSpPr>
          <p:cNvPr id="5" name="Chevron 4">
            <a:hlinkClick r:id="" action="ppaction://hlinkshowjump?jump=previousslide"/>
          </p:cNvPr>
          <p:cNvSpPr/>
          <p:nvPr/>
        </p:nvSpPr>
        <p:spPr>
          <a:xfrm>
            <a:off x="1744738"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964287819"/>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396672"/>
            <a:ext cx="10642976" cy="2785378"/>
          </a:xfrm>
          <a:prstGeom prst="rect">
            <a:avLst/>
          </a:prstGeom>
          <a:noFill/>
        </p:spPr>
        <p:txBody>
          <a:bodyPr wrap="square" rtlCol="0" anchor="ctr">
            <a:spAutoFit/>
          </a:bodyPr>
          <a:lstStyle/>
          <a:p>
            <a:pPr indent="360000" algn="justLow"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صفة الإطعام للعاجز عن الصيام؟</a:t>
            </a:r>
          </a:p>
          <a:p>
            <a:pPr indent="360000" algn="justLow"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له طريقتان:</a:t>
            </a:r>
          </a:p>
          <a:p>
            <a:pPr indent="360000" algn="justLow"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الأولى: أن يصنع طعاماً ويدعو المساكين إليه.</a:t>
            </a:r>
          </a:p>
          <a:p>
            <a:pPr indent="360000" algn="justLow"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الثانية: أن يفرق الطعام على المساكين سواءً كان مطبوخاً أم لا.</a:t>
            </a:r>
          </a:p>
        </p:txBody>
      </p:sp>
    </p:spTree>
    <p:extLst>
      <p:ext uri="{BB962C8B-B14F-4D97-AF65-F5344CB8AC3E}">
        <p14:creationId xmlns:p14="http://schemas.microsoft.com/office/powerpoint/2010/main" val="542984718"/>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550286"/>
            <a:ext cx="10642976" cy="4478149"/>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حكم السحور لمن أراد الصيام؟</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الأمر بالسحور على الاستحباب كما قرر هذا الشيخ محمد بن صالح بن عثيمين رحمه الله، كما يُسَن أن يكون السحور في الجزء الأخير من الليل، لقول زيد بن ثابت رضي الله عنه: "تسحرنا مع رسول الله صلى الله عليه وسلم ثم قام إلى الصلاة، فقلت: كم كان بين الأذان والسحور؟ قال: قدر خمسين آية"، رواه البخاري ومسلم، ولقوله صلى الله عليه وسلم: "لا تزال أمتي بخير ما عجلوا الفطر وأخروا السحور" رواه أحمد.</a:t>
            </a:r>
          </a:p>
        </p:txBody>
      </p:sp>
      <p:sp>
        <p:nvSpPr>
          <p:cNvPr id="3" name="TextBox 2">
            <a:hlinkClick r:id="rId3" action="ppaction://hlinksldjump"/>
          </p:cNvPr>
          <p:cNvSpPr txBox="1"/>
          <p:nvPr/>
        </p:nvSpPr>
        <p:spPr>
          <a:xfrm>
            <a:off x="803911" y="5922497"/>
            <a:ext cx="903026" cy="699959"/>
          </a:xfrm>
          <a:custGeom>
            <a:avLst/>
            <a:gdLst>
              <a:gd name="connsiteX0" fmla="*/ 1335315 w 2670628"/>
              <a:gd name="connsiteY0" fmla="*/ 0 h 1654629"/>
              <a:gd name="connsiteX1" fmla="*/ 1606087 w 2670628"/>
              <a:gd name="connsiteY1" fmla="*/ 173606 h 1654629"/>
              <a:gd name="connsiteX2" fmla="*/ 1759430 w 2670628"/>
              <a:gd name="connsiteY2" fmla="*/ 207136 h 1654629"/>
              <a:gd name="connsiteX3" fmla="*/ 2246178 w 2670628"/>
              <a:gd name="connsiteY3" fmla="*/ 207136 h 1654629"/>
              <a:gd name="connsiteX4" fmla="*/ 2670628 w 2670628"/>
              <a:gd name="connsiteY4" fmla="*/ 631586 h 1654629"/>
              <a:gd name="connsiteX5" fmla="*/ 2670628 w 2670628"/>
              <a:gd name="connsiteY5" fmla="*/ 1023042 h 1654629"/>
              <a:gd name="connsiteX6" fmla="*/ 2246178 w 2670628"/>
              <a:gd name="connsiteY6" fmla="*/ 1447492 h 1654629"/>
              <a:gd name="connsiteX7" fmla="*/ 1759435 w 2670628"/>
              <a:gd name="connsiteY7" fmla="*/ 1447492 h 1654629"/>
              <a:gd name="connsiteX8" fmla="*/ 1606087 w 2670628"/>
              <a:gd name="connsiteY8" fmla="*/ 1481023 h 1654629"/>
              <a:gd name="connsiteX9" fmla="*/ 1335315 w 2670628"/>
              <a:gd name="connsiteY9" fmla="*/ 1654629 h 1654629"/>
              <a:gd name="connsiteX10" fmla="*/ 1064542 w 2670628"/>
              <a:gd name="connsiteY10" fmla="*/ 1481023 h 1654629"/>
              <a:gd name="connsiteX11" fmla="*/ 911195 w 2670628"/>
              <a:gd name="connsiteY11" fmla="*/ 1447492 h 1654629"/>
              <a:gd name="connsiteX12" fmla="*/ 424450 w 2670628"/>
              <a:gd name="connsiteY12" fmla="*/ 1447492 h 1654629"/>
              <a:gd name="connsiteX13" fmla="*/ 0 w 2670628"/>
              <a:gd name="connsiteY13" fmla="*/ 1023042 h 1654629"/>
              <a:gd name="connsiteX14" fmla="*/ 0 w 2670628"/>
              <a:gd name="connsiteY14" fmla="*/ 631586 h 1654629"/>
              <a:gd name="connsiteX15" fmla="*/ 424450 w 2670628"/>
              <a:gd name="connsiteY15" fmla="*/ 207136 h 1654629"/>
              <a:gd name="connsiteX16" fmla="*/ 911199 w 2670628"/>
              <a:gd name="connsiteY16" fmla="*/ 207136 h 1654629"/>
              <a:gd name="connsiteX17" fmla="*/ 1064542 w 2670628"/>
              <a:gd name="connsiteY17" fmla="*/ 173606 h 165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0628" h="1654629">
                <a:moveTo>
                  <a:pt x="1335315" y="0"/>
                </a:moveTo>
                <a:lnTo>
                  <a:pt x="1606087" y="173606"/>
                </a:lnTo>
                <a:lnTo>
                  <a:pt x="1759430" y="207136"/>
                </a:lnTo>
                <a:lnTo>
                  <a:pt x="2246178" y="207136"/>
                </a:lnTo>
                <a:cubicBezTo>
                  <a:pt x="2480595" y="207136"/>
                  <a:pt x="2670628" y="397169"/>
                  <a:pt x="2670628" y="631586"/>
                </a:cubicBezTo>
                <a:lnTo>
                  <a:pt x="2670628" y="1023042"/>
                </a:lnTo>
                <a:cubicBezTo>
                  <a:pt x="2670628" y="1257459"/>
                  <a:pt x="2480595" y="1447492"/>
                  <a:pt x="2246178" y="1447492"/>
                </a:cubicBezTo>
                <a:lnTo>
                  <a:pt x="1759435" y="1447492"/>
                </a:lnTo>
                <a:lnTo>
                  <a:pt x="1606087" y="1481023"/>
                </a:lnTo>
                <a:lnTo>
                  <a:pt x="1335315" y="1654629"/>
                </a:lnTo>
                <a:lnTo>
                  <a:pt x="1064542" y="1481023"/>
                </a:lnTo>
                <a:lnTo>
                  <a:pt x="911195" y="1447492"/>
                </a:lnTo>
                <a:lnTo>
                  <a:pt x="424450" y="1447492"/>
                </a:lnTo>
                <a:cubicBezTo>
                  <a:pt x="190033" y="1447492"/>
                  <a:pt x="0" y="1257459"/>
                  <a:pt x="0" y="1023042"/>
                </a:cubicBezTo>
                <a:lnTo>
                  <a:pt x="0" y="631586"/>
                </a:lnTo>
                <a:cubicBezTo>
                  <a:pt x="0" y="397169"/>
                  <a:pt x="190033" y="207136"/>
                  <a:pt x="424450" y="207136"/>
                </a:cubicBezTo>
                <a:lnTo>
                  <a:pt x="911199" y="207136"/>
                </a:lnTo>
                <a:lnTo>
                  <a:pt x="1064542" y="173606"/>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2400" dirty="0">
                <a:solidFill>
                  <a:schemeClr val="bg1"/>
                </a:solidFill>
                <a:latin typeface="Traditional Arabic" panose="02020603050405020304" pitchFamily="18" charset="-78"/>
                <a:cs typeface="Traditional Arabic" panose="02020603050405020304" pitchFamily="18" charset="-78"/>
              </a:rPr>
              <a:t>القائمة</a:t>
            </a:r>
          </a:p>
        </p:txBody>
      </p:sp>
    </p:spTree>
    <p:extLst>
      <p:ext uri="{BB962C8B-B14F-4D97-AF65-F5344CB8AC3E}">
        <p14:creationId xmlns:p14="http://schemas.microsoft.com/office/powerpoint/2010/main" val="1176245304"/>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rot="-360000">
            <a:off x="10674027" y="-2384286"/>
            <a:ext cx="630556" cy="4327939"/>
            <a:chOff x="10674027" y="-2348428"/>
            <a:chExt cx="630556" cy="4327939"/>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73438">
              <a:off x="10674027" y="29817"/>
              <a:ext cx="630556" cy="1949694"/>
            </a:xfrm>
            <a:prstGeom prst="rect">
              <a:avLst/>
            </a:prstGeom>
            <a:effectLst>
              <a:outerShdw blurRad="76200" dist="12700" dir="8100000" algn="tr" rotWithShape="0">
                <a:prstClr val="black">
                  <a:alpha val="40000"/>
                </a:prstClr>
              </a:outerShdw>
            </a:effectLst>
          </p:spPr>
        </p:pic>
        <p:sp>
          <p:nvSpPr>
            <p:cNvPr id="8" name="Rectangle 7"/>
            <p:cNvSpPr/>
            <p:nvPr/>
          </p:nvSpPr>
          <p:spPr>
            <a:xfrm>
              <a:off x="10813621" y="-2348428"/>
              <a:ext cx="351368" cy="2304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sz="6000">
                <a:solidFill>
                  <a:prstClr val="white"/>
                </a:solidFill>
              </a:endParaRPr>
            </a:p>
          </p:txBody>
        </p:sp>
      </p:grpSp>
      <p:grpSp>
        <p:nvGrpSpPr>
          <p:cNvPr id="13" name="Group 12"/>
          <p:cNvGrpSpPr/>
          <p:nvPr/>
        </p:nvGrpSpPr>
        <p:grpSpPr>
          <a:xfrm rot="-360000">
            <a:off x="10169118" y="-3041922"/>
            <a:ext cx="802673" cy="5489369"/>
            <a:chOff x="10674027" y="-2348428"/>
            <a:chExt cx="630556" cy="4312285"/>
          </a:xfrm>
        </p:grpSpPr>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73438">
              <a:off x="10674027" y="45471"/>
              <a:ext cx="630556" cy="1918386"/>
            </a:xfrm>
            <a:prstGeom prst="rect">
              <a:avLst/>
            </a:prstGeom>
            <a:effectLst>
              <a:outerShdw blurRad="76200" dist="12700" dir="8100000" algn="tr" rotWithShape="0">
                <a:prstClr val="black">
                  <a:alpha val="40000"/>
                </a:prstClr>
              </a:outerShdw>
            </a:effectLst>
          </p:spPr>
        </p:pic>
        <p:sp>
          <p:nvSpPr>
            <p:cNvPr id="15" name="Rectangle 14"/>
            <p:cNvSpPr/>
            <p:nvPr/>
          </p:nvSpPr>
          <p:spPr>
            <a:xfrm>
              <a:off x="10813621" y="-2348428"/>
              <a:ext cx="351368" cy="2304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sz="6000">
                <a:solidFill>
                  <a:prstClr val="white"/>
                </a:solidFill>
              </a:endParaRPr>
            </a:p>
          </p:txBody>
        </p:sp>
      </p:grpSp>
      <p:sp>
        <p:nvSpPr>
          <p:cNvPr id="202" name="Freeform 201">
            <a:hlinkClick r:id="" action="ppaction://hlinkshowjump?jump=nextslide"/>
          </p:cNvPr>
          <p:cNvSpPr/>
          <p:nvPr/>
        </p:nvSpPr>
        <p:spPr>
          <a:xfrm>
            <a:off x="5682873" y="5596445"/>
            <a:ext cx="826256" cy="725722"/>
          </a:xfrm>
          <a:custGeom>
            <a:avLst/>
            <a:gdLst>
              <a:gd name="connsiteX0" fmla="*/ 788174 w 1576350"/>
              <a:gd name="connsiteY0" fmla="*/ 0 h 1373088"/>
              <a:gd name="connsiteX1" fmla="*/ 994441 w 1576350"/>
              <a:gd name="connsiteY1" fmla="*/ 82792 h 1373088"/>
              <a:gd name="connsiteX2" fmla="*/ 1194034 w 1576350"/>
              <a:gd name="connsiteY2" fmla="*/ 127027 h 1373088"/>
              <a:gd name="connsiteX3" fmla="*/ 1389840 w 1576350"/>
              <a:gd name="connsiteY3" fmla="*/ 127027 h 1373088"/>
              <a:gd name="connsiteX4" fmla="*/ 1576350 w 1576350"/>
              <a:gd name="connsiteY4" fmla="*/ 313537 h 1373088"/>
              <a:gd name="connsiteX5" fmla="*/ 1576350 w 1576350"/>
              <a:gd name="connsiteY5" fmla="*/ 1059553 h 1373088"/>
              <a:gd name="connsiteX6" fmla="*/ 1389840 w 1576350"/>
              <a:gd name="connsiteY6" fmla="*/ 1246063 h 1373088"/>
              <a:gd name="connsiteX7" fmla="*/ 1194025 w 1576350"/>
              <a:gd name="connsiteY7" fmla="*/ 1246063 h 1373088"/>
              <a:gd name="connsiteX8" fmla="*/ 994441 w 1576350"/>
              <a:gd name="connsiteY8" fmla="*/ 1290296 h 1373088"/>
              <a:gd name="connsiteX9" fmla="*/ 788174 w 1576350"/>
              <a:gd name="connsiteY9" fmla="*/ 1373088 h 1373088"/>
              <a:gd name="connsiteX10" fmla="*/ 581907 w 1576350"/>
              <a:gd name="connsiteY10" fmla="*/ 1290296 h 1373088"/>
              <a:gd name="connsiteX11" fmla="*/ 382323 w 1576350"/>
              <a:gd name="connsiteY11" fmla="*/ 1246063 h 1373088"/>
              <a:gd name="connsiteX12" fmla="*/ 186510 w 1576350"/>
              <a:gd name="connsiteY12" fmla="*/ 1246063 h 1373088"/>
              <a:gd name="connsiteX13" fmla="*/ 0 w 1576350"/>
              <a:gd name="connsiteY13" fmla="*/ 1059553 h 1373088"/>
              <a:gd name="connsiteX14" fmla="*/ 0 w 1576350"/>
              <a:gd name="connsiteY14" fmla="*/ 313537 h 1373088"/>
              <a:gd name="connsiteX15" fmla="*/ 186510 w 1576350"/>
              <a:gd name="connsiteY15" fmla="*/ 127027 h 1373088"/>
              <a:gd name="connsiteX16" fmla="*/ 382314 w 1576350"/>
              <a:gd name="connsiteY16" fmla="*/ 127027 h 1373088"/>
              <a:gd name="connsiteX17" fmla="*/ 581907 w 1576350"/>
              <a:gd name="connsiteY17" fmla="*/ 82792 h 137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76350" h="1373088">
                <a:moveTo>
                  <a:pt x="788174" y="0"/>
                </a:moveTo>
                <a:lnTo>
                  <a:pt x="994441" y="82792"/>
                </a:lnTo>
                <a:lnTo>
                  <a:pt x="1194034" y="127027"/>
                </a:lnTo>
                <a:lnTo>
                  <a:pt x="1389840" y="127027"/>
                </a:lnTo>
                <a:cubicBezTo>
                  <a:pt x="1492847" y="127027"/>
                  <a:pt x="1576350" y="210530"/>
                  <a:pt x="1576350" y="313537"/>
                </a:cubicBezTo>
                <a:lnTo>
                  <a:pt x="1576350" y="1059553"/>
                </a:lnTo>
                <a:cubicBezTo>
                  <a:pt x="1576350" y="1162560"/>
                  <a:pt x="1492847" y="1246063"/>
                  <a:pt x="1389840" y="1246063"/>
                </a:cubicBezTo>
                <a:lnTo>
                  <a:pt x="1194025" y="1246063"/>
                </a:lnTo>
                <a:lnTo>
                  <a:pt x="994441" y="1290296"/>
                </a:lnTo>
                <a:lnTo>
                  <a:pt x="788174" y="1373088"/>
                </a:lnTo>
                <a:lnTo>
                  <a:pt x="581907" y="1290296"/>
                </a:lnTo>
                <a:lnTo>
                  <a:pt x="382323" y="1246063"/>
                </a:lnTo>
                <a:lnTo>
                  <a:pt x="186510" y="1246063"/>
                </a:lnTo>
                <a:cubicBezTo>
                  <a:pt x="83503" y="1246063"/>
                  <a:pt x="0" y="1162560"/>
                  <a:pt x="0" y="1059553"/>
                </a:cubicBezTo>
                <a:lnTo>
                  <a:pt x="0" y="313537"/>
                </a:lnTo>
                <a:cubicBezTo>
                  <a:pt x="0" y="210530"/>
                  <a:pt x="83503" y="127027"/>
                  <a:pt x="186510" y="127027"/>
                </a:cubicBezTo>
                <a:lnTo>
                  <a:pt x="382314" y="127027"/>
                </a:lnTo>
                <a:lnTo>
                  <a:pt x="581907" y="82792"/>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prstClr val="white"/>
                </a:solidFill>
              </a:rPr>
              <a:t>دخول</a:t>
            </a:r>
          </a:p>
        </p:txBody>
      </p:sp>
      <p:sp>
        <p:nvSpPr>
          <p:cNvPr id="203" name="Freeform 202">
            <a:hlinkClick r:id="" action="ppaction://hlinkshowjump?jump=nextslide"/>
          </p:cNvPr>
          <p:cNvSpPr/>
          <p:nvPr/>
        </p:nvSpPr>
        <p:spPr>
          <a:xfrm>
            <a:off x="5709213" y="5622392"/>
            <a:ext cx="773575" cy="673828"/>
          </a:xfrm>
          <a:custGeom>
            <a:avLst/>
            <a:gdLst>
              <a:gd name="connsiteX0" fmla="*/ 788174 w 1576350"/>
              <a:gd name="connsiteY0" fmla="*/ 0 h 1373088"/>
              <a:gd name="connsiteX1" fmla="*/ 994441 w 1576350"/>
              <a:gd name="connsiteY1" fmla="*/ 82792 h 1373088"/>
              <a:gd name="connsiteX2" fmla="*/ 1194034 w 1576350"/>
              <a:gd name="connsiteY2" fmla="*/ 127027 h 1373088"/>
              <a:gd name="connsiteX3" fmla="*/ 1389840 w 1576350"/>
              <a:gd name="connsiteY3" fmla="*/ 127027 h 1373088"/>
              <a:gd name="connsiteX4" fmla="*/ 1576350 w 1576350"/>
              <a:gd name="connsiteY4" fmla="*/ 313537 h 1373088"/>
              <a:gd name="connsiteX5" fmla="*/ 1576350 w 1576350"/>
              <a:gd name="connsiteY5" fmla="*/ 1059553 h 1373088"/>
              <a:gd name="connsiteX6" fmla="*/ 1389840 w 1576350"/>
              <a:gd name="connsiteY6" fmla="*/ 1246063 h 1373088"/>
              <a:gd name="connsiteX7" fmla="*/ 1194025 w 1576350"/>
              <a:gd name="connsiteY7" fmla="*/ 1246063 h 1373088"/>
              <a:gd name="connsiteX8" fmla="*/ 994441 w 1576350"/>
              <a:gd name="connsiteY8" fmla="*/ 1290296 h 1373088"/>
              <a:gd name="connsiteX9" fmla="*/ 788174 w 1576350"/>
              <a:gd name="connsiteY9" fmla="*/ 1373088 h 1373088"/>
              <a:gd name="connsiteX10" fmla="*/ 581907 w 1576350"/>
              <a:gd name="connsiteY10" fmla="*/ 1290296 h 1373088"/>
              <a:gd name="connsiteX11" fmla="*/ 382323 w 1576350"/>
              <a:gd name="connsiteY11" fmla="*/ 1246063 h 1373088"/>
              <a:gd name="connsiteX12" fmla="*/ 186510 w 1576350"/>
              <a:gd name="connsiteY12" fmla="*/ 1246063 h 1373088"/>
              <a:gd name="connsiteX13" fmla="*/ 0 w 1576350"/>
              <a:gd name="connsiteY13" fmla="*/ 1059553 h 1373088"/>
              <a:gd name="connsiteX14" fmla="*/ 0 w 1576350"/>
              <a:gd name="connsiteY14" fmla="*/ 313537 h 1373088"/>
              <a:gd name="connsiteX15" fmla="*/ 186510 w 1576350"/>
              <a:gd name="connsiteY15" fmla="*/ 127027 h 1373088"/>
              <a:gd name="connsiteX16" fmla="*/ 382314 w 1576350"/>
              <a:gd name="connsiteY16" fmla="*/ 127027 h 1373088"/>
              <a:gd name="connsiteX17" fmla="*/ 581907 w 1576350"/>
              <a:gd name="connsiteY17" fmla="*/ 82792 h 137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76350" h="1373088">
                <a:moveTo>
                  <a:pt x="788174" y="0"/>
                </a:moveTo>
                <a:lnTo>
                  <a:pt x="994441" y="82792"/>
                </a:lnTo>
                <a:lnTo>
                  <a:pt x="1194034" y="127027"/>
                </a:lnTo>
                <a:lnTo>
                  <a:pt x="1389840" y="127027"/>
                </a:lnTo>
                <a:cubicBezTo>
                  <a:pt x="1492847" y="127027"/>
                  <a:pt x="1576350" y="210530"/>
                  <a:pt x="1576350" y="313537"/>
                </a:cubicBezTo>
                <a:lnTo>
                  <a:pt x="1576350" y="1059553"/>
                </a:lnTo>
                <a:cubicBezTo>
                  <a:pt x="1576350" y="1162560"/>
                  <a:pt x="1492847" y="1246063"/>
                  <a:pt x="1389840" y="1246063"/>
                </a:cubicBezTo>
                <a:lnTo>
                  <a:pt x="1194025" y="1246063"/>
                </a:lnTo>
                <a:lnTo>
                  <a:pt x="994441" y="1290296"/>
                </a:lnTo>
                <a:lnTo>
                  <a:pt x="788174" y="1373088"/>
                </a:lnTo>
                <a:lnTo>
                  <a:pt x="581907" y="1290296"/>
                </a:lnTo>
                <a:lnTo>
                  <a:pt x="382323" y="1246063"/>
                </a:lnTo>
                <a:lnTo>
                  <a:pt x="186510" y="1246063"/>
                </a:lnTo>
                <a:cubicBezTo>
                  <a:pt x="83503" y="1246063"/>
                  <a:pt x="0" y="1162560"/>
                  <a:pt x="0" y="1059553"/>
                </a:cubicBezTo>
                <a:lnTo>
                  <a:pt x="0" y="313537"/>
                </a:lnTo>
                <a:cubicBezTo>
                  <a:pt x="0" y="210530"/>
                  <a:pt x="83503" y="127027"/>
                  <a:pt x="186510" y="127027"/>
                </a:cubicBezTo>
                <a:lnTo>
                  <a:pt x="382314" y="127027"/>
                </a:lnTo>
                <a:lnTo>
                  <a:pt x="581907" y="82792"/>
                </a:lnTo>
                <a:close/>
              </a:path>
            </a:pathLst>
          </a:custGeom>
          <a:solidFill>
            <a:srgbClr val="BB4A2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prstClr val="white"/>
                </a:solidFill>
              </a:rPr>
              <a:t>تخطي</a:t>
            </a:r>
          </a:p>
        </p:txBody>
      </p:sp>
      <p:sp>
        <p:nvSpPr>
          <p:cNvPr id="4" name="Rectangle 3"/>
          <p:cNvSpPr/>
          <p:nvPr/>
        </p:nvSpPr>
        <p:spPr>
          <a:xfrm>
            <a:off x="-152400" y="3657600"/>
            <a:ext cx="12496800" cy="1170554"/>
          </a:xfrm>
          <a:prstGeom prst="rect">
            <a:avLst/>
          </a:prstGeom>
          <a:solidFill>
            <a:schemeClr val="bg1">
              <a:alpha val="60000"/>
            </a:schemeClr>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srgbClr val="8C3720"/>
              </a:solidFill>
            </a:endParaRPr>
          </a:p>
        </p:txBody>
      </p:sp>
      <p:sp>
        <p:nvSpPr>
          <p:cNvPr id="93" name="Rectangle 92"/>
          <p:cNvSpPr/>
          <p:nvPr/>
        </p:nvSpPr>
        <p:spPr>
          <a:xfrm>
            <a:off x="12344400" y="3827379"/>
            <a:ext cx="36644210" cy="769441"/>
          </a:xfrm>
          <a:prstGeom prst="rect">
            <a:avLst/>
          </a:prstGeom>
        </p:spPr>
        <p:txBody>
          <a:bodyPr wrap="square">
            <a:spAutoFit/>
          </a:bodyPr>
          <a:lstStyle/>
          <a:p>
            <a:pPr algn="r"/>
            <a:r>
              <a:rPr lang="ar-JO" sz="4400" dirty="0">
                <a:solidFill>
                  <a:srgbClr val="8C3720"/>
                </a:solidFill>
                <a:latin typeface="Traditional Arabic" panose="02020603050405020304" pitchFamily="18" charset="-78"/>
                <a:cs typeface="Traditional Arabic" panose="02020603050405020304" pitchFamily="18" charset="-78"/>
              </a:rPr>
              <a:t> شَهْرُ رَمَضَانَ الَّذِي أُنزِلَ فِيهِ الْقُرْآنُ هُدًى لِّلنَّاسِ وَبَيِّنَاتٍ مِّنَ الْهُدَىٰ وَالْفُرْقَانِ ۚ فَمَن شَهِدَ مِنكُمُ الشَّهْرَ فَلْيَصُمْهُ ۖ وَمَن كَانَ مَرِيضًا أَوْ عَلَىٰ سَفَرٍ فَعِدَّةٌ مِّنْ أَيَّامٍ أُخَرَ ۗ يُرِيدُ اللَّهُ بِكُمُ الْيُسْرَ وَلَا يُرِيدُ بِكُمُ الْعُسْرَ وَلِتُكْمِلُوا الْعِدَّةَ وَلِتُكَبِّرُوا اللَّهَ عَلَىٰ مَا هَدَاكُمْ وَلَعَلَّكُمْ تَشْكُرُونَ</a:t>
            </a:r>
            <a:endParaRPr lang="ar-JO" sz="4400" dirty="0">
              <a:solidFill>
                <a:srgbClr val="8C3720"/>
              </a:solidFill>
            </a:endParaRPr>
          </a:p>
        </p:txBody>
      </p:sp>
      <p:pic>
        <p:nvPicPr>
          <p:cNvPr id="3"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696275"/>
            <a:ext cx="609600" cy="609600"/>
          </a:xfrm>
          <a:prstGeom prst="rect">
            <a:avLst/>
          </a:prstGeom>
        </p:spPr>
      </p:pic>
      <p:sp>
        <p:nvSpPr>
          <p:cNvPr id="2" name="Rectangle 1" hidden="1"/>
          <p:cNvSpPr/>
          <p:nvPr/>
        </p:nvSpPr>
        <p:spPr>
          <a:xfrm>
            <a:off x="0" y="-13780"/>
            <a:ext cx="12192000" cy="68717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Tree>
    <p:extLst>
      <p:ext uri="{BB962C8B-B14F-4D97-AF65-F5344CB8AC3E}">
        <p14:creationId xmlns:p14="http://schemas.microsoft.com/office/powerpoint/2010/main" val="2652116275"/>
      </p:ext>
    </p:extLst>
  </p:cSld>
  <p:clrMapOvr>
    <a:masterClrMapping/>
  </p:clrMapOvr>
  <mc:AlternateContent xmlns:mc="http://schemas.openxmlformats.org/markup-compatibility/2006" xmlns:p14="http://schemas.microsoft.com/office/powerpoint/2010/main">
    <mc:Choice Requires="p14">
      <p:transition spd="slow" p14:dur="5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2062" fill="hold"/>
                                        <p:tgtEl>
                                          <p:spTgt spid="3"/>
                                        </p:tgtEl>
                                      </p:cBhvr>
                                    </p:cmd>
                                  </p:childTnLst>
                                </p:cTn>
                              </p:par>
                              <p:par>
                                <p:cTn id="7" presetID="10" presetClass="exit" presetSubtype="0" fill="hold" grpId="0" nodeType="withEffect">
                                  <p:stCondLst>
                                    <p:cond delay="0"/>
                                  </p:stCondLst>
                                  <p:childTnLst>
                                    <p:animEffect transition="out" filter="fade">
                                      <p:cBhvr>
                                        <p:cTn id="8" dur="1500"/>
                                        <p:tgtEl>
                                          <p:spTgt spid="2"/>
                                        </p:tgtEl>
                                      </p:cBhvr>
                                    </p:animEffect>
                                    <p:set>
                                      <p:cBhvr>
                                        <p:cTn id="9" dur="1" fill="hold">
                                          <p:stCondLst>
                                            <p:cond delay="1499"/>
                                          </p:stCondLst>
                                        </p:cTn>
                                        <p:tgtEl>
                                          <p:spTgt spid="2"/>
                                        </p:tgtEl>
                                        <p:attrNameLst>
                                          <p:attrName>style.visibility</p:attrName>
                                        </p:attrNameLst>
                                      </p:cBhvr>
                                      <p:to>
                                        <p:strVal val="hidden"/>
                                      </p:to>
                                    </p:set>
                                  </p:childTnLst>
                                </p:cTn>
                              </p:par>
                              <p:par>
                                <p:cTn id="10" presetID="8" presetClass="emph" presetSubtype="0" repeatCount="indefinite" accel="30000" decel="30000" autoRev="1" fill="hold" nodeType="withEffect">
                                  <p:stCondLst>
                                    <p:cond delay="0"/>
                                  </p:stCondLst>
                                  <p:childTnLst>
                                    <p:animRot by="600000">
                                      <p:cBhvr>
                                        <p:cTn id="11" dur="2000" fill="hold"/>
                                        <p:tgtEl>
                                          <p:spTgt spid="12"/>
                                        </p:tgtEl>
                                        <p:attrNameLst>
                                          <p:attrName>r</p:attrName>
                                        </p:attrNameLst>
                                      </p:cBhvr>
                                    </p:animRot>
                                  </p:childTnLst>
                                </p:cTn>
                              </p:par>
                              <p:par>
                                <p:cTn id="12" presetID="8" presetClass="emph" presetSubtype="0" repeatCount="indefinite" accel="30000" decel="30000" autoRev="1" fill="hold" nodeType="withEffect">
                                  <p:stCondLst>
                                    <p:cond delay="0"/>
                                  </p:stCondLst>
                                  <p:childTnLst>
                                    <p:animRot by="-600000">
                                      <p:cBhvr>
                                        <p:cTn id="13" dur="2000" fill="hold"/>
                                        <p:tgtEl>
                                          <p:spTgt spid="13"/>
                                        </p:tgtEl>
                                        <p:attrNameLst>
                                          <p:attrName>r</p:attrName>
                                        </p:attrNameLst>
                                      </p:cBhvr>
                                    </p:animRo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52000" fill="hold"/>
                                        <p:tgtEl>
                                          <p:spTgt spid="93"/>
                                        </p:tgtEl>
                                        <p:attrNameLst>
                                          <p:attrName>ppt_x</p:attrName>
                                        </p:attrNameLst>
                                      </p:cBhvr>
                                      <p:tavLst>
                                        <p:tav tm="0">
                                          <p:val>
                                            <p:strVal val="0-#ppt_w/2"/>
                                          </p:val>
                                        </p:tav>
                                        <p:tav tm="100000">
                                          <p:val>
                                            <p:strVal val="#ppt_x"/>
                                          </p:val>
                                        </p:tav>
                                      </p:tavLst>
                                    </p:anim>
                                    <p:anim calcmode="lin" valueType="num">
                                      <p:cBhvr additive="base">
                                        <p:cTn id="17" dur="520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93"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165839"/>
            <a:ext cx="10642976" cy="3247043"/>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على ماذا يسن أن يفطر الصائم؟</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الفطر على تمر، فإن لم يجد فعلى ماء، ودليله ما جاء عن سلمان بن عامر رضي الله عنه قال: قال رسول الله صلى الله عليه وسلم: "إذا كان أحدكم صائماً فليفطر على التمر، فإن لم يجد التمر فعلى الماء، فإن الماء طهور" رواه الخمسة، وقال الترمذي: حديث حسن صحيح.</a:t>
            </a:r>
          </a:p>
        </p:txBody>
      </p:sp>
    </p:spTree>
    <p:extLst>
      <p:ext uri="{BB962C8B-B14F-4D97-AF65-F5344CB8AC3E}">
        <p14:creationId xmlns:p14="http://schemas.microsoft.com/office/powerpoint/2010/main" val="1028081369"/>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473342"/>
            <a:ext cx="10642976" cy="4632037"/>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هي مفسدات الصوم؟</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للصوم عدة مفسدات:</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أولاً: الأكل والشرب عمداً غير نسيان، وقد أجمع على هذا أهل العلم رحمهم الله تعالى، قال تعالى: "وكلوا واشربوا حتى يتبين لكم الخيط الأبيض من الخيط الأسود من الفجر".</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والتدخين داخل فيه كما أفتى بهذا الشيخ محمد بن عثيمين رحمه الله وغيره من أهل العلم.</a:t>
            </a:r>
          </a:p>
        </p:txBody>
      </p:sp>
      <p:sp>
        <p:nvSpPr>
          <p:cNvPr id="3" name="Chevron 2">
            <a:hlinkClick r:id="" action="ppaction://hlinkshowjump?jump=nextslide"/>
          </p:cNvPr>
          <p:cNvSpPr/>
          <p:nvPr/>
        </p:nvSpPr>
        <p:spPr>
          <a:xfrm flipH="1">
            <a:off x="282142"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955609119"/>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204311"/>
            <a:ext cx="10642976" cy="3170099"/>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ومثله إدخال شيء إلى الجوف عن طريق الأنف، كقطرة الأنف، وبهذا أفتى الشيخان عبد العزيز بن باز ومحمد بن عثيمين رحمهما الله تعالى، لحديث لقيط بن صبرة مرفوعاً: "وبالغ في الاستنشاق إلا أن تكون صائماً" رواه أبو داود والترمذي والنسائي، وصححه الترمذي، بخلاف قطرة العين فلا تفطر، كما أفتى بهذا الشيخان عبد العزيز بن باز ومحمد بن عثيمين رحمهما الله تعالى.</a:t>
            </a:r>
          </a:p>
        </p:txBody>
      </p:sp>
      <p:sp>
        <p:nvSpPr>
          <p:cNvPr id="3" name="Chevron 2">
            <a:hlinkClick r:id="" action="ppaction://hlinkshowjump?jump=nextslide"/>
          </p:cNvPr>
          <p:cNvSpPr/>
          <p:nvPr/>
        </p:nvSpPr>
        <p:spPr>
          <a:xfrm flipH="1">
            <a:off x="282142"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
        <p:nvSpPr>
          <p:cNvPr id="5" name="Chevron 4">
            <a:hlinkClick r:id="" action="ppaction://hlinkshowjump?jump=previousslide"/>
          </p:cNvPr>
          <p:cNvSpPr/>
          <p:nvPr/>
        </p:nvSpPr>
        <p:spPr>
          <a:xfrm>
            <a:off x="1744738"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823107612"/>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858062"/>
            <a:ext cx="10642976" cy="386259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 ثانياً: كل ما يقوم مقام الأكل والشرب في تقوية الجسد فهو مفطر كالإبر المغذية ونحوها، كما أفتى بهذا الشيخان عبد العزيز بن باز ومحمد بن عثيمين رحمهما الله تعالى.</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 ثالثاً: الجماع، ويكون بإيلاج الذكر في الفرج، وهذا بإجماع أهل العلم رحمهم الله تعالى، وعليه الكفارة، وهي عتق رقبة، فمن لم يجد فصيام شهرين متتابعين، فمن لم يستطع فإطعام ستين مسكيناً.</a:t>
            </a:r>
          </a:p>
        </p:txBody>
      </p:sp>
      <p:sp>
        <p:nvSpPr>
          <p:cNvPr id="3" name="Chevron 2">
            <a:hlinkClick r:id="" action="ppaction://hlinkshowjump?jump=nextslide"/>
          </p:cNvPr>
          <p:cNvSpPr/>
          <p:nvPr/>
        </p:nvSpPr>
        <p:spPr>
          <a:xfrm flipH="1">
            <a:off x="282142"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
        <p:nvSpPr>
          <p:cNvPr id="5" name="Chevron 4">
            <a:hlinkClick r:id="" action="ppaction://hlinkshowjump?jump=previousslide"/>
          </p:cNvPr>
          <p:cNvSpPr/>
          <p:nvPr/>
        </p:nvSpPr>
        <p:spPr>
          <a:xfrm>
            <a:off x="1744738"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028095050"/>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819864"/>
            <a:ext cx="10642976" cy="1938992"/>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رابعاً: الحجامة، ومثلها التبرع بالدم الكثير، والفصد، بدليل قوله صلى الله عليه وسلم: "أفطر الحاجم والمحجوم" رواه البخاري، وبهذا أفتى الشيخان عبد العزيز بن باز ومحمد بن عثيمين رحمهما الله.</a:t>
            </a:r>
          </a:p>
        </p:txBody>
      </p:sp>
      <p:sp>
        <p:nvSpPr>
          <p:cNvPr id="3" name="Chevron 2">
            <a:hlinkClick r:id="" action="ppaction://hlinkshowjump?jump=nextslide"/>
          </p:cNvPr>
          <p:cNvSpPr/>
          <p:nvPr/>
        </p:nvSpPr>
        <p:spPr>
          <a:xfrm flipH="1">
            <a:off x="282142"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
        <p:nvSpPr>
          <p:cNvPr id="5" name="Chevron 4">
            <a:hlinkClick r:id="" action="ppaction://hlinkshowjump?jump=previousslide"/>
          </p:cNvPr>
          <p:cNvSpPr/>
          <p:nvPr/>
        </p:nvSpPr>
        <p:spPr>
          <a:xfrm>
            <a:off x="1744738"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736012753"/>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896534"/>
            <a:ext cx="10642976" cy="3785652"/>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خامساً: الحيض والنفاس للمرأة، وهذا مفسد للصوم بإجماع العلماء، وقد روى البخاري من حديث عائشة رضي الله عنها أن النبي صلى الله عليه وسلم قال: "أليس إذا حاضت لم تصل ولم تصم"، وأما بالنسبة لاستعمال بعض النساء لحبوب لمنع العادة في رمضان فقد قال الشيخ محمد بن صالح العثيمين رحمه الله: "الذي أرى في هذه المسألة أن النساء لا يستعملن الحبوب، والحمد لله على قدرته وعلى حكمته".</a:t>
            </a:r>
          </a:p>
        </p:txBody>
      </p:sp>
      <p:sp>
        <p:nvSpPr>
          <p:cNvPr id="3" name="Chevron 2">
            <a:hlinkClick r:id="" action="ppaction://hlinkshowjump?jump=nextslide"/>
          </p:cNvPr>
          <p:cNvSpPr/>
          <p:nvPr/>
        </p:nvSpPr>
        <p:spPr>
          <a:xfrm flipH="1">
            <a:off x="282142"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
        <p:nvSpPr>
          <p:cNvPr id="5" name="Chevron 4">
            <a:hlinkClick r:id="" action="ppaction://hlinkshowjump?jump=previousslide"/>
          </p:cNvPr>
          <p:cNvSpPr/>
          <p:nvPr/>
        </p:nvSpPr>
        <p:spPr>
          <a:xfrm>
            <a:off x="1744738"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175904236"/>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512087"/>
            <a:ext cx="10642976" cy="2554545"/>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 سادساً: التقيؤ عمداً، بدليل ما روي عن النبي صلى الله عليه وسلم أنه قال: "من ذرعه القيء فليس عليه قضاء، ومن استقاء عمداً فليقض" رواه أبو داود والترمذي وغيرهم، وبهذا أفتى الشيخان عبد العزيز بن باز ومحمد بن عثيمين رحمهما الله.</a:t>
            </a:r>
          </a:p>
        </p:txBody>
      </p:sp>
      <p:sp>
        <p:nvSpPr>
          <p:cNvPr id="3" name="Chevron 2">
            <a:hlinkClick r:id="" action="ppaction://hlinkshowjump?jump=nextslide"/>
          </p:cNvPr>
          <p:cNvSpPr/>
          <p:nvPr/>
        </p:nvSpPr>
        <p:spPr>
          <a:xfrm flipH="1">
            <a:off x="282142"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
        <p:nvSpPr>
          <p:cNvPr id="5" name="Chevron 4">
            <a:hlinkClick r:id="" action="ppaction://hlinkshowjump?jump=previousslide"/>
          </p:cNvPr>
          <p:cNvSpPr/>
          <p:nvPr/>
        </p:nvSpPr>
        <p:spPr>
          <a:xfrm>
            <a:off x="1744738"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572952529"/>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512087"/>
            <a:ext cx="10642976" cy="2554545"/>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 سابعاً: الاستمناء يقظةً، سواءً بقبلة أو لمس أو غيرهما، بدليل قوله صلى الله عليه وسلم: "يترك طعامه وشرابه وشهوته من أجلي" رواه البخاري ومسلم، وقد ذكر ابن قدامة في المغني أن من أنزل بقبلة أو لمس فإنه يفطر بغير خلاف يعلم، وبهذا أفتى الشيخ محمد بن عثيمين رحمه الله تعالى.</a:t>
            </a:r>
          </a:p>
        </p:txBody>
      </p:sp>
      <p:sp>
        <p:nvSpPr>
          <p:cNvPr id="3" name="Chevron 2">
            <a:hlinkClick r:id="" action="ppaction://hlinkshowjump?jump=nextslide"/>
          </p:cNvPr>
          <p:cNvSpPr/>
          <p:nvPr/>
        </p:nvSpPr>
        <p:spPr>
          <a:xfrm flipH="1">
            <a:off x="282142"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
        <p:nvSpPr>
          <p:cNvPr id="5" name="Chevron 4">
            <a:hlinkClick r:id="" action="ppaction://hlinkshowjump?jump=previousslide"/>
          </p:cNvPr>
          <p:cNvSpPr/>
          <p:nvPr/>
        </p:nvSpPr>
        <p:spPr>
          <a:xfrm>
            <a:off x="1744738"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508339812"/>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511813"/>
            <a:ext cx="10642976" cy="4555093"/>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 ثامناً: استنشاق البخور متعمداً بحيث يدخل الجوف، لأن له جُرْماً، وبهذا أفتى الشيخ محمد بن عثيمين رحمه الله تعالى.</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تاسعاً: غسيل الكلى، إذا كان بتغيير الدم أو بإضافة مواد غذائية إليه، كما أفتى بهذا الشيخان عبد العزيز بن باز والشيخ محمد بن عثيمين رحمهما الله تعالى.</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ذكر الشيخ محمد بن عثيمين رحمه الله أن هذه المفسدات لا تفطر الصائم إلا بثلاث شروط: الأول: أن يكون عالماً بالحكم وعالماً بالوقت. الثاني: أن يكون ذاكراً لصومه. الثالث: أن يكون مختاراً.</a:t>
            </a:r>
          </a:p>
        </p:txBody>
      </p:sp>
      <p:sp>
        <p:nvSpPr>
          <p:cNvPr id="4" name="Chevron 3">
            <a:hlinkClick r:id="" action="ppaction://hlinkshowjump?jump=previousslide"/>
          </p:cNvPr>
          <p:cNvSpPr/>
          <p:nvPr/>
        </p:nvSpPr>
        <p:spPr>
          <a:xfrm>
            <a:off x="1744738"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
        <p:nvSpPr>
          <p:cNvPr id="5" name="TextBox 4">
            <a:hlinkClick r:id="rId3" action="ppaction://hlinksldjump"/>
          </p:cNvPr>
          <p:cNvSpPr txBox="1"/>
          <p:nvPr/>
        </p:nvSpPr>
        <p:spPr>
          <a:xfrm>
            <a:off x="803911" y="5922497"/>
            <a:ext cx="903026" cy="699959"/>
          </a:xfrm>
          <a:custGeom>
            <a:avLst/>
            <a:gdLst>
              <a:gd name="connsiteX0" fmla="*/ 1335315 w 2670628"/>
              <a:gd name="connsiteY0" fmla="*/ 0 h 1654629"/>
              <a:gd name="connsiteX1" fmla="*/ 1606087 w 2670628"/>
              <a:gd name="connsiteY1" fmla="*/ 173606 h 1654629"/>
              <a:gd name="connsiteX2" fmla="*/ 1759430 w 2670628"/>
              <a:gd name="connsiteY2" fmla="*/ 207136 h 1654629"/>
              <a:gd name="connsiteX3" fmla="*/ 2246178 w 2670628"/>
              <a:gd name="connsiteY3" fmla="*/ 207136 h 1654629"/>
              <a:gd name="connsiteX4" fmla="*/ 2670628 w 2670628"/>
              <a:gd name="connsiteY4" fmla="*/ 631586 h 1654629"/>
              <a:gd name="connsiteX5" fmla="*/ 2670628 w 2670628"/>
              <a:gd name="connsiteY5" fmla="*/ 1023042 h 1654629"/>
              <a:gd name="connsiteX6" fmla="*/ 2246178 w 2670628"/>
              <a:gd name="connsiteY6" fmla="*/ 1447492 h 1654629"/>
              <a:gd name="connsiteX7" fmla="*/ 1759435 w 2670628"/>
              <a:gd name="connsiteY7" fmla="*/ 1447492 h 1654629"/>
              <a:gd name="connsiteX8" fmla="*/ 1606087 w 2670628"/>
              <a:gd name="connsiteY8" fmla="*/ 1481023 h 1654629"/>
              <a:gd name="connsiteX9" fmla="*/ 1335315 w 2670628"/>
              <a:gd name="connsiteY9" fmla="*/ 1654629 h 1654629"/>
              <a:gd name="connsiteX10" fmla="*/ 1064542 w 2670628"/>
              <a:gd name="connsiteY10" fmla="*/ 1481023 h 1654629"/>
              <a:gd name="connsiteX11" fmla="*/ 911195 w 2670628"/>
              <a:gd name="connsiteY11" fmla="*/ 1447492 h 1654629"/>
              <a:gd name="connsiteX12" fmla="*/ 424450 w 2670628"/>
              <a:gd name="connsiteY12" fmla="*/ 1447492 h 1654629"/>
              <a:gd name="connsiteX13" fmla="*/ 0 w 2670628"/>
              <a:gd name="connsiteY13" fmla="*/ 1023042 h 1654629"/>
              <a:gd name="connsiteX14" fmla="*/ 0 w 2670628"/>
              <a:gd name="connsiteY14" fmla="*/ 631586 h 1654629"/>
              <a:gd name="connsiteX15" fmla="*/ 424450 w 2670628"/>
              <a:gd name="connsiteY15" fmla="*/ 207136 h 1654629"/>
              <a:gd name="connsiteX16" fmla="*/ 911199 w 2670628"/>
              <a:gd name="connsiteY16" fmla="*/ 207136 h 1654629"/>
              <a:gd name="connsiteX17" fmla="*/ 1064542 w 2670628"/>
              <a:gd name="connsiteY17" fmla="*/ 173606 h 165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0628" h="1654629">
                <a:moveTo>
                  <a:pt x="1335315" y="0"/>
                </a:moveTo>
                <a:lnTo>
                  <a:pt x="1606087" y="173606"/>
                </a:lnTo>
                <a:lnTo>
                  <a:pt x="1759430" y="207136"/>
                </a:lnTo>
                <a:lnTo>
                  <a:pt x="2246178" y="207136"/>
                </a:lnTo>
                <a:cubicBezTo>
                  <a:pt x="2480595" y="207136"/>
                  <a:pt x="2670628" y="397169"/>
                  <a:pt x="2670628" y="631586"/>
                </a:cubicBezTo>
                <a:lnTo>
                  <a:pt x="2670628" y="1023042"/>
                </a:lnTo>
                <a:cubicBezTo>
                  <a:pt x="2670628" y="1257459"/>
                  <a:pt x="2480595" y="1447492"/>
                  <a:pt x="2246178" y="1447492"/>
                </a:cubicBezTo>
                <a:lnTo>
                  <a:pt x="1759435" y="1447492"/>
                </a:lnTo>
                <a:lnTo>
                  <a:pt x="1606087" y="1481023"/>
                </a:lnTo>
                <a:lnTo>
                  <a:pt x="1335315" y="1654629"/>
                </a:lnTo>
                <a:lnTo>
                  <a:pt x="1064542" y="1481023"/>
                </a:lnTo>
                <a:lnTo>
                  <a:pt x="911195" y="1447492"/>
                </a:lnTo>
                <a:lnTo>
                  <a:pt x="424450" y="1447492"/>
                </a:lnTo>
                <a:cubicBezTo>
                  <a:pt x="190033" y="1447492"/>
                  <a:pt x="0" y="1257459"/>
                  <a:pt x="0" y="1023042"/>
                </a:cubicBezTo>
                <a:lnTo>
                  <a:pt x="0" y="631586"/>
                </a:lnTo>
                <a:cubicBezTo>
                  <a:pt x="0" y="397169"/>
                  <a:pt x="190033" y="207136"/>
                  <a:pt x="424450" y="207136"/>
                </a:cubicBezTo>
                <a:lnTo>
                  <a:pt x="911199" y="207136"/>
                </a:lnTo>
                <a:lnTo>
                  <a:pt x="1064542" y="173606"/>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2400" dirty="0">
                <a:solidFill>
                  <a:schemeClr val="bg1"/>
                </a:solidFill>
                <a:latin typeface="Traditional Arabic" panose="02020603050405020304" pitchFamily="18" charset="-78"/>
                <a:cs typeface="Traditional Arabic" panose="02020603050405020304" pitchFamily="18" charset="-78"/>
              </a:rPr>
              <a:t>القائمة</a:t>
            </a:r>
          </a:p>
        </p:txBody>
      </p:sp>
    </p:spTree>
    <p:extLst>
      <p:ext uri="{BB962C8B-B14F-4D97-AF65-F5344CB8AC3E}">
        <p14:creationId xmlns:p14="http://schemas.microsoft.com/office/powerpoint/2010/main" val="2522432229"/>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858060"/>
            <a:ext cx="10642976" cy="386259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حكم من يفطر عامداً من غير عذر؟</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على خطر عظيم، وقد جاء عن أبي أمامة رضي الله عنه قال: سمعت رسول الله صلى الله عليه وسلم يقول: "بينا أنا نائم إذ أتاني رجلان فأخذا بضَبعَيَّ... وساق الحديث، وفيه: ثم انطلقا بي فإذا قوم معلقون بعراقيبهم مشققة أشداقهم، تسيل أشداقهم دماً، قلت: من هؤلاء؟ قال: هؤلاء الذين يفطرون قبل تحلة صومهم" رواه النسائي في الكبرى وغيره وصححه الذهبي.</a:t>
            </a:r>
          </a:p>
        </p:txBody>
      </p:sp>
    </p:spTree>
    <p:extLst>
      <p:ext uri="{BB962C8B-B14F-4D97-AF65-F5344CB8AC3E}">
        <p14:creationId xmlns:p14="http://schemas.microsoft.com/office/powerpoint/2010/main" val="1361257239"/>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0" name="Group 119"/>
          <p:cNvGrpSpPr/>
          <p:nvPr/>
        </p:nvGrpSpPr>
        <p:grpSpPr>
          <a:xfrm>
            <a:off x="3564362" y="3360301"/>
            <a:ext cx="5084862" cy="794100"/>
            <a:chOff x="3564362" y="3338049"/>
            <a:chExt cx="5084862" cy="794100"/>
          </a:xfrm>
        </p:grpSpPr>
        <p:sp>
          <p:nvSpPr>
            <p:cNvPr id="118" name="Freeform 117"/>
            <p:cNvSpPr/>
            <p:nvPr/>
          </p:nvSpPr>
          <p:spPr>
            <a:xfrm>
              <a:off x="6973922" y="3338049"/>
              <a:ext cx="158089" cy="159720"/>
            </a:xfrm>
            <a:custGeom>
              <a:avLst/>
              <a:gdLst/>
              <a:ahLst/>
              <a:cxnLst/>
              <a:rect l="l" t="t" r="r" b="b"/>
              <a:pathLst>
                <a:path w="158089" h="159720">
                  <a:moveTo>
                    <a:pt x="133160" y="24"/>
                  </a:moveTo>
                  <a:cubicBezTo>
                    <a:pt x="137129" y="272"/>
                    <a:pt x="140229" y="1822"/>
                    <a:pt x="142462" y="4674"/>
                  </a:cubicBezTo>
                  <a:cubicBezTo>
                    <a:pt x="144694" y="7527"/>
                    <a:pt x="146244" y="11124"/>
                    <a:pt x="147113" y="15464"/>
                  </a:cubicBezTo>
                  <a:cubicBezTo>
                    <a:pt x="147981" y="19805"/>
                    <a:pt x="148291" y="24642"/>
                    <a:pt x="148043" y="29975"/>
                  </a:cubicBezTo>
                  <a:cubicBezTo>
                    <a:pt x="147795" y="35308"/>
                    <a:pt x="147361" y="40455"/>
                    <a:pt x="146741" y="45416"/>
                  </a:cubicBezTo>
                  <a:cubicBezTo>
                    <a:pt x="146120" y="50377"/>
                    <a:pt x="145314" y="54904"/>
                    <a:pt x="144322" y="58997"/>
                  </a:cubicBezTo>
                  <a:cubicBezTo>
                    <a:pt x="143330" y="63089"/>
                    <a:pt x="142462" y="66128"/>
                    <a:pt x="141718" y="68112"/>
                  </a:cubicBezTo>
                  <a:lnTo>
                    <a:pt x="158089" y="72949"/>
                  </a:lnTo>
                  <a:lnTo>
                    <a:pt x="151019" y="102715"/>
                  </a:lnTo>
                  <a:lnTo>
                    <a:pt x="131672" y="98250"/>
                  </a:lnTo>
                  <a:cubicBezTo>
                    <a:pt x="128943" y="103955"/>
                    <a:pt x="124292" y="110466"/>
                    <a:pt x="117719" y="117784"/>
                  </a:cubicBezTo>
                  <a:cubicBezTo>
                    <a:pt x="111146" y="125101"/>
                    <a:pt x="103394" y="131922"/>
                    <a:pt x="94465" y="138248"/>
                  </a:cubicBezTo>
                  <a:cubicBezTo>
                    <a:pt x="85535" y="144573"/>
                    <a:pt x="75799" y="149844"/>
                    <a:pt x="65257" y="154061"/>
                  </a:cubicBezTo>
                  <a:cubicBezTo>
                    <a:pt x="54715" y="158277"/>
                    <a:pt x="44111" y="160138"/>
                    <a:pt x="33445" y="159642"/>
                  </a:cubicBezTo>
                  <a:cubicBezTo>
                    <a:pt x="26252" y="159146"/>
                    <a:pt x="20361" y="158774"/>
                    <a:pt x="15772" y="158526"/>
                  </a:cubicBezTo>
                  <a:cubicBezTo>
                    <a:pt x="11183" y="158277"/>
                    <a:pt x="7648" y="158029"/>
                    <a:pt x="5168" y="157781"/>
                  </a:cubicBezTo>
                  <a:cubicBezTo>
                    <a:pt x="2687" y="157533"/>
                    <a:pt x="1137" y="157347"/>
                    <a:pt x="517" y="157223"/>
                  </a:cubicBezTo>
                  <a:cubicBezTo>
                    <a:pt x="-103" y="157099"/>
                    <a:pt x="-165" y="156913"/>
                    <a:pt x="331" y="156665"/>
                  </a:cubicBezTo>
                  <a:cubicBezTo>
                    <a:pt x="15462" y="150464"/>
                    <a:pt x="28546" y="145131"/>
                    <a:pt x="39584" y="140666"/>
                  </a:cubicBezTo>
                  <a:cubicBezTo>
                    <a:pt x="50622" y="136201"/>
                    <a:pt x="60420" y="131736"/>
                    <a:pt x="68978" y="127272"/>
                  </a:cubicBezTo>
                  <a:cubicBezTo>
                    <a:pt x="77536" y="122807"/>
                    <a:pt x="85287" y="117908"/>
                    <a:pt x="92232" y="112575"/>
                  </a:cubicBezTo>
                  <a:cubicBezTo>
                    <a:pt x="99178" y="107242"/>
                    <a:pt x="106123" y="100483"/>
                    <a:pt x="113068" y="92297"/>
                  </a:cubicBezTo>
                  <a:cubicBezTo>
                    <a:pt x="101410" y="89568"/>
                    <a:pt x="92852" y="85352"/>
                    <a:pt x="87395" y="79647"/>
                  </a:cubicBezTo>
                  <a:cubicBezTo>
                    <a:pt x="81938" y="73942"/>
                    <a:pt x="78776" y="67616"/>
                    <a:pt x="77908" y="60671"/>
                  </a:cubicBezTo>
                  <a:cubicBezTo>
                    <a:pt x="77039" y="53726"/>
                    <a:pt x="78156" y="46594"/>
                    <a:pt x="81256" y="39277"/>
                  </a:cubicBezTo>
                  <a:cubicBezTo>
                    <a:pt x="84357" y="31960"/>
                    <a:pt x="88574" y="25324"/>
                    <a:pt x="93907" y="19371"/>
                  </a:cubicBezTo>
                  <a:cubicBezTo>
                    <a:pt x="99239" y="13418"/>
                    <a:pt x="105379" y="8643"/>
                    <a:pt x="112324" y="5047"/>
                  </a:cubicBezTo>
                  <a:cubicBezTo>
                    <a:pt x="119269" y="1450"/>
                    <a:pt x="126215" y="-224"/>
                    <a:pt x="133160" y="24"/>
                  </a:cubicBezTo>
                  <a:close/>
                  <a:moveTo>
                    <a:pt x="113440" y="28673"/>
                  </a:moveTo>
                  <a:cubicBezTo>
                    <a:pt x="109223" y="28177"/>
                    <a:pt x="105875" y="29231"/>
                    <a:pt x="103394" y="31836"/>
                  </a:cubicBezTo>
                  <a:cubicBezTo>
                    <a:pt x="100914" y="34440"/>
                    <a:pt x="99550" y="37479"/>
                    <a:pt x="99302" y="40951"/>
                  </a:cubicBezTo>
                  <a:cubicBezTo>
                    <a:pt x="98805" y="47152"/>
                    <a:pt x="101286" y="51741"/>
                    <a:pt x="106743" y="54718"/>
                  </a:cubicBezTo>
                  <a:cubicBezTo>
                    <a:pt x="112200" y="57694"/>
                    <a:pt x="118525" y="60547"/>
                    <a:pt x="125719" y="63276"/>
                  </a:cubicBezTo>
                  <a:cubicBezTo>
                    <a:pt x="126215" y="58315"/>
                    <a:pt x="126463" y="53602"/>
                    <a:pt x="126463" y="49137"/>
                  </a:cubicBezTo>
                  <a:cubicBezTo>
                    <a:pt x="126463" y="45416"/>
                    <a:pt x="126215" y="41881"/>
                    <a:pt x="125719" y="38533"/>
                  </a:cubicBezTo>
                  <a:cubicBezTo>
                    <a:pt x="125222" y="35184"/>
                    <a:pt x="124106" y="32890"/>
                    <a:pt x="122370" y="31650"/>
                  </a:cubicBezTo>
                  <a:lnTo>
                    <a:pt x="122370" y="32394"/>
                  </a:lnTo>
                  <a:cubicBezTo>
                    <a:pt x="121130" y="30905"/>
                    <a:pt x="119641" y="29913"/>
                    <a:pt x="117905" y="29417"/>
                  </a:cubicBezTo>
                  <a:cubicBezTo>
                    <a:pt x="116169" y="28921"/>
                    <a:pt x="114680" y="28673"/>
                    <a:pt x="113440" y="28673"/>
                  </a:cubicBez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17" name="Freeform 116"/>
            <p:cNvSpPr/>
            <p:nvPr/>
          </p:nvSpPr>
          <p:spPr>
            <a:xfrm>
              <a:off x="5425470" y="3367278"/>
              <a:ext cx="158875" cy="149838"/>
            </a:xfrm>
            <a:custGeom>
              <a:avLst/>
              <a:gdLst/>
              <a:ahLst/>
              <a:cxnLst/>
              <a:rect l="l" t="t" r="r" b="b"/>
              <a:pathLst>
                <a:path w="158875" h="149838">
                  <a:moveTo>
                    <a:pt x="137294" y="26"/>
                  </a:moveTo>
                  <a:cubicBezTo>
                    <a:pt x="142503" y="522"/>
                    <a:pt x="145976" y="3561"/>
                    <a:pt x="147712" y="9142"/>
                  </a:cubicBezTo>
                  <a:cubicBezTo>
                    <a:pt x="149449" y="14723"/>
                    <a:pt x="150255" y="21048"/>
                    <a:pt x="150131" y="28118"/>
                  </a:cubicBezTo>
                  <a:cubicBezTo>
                    <a:pt x="150006" y="35187"/>
                    <a:pt x="149263" y="42070"/>
                    <a:pt x="147898" y="48768"/>
                  </a:cubicBezTo>
                  <a:cubicBezTo>
                    <a:pt x="146534" y="55465"/>
                    <a:pt x="145480" y="60054"/>
                    <a:pt x="144736" y="62534"/>
                  </a:cubicBezTo>
                  <a:lnTo>
                    <a:pt x="158875" y="66999"/>
                  </a:lnTo>
                  <a:lnTo>
                    <a:pt x="152549" y="95276"/>
                  </a:lnTo>
                  <a:lnTo>
                    <a:pt x="135434" y="90439"/>
                  </a:lnTo>
                  <a:cubicBezTo>
                    <a:pt x="133946" y="93912"/>
                    <a:pt x="131527" y="98067"/>
                    <a:pt x="128178" y="102904"/>
                  </a:cubicBezTo>
                  <a:cubicBezTo>
                    <a:pt x="124830" y="107741"/>
                    <a:pt x="120861" y="112702"/>
                    <a:pt x="116272" y="117787"/>
                  </a:cubicBezTo>
                  <a:cubicBezTo>
                    <a:pt x="111684" y="122871"/>
                    <a:pt x="106661" y="127770"/>
                    <a:pt x="101203" y="132483"/>
                  </a:cubicBezTo>
                  <a:cubicBezTo>
                    <a:pt x="95746" y="137196"/>
                    <a:pt x="90103" y="141041"/>
                    <a:pt x="84274" y="144018"/>
                  </a:cubicBezTo>
                  <a:cubicBezTo>
                    <a:pt x="78445" y="146994"/>
                    <a:pt x="72554" y="148854"/>
                    <a:pt x="66601" y="149599"/>
                  </a:cubicBezTo>
                  <a:cubicBezTo>
                    <a:pt x="60648" y="150343"/>
                    <a:pt x="54942" y="149351"/>
                    <a:pt x="49486" y="146622"/>
                  </a:cubicBezTo>
                  <a:cubicBezTo>
                    <a:pt x="44029" y="143893"/>
                    <a:pt x="41052" y="139987"/>
                    <a:pt x="40556" y="134902"/>
                  </a:cubicBezTo>
                  <a:cubicBezTo>
                    <a:pt x="40060" y="129817"/>
                    <a:pt x="40432" y="124608"/>
                    <a:pt x="41672" y="119275"/>
                  </a:cubicBezTo>
                  <a:cubicBezTo>
                    <a:pt x="42912" y="113942"/>
                    <a:pt x="44215" y="108733"/>
                    <a:pt x="45579" y="103648"/>
                  </a:cubicBezTo>
                  <a:cubicBezTo>
                    <a:pt x="46943" y="98563"/>
                    <a:pt x="46695" y="94594"/>
                    <a:pt x="44835" y="91742"/>
                  </a:cubicBezTo>
                  <a:cubicBezTo>
                    <a:pt x="42975" y="88889"/>
                    <a:pt x="38696" y="87587"/>
                    <a:pt x="31999" y="87835"/>
                  </a:cubicBezTo>
                  <a:cubicBezTo>
                    <a:pt x="25301" y="88083"/>
                    <a:pt x="14635" y="90563"/>
                    <a:pt x="0" y="95276"/>
                  </a:cubicBezTo>
                  <a:cubicBezTo>
                    <a:pt x="4713" y="88579"/>
                    <a:pt x="10232" y="83184"/>
                    <a:pt x="16558" y="79091"/>
                  </a:cubicBezTo>
                  <a:cubicBezTo>
                    <a:pt x="22883" y="74998"/>
                    <a:pt x="29146" y="72270"/>
                    <a:pt x="35347" y="70906"/>
                  </a:cubicBezTo>
                  <a:cubicBezTo>
                    <a:pt x="41548" y="69541"/>
                    <a:pt x="47377" y="69665"/>
                    <a:pt x="52834" y="71278"/>
                  </a:cubicBezTo>
                  <a:cubicBezTo>
                    <a:pt x="58291" y="72890"/>
                    <a:pt x="62508" y="75929"/>
                    <a:pt x="65485" y="80393"/>
                  </a:cubicBezTo>
                  <a:cubicBezTo>
                    <a:pt x="68461" y="84858"/>
                    <a:pt x="69764" y="90811"/>
                    <a:pt x="69391" y="98253"/>
                  </a:cubicBezTo>
                  <a:cubicBezTo>
                    <a:pt x="69020" y="105694"/>
                    <a:pt x="66105" y="114624"/>
                    <a:pt x="60648" y="125042"/>
                  </a:cubicBezTo>
                  <a:cubicBezTo>
                    <a:pt x="72058" y="120081"/>
                    <a:pt x="82662" y="114624"/>
                    <a:pt x="92460" y="108671"/>
                  </a:cubicBezTo>
                  <a:cubicBezTo>
                    <a:pt x="102258" y="102718"/>
                    <a:pt x="111125" y="95028"/>
                    <a:pt x="119063" y="85602"/>
                  </a:cubicBezTo>
                  <a:cubicBezTo>
                    <a:pt x="108893" y="83122"/>
                    <a:pt x="101389" y="79215"/>
                    <a:pt x="96553" y="73882"/>
                  </a:cubicBezTo>
                  <a:cubicBezTo>
                    <a:pt x="91716" y="68549"/>
                    <a:pt x="88987" y="62658"/>
                    <a:pt x="88367" y="56209"/>
                  </a:cubicBezTo>
                  <a:cubicBezTo>
                    <a:pt x="87747" y="49760"/>
                    <a:pt x="88739" y="43186"/>
                    <a:pt x="91343" y="36489"/>
                  </a:cubicBezTo>
                  <a:cubicBezTo>
                    <a:pt x="93948" y="29792"/>
                    <a:pt x="97669" y="23653"/>
                    <a:pt x="102506" y="18072"/>
                  </a:cubicBezTo>
                  <a:cubicBezTo>
                    <a:pt x="107342" y="12491"/>
                    <a:pt x="112799" y="8026"/>
                    <a:pt x="118877" y="4677"/>
                  </a:cubicBezTo>
                  <a:cubicBezTo>
                    <a:pt x="124954" y="1329"/>
                    <a:pt x="131093" y="-222"/>
                    <a:pt x="137294" y="26"/>
                  </a:cubicBezTo>
                  <a:close/>
                  <a:moveTo>
                    <a:pt x="119063" y="26815"/>
                  </a:moveTo>
                  <a:cubicBezTo>
                    <a:pt x="115590" y="26567"/>
                    <a:pt x="112799" y="27621"/>
                    <a:pt x="110691" y="29978"/>
                  </a:cubicBezTo>
                  <a:cubicBezTo>
                    <a:pt x="108583" y="32334"/>
                    <a:pt x="107529" y="35001"/>
                    <a:pt x="107529" y="37977"/>
                  </a:cubicBezTo>
                  <a:cubicBezTo>
                    <a:pt x="107032" y="40706"/>
                    <a:pt x="107405" y="43062"/>
                    <a:pt x="108645" y="45047"/>
                  </a:cubicBezTo>
                  <a:cubicBezTo>
                    <a:pt x="109885" y="47031"/>
                    <a:pt x="111622" y="48768"/>
                    <a:pt x="113854" y="50256"/>
                  </a:cubicBezTo>
                  <a:cubicBezTo>
                    <a:pt x="116086" y="51744"/>
                    <a:pt x="118629" y="53170"/>
                    <a:pt x="121481" y="54535"/>
                  </a:cubicBezTo>
                  <a:cubicBezTo>
                    <a:pt x="124334" y="55899"/>
                    <a:pt x="127372" y="57325"/>
                    <a:pt x="130597" y="58813"/>
                  </a:cubicBezTo>
                  <a:cubicBezTo>
                    <a:pt x="131093" y="54101"/>
                    <a:pt x="131341" y="49760"/>
                    <a:pt x="131341" y="45791"/>
                  </a:cubicBezTo>
                  <a:cubicBezTo>
                    <a:pt x="131341" y="42318"/>
                    <a:pt x="131031" y="39032"/>
                    <a:pt x="130411" y="35931"/>
                  </a:cubicBezTo>
                  <a:cubicBezTo>
                    <a:pt x="129791" y="32830"/>
                    <a:pt x="128861" y="30784"/>
                    <a:pt x="127621" y="29792"/>
                  </a:cubicBezTo>
                  <a:lnTo>
                    <a:pt x="127621" y="30536"/>
                  </a:lnTo>
                  <a:cubicBezTo>
                    <a:pt x="125140" y="28056"/>
                    <a:pt x="122288" y="26815"/>
                    <a:pt x="119063" y="26815"/>
                  </a:cubicBez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16" name="Freeform 115"/>
            <p:cNvSpPr/>
            <p:nvPr/>
          </p:nvSpPr>
          <p:spPr>
            <a:xfrm>
              <a:off x="6417586" y="3470743"/>
              <a:ext cx="158088" cy="159720"/>
            </a:xfrm>
            <a:custGeom>
              <a:avLst/>
              <a:gdLst/>
              <a:ahLst/>
              <a:cxnLst/>
              <a:rect l="l" t="t" r="r" b="b"/>
              <a:pathLst>
                <a:path w="158088" h="159720">
                  <a:moveTo>
                    <a:pt x="133160" y="24"/>
                  </a:moveTo>
                  <a:cubicBezTo>
                    <a:pt x="137129" y="272"/>
                    <a:pt x="140229" y="1822"/>
                    <a:pt x="142461" y="4675"/>
                  </a:cubicBezTo>
                  <a:cubicBezTo>
                    <a:pt x="144694" y="7527"/>
                    <a:pt x="146244" y="11124"/>
                    <a:pt x="147112" y="15465"/>
                  </a:cubicBezTo>
                  <a:cubicBezTo>
                    <a:pt x="147981" y="19806"/>
                    <a:pt x="148291" y="24643"/>
                    <a:pt x="148042" y="29976"/>
                  </a:cubicBezTo>
                  <a:cubicBezTo>
                    <a:pt x="147795" y="35309"/>
                    <a:pt x="147361" y="40456"/>
                    <a:pt x="146740" y="45416"/>
                  </a:cubicBezTo>
                  <a:cubicBezTo>
                    <a:pt x="146120" y="50377"/>
                    <a:pt x="145314" y="54904"/>
                    <a:pt x="144322" y="58997"/>
                  </a:cubicBezTo>
                  <a:cubicBezTo>
                    <a:pt x="143330" y="63090"/>
                    <a:pt x="142461" y="66128"/>
                    <a:pt x="141717" y="68113"/>
                  </a:cubicBezTo>
                  <a:lnTo>
                    <a:pt x="158088" y="72950"/>
                  </a:lnTo>
                  <a:lnTo>
                    <a:pt x="151019" y="102715"/>
                  </a:lnTo>
                  <a:lnTo>
                    <a:pt x="131671" y="98250"/>
                  </a:lnTo>
                  <a:cubicBezTo>
                    <a:pt x="128943" y="103956"/>
                    <a:pt x="124292" y="110467"/>
                    <a:pt x="117719" y="117784"/>
                  </a:cubicBezTo>
                  <a:cubicBezTo>
                    <a:pt x="111146" y="125102"/>
                    <a:pt x="103394" y="131923"/>
                    <a:pt x="94464" y="138248"/>
                  </a:cubicBezTo>
                  <a:cubicBezTo>
                    <a:pt x="85535" y="144573"/>
                    <a:pt x="75799" y="149844"/>
                    <a:pt x="65257" y="154061"/>
                  </a:cubicBezTo>
                  <a:cubicBezTo>
                    <a:pt x="54715" y="158278"/>
                    <a:pt x="44111" y="160138"/>
                    <a:pt x="33445" y="159642"/>
                  </a:cubicBezTo>
                  <a:cubicBezTo>
                    <a:pt x="26252" y="159146"/>
                    <a:pt x="20360" y="158774"/>
                    <a:pt x="15771" y="158526"/>
                  </a:cubicBezTo>
                  <a:cubicBezTo>
                    <a:pt x="11183" y="158278"/>
                    <a:pt x="7648" y="158030"/>
                    <a:pt x="5167" y="157782"/>
                  </a:cubicBezTo>
                  <a:cubicBezTo>
                    <a:pt x="2687" y="157534"/>
                    <a:pt x="1137" y="157348"/>
                    <a:pt x="517" y="157224"/>
                  </a:cubicBezTo>
                  <a:cubicBezTo>
                    <a:pt x="-103" y="157100"/>
                    <a:pt x="-165" y="156914"/>
                    <a:pt x="331" y="156666"/>
                  </a:cubicBezTo>
                  <a:cubicBezTo>
                    <a:pt x="15462" y="150464"/>
                    <a:pt x="28546" y="145131"/>
                    <a:pt x="39584" y="140666"/>
                  </a:cubicBezTo>
                  <a:cubicBezTo>
                    <a:pt x="50622" y="136202"/>
                    <a:pt x="60420" y="131737"/>
                    <a:pt x="68978" y="127272"/>
                  </a:cubicBezTo>
                  <a:cubicBezTo>
                    <a:pt x="77535" y="122807"/>
                    <a:pt x="85287" y="117908"/>
                    <a:pt x="92232" y="112575"/>
                  </a:cubicBezTo>
                  <a:cubicBezTo>
                    <a:pt x="99177" y="107242"/>
                    <a:pt x="106123" y="100483"/>
                    <a:pt x="113068" y="92297"/>
                  </a:cubicBezTo>
                  <a:cubicBezTo>
                    <a:pt x="101410" y="89569"/>
                    <a:pt x="92852" y="85352"/>
                    <a:pt x="87395" y="79647"/>
                  </a:cubicBezTo>
                  <a:cubicBezTo>
                    <a:pt x="81938" y="73942"/>
                    <a:pt x="78775" y="67617"/>
                    <a:pt x="77907" y="60671"/>
                  </a:cubicBezTo>
                  <a:cubicBezTo>
                    <a:pt x="77039" y="53726"/>
                    <a:pt x="78155" y="46595"/>
                    <a:pt x="81256" y="39277"/>
                  </a:cubicBezTo>
                  <a:cubicBezTo>
                    <a:pt x="84357" y="31960"/>
                    <a:pt x="88573" y="25325"/>
                    <a:pt x="93906" y="19372"/>
                  </a:cubicBezTo>
                  <a:cubicBezTo>
                    <a:pt x="99239" y="13418"/>
                    <a:pt x="105378" y="8644"/>
                    <a:pt x="112324" y="5047"/>
                  </a:cubicBezTo>
                  <a:cubicBezTo>
                    <a:pt x="119269" y="1450"/>
                    <a:pt x="126214" y="-224"/>
                    <a:pt x="133160" y="24"/>
                  </a:cubicBezTo>
                  <a:close/>
                  <a:moveTo>
                    <a:pt x="113440" y="28673"/>
                  </a:moveTo>
                  <a:cubicBezTo>
                    <a:pt x="109223" y="28177"/>
                    <a:pt x="105875" y="29231"/>
                    <a:pt x="103394" y="31836"/>
                  </a:cubicBezTo>
                  <a:cubicBezTo>
                    <a:pt x="100914" y="34440"/>
                    <a:pt x="99549" y="37479"/>
                    <a:pt x="99301" y="40952"/>
                  </a:cubicBezTo>
                  <a:cubicBezTo>
                    <a:pt x="98805" y="47153"/>
                    <a:pt x="101286" y="51742"/>
                    <a:pt x="106743" y="54718"/>
                  </a:cubicBezTo>
                  <a:cubicBezTo>
                    <a:pt x="112200" y="57695"/>
                    <a:pt x="118525" y="60547"/>
                    <a:pt x="125718" y="63276"/>
                  </a:cubicBezTo>
                  <a:cubicBezTo>
                    <a:pt x="126214" y="58315"/>
                    <a:pt x="126462" y="53602"/>
                    <a:pt x="126462" y="49137"/>
                  </a:cubicBezTo>
                  <a:cubicBezTo>
                    <a:pt x="126462" y="45416"/>
                    <a:pt x="126214" y="41882"/>
                    <a:pt x="125718" y="38533"/>
                  </a:cubicBezTo>
                  <a:cubicBezTo>
                    <a:pt x="125222" y="35185"/>
                    <a:pt x="124106" y="32890"/>
                    <a:pt x="122370" y="31650"/>
                  </a:cubicBezTo>
                  <a:lnTo>
                    <a:pt x="122370" y="32394"/>
                  </a:lnTo>
                  <a:cubicBezTo>
                    <a:pt x="121130" y="30906"/>
                    <a:pt x="119641" y="29914"/>
                    <a:pt x="117905" y="29417"/>
                  </a:cubicBezTo>
                  <a:cubicBezTo>
                    <a:pt x="116169" y="28921"/>
                    <a:pt x="114680" y="28673"/>
                    <a:pt x="113440" y="28673"/>
                  </a:cubicBez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15" name="Freeform 114"/>
            <p:cNvSpPr/>
            <p:nvPr/>
          </p:nvSpPr>
          <p:spPr>
            <a:xfrm>
              <a:off x="3642581" y="3484533"/>
              <a:ext cx="158874" cy="149837"/>
            </a:xfrm>
            <a:custGeom>
              <a:avLst/>
              <a:gdLst/>
              <a:ahLst/>
              <a:cxnLst/>
              <a:rect l="l" t="t" r="r" b="b"/>
              <a:pathLst>
                <a:path w="158874" h="149837">
                  <a:moveTo>
                    <a:pt x="137294" y="26"/>
                  </a:moveTo>
                  <a:cubicBezTo>
                    <a:pt x="142503" y="522"/>
                    <a:pt x="145976" y="3561"/>
                    <a:pt x="147712" y="9142"/>
                  </a:cubicBezTo>
                  <a:cubicBezTo>
                    <a:pt x="149449" y="14723"/>
                    <a:pt x="150255" y="21048"/>
                    <a:pt x="150131" y="28117"/>
                  </a:cubicBezTo>
                  <a:cubicBezTo>
                    <a:pt x="150007" y="35187"/>
                    <a:pt x="149262" y="42070"/>
                    <a:pt x="147898" y="48767"/>
                  </a:cubicBezTo>
                  <a:cubicBezTo>
                    <a:pt x="146534" y="55465"/>
                    <a:pt x="145480" y="60054"/>
                    <a:pt x="144736" y="62534"/>
                  </a:cubicBezTo>
                  <a:lnTo>
                    <a:pt x="158874" y="66999"/>
                  </a:lnTo>
                  <a:lnTo>
                    <a:pt x="152549" y="95276"/>
                  </a:lnTo>
                  <a:lnTo>
                    <a:pt x="135434" y="90439"/>
                  </a:lnTo>
                  <a:cubicBezTo>
                    <a:pt x="133946" y="93912"/>
                    <a:pt x="131527" y="98067"/>
                    <a:pt x="128179" y="102904"/>
                  </a:cubicBezTo>
                  <a:cubicBezTo>
                    <a:pt x="124830" y="107741"/>
                    <a:pt x="120861" y="112701"/>
                    <a:pt x="116272" y="117786"/>
                  </a:cubicBezTo>
                  <a:cubicBezTo>
                    <a:pt x="111683" y="122871"/>
                    <a:pt x="106661" y="127770"/>
                    <a:pt x="101203" y="132483"/>
                  </a:cubicBezTo>
                  <a:cubicBezTo>
                    <a:pt x="95746" y="137196"/>
                    <a:pt x="90103" y="141041"/>
                    <a:pt x="84274" y="144017"/>
                  </a:cubicBezTo>
                  <a:cubicBezTo>
                    <a:pt x="78445" y="146994"/>
                    <a:pt x="72554" y="148854"/>
                    <a:pt x="66601" y="149598"/>
                  </a:cubicBezTo>
                  <a:cubicBezTo>
                    <a:pt x="60648" y="150343"/>
                    <a:pt x="54943" y="149350"/>
                    <a:pt x="49486" y="146622"/>
                  </a:cubicBezTo>
                  <a:cubicBezTo>
                    <a:pt x="44029" y="143893"/>
                    <a:pt x="41052" y="139987"/>
                    <a:pt x="40556" y="134902"/>
                  </a:cubicBezTo>
                  <a:cubicBezTo>
                    <a:pt x="40060" y="129817"/>
                    <a:pt x="40432" y="124608"/>
                    <a:pt x="41672" y="119275"/>
                  </a:cubicBezTo>
                  <a:cubicBezTo>
                    <a:pt x="42912" y="113942"/>
                    <a:pt x="44215" y="108733"/>
                    <a:pt x="45579" y="103648"/>
                  </a:cubicBezTo>
                  <a:cubicBezTo>
                    <a:pt x="46943" y="98563"/>
                    <a:pt x="46695" y="94594"/>
                    <a:pt x="44835" y="91742"/>
                  </a:cubicBezTo>
                  <a:cubicBezTo>
                    <a:pt x="42975" y="88889"/>
                    <a:pt x="38696" y="87587"/>
                    <a:pt x="31998" y="87835"/>
                  </a:cubicBezTo>
                  <a:cubicBezTo>
                    <a:pt x="25301" y="88083"/>
                    <a:pt x="14635" y="90563"/>
                    <a:pt x="0" y="95276"/>
                  </a:cubicBezTo>
                  <a:cubicBezTo>
                    <a:pt x="4713" y="88579"/>
                    <a:pt x="10232" y="83184"/>
                    <a:pt x="16557" y="79091"/>
                  </a:cubicBezTo>
                  <a:cubicBezTo>
                    <a:pt x="22883" y="74998"/>
                    <a:pt x="29146" y="72270"/>
                    <a:pt x="35347" y="70906"/>
                  </a:cubicBezTo>
                  <a:cubicBezTo>
                    <a:pt x="41548" y="69541"/>
                    <a:pt x="47377" y="69665"/>
                    <a:pt x="52834" y="71278"/>
                  </a:cubicBezTo>
                  <a:cubicBezTo>
                    <a:pt x="58291" y="72890"/>
                    <a:pt x="62508" y="75929"/>
                    <a:pt x="65485" y="80393"/>
                  </a:cubicBezTo>
                  <a:cubicBezTo>
                    <a:pt x="68461" y="84858"/>
                    <a:pt x="69763" y="90811"/>
                    <a:pt x="69391" y="98253"/>
                  </a:cubicBezTo>
                  <a:cubicBezTo>
                    <a:pt x="69019" y="105694"/>
                    <a:pt x="66105" y="114624"/>
                    <a:pt x="60648" y="125042"/>
                  </a:cubicBezTo>
                  <a:cubicBezTo>
                    <a:pt x="72058" y="120081"/>
                    <a:pt x="82662" y="114624"/>
                    <a:pt x="92460" y="108671"/>
                  </a:cubicBezTo>
                  <a:cubicBezTo>
                    <a:pt x="102258" y="102718"/>
                    <a:pt x="111125" y="95028"/>
                    <a:pt x="119063" y="85602"/>
                  </a:cubicBezTo>
                  <a:cubicBezTo>
                    <a:pt x="108893" y="83122"/>
                    <a:pt x="101389" y="79215"/>
                    <a:pt x="96553" y="73882"/>
                  </a:cubicBezTo>
                  <a:cubicBezTo>
                    <a:pt x="91716" y="68549"/>
                    <a:pt x="88987" y="62658"/>
                    <a:pt x="88367" y="56209"/>
                  </a:cubicBezTo>
                  <a:cubicBezTo>
                    <a:pt x="87747" y="49760"/>
                    <a:pt x="88739" y="43186"/>
                    <a:pt x="91344" y="36489"/>
                  </a:cubicBezTo>
                  <a:cubicBezTo>
                    <a:pt x="93948" y="29792"/>
                    <a:pt x="97669" y="23653"/>
                    <a:pt x="102506" y="18072"/>
                  </a:cubicBezTo>
                  <a:cubicBezTo>
                    <a:pt x="107343" y="12491"/>
                    <a:pt x="112800" y="8026"/>
                    <a:pt x="118877" y="4677"/>
                  </a:cubicBezTo>
                  <a:cubicBezTo>
                    <a:pt x="124954" y="1328"/>
                    <a:pt x="131093" y="-222"/>
                    <a:pt x="137294" y="26"/>
                  </a:cubicBezTo>
                  <a:close/>
                  <a:moveTo>
                    <a:pt x="119063" y="26815"/>
                  </a:moveTo>
                  <a:cubicBezTo>
                    <a:pt x="115590" y="26567"/>
                    <a:pt x="112800" y="27621"/>
                    <a:pt x="110691" y="29978"/>
                  </a:cubicBezTo>
                  <a:cubicBezTo>
                    <a:pt x="108583" y="32334"/>
                    <a:pt x="107529" y="35001"/>
                    <a:pt x="107529" y="37977"/>
                  </a:cubicBezTo>
                  <a:cubicBezTo>
                    <a:pt x="107033" y="40706"/>
                    <a:pt x="107405" y="43062"/>
                    <a:pt x="108645" y="45047"/>
                  </a:cubicBezTo>
                  <a:cubicBezTo>
                    <a:pt x="109885" y="47031"/>
                    <a:pt x="111621" y="48767"/>
                    <a:pt x="113854" y="50256"/>
                  </a:cubicBezTo>
                  <a:cubicBezTo>
                    <a:pt x="116086" y="51744"/>
                    <a:pt x="118629" y="53170"/>
                    <a:pt x="121481" y="54534"/>
                  </a:cubicBezTo>
                  <a:cubicBezTo>
                    <a:pt x="124334" y="55899"/>
                    <a:pt x="127372" y="57325"/>
                    <a:pt x="130597" y="58813"/>
                  </a:cubicBezTo>
                  <a:cubicBezTo>
                    <a:pt x="131093" y="54100"/>
                    <a:pt x="131341" y="49760"/>
                    <a:pt x="131341" y="45791"/>
                  </a:cubicBezTo>
                  <a:cubicBezTo>
                    <a:pt x="131341" y="42318"/>
                    <a:pt x="131031" y="39032"/>
                    <a:pt x="130411" y="35931"/>
                  </a:cubicBezTo>
                  <a:cubicBezTo>
                    <a:pt x="129791" y="32830"/>
                    <a:pt x="128861" y="30784"/>
                    <a:pt x="127620" y="29792"/>
                  </a:cubicBezTo>
                  <a:lnTo>
                    <a:pt x="127620" y="30536"/>
                  </a:lnTo>
                  <a:cubicBezTo>
                    <a:pt x="125140" y="28056"/>
                    <a:pt x="122287" y="26815"/>
                    <a:pt x="119063" y="26815"/>
                  </a:cubicBez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14" name="Freeform 113"/>
            <p:cNvSpPr/>
            <p:nvPr/>
          </p:nvSpPr>
          <p:spPr>
            <a:xfrm>
              <a:off x="5998222" y="3463166"/>
              <a:ext cx="128737" cy="180454"/>
            </a:xfrm>
            <a:custGeom>
              <a:avLst/>
              <a:gdLst/>
              <a:ahLst/>
              <a:cxnLst/>
              <a:rect l="l" t="t" r="r" b="b"/>
              <a:pathLst>
                <a:path w="128737" h="180454">
                  <a:moveTo>
                    <a:pt x="70322" y="0"/>
                  </a:moveTo>
                  <a:cubicBezTo>
                    <a:pt x="77515" y="496"/>
                    <a:pt x="84088" y="2108"/>
                    <a:pt x="90041" y="4837"/>
                  </a:cubicBezTo>
                  <a:cubicBezTo>
                    <a:pt x="95995" y="7566"/>
                    <a:pt x="99964" y="11410"/>
                    <a:pt x="101948" y="16371"/>
                  </a:cubicBezTo>
                  <a:lnTo>
                    <a:pt x="87437" y="50602"/>
                  </a:lnTo>
                  <a:cubicBezTo>
                    <a:pt x="83965" y="50105"/>
                    <a:pt x="80368" y="49299"/>
                    <a:pt x="76647" y="48183"/>
                  </a:cubicBezTo>
                  <a:cubicBezTo>
                    <a:pt x="72926" y="47067"/>
                    <a:pt x="69330" y="46447"/>
                    <a:pt x="65857" y="46323"/>
                  </a:cubicBezTo>
                  <a:cubicBezTo>
                    <a:pt x="62384" y="46199"/>
                    <a:pt x="59098" y="47005"/>
                    <a:pt x="55997" y="48741"/>
                  </a:cubicBezTo>
                  <a:cubicBezTo>
                    <a:pt x="52897" y="50478"/>
                    <a:pt x="50354" y="53702"/>
                    <a:pt x="48370" y="58415"/>
                  </a:cubicBezTo>
                  <a:cubicBezTo>
                    <a:pt x="45641" y="64368"/>
                    <a:pt x="45207" y="68957"/>
                    <a:pt x="47067" y="72182"/>
                  </a:cubicBezTo>
                  <a:cubicBezTo>
                    <a:pt x="48928" y="75406"/>
                    <a:pt x="52152" y="77701"/>
                    <a:pt x="56741" y="79065"/>
                  </a:cubicBezTo>
                  <a:cubicBezTo>
                    <a:pt x="61330" y="80429"/>
                    <a:pt x="66849" y="81111"/>
                    <a:pt x="73298" y="81111"/>
                  </a:cubicBezTo>
                  <a:cubicBezTo>
                    <a:pt x="79996" y="81111"/>
                    <a:pt x="86755" y="80925"/>
                    <a:pt x="93576" y="80553"/>
                  </a:cubicBezTo>
                  <a:cubicBezTo>
                    <a:pt x="100398" y="80181"/>
                    <a:pt x="106971" y="79809"/>
                    <a:pt x="113296" y="79437"/>
                  </a:cubicBezTo>
                  <a:cubicBezTo>
                    <a:pt x="119621" y="79065"/>
                    <a:pt x="124768" y="79127"/>
                    <a:pt x="128737" y="79623"/>
                  </a:cubicBezTo>
                  <a:lnTo>
                    <a:pt x="110133" y="136922"/>
                  </a:lnTo>
                  <a:cubicBezTo>
                    <a:pt x="101700" y="138906"/>
                    <a:pt x="92708" y="141201"/>
                    <a:pt x="83158" y="143805"/>
                  </a:cubicBezTo>
                  <a:cubicBezTo>
                    <a:pt x="73608" y="146410"/>
                    <a:pt x="64183" y="149448"/>
                    <a:pt x="54881" y="152921"/>
                  </a:cubicBezTo>
                  <a:cubicBezTo>
                    <a:pt x="45579" y="156394"/>
                    <a:pt x="36712" y="160424"/>
                    <a:pt x="28278" y="165013"/>
                  </a:cubicBezTo>
                  <a:cubicBezTo>
                    <a:pt x="19844" y="169602"/>
                    <a:pt x="12527" y="174749"/>
                    <a:pt x="6326" y="180454"/>
                  </a:cubicBezTo>
                  <a:lnTo>
                    <a:pt x="0" y="154037"/>
                  </a:lnTo>
                  <a:cubicBezTo>
                    <a:pt x="2481" y="150316"/>
                    <a:pt x="5086" y="147340"/>
                    <a:pt x="7814" y="145107"/>
                  </a:cubicBezTo>
                  <a:cubicBezTo>
                    <a:pt x="10543" y="142875"/>
                    <a:pt x="13395" y="140891"/>
                    <a:pt x="16372" y="139154"/>
                  </a:cubicBezTo>
                  <a:cubicBezTo>
                    <a:pt x="19348" y="137418"/>
                    <a:pt x="22449" y="135682"/>
                    <a:pt x="25673" y="133945"/>
                  </a:cubicBezTo>
                  <a:cubicBezTo>
                    <a:pt x="28898" y="132209"/>
                    <a:pt x="32371" y="129977"/>
                    <a:pt x="36091" y="127248"/>
                  </a:cubicBezTo>
                  <a:cubicBezTo>
                    <a:pt x="32619" y="127000"/>
                    <a:pt x="28960" y="125946"/>
                    <a:pt x="25115" y="124086"/>
                  </a:cubicBezTo>
                  <a:cubicBezTo>
                    <a:pt x="21271" y="122225"/>
                    <a:pt x="17612" y="119931"/>
                    <a:pt x="14139" y="117202"/>
                  </a:cubicBezTo>
                  <a:cubicBezTo>
                    <a:pt x="10667" y="114474"/>
                    <a:pt x="7814" y="111373"/>
                    <a:pt x="5581" y="107900"/>
                  </a:cubicBezTo>
                  <a:cubicBezTo>
                    <a:pt x="3349" y="104428"/>
                    <a:pt x="2233" y="100831"/>
                    <a:pt x="2233" y="97110"/>
                  </a:cubicBezTo>
                  <a:cubicBezTo>
                    <a:pt x="2233" y="88925"/>
                    <a:pt x="3907" y="79251"/>
                    <a:pt x="7256" y="68089"/>
                  </a:cubicBezTo>
                  <a:cubicBezTo>
                    <a:pt x="10604" y="56927"/>
                    <a:pt x="15318" y="46261"/>
                    <a:pt x="21394" y="36091"/>
                  </a:cubicBezTo>
                  <a:cubicBezTo>
                    <a:pt x="27472" y="25921"/>
                    <a:pt x="34665" y="17363"/>
                    <a:pt x="42975" y="10418"/>
                  </a:cubicBezTo>
                  <a:cubicBezTo>
                    <a:pt x="51284" y="3473"/>
                    <a:pt x="60400" y="0"/>
                    <a:pt x="70322" y="0"/>
                  </a:cubicBez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13" name="Freeform 112"/>
            <p:cNvSpPr/>
            <p:nvPr/>
          </p:nvSpPr>
          <p:spPr>
            <a:xfrm>
              <a:off x="4086302" y="3482142"/>
              <a:ext cx="82600" cy="450205"/>
            </a:xfrm>
            <a:custGeom>
              <a:avLst/>
              <a:gdLst/>
              <a:ahLst/>
              <a:cxnLst/>
              <a:rect l="l" t="t" r="r" b="b"/>
              <a:pathLst>
                <a:path w="82600" h="450205">
                  <a:moveTo>
                    <a:pt x="82600" y="0"/>
                  </a:moveTo>
                  <a:cubicBezTo>
                    <a:pt x="82104" y="30509"/>
                    <a:pt x="81608" y="60523"/>
                    <a:pt x="81111" y="90041"/>
                  </a:cubicBezTo>
                  <a:cubicBezTo>
                    <a:pt x="80615" y="119558"/>
                    <a:pt x="80057" y="148952"/>
                    <a:pt x="79437" y="178221"/>
                  </a:cubicBezTo>
                  <a:cubicBezTo>
                    <a:pt x="78817" y="207491"/>
                    <a:pt x="78259" y="236822"/>
                    <a:pt x="77763" y="266216"/>
                  </a:cubicBezTo>
                  <a:cubicBezTo>
                    <a:pt x="77267" y="295610"/>
                    <a:pt x="76771" y="325561"/>
                    <a:pt x="76275" y="356071"/>
                  </a:cubicBezTo>
                  <a:cubicBezTo>
                    <a:pt x="67345" y="371946"/>
                    <a:pt x="58663" y="387573"/>
                    <a:pt x="50230" y="402952"/>
                  </a:cubicBezTo>
                  <a:cubicBezTo>
                    <a:pt x="41796" y="418331"/>
                    <a:pt x="33114" y="434082"/>
                    <a:pt x="24185" y="450205"/>
                  </a:cubicBezTo>
                  <a:lnTo>
                    <a:pt x="8186" y="450205"/>
                  </a:lnTo>
                  <a:lnTo>
                    <a:pt x="8558" y="357931"/>
                  </a:lnTo>
                  <a:cubicBezTo>
                    <a:pt x="7070" y="303857"/>
                    <a:pt x="5581" y="249907"/>
                    <a:pt x="4093" y="196081"/>
                  </a:cubicBezTo>
                  <a:cubicBezTo>
                    <a:pt x="2605" y="142255"/>
                    <a:pt x="1240" y="88304"/>
                    <a:pt x="0" y="34230"/>
                  </a:cubicBezTo>
                  <a:cubicBezTo>
                    <a:pt x="14139" y="28277"/>
                    <a:pt x="27967" y="22510"/>
                    <a:pt x="41486" y="16929"/>
                  </a:cubicBezTo>
                  <a:cubicBezTo>
                    <a:pt x="55005" y="11348"/>
                    <a:pt x="68709" y="5705"/>
                    <a:pt x="82600" y="0"/>
                  </a:cubicBez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12" name="Freeform 111"/>
            <p:cNvSpPr/>
            <p:nvPr/>
          </p:nvSpPr>
          <p:spPr>
            <a:xfrm>
              <a:off x="5386614" y="3482142"/>
              <a:ext cx="344909" cy="608707"/>
            </a:xfrm>
            <a:custGeom>
              <a:avLst/>
              <a:gdLst/>
              <a:ahLst/>
              <a:cxnLst/>
              <a:rect l="l" t="t" r="r" b="b"/>
              <a:pathLst>
                <a:path w="344909" h="608707">
                  <a:moveTo>
                    <a:pt x="344909" y="0"/>
                  </a:moveTo>
                  <a:lnTo>
                    <a:pt x="338956" y="357931"/>
                  </a:lnTo>
                  <a:cubicBezTo>
                    <a:pt x="339203" y="400099"/>
                    <a:pt x="333994" y="436872"/>
                    <a:pt x="323328" y="468250"/>
                  </a:cubicBezTo>
                  <a:cubicBezTo>
                    <a:pt x="312662" y="499628"/>
                    <a:pt x="298648" y="525735"/>
                    <a:pt x="281285" y="546571"/>
                  </a:cubicBezTo>
                  <a:cubicBezTo>
                    <a:pt x="263921" y="567407"/>
                    <a:pt x="244202" y="582972"/>
                    <a:pt x="222126" y="593266"/>
                  </a:cubicBezTo>
                  <a:cubicBezTo>
                    <a:pt x="200049" y="603560"/>
                    <a:pt x="177849" y="608707"/>
                    <a:pt x="155525" y="608707"/>
                  </a:cubicBezTo>
                  <a:cubicBezTo>
                    <a:pt x="135681" y="608707"/>
                    <a:pt x="116395" y="604676"/>
                    <a:pt x="97668" y="596614"/>
                  </a:cubicBezTo>
                  <a:cubicBezTo>
                    <a:pt x="78940" y="588553"/>
                    <a:pt x="62321" y="576461"/>
                    <a:pt x="47810" y="560338"/>
                  </a:cubicBezTo>
                  <a:cubicBezTo>
                    <a:pt x="33300" y="544215"/>
                    <a:pt x="21703" y="524185"/>
                    <a:pt x="13022" y="500248"/>
                  </a:cubicBezTo>
                  <a:cubicBezTo>
                    <a:pt x="4340" y="476312"/>
                    <a:pt x="0" y="448468"/>
                    <a:pt x="0" y="416718"/>
                  </a:cubicBezTo>
                  <a:cubicBezTo>
                    <a:pt x="0" y="408781"/>
                    <a:pt x="1116" y="398115"/>
                    <a:pt x="3348" y="384720"/>
                  </a:cubicBezTo>
                  <a:cubicBezTo>
                    <a:pt x="5580" y="371326"/>
                    <a:pt x="8681" y="357621"/>
                    <a:pt x="12650" y="343607"/>
                  </a:cubicBezTo>
                  <a:cubicBezTo>
                    <a:pt x="16618" y="329592"/>
                    <a:pt x="21208" y="316383"/>
                    <a:pt x="26417" y="303981"/>
                  </a:cubicBezTo>
                  <a:cubicBezTo>
                    <a:pt x="31625" y="291579"/>
                    <a:pt x="37207" y="282153"/>
                    <a:pt x="43160" y="275704"/>
                  </a:cubicBezTo>
                  <a:lnTo>
                    <a:pt x="42787" y="275704"/>
                  </a:lnTo>
                  <a:cubicBezTo>
                    <a:pt x="46012" y="271983"/>
                    <a:pt x="50787" y="269193"/>
                    <a:pt x="57112" y="267332"/>
                  </a:cubicBezTo>
                  <a:cubicBezTo>
                    <a:pt x="63438" y="265472"/>
                    <a:pt x="69205" y="263301"/>
                    <a:pt x="74414" y="260821"/>
                  </a:cubicBezTo>
                  <a:cubicBezTo>
                    <a:pt x="73173" y="270743"/>
                    <a:pt x="71685" y="280665"/>
                    <a:pt x="69949" y="290587"/>
                  </a:cubicBezTo>
                  <a:cubicBezTo>
                    <a:pt x="68212" y="300508"/>
                    <a:pt x="66538" y="310368"/>
                    <a:pt x="64926" y="320166"/>
                  </a:cubicBezTo>
                  <a:cubicBezTo>
                    <a:pt x="63313" y="329964"/>
                    <a:pt x="61949" y="339638"/>
                    <a:pt x="60833" y="349188"/>
                  </a:cubicBezTo>
                  <a:cubicBezTo>
                    <a:pt x="59717" y="358737"/>
                    <a:pt x="59159" y="368101"/>
                    <a:pt x="59159" y="377279"/>
                  </a:cubicBezTo>
                  <a:cubicBezTo>
                    <a:pt x="59159" y="384720"/>
                    <a:pt x="59592" y="392038"/>
                    <a:pt x="60461" y="399231"/>
                  </a:cubicBezTo>
                  <a:cubicBezTo>
                    <a:pt x="61329" y="406424"/>
                    <a:pt x="62631" y="413742"/>
                    <a:pt x="64368" y="421183"/>
                  </a:cubicBezTo>
                  <a:cubicBezTo>
                    <a:pt x="68088" y="438050"/>
                    <a:pt x="73235" y="452623"/>
                    <a:pt x="79808" y="464902"/>
                  </a:cubicBezTo>
                  <a:cubicBezTo>
                    <a:pt x="86381" y="477180"/>
                    <a:pt x="93885" y="487288"/>
                    <a:pt x="102319" y="495225"/>
                  </a:cubicBezTo>
                  <a:cubicBezTo>
                    <a:pt x="110752" y="503163"/>
                    <a:pt x="119930" y="509054"/>
                    <a:pt x="129852" y="512899"/>
                  </a:cubicBezTo>
                  <a:cubicBezTo>
                    <a:pt x="139774" y="516743"/>
                    <a:pt x="150192" y="518666"/>
                    <a:pt x="161106" y="518666"/>
                  </a:cubicBezTo>
                  <a:cubicBezTo>
                    <a:pt x="179709" y="518666"/>
                    <a:pt x="198685" y="513023"/>
                    <a:pt x="218033" y="501737"/>
                  </a:cubicBezTo>
                  <a:cubicBezTo>
                    <a:pt x="237380" y="490450"/>
                    <a:pt x="254868" y="474141"/>
                    <a:pt x="270494" y="452809"/>
                  </a:cubicBezTo>
                  <a:lnTo>
                    <a:pt x="262681" y="34230"/>
                  </a:lnTo>
                  <a:cubicBezTo>
                    <a:pt x="277068" y="28277"/>
                    <a:pt x="290834" y="22572"/>
                    <a:pt x="303981" y="17115"/>
                  </a:cubicBezTo>
                  <a:cubicBezTo>
                    <a:pt x="317127" y="11658"/>
                    <a:pt x="330770" y="5953"/>
                    <a:pt x="344909" y="0"/>
                  </a:cubicBez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11" name="Freeform 110"/>
            <p:cNvSpPr/>
            <p:nvPr/>
          </p:nvSpPr>
          <p:spPr>
            <a:xfrm>
              <a:off x="5800802" y="3482142"/>
              <a:ext cx="82600" cy="450205"/>
            </a:xfrm>
            <a:custGeom>
              <a:avLst/>
              <a:gdLst/>
              <a:ahLst/>
              <a:cxnLst/>
              <a:rect l="l" t="t" r="r" b="b"/>
              <a:pathLst>
                <a:path w="82600" h="450205">
                  <a:moveTo>
                    <a:pt x="82600" y="0"/>
                  </a:moveTo>
                  <a:cubicBezTo>
                    <a:pt x="82104" y="30509"/>
                    <a:pt x="81607" y="60523"/>
                    <a:pt x="81112" y="90041"/>
                  </a:cubicBezTo>
                  <a:cubicBezTo>
                    <a:pt x="80615" y="119558"/>
                    <a:pt x="80057" y="148952"/>
                    <a:pt x="79437" y="178221"/>
                  </a:cubicBezTo>
                  <a:cubicBezTo>
                    <a:pt x="78817" y="207491"/>
                    <a:pt x="78259" y="236822"/>
                    <a:pt x="77763" y="266216"/>
                  </a:cubicBezTo>
                  <a:cubicBezTo>
                    <a:pt x="77267" y="295610"/>
                    <a:pt x="76771" y="325561"/>
                    <a:pt x="76275" y="356071"/>
                  </a:cubicBezTo>
                  <a:cubicBezTo>
                    <a:pt x="67345" y="371946"/>
                    <a:pt x="58663" y="387573"/>
                    <a:pt x="50230" y="402952"/>
                  </a:cubicBezTo>
                  <a:cubicBezTo>
                    <a:pt x="41796" y="418331"/>
                    <a:pt x="33114" y="434082"/>
                    <a:pt x="24185" y="450205"/>
                  </a:cubicBezTo>
                  <a:lnTo>
                    <a:pt x="8186" y="450205"/>
                  </a:lnTo>
                  <a:lnTo>
                    <a:pt x="8558" y="357931"/>
                  </a:lnTo>
                  <a:cubicBezTo>
                    <a:pt x="7069" y="303857"/>
                    <a:pt x="5581" y="249907"/>
                    <a:pt x="4093" y="196081"/>
                  </a:cubicBezTo>
                  <a:cubicBezTo>
                    <a:pt x="2605" y="142255"/>
                    <a:pt x="1240" y="88304"/>
                    <a:pt x="0" y="34230"/>
                  </a:cubicBezTo>
                  <a:cubicBezTo>
                    <a:pt x="14139" y="28277"/>
                    <a:pt x="27967" y="22510"/>
                    <a:pt x="41486" y="16929"/>
                  </a:cubicBezTo>
                  <a:cubicBezTo>
                    <a:pt x="55004" y="11348"/>
                    <a:pt x="68709" y="5705"/>
                    <a:pt x="82600" y="0"/>
                  </a:cubicBez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10" name="Freeform 109"/>
            <p:cNvSpPr/>
            <p:nvPr/>
          </p:nvSpPr>
          <p:spPr>
            <a:xfrm>
              <a:off x="7372650" y="3482142"/>
              <a:ext cx="1048494" cy="458018"/>
            </a:xfrm>
            <a:custGeom>
              <a:avLst/>
              <a:gdLst/>
              <a:ahLst/>
              <a:cxnLst/>
              <a:rect l="l" t="t" r="r" b="b"/>
              <a:pathLst>
                <a:path w="1048494" h="458018">
                  <a:moveTo>
                    <a:pt x="81856" y="0"/>
                  </a:moveTo>
                  <a:lnTo>
                    <a:pt x="76275" y="364257"/>
                  </a:lnTo>
                  <a:lnTo>
                    <a:pt x="129406" y="364257"/>
                  </a:lnTo>
                  <a:lnTo>
                    <a:pt x="153293" y="364257"/>
                  </a:lnTo>
                  <a:lnTo>
                    <a:pt x="200472" y="364257"/>
                  </a:lnTo>
                  <a:cubicBezTo>
                    <a:pt x="196007" y="354831"/>
                    <a:pt x="192038" y="343545"/>
                    <a:pt x="188566" y="330398"/>
                  </a:cubicBezTo>
                  <a:cubicBezTo>
                    <a:pt x="185093" y="317252"/>
                    <a:pt x="182364" y="303113"/>
                    <a:pt x="180380" y="287982"/>
                  </a:cubicBezTo>
                  <a:cubicBezTo>
                    <a:pt x="192038" y="283021"/>
                    <a:pt x="202828" y="278246"/>
                    <a:pt x="212750" y="273657"/>
                  </a:cubicBezTo>
                  <a:cubicBezTo>
                    <a:pt x="222672" y="269069"/>
                    <a:pt x="233214" y="264294"/>
                    <a:pt x="244376" y="259333"/>
                  </a:cubicBezTo>
                  <a:cubicBezTo>
                    <a:pt x="247104" y="279176"/>
                    <a:pt x="250825" y="297718"/>
                    <a:pt x="255538" y="314957"/>
                  </a:cubicBezTo>
                  <a:cubicBezTo>
                    <a:pt x="260251" y="332196"/>
                    <a:pt x="265708" y="348630"/>
                    <a:pt x="271909" y="364257"/>
                  </a:cubicBezTo>
                  <a:lnTo>
                    <a:pt x="304279" y="364257"/>
                  </a:lnTo>
                  <a:cubicBezTo>
                    <a:pt x="314449" y="351606"/>
                    <a:pt x="325673" y="338212"/>
                    <a:pt x="337952" y="324073"/>
                  </a:cubicBezTo>
                  <a:cubicBezTo>
                    <a:pt x="350230" y="309934"/>
                    <a:pt x="363067" y="296044"/>
                    <a:pt x="376461" y="282401"/>
                  </a:cubicBezTo>
                  <a:cubicBezTo>
                    <a:pt x="389856" y="268758"/>
                    <a:pt x="403746" y="255736"/>
                    <a:pt x="418133" y="243334"/>
                  </a:cubicBezTo>
                  <a:cubicBezTo>
                    <a:pt x="432520" y="230931"/>
                    <a:pt x="447154" y="220017"/>
                    <a:pt x="462037" y="210591"/>
                  </a:cubicBezTo>
                  <a:cubicBezTo>
                    <a:pt x="476920" y="201166"/>
                    <a:pt x="491803" y="193662"/>
                    <a:pt x="506686" y="188081"/>
                  </a:cubicBezTo>
                  <a:cubicBezTo>
                    <a:pt x="521568" y="182500"/>
                    <a:pt x="536203" y="179710"/>
                    <a:pt x="550590" y="179710"/>
                  </a:cubicBezTo>
                  <a:cubicBezTo>
                    <a:pt x="564480" y="179710"/>
                    <a:pt x="578185" y="182934"/>
                    <a:pt x="591704" y="189383"/>
                  </a:cubicBezTo>
                  <a:cubicBezTo>
                    <a:pt x="605222" y="195833"/>
                    <a:pt x="618245" y="206313"/>
                    <a:pt x="630771" y="220823"/>
                  </a:cubicBezTo>
                  <a:cubicBezTo>
                    <a:pt x="643298" y="235334"/>
                    <a:pt x="655204" y="254310"/>
                    <a:pt x="666490" y="277750"/>
                  </a:cubicBezTo>
                  <a:cubicBezTo>
                    <a:pt x="677776" y="301191"/>
                    <a:pt x="688132" y="330026"/>
                    <a:pt x="697558" y="364257"/>
                  </a:cubicBezTo>
                  <a:lnTo>
                    <a:pt x="722189" y="364257"/>
                  </a:lnTo>
                  <a:lnTo>
                    <a:pt x="750764" y="364257"/>
                  </a:lnTo>
                  <a:lnTo>
                    <a:pt x="787673" y="364257"/>
                  </a:lnTo>
                  <a:lnTo>
                    <a:pt x="802184" y="311795"/>
                  </a:lnTo>
                  <a:cubicBezTo>
                    <a:pt x="805409" y="295423"/>
                    <a:pt x="811238" y="279362"/>
                    <a:pt x="819671" y="263611"/>
                  </a:cubicBezTo>
                  <a:cubicBezTo>
                    <a:pt x="828105" y="247861"/>
                    <a:pt x="838275" y="233970"/>
                    <a:pt x="850181" y="221940"/>
                  </a:cubicBezTo>
                  <a:cubicBezTo>
                    <a:pt x="862087" y="209909"/>
                    <a:pt x="875234" y="200360"/>
                    <a:pt x="889620" y="193290"/>
                  </a:cubicBezTo>
                  <a:cubicBezTo>
                    <a:pt x="904007" y="186221"/>
                    <a:pt x="919014" y="183306"/>
                    <a:pt x="934641" y="184547"/>
                  </a:cubicBezTo>
                  <a:cubicBezTo>
                    <a:pt x="957213" y="186283"/>
                    <a:pt x="975817" y="191368"/>
                    <a:pt x="990451" y="199801"/>
                  </a:cubicBezTo>
                  <a:cubicBezTo>
                    <a:pt x="1005087" y="208235"/>
                    <a:pt x="1016682" y="218963"/>
                    <a:pt x="1025240" y="231985"/>
                  </a:cubicBezTo>
                  <a:cubicBezTo>
                    <a:pt x="1033798" y="245008"/>
                    <a:pt x="1039812" y="259767"/>
                    <a:pt x="1043285" y="276262"/>
                  </a:cubicBezTo>
                  <a:cubicBezTo>
                    <a:pt x="1046758" y="292757"/>
                    <a:pt x="1048494" y="309934"/>
                    <a:pt x="1048494" y="327794"/>
                  </a:cubicBezTo>
                  <a:cubicBezTo>
                    <a:pt x="1048494" y="344909"/>
                    <a:pt x="1047316" y="362272"/>
                    <a:pt x="1044960" y="379883"/>
                  </a:cubicBezTo>
                  <a:cubicBezTo>
                    <a:pt x="1042604" y="397495"/>
                    <a:pt x="1039689" y="414238"/>
                    <a:pt x="1036216" y="430113"/>
                  </a:cubicBezTo>
                  <a:cubicBezTo>
                    <a:pt x="1032495" y="434826"/>
                    <a:pt x="1028774" y="439539"/>
                    <a:pt x="1025054" y="444252"/>
                  </a:cubicBezTo>
                  <a:cubicBezTo>
                    <a:pt x="1021333" y="448965"/>
                    <a:pt x="1017612" y="453553"/>
                    <a:pt x="1013892" y="458018"/>
                  </a:cubicBezTo>
                  <a:lnTo>
                    <a:pt x="841623" y="410393"/>
                  </a:lnTo>
                  <a:lnTo>
                    <a:pt x="821904" y="450205"/>
                  </a:lnTo>
                  <a:lnTo>
                    <a:pt x="750764" y="450205"/>
                  </a:lnTo>
                  <a:lnTo>
                    <a:pt x="722189" y="450205"/>
                  </a:lnTo>
                  <a:lnTo>
                    <a:pt x="153293" y="450205"/>
                  </a:lnTo>
                  <a:lnTo>
                    <a:pt x="129406" y="450205"/>
                  </a:lnTo>
                  <a:lnTo>
                    <a:pt x="7814" y="450205"/>
                  </a:lnTo>
                  <a:lnTo>
                    <a:pt x="7814" y="357931"/>
                  </a:lnTo>
                  <a:cubicBezTo>
                    <a:pt x="6573" y="303857"/>
                    <a:pt x="5333" y="249907"/>
                    <a:pt x="4093" y="196081"/>
                  </a:cubicBezTo>
                  <a:cubicBezTo>
                    <a:pt x="2853" y="142255"/>
                    <a:pt x="1489" y="88304"/>
                    <a:pt x="0" y="34230"/>
                  </a:cubicBezTo>
                  <a:cubicBezTo>
                    <a:pt x="14635" y="28277"/>
                    <a:pt x="28402" y="22572"/>
                    <a:pt x="41300" y="17115"/>
                  </a:cubicBezTo>
                  <a:cubicBezTo>
                    <a:pt x="54198" y="11658"/>
                    <a:pt x="67717" y="5953"/>
                    <a:pt x="81856" y="0"/>
                  </a:cubicBezTo>
                  <a:close/>
                  <a:moveTo>
                    <a:pt x="923479" y="260449"/>
                  </a:moveTo>
                  <a:cubicBezTo>
                    <a:pt x="916534" y="260449"/>
                    <a:pt x="909651" y="262371"/>
                    <a:pt x="902829" y="266216"/>
                  </a:cubicBezTo>
                  <a:cubicBezTo>
                    <a:pt x="896008" y="270061"/>
                    <a:pt x="889869" y="275146"/>
                    <a:pt x="884411" y="281471"/>
                  </a:cubicBezTo>
                  <a:cubicBezTo>
                    <a:pt x="878955" y="287796"/>
                    <a:pt x="874428" y="295113"/>
                    <a:pt x="870831" y="303423"/>
                  </a:cubicBezTo>
                  <a:cubicBezTo>
                    <a:pt x="867235" y="311733"/>
                    <a:pt x="865188" y="320228"/>
                    <a:pt x="864692" y="328910"/>
                  </a:cubicBezTo>
                  <a:lnTo>
                    <a:pt x="980034" y="360536"/>
                  </a:lnTo>
                  <a:cubicBezTo>
                    <a:pt x="980034" y="359544"/>
                    <a:pt x="980158" y="357931"/>
                    <a:pt x="980406" y="355699"/>
                  </a:cubicBezTo>
                  <a:cubicBezTo>
                    <a:pt x="980654" y="353466"/>
                    <a:pt x="980902" y="351048"/>
                    <a:pt x="981150" y="348443"/>
                  </a:cubicBezTo>
                  <a:cubicBezTo>
                    <a:pt x="981398" y="345839"/>
                    <a:pt x="981584" y="343235"/>
                    <a:pt x="981708" y="340630"/>
                  </a:cubicBezTo>
                  <a:cubicBezTo>
                    <a:pt x="981832" y="338026"/>
                    <a:pt x="981894" y="335855"/>
                    <a:pt x="981894" y="334119"/>
                  </a:cubicBezTo>
                  <a:cubicBezTo>
                    <a:pt x="981894" y="326677"/>
                    <a:pt x="981212" y="318678"/>
                    <a:pt x="979847" y="310120"/>
                  </a:cubicBezTo>
                  <a:cubicBezTo>
                    <a:pt x="978484" y="301563"/>
                    <a:pt x="975693" y="293687"/>
                    <a:pt x="971476" y="286494"/>
                  </a:cubicBezTo>
                  <a:cubicBezTo>
                    <a:pt x="967259" y="279300"/>
                    <a:pt x="961368" y="273223"/>
                    <a:pt x="953803" y="268262"/>
                  </a:cubicBezTo>
                  <a:cubicBezTo>
                    <a:pt x="946237" y="263301"/>
                    <a:pt x="936129" y="260697"/>
                    <a:pt x="923479" y="260449"/>
                  </a:cubicBezTo>
                  <a:close/>
                  <a:moveTo>
                    <a:pt x="539056" y="262309"/>
                  </a:moveTo>
                  <a:cubicBezTo>
                    <a:pt x="527645" y="262309"/>
                    <a:pt x="515678" y="265286"/>
                    <a:pt x="503151" y="271239"/>
                  </a:cubicBezTo>
                  <a:cubicBezTo>
                    <a:pt x="490624" y="277192"/>
                    <a:pt x="478036" y="285006"/>
                    <a:pt x="465386" y="294679"/>
                  </a:cubicBezTo>
                  <a:cubicBezTo>
                    <a:pt x="452735" y="304353"/>
                    <a:pt x="440209" y="315267"/>
                    <a:pt x="427807" y="327422"/>
                  </a:cubicBezTo>
                  <a:cubicBezTo>
                    <a:pt x="415404" y="339576"/>
                    <a:pt x="403746" y="351854"/>
                    <a:pt x="392832" y="364257"/>
                  </a:cubicBezTo>
                  <a:lnTo>
                    <a:pt x="615702" y="364257"/>
                  </a:lnTo>
                  <a:lnTo>
                    <a:pt x="622027" y="356071"/>
                  </a:lnTo>
                  <a:cubicBezTo>
                    <a:pt x="617314" y="338956"/>
                    <a:pt x="611982" y="324445"/>
                    <a:pt x="606028" y="312539"/>
                  </a:cubicBezTo>
                  <a:cubicBezTo>
                    <a:pt x="600075" y="300632"/>
                    <a:pt x="593564" y="290959"/>
                    <a:pt x="586495" y="283517"/>
                  </a:cubicBezTo>
                  <a:cubicBezTo>
                    <a:pt x="579425" y="276076"/>
                    <a:pt x="571860" y="270681"/>
                    <a:pt x="563798" y="267332"/>
                  </a:cubicBezTo>
                  <a:cubicBezTo>
                    <a:pt x="555737" y="263984"/>
                    <a:pt x="547490" y="262309"/>
                    <a:pt x="539056" y="262309"/>
                  </a:cubicBez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09" name="Freeform 108"/>
            <p:cNvSpPr/>
            <p:nvPr/>
          </p:nvSpPr>
          <p:spPr>
            <a:xfrm>
              <a:off x="4224936" y="3497769"/>
              <a:ext cx="132829" cy="105668"/>
            </a:xfrm>
            <a:custGeom>
              <a:avLst/>
              <a:gdLst/>
              <a:ahLst/>
              <a:cxnLst/>
              <a:rect l="l" t="t" r="r" b="b"/>
              <a:pathLst>
                <a:path w="132829" h="105668">
                  <a:moveTo>
                    <a:pt x="132829" y="0"/>
                  </a:moveTo>
                  <a:lnTo>
                    <a:pt x="126503" y="33858"/>
                  </a:lnTo>
                  <a:lnTo>
                    <a:pt x="0" y="105668"/>
                  </a:lnTo>
                  <a:lnTo>
                    <a:pt x="6325" y="71809"/>
                  </a:lnTo>
                  <a:lnTo>
                    <a:pt x="132829" y="0"/>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08" name="Freeform 107"/>
            <p:cNvSpPr/>
            <p:nvPr/>
          </p:nvSpPr>
          <p:spPr>
            <a:xfrm>
              <a:off x="4548786" y="3497769"/>
              <a:ext cx="132829" cy="105668"/>
            </a:xfrm>
            <a:custGeom>
              <a:avLst/>
              <a:gdLst/>
              <a:ahLst/>
              <a:cxnLst/>
              <a:rect l="l" t="t" r="r" b="b"/>
              <a:pathLst>
                <a:path w="132829" h="105668">
                  <a:moveTo>
                    <a:pt x="132829" y="0"/>
                  </a:moveTo>
                  <a:lnTo>
                    <a:pt x="126503" y="33858"/>
                  </a:lnTo>
                  <a:lnTo>
                    <a:pt x="0" y="105668"/>
                  </a:lnTo>
                  <a:lnTo>
                    <a:pt x="6325" y="71809"/>
                  </a:lnTo>
                  <a:lnTo>
                    <a:pt x="132829" y="0"/>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07" name="Freeform 106"/>
            <p:cNvSpPr/>
            <p:nvPr/>
          </p:nvSpPr>
          <p:spPr>
            <a:xfrm>
              <a:off x="4929786" y="3497769"/>
              <a:ext cx="132829" cy="105668"/>
            </a:xfrm>
            <a:custGeom>
              <a:avLst/>
              <a:gdLst/>
              <a:ahLst/>
              <a:cxnLst/>
              <a:rect l="l" t="t" r="r" b="b"/>
              <a:pathLst>
                <a:path w="132829" h="105668">
                  <a:moveTo>
                    <a:pt x="132829" y="0"/>
                  </a:moveTo>
                  <a:lnTo>
                    <a:pt x="126503" y="33858"/>
                  </a:lnTo>
                  <a:lnTo>
                    <a:pt x="0" y="105668"/>
                  </a:lnTo>
                  <a:lnTo>
                    <a:pt x="6325" y="71809"/>
                  </a:lnTo>
                  <a:lnTo>
                    <a:pt x="132829" y="0"/>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06" name="Freeform 105"/>
            <p:cNvSpPr/>
            <p:nvPr/>
          </p:nvSpPr>
          <p:spPr>
            <a:xfrm>
              <a:off x="7625325" y="3382791"/>
              <a:ext cx="132830" cy="105668"/>
            </a:xfrm>
            <a:custGeom>
              <a:avLst/>
              <a:gdLst/>
              <a:ahLst/>
              <a:cxnLst/>
              <a:rect l="l" t="t" r="r" b="b"/>
              <a:pathLst>
                <a:path w="132830" h="105668">
                  <a:moveTo>
                    <a:pt x="132830" y="0"/>
                  </a:moveTo>
                  <a:lnTo>
                    <a:pt x="126504" y="33858"/>
                  </a:lnTo>
                  <a:lnTo>
                    <a:pt x="0" y="105668"/>
                  </a:lnTo>
                  <a:lnTo>
                    <a:pt x="6326" y="71809"/>
                  </a:lnTo>
                  <a:lnTo>
                    <a:pt x="132830" y="0"/>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05" name="Freeform 104"/>
            <p:cNvSpPr/>
            <p:nvPr/>
          </p:nvSpPr>
          <p:spPr>
            <a:xfrm>
              <a:off x="8130185" y="3497769"/>
              <a:ext cx="132830" cy="105668"/>
            </a:xfrm>
            <a:custGeom>
              <a:avLst/>
              <a:gdLst/>
              <a:ahLst/>
              <a:cxnLst/>
              <a:rect l="l" t="t" r="r" b="b"/>
              <a:pathLst>
                <a:path w="132830" h="105668">
                  <a:moveTo>
                    <a:pt x="132830" y="0"/>
                  </a:moveTo>
                  <a:lnTo>
                    <a:pt x="126504" y="33858"/>
                  </a:lnTo>
                  <a:lnTo>
                    <a:pt x="0" y="105668"/>
                  </a:lnTo>
                  <a:lnTo>
                    <a:pt x="6326" y="71809"/>
                  </a:lnTo>
                  <a:lnTo>
                    <a:pt x="132830" y="0"/>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04" name="Freeform 103"/>
            <p:cNvSpPr/>
            <p:nvPr/>
          </p:nvSpPr>
          <p:spPr>
            <a:xfrm>
              <a:off x="8463560" y="3497769"/>
              <a:ext cx="132830" cy="105668"/>
            </a:xfrm>
            <a:custGeom>
              <a:avLst/>
              <a:gdLst/>
              <a:ahLst/>
              <a:cxnLst/>
              <a:rect l="l" t="t" r="r" b="b"/>
              <a:pathLst>
                <a:path w="132830" h="105668">
                  <a:moveTo>
                    <a:pt x="132830" y="0"/>
                  </a:moveTo>
                  <a:lnTo>
                    <a:pt x="126504" y="33858"/>
                  </a:lnTo>
                  <a:lnTo>
                    <a:pt x="0" y="105668"/>
                  </a:lnTo>
                  <a:lnTo>
                    <a:pt x="6326" y="71809"/>
                  </a:lnTo>
                  <a:lnTo>
                    <a:pt x="132830" y="0"/>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03" name="Freeform 102"/>
            <p:cNvSpPr/>
            <p:nvPr/>
          </p:nvSpPr>
          <p:spPr>
            <a:xfrm>
              <a:off x="7676929" y="3517116"/>
              <a:ext cx="122039" cy="121667"/>
            </a:xfrm>
            <a:custGeom>
              <a:avLst/>
              <a:gdLst/>
              <a:ahLst/>
              <a:cxnLst/>
              <a:rect l="l" t="t" r="r" b="b"/>
              <a:pathLst>
                <a:path w="122039" h="121667">
                  <a:moveTo>
                    <a:pt x="61392" y="0"/>
                  </a:moveTo>
                  <a:lnTo>
                    <a:pt x="122039" y="60276"/>
                  </a:lnTo>
                  <a:cubicBezTo>
                    <a:pt x="111125" y="71190"/>
                    <a:pt x="100955" y="81484"/>
                    <a:pt x="91530" y="91157"/>
                  </a:cubicBezTo>
                  <a:cubicBezTo>
                    <a:pt x="82104" y="100831"/>
                    <a:pt x="72058" y="111001"/>
                    <a:pt x="61392" y="121667"/>
                  </a:cubicBezTo>
                  <a:lnTo>
                    <a:pt x="0" y="60276"/>
                  </a:lnTo>
                  <a:lnTo>
                    <a:pt x="61392" y="0"/>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02" name="Freeform 101"/>
            <p:cNvSpPr/>
            <p:nvPr/>
          </p:nvSpPr>
          <p:spPr>
            <a:xfrm>
              <a:off x="7052967" y="3539813"/>
              <a:ext cx="121667" cy="121667"/>
            </a:xfrm>
            <a:custGeom>
              <a:avLst/>
              <a:gdLst/>
              <a:ahLst/>
              <a:cxnLst/>
              <a:rect l="l" t="t" r="r" b="b"/>
              <a:pathLst>
                <a:path w="121667" h="121667">
                  <a:moveTo>
                    <a:pt x="61020" y="0"/>
                  </a:moveTo>
                  <a:lnTo>
                    <a:pt x="121667" y="60647"/>
                  </a:lnTo>
                  <a:cubicBezTo>
                    <a:pt x="110753" y="71561"/>
                    <a:pt x="100583" y="81855"/>
                    <a:pt x="91158" y="91529"/>
                  </a:cubicBezTo>
                  <a:cubicBezTo>
                    <a:pt x="81732" y="101203"/>
                    <a:pt x="71686" y="111249"/>
                    <a:pt x="61020" y="121667"/>
                  </a:cubicBezTo>
                  <a:lnTo>
                    <a:pt x="0" y="60647"/>
                  </a:lnTo>
                  <a:lnTo>
                    <a:pt x="61020" y="0"/>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01" name="Freeform 100"/>
            <p:cNvSpPr/>
            <p:nvPr/>
          </p:nvSpPr>
          <p:spPr>
            <a:xfrm>
              <a:off x="4219354" y="3664084"/>
              <a:ext cx="668016" cy="437555"/>
            </a:xfrm>
            <a:custGeom>
              <a:avLst/>
              <a:gdLst/>
              <a:ahLst/>
              <a:cxnLst/>
              <a:rect l="l" t="t" r="r" b="b"/>
              <a:pathLst>
                <a:path w="668016" h="437555">
                  <a:moveTo>
                    <a:pt x="442913" y="0"/>
                  </a:moveTo>
                  <a:cubicBezTo>
                    <a:pt x="460276" y="0"/>
                    <a:pt x="477143" y="4217"/>
                    <a:pt x="493515" y="12650"/>
                  </a:cubicBezTo>
                  <a:cubicBezTo>
                    <a:pt x="509886" y="21084"/>
                    <a:pt x="526195" y="33114"/>
                    <a:pt x="542442" y="48741"/>
                  </a:cubicBezTo>
                  <a:cubicBezTo>
                    <a:pt x="558689" y="64368"/>
                    <a:pt x="575184" y="83468"/>
                    <a:pt x="591927" y="106040"/>
                  </a:cubicBezTo>
                  <a:cubicBezTo>
                    <a:pt x="608670" y="128612"/>
                    <a:pt x="626220" y="154037"/>
                    <a:pt x="644575" y="182315"/>
                  </a:cubicBezTo>
                  <a:lnTo>
                    <a:pt x="668016" y="182315"/>
                  </a:lnTo>
                  <a:lnTo>
                    <a:pt x="668016" y="268263"/>
                  </a:lnTo>
                  <a:lnTo>
                    <a:pt x="315888" y="268263"/>
                  </a:lnTo>
                  <a:lnTo>
                    <a:pt x="291852" y="268263"/>
                  </a:lnTo>
                  <a:lnTo>
                    <a:pt x="254497" y="268263"/>
                  </a:lnTo>
                  <a:cubicBezTo>
                    <a:pt x="249536" y="288603"/>
                    <a:pt x="243273" y="307454"/>
                    <a:pt x="235707" y="324817"/>
                  </a:cubicBezTo>
                  <a:cubicBezTo>
                    <a:pt x="228142" y="342181"/>
                    <a:pt x="219398" y="356816"/>
                    <a:pt x="209476" y="368722"/>
                  </a:cubicBezTo>
                  <a:cubicBezTo>
                    <a:pt x="190377" y="393278"/>
                    <a:pt x="171711" y="410890"/>
                    <a:pt x="153479" y="421556"/>
                  </a:cubicBezTo>
                  <a:cubicBezTo>
                    <a:pt x="135248" y="432222"/>
                    <a:pt x="116955" y="437555"/>
                    <a:pt x="98599" y="437555"/>
                  </a:cubicBezTo>
                  <a:cubicBezTo>
                    <a:pt x="82476" y="437555"/>
                    <a:pt x="66291" y="433958"/>
                    <a:pt x="50044" y="426765"/>
                  </a:cubicBezTo>
                  <a:cubicBezTo>
                    <a:pt x="33797" y="419571"/>
                    <a:pt x="17116" y="409401"/>
                    <a:pt x="0" y="396255"/>
                  </a:cubicBezTo>
                  <a:cubicBezTo>
                    <a:pt x="249" y="395759"/>
                    <a:pt x="435" y="394705"/>
                    <a:pt x="559" y="393092"/>
                  </a:cubicBezTo>
                  <a:cubicBezTo>
                    <a:pt x="683" y="391480"/>
                    <a:pt x="869" y="389744"/>
                    <a:pt x="1117" y="387883"/>
                  </a:cubicBezTo>
                  <a:cubicBezTo>
                    <a:pt x="1365" y="386023"/>
                    <a:pt x="1551" y="384287"/>
                    <a:pt x="1675" y="382674"/>
                  </a:cubicBezTo>
                  <a:cubicBezTo>
                    <a:pt x="1799" y="381062"/>
                    <a:pt x="1985" y="380132"/>
                    <a:pt x="2233" y="379884"/>
                  </a:cubicBezTo>
                  <a:cubicBezTo>
                    <a:pt x="47377" y="377403"/>
                    <a:pt x="84895" y="367047"/>
                    <a:pt x="114784" y="348816"/>
                  </a:cubicBezTo>
                  <a:cubicBezTo>
                    <a:pt x="144674" y="330585"/>
                    <a:pt x="166564" y="303733"/>
                    <a:pt x="180455" y="268263"/>
                  </a:cubicBezTo>
                  <a:lnTo>
                    <a:pt x="74787" y="268263"/>
                  </a:lnTo>
                  <a:cubicBezTo>
                    <a:pt x="69826" y="267767"/>
                    <a:pt x="65423" y="266961"/>
                    <a:pt x="61578" y="265844"/>
                  </a:cubicBezTo>
                  <a:cubicBezTo>
                    <a:pt x="57733" y="264728"/>
                    <a:pt x="54819" y="263674"/>
                    <a:pt x="52835" y="262682"/>
                  </a:cubicBezTo>
                  <a:cubicBezTo>
                    <a:pt x="35719" y="251520"/>
                    <a:pt x="23007" y="237133"/>
                    <a:pt x="14697" y="219522"/>
                  </a:cubicBezTo>
                  <a:cubicBezTo>
                    <a:pt x="6388" y="201910"/>
                    <a:pt x="2233" y="183307"/>
                    <a:pt x="2233" y="163711"/>
                  </a:cubicBezTo>
                  <a:cubicBezTo>
                    <a:pt x="2233" y="144363"/>
                    <a:pt x="5519" y="125016"/>
                    <a:pt x="12093" y="105668"/>
                  </a:cubicBezTo>
                  <a:cubicBezTo>
                    <a:pt x="18666" y="86320"/>
                    <a:pt x="27720" y="68895"/>
                    <a:pt x="39254" y="53392"/>
                  </a:cubicBezTo>
                  <a:cubicBezTo>
                    <a:pt x="50788" y="37889"/>
                    <a:pt x="64493" y="25301"/>
                    <a:pt x="80368" y="15627"/>
                  </a:cubicBezTo>
                  <a:cubicBezTo>
                    <a:pt x="96243" y="5953"/>
                    <a:pt x="113482" y="1116"/>
                    <a:pt x="132085" y="1116"/>
                  </a:cubicBezTo>
                  <a:cubicBezTo>
                    <a:pt x="154906" y="1116"/>
                    <a:pt x="174440" y="6139"/>
                    <a:pt x="190687" y="16185"/>
                  </a:cubicBezTo>
                  <a:cubicBezTo>
                    <a:pt x="206934" y="26231"/>
                    <a:pt x="220328" y="39626"/>
                    <a:pt x="230870" y="56369"/>
                  </a:cubicBezTo>
                  <a:cubicBezTo>
                    <a:pt x="241412" y="73112"/>
                    <a:pt x="249288" y="92397"/>
                    <a:pt x="254497" y="114226"/>
                  </a:cubicBezTo>
                  <a:cubicBezTo>
                    <a:pt x="259706" y="136054"/>
                    <a:pt x="262558" y="158750"/>
                    <a:pt x="263054" y="182315"/>
                  </a:cubicBezTo>
                  <a:lnTo>
                    <a:pt x="291852" y="182315"/>
                  </a:lnTo>
                  <a:lnTo>
                    <a:pt x="315888" y="182315"/>
                  </a:lnTo>
                  <a:lnTo>
                    <a:pt x="556766" y="182315"/>
                  </a:lnTo>
                  <a:cubicBezTo>
                    <a:pt x="550565" y="172145"/>
                    <a:pt x="544178" y="162037"/>
                    <a:pt x="537605" y="151991"/>
                  </a:cubicBezTo>
                  <a:cubicBezTo>
                    <a:pt x="531032" y="141945"/>
                    <a:pt x="524148" y="132395"/>
                    <a:pt x="516955" y="123341"/>
                  </a:cubicBezTo>
                  <a:cubicBezTo>
                    <a:pt x="509762" y="114288"/>
                    <a:pt x="502010" y="106040"/>
                    <a:pt x="493701" y="98599"/>
                  </a:cubicBezTo>
                  <a:cubicBezTo>
                    <a:pt x="485391" y="91157"/>
                    <a:pt x="476399" y="84956"/>
                    <a:pt x="466725" y="79995"/>
                  </a:cubicBezTo>
                  <a:cubicBezTo>
                    <a:pt x="460524" y="77019"/>
                    <a:pt x="454571" y="74972"/>
                    <a:pt x="448866" y="73856"/>
                  </a:cubicBezTo>
                  <a:cubicBezTo>
                    <a:pt x="443161" y="72740"/>
                    <a:pt x="437704" y="72182"/>
                    <a:pt x="432495" y="72182"/>
                  </a:cubicBezTo>
                  <a:cubicBezTo>
                    <a:pt x="425798" y="72182"/>
                    <a:pt x="419349" y="72988"/>
                    <a:pt x="413147" y="74600"/>
                  </a:cubicBezTo>
                  <a:cubicBezTo>
                    <a:pt x="406946" y="76212"/>
                    <a:pt x="401241" y="78197"/>
                    <a:pt x="396032" y="80553"/>
                  </a:cubicBezTo>
                  <a:cubicBezTo>
                    <a:pt x="390823" y="82910"/>
                    <a:pt x="386048" y="85390"/>
                    <a:pt x="381707" y="87995"/>
                  </a:cubicBezTo>
                  <a:cubicBezTo>
                    <a:pt x="377367" y="90599"/>
                    <a:pt x="373708" y="92894"/>
                    <a:pt x="370731" y="94878"/>
                  </a:cubicBezTo>
                  <a:cubicBezTo>
                    <a:pt x="370483" y="94630"/>
                    <a:pt x="369925" y="94072"/>
                    <a:pt x="369057" y="93204"/>
                  </a:cubicBezTo>
                  <a:cubicBezTo>
                    <a:pt x="368189" y="92335"/>
                    <a:pt x="367197" y="90909"/>
                    <a:pt x="366080" y="88925"/>
                  </a:cubicBezTo>
                  <a:cubicBezTo>
                    <a:pt x="364964" y="86940"/>
                    <a:pt x="363910" y="84336"/>
                    <a:pt x="362918" y="81111"/>
                  </a:cubicBezTo>
                  <a:cubicBezTo>
                    <a:pt x="361926" y="77887"/>
                    <a:pt x="361058" y="73794"/>
                    <a:pt x="360313" y="68833"/>
                  </a:cubicBezTo>
                  <a:cubicBezTo>
                    <a:pt x="363290" y="59655"/>
                    <a:pt x="367135" y="50912"/>
                    <a:pt x="371848" y="42602"/>
                  </a:cubicBezTo>
                  <a:cubicBezTo>
                    <a:pt x="376560" y="34293"/>
                    <a:pt x="382266" y="26975"/>
                    <a:pt x="388963" y="20650"/>
                  </a:cubicBezTo>
                  <a:cubicBezTo>
                    <a:pt x="395660" y="14325"/>
                    <a:pt x="403474" y="9302"/>
                    <a:pt x="412403" y="5581"/>
                  </a:cubicBezTo>
                  <a:cubicBezTo>
                    <a:pt x="421333" y="1860"/>
                    <a:pt x="431503" y="0"/>
                    <a:pt x="442913" y="0"/>
                  </a:cubicBezTo>
                  <a:close/>
                  <a:moveTo>
                    <a:pt x="119063" y="70321"/>
                  </a:moveTo>
                  <a:cubicBezTo>
                    <a:pt x="111374" y="70321"/>
                    <a:pt x="104428" y="72306"/>
                    <a:pt x="98227" y="76274"/>
                  </a:cubicBezTo>
                  <a:cubicBezTo>
                    <a:pt x="92026" y="80243"/>
                    <a:pt x="86693" y="85328"/>
                    <a:pt x="82228" y="91529"/>
                  </a:cubicBezTo>
                  <a:cubicBezTo>
                    <a:pt x="77763" y="97731"/>
                    <a:pt x="74352" y="104676"/>
                    <a:pt x="71996" y="112365"/>
                  </a:cubicBezTo>
                  <a:cubicBezTo>
                    <a:pt x="69640" y="120055"/>
                    <a:pt x="68461" y="127744"/>
                    <a:pt x="68461" y="135434"/>
                  </a:cubicBezTo>
                  <a:cubicBezTo>
                    <a:pt x="68461" y="145604"/>
                    <a:pt x="70818" y="155091"/>
                    <a:pt x="75531" y="163897"/>
                  </a:cubicBezTo>
                  <a:cubicBezTo>
                    <a:pt x="80244" y="172703"/>
                    <a:pt x="87685" y="178842"/>
                    <a:pt x="97855" y="182315"/>
                  </a:cubicBezTo>
                  <a:lnTo>
                    <a:pt x="182315" y="182315"/>
                  </a:lnTo>
                  <a:cubicBezTo>
                    <a:pt x="183803" y="175617"/>
                    <a:pt x="184547" y="168796"/>
                    <a:pt x="184547" y="161851"/>
                  </a:cubicBezTo>
                  <a:cubicBezTo>
                    <a:pt x="184547" y="153913"/>
                    <a:pt x="183741" y="144735"/>
                    <a:pt x="182129" y="134317"/>
                  </a:cubicBezTo>
                  <a:cubicBezTo>
                    <a:pt x="180517" y="123899"/>
                    <a:pt x="177354" y="113916"/>
                    <a:pt x="172641" y="104366"/>
                  </a:cubicBezTo>
                  <a:cubicBezTo>
                    <a:pt x="167928" y="94816"/>
                    <a:pt x="161293" y="86754"/>
                    <a:pt x="152735" y="80181"/>
                  </a:cubicBezTo>
                  <a:cubicBezTo>
                    <a:pt x="144178" y="73608"/>
                    <a:pt x="132954" y="70321"/>
                    <a:pt x="119063" y="70321"/>
                  </a:cubicBez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100" name="Freeform 99"/>
            <p:cNvSpPr/>
            <p:nvPr/>
          </p:nvSpPr>
          <p:spPr>
            <a:xfrm>
              <a:off x="4921972" y="3665200"/>
              <a:ext cx="262682" cy="436439"/>
            </a:xfrm>
            <a:custGeom>
              <a:avLst/>
              <a:gdLst/>
              <a:ahLst/>
              <a:cxnLst/>
              <a:rect l="l" t="t" r="r" b="b"/>
              <a:pathLst>
                <a:path w="262682" h="436439">
                  <a:moveTo>
                    <a:pt x="131713" y="0"/>
                  </a:moveTo>
                  <a:cubicBezTo>
                    <a:pt x="155029" y="0"/>
                    <a:pt x="174997" y="5147"/>
                    <a:pt x="191616" y="15441"/>
                  </a:cubicBezTo>
                  <a:cubicBezTo>
                    <a:pt x="208236" y="25735"/>
                    <a:pt x="221816" y="39440"/>
                    <a:pt x="232358" y="56555"/>
                  </a:cubicBezTo>
                  <a:cubicBezTo>
                    <a:pt x="242900" y="73670"/>
                    <a:pt x="250590" y="93328"/>
                    <a:pt x="255426" y="115528"/>
                  </a:cubicBezTo>
                  <a:cubicBezTo>
                    <a:pt x="260263" y="137728"/>
                    <a:pt x="262682" y="160735"/>
                    <a:pt x="262682" y="184547"/>
                  </a:cubicBezTo>
                  <a:cubicBezTo>
                    <a:pt x="262682" y="202158"/>
                    <a:pt x="261503" y="219646"/>
                    <a:pt x="259147" y="237009"/>
                  </a:cubicBezTo>
                  <a:cubicBezTo>
                    <a:pt x="256791" y="254372"/>
                    <a:pt x="253318" y="271054"/>
                    <a:pt x="248729" y="287053"/>
                  </a:cubicBezTo>
                  <a:cubicBezTo>
                    <a:pt x="244140" y="303052"/>
                    <a:pt x="238559" y="317934"/>
                    <a:pt x="231986" y="331701"/>
                  </a:cubicBezTo>
                  <a:cubicBezTo>
                    <a:pt x="225413" y="345468"/>
                    <a:pt x="217909" y="357436"/>
                    <a:pt x="209476" y="367606"/>
                  </a:cubicBezTo>
                  <a:cubicBezTo>
                    <a:pt x="190128" y="392162"/>
                    <a:pt x="171338" y="409774"/>
                    <a:pt x="153107" y="420440"/>
                  </a:cubicBezTo>
                  <a:cubicBezTo>
                    <a:pt x="134876" y="431106"/>
                    <a:pt x="116582" y="436439"/>
                    <a:pt x="98227" y="436439"/>
                  </a:cubicBezTo>
                  <a:cubicBezTo>
                    <a:pt x="82103" y="436439"/>
                    <a:pt x="65981" y="432842"/>
                    <a:pt x="49858" y="425649"/>
                  </a:cubicBezTo>
                  <a:cubicBezTo>
                    <a:pt x="33734" y="418455"/>
                    <a:pt x="17115" y="408285"/>
                    <a:pt x="0" y="395139"/>
                  </a:cubicBezTo>
                  <a:cubicBezTo>
                    <a:pt x="248" y="394395"/>
                    <a:pt x="434" y="393403"/>
                    <a:pt x="558" y="392162"/>
                  </a:cubicBezTo>
                  <a:cubicBezTo>
                    <a:pt x="682" y="390922"/>
                    <a:pt x="806" y="389558"/>
                    <a:pt x="930" y="388070"/>
                  </a:cubicBezTo>
                  <a:cubicBezTo>
                    <a:pt x="1054" y="386581"/>
                    <a:pt x="1178" y="385279"/>
                    <a:pt x="1302" y="384163"/>
                  </a:cubicBezTo>
                  <a:cubicBezTo>
                    <a:pt x="1426" y="383047"/>
                    <a:pt x="1488" y="382365"/>
                    <a:pt x="1488" y="382117"/>
                  </a:cubicBezTo>
                  <a:cubicBezTo>
                    <a:pt x="23068" y="381620"/>
                    <a:pt x="43284" y="378520"/>
                    <a:pt x="62136" y="372815"/>
                  </a:cubicBezTo>
                  <a:cubicBezTo>
                    <a:pt x="80987" y="367110"/>
                    <a:pt x="98103" y="359234"/>
                    <a:pt x="113482" y="349188"/>
                  </a:cubicBezTo>
                  <a:cubicBezTo>
                    <a:pt x="128860" y="339142"/>
                    <a:pt x="142193" y="327174"/>
                    <a:pt x="153479" y="313283"/>
                  </a:cubicBezTo>
                  <a:cubicBezTo>
                    <a:pt x="164765" y="299393"/>
                    <a:pt x="173757" y="284014"/>
                    <a:pt x="180454" y="267147"/>
                  </a:cubicBezTo>
                  <a:lnTo>
                    <a:pt x="74786" y="267147"/>
                  </a:lnTo>
                  <a:cubicBezTo>
                    <a:pt x="69825" y="266651"/>
                    <a:pt x="65422" y="265845"/>
                    <a:pt x="61578" y="264728"/>
                  </a:cubicBezTo>
                  <a:cubicBezTo>
                    <a:pt x="57733" y="263612"/>
                    <a:pt x="54570" y="262558"/>
                    <a:pt x="52090" y="261566"/>
                  </a:cubicBezTo>
                  <a:cubicBezTo>
                    <a:pt x="34975" y="250404"/>
                    <a:pt x="22262" y="235955"/>
                    <a:pt x="13953" y="218219"/>
                  </a:cubicBezTo>
                  <a:cubicBezTo>
                    <a:pt x="5643" y="200484"/>
                    <a:pt x="1488" y="181943"/>
                    <a:pt x="1488" y="162595"/>
                  </a:cubicBezTo>
                  <a:cubicBezTo>
                    <a:pt x="1488" y="143247"/>
                    <a:pt x="4775" y="123900"/>
                    <a:pt x="11348" y="104552"/>
                  </a:cubicBezTo>
                  <a:cubicBezTo>
                    <a:pt x="17921" y="85204"/>
                    <a:pt x="27037" y="67779"/>
                    <a:pt x="38696" y="52276"/>
                  </a:cubicBezTo>
                  <a:cubicBezTo>
                    <a:pt x="50354" y="36773"/>
                    <a:pt x="64120" y="24185"/>
                    <a:pt x="79995" y="14511"/>
                  </a:cubicBezTo>
                  <a:cubicBezTo>
                    <a:pt x="95870" y="4837"/>
                    <a:pt x="113109" y="0"/>
                    <a:pt x="131713" y="0"/>
                  </a:cubicBezTo>
                  <a:close/>
                  <a:moveTo>
                    <a:pt x="118691" y="69205"/>
                  </a:moveTo>
                  <a:cubicBezTo>
                    <a:pt x="111001" y="69205"/>
                    <a:pt x="104056" y="71190"/>
                    <a:pt x="97855" y="75158"/>
                  </a:cubicBezTo>
                  <a:cubicBezTo>
                    <a:pt x="91653" y="79127"/>
                    <a:pt x="86382" y="84212"/>
                    <a:pt x="82042" y="90413"/>
                  </a:cubicBezTo>
                  <a:cubicBezTo>
                    <a:pt x="77701" y="96615"/>
                    <a:pt x="74352" y="103560"/>
                    <a:pt x="71996" y="111249"/>
                  </a:cubicBezTo>
                  <a:cubicBezTo>
                    <a:pt x="69639" y="118939"/>
                    <a:pt x="68461" y="126628"/>
                    <a:pt x="68461" y="134318"/>
                  </a:cubicBezTo>
                  <a:cubicBezTo>
                    <a:pt x="68461" y="144736"/>
                    <a:pt x="70694" y="154285"/>
                    <a:pt x="75158" y="162967"/>
                  </a:cubicBezTo>
                  <a:cubicBezTo>
                    <a:pt x="79623" y="171649"/>
                    <a:pt x="87065" y="177726"/>
                    <a:pt x="97483" y="181199"/>
                  </a:cubicBezTo>
                  <a:lnTo>
                    <a:pt x="181942" y="181199"/>
                  </a:lnTo>
                  <a:cubicBezTo>
                    <a:pt x="182935" y="177726"/>
                    <a:pt x="183617" y="174253"/>
                    <a:pt x="183989" y="170781"/>
                  </a:cubicBezTo>
                  <a:cubicBezTo>
                    <a:pt x="184361" y="167308"/>
                    <a:pt x="184547" y="163959"/>
                    <a:pt x="184547" y="160735"/>
                  </a:cubicBezTo>
                  <a:cubicBezTo>
                    <a:pt x="184547" y="152797"/>
                    <a:pt x="183679" y="143619"/>
                    <a:pt x="181942" y="133201"/>
                  </a:cubicBezTo>
                  <a:cubicBezTo>
                    <a:pt x="180206" y="122783"/>
                    <a:pt x="176981" y="112800"/>
                    <a:pt x="172269" y="103250"/>
                  </a:cubicBezTo>
                  <a:cubicBezTo>
                    <a:pt x="167556" y="93700"/>
                    <a:pt x="160858" y="85638"/>
                    <a:pt x="152177" y="79065"/>
                  </a:cubicBezTo>
                  <a:cubicBezTo>
                    <a:pt x="143495" y="72492"/>
                    <a:pt x="132333" y="69205"/>
                    <a:pt x="118691" y="69205"/>
                  </a:cubicBez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99" name="Freeform 98"/>
            <p:cNvSpPr/>
            <p:nvPr/>
          </p:nvSpPr>
          <p:spPr>
            <a:xfrm>
              <a:off x="5933855" y="3665200"/>
              <a:ext cx="775171" cy="436439"/>
            </a:xfrm>
            <a:custGeom>
              <a:avLst/>
              <a:gdLst/>
              <a:ahLst/>
              <a:cxnLst/>
              <a:rect l="l" t="t" r="r" b="b"/>
              <a:pathLst>
                <a:path w="775171" h="436439">
                  <a:moveTo>
                    <a:pt x="132084" y="0"/>
                  </a:moveTo>
                  <a:cubicBezTo>
                    <a:pt x="154905" y="0"/>
                    <a:pt x="174438" y="5023"/>
                    <a:pt x="190685" y="15069"/>
                  </a:cubicBezTo>
                  <a:cubicBezTo>
                    <a:pt x="206933" y="25115"/>
                    <a:pt x="220327" y="38510"/>
                    <a:pt x="230869" y="55253"/>
                  </a:cubicBezTo>
                  <a:cubicBezTo>
                    <a:pt x="241411" y="71996"/>
                    <a:pt x="249286" y="91281"/>
                    <a:pt x="254495" y="113110"/>
                  </a:cubicBezTo>
                  <a:cubicBezTo>
                    <a:pt x="259704" y="134938"/>
                    <a:pt x="262557" y="157634"/>
                    <a:pt x="263053" y="181199"/>
                  </a:cubicBezTo>
                  <a:lnTo>
                    <a:pt x="290735" y="181199"/>
                  </a:lnTo>
                  <a:lnTo>
                    <a:pt x="290735" y="180454"/>
                  </a:lnTo>
                  <a:lnTo>
                    <a:pt x="378916" y="180454"/>
                  </a:lnTo>
                  <a:cubicBezTo>
                    <a:pt x="374203" y="171029"/>
                    <a:pt x="370172" y="159680"/>
                    <a:pt x="366823" y="146410"/>
                  </a:cubicBezTo>
                  <a:cubicBezTo>
                    <a:pt x="363475" y="133139"/>
                    <a:pt x="360684" y="119063"/>
                    <a:pt x="358452" y="104180"/>
                  </a:cubicBezTo>
                  <a:cubicBezTo>
                    <a:pt x="370110" y="99219"/>
                    <a:pt x="380900" y="94506"/>
                    <a:pt x="390822" y="90041"/>
                  </a:cubicBezTo>
                  <a:cubicBezTo>
                    <a:pt x="400744" y="85576"/>
                    <a:pt x="411286" y="80864"/>
                    <a:pt x="422448" y="75903"/>
                  </a:cubicBezTo>
                  <a:cubicBezTo>
                    <a:pt x="424929" y="95746"/>
                    <a:pt x="428711" y="114164"/>
                    <a:pt x="433796" y="131155"/>
                  </a:cubicBezTo>
                  <a:cubicBezTo>
                    <a:pt x="438881" y="148146"/>
                    <a:pt x="444276" y="164579"/>
                    <a:pt x="449981" y="180454"/>
                  </a:cubicBezTo>
                  <a:lnTo>
                    <a:pt x="545603" y="180454"/>
                  </a:lnTo>
                  <a:cubicBezTo>
                    <a:pt x="541387" y="171525"/>
                    <a:pt x="537604" y="160239"/>
                    <a:pt x="534255" y="146596"/>
                  </a:cubicBezTo>
                  <a:cubicBezTo>
                    <a:pt x="530906" y="132953"/>
                    <a:pt x="527992" y="118815"/>
                    <a:pt x="525511" y="104180"/>
                  </a:cubicBezTo>
                  <a:cubicBezTo>
                    <a:pt x="537170" y="99219"/>
                    <a:pt x="547960" y="94506"/>
                    <a:pt x="557882" y="90041"/>
                  </a:cubicBezTo>
                  <a:cubicBezTo>
                    <a:pt x="567804" y="85576"/>
                    <a:pt x="578345" y="80864"/>
                    <a:pt x="589507" y="75903"/>
                  </a:cubicBezTo>
                  <a:cubicBezTo>
                    <a:pt x="592236" y="95250"/>
                    <a:pt x="596143" y="113544"/>
                    <a:pt x="601228" y="130783"/>
                  </a:cubicBezTo>
                  <a:cubicBezTo>
                    <a:pt x="606313" y="148022"/>
                    <a:pt x="611708" y="164579"/>
                    <a:pt x="617413" y="180454"/>
                  </a:cubicBezTo>
                  <a:lnTo>
                    <a:pt x="696292" y="180454"/>
                  </a:lnTo>
                  <a:cubicBezTo>
                    <a:pt x="697780" y="174749"/>
                    <a:pt x="699020" y="168858"/>
                    <a:pt x="700012" y="162781"/>
                  </a:cubicBezTo>
                  <a:cubicBezTo>
                    <a:pt x="701005" y="156704"/>
                    <a:pt x="701501" y="150565"/>
                    <a:pt x="701501" y="144364"/>
                  </a:cubicBezTo>
                  <a:cubicBezTo>
                    <a:pt x="701501" y="130969"/>
                    <a:pt x="699702" y="116396"/>
                    <a:pt x="696106" y="100645"/>
                  </a:cubicBezTo>
                  <a:cubicBezTo>
                    <a:pt x="692509" y="84894"/>
                    <a:pt x="686742" y="69205"/>
                    <a:pt x="678804" y="53578"/>
                  </a:cubicBezTo>
                  <a:cubicBezTo>
                    <a:pt x="690959" y="45393"/>
                    <a:pt x="702369" y="37579"/>
                    <a:pt x="713035" y="30138"/>
                  </a:cubicBezTo>
                  <a:cubicBezTo>
                    <a:pt x="723701" y="22697"/>
                    <a:pt x="734987" y="14883"/>
                    <a:pt x="746893" y="6698"/>
                  </a:cubicBezTo>
                  <a:cubicBezTo>
                    <a:pt x="757311" y="30262"/>
                    <a:pt x="764629" y="55129"/>
                    <a:pt x="768845" y="81298"/>
                  </a:cubicBezTo>
                  <a:cubicBezTo>
                    <a:pt x="773062" y="107467"/>
                    <a:pt x="775171" y="133698"/>
                    <a:pt x="775171" y="159990"/>
                  </a:cubicBezTo>
                  <a:cubicBezTo>
                    <a:pt x="775171" y="176858"/>
                    <a:pt x="774303" y="194841"/>
                    <a:pt x="772566" y="213941"/>
                  </a:cubicBezTo>
                  <a:cubicBezTo>
                    <a:pt x="770830" y="233040"/>
                    <a:pt x="768722" y="250528"/>
                    <a:pt x="766241" y="266403"/>
                  </a:cubicBezTo>
                  <a:lnTo>
                    <a:pt x="315887" y="266403"/>
                  </a:lnTo>
                  <a:lnTo>
                    <a:pt x="315887" y="267147"/>
                  </a:lnTo>
                  <a:lnTo>
                    <a:pt x="254495" y="267147"/>
                  </a:lnTo>
                  <a:cubicBezTo>
                    <a:pt x="249535" y="287487"/>
                    <a:pt x="243271" y="306338"/>
                    <a:pt x="235706" y="323701"/>
                  </a:cubicBezTo>
                  <a:cubicBezTo>
                    <a:pt x="228141" y="341065"/>
                    <a:pt x="219397" y="355700"/>
                    <a:pt x="209475" y="367606"/>
                  </a:cubicBezTo>
                  <a:cubicBezTo>
                    <a:pt x="190375" y="392162"/>
                    <a:pt x="171710" y="409774"/>
                    <a:pt x="153478" y="420440"/>
                  </a:cubicBezTo>
                  <a:cubicBezTo>
                    <a:pt x="135247" y="431106"/>
                    <a:pt x="116953" y="436439"/>
                    <a:pt x="98598" y="436439"/>
                  </a:cubicBezTo>
                  <a:cubicBezTo>
                    <a:pt x="82475" y="436439"/>
                    <a:pt x="66290" y="432842"/>
                    <a:pt x="50043" y="425649"/>
                  </a:cubicBezTo>
                  <a:cubicBezTo>
                    <a:pt x="33796" y="418455"/>
                    <a:pt x="17115" y="408285"/>
                    <a:pt x="0" y="395139"/>
                  </a:cubicBezTo>
                  <a:cubicBezTo>
                    <a:pt x="248" y="394643"/>
                    <a:pt x="434" y="393589"/>
                    <a:pt x="557" y="391976"/>
                  </a:cubicBezTo>
                  <a:cubicBezTo>
                    <a:pt x="682" y="390364"/>
                    <a:pt x="868" y="388628"/>
                    <a:pt x="1116" y="386767"/>
                  </a:cubicBezTo>
                  <a:cubicBezTo>
                    <a:pt x="1364" y="384907"/>
                    <a:pt x="1550" y="383171"/>
                    <a:pt x="1674" y="381558"/>
                  </a:cubicBezTo>
                  <a:cubicBezTo>
                    <a:pt x="1798" y="379946"/>
                    <a:pt x="1984" y="379016"/>
                    <a:pt x="2232" y="378768"/>
                  </a:cubicBezTo>
                  <a:cubicBezTo>
                    <a:pt x="47377" y="376287"/>
                    <a:pt x="84894" y="365931"/>
                    <a:pt x="114783" y="347700"/>
                  </a:cubicBezTo>
                  <a:cubicBezTo>
                    <a:pt x="144673" y="329469"/>
                    <a:pt x="166563" y="302617"/>
                    <a:pt x="180453" y="267147"/>
                  </a:cubicBezTo>
                  <a:lnTo>
                    <a:pt x="74785" y="267147"/>
                  </a:lnTo>
                  <a:cubicBezTo>
                    <a:pt x="69825" y="266651"/>
                    <a:pt x="65422" y="265845"/>
                    <a:pt x="61577" y="264728"/>
                  </a:cubicBezTo>
                  <a:cubicBezTo>
                    <a:pt x="57732" y="263612"/>
                    <a:pt x="54818" y="262558"/>
                    <a:pt x="52833" y="261566"/>
                  </a:cubicBezTo>
                  <a:cubicBezTo>
                    <a:pt x="35718" y="250404"/>
                    <a:pt x="23006" y="236017"/>
                    <a:pt x="14696" y="218406"/>
                  </a:cubicBezTo>
                  <a:cubicBezTo>
                    <a:pt x="6387" y="200794"/>
                    <a:pt x="2232" y="182191"/>
                    <a:pt x="2232" y="162595"/>
                  </a:cubicBezTo>
                  <a:cubicBezTo>
                    <a:pt x="2232" y="143247"/>
                    <a:pt x="5519" y="123900"/>
                    <a:pt x="12092" y="104552"/>
                  </a:cubicBezTo>
                  <a:cubicBezTo>
                    <a:pt x="18665" y="85204"/>
                    <a:pt x="27719" y="67779"/>
                    <a:pt x="39253" y="52276"/>
                  </a:cubicBezTo>
                  <a:cubicBezTo>
                    <a:pt x="50787" y="36773"/>
                    <a:pt x="64492" y="24185"/>
                    <a:pt x="80366" y="14511"/>
                  </a:cubicBezTo>
                  <a:cubicBezTo>
                    <a:pt x="96242" y="4837"/>
                    <a:pt x="113481" y="0"/>
                    <a:pt x="132084" y="0"/>
                  </a:cubicBezTo>
                  <a:close/>
                  <a:moveTo>
                    <a:pt x="119062" y="69205"/>
                  </a:moveTo>
                  <a:cubicBezTo>
                    <a:pt x="111372" y="69205"/>
                    <a:pt x="104427" y="71190"/>
                    <a:pt x="98226" y="75158"/>
                  </a:cubicBezTo>
                  <a:cubicBezTo>
                    <a:pt x="92025" y="79127"/>
                    <a:pt x="86692" y="84212"/>
                    <a:pt x="82227" y="90413"/>
                  </a:cubicBezTo>
                  <a:cubicBezTo>
                    <a:pt x="77762" y="96615"/>
                    <a:pt x="74351" y="103560"/>
                    <a:pt x="71995" y="111249"/>
                  </a:cubicBezTo>
                  <a:cubicBezTo>
                    <a:pt x="69639" y="118939"/>
                    <a:pt x="68460" y="126628"/>
                    <a:pt x="68460" y="134318"/>
                  </a:cubicBezTo>
                  <a:cubicBezTo>
                    <a:pt x="68460" y="144488"/>
                    <a:pt x="70817" y="153975"/>
                    <a:pt x="75530" y="162781"/>
                  </a:cubicBezTo>
                  <a:cubicBezTo>
                    <a:pt x="80243" y="171587"/>
                    <a:pt x="87684" y="177726"/>
                    <a:pt x="97854" y="181199"/>
                  </a:cubicBezTo>
                  <a:lnTo>
                    <a:pt x="182314" y="181199"/>
                  </a:lnTo>
                  <a:cubicBezTo>
                    <a:pt x="183802" y="174501"/>
                    <a:pt x="184546" y="167680"/>
                    <a:pt x="184546" y="160735"/>
                  </a:cubicBezTo>
                  <a:cubicBezTo>
                    <a:pt x="184546" y="152797"/>
                    <a:pt x="183740" y="143619"/>
                    <a:pt x="182128" y="133201"/>
                  </a:cubicBezTo>
                  <a:cubicBezTo>
                    <a:pt x="180516" y="122783"/>
                    <a:pt x="177353" y="112800"/>
                    <a:pt x="172640" y="103250"/>
                  </a:cubicBezTo>
                  <a:cubicBezTo>
                    <a:pt x="167927" y="93700"/>
                    <a:pt x="161292" y="85638"/>
                    <a:pt x="152734" y="79065"/>
                  </a:cubicBezTo>
                  <a:cubicBezTo>
                    <a:pt x="144177" y="72492"/>
                    <a:pt x="132952" y="69205"/>
                    <a:pt x="119062" y="69205"/>
                  </a:cubicBez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98" name="Freeform 97"/>
            <p:cNvSpPr/>
            <p:nvPr/>
          </p:nvSpPr>
          <p:spPr>
            <a:xfrm>
              <a:off x="6919022" y="3671525"/>
              <a:ext cx="410766" cy="423044"/>
            </a:xfrm>
            <a:custGeom>
              <a:avLst/>
              <a:gdLst/>
              <a:ahLst/>
              <a:cxnLst/>
              <a:rect l="l" t="t" r="r" b="b"/>
              <a:pathLst>
                <a:path w="410766" h="423044">
                  <a:moveTo>
                    <a:pt x="367978" y="0"/>
                  </a:moveTo>
                  <a:cubicBezTo>
                    <a:pt x="382116" y="25549"/>
                    <a:pt x="392782" y="52524"/>
                    <a:pt x="399976" y="80926"/>
                  </a:cubicBezTo>
                  <a:cubicBezTo>
                    <a:pt x="407169" y="109327"/>
                    <a:pt x="410766" y="138039"/>
                    <a:pt x="410766" y="167060"/>
                  </a:cubicBezTo>
                  <a:cubicBezTo>
                    <a:pt x="410766" y="199802"/>
                    <a:pt x="406177" y="231490"/>
                    <a:pt x="396999" y="262124"/>
                  </a:cubicBezTo>
                  <a:cubicBezTo>
                    <a:pt x="387821" y="292758"/>
                    <a:pt x="374241" y="319981"/>
                    <a:pt x="356257" y="343793"/>
                  </a:cubicBezTo>
                  <a:cubicBezTo>
                    <a:pt x="338274" y="367606"/>
                    <a:pt x="315826" y="386706"/>
                    <a:pt x="288913" y="401092"/>
                  </a:cubicBezTo>
                  <a:cubicBezTo>
                    <a:pt x="262000" y="415479"/>
                    <a:pt x="230684" y="422796"/>
                    <a:pt x="194965" y="423044"/>
                  </a:cubicBezTo>
                  <a:cubicBezTo>
                    <a:pt x="168920" y="423044"/>
                    <a:pt x="144115" y="417897"/>
                    <a:pt x="120551" y="407604"/>
                  </a:cubicBezTo>
                  <a:cubicBezTo>
                    <a:pt x="96986" y="397310"/>
                    <a:pt x="76274" y="383295"/>
                    <a:pt x="58415" y="365560"/>
                  </a:cubicBezTo>
                  <a:cubicBezTo>
                    <a:pt x="40556" y="347824"/>
                    <a:pt x="26355" y="327050"/>
                    <a:pt x="15813" y="303238"/>
                  </a:cubicBezTo>
                  <a:cubicBezTo>
                    <a:pt x="5271" y="279425"/>
                    <a:pt x="0" y="254125"/>
                    <a:pt x="0" y="227335"/>
                  </a:cubicBezTo>
                  <a:cubicBezTo>
                    <a:pt x="0" y="222126"/>
                    <a:pt x="496" y="215553"/>
                    <a:pt x="1488" y="207616"/>
                  </a:cubicBezTo>
                  <a:cubicBezTo>
                    <a:pt x="2480" y="199678"/>
                    <a:pt x="3969" y="191183"/>
                    <a:pt x="5953" y="182129"/>
                  </a:cubicBezTo>
                  <a:cubicBezTo>
                    <a:pt x="7937" y="173075"/>
                    <a:pt x="10232" y="163835"/>
                    <a:pt x="12836" y="154410"/>
                  </a:cubicBezTo>
                  <a:cubicBezTo>
                    <a:pt x="15441" y="144984"/>
                    <a:pt x="18293" y="135868"/>
                    <a:pt x="21394" y="127062"/>
                  </a:cubicBezTo>
                  <a:cubicBezTo>
                    <a:pt x="24494" y="118257"/>
                    <a:pt x="27843" y="110319"/>
                    <a:pt x="31440" y="103250"/>
                  </a:cubicBezTo>
                  <a:cubicBezTo>
                    <a:pt x="35037" y="96181"/>
                    <a:pt x="38695" y="90414"/>
                    <a:pt x="42416" y="85949"/>
                  </a:cubicBezTo>
                  <a:cubicBezTo>
                    <a:pt x="45889" y="82476"/>
                    <a:pt x="50539" y="79747"/>
                    <a:pt x="56369" y="77763"/>
                  </a:cubicBezTo>
                  <a:cubicBezTo>
                    <a:pt x="62198" y="75779"/>
                    <a:pt x="67593" y="73794"/>
                    <a:pt x="72554" y="71810"/>
                  </a:cubicBezTo>
                  <a:cubicBezTo>
                    <a:pt x="69081" y="86445"/>
                    <a:pt x="66290" y="100149"/>
                    <a:pt x="64182" y="112924"/>
                  </a:cubicBezTo>
                  <a:cubicBezTo>
                    <a:pt x="62074" y="125698"/>
                    <a:pt x="60709" y="138225"/>
                    <a:pt x="60089" y="150503"/>
                  </a:cubicBezTo>
                  <a:cubicBezTo>
                    <a:pt x="59469" y="162781"/>
                    <a:pt x="59903" y="175246"/>
                    <a:pt x="61392" y="187896"/>
                  </a:cubicBezTo>
                  <a:cubicBezTo>
                    <a:pt x="62880" y="200546"/>
                    <a:pt x="65484" y="214189"/>
                    <a:pt x="69205" y="228824"/>
                  </a:cubicBezTo>
                  <a:cubicBezTo>
                    <a:pt x="74166" y="247179"/>
                    <a:pt x="81173" y="263116"/>
                    <a:pt x="90227" y="276635"/>
                  </a:cubicBezTo>
                  <a:cubicBezTo>
                    <a:pt x="99281" y="290153"/>
                    <a:pt x="109699" y="301501"/>
                    <a:pt x="121481" y="310679"/>
                  </a:cubicBezTo>
                  <a:cubicBezTo>
                    <a:pt x="133263" y="319857"/>
                    <a:pt x="145852" y="326678"/>
                    <a:pt x="159246" y="331143"/>
                  </a:cubicBezTo>
                  <a:cubicBezTo>
                    <a:pt x="172641" y="335608"/>
                    <a:pt x="186283" y="337840"/>
                    <a:pt x="200174" y="337840"/>
                  </a:cubicBezTo>
                  <a:cubicBezTo>
                    <a:pt x="218033" y="337840"/>
                    <a:pt x="235086" y="334120"/>
                    <a:pt x="251334" y="326678"/>
                  </a:cubicBezTo>
                  <a:cubicBezTo>
                    <a:pt x="267581" y="319237"/>
                    <a:pt x="281657" y="308447"/>
                    <a:pt x="293564" y="294308"/>
                  </a:cubicBezTo>
                  <a:cubicBezTo>
                    <a:pt x="305470" y="280169"/>
                    <a:pt x="314586" y="262992"/>
                    <a:pt x="320911" y="242776"/>
                  </a:cubicBezTo>
                  <a:cubicBezTo>
                    <a:pt x="327236" y="222561"/>
                    <a:pt x="329530" y="199678"/>
                    <a:pt x="327794" y="174129"/>
                  </a:cubicBezTo>
                  <a:cubicBezTo>
                    <a:pt x="327050" y="157758"/>
                    <a:pt x="324507" y="139217"/>
                    <a:pt x="320167" y="118505"/>
                  </a:cubicBezTo>
                  <a:cubicBezTo>
                    <a:pt x="315826" y="97793"/>
                    <a:pt x="308322" y="74290"/>
                    <a:pt x="297656" y="47998"/>
                  </a:cubicBezTo>
                  <a:cubicBezTo>
                    <a:pt x="310307" y="39564"/>
                    <a:pt x="322089" y="31626"/>
                    <a:pt x="333003" y="24185"/>
                  </a:cubicBezTo>
                  <a:cubicBezTo>
                    <a:pt x="343917" y="16744"/>
                    <a:pt x="355575" y="8682"/>
                    <a:pt x="367978" y="0"/>
                  </a:cubicBez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97" name="Freeform 96"/>
            <p:cNvSpPr/>
            <p:nvPr/>
          </p:nvSpPr>
          <p:spPr>
            <a:xfrm>
              <a:off x="8386170" y="3671898"/>
              <a:ext cx="263054" cy="429741"/>
            </a:xfrm>
            <a:custGeom>
              <a:avLst/>
              <a:gdLst/>
              <a:ahLst/>
              <a:cxnLst/>
              <a:rect l="l" t="t" r="r" b="b"/>
              <a:pathLst>
                <a:path w="263054" h="429741">
                  <a:moveTo>
                    <a:pt x="218033" y="0"/>
                  </a:moveTo>
                  <a:cubicBezTo>
                    <a:pt x="225226" y="12650"/>
                    <a:pt x="231614" y="26293"/>
                    <a:pt x="237194" y="40927"/>
                  </a:cubicBezTo>
                  <a:cubicBezTo>
                    <a:pt x="242776" y="55562"/>
                    <a:pt x="247488" y="70693"/>
                    <a:pt x="251333" y="86320"/>
                  </a:cubicBezTo>
                  <a:cubicBezTo>
                    <a:pt x="255178" y="101947"/>
                    <a:pt x="258092" y="118008"/>
                    <a:pt x="260076" y="134503"/>
                  </a:cubicBezTo>
                  <a:cubicBezTo>
                    <a:pt x="262061" y="150998"/>
                    <a:pt x="263054" y="167431"/>
                    <a:pt x="263054" y="183802"/>
                  </a:cubicBezTo>
                  <a:cubicBezTo>
                    <a:pt x="263054" y="217041"/>
                    <a:pt x="258836" y="249039"/>
                    <a:pt x="250403" y="279796"/>
                  </a:cubicBezTo>
                  <a:cubicBezTo>
                    <a:pt x="241969" y="310554"/>
                    <a:pt x="228574" y="337591"/>
                    <a:pt x="210220" y="360908"/>
                  </a:cubicBezTo>
                  <a:cubicBezTo>
                    <a:pt x="190624" y="385464"/>
                    <a:pt x="171648" y="403076"/>
                    <a:pt x="153292" y="413742"/>
                  </a:cubicBezTo>
                  <a:cubicBezTo>
                    <a:pt x="134936" y="424408"/>
                    <a:pt x="116582" y="429741"/>
                    <a:pt x="98226" y="429741"/>
                  </a:cubicBezTo>
                  <a:cubicBezTo>
                    <a:pt x="82102" y="429741"/>
                    <a:pt x="65980" y="426144"/>
                    <a:pt x="49857" y="418951"/>
                  </a:cubicBezTo>
                  <a:cubicBezTo>
                    <a:pt x="33734" y="411757"/>
                    <a:pt x="17115" y="401587"/>
                    <a:pt x="0" y="388441"/>
                  </a:cubicBezTo>
                  <a:cubicBezTo>
                    <a:pt x="248" y="387945"/>
                    <a:pt x="682" y="386891"/>
                    <a:pt x="1302" y="385278"/>
                  </a:cubicBezTo>
                  <a:cubicBezTo>
                    <a:pt x="1922" y="383666"/>
                    <a:pt x="2666" y="381930"/>
                    <a:pt x="3534" y="380069"/>
                  </a:cubicBezTo>
                  <a:cubicBezTo>
                    <a:pt x="4403" y="378209"/>
                    <a:pt x="5147" y="376473"/>
                    <a:pt x="5766" y="374860"/>
                  </a:cubicBezTo>
                  <a:cubicBezTo>
                    <a:pt x="6387" y="373248"/>
                    <a:pt x="6822" y="372318"/>
                    <a:pt x="7069" y="372070"/>
                  </a:cubicBezTo>
                  <a:cubicBezTo>
                    <a:pt x="35594" y="371326"/>
                    <a:pt x="60957" y="367109"/>
                    <a:pt x="83158" y="359419"/>
                  </a:cubicBezTo>
                  <a:cubicBezTo>
                    <a:pt x="105357" y="351730"/>
                    <a:pt x="124146" y="340816"/>
                    <a:pt x="139526" y="326677"/>
                  </a:cubicBezTo>
                  <a:cubicBezTo>
                    <a:pt x="154904" y="312539"/>
                    <a:pt x="166625" y="295485"/>
                    <a:pt x="174686" y="275518"/>
                  </a:cubicBezTo>
                  <a:cubicBezTo>
                    <a:pt x="182748" y="255550"/>
                    <a:pt x="186779" y="233040"/>
                    <a:pt x="186779" y="207987"/>
                  </a:cubicBezTo>
                  <a:cubicBezTo>
                    <a:pt x="186779" y="185167"/>
                    <a:pt x="183554" y="160486"/>
                    <a:pt x="177105" y="133945"/>
                  </a:cubicBezTo>
                  <a:cubicBezTo>
                    <a:pt x="170656" y="107404"/>
                    <a:pt x="161106" y="78630"/>
                    <a:pt x="148456" y="47625"/>
                  </a:cubicBezTo>
                  <a:lnTo>
                    <a:pt x="218033" y="0"/>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96" name="Freeform 95"/>
            <p:cNvSpPr/>
            <p:nvPr/>
          </p:nvSpPr>
          <p:spPr>
            <a:xfrm>
              <a:off x="3564362" y="3672270"/>
              <a:ext cx="469925" cy="260077"/>
            </a:xfrm>
            <a:custGeom>
              <a:avLst/>
              <a:gdLst/>
              <a:ahLst/>
              <a:cxnLst/>
              <a:rect l="l" t="t" r="r" b="b"/>
              <a:pathLst>
                <a:path w="469925" h="260077">
                  <a:moveTo>
                    <a:pt x="442392" y="0"/>
                  </a:moveTo>
                  <a:cubicBezTo>
                    <a:pt x="453554" y="24556"/>
                    <a:pt x="460933" y="49671"/>
                    <a:pt x="464530" y="75344"/>
                  </a:cubicBezTo>
                  <a:cubicBezTo>
                    <a:pt x="468126" y="101017"/>
                    <a:pt x="469925" y="127496"/>
                    <a:pt x="469925" y="154781"/>
                  </a:cubicBezTo>
                  <a:cubicBezTo>
                    <a:pt x="469925" y="172888"/>
                    <a:pt x="469305" y="190686"/>
                    <a:pt x="468064" y="208173"/>
                  </a:cubicBezTo>
                  <a:cubicBezTo>
                    <a:pt x="466824" y="225660"/>
                    <a:pt x="464964" y="242962"/>
                    <a:pt x="462483" y="260077"/>
                  </a:cubicBezTo>
                  <a:lnTo>
                    <a:pt x="17487" y="260077"/>
                  </a:lnTo>
                  <a:cubicBezTo>
                    <a:pt x="14015" y="258092"/>
                    <a:pt x="10232" y="254186"/>
                    <a:pt x="6139" y="248357"/>
                  </a:cubicBezTo>
                  <a:cubicBezTo>
                    <a:pt x="2046" y="242527"/>
                    <a:pt x="0" y="235272"/>
                    <a:pt x="0" y="226590"/>
                  </a:cubicBezTo>
                  <a:cubicBezTo>
                    <a:pt x="0" y="218653"/>
                    <a:pt x="1116" y="207987"/>
                    <a:pt x="3349" y="194592"/>
                  </a:cubicBezTo>
                  <a:cubicBezTo>
                    <a:pt x="5581" y="181198"/>
                    <a:pt x="8620" y="167493"/>
                    <a:pt x="12464" y="153479"/>
                  </a:cubicBezTo>
                  <a:cubicBezTo>
                    <a:pt x="16309" y="139464"/>
                    <a:pt x="20836" y="126255"/>
                    <a:pt x="26045" y="113853"/>
                  </a:cubicBezTo>
                  <a:cubicBezTo>
                    <a:pt x="31254" y="101451"/>
                    <a:pt x="36711" y="92025"/>
                    <a:pt x="42416" y="85576"/>
                  </a:cubicBezTo>
                  <a:cubicBezTo>
                    <a:pt x="45144" y="82599"/>
                    <a:pt x="48741" y="80243"/>
                    <a:pt x="53206" y="78506"/>
                  </a:cubicBezTo>
                  <a:cubicBezTo>
                    <a:pt x="57671" y="76770"/>
                    <a:pt x="63500" y="74662"/>
                    <a:pt x="70693" y="72181"/>
                  </a:cubicBezTo>
                  <a:cubicBezTo>
                    <a:pt x="67717" y="81359"/>
                    <a:pt x="65608" y="89979"/>
                    <a:pt x="64368" y="98040"/>
                  </a:cubicBezTo>
                  <a:cubicBezTo>
                    <a:pt x="63128" y="106102"/>
                    <a:pt x="62508" y="113977"/>
                    <a:pt x="62508" y="121667"/>
                  </a:cubicBezTo>
                  <a:cubicBezTo>
                    <a:pt x="62508" y="134813"/>
                    <a:pt x="64926" y="145913"/>
                    <a:pt x="69763" y="154967"/>
                  </a:cubicBezTo>
                  <a:cubicBezTo>
                    <a:pt x="74600" y="164021"/>
                    <a:pt x="82351" y="170408"/>
                    <a:pt x="93018" y="174129"/>
                  </a:cubicBezTo>
                  <a:lnTo>
                    <a:pt x="391046" y="174129"/>
                  </a:lnTo>
                  <a:cubicBezTo>
                    <a:pt x="394767" y="162718"/>
                    <a:pt x="396627" y="150564"/>
                    <a:pt x="396627" y="137666"/>
                  </a:cubicBezTo>
                  <a:cubicBezTo>
                    <a:pt x="396627" y="124271"/>
                    <a:pt x="394891" y="109760"/>
                    <a:pt x="391418" y="94133"/>
                  </a:cubicBezTo>
                  <a:cubicBezTo>
                    <a:pt x="387945" y="78506"/>
                    <a:pt x="381992" y="62755"/>
                    <a:pt x="373558" y="46880"/>
                  </a:cubicBezTo>
                  <a:cubicBezTo>
                    <a:pt x="385713" y="38943"/>
                    <a:pt x="397247" y="31191"/>
                    <a:pt x="408161" y="23626"/>
                  </a:cubicBezTo>
                  <a:cubicBezTo>
                    <a:pt x="419075" y="16061"/>
                    <a:pt x="430485" y="8185"/>
                    <a:pt x="442392" y="0"/>
                  </a:cubicBez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95" name="Freeform 94"/>
            <p:cNvSpPr/>
            <p:nvPr/>
          </p:nvSpPr>
          <p:spPr>
            <a:xfrm>
              <a:off x="4623944" y="3988157"/>
              <a:ext cx="122039" cy="121667"/>
            </a:xfrm>
            <a:custGeom>
              <a:avLst/>
              <a:gdLst/>
              <a:ahLst/>
              <a:cxnLst/>
              <a:rect l="l" t="t" r="r" b="b"/>
              <a:pathLst>
                <a:path w="122039" h="121667">
                  <a:moveTo>
                    <a:pt x="61391" y="0"/>
                  </a:moveTo>
                  <a:lnTo>
                    <a:pt x="122039" y="60648"/>
                  </a:lnTo>
                  <a:cubicBezTo>
                    <a:pt x="111373" y="71066"/>
                    <a:pt x="101141" y="81298"/>
                    <a:pt x="91343" y="91344"/>
                  </a:cubicBezTo>
                  <a:cubicBezTo>
                    <a:pt x="81545" y="101389"/>
                    <a:pt x="71561" y="111497"/>
                    <a:pt x="61391" y="121667"/>
                  </a:cubicBezTo>
                  <a:cubicBezTo>
                    <a:pt x="50477" y="110753"/>
                    <a:pt x="40183" y="100521"/>
                    <a:pt x="30510" y="90972"/>
                  </a:cubicBezTo>
                  <a:cubicBezTo>
                    <a:pt x="20836" y="81422"/>
                    <a:pt x="10666" y="71314"/>
                    <a:pt x="0" y="60648"/>
                  </a:cubicBezTo>
                  <a:lnTo>
                    <a:pt x="61391" y="0"/>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sp>
          <p:nvSpPr>
            <p:cNvPr id="94" name="Freeform 93"/>
            <p:cNvSpPr/>
            <p:nvPr/>
          </p:nvSpPr>
          <p:spPr>
            <a:xfrm>
              <a:off x="3765652" y="4010482"/>
              <a:ext cx="121667" cy="121667"/>
            </a:xfrm>
            <a:custGeom>
              <a:avLst/>
              <a:gdLst/>
              <a:ahLst/>
              <a:cxnLst/>
              <a:rect l="l" t="t" r="r" b="b"/>
              <a:pathLst>
                <a:path w="121667" h="121667">
                  <a:moveTo>
                    <a:pt x="61019" y="0"/>
                  </a:moveTo>
                  <a:lnTo>
                    <a:pt x="121667" y="60647"/>
                  </a:lnTo>
                  <a:cubicBezTo>
                    <a:pt x="110753" y="71561"/>
                    <a:pt x="100583" y="81793"/>
                    <a:pt x="91157" y="91343"/>
                  </a:cubicBezTo>
                  <a:cubicBezTo>
                    <a:pt x="81731" y="100893"/>
                    <a:pt x="71686" y="111000"/>
                    <a:pt x="61019" y="121667"/>
                  </a:cubicBezTo>
                  <a:cubicBezTo>
                    <a:pt x="50105" y="110752"/>
                    <a:pt x="39873" y="100521"/>
                    <a:pt x="30324" y="90971"/>
                  </a:cubicBezTo>
                  <a:cubicBezTo>
                    <a:pt x="20774" y="81421"/>
                    <a:pt x="10666" y="71313"/>
                    <a:pt x="0" y="60647"/>
                  </a:cubicBezTo>
                  <a:lnTo>
                    <a:pt x="61019" y="0"/>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solidFill>
                  <a:prstClr val="white"/>
                </a:solidFill>
              </a:endParaRPr>
            </a:p>
          </p:txBody>
        </p:sp>
      </p:grpSp>
      <p:grpSp>
        <p:nvGrpSpPr>
          <p:cNvPr id="12" name="Group 11"/>
          <p:cNvGrpSpPr/>
          <p:nvPr/>
        </p:nvGrpSpPr>
        <p:grpSpPr>
          <a:xfrm rot="-360000">
            <a:off x="10674027" y="-2384286"/>
            <a:ext cx="630556" cy="4327939"/>
            <a:chOff x="10674027" y="-2348428"/>
            <a:chExt cx="630556" cy="4327939"/>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3438">
              <a:off x="10674027" y="29817"/>
              <a:ext cx="630556" cy="1949694"/>
            </a:xfrm>
            <a:prstGeom prst="rect">
              <a:avLst/>
            </a:prstGeom>
            <a:effectLst>
              <a:outerShdw blurRad="76200" dist="12700" dir="8100000" algn="tr" rotWithShape="0">
                <a:prstClr val="black">
                  <a:alpha val="40000"/>
                </a:prstClr>
              </a:outerShdw>
            </a:effectLst>
          </p:spPr>
        </p:pic>
        <p:sp>
          <p:nvSpPr>
            <p:cNvPr id="8" name="Rectangle 7"/>
            <p:cNvSpPr/>
            <p:nvPr/>
          </p:nvSpPr>
          <p:spPr>
            <a:xfrm>
              <a:off x="10813621" y="-2348428"/>
              <a:ext cx="351368" cy="2304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sz="6000">
                <a:solidFill>
                  <a:prstClr val="white"/>
                </a:solidFill>
              </a:endParaRPr>
            </a:p>
          </p:txBody>
        </p:sp>
      </p:grpSp>
      <p:grpSp>
        <p:nvGrpSpPr>
          <p:cNvPr id="13" name="Group 12"/>
          <p:cNvGrpSpPr/>
          <p:nvPr/>
        </p:nvGrpSpPr>
        <p:grpSpPr>
          <a:xfrm rot="-360000">
            <a:off x="10169118" y="-3041922"/>
            <a:ext cx="802673" cy="5489369"/>
            <a:chOff x="10674027" y="-2348428"/>
            <a:chExt cx="630556" cy="4312285"/>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73438">
              <a:off x="10674027" y="45471"/>
              <a:ext cx="630556" cy="1918386"/>
            </a:xfrm>
            <a:prstGeom prst="rect">
              <a:avLst/>
            </a:prstGeom>
            <a:effectLst>
              <a:outerShdw blurRad="76200" dist="12700" dir="8100000" algn="tr" rotWithShape="0">
                <a:prstClr val="black">
                  <a:alpha val="40000"/>
                </a:prstClr>
              </a:outerShdw>
            </a:effectLst>
          </p:spPr>
        </p:pic>
        <p:sp>
          <p:nvSpPr>
            <p:cNvPr id="15" name="Rectangle 14"/>
            <p:cNvSpPr/>
            <p:nvPr/>
          </p:nvSpPr>
          <p:spPr>
            <a:xfrm>
              <a:off x="10813621" y="-2348428"/>
              <a:ext cx="351368" cy="2304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sz="6000">
                <a:solidFill>
                  <a:prstClr val="white"/>
                </a:solidFill>
              </a:endParaRPr>
            </a:p>
          </p:txBody>
        </p:sp>
      </p:grpSp>
      <p:sp>
        <p:nvSpPr>
          <p:cNvPr id="202" name="Freeform 201">
            <a:hlinkClick r:id="" action="ppaction://hlinkshowjump?jump=nextslide"/>
          </p:cNvPr>
          <p:cNvSpPr/>
          <p:nvPr/>
        </p:nvSpPr>
        <p:spPr>
          <a:xfrm>
            <a:off x="5682873" y="5018222"/>
            <a:ext cx="826256" cy="725722"/>
          </a:xfrm>
          <a:custGeom>
            <a:avLst/>
            <a:gdLst>
              <a:gd name="connsiteX0" fmla="*/ 788174 w 1576350"/>
              <a:gd name="connsiteY0" fmla="*/ 0 h 1373088"/>
              <a:gd name="connsiteX1" fmla="*/ 994441 w 1576350"/>
              <a:gd name="connsiteY1" fmla="*/ 82792 h 1373088"/>
              <a:gd name="connsiteX2" fmla="*/ 1194034 w 1576350"/>
              <a:gd name="connsiteY2" fmla="*/ 127027 h 1373088"/>
              <a:gd name="connsiteX3" fmla="*/ 1389840 w 1576350"/>
              <a:gd name="connsiteY3" fmla="*/ 127027 h 1373088"/>
              <a:gd name="connsiteX4" fmla="*/ 1576350 w 1576350"/>
              <a:gd name="connsiteY4" fmla="*/ 313537 h 1373088"/>
              <a:gd name="connsiteX5" fmla="*/ 1576350 w 1576350"/>
              <a:gd name="connsiteY5" fmla="*/ 1059553 h 1373088"/>
              <a:gd name="connsiteX6" fmla="*/ 1389840 w 1576350"/>
              <a:gd name="connsiteY6" fmla="*/ 1246063 h 1373088"/>
              <a:gd name="connsiteX7" fmla="*/ 1194025 w 1576350"/>
              <a:gd name="connsiteY7" fmla="*/ 1246063 h 1373088"/>
              <a:gd name="connsiteX8" fmla="*/ 994441 w 1576350"/>
              <a:gd name="connsiteY8" fmla="*/ 1290296 h 1373088"/>
              <a:gd name="connsiteX9" fmla="*/ 788174 w 1576350"/>
              <a:gd name="connsiteY9" fmla="*/ 1373088 h 1373088"/>
              <a:gd name="connsiteX10" fmla="*/ 581907 w 1576350"/>
              <a:gd name="connsiteY10" fmla="*/ 1290296 h 1373088"/>
              <a:gd name="connsiteX11" fmla="*/ 382323 w 1576350"/>
              <a:gd name="connsiteY11" fmla="*/ 1246063 h 1373088"/>
              <a:gd name="connsiteX12" fmla="*/ 186510 w 1576350"/>
              <a:gd name="connsiteY12" fmla="*/ 1246063 h 1373088"/>
              <a:gd name="connsiteX13" fmla="*/ 0 w 1576350"/>
              <a:gd name="connsiteY13" fmla="*/ 1059553 h 1373088"/>
              <a:gd name="connsiteX14" fmla="*/ 0 w 1576350"/>
              <a:gd name="connsiteY14" fmla="*/ 313537 h 1373088"/>
              <a:gd name="connsiteX15" fmla="*/ 186510 w 1576350"/>
              <a:gd name="connsiteY15" fmla="*/ 127027 h 1373088"/>
              <a:gd name="connsiteX16" fmla="*/ 382314 w 1576350"/>
              <a:gd name="connsiteY16" fmla="*/ 127027 h 1373088"/>
              <a:gd name="connsiteX17" fmla="*/ 581907 w 1576350"/>
              <a:gd name="connsiteY17" fmla="*/ 82792 h 137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76350" h="1373088">
                <a:moveTo>
                  <a:pt x="788174" y="0"/>
                </a:moveTo>
                <a:lnTo>
                  <a:pt x="994441" y="82792"/>
                </a:lnTo>
                <a:lnTo>
                  <a:pt x="1194034" y="127027"/>
                </a:lnTo>
                <a:lnTo>
                  <a:pt x="1389840" y="127027"/>
                </a:lnTo>
                <a:cubicBezTo>
                  <a:pt x="1492847" y="127027"/>
                  <a:pt x="1576350" y="210530"/>
                  <a:pt x="1576350" y="313537"/>
                </a:cubicBezTo>
                <a:lnTo>
                  <a:pt x="1576350" y="1059553"/>
                </a:lnTo>
                <a:cubicBezTo>
                  <a:pt x="1576350" y="1162560"/>
                  <a:pt x="1492847" y="1246063"/>
                  <a:pt x="1389840" y="1246063"/>
                </a:cubicBezTo>
                <a:lnTo>
                  <a:pt x="1194025" y="1246063"/>
                </a:lnTo>
                <a:lnTo>
                  <a:pt x="994441" y="1290296"/>
                </a:lnTo>
                <a:lnTo>
                  <a:pt x="788174" y="1373088"/>
                </a:lnTo>
                <a:lnTo>
                  <a:pt x="581907" y="1290296"/>
                </a:lnTo>
                <a:lnTo>
                  <a:pt x="382323" y="1246063"/>
                </a:lnTo>
                <a:lnTo>
                  <a:pt x="186510" y="1246063"/>
                </a:lnTo>
                <a:cubicBezTo>
                  <a:pt x="83503" y="1246063"/>
                  <a:pt x="0" y="1162560"/>
                  <a:pt x="0" y="1059553"/>
                </a:cubicBezTo>
                <a:lnTo>
                  <a:pt x="0" y="313537"/>
                </a:lnTo>
                <a:cubicBezTo>
                  <a:pt x="0" y="210530"/>
                  <a:pt x="83503" y="127027"/>
                  <a:pt x="186510" y="127027"/>
                </a:cubicBezTo>
                <a:lnTo>
                  <a:pt x="382314" y="127027"/>
                </a:lnTo>
                <a:lnTo>
                  <a:pt x="581907" y="82792"/>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prstClr val="white"/>
                </a:solidFill>
              </a:rPr>
              <a:t>دخول</a:t>
            </a:r>
          </a:p>
        </p:txBody>
      </p:sp>
      <p:sp>
        <p:nvSpPr>
          <p:cNvPr id="203" name="Freeform 202">
            <a:hlinkClick r:id="" action="ppaction://hlinkshowjump?jump=nextslide"/>
          </p:cNvPr>
          <p:cNvSpPr/>
          <p:nvPr/>
        </p:nvSpPr>
        <p:spPr>
          <a:xfrm>
            <a:off x="5709213" y="5044169"/>
            <a:ext cx="773575" cy="673828"/>
          </a:xfrm>
          <a:custGeom>
            <a:avLst/>
            <a:gdLst>
              <a:gd name="connsiteX0" fmla="*/ 788174 w 1576350"/>
              <a:gd name="connsiteY0" fmla="*/ 0 h 1373088"/>
              <a:gd name="connsiteX1" fmla="*/ 994441 w 1576350"/>
              <a:gd name="connsiteY1" fmla="*/ 82792 h 1373088"/>
              <a:gd name="connsiteX2" fmla="*/ 1194034 w 1576350"/>
              <a:gd name="connsiteY2" fmla="*/ 127027 h 1373088"/>
              <a:gd name="connsiteX3" fmla="*/ 1389840 w 1576350"/>
              <a:gd name="connsiteY3" fmla="*/ 127027 h 1373088"/>
              <a:gd name="connsiteX4" fmla="*/ 1576350 w 1576350"/>
              <a:gd name="connsiteY4" fmla="*/ 313537 h 1373088"/>
              <a:gd name="connsiteX5" fmla="*/ 1576350 w 1576350"/>
              <a:gd name="connsiteY5" fmla="*/ 1059553 h 1373088"/>
              <a:gd name="connsiteX6" fmla="*/ 1389840 w 1576350"/>
              <a:gd name="connsiteY6" fmla="*/ 1246063 h 1373088"/>
              <a:gd name="connsiteX7" fmla="*/ 1194025 w 1576350"/>
              <a:gd name="connsiteY7" fmla="*/ 1246063 h 1373088"/>
              <a:gd name="connsiteX8" fmla="*/ 994441 w 1576350"/>
              <a:gd name="connsiteY8" fmla="*/ 1290296 h 1373088"/>
              <a:gd name="connsiteX9" fmla="*/ 788174 w 1576350"/>
              <a:gd name="connsiteY9" fmla="*/ 1373088 h 1373088"/>
              <a:gd name="connsiteX10" fmla="*/ 581907 w 1576350"/>
              <a:gd name="connsiteY10" fmla="*/ 1290296 h 1373088"/>
              <a:gd name="connsiteX11" fmla="*/ 382323 w 1576350"/>
              <a:gd name="connsiteY11" fmla="*/ 1246063 h 1373088"/>
              <a:gd name="connsiteX12" fmla="*/ 186510 w 1576350"/>
              <a:gd name="connsiteY12" fmla="*/ 1246063 h 1373088"/>
              <a:gd name="connsiteX13" fmla="*/ 0 w 1576350"/>
              <a:gd name="connsiteY13" fmla="*/ 1059553 h 1373088"/>
              <a:gd name="connsiteX14" fmla="*/ 0 w 1576350"/>
              <a:gd name="connsiteY14" fmla="*/ 313537 h 1373088"/>
              <a:gd name="connsiteX15" fmla="*/ 186510 w 1576350"/>
              <a:gd name="connsiteY15" fmla="*/ 127027 h 1373088"/>
              <a:gd name="connsiteX16" fmla="*/ 382314 w 1576350"/>
              <a:gd name="connsiteY16" fmla="*/ 127027 h 1373088"/>
              <a:gd name="connsiteX17" fmla="*/ 581907 w 1576350"/>
              <a:gd name="connsiteY17" fmla="*/ 82792 h 137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76350" h="1373088">
                <a:moveTo>
                  <a:pt x="788174" y="0"/>
                </a:moveTo>
                <a:lnTo>
                  <a:pt x="994441" y="82792"/>
                </a:lnTo>
                <a:lnTo>
                  <a:pt x="1194034" y="127027"/>
                </a:lnTo>
                <a:lnTo>
                  <a:pt x="1389840" y="127027"/>
                </a:lnTo>
                <a:cubicBezTo>
                  <a:pt x="1492847" y="127027"/>
                  <a:pt x="1576350" y="210530"/>
                  <a:pt x="1576350" y="313537"/>
                </a:cubicBezTo>
                <a:lnTo>
                  <a:pt x="1576350" y="1059553"/>
                </a:lnTo>
                <a:cubicBezTo>
                  <a:pt x="1576350" y="1162560"/>
                  <a:pt x="1492847" y="1246063"/>
                  <a:pt x="1389840" y="1246063"/>
                </a:cubicBezTo>
                <a:lnTo>
                  <a:pt x="1194025" y="1246063"/>
                </a:lnTo>
                <a:lnTo>
                  <a:pt x="994441" y="1290296"/>
                </a:lnTo>
                <a:lnTo>
                  <a:pt x="788174" y="1373088"/>
                </a:lnTo>
                <a:lnTo>
                  <a:pt x="581907" y="1290296"/>
                </a:lnTo>
                <a:lnTo>
                  <a:pt x="382323" y="1246063"/>
                </a:lnTo>
                <a:lnTo>
                  <a:pt x="186510" y="1246063"/>
                </a:lnTo>
                <a:cubicBezTo>
                  <a:pt x="83503" y="1246063"/>
                  <a:pt x="0" y="1162560"/>
                  <a:pt x="0" y="1059553"/>
                </a:cubicBezTo>
                <a:lnTo>
                  <a:pt x="0" y="313537"/>
                </a:lnTo>
                <a:cubicBezTo>
                  <a:pt x="0" y="210530"/>
                  <a:pt x="83503" y="127027"/>
                  <a:pt x="186510" y="127027"/>
                </a:cubicBezTo>
                <a:lnTo>
                  <a:pt x="382314" y="127027"/>
                </a:lnTo>
                <a:lnTo>
                  <a:pt x="581907" y="82792"/>
                </a:lnTo>
                <a:close/>
              </a:path>
            </a:pathLst>
          </a:custGeom>
          <a:solidFill>
            <a:srgbClr val="BB4A2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solidFill>
                  <a:prstClr val="white"/>
                </a:solidFill>
              </a:rPr>
              <a:t>دخول</a:t>
            </a:r>
          </a:p>
        </p:txBody>
      </p:sp>
    </p:spTree>
    <p:extLst>
      <p:ext uri="{BB962C8B-B14F-4D97-AF65-F5344CB8AC3E}">
        <p14:creationId xmlns:p14="http://schemas.microsoft.com/office/powerpoint/2010/main" val="824084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30000" decel="30000" autoRev="1" fill="hold" nodeType="withEffect">
                                  <p:stCondLst>
                                    <p:cond delay="0"/>
                                  </p:stCondLst>
                                  <p:childTnLst>
                                    <p:animRot by="600000">
                                      <p:cBhvr>
                                        <p:cTn id="6" dur="2000" fill="hold"/>
                                        <p:tgtEl>
                                          <p:spTgt spid="12"/>
                                        </p:tgtEl>
                                        <p:attrNameLst>
                                          <p:attrName>r</p:attrName>
                                        </p:attrNameLst>
                                      </p:cBhvr>
                                    </p:animRot>
                                  </p:childTnLst>
                                </p:cTn>
                              </p:par>
                              <p:par>
                                <p:cTn id="7" presetID="8" presetClass="emph" presetSubtype="0" repeatCount="indefinite" accel="30000" decel="30000" autoRev="1" fill="hold" nodeType="withEffect">
                                  <p:stCondLst>
                                    <p:cond delay="0"/>
                                  </p:stCondLst>
                                  <p:childTnLst>
                                    <p:animRot by="-600000">
                                      <p:cBhvr>
                                        <p:cTn id="8"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781390"/>
            <a:ext cx="10642976" cy="201593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حكم استعمال المسواك في نهار رمضان؟</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سُنَّة، وقد روى البخاري في صحيحه من حديث عائشة رضي الله عنها أن النبي صلى الله عليه وسلم قال: "السواك مطهرة للفم مرضاة للرب".</a:t>
            </a:r>
          </a:p>
        </p:txBody>
      </p:sp>
    </p:spTree>
    <p:extLst>
      <p:ext uri="{BB962C8B-B14F-4D97-AF65-F5344CB8AC3E}">
        <p14:creationId xmlns:p14="http://schemas.microsoft.com/office/powerpoint/2010/main" val="2929884303"/>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858060"/>
            <a:ext cx="10642976" cy="386259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حكم صيام من أذّن عليه الفجر وهو جنب؟</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الصواب صحة الصيام، ونقله بعضهم إجماعاً، ويدل عليه ماجاء في صحيح البخاري ومسلم من حديث عائشة رضي الله عنها قالت: "أشهد على رسول الله صلى الله عليه وسلم أنه كان ليصبح جنباً من جماع غير احتلام ثم يصومه"، وكذلك أيضاً إذا طهرت المرأة قبل الفجر، فيجب عليها الصوم ولو لم تغتسل إلا بعد الفجر.</a:t>
            </a:r>
          </a:p>
        </p:txBody>
      </p:sp>
    </p:spTree>
    <p:extLst>
      <p:ext uri="{BB962C8B-B14F-4D97-AF65-F5344CB8AC3E}">
        <p14:creationId xmlns:p14="http://schemas.microsoft.com/office/powerpoint/2010/main" val="952365206"/>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781390"/>
            <a:ext cx="10642976" cy="201593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حكم بخاخ الربو للصائم؟</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الصحيح أنه لا يفطر, لأن البخاخ يتبخر ولا يصل للمعدة، وبهذا أفتى الشيخان عبد العزيز بن باز ومحمد بن عثيمين رحمهما الله تعالى.</a:t>
            </a:r>
          </a:p>
        </p:txBody>
      </p:sp>
    </p:spTree>
    <p:extLst>
      <p:ext uri="{BB962C8B-B14F-4D97-AF65-F5344CB8AC3E}">
        <p14:creationId xmlns:p14="http://schemas.microsoft.com/office/powerpoint/2010/main" val="881625647"/>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473613"/>
            <a:ext cx="10642976" cy="2631490"/>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حكم منظار المعدة للصائم؟</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الصواب أنه لا يفطر، إلا إن وضع مع المنظار مادة دهنية مغذية تسهل دخول المنظار، فهنا يفطر الصائم بهذه المادة لا بدخول المنظار، وبهذا أفتى الشيخ محمد بن عثيمين رحمه الله.</a:t>
            </a:r>
          </a:p>
        </p:txBody>
      </p:sp>
    </p:spTree>
    <p:extLst>
      <p:ext uri="{BB962C8B-B14F-4D97-AF65-F5344CB8AC3E}">
        <p14:creationId xmlns:p14="http://schemas.microsoft.com/office/powerpoint/2010/main" val="1954451982"/>
      </p:ext>
    </p:extLst>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781390"/>
            <a:ext cx="10642976" cy="201593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حكم المراهم للصائم؟</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لا تفطر، لأنها ليست أكلاً ولا شرباً، ولا هي بمعنى الأكل والشرب، ومثلها اللصقات العلاجية.</a:t>
            </a:r>
          </a:p>
        </p:txBody>
      </p:sp>
    </p:spTree>
    <p:extLst>
      <p:ext uri="{BB962C8B-B14F-4D97-AF65-F5344CB8AC3E}">
        <p14:creationId xmlns:p14="http://schemas.microsoft.com/office/powerpoint/2010/main" val="326528162"/>
      </p:ext>
    </p:ext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781390"/>
            <a:ext cx="10642976" cy="201593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حكم الحقنة الشرجية للصائم؟</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الصواب أنها لا تفطر، لأنها لا تغذي بل تستفرغ ما في البدن، وبهذا أفتى الشيخ محمد بن عثيمين إذا كانت دواءً لا غذاءً.</a:t>
            </a:r>
          </a:p>
        </p:txBody>
      </p:sp>
    </p:spTree>
    <p:extLst>
      <p:ext uri="{BB962C8B-B14F-4D97-AF65-F5344CB8AC3E}">
        <p14:creationId xmlns:p14="http://schemas.microsoft.com/office/powerpoint/2010/main" val="2406731897"/>
      </p:ext>
    </p:extLst>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781390"/>
            <a:ext cx="10642976" cy="201593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حكم التحاميل للصائم؟</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التحاميل لا تفطر، وبهذا أفتى الشيخ محمد بن عثيمين رحمه الله، لأنها تحتوي على مادة دوائية، وليست أكلاً ولا شرباً ولا بمعناهما.</a:t>
            </a:r>
          </a:p>
        </p:txBody>
      </p:sp>
    </p:spTree>
    <p:extLst>
      <p:ext uri="{BB962C8B-B14F-4D97-AF65-F5344CB8AC3E}">
        <p14:creationId xmlns:p14="http://schemas.microsoft.com/office/powerpoint/2010/main" val="2536205196"/>
      </p:ext>
    </p:extLst>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473613"/>
            <a:ext cx="10642976" cy="2631490"/>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هل الغيبة والنميمة تفطران الصائم؟</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لاتفطران الصائم، لكن تنقصان من أجره، وقد روى أبو هريرة عن النبي صلى الله عليه وسلم قال: "من لم يدع قول الزور والعمل به فليس لله حاجة في أن يدع طعامه وشرابه" رواه البخاري.</a:t>
            </a:r>
          </a:p>
        </p:txBody>
      </p:sp>
    </p:spTree>
    <p:extLst>
      <p:ext uri="{BB962C8B-B14F-4D97-AF65-F5344CB8AC3E}">
        <p14:creationId xmlns:p14="http://schemas.microsoft.com/office/powerpoint/2010/main" val="4047615676"/>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819588"/>
            <a:ext cx="10642976" cy="3939540"/>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هل يُذكَّر الذي يأكل أو يشرب ناسياً؟</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نعم يُذكَّر، وقد استدل الشيخ محمد بن عثيمين رحمه الله على ذلك بما روى البخاري ومسلم في صحيحيهما، أن النبي صلى الله عليه وسلم قال حين سها في صلاته: "فإذا نسيت فذكروني" رواه البخاري ومسلم.</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ويستدل أيضاً بقوله صلى الله عليه وسلم: "من رأى منكم منكراً فليغيره بيده، فإن لم يستطع فبلسانه، فإن لم يستطع فبقلبه وذلك أضعف الإيمان" رواه مسلم.</a:t>
            </a:r>
          </a:p>
        </p:txBody>
      </p:sp>
    </p:spTree>
    <p:extLst>
      <p:ext uri="{BB962C8B-B14F-4D97-AF65-F5344CB8AC3E}">
        <p14:creationId xmlns:p14="http://schemas.microsoft.com/office/powerpoint/2010/main" val="1185821231"/>
      </p:ext>
    </p:extLst>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127091"/>
            <a:ext cx="10642976" cy="5324535"/>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من مات وعليه صيام، فمتى يصوم عنه وليه؟</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فصّل في هذا الشيخ محمد بن عثيمين رحمه الله على النحو التالي:</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الأول: إنسان كان مريضاً مرضاً لا يرجى برؤه، فهذا فيه فدية طعام مسكين، ولا يُصام عنه.</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الثاني: إنسان مريض مرضاً يرجى برؤه ففرضه عدة من أيام أخر، فإن قُدِّرَ أن هذا المرض استمر به حتى مات فلا شيء عليه، لأنه مات قبل أن يتمكن منها.</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الثالث: إنسان مريض مرضاً يرجى برؤه فشفاه الله، أو كان مسافراً مفطراً، فَفرّط في القضاء مع استطاعته حتى مات، فهذا هو الذي يصوم عنه وليه.</a:t>
            </a:r>
          </a:p>
        </p:txBody>
      </p:sp>
      <p:sp>
        <p:nvSpPr>
          <p:cNvPr id="3" name="TextBox 2">
            <a:hlinkClick r:id="rId3" action="ppaction://hlinksldjump"/>
          </p:cNvPr>
          <p:cNvSpPr txBox="1"/>
          <p:nvPr/>
        </p:nvSpPr>
        <p:spPr>
          <a:xfrm>
            <a:off x="803911" y="5922497"/>
            <a:ext cx="903026" cy="699959"/>
          </a:xfrm>
          <a:custGeom>
            <a:avLst/>
            <a:gdLst>
              <a:gd name="connsiteX0" fmla="*/ 1335315 w 2670628"/>
              <a:gd name="connsiteY0" fmla="*/ 0 h 1654629"/>
              <a:gd name="connsiteX1" fmla="*/ 1606087 w 2670628"/>
              <a:gd name="connsiteY1" fmla="*/ 173606 h 1654629"/>
              <a:gd name="connsiteX2" fmla="*/ 1759430 w 2670628"/>
              <a:gd name="connsiteY2" fmla="*/ 207136 h 1654629"/>
              <a:gd name="connsiteX3" fmla="*/ 2246178 w 2670628"/>
              <a:gd name="connsiteY3" fmla="*/ 207136 h 1654629"/>
              <a:gd name="connsiteX4" fmla="*/ 2670628 w 2670628"/>
              <a:gd name="connsiteY4" fmla="*/ 631586 h 1654629"/>
              <a:gd name="connsiteX5" fmla="*/ 2670628 w 2670628"/>
              <a:gd name="connsiteY5" fmla="*/ 1023042 h 1654629"/>
              <a:gd name="connsiteX6" fmla="*/ 2246178 w 2670628"/>
              <a:gd name="connsiteY6" fmla="*/ 1447492 h 1654629"/>
              <a:gd name="connsiteX7" fmla="*/ 1759435 w 2670628"/>
              <a:gd name="connsiteY7" fmla="*/ 1447492 h 1654629"/>
              <a:gd name="connsiteX8" fmla="*/ 1606087 w 2670628"/>
              <a:gd name="connsiteY8" fmla="*/ 1481023 h 1654629"/>
              <a:gd name="connsiteX9" fmla="*/ 1335315 w 2670628"/>
              <a:gd name="connsiteY9" fmla="*/ 1654629 h 1654629"/>
              <a:gd name="connsiteX10" fmla="*/ 1064542 w 2670628"/>
              <a:gd name="connsiteY10" fmla="*/ 1481023 h 1654629"/>
              <a:gd name="connsiteX11" fmla="*/ 911195 w 2670628"/>
              <a:gd name="connsiteY11" fmla="*/ 1447492 h 1654629"/>
              <a:gd name="connsiteX12" fmla="*/ 424450 w 2670628"/>
              <a:gd name="connsiteY12" fmla="*/ 1447492 h 1654629"/>
              <a:gd name="connsiteX13" fmla="*/ 0 w 2670628"/>
              <a:gd name="connsiteY13" fmla="*/ 1023042 h 1654629"/>
              <a:gd name="connsiteX14" fmla="*/ 0 w 2670628"/>
              <a:gd name="connsiteY14" fmla="*/ 631586 h 1654629"/>
              <a:gd name="connsiteX15" fmla="*/ 424450 w 2670628"/>
              <a:gd name="connsiteY15" fmla="*/ 207136 h 1654629"/>
              <a:gd name="connsiteX16" fmla="*/ 911199 w 2670628"/>
              <a:gd name="connsiteY16" fmla="*/ 207136 h 1654629"/>
              <a:gd name="connsiteX17" fmla="*/ 1064542 w 2670628"/>
              <a:gd name="connsiteY17" fmla="*/ 173606 h 165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0628" h="1654629">
                <a:moveTo>
                  <a:pt x="1335315" y="0"/>
                </a:moveTo>
                <a:lnTo>
                  <a:pt x="1606087" y="173606"/>
                </a:lnTo>
                <a:lnTo>
                  <a:pt x="1759430" y="207136"/>
                </a:lnTo>
                <a:lnTo>
                  <a:pt x="2246178" y="207136"/>
                </a:lnTo>
                <a:cubicBezTo>
                  <a:pt x="2480595" y="207136"/>
                  <a:pt x="2670628" y="397169"/>
                  <a:pt x="2670628" y="631586"/>
                </a:cubicBezTo>
                <a:lnTo>
                  <a:pt x="2670628" y="1023042"/>
                </a:lnTo>
                <a:cubicBezTo>
                  <a:pt x="2670628" y="1257459"/>
                  <a:pt x="2480595" y="1447492"/>
                  <a:pt x="2246178" y="1447492"/>
                </a:cubicBezTo>
                <a:lnTo>
                  <a:pt x="1759435" y="1447492"/>
                </a:lnTo>
                <a:lnTo>
                  <a:pt x="1606087" y="1481023"/>
                </a:lnTo>
                <a:lnTo>
                  <a:pt x="1335315" y="1654629"/>
                </a:lnTo>
                <a:lnTo>
                  <a:pt x="1064542" y="1481023"/>
                </a:lnTo>
                <a:lnTo>
                  <a:pt x="911195" y="1447492"/>
                </a:lnTo>
                <a:lnTo>
                  <a:pt x="424450" y="1447492"/>
                </a:lnTo>
                <a:cubicBezTo>
                  <a:pt x="190033" y="1447492"/>
                  <a:pt x="0" y="1257459"/>
                  <a:pt x="0" y="1023042"/>
                </a:cubicBezTo>
                <a:lnTo>
                  <a:pt x="0" y="631586"/>
                </a:lnTo>
                <a:cubicBezTo>
                  <a:pt x="0" y="397169"/>
                  <a:pt x="190033" y="207136"/>
                  <a:pt x="424450" y="207136"/>
                </a:cubicBezTo>
                <a:lnTo>
                  <a:pt x="911199" y="207136"/>
                </a:lnTo>
                <a:lnTo>
                  <a:pt x="1064542" y="173606"/>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2400" dirty="0">
                <a:solidFill>
                  <a:schemeClr val="bg1"/>
                </a:solidFill>
                <a:latin typeface="Traditional Arabic" panose="02020603050405020304" pitchFamily="18" charset="-78"/>
                <a:cs typeface="Traditional Arabic" panose="02020603050405020304" pitchFamily="18" charset="-78"/>
              </a:rPr>
              <a:t>القائمة</a:t>
            </a:r>
          </a:p>
        </p:txBody>
      </p:sp>
      <p:sp>
        <p:nvSpPr>
          <p:cNvPr id="4" name="TextBox 3">
            <a:hlinkClick r:id="rId3" action="ppaction://hlinksldjump"/>
          </p:cNvPr>
          <p:cNvSpPr txBox="1"/>
          <p:nvPr/>
        </p:nvSpPr>
        <p:spPr>
          <a:xfrm>
            <a:off x="805465" y="5922496"/>
            <a:ext cx="903026" cy="699959"/>
          </a:xfrm>
          <a:custGeom>
            <a:avLst/>
            <a:gdLst>
              <a:gd name="connsiteX0" fmla="*/ 1335315 w 2670628"/>
              <a:gd name="connsiteY0" fmla="*/ 0 h 1654629"/>
              <a:gd name="connsiteX1" fmla="*/ 1606087 w 2670628"/>
              <a:gd name="connsiteY1" fmla="*/ 173606 h 1654629"/>
              <a:gd name="connsiteX2" fmla="*/ 1759430 w 2670628"/>
              <a:gd name="connsiteY2" fmla="*/ 207136 h 1654629"/>
              <a:gd name="connsiteX3" fmla="*/ 2246178 w 2670628"/>
              <a:gd name="connsiteY3" fmla="*/ 207136 h 1654629"/>
              <a:gd name="connsiteX4" fmla="*/ 2670628 w 2670628"/>
              <a:gd name="connsiteY4" fmla="*/ 631586 h 1654629"/>
              <a:gd name="connsiteX5" fmla="*/ 2670628 w 2670628"/>
              <a:gd name="connsiteY5" fmla="*/ 1023042 h 1654629"/>
              <a:gd name="connsiteX6" fmla="*/ 2246178 w 2670628"/>
              <a:gd name="connsiteY6" fmla="*/ 1447492 h 1654629"/>
              <a:gd name="connsiteX7" fmla="*/ 1759435 w 2670628"/>
              <a:gd name="connsiteY7" fmla="*/ 1447492 h 1654629"/>
              <a:gd name="connsiteX8" fmla="*/ 1606087 w 2670628"/>
              <a:gd name="connsiteY8" fmla="*/ 1481023 h 1654629"/>
              <a:gd name="connsiteX9" fmla="*/ 1335315 w 2670628"/>
              <a:gd name="connsiteY9" fmla="*/ 1654629 h 1654629"/>
              <a:gd name="connsiteX10" fmla="*/ 1064542 w 2670628"/>
              <a:gd name="connsiteY10" fmla="*/ 1481023 h 1654629"/>
              <a:gd name="connsiteX11" fmla="*/ 911195 w 2670628"/>
              <a:gd name="connsiteY11" fmla="*/ 1447492 h 1654629"/>
              <a:gd name="connsiteX12" fmla="*/ 424450 w 2670628"/>
              <a:gd name="connsiteY12" fmla="*/ 1447492 h 1654629"/>
              <a:gd name="connsiteX13" fmla="*/ 0 w 2670628"/>
              <a:gd name="connsiteY13" fmla="*/ 1023042 h 1654629"/>
              <a:gd name="connsiteX14" fmla="*/ 0 w 2670628"/>
              <a:gd name="connsiteY14" fmla="*/ 631586 h 1654629"/>
              <a:gd name="connsiteX15" fmla="*/ 424450 w 2670628"/>
              <a:gd name="connsiteY15" fmla="*/ 207136 h 1654629"/>
              <a:gd name="connsiteX16" fmla="*/ 911199 w 2670628"/>
              <a:gd name="connsiteY16" fmla="*/ 207136 h 1654629"/>
              <a:gd name="connsiteX17" fmla="*/ 1064542 w 2670628"/>
              <a:gd name="connsiteY17" fmla="*/ 173606 h 165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0628" h="1654629">
                <a:moveTo>
                  <a:pt x="1335315" y="0"/>
                </a:moveTo>
                <a:lnTo>
                  <a:pt x="1606087" y="173606"/>
                </a:lnTo>
                <a:lnTo>
                  <a:pt x="1759430" y="207136"/>
                </a:lnTo>
                <a:lnTo>
                  <a:pt x="2246178" y="207136"/>
                </a:lnTo>
                <a:cubicBezTo>
                  <a:pt x="2480595" y="207136"/>
                  <a:pt x="2670628" y="397169"/>
                  <a:pt x="2670628" y="631586"/>
                </a:cubicBezTo>
                <a:lnTo>
                  <a:pt x="2670628" y="1023042"/>
                </a:lnTo>
                <a:cubicBezTo>
                  <a:pt x="2670628" y="1257459"/>
                  <a:pt x="2480595" y="1447492"/>
                  <a:pt x="2246178" y="1447492"/>
                </a:cubicBezTo>
                <a:lnTo>
                  <a:pt x="1759435" y="1447492"/>
                </a:lnTo>
                <a:lnTo>
                  <a:pt x="1606087" y="1481023"/>
                </a:lnTo>
                <a:lnTo>
                  <a:pt x="1335315" y="1654629"/>
                </a:lnTo>
                <a:lnTo>
                  <a:pt x="1064542" y="1481023"/>
                </a:lnTo>
                <a:lnTo>
                  <a:pt x="911195" y="1447492"/>
                </a:lnTo>
                <a:lnTo>
                  <a:pt x="424450" y="1447492"/>
                </a:lnTo>
                <a:cubicBezTo>
                  <a:pt x="190033" y="1447492"/>
                  <a:pt x="0" y="1257459"/>
                  <a:pt x="0" y="1023042"/>
                </a:cubicBezTo>
                <a:lnTo>
                  <a:pt x="0" y="631586"/>
                </a:lnTo>
                <a:cubicBezTo>
                  <a:pt x="0" y="397169"/>
                  <a:pt x="190033" y="207136"/>
                  <a:pt x="424450" y="207136"/>
                </a:cubicBezTo>
                <a:lnTo>
                  <a:pt x="911199" y="207136"/>
                </a:lnTo>
                <a:lnTo>
                  <a:pt x="1064542" y="173606"/>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2400" dirty="0">
                <a:solidFill>
                  <a:schemeClr val="bg1"/>
                </a:solidFill>
                <a:latin typeface="Traditional Arabic" panose="02020603050405020304" pitchFamily="18" charset="-78"/>
                <a:cs typeface="Traditional Arabic" panose="02020603050405020304" pitchFamily="18" charset="-78"/>
              </a:rPr>
              <a:t>القائمة</a:t>
            </a:r>
          </a:p>
        </p:txBody>
      </p:sp>
    </p:spTree>
    <p:extLst>
      <p:ext uri="{BB962C8B-B14F-4D97-AF65-F5344CB8AC3E}">
        <p14:creationId xmlns:p14="http://schemas.microsoft.com/office/powerpoint/2010/main" val="326585246"/>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8" name="TextBox 57"/>
          <p:cNvSpPr txBox="1"/>
          <p:nvPr/>
        </p:nvSpPr>
        <p:spPr>
          <a:xfrm>
            <a:off x="491526" y="1981466"/>
            <a:ext cx="11208948" cy="450374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ar-JO" sz="1700" b="0" dirty="0">
              <a:solidFill>
                <a:srgbClr val="663300"/>
              </a:solidFill>
              <a:latin typeface="Traditional Arabic" panose="02020603050405020304" pitchFamily="18" charset="-78"/>
              <a:cs typeface="Traditional Arabic" panose="02020603050405020304" pitchFamily="18" charset="-78"/>
            </a:endParaRPr>
          </a:p>
        </p:txBody>
      </p:sp>
      <p:sp>
        <p:nvSpPr>
          <p:cNvPr id="4" name="TextBox 3">
            <a:hlinkClick r:id="rId4" action="ppaction://hlinksldjump"/>
          </p:cNvPr>
          <p:cNvSpPr txBox="1"/>
          <p:nvPr/>
        </p:nvSpPr>
        <p:spPr>
          <a:xfrm>
            <a:off x="9452433" y="2063358"/>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تعريف الصيام؟</a:t>
            </a:r>
          </a:p>
        </p:txBody>
      </p:sp>
      <p:sp>
        <p:nvSpPr>
          <p:cNvPr id="5" name="TextBox 4">
            <a:hlinkClick r:id="rId5" action="ppaction://hlinksldjump"/>
          </p:cNvPr>
          <p:cNvSpPr txBox="1"/>
          <p:nvPr/>
        </p:nvSpPr>
        <p:spPr>
          <a:xfrm>
            <a:off x="9452433" y="2691676"/>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حكم صيام رمضان؟</a:t>
            </a:r>
          </a:p>
        </p:txBody>
      </p:sp>
      <p:sp>
        <p:nvSpPr>
          <p:cNvPr id="6" name="TextBox 5">
            <a:hlinkClick r:id="rId6" action="ppaction://hlinksldjump"/>
          </p:cNvPr>
          <p:cNvSpPr txBox="1"/>
          <p:nvPr/>
        </p:nvSpPr>
        <p:spPr>
          <a:xfrm>
            <a:off x="9452433" y="3319993"/>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شروط الصوم؟</a:t>
            </a:r>
          </a:p>
        </p:txBody>
      </p:sp>
      <p:sp>
        <p:nvSpPr>
          <p:cNvPr id="8" name="TextBox 7">
            <a:hlinkClick r:id="rId7" action="ppaction://hlinksldjump"/>
          </p:cNvPr>
          <p:cNvSpPr txBox="1"/>
          <p:nvPr/>
        </p:nvSpPr>
        <p:spPr>
          <a:xfrm>
            <a:off x="9452433" y="3948310"/>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متى يجب عقد النية لصوم رمضان وهل يجب تعيينها في كل ليلة؟</a:t>
            </a:r>
          </a:p>
        </p:txBody>
      </p:sp>
      <p:sp>
        <p:nvSpPr>
          <p:cNvPr id="9" name="TextBox 8">
            <a:hlinkClick r:id="rId8" action="ppaction://hlinksldjump"/>
          </p:cNvPr>
          <p:cNvSpPr txBox="1"/>
          <p:nvPr/>
        </p:nvSpPr>
        <p:spPr>
          <a:xfrm>
            <a:off x="9452433" y="4576627"/>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هل يجوز الاعتماد على الأذان الذي تبثه الإذاعات في الفجر والمغرب؟</a:t>
            </a:r>
          </a:p>
        </p:txBody>
      </p:sp>
      <p:sp>
        <p:nvSpPr>
          <p:cNvPr id="10" name="TextBox 9">
            <a:hlinkClick r:id="rId9" action="ppaction://hlinksldjump"/>
          </p:cNvPr>
          <p:cNvSpPr txBox="1"/>
          <p:nvPr/>
        </p:nvSpPr>
        <p:spPr>
          <a:xfrm>
            <a:off x="9452433" y="5204944"/>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بم يثبت دخول شهر رمضان؟</a:t>
            </a:r>
          </a:p>
        </p:txBody>
      </p:sp>
      <p:sp>
        <p:nvSpPr>
          <p:cNvPr id="11" name="TextBox 10">
            <a:hlinkClick r:id="rId10" action="ppaction://hlinksldjump"/>
          </p:cNvPr>
          <p:cNvSpPr txBox="1"/>
          <p:nvPr/>
        </p:nvSpPr>
        <p:spPr>
          <a:xfrm>
            <a:off x="9452433" y="5833261"/>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الحكم فيمن رأى هلال رمضان</a:t>
            </a:r>
          </a:p>
          <a:p>
            <a:pPr rtl="1"/>
            <a:r>
              <a:rPr lang="ar-JO" sz="1700" b="0" dirty="0">
                <a:solidFill>
                  <a:srgbClr val="663300"/>
                </a:solidFill>
                <a:latin typeface="Traditional Arabic" panose="02020603050405020304" pitchFamily="18" charset="-78"/>
                <a:cs typeface="Traditional Arabic" panose="02020603050405020304" pitchFamily="18" charset="-78"/>
              </a:rPr>
              <a:t>أو العيد وحده ولم تقبل شهادته؟</a:t>
            </a:r>
          </a:p>
        </p:txBody>
      </p:sp>
      <p:sp>
        <p:nvSpPr>
          <p:cNvPr id="20" name="TextBox 19">
            <a:hlinkClick r:id="rId11" action="ppaction://hlinksldjump"/>
          </p:cNvPr>
          <p:cNvSpPr txBox="1"/>
          <p:nvPr/>
        </p:nvSpPr>
        <p:spPr>
          <a:xfrm>
            <a:off x="7231745" y="2063359"/>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كم شاهد تشترط شهادته في</a:t>
            </a:r>
          </a:p>
          <a:p>
            <a:pPr rtl="1"/>
            <a:r>
              <a:rPr lang="ar-JO" sz="1700" b="0" dirty="0">
                <a:solidFill>
                  <a:srgbClr val="663300"/>
                </a:solidFill>
                <a:latin typeface="Traditional Arabic" panose="02020603050405020304" pitchFamily="18" charset="-78"/>
                <a:cs typeface="Traditional Arabic" panose="02020603050405020304" pitchFamily="18" charset="-78"/>
              </a:rPr>
              <a:t>دخول شهر رمضان وخروجه؟</a:t>
            </a:r>
          </a:p>
        </p:txBody>
      </p:sp>
      <p:sp>
        <p:nvSpPr>
          <p:cNvPr id="21" name="TextBox 20">
            <a:hlinkClick r:id="rId12" action="ppaction://hlinksldjump"/>
          </p:cNvPr>
          <p:cNvSpPr txBox="1"/>
          <p:nvPr/>
        </p:nvSpPr>
        <p:spPr>
          <a:xfrm>
            <a:off x="7231745" y="2691676"/>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هل يجوز لأهل بلد الصوم والفطر اعتماداً على الحساب الفلكي؟</a:t>
            </a:r>
          </a:p>
        </p:txBody>
      </p:sp>
      <p:sp>
        <p:nvSpPr>
          <p:cNvPr id="22" name="TextBox 21">
            <a:hlinkClick r:id="rId13" action="ppaction://hlinksldjump"/>
          </p:cNvPr>
          <p:cNvSpPr txBox="1"/>
          <p:nvPr/>
        </p:nvSpPr>
        <p:spPr>
          <a:xfrm>
            <a:off x="7231745" y="3319993"/>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من الذين يُبَاح</a:t>
            </a:r>
          </a:p>
          <a:p>
            <a:pPr rtl="1"/>
            <a:r>
              <a:rPr lang="ar-JO" sz="1700" b="0" dirty="0">
                <a:solidFill>
                  <a:srgbClr val="663300"/>
                </a:solidFill>
                <a:latin typeface="Traditional Arabic" panose="02020603050405020304" pitchFamily="18" charset="-78"/>
                <a:cs typeface="Traditional Arabic" panose="02020603050405020304" pitchFamily="18" charset="-78"/>
              </a:rPr>
              <a:t> لهم الفطر في رمضان؟</a:t>
            </a:r>
          </a:p>
        </p:txBody>
      </p:sp>
      <p:sp>
        <p:nvSpPr>
          <p:cNvPr id="23" name="TextBox 22">
            <a:hlinkClick r:id="rId14" action="ppaction://hlinksldjump"/>
          </p:cNvPr>
          <p:cNvSpPr txBox="1"/>
          <p:nvPr/>
        </p:nvSpPr>
        <p:spPr>
          <a:xfrm>
            <a:off x="7231745" y="3948310"/>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صفة الإطعام للعاجز عن الصيام؟</a:t>
            </a:r>
          </a:p>
        </p:txBody>
      </p:sp>
      <p:sp>
        <p:nvSpPr>
          <p:cNvPr id="24" name="TextBox 23">
            <a:hlinkClick r:id="rId15" action="ppaction://hlinksldjump"/>
          </p:cNvPr>
          <p:cNvSpPr txBox="1"/>
          <p:nvPr/>
        </p:nvSpPr>
        <p:spPr>
          <a:xfrm>
            <a:off x="7231745" y="4576627"/>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حكم السحور لمن أراد الصيام؟</a:t>
            </a:r>
          </a:p>
        </p:txBody>
      </p:sp>
      <p:sp>
        <p:nvSpPr>
          <p:cNvPr id="25" name="TextBox 24">
            <a:hlinkClick r:id="rId16" action="ppaction://hlinksldjump"/>
          </p:cNvPr>
          <p:cNvSpPr txBox="1"/>
          <p:nvPr/>
        </p:nvSpPr>
        <p:spPr>
          <a:xfrm>
            <a:off x="7231745" y="5204944"/>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على ماذا يسن أن يفطر الصائم؟</a:t>
            </a:r>
          </a:p>
        </p:txBody>
      </p:sp>
      <p:sp>
        <p:nvSpPr>
          <p:cNvPr id="26" name="TextBox 25">
            <a:hlinkClick r:id="rId17" action="ppaction://hlinksldjump"/>
          </p:cNvPr>
          <p:cNvSpPr txBox="1"/>
          <p:nvPr/>
        </p:nvSpPr>
        <p:spPr>
          <a:xfrm>
            <a:off x="7231745" y="5833261"/>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هي مفسدات الصوم؟</a:t>
            </a:r>
          </a:p>
        </p:txBody>
      </p:sp>
      <p:sp>
        <p:nvSpPr>
          <p:cNvPr id="27" name="TextBox 26">
            <a:hlinkClick r:id="rId18" action="ppaction://hlinksldjump"/>
          </p:cNvPr>
          <p:cNvSpPr txBox="1"/>
          <p:nvPr/>
        </p:nvSpPr>
        <p:spPr>
          <a:xfrm>
            <a:off x="5016000" y="2063359"/>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حكم من يفطر</a:t>
            </a:r>
          </a:p>
          <a:p>
            <a:pPr rtl="1"/>
            <a:r>
              <a:rPr lang="ar-JO" sz="1700" b="0" dirty="0">
                <a:solidFill>
                  <a:srgbClr val="663300"/>
                </a:solidFill>
                <a:latin typeface="Traditional Arabic" panose="02020603050405020304" pitchFamily="18" charset="-78"/>
                <a:cs typeface="Traditional Arabic" panose="02020603050405020304" pitchFamily="18" charset="-78"/>
              </a:rPr>
              <a:t>عامداً من غير عذر؟</a:t>
            </a:r>
          </a:p>
        </p:txBody>
      </p:sp>
      <p:sp>
        <p:nvSpPr>
          <p:cNvPr id="28" name="TextBox 27">
            <a:hlinkClick r:id="rId19" action="ppaction://hlinksldjump"/>
          </p:cNvPr>
          <p:cNvSpPr txBox="1"/>
          <p:nvPr/>
        </p:nvSpPr>
        <p:spPr>
          <a:xfrm>
            <a:off x="5023757" y="2691676"/>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حكم استعمال</a:t>
            </a:r>
          </a:p>
          <a:p>
            <a:pPr rtl="1"/>
            <a:r>
              <a:rPr lang="ar-JO" sz="1700" b="0" dirty="0">
                <a:solidFill>
                  <a:srgbClr val="663300"/>
                </a:solidFill>
                <a:latin typeface="Traditional Arabic" panose="02020603050405020304" pitchFamily="18" charset="-78"/>
                <a:cs typeface="Traditional Arabic" panose="02020603050405020304" pitchFamily="18" charset="-78"/>
              </a:rPr>
              <a:t>المسواك في نهار رمضان؟</a:t>
            </a:r>
          </a:p>
        </p:txBody>
      </p:sp>
      <p:sp>
        <p:nvSpPr>
          <p:cNvPr id="29" name="TextBox 28">
            <a:hlinkClick r:id="rId20" action="ppaction://hlinksldjump"/>
          </p:cNvPr>
          <p:cNvSpPr txBox="1"/>
          <p:nvPr/>
        </p:nvSpPr>
        <p:spPr>
          <a:xfrm>
            <a:off x="5023757" y="3319993"/>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حكم صيام من أذّن</a:t>
            </a:r>
          </a:p>
          <a:p>
            <a:pPr rtl="1"/>
            <a:r>
              <a:rPr lang="ar-JO" sz="1700" b="0" dirty="0">
                <a:solidFill>
                  <a:srgbClr val="663300"/>
                </a:solidFill>
                <a:latin typeface="Traditional Arabic" panose="02020603050405020304" pitchFamily="18" charset="-78"/>
                <a:cs typeface="Traditional Arabic" panose="02020603050405020304" pitchFamily="18" charset="-78"/>
              </a:rPr>
              <a:t>عليه الفجر وهو جنب؟</a:t>
            </a:r>
          </a:p>
        </p:txBody>
      </p:sp>
      <p:sp>
        <p:nvSpPr>
          <p:cNvPr id="30" name="TextBox 29">
            <a:hlinkClick r:id="rId21" action="ppaction://hlinksldjump"/>
          </p:cNvPr>
          <p:cNvSpPr txBox="1"/>
          <p:nvPr/>
        </p:nvSpPr>
        <p:spPr>
          <a:xfrm>
            <a:off x="5023757" y="3948310"/>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حكم بخاخ الربو للصائم؟</a:t>
            </a:r>
          </a:p>
        </p:txBody>
      </p:sp>
      <p:sp>
        <p:nvSpPr>
          <p:cNvPr id="31" name="TextBox 30">
            <a:hlinkClick r:id="rId22" action="ppaction://hlinksldjump"/>
          </p:cNvPr>
          <p:cNvSpPr txBox="1"/>
          <p:nvPr/>
        </p:nvSpPr>
        <p:spPr>
          <a:xfrm>
            <a:off x="5023757" y="4576627"/>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حكم منظار المعدة للصائم؟</a:t>
            </a:r>
          </a:p>
        </p:txBody>
      </p:sp>
      <p:sp>
        <p:nvSpPr>
          <p:cNvPr id="32" name="TextBox 31">
            <a:hlinkClick r:id="rId23" action="ppaction://hlinksldjump"/>
          </p:cNvPr>
          <p:cNvSpPr txBox="1"/>
          <p:nvPr/>
        </p:nvSpPr>
        <p:spPr>
          <a:xfrm>
            <a:off x="5023757" y="5204944"/>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حكم المراهم للصائم؟</a:t>
            </a:r>
          </a:p>
        </p:txBody>
      </p:sp>
      <p:sp>
        <p:nvSpPr>
          <p:cNvPr id="33" name="TextBox 32">
            <a:hlinkClick r:id="rId24" action="ppaction://hlinksldjump"/>
          </p:cNvPr>
          <p:cNvSpPr txBox="1"/>
          <p:nvPr/>
        </p:nvSpPr>
        <p:spPr>
          <a:xfrm>
            <a:off x="5023757" y="5833261"/>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حكم الحقنة الشرجية للصائم؟</a:t>
            </a:r>
          </a:p>
        </p:txBody>
      </p:sp>
      <p:sp>
        <p:nvSpPr>
          <p:cNvPr id="34" name="TextBox 33">
            <a:hlinkClick r:id="rId25" action="ppaction://hlinksldjump"/>
          </p:cNvPr>
          <p:cNvSpPr txBox="1"/>
          <p:nvPr/>
        </p:nvSpPr>
        <p:spPr>
          <a:xfrm>
            <a:off x="2801255" y="2063359"/>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حكم التحاميل للصائم؟</a:t>
            </a:r>
          </a:p>
        </p:txBody>
      </p:sp>
      <p:sp>
        <p:nvSpPr>
          <p:cNvPr id="35" name="TextBox 34">
            <a:hlinkClick r:id="rId26" action="ppaction://hlinksldjump"/>
          </p:cNvPr>
          <p:cNvSpPr txBox="1"/>
          <p:nvPr/>
        </p:nvSpPr>
        <p:spPr>
          <a:xfrm>
            <a:off x="2801255" y="2691676"/>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هل الغيبة والنميمة تفطران الصائم؟</a:t>
            </a:r>
          </a:p>
        </p:txBody>
      </p:sp>
      <p:sp>
        <p:nvSpPr>
          <p:cNvPr id="36" name="TextBox 35">
            <a:hlinkClick r:id="rId27" action="ppaction://hlinksldjump"/>
          </p:cNvPr>
          <p:cNvSpPr txBox="1"/>
          <p:nvPr/>
        </p:nvSpPr>
        <p:spPr>
          <a:xfrm>
            <a:off x="2801255" y="3319993"/>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هل يُذكّر الذي</a:t>
            </a:r>
          </a:p>
          <a:p>
            <a:pPr rtl="1"/>
            <a:r>
              <a:rPr lang="ar-JO" sz="1700" b="0" dirty="0">
                <a:solidFill>
                  <a:srgbClr val="663300"/>
                </a:solidFill>
                <a:latin typeface="Traditional Arabic" panose="02020603050405020304" pitchFamily="18" charset="-78"/>
                <a:cs typeface="Traditional Arabic" panose="02020603050405020304" pitchFamily="18" charset="-78"/>
              </a:rPr>
              <a:t>يأكل أو يشرب ناسياً؟</a:t>
            </a:r>
          </a:p>
        </p:txBody>
      </p:sp>
      <p:sp>
        <p:nvSpPr>
          <p:cNvPr id="37" name="TextBox 36">
            <a:hlinkClick r:id="rId28" action="ppaction://hlinksldjump"/>
          </p:cNvPr>
          <p:cNvSpPr txBox="1"/>
          <p:nvPr/>
        </p:nvSpPr>
        <p:spPr>
          <a:xfrm>
            <a:off x="2801255" y="3948310"/>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من مات وعليه صيام</a:t>
            </a:r>
          </a:p>
          <a:p>
            <a:pPr rtl="1"/>
            <a:r>
              <a:rPr lang="ar-JO" sz="1700" b="0" dirty="0">
                <a:solidFill>
                  <a:srgbClr val="663300"/>
                </a:solidFill>
                <a:latin typeface="Traditional Arabic" panose="02020603050405020304" pitchFamily="18" charset="-78"/>
                <a:cs typeface="Traditional Arabic" panose="02020603050405020304" pitchFamily="18" charset="-78"/>
              </a:rPr>
              <a:t>فمتى يصوم عنه وليه؟</a:t>
            </a:r>
          </a:p>
        </p:txBody>
      </p:sp>
      <p:sp>
        <p:nvSpPr>
          <p:cNvPr id="38" name="TextBox 37">
            <a:hlinkClick r:id="rId29" action="ppaction://hlinksldjump"/>
          </p:cNvPr>
          <p:cNvSpPr txBox="1"/>
          <p:nvPr/>
        </p:nvSpPr>
        <p:spPr>
          <a:xfrm>
            <a:off x="2801255" y="4576627"/>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أفضل صيام النوافل؟</a:t>
            </a:r>
          </a:p>
        </p:txBody>
      </p:sp>
      <p:sp>
        <p:nvSpPr>
          <p:cNvPr id="39" name="TextBox 38">
            <a:hlinkClick r:id="rId30" action="ppaction://hlinksldjump"/>
          </p:cNvPr>
          <p:cNvSpPr txBox="1"/>
          <p:nvPr/>
        </p:nvSpPr>
        <p:spPr>
          <a:xfrm>
            <a:off x="2801255" y="5204944"/>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هو الاعتكاف؟</a:t>
            </a:r>
          </a:p>
        </p:txBody>
      </p:sp>
      <p:sp>
        <p:nvSpPr>
          <p:cNvPr id="40" name="TextBox 39">
            <a:hlinkClick r:id="rId31" action="ppaction://hlinksldjump"/>
          </p:cNvPr>
          <p:cNvSpPr txBox="1"/>
          <p:nvPr/>
        </p:nvSpPr>
        <p:spPr>
          <a:xfrm>
            <a:off x="2801255" y="5833261"/>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حكم الاعتكاف؟</a:t>
            </a:r>
          </a:p>
        </p:txBody>
      </p:sp>
      <p:sp>
        <p:nvSpPr>
          <p:cNvPr id="41" name="TextBox 40">
            <a:hlinkClick r:id="rId32" action="ppaction://hlinksldjump"/>
          </p:cNvPr>
          <p:cNvSpPr txBox="1"/>
          <p:nvPr/>
        </p:nvSpPr>
        <p:spPr>
          <a:xfrm>
            <a:off x="584195" y="2063359"/>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متى يبتدئ الاعتكاف؟</a:t>
            </a:r>
          </a:p>
        </p:txBody>
      </p:sp>
      <p:sp>
        <p:nvSpPr>
          <p:cNvPr id="42" name="TextBox 41">
            <a:hlinkClick r:id="rId33" action="ppaction://hlinksldjump"/>
          </p:cNvPr>
          <p:cNvSpPr txBox="1"/>
          <p:nvPr/>
        </p:nvSpPr>
        <p:spPr>
          <a:xfrm>
            <a:off x="584195" y="2691676"/>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متى يخرج المعتكف من اعتكافه؟</a:t>
            </a:r>
          </a:p>
        </p:txBody>
      </p:sp>
      <p:sp>
        <p:nvSpPr>
          <p:cNvPr id="43" name="TextBox 42">
            <a:hlinkClick r:id="rId34" action="ppaction://hlinksldjump"/>
          </p:cNvPr>
          <p:cNvSpPr txBox="1"/>
          <p:nvPr/>
        </p:nvSpPr>
        <p:spPr>
          <a:xfrm>
            <a:off x="584195" y="3319993"/>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هي أعمال المعتكف؟</a:t>
            </a:r>
          </a:p>
        </p:txBody>
      </p:sp>
      <p:sp>
        <p:nvSpPr>
          <p:cNvPr id="44" name="TextBox 43">
            <a:hlinkClick r:id="rId35" action="ppaction://hlinksldjump"/>
          </p:cNvPr>
          <p:cNvSpPr txBox="1"/>
          <p:nvPr/>
        </p:nvSpPr>
        <p:spPr>
          <a:xfrm>
            <a:off x="584195" y="3948310"/>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حكم خروج</a:t>
            </a:r>
          </a:p>
          <a:p>
            <a:pPr rtl="1"/>
            <a:r>
              <a:rPr lang="ar-JO" sz="1700" b="0" dirty="0">
                <a:solidFill>
                  <a:srgbClr val="663300"/>
                </a:solidFill>
                <a:latin typeface="Traditional Arabic" panose="02020603050405020304" pitchFamily="18" charset="-78"/>
                <a:cs typeface="Traditional Arabic" panose="02020603050405020304" pitchFamily="18" charset="-78"/>
              </a:rPr>
              <a:t>المعتكف من معتكفه؟</a:t>
            </a:r>
          </a:p>
        </p:txBody>
      </p:sp>
      <p:sp>
        <p:nvSpPr>
          <p:cNvPr id="45" name="TextBox 44">
            <a:hlinkClick r:id="rId36" action="ppaction://hlinksldjump"/>
          </p:cNvPr>
          <p:cNvSpPr txBox="1"/>
          <p:nvPr/>
        </p:nvSpPr>
        <p:spPr>
          <a:xfrm>
            <a:off x="584195" y="4576627"/>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حكم صلاة التراويح؟</a:t>
            </a:r>
          </a:p>
        </p:txBody>
      </p:sp>
      <p:sp>
        <p:nvSpPr>
          <p:cNvPr id="46" name="TextBox 45">
            <a:hlinkClick r:id="rId37" action="ppaction://hlinksldjump"/>
          </p:cNvPr>
          <p:cNvSpPr txBox="1"/>
          <p:nvPr/>
        </p:nvSpPr>
        <p:spPr>
          <a:xfrm>
            <a:off x="584195" y="5204944"/>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هل لقيام الليل عدد</a:t>
            </a:r>
          </a:p>
          <a:p>
            <a:pPr rtl="1"/>
            <a:r>
              <a:rPr lang="ar-JO" sz="1700" b="0" dirty="0">
                <a:solidFill>
                  <a:srgbClr val="663300"/>
                </a:solidFill>
                <a:latin typeface="Traditional Arabic" panose="02020603050405020304" pitchFamily="18" charset="-78"/>
                <a:cs typeface="Traditional Arabic" panose="02020603050405020304" pitchFamily="18" charset="-78"/>
              </a:rPr>
              <a:t>معين من الركعات؟</a:t>
            </a:r>
          </a:p>
        </p:txBody>
      </p:sp>
      <p:sp>
        <p:nvSpPr>
          <p:cNvPr id="47" name="TextBox 46">
            <a:hlinkClick r:id="rId38" action="ppaction://hlinksldjump"/>
          </p:cNvPr>
          <p:cNvSpPr txBox="1"/>
          <p:nvPr/>
        </p:nvSpPr>
        <p:spPr>
          <a:xfrm>
            <a:off x="584195" y="5833261"/>
            <a:ext cx="2160000" cy="576000"/>
          </a:xfrm>
          <a:prstGeom prst="rect">
            <a:avLst/>
          </a:pr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1700" b="0" dirty="0">
                <a:solidFill>
                  <a:srgbClr val="663300"/>
                </a:solidFill>
                <a:latin typeface="Traditional Arabic" panose="02020603050405020304" pitchFamily="18" charset="-78"/>
                <a:cs typeface="Traditional Arabic" panose="02020603050405020304" pitchFamily="18" charset="-78"/>
              </a:rPr>
              <a:t>ما علامات ليلة القدر؟</a:t>
            </a:r>
          </a:p>
        </p:txBody>
      </p:sp>
      <p:sp>
        <p:nvSpPr>
          <p:cNvPr id="55" name="TextBox 54"/>
          <p:cNvSpPr txBox="1"/>
          <p:nvPr/>
        </p:nvSpPr>
        <p:spPr>
          <a:xfrm>
            <a:off x="4710000" y="517149"/>
            <a:ext cx="2772000" cy="1344990"/>
          </a:xfrm>
          <a:custGeom>
            <a:avLst/>
            <a:gdLst>
              <a:gd name="connsiteX0" fmla="*/ 1335315 w 2670628"/>
              <a:gd name="connsiteY0" fmla="*/ 0 h 1654629"/>
              <a:gd name="connsiteX1" fmla="*/ 1606087 w 2670628"/>
              <a:gd name="connsiteY1" fmla="*/ 173606 h 1654629"/>
              <a:gd name="connsiteX2" fmla="*/ 1759430 w 2670628"/>
              <a:gd name="connsiteY2" fmla="*/ 207136 h 1654629"/>
              <a:gd name="connsiteX3" fmla="*/ 2246178 w 2670628"/>
              <a:gd name="connsiteY3" fmla="*/ 207136 h 1654629"/>
              <a:gd name="connsiteX4" fmla="*/ 2670628 w 2670628"/>
              <a:gd name="connsiteY4" fmla="*/ 631586 h 1654629"/>
              <a:gd name="connsiteX5" fmla="*/ 2670628 w 2670628"/>
              <a:gd name="connsiteY5" fmla="*/ 1023042 h 1654629"/>
              <a:gd name="connsiteX6" fmla="*/ 2246178 w 2670628"/>
              <a:gd name="connsiteY6" fmla="*/ 1447492 h 1654629"/>
              <a:gd name="connsiteX7" fmla="*/ 1759435 w 2670628"/>
              <a:gd name="connsiteY7" fmla="*/ 1447492 h 1654629"/>
              <a:gd name="connsiteX8" fmla="*/ 1606087 w 2670628"/>
              <a:gd name="connsiteY8" fmla="*/ 1481023 h 1654629"/>
              <a:gd name="connsiteX9" fmla="*/ 1335315 w 2670628"/>
              <a:gd name="connsiteY9" fmla="*/ 1654629 h 1654629"/>
              <a:gd name="connsiteX10" fmla="*/ 1064542 w 2670628"/>
              <a:gd name="connsiteY10" fmla="*/ 1481023 h 1654629"/>
              <a:gd name="connsiteX11" fmla="*/ 911195 w 2670628"/>
              <a:gd name="connsiteY11" fmla="*/ 1447492 h 1654629"/>
              <a:gd name="connsiteX12" fmla="*/ 424450 w 2670628"/>
              <a:gd name="connsiteY12" fmla="*/ 1447492 h 1654629"/>
              <a:gd name="connsiteX13" fmla="*/ 0 w 2670628"/>
              <a:gd name="connsiteY13" fmla="*/ 1023042 h 1654629"/>
              <a:gd name="connsiteX14" fmla="*/ 0 w 2670628"/>
              <a:gd name="connsiteY14" fmla="*/ 631586 h 1654629"/>
              <a:gd name="connsiteX15" fmla="*/ 424450 w 2670628"/>
              <a:gd name="connsiteY15" fmla="*/ 207136 h 1654629"/>
              <a:gd name="connsiteX16" fmla="*/ 911199 w 2670628"/>
              <a:gd name="connsiteY16" fmla="*/ 207136 h 1654629"/>
              <a:gd name="connsiteX17" fmla="*/ 1064542 w 2670628"/>
              <a:gd name="connsiteY17" fmla="*/ 173606 h 165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0628" h="1654629">
                <a:moveTo>
                  <a:pt x="1335315" y="0"/>
                </a:moveTo>
                <a:lnTo>
                  <a:pt x="1606087" y="173606"/>
                </a:lnTo>
                <a:lnTo>
                  <a:pt x="1759430" y="207136"/>
                </a:lnTo>
                <a:lnTo>
                  <a:pt x="2246178" y="207136"/>
                </a:lnTo>
                <a:cubicBezTo>
                  <a:pt x="2480595" y="207136"/>
                  <a:pt x="2670628" y="397169"/>
                  <a:pt x="2670628" y="631586"/>
                </a:cubicBezTo>
                <a:lnTo>
                  <a:pt x="2670628" y="1023042"/>
                </a:lnTo>
                <a:cubicBezTo>
                  <a:pt x="2670628" y="1257459"/>
                  <a:pt x="2480595" y="1447492"/>
                  <a:pt x="2246178" y="1447492"/>
                </a:cubicBezTo>
                <a:lnTo>
                  <a:pt x="1759435" y="1447492"/>
                </a:lnTo>
                <a:lnTo>
                  <a:pt x="1606087" y="1481023"/>
                </a:lnTo>
                <a:lnTo>
                  <a:pt x="1335315" y="1654629"/>
                </a:lnTo>
                <a:lnTo>
                  <a:pt x="1064542" y="1481023"/>
                </a:lnTo>
                <a:lnTo>
                  <a:pt x="911195" y="1447492"/>
                </a:lnTo>
                <a:lnTo>
                  <a:pt x="424450" y="1447492"/>
                </a:lnTo>
                <a:cubicBezTo>
                  <a:pt x="190033" y="1447492"/>
                  <a:pt x="0" y="1257459"/>
                  <a:pt x="0" y="1023042"/>
                </a:cubicBezTo>
                <a:lnTo>
                  <a:pt x="0" y="631586"/>
                </a:lnTo>
                <a:cubicBezTo>
                  <a:pt x="0" y="397169"/>
                  <a:pt x="190033" y="207136"/>
                  <a:pt x="424450" y="207136"/>
                </a:cubicBezTo>
                <a:lnTo>
                  <a:pt x="911199" y="207136"/>
                </a:lnTo>
                <a:lnTo>
                  <a:pt x="1064542" y="173606"/>
                </a:lnTo>
                <a:close/>
              </a:path>
            </a:pathLst>
          </a:custGeom>
          <a:solidFill>
            <a:srgbClr val="D6AD84">
              <a:alpha val="30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ar-JO" sz="2800" dirty="0">
              <a:solidFill>
                <a:srgbClr val="663300"/>
              </a:solidFill>
              <a:latin typeface="Traditional Arabic" panose="02020603050405020304" pitchFamily="18" charset="-78"/>
              <a:cs typeface="Traditional Arabic" panose="02020603050405020304" pitchFamily="18" charset="-78"/>
            </a:endParaRPr>
          </a:p>
        </p:txBody>
      </p:sp>
      <p:sp>
        <p:nvSpPr>
          <p:cNvPr id="56" name="TextBox 55"/>
          <p:cNvSpPr txBox="1"/>
          <p:nvPr/>
        </p:nvSpPr>
        <p:spPr>
          <a:xfrm>
            <a:off x="4768443" y="569466"/>
            <a:ext cx="2670628" cy="1240356"/>
          </a:xfrm>
          <a:custGeom>
            <a:avLst/>
            <a:gdLst>
              <a:gd name="connsiteX0" fmla="*/ 1335315 w 2670628"/>
              <a:gd name="connsiteY0" fmla="*/ 0 h 1654629"/>
              <a:gd name="connsiteX1" fmla="*/ 1606087 w 2670628"/>
              <a:gd name="connsiteY1" fmla="*/ 173606 h 1654629"/>
              <a:gd name="connsiteX2" fmla="*/ 1759430 w 2670628"/>
              <a:gd name="connsiteY2" fmla="*/ 207136 h 1654629"/>
              <a:gd name="connsiteX3" fmla="*/ 2246178 w 2670628"/>
              <a:gd name="connsiteY3" fmla="*/ 207136 h 1654629"/>
              <a:gd name="connsiteX4" fmla="*/ 2670628 w 2670628"/>
              <a:gd name="connsiteY4" fmla="*/ 631586 h 1654629"/>
              <a:gd name="connsiteX5" fmla="*/ 2670628 w 2670628"/>
              <a:gd name="connsiteY5" fmla="*/ 1023042 h 1654629"/>
              <a:gd name="connsiteX6" fmla="*/ 2246178 w 2670628"/>
              <a:gd name="connsiteY6" fmla="*/ 1447492 h 1654629"/>
              <a:gd name="connsiteX7" fmla="*/ 1759435 w 2670628"/>
              <a:gd name="connsiteY7" fmla="*/ 1447492 h 1654629"/>
              <a:gd name="connsiteX8" fmla="*/ 1606087 w 2670628"/>
              <a:gd name="connsiteY8" fmla="*/ 1481023 h 1654629"/>
              <a:gd name="connsiteX9" fmla="*/ 1335315 w 2670628"/>
              <a:gd name="connsiteY9" fmla="*/ 1654629 h 1654629"/>
              <a:gd name="connsiteX10" fmla="*/ 1064542 w 2670628"/>
              <a:gd name="connsiteY10" fmla="*/ 1481023 h 1654629"/>
              <a:gd name="connsiteX11" fmla="*/ 911195 w 2670628"/>
              <a:gd name="connsiteY11" fmla="*/ 1447492 h 1654629"/>
              <a:gd name="connsiteX12" fmla="*/ 424450 w 2670628"/>
              <a:gd name="connsiteY12" fmla="*/ 1447492 h 1654629"/>
              <a:gd name="connsiteX13" fmla="*/ 0 w 2670628"/>
              <a:gd name="connsiteY13" fmla="*/ 1023042 h 1654629"/>
              <a:gd name="connsiteX14" fmla="*/ 0 w 2670628"/>
              <a:gd name="connsiteY14" fmla="*/ 631586 h 1654629"/>
              <a:gd name="connsiteX15" fmla="*/ 424450 w 2670628"/>
              <a:gd name="connsiteY15" fmla="*/ 207136 h 1654629"/>
              <a:gd name="connsiteX16" fmla="*/ 911199 w 2670628"/>
              <a:gd name="connsiteY16" fmla="*/ 207136 h 1654629"/>
              <a:gd name="connsiteX17" fmla="*/ 1064542 w 2670628"/>
              <a:gd name="connsiteY17" fmla="*/ 173606 h 165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0628" h="1654629">
                <a:moveTo>
                  <a:pt x="1335315" y="0"/>
                </a:moveTo>
                <a:lnTo>
                  <a:pt x="1606087" y="173606"/>
                </a:lnTo>
                <a:lnTo>
                  <a:pt x="1759430" y="207136"/>
                </a:lnTo>
                <a:lnTo>
                  <a:pt x="2246178" y="207136"/>
                </a:lnTo>
                <a:cubicBezTo>
                  <a:pt x="2480595" y="207136"/>
                  <a:pt x="2670628" y="397169"/>
                  <a:pt x="2670628" y="631586"/>
                </a:cubicBezTo>
                <a:lnTo>
                  <a:pt x="2670628" y="1023042"/>
                </a:lnTo>
                <a:cubicBezTo>
                  <a:pt x="2670628" y="1257459"/>
                  <a:pt x="2480595" y="1447492"/>
                  <a:pt x="2246178" y="1447492"/>
                </a:cubicBezTo>
                <a:lnTo>
                  <a:pt x="1759435" y="1447492"/>
                </a:lnTo>
                <a:lnTo>
                  <a:pt x="1606087" y="1481023"/>
                </a:lnTo>
                <a:lnTo>
                  <a:pt x="1335315" y="1654629"/>
                </a:lnTo>
                <a:lnTo>
                  <a:pt x="1064542" y="1481023"/>
                </a:lnTo>
                <a:lnTo>
                  <a:pt x="911195" y="1447492"/>
                </a:lnTo>
                <a:lnTo>
                  <a:pt x="424450" y="1447492"/>
                </a:lnTo>
                <a:cubicBezTo>
                  <a:pt x="190033" y="1447492"/>
                  <a:pt x="0" y="1257459"/>
                  <a:pt x="0" y="1023042"/>
                </a:cubicBezTo>
                <a:lnTo>
                  <a:pt x="0" y="631586"/>
                </a:lnTo>
                <a:cubicBezTo>
                  <a:pt x="0" y="397169"/>
                  <a:pt x="190033" y="207136"/>
                  <a:pt x="424450" y="207136"/>
                </a:cubicBezTo>
                <a:lnTo>
                  <a:pt x="911199" y="207136"/>
                </a:lnTo>
                <a:lnTo>
                  <a:pt x="1064542" y="173606"/>
                </a:lnTo>
                <a:close/>
              </a:path>
            </a:pathLst>
          </a:custGeom>
          <a:solidFill>
            <a:srgbClr val="D6AD84">
              <a:alpha val="44000"/>
            </a:srgbClr>
          </a:solidFill>
          <a:ln>
            <a:noFill/>
          </a:ln>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endParaRPr lang="ar-JO" sz="2800" dirty="0">
              <a:solidFill>
                <a:srgbClr val="663300"/>
              </a:solidFill>
              <a:latin typeface="Traditional Arabic" panose="02020603050405020304" pitchFamily="18" charset="-78"/>
              <a:cs typeface="Traditional Arabic" panose="02020603050405020304" pitchFamily="18" charset="-78"/>
            </a:endParaRPr>
          </a:p>
        </p:txBody>
      </p:sp>
      <p:sp>
        <p:nvSpPr>
          <p:cNvPr id="59" name="TextBox 58"/>
          <p:cNvSpPr txBox="1"/>
          <p:nvPr/>
        </p:nvSpPr>
        <p:spPr>
          <a:xfrm>
            <a:off x="4752930" y="914398"/>
            <a:ext cx="2686142" cy="584775"/>
          </a:xfrm>
          <a:prstGeom prst="rect">
            <a:avLst/>
          </a:prstGeom>
          <a:noFill/>
        </p:spPr>
        <p:txBody>
          <a:bodyPr wrap="square" rtlCol="0">
            <a:spAutoFit/>
          </a:bodyPr>
          <a:lstStyle/>
          <a:p>
            <a:pPr algn="ctr"/>
            <a:r>
              <a:rPr lang="ar-JO" sz="3200" dirty="0">
                <a:solidFill>
                  <a:srgbClr val="663300"/>
                </a:solidFill>
                <a:latin typeface="Traditional Arabic" panose="02020603050405020304" pitchFamily="18" charset="-78"/>
                <a:cs typeface="Traditional Arabic" panose="02020603050405020304" pitchFamily="18" charset="-78"/>
              </a:rPr>
              <a:t>رمضان سؤال وجواب</a:t>
            </a:r>
          </a:p>
        </p:txBody>
      </p:sp>
    </p:spTree>
    <p:extLst>
      <p:ext uri="{BB962C8B-B14F-4D97-AF65-F5344CB8AC3E}">
        <p14:creationId xmlns:p14="http://schemas.microsoft.com/office/powerpoint/2010/main" val="3007180357"/>
      </p:ext>
    </p:extLst>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165837"/>
            <a:ext cx="10642976" cy="3247043"/>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أفضل صيام النوافل؟</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روى البخاري ومسلم من حديث عبد الله بن عمرو، أن النبي صلى الله عليه وسلم قال له: "صم يوماً وأفطر يوماً، فذلك صيام داود عليه السلام وهو أفضل الصيام" فقال عبد الله: إني أطيق أفضل من ذلك؟ فقال صلى الله عليه وسلم: "لا أفضل من ذلك".</a:t>
            </a:r>
          </a:p>
        </p:txBody>
      </p:sp>
    </p:spTree>
    <p:extLst>
      <p:ext uri="{BB962C8B-B14F-4D97-AF65-F5344CB8AC3E}">
        <p14:creationId xmlns:p14="http://schemas.microsoft.com/office/powerpoint/2010/main" val="2411019733"/>
      </p:ext>
    </p:extLst>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3089167"/>
            <a:ext cx="10642976" cy="1400383"/>
          </a:xfrm>
          <a:prstGeom prst="rect">
            <a:avLst/>
          </a:prstGeom>
          <a:noFill/>
        </p:spPr>
        <p:txBody>
          <a:bodyPr wrap="square" rtlCol="0" anchor="ctr">
            <a:spAutoFit/>
          </a:bodyPr>
          <a:lstStyle/>
          <a:p>
            <a:pPr indent="360000" algn="justLow"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هو الاعتكاف؟</a:t>
            </a:r>
          </a:p>
          <a:p>
            <a:pPr indent="360000" algn="justLow"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قال الشيخ محمد بن عثيمين رحمه الله: هو لزوم مسجد لطاعة الله.</a:t>
            </a:r>
          </a:p>
        </p:txBody>
      </p:sp>
    </p:spTree>
    <p:extLst>
      <p:ext uri="{BB962C8B-B14F-4D97-AF65-F5344CB8AC3E}">
        <p14:creationId xmlns:p14="http://schemas.microsoft.com/office/powerpoint/2010/main" val="1622396452"/>
      </p:ext>
    </p:extLst>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473613"/>
            <a:ext cx="10642976" cy="2631490"/>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حكم الاعتكاف؟</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سُنَّة بإجماع أهل العلم، قال تعالى: "أَن طَهِّرَا بَيْتِيَ لِلطَّائِفِينَ وَالْعَاكِفِينَ وَالرُّكَّعِ السُّجُودِ"، وجاء في البخاري ومسلم وغيرهما، أنه صلى الله عليه وسلم كان يعتكف العشر الأواخر من رمضان.</a:t>
            </a:r>
          </a:p>
        </p:txBody>
      </p:sp>
    </p:spTree>
    <p:extLst>
      <p:ext uri="{BB962C8B-B14F-4D97-AF65-F5344CB8AC3E}">
        <p14:creationId xmlns:p14="http://schemas.microsoft.com/office/powerpoint/2010/main" val="641986715"/>
      </p:ext>
    </p:extLst>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781390"/>
            <a:ext cx="10642976" cy="201593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متى يبتدئ الاعتكاف؟</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يبتدئ الاعتكاف من ليلة الحادي والعشرين، وهذا قول جمهور أهل العلم، واختاره الشيخ محمد بن عثيمين رحمه الله.</a:t>
            </a:r>
          </a:p>
        </p:txBody>
      </p:sp>
    </p:spTree>
    <p:extLst>
      <p:ext uri="{BB962C8B-B14F-4D97-AF65-F5344CB8AC3E}">
        <p14:creationId xmlns:p14="http://schemas.microsoft.com/office/powerpoint/2010/main" val="1933717025"/>
      </p:ext>
    </p:extLst>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781390"/>
            <a:ext cx="10642976" cy="201593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متى يخرج المعتكف من اعتكافه؟</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يخرج من اعتكافه إذا انتهى رمضان، وينتهي رمضان بغروب الشمس ليلة العيد.</a:t>
            </a:r>
          </a:p>
        </p:txBody>
      </p:sp>
    </p:spTree>
    <p:extLst>
      <p:ext uri="{BB962C8B-B14F-4D97-AF65-F5344CB8AC3E}">
        <p14:creationId xmlns:p14="http://schemas.microsoft.com/office/powerpoint/2010/main" val="3174205291"/>
      </p:ext>
    </p:extLst>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781390"/>
            <a:ext cx="10642976" cy="201593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هي أعمال المعتكف؟</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هي العبادات الخاصة بينه وبين الله تعالى، كقراءة القرآن، وصلاة النوافل، والدعاء، ونحوها.</a:t>
            </a:r>
          </a:p>
        </p:txBody>
      </p:sp>
    </p:spTree>
    <p:extLst>
      <p:ext uri="{BB962C8B-B14F-4D97-AF65-F5344CB8AC3E}">
        <p14:creationId xmlns:p14="http://schemas.microsoft.com/office/powerpoint/2010/main" val="4117587551"/>
      </p:ext>
    </p:extLst>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242507"/>
            <a:ext cx="10642976" cy="5093702"/>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حكم خروج المعتكف من معتكفه؟</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خروج المعتكف من معتكفه يبطل الاعتكاف، إلا إذا كان لحاجة مما لابد منه، كالوضوء وقضاء الحاجة والاغتسال ونحوها. وقد روى البخاري ومسلم في صحيحهما من حديث عائشة رضي الله عنها أنها قالت: "كان رسول الله صلى الله عليه وسلم لا يدخل البيت إلا لحاجة"، وروى أبو داود في سننه عن عائشة رضي الله عنها قالت: "السنة على المعتكف أن لا يعود مريضاً، ولا يشهد جنازة، ولا يمس امرأةً ولا يباشرها، ولا يخرج لحاجة إلا لما لابد منه" قال أبو داود بعده: وغير عبد الرحمن بن إسحاق لا يقول فيه: "قالت: السنة".</a:t>
            </a:r>
          </a:p>
        </p:txBody>
      </p:sp>
      <p:sp>
        <p:nvSpPr>
          <p:cNvPr id="3" name="TextBox 2">
            <a:hlinkClick r:id="rId3" action="ppaction://hlinksldjump"/>
          </p:cNvPr>
          <p:cNvSpPr txBox="1"/>
          <p:nvPr/>
        </p:nvSpPr>
        <p:spPr>
          <a:xfrm>
            <a:off x="803911" y="5922497"/>
            <a:ext cx="903026" cy="699959"/>
          </a:xfrm>
          <a:custGeom>
            <a:avLst/>
            <a:gdLst>
              <a:gd name="connsiteX0" fmla="*/ 1335315 w 2670628"/>
              <a:gd name="connsiteY0" fmla="*/ 0 h 1654629"/>
              <a:gd name="connsiteX1" fmla="*/ 1606087 w 2670628"/>
              <a:gd name="connsiteY1" fmla="*/ 173606 h 1654629"/>
              <a:gd name="connsiteX2" fmla="*/ 1759430 w 2670628"/>
              <a:gd name="connsiteY2" fmla="*/ 207136 h 1654629"/>
              <a:gd name="connsiteX3" fmla="*/ 2246178 w 2670628"/>
              <a:gd name="connsiteY3" fmla="*/ 207136 h 1654629"/>
              <a:gd name="connsiteX4" fmla="*/ 2670628 w 2670628"/>
              <a:gd name="connsiteY4" fmla="*/ 631586 h 1654629"/>
              <a:gd name="connsiteX5" fmla="*/ 2670628 w 2670628"/>
              <a:gd name="connsiteY5" fmla="*/ 1023042 h 1654629"/>
              <a:gd name="connsiteX6" fmla="*/ 2246178 w 2670628"/>
              <a:gd name="connsiteY6" fmla="*/ 1447492 h 1654629"/>
              <a:gd name="connsiteX7" fmla="*/ 1759435 w 2670628"/>
              <a:gd name="connsiteY7" fmla="*/ 1447492 h 1654629"/>
              <a:gd name="connsiteX8" fmla="*/ 1606087 w 2670628"/>
              <a:gd name="connsiteY8" fmla="*/ 1481023 h 1654629"/>
              <a:gd name="connsiteX9" fmla="*/ 1335315 w 2670628"/>
              <a:gd name="connsiteY9" fmla="*/ 1654629 h 1654629"/>
              <a:gd name="connsiteX10" fmla="*/ 1064542 w 2670628"/>
              <a:gd name="connsiteY10" fmla="*/ 1481023 h 1654629"/>
              <a:gd name="connsiteX11" fmla="*/ 911195 w 2670628"/>
              <a:gd name="connsiteY11" fmla="*/ 1447492 h 1654629"/>
              <a:gd name="connsiteX12" fmla="*/ 424450 w 2670628"/>
              <a:gd name="connsiteY12" fmla="*/ 1447492 h 1654629"/>
              <a:gd name="connsiteX13" fmla="*/ 0 w 2670628"/>
              <a:gd name="connsiteY13" fmla="*/ 1023042 h 1654629"/>
              <a:gd name="connsiteX14" fmla="*/ 0 w 2670628"/>
              <a:gd name="connsiteY14" fmla="*/ 631586 h 1654629"/>
              <a:gd name="connsiteX15" fmla="*/ 424450 w 2670628"/>
              <a:gd name="connsiteY15" fmla="*/ 207136 h 1654629"/>
              <a:gd name="connsiteX16" fmla="*/ 911199 w 2670628"/>
              <a:gd name="connsiteY16" fmla="*/ 207136 h 1654629"/>
              <a:gd name="connsiteX17" fmla="*/ 1064542 w 2670628"/>
              <a:gd name="connsiteY17" fmla="*/ 173606 h 165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0628" h="1654629">
                <a:moveTo>
                  <a:pt x="1335315" y="0"/>
                </a:moveTo>
                <a:lnTo>
                  <a:pt x="1606087" y="173606"/>
                </a:lnTo>
                <a:lnTo>
                  <a:pt x="1759430" y="207136"/>
                </a:lnTo>
                <a:lnTo>
                  <a:pt x="2246178" y="207136"/>
                </a:lnTo>
                <a:cubicBezTo>
                  <a:pt x="2480595" y="207136"/>
                  <a:pt x="2670628" y="397169"/>
                  <a:pt x="2670628" y="631586"/>
                </a:cubicBezTo>
                <a:lnTo>
                  <a:pt x="2670628" y="1023042"/>
                </a:lnTo>
                <a:cubicBezTo>
                  <a:pt x="2670628" y="1257459"/>
                  <a:pt x="2480595" y="1447492"/>
                  <a:pt x="2246178" y="1447492"/>
                </a:cubicBezTo>
                <a:lnTo>
                  <a:pt x="1759435" y="1447492"/>
                </a:lnTo>
                <a:lnTo>
                  <a:pt x="1606087" y="1481023"/>
                </a:lnTo>
                <a:lnTo>
                  <a:pt x="1335315" y="1654629"/>
                </a:lnTo>
                <a:lnTo>
                  <a:pt x="1064542" y="1481023"/>
                </a:lnTo>
                <a:lnTo>
                  <a:pt x="911195" y="1447492"/>
                </a:lnTo>
                <a:lnTo>
                  <a:pt x="424450" y="1447492"/>
                </a:lnTo>
                <a:cubicBezTo>
                  <a:pt x="190033" y="1447492"/>
                  <a:pt x="0" y="1257459"/>
                  <a:pt x="0" y="1023042"/>
                </a:cubicBezTo>
                <a:lnTo>
                  <a:pt x="0" y="631586"/>
                </a:lnTo>
                <a:cubicBezTo>
                  <a:pt x="0" y="397169"/>
                  <a:pt x="190033" y="207136"/>
                  <a:pt x="424450" y="207136"/>
                </a:cubicBezTo>
                <a:lnTo>
                  <a:pt x="911199" y="207136"/>
                </a:lnTo>
                <a:lnTo>
                  <a:pt x="1064542" y="173606"/>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2400" dirty="0">
                <a:solidFill>
                  <a:schemeClr val="bg1"/>
                </a:solidFill>
                <a:latin typeface="Traditional Arabic" panose="02020603050405020304" pitchFamily="18" charset="-78"/>
                <a:cs typeface="Traditional Arabic" panose="02020603050405020304" pitchFamily="18" charset="-78"/>
              </a:rPr>
              <a:t>القائمة</a:t>
            </a:r>
          </a:p>
        </p:txBody>
      </p:sp>
      <p:sp>
        <p:nvSpPr>
          <p:cNvPr id="4" name="TextBox 3">
            <a:hlinkClick r:id="rId3" action="ppaction://hlinksldjump"/>
          </p:cNvPr>
          <p:cNvSpPr txBox="1"/>
          <p:nvPr/>
        </p:nvSpPr>
        <p:spPr>
          <a:xfrm>
            <a:off x="803911" y="5922497"/>
            <a:ext cx="903026" cy="699959"/>
          </a:xfrm>
          <a:custGeom>
            <a:avLst/>
            <a:gdLst>
              <a:gd name="connsiteX0" fmla="*/ 1335315 w 2670628"/>
              <a:gd name="connsiteY0" fmla="*/ 0 h 1654629"/>
              <a:gd name="connsiteX1" fmla="*/ 1606087 w 2670628"/>
              <a:gd name="connsiteY1" fmla="*/ 173606 h 1654629"/>
              <a:gd name="connsiteX2" fmla="*/ 1759430 w 2670628"/>
              <a:gd name="connsiteY2" fmla="*/ 207136 h 1654629"/>
              <a:gd name="connsiteX3" fmla="*/ 2246178 w 2670628"/>
              <a:gd name="connsiteY3" fmla="*/ 207136 h 1654629"/>
              <a:gd name="connsiteX4" fmla="*/ 2670628 w 2670628"/>
              <a:gd name="connsiteY4" fmla="*/ 631586 h 1654629"/>
              <a:gd name="connsiteX5" fmla="*/ 2670628 w 2670628"/>
              <a:gd name="connsiteY5" fmla="*/ 1023042 h 1654629"/>
              <a:gd name="connsiteX6" fmla="*/ 2246178 w 2670628"/>
              <a:gd name="connsiteY6" fmla="*/ 1447492 h 1654629"/>
              <a:gd name="connsiteX7" fmla="*/ 1759435 w 2670628"/>
              <a:gd name="connsiteY7" fmla="*/ 1447492 h 1654629"/>
              <a:gd name="connsiteX8" fmla="*/ 1606087 w 2670628"/>
              <a:gd name="connsiteY8" fmla="*/ 1481023 h 1654629"/>
              <a:gd name="connsiteX9" fmla="*/ 1335315 w 2670628"/>
              <a:gd name="connsiteY9" fmla="*/ 1654629 h 1654629"/>
              <a:gd name="connsiteX10" fmla="*/ 1064542 w 2670628"/>
              <a:gd name="connsiteY10" fmla="*/ 1481023 h 1654629"/>
              <a:gd name="connsiteX11" fmla="*/ 911195 w 2670628"/>
              <a:gd name="connsiteY11" fmla="*/ 1447492 h 1654629"/>
              <a:gd name="connsiteX12" fmla="*/ 424450 w 2670628"/>
              <a:gd name="connsiteY12" fmla="*/ 1447492 h 1654629"/>
              <a:gd name="connsiteX13" fmla="*/ 0 w 2670628"/>
              <a:gd name="connsiteY13" fmla="*/ 1023042 h 1654629"/>
              <a:gd name="connsiteX14" fmla="*/ 0 w 2670628"/>
              <a:gd name="connsiteY14" fmla="*/ 631586 h 1654629"/>
              <a:gd name="connsiteX15" fmla="*/ 424450 w 2670628"/>
              <a:gd name="connsiteY15" fmla="*/ 207136 h 1654629"/>
              <a:gd name="connsiteX16" fmla="*/ 911199 w 2670628"/>
              <a:gd name="connsiteY16" fmla="*/ 207136 h 1654629"/>
              <a:gd name="connsiteX17" fmla="*/ 1064542 w 2670628"/>
              <a:gd name="connsiteY17" fmla="*/ 173606 h 165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0628" h="1654629">
                <a:moveTo>
                  <a:pt x="1335315" y="0"/>
                </a:moveTo>
                <a:lnTo>
                  <a:pt x="1606087" y="173606"/>
                </a:lnTo>
                <a:lnTo>
                  <a:pt x="1759430" y="207136"/>
                </a:lnTo>
                <a:lnTo>
                  <a:pt x="2246178" y="207136"/>
                </a:lnTo>
                <a:cubicBezTo>
                  <a:pt x="2480595" y="207136"/>
                  <a:pt x="2670628" y="397169"/>
                  <a:pt x="2670628" y="631586"/>
                </a:cubicBezTo>
                <a:lnTo>
                  <a:pt x="2670628" y="1023042"/>
                </a:lnTo>
                <a:cubicBezTo>
                  <a:pt x="2670628" y="1257459"/>
                  <a:pt x="2480595" y="1447492"/>
                  <a:pt x="2246178" y="1447492"/>
                </a:cubicBezTo>
                <a:lnTo>
                  <a:pt x="1759435" y="1447492"/>
                </a:lnTo>
                <a:lnTo>
                  <a:pt x="1606087" y="1481023"/>
                </a:lnTo>
                <a:lnTo>
                  <a:pt x="1335315" y="1654629"/>
                </a:lnTo>
                <a:lnTo>
                  <a:pt x="1064542" y="1481023"/>
                </a:lnTo>
                <a:lnTo>
                  <a:pt x="911195" y="1447492"/>
                </a:lnTo>
                <a:lnTo>
                  <a:pt x="424450" y="1447492"/>
                </a:lnTo>
                <a:cubicBezTo>
                  <a:pt x="190033" y="1447492"/>
                  <a:pt x="0" y="1257459"/>
                  <a:pt x="0" y="1023042"/>
                </a:cubicBezTo>
                <a:lnTo>
                  <a:pt x="0" y="631586"/>
                </a:lnTo>
                <a:cubicBezTo>
                  <a:pt x="0" y="397169"/>
                  <a:pt x="190033" y="207136"/>
                  <a:pt x="424450" y="207136"/>
                </a:cubicBezTo>
                <a:lnTo>
                  <a:pt x="911199" y="207136"/>
                </a:lnTo>
                <a:lnTo>
                  <a:pt x="1064542" y="173606"/>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2400" dirty="0">
                <a:solidFill>
                  <a:schemeClr val="bg1"/>
                </a:solidFill>
                <a:latin typeface="Traditional Arabic" panose="02020603050405020304" pitchFamily="18" charset="-78"/>
                <a:cs typeface="Traditional Arabic" panose="02020603050405020304" pitchFamily="18" charset="-78"/>
              </a:rPr>
              <a:t>القائمة</a:t>
            </a:r>
          </a:p>
        </p:txBody>
      </p:sp>
    </p:spTree>
    <p:extLst>
      <p:ext uri="{BB962C8B-B14F-4D97-AF65-F5344CB8AC3E}">
        <p14:creationId xmlns:p14="http://schemas.microsoft.com/office/powerpoint/2010/main" val="751930432"/>
      </p:ext>
    </p:extLst>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781390"/>
            <a:ext cx="10642976" cy="201593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حكم صلاة التراويح؟</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سنة، فقد صلاها رسول الله صلى الله عليه وسلم ثلاث ليال بأصحابه، وما تركها إلا خوفاً من أن تفرض عليهم.</a:t>
            </a:r>
          </a:p>
        </p:txBody>
      </p:sp>
    </p:spTree>
    <p:extLst>
      <p:ext uri="{BB962C8B-B14F-4D97-AF65-F5344CB8AC3E}">
        <p14:creationId xmlns:p14="http://schemas.microsoft.com/office/powerpoint/2010/main" val="1920132550"/>
      </p:ext>
    </p:extLst>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858060"/>
            <a:ext cx="10642976" cy="386259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هل لقيام الليل عدد معين من الركعات؟</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ليس له عدد معين، لكن السُّنة كما كان يفعل صلى الله عليه وسلم وهي إحدى عشرة ركعة، فقد روى البخاري ومسلم من حديث عائشة رضي الله عنها قالت: "ما كان رسول الله صلى الله عليه وسلم يزيد في رمضان ولا في غيره على إحدى عشرة ركعة"، ولو صلى ثلاث عشرة ركعة كما جاء عنه صلى الله عليه وسلم في بعض الروايات فهو سنة أيضاً، وتجوز الزيادة والنقصان على هذا العدد.</a:t>
            </a:r>
          </a:p>
        </p:txBody>
      </p:sp>
    </p:spTree>
    <p:extLst>
      <p:ext uri="{BB962C8B-B14F-4D97-AF65-F5344CB8AC3E}">
        <p14:creationId xmlns:p14="http://schemas.microsoft.com/office/powerpoint/2010/main" val="3376426532"/>
      </p:ext>
    </p:extLst>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165836"/>
            <a:ext cx="10642976" cy="3247043"/>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علامات ليلة القدر؟</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جاء فيها أوصاف، منها ما روى الإمام مسلم في صحيحه من حديث أُبَيُّ بن كعب رضي الله عنه قال: "...بالعلامة أو بالآية التي أخبرنا رسول الله صلى الله عليه وسلم أنها -أي الشمس- تطلع يومئذٍ لا شعاع لها"، وهي في العشر الأواخر من رمضان، وتُلْتَمس في الأوتار من الليالي.</a:t>
            </a:r>
          </a:p>
        </p:txBody>
      </p:sp>
    </p:spTree>
    <p:extLst>
      <p:ext uri="{BB962C8B-B14F-4D97-AF65-F5344CB8AC3E}">
        <p14:creationId xmlns:p14="http://schemas.microsoft.com/office/powerpoint/2010/main" val="2476438166"/>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435146"/>
            <a:ext cx="10642976" cy="2708434"/>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تعريف الصيام؟</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الصيام لغةً: الإمساك.</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وشرعاً: التعبد لله عز وجل بالإمساك عن الأكل والشرب وسائر المفطرات من طلوع الفجر إلى غروب الشمس.</a:t>
            </a:r>
            <a:r>
              <a:rPr lang="en-US" sz="4000" dirty="0">
                <a:solidFill>
                  <a:srgbClr val="663300"/>
                </a:solidFill>
                <a:latin typeface="Traditional Arabic" panose="02020603050405020304" pitchFamily="18" charset="-78"/>
                <a:cs typeface="Traditional Arabic" panose="02020603050405020304" pitchFamily="18" charset="-78"/>
              </a:rPr>
              <a:t> </a:t>
            </a:r>
            <a:endParaRPr lang="ar-JO" sz="4000" dirty="0">
              <a:solidFill>
                <a:srgbClr val="663300"/>
              </a:solidFill>
              <a:latin typeface="Traditional Arabic" panose="02020603050405020304" pitchFamily="18" charset="-78"/>
              <a:cs typeface="Traditional Arabic" panose="02020603050405020304" pitchFamily="18" charset="-78"/>
            </a:endParaRPr>
          </a:p>
        </p:txBody>
      </p:sp>
      <p:sp>
        <p:nvSpPr>
          <p:cNvPr id="3" name="Rectangle 2"/>
          <p:cNvSpPr/>
          <p:nvPr/>
        </p:nvSpPr>
        <p:spPr>
          <a:xfrm>
            <a:off x="692150" y="5867400"/>
            <a:ext cx="266700" cy="609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Tree>
    <p:extLst>
      <p:ext uri="{BB962C8B-B14F-4D97-AF65-F5344CB8AC3E}">
        <p14:creationId xmlns:p14="http://schemas.microsoft.com/office/powerpoint/2010/main" val="4241105364"/>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858065"/>
            <a:ext cx="10642976" cy="3862596"/>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حكم صيام رمضان؟</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صيام رمضان فريضة فرضها عز وجل على عباده، لقوله تعالى: (يَا أَيُّهَا الَّذِينَ آمَنُوا كُتِبَ عَلَيْكُمُ الصِّيَامُ كَمَا كُتِبَ عَلَى الَّذِينَ مِن قَبْلِكُمْ لَعَلَّكُمْ تَتَّقُونَ) سورة البقرة، آية 183. ولقول النبي الله صلى الله عليه وسلم قال: (بني الإسلام على خمس، شهادة ألا إله إلا الله وأن محمداً رسول الله، وإقام الصلاة، وإيتاء الزكاة، وحج البيت، وصوم رمضان) رواه البخاري ومسلم.</a:t>
            </a:r>
          </a:p>
        </p:txBody>
      </p:sp>
    </p:spTree>
    <p:extLst>
      <p:ext uri="{BB962C8B-B14F-4D97-AF65-F5344CB8AC3E}">
        <p14:creationId xmlns:p14="http://schemas.microsoft.com/office/powerpoint/2010/main" val="225281771"/>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3089171"/>
            <a:ext cx="10642976" cy="1400383"/>
          </a:xfrm>
          <a:prstGeom prst="rect">
            <a:avLst/>
          </a:prstGeom>
          <a:noFill/>
        </p:spPr>
        <p:txBody>
          <a:bodyPr wrap="square" rtlCol="0" anchor="ctr">
            <a:spAutoFit/>
          </a:bodyPr>
          <a:lstStyle/>
          <a:p>
            <a:pPr indent="360000" algn="justLow"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ما شروط الصوم؟</a:t>
            </a:r>
          </a:p>
          <a:p>
            <a:pPr indent="360000" algn="justLow"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يجب الصوم على كل مسلم بالغ عاقل قادر على الصوم.</a:t>
            </a:r>
          </a:p>
        </p:txBody>
      </p:sp>
    </p:spTree>
    <p:extLst>
      <p:ext uri="{BB962C8B-B14F-4D97-AF65-F5344CB8AC3E}">
        <p14:creationId xmlns:p14="http://schemas.microsoft.com/office/powerpoint/2010/main" val="56935444"/>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1550288"/>
            <a:ext cx="10642976" cy="4478149"/>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س: متى يجب عقد النية لصوم رمضان وهل يجب تعيينها في كل ليلة؟</a:t>
            </a:r>
          </a:p>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ج: يجب أن ينويه قبل طلوع الفجر، فإن لم ينو حتى طلع الفجر فصيامه باطل، يدل على ذلك ما جاء عند مالك والنسائي من حديث ابن عمر رضي الله عنهما أنه قال: "لا يصوم إلا من أجمع الصيام قبل الفجر"، بخلاف النية لصيام التطوع فتصح من النهار، لما روى مسلم في صحيحه أن النبي صلى الله عليه وسلم دخل على عائشة رضي الله عنها فسألها هل عندها شيء؟ قالت: لا، فقال صلى الله عليه وسلم: "إني إذاً صائم".</a:t>
            </a:r>
          </a:p>
        </p:txBody>
      </p:sp>
      <p:sp>
        <p:nvSpPr>
          <p:cNvPr id="3" name="Chevron 2">
            <a:hlinkClick r:id="" action="ppaction://hlinkshowjump?jump=nextslide"/>
          </p:cNvPr>
          <p:cNvSpPr/>
          <p:nvPr/>
        </p:nvSpPr>
        <p:spPr>
          <a:xfrm flipH="1">
            <a:off x="282142"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
        <p:nvSpPr>
          <p:cNvPr id="4" name="TextBox 3">
            <a:hlinkClick r:id="rId3" action="ppaction://hlinksldjump"/>
          </p:cNvPr>
          <p:cNvSpPr txBox="1"/>
          <p:nvPr/>
        </p:nvSpPr>
        <p:spPr>
          <a:xfrm>
            <a:off x="803911" y="5922497"/>
            <a:ext cx="903026" cy="699959"/>
          </a:xfrm>
          <a:custGeom>
            <a:avLst/>
            <a:gdLst>
              <a:gd name="connsiteX0" fmla="*/ 1335315 w 2670628"/>
              <a:gd name="connsiteY0" fmla="*/ 0 h 1654629"/>
              <a:gd name="connsiteX1" fmla="*/ 1606087 w 2670628"/>
              <a:gd name="connsiteY1" fmla="*/ 173606 h 1654629"/>
              <a:gd name="connsiteX2" fmla="*/ 1759430 w 2670628"/>
              <a:gd name="connsiteY2" fmla="*/ 207136 h 1654629"/>
              <a:gd name="connsiteX3" fmla="*/ 2246178 w 2670628"/>
              <a:gd name="connsiteY3" fmla="*/ 207136 h 1654629"/>
              <a:gd name="connsiteX4" fmla="*/ 2670628 w 2670628"/>
              <a:gd name="connsiteY4" fmla="*/ 631586 h 1654629"/>
              <a:gd name="connsiteX5" fmla="*/ 2670628 w 2670628"/>
              <a:gd name="connsiteY5" fmla="*/ 1023042 h 1654629"/>
              <a:gd name="connsiteX6" fmla="*/ 2246178 w 2670628"/>
              <a:gd name="connsiteY6" fmla="*/ 1447492 h 1654629"/>
              <a:gd name="connsiteX7" fmla="*/ 1759435 w 2670628"/>
              <a:gd name="connsiteY7" fmla="*/ 1447492 h 1654629"/>
              <a:gd name="connsiteX8" fmla="*/ 1606087 w 2670628"/>
              <a:gd name="connsiteY8" fmla="*/ 1481023 h 1654629"/>
              <a:gd name="connsiteX9" fmla="*/ 1335315 w 2670628"/>
              <a:gd name="connsiteY9" fmla="*/ 1654629 h 1654629"/>
              <a:gd name="connsiteX10" fmla="*/ 1064542 w 2670628"/>
              <a:gd name="connsiteY10" fmla="*/ 1481023 h 1654629"/>
              <a:gd name="connsiteX11" fmla="*/ 911195 w 2670628"/>
              <a:gd name="connsiteY11" fmla="*/ 1447492 h 1654629"/>
              <a:gd name="connsiteX12" fmla="*/ 424450 w 2670628"/>
              <a:gd name="connsiteY12" fmla="*/ 1447492 h 1654629"/>
              <a:gd name="connsiteX13" fmla="*/ 0 w 2670628"/>
              <a:gd name="connsiteY13" fmla="*/ 1023042 h 1654629"/>
              <a:gd name="connsiteX14" fmla="*/ 0 w 2670628"/>
              <a:gd name="connsiteY14" fmla="*/ 631586 h 1654629"/>
              <a:gd name="connsiteX15" fmla="*/ 424450 w 2670628"/>
              <a:gd name="connsiteY15" fmla="*/ 207136 h 1654629"/>
              <a:gd name="connsiteX16" fmla="*/ 911199 w 2670628"/>
              <a:gd name="connsiteY16" fmla="*/ 207136 h 1654629"/>
              <a:gd name="connsiteX17" fmla="*/ 1064542 w 2670628"/>
              <a:gd name="connsiteY17" fmla="*/ 173606 h 165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0628" h="1654629">
                <a:moveTo>
                  <a:pt x="1335315" y="0"/>
                </a:moveTo>
                <a:lnTo>
                  <a:pt x="1606087" y="173606"/>
                </a:lnTo>
                <a:lnTo>
                  <a:pt x="1759430" y="207136"/>
                </a:lnTo>
                <a:lnTo>
                  <a:pt x="2246178" y="207136"/>
                </a:lnTo>
                <a:cubicBezTo>
                  <a:pt x="2480595" y="207136"/>
                  <a:pt x="2670628" y="397169"/>
                  <a:pt x="2670628" y="631586"/>
                </a:cubicBezTo>
                <a:lnTo>
                  <a:pt x="2670628" y="1023042"/>
                </a:lnTo>
                <a:cubicBezTo>
                  <a:pt x="2670628" y="1257459"/>
                  <a:pt x="2480595" y="1447492"/>
                  <a:pt x="2246178" y="1447492"/>
                </a:cubicBezTo>
                <a:lnTo>
                  <a:pt x="1759435" y="1447492"/>
                </a:lnTo>
                <a:lnTo>
                  <a:pt x="1606087" y="1481023"/>
                </a:lnTo>
                <a:lnTo>
                  <a:pt x="1335315" y="1654629"/>
                </a:lnTo>
                <a:lnTo>
                  <a:pt x="1064542" y="1481023"/>
                </a:lnTo>
                <a:lnTo>
                  <a:pt x="911195" y="1447492"/>
                </a:lnTo>
                <a:lnTo>
                  <a:pt x="424450" y="1447492"/>
                </a:lnTo>
                <a:cubicBezTo>
                  <a:pt x="190033" y="1447492"/>
                  <a:pt x="0" y="1257459"/>
                  <a:pt x="0" y="1023042"/>
                </a:cubicBezTo>
                <a:lnTo>
                  <a:pt x="0" y="631586"/>
                </a:lnTo>
                <a:cubicBezTo>
                  <a:pt x="0" y="397169"/>
                  <a:pt x="190033" y="207136"/>
                  <a:pt x="424450" y="207136"/>
                </a:cubicBezTo>
                <a:lnTo>
                  <a:pt x="911199" y="207136"/>
                </a:lnTo>
                <a:lnTo>
                  <a:pt x="1064542" y="173606"/>
                </a:lnTo>
                <a:close/>
              </a:path>
            </a:pathLst>
          </a:cu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JO" sz="2400" dirty="0">
                <a:solidFill>
                  <a:schemeClr val="bg1"/>
                </a:solidFill>
                <a:latin typeface="Traditional Arabic" panose="02020603050405020304" pitchFamily="18" charset="-78"/>
                <a:cs typeface="Traditional Arabic" panose="02020603050405020304" pitchFamily="18" charset="-78"/>
              </a:rPr>
              <a:t>القائمة</a:t>
            </a:r>
          </a:p>
        </p:txBody>
      </p:sp>
    </p:spTree>
    <p:extLst>
      <p:ext uri="{BB962C8B-B14F-4D97-AF65-F5344CB8AC3E}">
        <p14:creationId xmlns:p14="http://schemas.microsoft.com/office/powerpoint/2010/main" val="1204820237"/>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512" y="2819866"/>
            <a:ext cx="10642976" cy="1938992"/>
          </a:xfrm>
          <a:prstGeom prst="rect">
            <a:avLst/>
          </a:prstGeom>
          <a:noFill/>
        </p:spPr>
        <p:txBody>
          <a:bodyPr wrap="square" rtlCol="0" anchor="ctr">
            <a:spAutoFit/>
          </a:bodyPr>
          <a:lstStyle/>
          <a:p>
            <a:pPr indent="360000" algn="just" rtl="1">
              <a:spcAft>
                <a:spcPts val="600"/>
              </a:spcAft>
            </a:pPr>
            <a:r>
              <a:rPr lang="ar-JO" sz="4000" dirty="0">
                <a:solidFill>
                  <a:srgbClr val="663300"/>
                </a:solidFill>
                <a:latin typeface="Traditional Arabic" panose="02020603050405020304" pitchFamily="18" charset="-78"/>
                <a:cs typeface="Traditional Arabic" panose="02020603050405020304" pitchFamily="18" charset="-78"/>
              </a:rPr>
              <a:t>والصحيح أن نية الصائم أول الشهر كافية، فلا يحتاج لتعيين النية لكل ليلة، إلا أن يوجد سبب يبيح الفطر فيفطر في أثناء الشهر، فحينئذٍ لابد من نية جديدة لاستئناف الصوم.</a:t>
            </a:r>
          </a:p>
        </p:txBody>
      </p:sp>
      <p:sp>
        <p:nvSpPr>
          <p:cNvPr id="5" name="Chevron 4">
            <a:hlinkClick r:id="" action="ppaction://hlinkshowjump?jump=previousslide"/>
          </p:cNvPr>
          <p:cNvSpPr/>
          <p:nvPr/>
        </p:nvSpPr>
        <p:spPr>
          <a:xfrm>
            <a:off x="1744738" y="6034600"/>
            <a:ext cx="492370" cy="492370"/>
          </a:xfrm>
          <a:prstGeom prst="chevron">
            <a:avLst/>
          </a:prstGeom>
          <a:solidFill>
            <a:srgbClr val="8C372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rtl="1"/>
            <a:endParaRPr lang="ar-JO" sz="2400" b="1">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63545967"/>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3010</Words>
  <Application>Microsoft Office PowerPoint</Application>
  <PresentationFormat>شاشة عريضة</PresentationFormat>
  <Paragraphs>166</Paragraphs>
  <Slides>49</Slides>
  <Notes>4</Notes>
  <HiddenSlides>1</HiddenSlides>
  <MMClips>1</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49</vt:i4>
      </vt:variant>
    </vt:vector>
  </HeadingPairs>
  <TitlesOfParts>
    <vt:vector size="56" baseType="lpstr">
      <vt:lpstr>Arial</vt:lpstr>
      <vt:lpstr>A Jannat LT</vt:lpstr>
      <vt:lpstr>Calibri</vt:lpstr>
      <vt:lpstr>Traditional Arabic</vt:lpstr>
      <vt:lpstr>Calibri Light</vt:lpstr>
      <vt:lpstr>Office Theme</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رمضان سؤال وجواب</dc:title>
  <dc:creator>قناة البوربوينت الإسلامي</dc:creator>
  <cp:lastModifiedBy>قناة البوربوينت الإسلامي</cp:lastModifiedBy>
  <cp:revision>78</cp:revision>
  <dcterms:created xsi:type="dcterms:W3CDTF">2016-12-24T09:08:53Z</dcterms:created>
  <dcterms:modified xsi:type="dcterms:W3CDTF">2025-04-13T17:11:02Z</dcterms:modified>
</cp:coreProperties>
</file>