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60" r:id="rId2"/>
  </p:sldMasterIdLst>
  <p:sldIdLst>
    <p:sldId id="310" r:id="rId3"/>
    <p:sldId id="30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4" r:id="rId50"/>
    <p:sldId id="305" r:id="rId51"/>
    <p:sldId id="306" r:id="rId52"/>
    <p:sldId id="307" r:id="rId53"/>
    <p:sldId id="308" r:id="rId54"/>
    <p:sldId id="309" r:id="rId55"/>
  </p:sldIdLst>
  <p:sldSz cx="12192000" cy="6858000"/>
  <p:notesSz cx="6858000" cy="9144000"/>
  <p:embeddedFontLst>
    <p:embeddedFont>
      <p:font typeface="A Jannat LT" panose="01000000000000000000" pitchFamily="2" charset="-78"/>
      <p:regular r:id="rId56"/>
      <p:bold r:id="rId57"/>
    </p:embeddedFont>
    <p:embeddedFont>
      <p:font typeface="Traditional Arabic" panose="02020603050405020304" pitchFamily="18" charset="-78"/>
      <p:regular r:id="rId58"/>
      <p:bold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دمة" id="{34C0A5D1-78EF-4E9F-AC6C-B4E801CC64C7}">
          <p14:sldIdLst>
            <p14:sldId id="310"/>
            <p14:sldId id="303"/>
          </p14:sldIdLst>
        </p14:section>
        <p14:section name="الأحاديث" id="{30A52238-BE9B-480B-88B9-748BA0B35101}">
          <p14:sldIdLst>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4"/>
            <p14:sldId id="305"/>
            <p14:sldId id="306"/>
            <p14:sldId id="307"/>
            <p14:sldId id="308"/>
          </p14:sldIdLst>
        </p14:section>
        <p14:section name="النهاية" id="{FC6FA896-3F50-4D58-A93D-0599F8C3923D}">
          <p14:sldIdLst>
            <p14:sldId id="3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9A585"/>
    <a:srgbClr val="AE7338"/>
    <a:srgbClr val="F1E2D3"/>
    <a:srgbClr val="D1AC8B"/>
    <a:srgbClr val="E1C9B3"/>
    <a:srgbClr val="C29266"/>
    <a:srgbClr val="DE7308"/>
    <a:srgbClr val="A05206"/>
    <a:srgbClr val="DAB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480" autoAdjust="0"/>
    <p:restoredTop sz="94660"/>
  </p:normalViewPr>
  <p:slideViewPr>
    <p:cSldViewPr snapToGrid="0">
      <p:cViewPr varScale="1">
        <p:scale>
          <a:sx n="70" d="100"/>
          <a:sy n="70" d="100"/>
        </p:scale>
        <p:origin x="600"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cs typeface="Traditional Arabic" panose="02020603050405020304" pitchFamily="18"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ar-JO" dirty="0"/>
          </a:p>
        </p:txBody>
      </p:sp>
      <p:sp>
        <p:nvSpPr>
          <p:cNvPr id="4" name="Date Placeholder 3"/>
          <p:cNvSpPr>
            <a:spLocks noGrp="1"/>
          </p:cNvSpPr>
          <p:nvPr>
            <p:ph type="dt" sz="half" idx="10"/>
          </p:nvPr>
        </p:nvSpPr>
        <p:spPr/>
        <p:txBody>
          <a:bodyPr/>
          <a:lstStyle/>
          <a:p>
            <a:fld id="{4B98C58D-0B8E-45F0-9422-D4EBCF9F361E}"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76723C4-A048-4514-A424-89990C9BAD75}" type="slidenum">
              <a:rPr lang="ar-JO" smtClean="0"/>
              <a:t>‹#›</a:t>
            </a:fld>
            <a:endParaRPr lang="ar-JO"/>
          </a:p>
        </p:txBody>
      </p:sp>
    </p:spTree>
    <p:extLst>
      <p:ext uri="{BB962C8B-B14F-4D97-AF65-F5344CB8AC3E}">
        <p14:creationId xmlns:p14="http://schemas.microsoft.com/office/powerpoint/2010/main" val="281715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4B98C58D-0B8E-45F0-9422-D4EBCF9F361E}"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76723C4-A048-4514-A424-89990C9BAD75}" type="slidenum">
              <a:rPr lang="ar-JO" smtClean="0"/>
              <a:t>‹#›</a:t>
            </a:fld>
            <a:endParaRPr lang="ar-JO"/>
          </a:p>
        </p:txBody>
      </p:sp>
    </p:spTree>
    <p:extLst>
      <p:ext uri="{BB962C8B-B14F-4D97-AF65-F5344CB8AC3E}">
        <p14:creationId xmlns:p14="http://schemas.microsoft.com/office/powerpoint/2010/main" val="100826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4B98C58D-0B8E-45F0-9422-D4EBCF9F361E}"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76723C4-A048-4514-A424-89990C9BAD75}" type="slidenum">
              <a:rPr lang="ar-JO" smtClean="0"/>
              <a:t>‹#›</a:t>
            </a:fld>
            <a:endParaRPr lang="ar-JO"/>
          </a:p>
        </p:txBody>
      </p:sp>
    </p:spTree>
    <p:extLst>
      <p:ext uri="{BB962C8B-B14F-4D97-AF65-F5344CB8AC3E}">
        <p14:creationId xmlns:p14="http://schemas.microsoft.com/office/powerpoint/2010/main" val="45764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15/10/1446</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10095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4B98C58D-0B8E-45F0-9422-D4EBCF9F361E}"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76723C4-A048-4514-A424-89990C9BAD75}" type="slidenum">
              <a:rPr lang="ar-JO" smtClean="0"/>
              <a:t>‹#›</a:t>
            </a:fld>
            <a:endParaRPr lang="ar-JO"/>
          </a:p>
        </p:txBody>
      </p:sp>
    </p:spTree>
    <p:extLst>
      <p:ext uri="{BB962C8B-B14F-4D97-AF65-F5344CB8AC3E}">
        <p14:creationId xmlns:p14="http://schemas.microsoft.com/office/powerpoint/2010/main" val="151415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98C58D-0B8E-45F0-9422-D4EBCF9F361E}" type="datetimeFigureOut">
              <a:rPr lang="ar-JO" smtClean="0"/>
              <a:t>15/10/1446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76723C4-A048-4514-A424-89990C9BAD75}" type="slidenum">
              <a:rPr lang="ar-JO" smtClean="0"/>
              <a:t>‹#›</a:t>
            </a:fld>
            <a:endParaRPr lang="ar-JO"/>
          </a:p>
        </p:txBody>
      </p:sp>
    </p:spTree>
    <p:extLst>
      <p:ext uri="{BB962C8B-B14F-4D97-AF65-F5344CB8AC3E}">
        <p14:creationId xmlns:p14="http://schemas.microsoft.com/office/powerpoint/2010/main" val="119861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4B98C58D-0B8E-45F0-9422-D4EBCF9F361E}" type="datetimeFigureOut">
              <a:rPr lang="ar-JO" smtClean="0"/>
              <a:t>15/10/1446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476723C4-A048-4514-A424-89990C9BAD75}" type="slidenum">
              <a:rPr lang="ar-JO" smtClean="0"/>
              <a:t>‹#›</a:t>
            </a:fld>
            <a:endParaRPr lang="ar-JO"/>
          </a:p>
        </p:txBody>
      </p:sp>
    </p:spTree>
    <p:extLst>
      <p:ext uri="{BB962C8B-B14F-4D97-AF65-F5344CB8AC3E}">
        <p14:creationId xmlns:p14="http://schemas.microsoft.com/office/powerpoint/2010/main" val="190997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4B98C58D-0B8E-45F0-9422-D4EBCF9F361E}" type="datetimeFigureOut">
              <a:rPr lang="ar-JO" smtClean="0"/>
              <a:t>15/10/1446</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476723C4-A048-4514-A424-89990C9BAD75}" type="slidenum">
              <a:rPr lang="ar-JO" smtClean="0"/>
              <a:t>‹#›</a:t>
            </a:fld>
            <a:endParaRPr lang="ar-JO"/>
          </a:p>
        </p:txBody>
      </p:sp>
    </p:spTree>
    <p:extLst>
      <p:ext uri="{BB962C8B-B14F-4D97-AF65-F5344CB8AC3E}">
        <p14:creationId xmlns:p14="http://schemas.microsoft.com/office/powerpoint/2010/main" val="263897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8" name="Freeform 7"/>
          <p:cNvSpPr/>
          <p:nvPr userDrawn="1"/>
        </p:nvSpPr>
        <p:spPr>
          <a:xfrm>
            <a:off x="0" y="0"/>
            <a:ext cx="12192000" cy="6858000"/>
          </a:xfrm>
          <a:custGeom>
            <a:avLst/>
            <a:gdLst>
              <a:gd name="connsiteX0" fmla="*/ 1200150 w 12192000"/>
              <a:gd name="connsiteY0" fmla="*/ 0 h 6858000"/>
              <a:gd name="connsiteX1" fmla="*/ 10991850 w 12192000"/>
              <a:gd name="connsiteY1" fmla="*/ 0 h 6858000"/>
              <a:gd name="connsiteX2" fmla="*/ 11253538 w 12192000"/>
              <a:gd name="connsiteY2" fmla="*/ 388720 h 6858000"/>
              <a:gd name="connsiteX3" fmla="*/ 11343366 w 12192000"/>
              <a:gd name="connsiteY3" fmla="*/ 848634 h 6858000"/>
              <a:gd name="connsiteX4" fmla="*/ 11803280 w 12192000"/>
              <a:gd name="connsiteY4" fmla="*/ 938462 h 6858000"/>
              <a:gd name="connsiteX5" fmla="*/ 12192000 w 12192000"/>
              <a:gd name="connsiteY5" fmla="*/ 1200150 h 6858000"/>
              <a:gd name="connsiteX6" fmla="*/ 12192000 w 12192000"/>
              <a:gd name="connsiteY6" fmla="*/ 5657850 h 6858000"/>
              <a:gd name="connsiteX7" fmla="*/ 11803280 w 12192000"/>
              <a:gd name="connsiteY7" fmla="*/ 5919538 h 6858000"/>
              <a:gd name="connsiteX8" fmla="*/ 11343366 w 12192000"/>
              <a:gd name="connsiteY8" fmla="*/ 6009366 h 6858000"/>
              <a:gd name="connsiteX9" fmla="*/ 11253538 w 12192000"/>
              <a:gd name="connsiteY9" fmla="*/ 6469280 h 6858000"/>
              <a:gd name="connsiteX10" fmla="*/ 10991850 w 12192000"/>
              <a:gd name="connsiteY10" fmla="*/ 6858000 h 6858000"/>
              <a:gd name="connsiteX11" fmla="*/ 1200150 w 12192000"/>
              <a:gd name="connsiteY11" fmla="*/ 6858000 h 6858000"/>
              <a:gd name="connsiteX12" fmla="*/ 938462 w 12192000"/>
              <a:gd name="connsiteY12" fmla="*/ 6469280 h 6858000"/>
              <a:gd name="connsiteX13" fmla="*/ 848634 w 12192000"/>
              <a:gd name="connsiteY13" fmla="*/ 6009366 h 6858000"/>
              <a:gd name="connsiteX14" fmla="*/ 388720 w 12192000"/>
              <a:gd name="connsiteY14" fmla="*/ 5919538 h 6858000"/>
              <a:gd name="connsiteX15" fmla="*/ 0 w 12192000"/>
              <a:gd name="connsiteY15" fmla="*/ 5657850 h 6858000"/>
              <a:gd name="connsiteX16" fmla="*/ 0 w 12192000"/>
              <a:gd name="connsiteY16" fmla="*/ 1200150 h 6858000"/>
              <a:gd name="connsiteX17" fmla="*/ 388720 w 12192000"/>
              <a:gd name="connsiteY17" fmla="*/ 938462 h 6858000"/>
              <a:gd name="connsiteX18" fmla="*/ 848634 w 12192000"/>
              <a:gd name="connsiteY18" fmla="*/ 848634 h 6858000"/>
              <a:gd name="connsiteX19" fmla="*/ 938462 w 12192000"/>
              <a:gd name="connsiteY19" fmla="*/ 388720 h 6858000"/>
              <a:gd name="connsiteX20" fmla="*/ 1200150 w 12192000"/>
              <a:gd name="connsiteY2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6858000">
                <a:moveTo>
                  <a:pt x="1200150" y="0"/>
                </a:moveTo>
                <a:lnTo>
                  <a:pt x="10991850" y="0"/>
                </a:lnTo>
                <a:lnTo>
                  <a:pt x="11253538" y="388720"/>
                </a:lnTo>
                <a:lnTo>
                  <a:pt x="11343366" y="848634"/>
                </a:lnTo>
                <a:lnTo>
                  <a:pt x="11803280" y="938462"/>
                </a:lnTo>
                <a:lnTo>
                  <a:pt x="12192000" y="1200150"/>
                </a:lnTo>
                <a:lnTo>
                  <a:pt x="12192000" y="5657850"/>
                </a:lnTo>
                <a:lnTo>
                  <a:pt x="11803280" y="5919538"/>
                </a:lnTo>
                <a:lnTo>
                  <a:pt x="11343366" y="6009366"/>
                </a:lnTo>
                <a:lnTo>
                  <a:pt x="11253538" y="6469280"/>
                </a:lnTo>
                <a:lnTo>
                  <a:pt x="10991850" y="6858000"/>
                </a:lnTo>
                <a:lnTo>
                  <a:pt x="1200150" y="6858000"/>
                </a:lnTo>
                <a:lnTo>
                  <a:pt x="938462" y="6469280"/>
                </a:lnTo>
                <a:lnTo>
                  <a:pt x="848634" y="6009366"/>
                </a:lnTo>
                <a:lnTo>
                  <a:pt x="388720" y="5919538"/>
                </a:lnTo>
                <a:lnTo>
                  <a:pt x="0" y="5657850"/>
                </a:lnTo>
                <a:lnTo>
                  <a:pt x="0" y="1200150"/>
                </a:lnTo>
                <a:lnTo>
                  <a:pt x="388720" y="938462"/>
                </a:lnTo>
                <a:lnTo>
                  <a:pt x="848634" y="848634"/>
                </a:lnTo>
                <a:lnTo>
                  <a:pt x="938462" y="388720"/>
                </a:lnTo>
                <a:lnTo>
                  <a:pt x="1200150" y="0"/>
                </a:lnTo>
                <a:close/>
              </a:path>
            </a:pathLst>
          </a:custGeom>
          <a:solidFill>
            <a:srgbClr val="F1E2D3"/>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95250" h="38100" prst="hardEdge"/>
          </a:sp3d>
        </p:spPr>
        <p:txBody>
          <a:bodyPr rtlCol="0" anchor="ctr"/>
          <a:lstStyle/>
          <a:p>
            <a:pPr algn="ctr"/>
            <a:endParaRPr lang="ar-JO" dirty="0"/>
          </a:p>
        </p:txBody>
      </p:sp>
      <p:sp>
        <p:nvSpPr>
          <p:cNvPr id="9" name="Freeform 8"/>
          <p:cNvSpPr/>
          <p:nvPr userDrawn="1"/>
        </p:nvSpPr>
        <p:spPr>
          <a:xfrm>
            <a:off x="0" y="0"/>
            <a:ext cx="1200150" cy="1200150"/>
          </a:xfrm>
          <a:custGeom>
            <a:avLst/>
            <a:gdLst>
              <a:gd name="connsiteX0" fmla="*/ 0 w 1200150"/>
              <a:gd name="connsiteY0" fmla="*/ 0 h 1200150"/>
              <a:gd name="connsiteX1" fmla="*/ 1200150 w 1200150"/>
              <a:gd name="connsiteY1" fmla="*/ 0 h 1200150"/>
              <a:gd name="connsiteX2" fmla="*/ 938462 w 1200150"/>
              <a:gd name="connsiteY2" fmla="*/ 388720 h 1200150"/>
              <a:gd name="connsiteX3" fmla="*/ 848634 w 1200150"/>
              <a:gd name="connsiteY3" fmla="*/ 848634 h 1200150"/>
              <a:gd name="connsiteX4" fmla="*/ 388720 w 1200150"/>
              <a:gd name="connsiteY4" fmla="*/ 938462 h 1200150"/>
              <a:gd name="connsiteX5" fmla="*/ 0 w 1200150"/>
              <a:gd name="connsiteY5" fmla="*/ 1200150 h 1200150"/>
              <a:gd name="connsiteX6" fmla="*/ 0 w 1200150"/>
              <a:gd name="connsiteY6"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150" h="1200150">
                <a:moveTo>
                  <a:pt x="0" y="0"/>
                </a:moveTo>
                <a:lnTo>
                  <a:pt x="1200150" y="0"/>
                </a:lnTo>
                <a:lnTo>
                  <a:pt x="938462" y="388720"/>
                </a:lnTo>
                <a:lnTo>
                  <a:pt x="848634" y="848634"/>
                </a:lnTo>
                <a:lnTo>
                  <a:pt x="388720" y="938462"/>
                </a:lnTo>
                <a:lnTo>
                  <a:pt x="0" y="1200150"/>
                </a:lnTo>
                <a:lnTo>
                  <a:pt x="0" y="0"/>
                </a:lnTo>
                <a:close/>
              </a:path>
            </a:pathLst>
          </a:custGeom>
          <a:solidFill>
            <a:srgbClr val="D1AC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95250" h="38100" prst="hardEdge"/>
          </a:sp3d>
        </p:spPr>
        <p:txBody>
          <a:bodyPr rtlCol="0" anchor="ctr"/>
          <a:lstStyle/>
          <a:p>
            <a:pPr algn="ctr"/>
            <a:endParaRPr lang="ar-JO" dirty="0"/>
          </a:p>
        </p:txBody>
      </p:sp>
      <p:sp>
        <p:nvSpPr>
          <p:cNvPr id="10" name="Freeform 9"/>
          <p:cNvSpPr/>
          <p:nvPr userDrawn="1"/>
        </p:nvSpPr>
        <p:spPr>
          <a:xfrm>
            <a:off x="10991850" y="0"/>
            <a:ext cx="1200150" cy="1200150"/>
          </a:xfrm>
          <a:custGeom>
            <a:avLst/>
            <a:gdLst>
              <a:gd name="connsiteX0" fmla="*/ 0 w 1200150"/>
              <a:gd name="connsiteY0" fmla="*/ 0 h 1200150"/>
              <a:gd name="connsiteX1" fmla="*/ 1200150 w 1200150"/>
              <a:gd name="connsiteY1" fmla="*/ 0 h 1200150"/>
              <a:gd name="connsiteX2" fmla="*/ 1200150 w 1200150"/>
              <a:gd name="connsiteY2" fmla="*/ 1200150 h 1200150"/>
              <a:gd name="connsiteX3" fmla="*/ 811430 w 1200150"/>
              <a:gd name="connsiteY3" fmla="*/ 938462 h 1200150"/>
              <a:gd name="connsiteX4" fmla="*/ 351516 w 1200150"/>
              <a:gd name="connsiteY4" fmla="*/ 848634 h 1200150"/>
              <a:gd name="connsiteX5" fmla="*/ 261688 w 1200150"/>
              <a:gd name="connsiteY5" fmla="*/ 388720 h 1200150"/>
              <a:gd name="connsiteX6" fmla="*/ 0 w 1200150"/>
              <a:gd name="connsiteY6"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150" h="1200150">
                <a:moveTo>
                  <a:pt x="0" y="0"/>
                </a:moveTo>
                <a:lnTo>
                  <a:pt x="1200150" y="0"/>
                </a:lnTo>
                <a:lnTo>
                  <a:pt x="1200150" y="1200150"/>
                </a:lnTo>
                <a:lnTo>
                  <a:pt x="811430" y="938462"/>
                </a:lnTo>
                <a:lnTo>
                  <a:pt x="351516" y="848634"/>
                </a:lnTo>
                <a:lnTo>
                  <a:pt x="261688" y="388720"/>
                </a:lnTo>
                <a:lnTo>
                  <a:pt x="0" y="0"/>
                </a:lnTo>
                <a:close/>
              </a:path>
            </a:pathLst>
          </a:custGeom>
          <a:solidFill>
            <a:srgbClr val="D1AC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95250" h="38100" prst="hardEdge"/>
          </a:sp3d>
        </p:spPr>
        <p:txBody>
          <a:bodyPr rtlCol="0" anchor="ctr"/>
          <a:lstStyle/>
          <a:p>
            <a:pPr algn="ctr"/>
            <a:endParaRPr lang="ar-JO" dirty="0"/>
          </a:p>
        </p:txBody>
      </p:sp>
      <p:sp>
        <p:nvSpPr>
          <p:cNvPr id="11" name="Freeform 10"/>
          <p:cNvSpPr/>
          <p:nvPr userDrawn="1"/>
        </p:nvSpPr>
        <p:spPr>
          <a:xfrm>
            <a:off x="0" y="5657850"/>
            <a:ext cx="1200150" cy="1200150"/>
          </a:xfrm>
          <a:custGeom>
            <a:avLst/>
            <a:gdLst>
              <a:gd name="connsiteX0" fmla="*/ 0 w 1200150"/>
              <a:gd name="connsiteY0" fmla="*/ 0 h 1200150"/>
              <a:gd name="connsiteX1" fmla="*/ 388720 w 1200150"/>
              <a:gd name="connsiteY1" fmla="*/ 261688 h 1200150"/>
              <a:gd name="connsiteX2" fmla="*/ 848634 w 1200150"/>
              <a:gd name="connsiteY2" fmla="*/ 351516 h 1200150"/>
              <a:gd name="connsiteX3" fmla="*/ 938462 w 1200150"/>
              <a:gd name="connsiteY3" fmla="*/ 811430 h 1200150"/>
              <a:gd name="connsiteX4" fmla="*/ 1200150 w 1200150"/>
              <a:gd name="connsiteY4" fmla="*/ 1200150 h 1200150"/>
              <a:gd name="connsiteX5" fmla="*/ 0 w 1200150"/>
              <a:gd name="connsiteY5" fmla="*/ 1200150 h 1200150"/>
              <a:gd name="connsiteX6" fmla="*/ 0 w 1200150"/>
              <a:gd name="connsiteY6"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150" h="1200150">
                <a:moveTo>
                  <a:pt x="0" y="0"/>
                </a:moveTo>
                <a:lnTo>
                  <a:pt x="388720" y="261688"/>
                </a:lnTo>
                <a:lnTo>
                  <a:pt x="848634" y="351516"/>
                </a:lnTo>
                <a:lnTo>
                  <a:pt x="938462" y="811430"/>
                </a:lnTo>
                <a:lnTo>
                  <a:pt x="1200150" y="1200150"/>
                </a:lnTo>
                <a:lnTo>
                  <a:pt x="0" y="1200150"/>
                </a:lnTo>
                <a:lnTo>
                  <a:pt x="0" y="0"/>
                </a:lnTo>
                <a:close/>
              </a:path>
            </a:pathLst>
          </a:custGeom>
          <a:solidFill>
            <a:srgbClr val="D1AC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95250" h="38100" prst="hardEdge"/>
          </a:sp3d>
        </p:spPr>
        <p:txBody>
          <a:bodyPr rtlCol="0" anchor="ctr"/>
          <a:lstStyle/>
          <a:p>
            <a:pPr algn="ctr"/>
            <a:endParaRPr lang="ar-JO" dirty="0"/>
          </a:p>
        </p:txBody>
      </p:sp>
      <p:sp>
        <p:nvSpPr>
          <p:cNvPr id="12" name="Freeform 11"/>
          <p:cNvSpPr/>
          <p:nvPr userDrawn="1"/>
        </p:nvSpPr>
        <p:spPr>
          <a:xfrm>
            <a:off x="10991850" y="5657850"/>
            <a:ext cx="1200150" cy="1200150"/>
          </a:xfrm>
          <a:custGeom>
            <a:avLst/>
            <a:gdLst>
              <a:gd name="connsiteX0" fmla="*/ 1200150 w 1200150"/>
              <a:gd name="connsiteY0" fmla="*/ 0 h 1200150"/>
              <a:gd name="connsiteX1" fmla="*/ 1200150 w 1200150"/>
              <a:gd name="connsiteY1" fmla="*/ 1200150 h 1200150"/>
              <a:gd name="connsiteX2" fmla="*/ 0 w 1200150"/>
              <a:gd name="connsiteY2" fmla="*/ 1200150 h 1200150"/>
              <a:gd name="connsiteX3" fmla="*/ 261688 w 1200150"/>
              <a:gd name="connsiteY3" fmla="*/ 811430 h 1200150"/>
              <a:gd name="connsiteX4" fmla="*/ 351516 w 1200150"/>
              <a:gd name="connsiteY4" fmla="*/ 351516 h 1200150"/>
              <a:gd name="connsiteX5" fmla="*/ 811430 w 1200150"/>
              <a:gd name="connsiteY5" fmla="*/ 261688 h 1200150"/>
              <a:gd name="connsiteX6" fmla="*/ 1200150 w 1200150"/>
              <a:gd name="connsiteY6"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150" h="1200150">
                <a:moveTo>
                  <a:pt x="1200150" y="0"/>
                </a:moveTo>
                <a:lnTo>
                  <a:pt x="1200150" y="1200150"/>
                </a:lnTo>
                <a:lnTo>
                  <a:pt x="0" y="1200150"/>
                </a:lnTo>
                <a:lnTo>
                  <a:pt x="261688" y="811430"/>
                </a:lnTo>
                <a:lnTo>
                  <a:pt x="351516" y="351516"/>
                </a:lnTo>
                <a:lnTo>
                  <a:pt x="811430" y="261688"/>
                </a:lnTo>
                <a:lnTo>
                  <a:pt x="1200150" y="0"/>
                </a:lnTo>
                <a:close/>
              </a:path>
            </a:pathLst>
          </a:custGeom>
          <a:solidFill>
            <a:srgbClr val="D1AC8B"/>
          </a:solid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95250" h="38100" prst="hardEdge"/>
          </a:sp3d>
        </p:spPr>
        <p:txBody>
          <a:bodyPr rtlCol="0" anchor="ctr"/>
          <a:lstStyle/>
          <a:p>
            <a:pPr algn="ctr"/>
            <a:endParaRPr lang="ar-JO" dirty="0"/>
          </a:p>
        </p:txBody>
      </p:sp>
      <p:sp>
        <p:nvSpPr>
          <p:cNvPr id="13" name="Freeform 12"/>
          <p:cNvSpPr/>
          <p:nvPr userDrawn="1"/>
        </p:nvSpPr>
        <p:spPr>
          <a:xfrm>
            <a:off x="0" y="0"/>
            <a:ext cx="12192000" cy="6858000"/>
          </a:xfrm>
          <a:custGeom>
            <a:avLst/>
            <a:gdLst>
              <a:gd name="connsiteX0" fmla="*/ 1200150 w 12192000"/>
              <a:gd name="connsiteY0" fmla="*/ 0 h 6858000"/>
              <a:gd name="connsiteX1" fmla="*/ 10991850 w 12192000"/>
              <a:gd name="connsiteY1" fmla="*/ 0 h 6858000"/>
              <a:gd name="connsiteX2" fmla="*/ 11253538 w 12192000"/>
              <a:gd name="connsiteY2" fmla="*/ 388720 h 6858000"/>
              <a:gd name="connsiteX3" fmla="*/ 11343366 w 12192000"/>
              <a:gd name="connsiteY3" fmla="*/ 848634 h 6858000"/>
              <a:gd name="connsiteX4" fmla="*/ 11803280 w 12192000"/>
              <a:gd name="connsiteY4" fmla="*/ 938462 h 6858000"/>
              <a:gd name="connsiteX5" fmla="*/ 12192000 w 12192000"/>
              <a:gd name="connsiteY5" fmla="*/ 1200150 h 6858000"/>
              <a:gd name="connsiteX6" fmla="*/ 12192000 w 12192000"/>
              <a:gd name="connsiteY6" fmla="*/ 5657850 h 6858000"/>
              <a:gd name="connsiteX7" fmla="*/ 11803280 w 12192000"/>
              <a:gd name="connsiteY7" fmla="*/ 5919538 h 6858000"/>
              <a:gd name="connsiteX8" fmla="*/ 11343366 w 12192000"/>
              <a:gd name="connsiteY8" fmla="*/ 6009366 h 6858000"/>
              <a:gd name="connsiteX9" fmla="*/ 11253538 w 12192000"/>
              <a:gd name="connsiteY9" fmla="*/ 6469280 h 6858000"/>
              <a:gd name="connsiteX10" fmla="*/ 10991850 w 12192000"/>
              <a:gd name="connsiteY10" fmla="*/ 6858000 h 6858000"/>
              <a:gd name="connsiteX11" fmla="*/ 1200150 w 12192000"/>
              <a:gd name="connsiteY11" fmla="*/ 6858000 h 6858000"/>
              <a:gd name="connsiteX12" fmla="*/ 938462 w 12192000"/>
              <a:gd name="connsiteY12" fmla="*/ 6469280 h 6858000"/>
              <a:gd name="connsiteX13" fmla="*/ 848634 w 12192000"/>
              <a:gd name="connsiteY13" fmla="*/ 6009366 h 6858000"/>
              <a:gd name="connsiteX14" fmla="*/ 388720 w 12192000"/>
              <a:gd name="connsiteY14" fmla="*/ 5919538 h 6858000"/>
              <a:gd name="connsiteX15" fmla="*/ 0 w 12192000"/>
              <a:gd name="connsiteY15" fmla="*/ 5657850 h 6858000"/>
              <a:gd name="connsiteX16" fmla="*/ 0 w 12192000"/>
              <a:gd name="connsiteY16" fmla="*/ 1200150 h 6858000"/>
              <a:gd name="connsiteX17" fmla="*/ 388720 w 12192000"/>
              <a:gd name="connsiteY17" fmla="*/ 938462 h 6858000"/>
              <a:gd name="connsiteX18" fmla="*/ 848634 w 12192000"/>
              <a:gd name="connsiteY18" fmla="*/ 848634 h 6858000"/>
              <a:gd name="connsiteX19" fmla="*/ 938462 w 12192000"/>
              <a:gd name="connsiteY19" fmla="*/ 388720 h 6858000"/>
              <a:gd name="connsiteX20" fmla="*/ 1200150 w 12192000"/>
              <a:gd name="connsiteY2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6858000">
                <a:moveTo>
                  <a:pt x="1200150" y="0"/>
                </a:moveTo>
                <a:lnTo>
                  <a:pt x="10991850" y="0"/>
                </a:lnTo>
                <a:lnTo>
                  <a:pt x="11253538" y="388720"/>
                </a:lnTo>
                <a:lnTo>
                  <a:pt x="11343366" y="848634"/>
                </a:lnTo>
                <a:lnTo>
                  <a:pt x="11803280" y="938462"/>
                </a:lnTo>
                <a:lnTo>
                  <a:pt x="12192000" y="1200150"/>
                </a:lnTo>
                <a:lnTo>
                  <a:pt x="12192000" y="5657850"/>
                </a:lnTo>
                <a:lnTo>
                  <a:pt x="11803280" y="5919538"/>
                </a:lnTo>
                <a:lnTo>
                  <a:pt x="11343366" y="6009366"/>
                </a:lnTo>
                <a:lnTo>
                  <a:pt x="11253538" y="6469280"/>
                </a:lnTo>
                <a:lnTo>
                  <a:pt x="10991850" y="6858000"/>
                </a:lnTo>
                <a:lnTo>
                  <a:pt x="1200150" y="6858000"/>
                </a:lnTo>
                <a:lnTo>
                  <a:pt x="938462" y="6469280"/>
                </a:lnTo>
                <a:lnTo>
                  <a:pt x="848634" y="6009366"/>
                </a:lnTo>
                <a:lnTo>
                  <a:pt x="388720" y="5919538"/>
                </a:lnTo>
                <a:lnTo>
                  <a:pt x="0" y="5657850"/>
                </a:lnTo>
                <a:lnTo>
                  <a:pt x="0" y="1200150"/>
                </a:lnTo>
                <a:lnTo>
                  <a:pt x="388720" y="938462"/>
                </a:lnTo>
                <a:lnTo>
                  <a:pt x="848634" y="848634"/>
                </a:lnTo>
                <a:lnTo>
                  <a:pt x="938462" y="388720"/>
                </a:lnTo>
                <a:lnTo>
                  <a:pt x="1200150" y="0"/>
                </a:lnTo>
                <a:close/>
              </a:path>
            </a:pathLst>
          </a:custGeom>
          <a:blipFill>
            <a:blip r:embed="rId2">
              <a:alphaModFix amt="22000"/>
            </a:blip>
            <a:stretch>
              <a:fillRect/>
            </a:stretch>
          </a:blip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95250" h="38100" prst="hardEdge"/>
          </a:sp3d>
        </p:spPr>
        <p:txBody>
          <a:bodyPr rtlCol="0" anchor="ctr"/>
          <a:lstStyle/>
          <a:p>
            <a:pPr algn="ctr"/>
            <a:endParaRPr lang="ar-JO" dirty="0"/>
          </a:p>
        </p:txBody>
      </p:sp>
    </p:spTree>
    <p:extLst>
      <p:ext uri="{BB962C8B-B14F-4D97-AF65-F5344CB8AC3E}">
        <p14:creationId xmlns:p14="http://schemas.microsoft.com/office/powerpoint/2010/main" val="371718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1E2D3"/>
        </a:solidFill>
        <a:effectLst/>
      </p:bgPr>
    </p:bg>
    <p:spTree>
      <p:nvGrpSpPr>
        <p:cNvPr id="1" name=""/>
        <p:cNvGrpSpPr/>
        <p:nvPr/>
      </p:nvGrpSpPr>
      <p:grpSpPr>
        <a:xfrm>
          <a:off x="0" y="0"/>
          <a:ext cx="0" cy="0"/>
          <a:chOff x="0" y="0"/>
          <a:chExt cx="0" cy="0"/>
        </a:xfrm>
      </p:grpSpPr>
      <p:sp>
        <p:nvSpPr>
          <p:cNvPr id="63" name="Rectangle 62"/>
          <p:cNvSpPr/>
          <p:nvPr userDrawn="1"/>
        </p:nvSpPr>
        <p:spPr>
          <a:xfrm>
            <a:off x="0" y="0"/>
            <a:ext cx="12192000" cy="6858000"/>
          </a:xfrm>
          <a:prstGeom prst="rect">
            <a:avLst/>
          </a:prstGeom>
          <a:blipFill>
            <a:blip r:embed="rId2">
              <a:alphaModFix amt="22000"/>
            </a:blip>
            <a:stretch>
              <a:fillRect/>
            </a:stretch>
          </a:blipFill>
          <a:ln>
            <a:noFill/>
          </a:ln>
          <a:effectLst>
            <a:outerShdw blurRad="44450" dist="27940" dir="5400000" algn="ctr">
              <a:srgbClr val="000000">
                <a:alpha val="32000"/>
              </a:srgbClr>
            </a:outerShdw>
          </a:effectLst>
          <a:scene3d>
            <a:camera prst="orthographicFront">
              <a:rot lat="0" lon="0" rev="0"/>
            </a:camera>
            <a:lightRig rig="soft" dir="t"/>
          </a:scene3d>
          <a:sp3d prstMaterial="matte">
            <a:bevelT w="95250" h="38100" prst="hardEdge"/>
          </a:sp3d>
        </p:spPr>
        <p:txBody>
          <a:bodyPr rtlCol="0" anchor="ctr"/>
          <a:lstStyle/>
          <a:p>
            <a:pPr algn="ctr"/>
            <a:endParaRPr lang="ar-JO" dirty="0"/>
          </a:p>
        </p:txBody>
      </p:sp>
      <p:sp>
        <p:nvSpPr>
          <p:cNvPr id="228" name="Rectangle 227" hidden="1"/>
          <p:cNvSpPr/>
          <p:nvPr userDrawn="1"/>
        </p:nvSpPr>
        <p:spPr>
          <a:xfrm>
            <a:off x="0" y="0"/>
            <a:ext cx="12192000" cy="6858000"/>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55" name="Freeform 254"/>
          <p:cNvSpPr/>
          <p:nvPr/>
        </p:nvSpPr>
        <p:spPr>
          <a:xfrm>
            <a:off x="95250"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54" name="Freeform 253"/>
          <p:cNvSpPr/>
          <p:nvPr/>
        </p:nvSpPr>
        <p:spPr>
          <a:xfrm>
            <a:off x="564356"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53" name="Freeform 252"/>
          <p:cNvSpPr/>
          <p:nvPr/>
        </p:nvSpPr>
        <p:spPr>
          <a:xfrm>
            <a:off x="1033462"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52" name="Freeform 251"/>
          <p:cNvSpPr/>
          <p:nvPr/>
        </p:nvSpPr>
        <p:spPr>
          <a:xfrm>
            <a:off x="1502568"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51" name="Freeform 250"/>
          <p:cNvSpPr/>
          <p:nvPr/>
        </p:nvSpPr>
        <p:spPr>
          <a:xfrm>
            <a:off x="1971674"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50" name="Freeform 249"/>
          <p:cNvSpPr/>
          <p:nvPr/>
        </p:nvSpPr>
        <p:spPr>
          <a:xfrm>
            <a:off x="2440780"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49" name="Freeform 248"/>
          <p:cNvSpPr/>
          <p:nvPr/>
        </p:nvSpPr>
        <p:spPr>
          <a:xfrm>
            <a:off x="2909886"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48" name="Freeform 247"/>
          <p:cNvSpPr/>
          <p:nvPr/>
        </p:nvSpPr>
        <p:spPr>
          <a:xfrm>
            <a:off x="3378992"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47" name="Freeform 246"/>
          <p:cNvSpPr/>
          <p:nvPr/>
        </p:nvSpPr>
        <p:spPr>
          <a:xfrm>
            <a:off x="3848098"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46" name="Freeform 245"/>
          <p:cNvSpPr/>
          <p:nvPr/>
        </p:nvSpPr>
        <p:spPr>
          <a:xfrm>
            <a:off x="4317204"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45" name="Freeform 244"/>
          <p:cNvSpPr/>
          <p:nvPr/>
        </p:nvSpPr>
        <p:spPr>
          <a:xfrm>
            <a:off x="4786310"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44" name="Freeform 243"/>
          <p:cNvSpPr/>
          <p:nvPr/>
        </p:nvSpPr>
        <p:spPr>
          <a:xfrm>
            <a:off x="5255416"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43" name="Freeform 242"/>
          <p:cNvSpPr/>
          <p:nvPr/>
        </p:nvSpPr>
        <p:spPr>
          <a:xfrm>
            <a:off x="5724522"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42" name="Freeform 241"/>
          <p:cNvSpPr/>
          <p:nvPr/>
        </p:nvSpPr>
        <p:spPr>
          <a:xfrm>
            <a:off x="6193628"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41" name="Freeform 240"/>
          <p:cNvSpPr/>
          <p:nvPr/>
        </p:nvSpPr>
        <p:spPr>
          <a:xfrm>
            <a:off x="6662734"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40" name="Freeform 239"/>
          <p:cNvSpPr/>
          <p:nvPr/>
        </p:nvSpPr>
        <p:spPr>
          <a:xfrm>
            <a:off x="7131840"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39" name="Freeform 238"/>
          <p:cNvSpPr/>
          <p:nvPr/>
        </p:nvSpPr>
        <p:spPr>
          <a:xfrm>
            <a:off x="7600946"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38" name="Freeform 237"/>
          <p:cNvSpPr/>
          <p:nvPr/>
        </p:nvSpPr>
        <p:spPr>
          <a:xfrm>
            <a:off x="8070052"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37" name="Freeform 236"/>
          <p:cNvSpPr/>
          <p:nvPr/>
        </p:nvSpPr>
        <p:spPr>
          <a:xfrm>
            <a:off x="8539158"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36" name="Freeform 235"/>
          <p:cNvSpPr/>
          <p:nvPr/>
        </p:nvSpPr>
        <p:spPr>
          <a:xfrm>
            <a:off x="9008264"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35" name="Freeform 234"/>
          <p:cNvSpPr/>
          <p:nvPr/>
        </p:nvSpPr>
        <p:spPr>
          <a:xfrm>
            <a:off x="9477370"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34" name="Freeform 233"/>
          <p:cNvSpPr/>
          <p:nvPr/>
        </p:nvSpPr>
        <p:spPr>
          <a:xfrm>
            <a:off x="9946476"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33" name="Freeform 232"/>
          <p:cNvSpPr/>
          <p:nvPr/>
        </p:nvSpPr>
        <p:spPr>
          <a:xfrm>
            <a:off x="10415582"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32" name="Freeform 231"/>
          <p:cNvSpPr/>
          <p:nvPr/>
        </p:nvSpPr>
        <p:spPr>
          <a:xfrm>
            <a:off x="10884688"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31" name="Freeform 230"/>
          <p:cNvSpPr/>
          <p:nvPr/>
        </p:nvSpPr>
        <p:spPr>
          <a:xfrm>
            <a:off x="11353794"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30" name="Freeform 229"/>
          <p:cNvSpPr/>
          <p:nvPr/>
        </p:nvSpPr>
        <p:spPr>
          <a:xfrm>
            <a:off x="11822893" y="51269"/>
            <a:ext cx="266700" cy="266700"/>
          </a:xfrm>
          <a:custGeom>
            <a:avLst/>
            <a:gdLst>
              <a:gd name="connsiteX0" fmla="*/ 133350 w 266700"/>
              <a:gd name="connsiteY0" fmla="*/ 0 h 266700"/>
              <a:gd name="connsiteX1" fmla="*/ 171623 w 266700"/>
              <a:gd name="connsiteY1" fmla="*/ 40950 h 266700"/>
              <a:gd name="connsiteX2" fmla="*/ 227643 w 266700"/>
              <a:gd name="connsiteY2" fmla="*/ 39057 h 266700"/>
              <a:gd name="connsiteX3" fmla="*/ 225750 w 266700"/>
              <a:gd name="connsiteY3" fmla="*/ 95077 h 266700"/>
              <a:gd name="connsiteX4" fmla="*/ 266700 w 266700"/>
              <a:gd name="connsiteY4" fmla="*/ 133350 h 266700"/>
              <a:gd name="connsiteX5" fmla="*/ 225750 w 266700"/>
              <a:gd name="connsiteY5" fmla="*/ 171623 h 266700"/>
              <a:gd name="connsiteX6" fmla="*/ 227643 w 266700"/>
              <a:gd name="connsiteY6" fmla="*/ 227643 h 266700"/>
              <a:gd name="connsiteX7" fmla="*/ 171623 w 266700"/>
              <a:gd name="connsiteY7" fmla="*/ 225750 h 266700"/>
              <a:gd name="connsiteX8" fmla="*/ 133350 w 266700"/>
              <a:gd name="connsiteY8" fmla="*/ 266700 h 266700"/>
              <a:gd name="connsiteX9" fmla="*/ 95077 w 266700"/>
              <a:gd name="connsiteY9" fmla="*/ 225750 h 266700"/>
              <a:gd name="connsiteX10" fmla="*/ 39057 w 266700"/>
              <a:gd name="connsiteY10" fmla="*/ 227643 h 266700"/>
              <a:gd name="connsiteX11" fmla="*/ 40950 w 266700"/>
              <a:gd name="connsiteY11" fmla="*/ 171623 h 266700"/>
              <a:gd name="connsiteX12" fmla="*/ 0 w 266700"/>
              <a:gd name="connsiteY12" fmla="*/ 133350 h 266700"/>
              <a:gd name="connsiteX13" fmla="*/ 40950 w 266700"/>
              <a:gd name="connsiteY13" fmla="*/ 95077 h 266700"/>
              <a:gd name="connsiteX14" fmla="*/ 39057 w 266700"/>
              <a:gd name="connsiteY14" fmla="*/ 39057 h 266700"/>
              <a:gd name="connsiteX15" fmla="*/ 95077 w 266700"/>
              <a:gd name="connsiteY15" fmla="*/ 40950 h 266700"/>
              <a:gd name="connsiteX16" fmla="*/ 133350 w 266700"/>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0"/>
                </a:moveTo>
                <a:lnTo>
                  <a:pt x="171623" y="40950"/>
                </a:lnTo>
                <a:lnTo>
                  <a:pt x="227643" y="39057"/>
                </a:lnTo>
                <a:lnTo>
                  <a:pt x="225750" y="95077"/>
                </a:lnTo>
                <a:lnTo>
                  <a:pt x="266700" y="133350"/>
                </a:lnTo>
                <a:lnTo>
                  <a:pt x="225750" y="171623"/>
                </a:lnTo>
                <a:lnTo>
                  <a:pt x="227643" y="227643"/>
                </a:lnTo>
                <a:lnTo>
                  <a:pt x="171623" y="225750"/>
                </a:lnTo>
                <a:lnTo>
                  <a:pt x="133350" y="266700"/>
                </a:lnTo>
                <a:lnTo>
                  <a:pt x="95077" y="225750"/>
                </a:lnTo>
                <a:lnTo>
                  <a:pt x="39057" y="227643"/>
                </a:lnTo>
                <a:lnTo>
                  <a:pt x="40950" y="171623"/>
                </a:lnTo>
                <a:lnTo>
                  <a:pt x="0" y="133350"/>
                </a:lnTo>
                <a:lnTo>
                  <a:pt x="40950" y="95077"/>
                </a:lnTo>
                <a:lnTo>
                  <a:pt x="39057" y="39057"/>
                </a:lnTo>
                <a:lnTo>
                  <a:pt x="95077" y="40950"/>
                </a:lnTo>
                <a:lnTo>
                  <a:pt x="133350" y="0"/>
                </a:lnTo>
                <a:close/>
              </a:path>
            </a:pathLst>
          </a:custGeom>
          <a:solidFill>
            <a:srgbClr val="BF7F3F"/>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29" name="Freeform 228"/>
          <p:cNvSpPr/>
          <p:nvPr/>
        </p:nvSpPr>
        <p:spPr>
          <a:xfrm>
            <a:off x="-1" y="-55982"/>
            <a:ext cx="12192000" cy="481203"/>
          </a:xfrm>
          <a:custGeom>
            <a:avLst/>
            <a:gdLst>
              <a:gd name="connsiteX0" fmla="*/ 0 w 12192000"/>
              <a:gd name="connsiteY0" fmla="*/ 0 h 481203"/>
              <a:gd name="connsiteX1" fmla="*/ 12192000 w 12192000"/>
              <a:gd name="connsiteY1" fmla="*/ 0 h 481203"/>
              <a:gd name="connsiteX2" fmla="*/ 12192000 w 12192000"/>
              <a:gd name="connsiteY2" fmla="*/ 246742 h 481203"/>
              <a:gd name="connsiteX3" fmla="*/ 12119999 w 12192000"/>
              <a:gd name="connsiteY3" fmla="*/ 314034 h 481203"/>
              <a:gd name="connsiteX4" fmla="*/ 12123328 w 12192000"/>
              <a:gd name="connsiteY4" fmla="*/ 412531 h 481203"/>
              <a:gd name="connsiteX5" fmla="*/ 12024831 w 12192000"/>
              <a:gd name="connsiteY5" fmla="*/ 409202 h 481203"/>
              <a:gd name="connsiteX6" fmla="*/ 11957539 w 12192000"/>
              <a:gd name="connsiteY6" fmla="*/ 481203 h 481203"/>
              <a:gd name="connsiteX7" fmla="*/ 11890246 w 12192000"/>
              <a:gd name="connsiteY7" fmla="*/ 409202 h 481203"/>
              <a:gd name="connsiteX8" fmla="*/ 11791749 w 12192000"/>
              <a:gd name="connsiteY8" fmla="*/ 412531 h 481203"/>
              <a:gd name="connsiteX9" fmla="*/ 11795078 w 12192000"/>
              <a:gd name="connsiteY9" fmla="*/ 314034 h 481203"/>
              <a:gd name="connsiteX10" fmla="*/ 11723077 w 12192000"/>
              <a:gd name="connsiteY10" fmla="*/ 246742 h 481203"/>
              <a:gd name="connsiteX11" fmla="*/ 11651076 w 12192000"/>
              <a:gd name="connsiteY11" fmla="*/ 314034 h 481203"/>
              <a:gd name="connsiteX12" fmla="*/ 11654405 w 12192000"/>
              <a:gd name="connsiteY12" fmla="*/ 412531 h 481203"/>
              <a:gd name="connsiteX13" fmla="*/ 11555908 w 12192000"/>
              <a:gd name="connsiteY13" fmla="*/ 409202 h 481203"/>
              <a:gd name="connsiteX14" fmla="*/ 11488616 w 12192000"/>
              <a:gd name="connsiteY14" fmla="*/ 481203 h 481203"/>
              <a:gd name="connsiteX15" fmla="*/ 11421323 w 12192000"/>
              <a:gd name="connsiteY15" fmla="*/ 409202 h 481203"/>
              <a:gd name="connsiteX16" fmla="*/ 11322826 w 12192000"/>
              <a:gd name="connsiteY16" fmla="*/ 412531 h 481203"/>
              <a:gd name="connsiteX17" fmla="*/ 11326155 w 12192000"/>
              <a:gd name="connsiteY17" fmla="*/ 314034 h 481203"/>
              <a:gd name="connsiteX18" fmla="*/ 11254154 w 12192000"/>
              <a:gd name="connsiteY18" fmla="*/ 246742 h 481203"/>
              <a:gd name="connsiteX19" fmla="*/ 11182153 w 12192000"/>
              <a:gd name="connsiteY19" fmla="*/ 314034 h 481203"/>
              <a:gd name="connsiteX20" fmla="*/ 11185482 w 12192000"/>
              <a:gd name="connsiteY20" fmla="*/ 412531 h 481203"/>
              <a:gd name="connsiteX21" fmla="*/ 11086985 w 12192000"/>
              <a:gd name="connsiteY21" fmla="*/ 409202 h 481203"/>
              <a:gd name="connsiteX22" fmla="*/ 11019693 w 12192000"/>
              <a:gd name="connsiteY22" fmla="*/ 481203 h 481203"/>
              <a:gd name="connsiteX23" fmla="*/ 10952400 w 12192000"/>
              <a:gd name="connsiteY23" fmla="*/ 409202 h 481203"/>
              <a:gd name="connsiteX24" fmla="*/ 10853903 w 12192000"/>
              <a:gd name="connsiteY24" fmla="*/ 412531 h 481203"/>
              <a:gd name="connsiteX25" fmla="*/ 10857232 w 12192000"/>
              <a:gd name="connsiteY25" fmla="*/ 314034 h 481203"/>
              <a:gd name="connsiteX26" fmla="*/ 10785231 w 12192000"/>
              <a:gd name="connsiteY26" fmla="*/ 246742 h 481203"/>
              <a:gd name="connsiteX27" fmla="*/ 10713230 w 12192000"/>
              <a:gd name="connsiteY27" fmla="*/ 314034 h 481203"/>
              <a:gd name="connsiteX28" fmla="*/ 10716559 w 12192000"/>
              <a:gd name="connsiteY28" fmla="*/ 412531 h 481203"/>
              <a:gd name="connsiteX29" fmla="*/ 10618062 w 12192000"/>
              <a:gd name="connsiteY29" fmla="*/ 409202 h 481203"/>
              <a:gd name="connsiteX30" fmla="*/ 10550770 w 12192000"/>
              <a:gd name="connsiteY30" fmla="*/ 481203 h 481203"/>
              <a:gd name="connsiteX31" fmla="*/ 10483477 w 12192000"/>
              <a:gd name="connsiteY31" fmla="*/ 409202 h 481203"/>
              <a:gd name="connsiteX32" fmla="*/ 10384980 w 12192000"/>
              <a:gd name="connsiteY32" fmla="*/ 412531 h 481203"/>
              <a:gd name="connsiteX33" fmla="*/ 10388309 w 12192000"/>
              <a:gd name="connsiteY33" fmla="*/ 314034 h 481203"/>
              <a:gd name="connsiteX34" fmla="*/ 10316308 w 12192000"/>
              <a:gd name="connsiteY34" fmla="*/ 246742 h 481203"/>
              <a:gd name="connsiteX35" fmla="*/ 10244307 w 12192000"/>
              <a:gd name="connsiteY35" fmla="*/ 314034 h 481203"/>
              <a:gd name="connsiteX36" fmla="*/ 10247636 w 12192000"/>
              <a:gd name="connsiteY36" fmla="*/ 412531 h 481203"/>
              <a:gd name="connsiteX37" fmla="*/ 10149139 w 12192000"/>
              <a:gd name="connsiteY37" fmla="*/ 409202 h 481203"/>
              <a:gd name="connsiteX38" fmla="*/ 10081847 w 12192000"/>
              <a:gd name="connsiteY38" fmla="*/ 481203 h 481203"/>
              <a:gd name="connsiteX39" fmla="*/ 10014554 w 12192000"/>
              <a:gd name="connsiteY39" fmla="*/ 409202 h 481203"/>
              <a:gd name="connsiteX40" fmla="*/ 9916057 w 12192000"/>
              <a:gd name="connsiteY40" fmla="*/ 412531 h 481203"/>
              <a:gd name="connsiteX41" fmla="*/ 9919386 w 12192000"/>
              <a:gd name="connsiteY41" fmla="*/ 314034 h 481203"/>
              <a:gd name="connsiteX42" fmla="*/ 9847385 w 12192000"/>
              <a:gd name="connsiteY42" fmla="*/ 246742 h 481203"/>
              <a:gd name="connsiteX43" fmla="*/ 9775384 w 12192000"/>
              <a:gd name="connsiteY43" fmla="*/ 314034 h 481203"/>
              <a:gd name="connsiteX44" fmla="*/ 9778713 w 12192000"/>
              <a:gd name="connsiteY44" fmla="*/ 412531 h 481203"/>
              <a:gd name="connsiteX45" fmla="*/ 9680216 w 12192000"/>
              <a:gd name="connsiteY45" fmla="*/ 409202 h 481203"/>
              <a:gd name="connsiteX46" fmla="*/ 9612924 w 12192000"/>
              <a:gd name="connsiteY46" fmla="*/ 481203 h 481203"/>
              <a:gd name="connsiteX47" fmla="*/ 9545631 w 12192000"/>
              <a:gd name="connsiteY47" fmla="*/ 409202 h 481203"/>
              <a:gd name="connsiteX48" fmla="*/ 9447134 w 12192000"/>
              <a:gd name="connsiteY48" fmla="*/ 412531 h 481203"/>
              <a:gd name="connsiteX49" fmla="*/ 9450463 w 12192000"/>
              <a:gd name="connsiteY49" fmla="*/ 314034 h 481203"/>
              <a:gd name="connsiteX50" fmla="*/ 9378462 w 12192000"/>
              <a:gd name="connsiteY50" fmla="*/ 246742 h 481203"/>
              <a:gd name="connsiteX51" fmla="*/ 9378461 w 12192000"/>
              <a:gd name="connsiteY51" fmla="*/ 246742 h 481203"/>
              <a:gd name="connsiteX52" fmla="*/ 9306460 w 12192000"/>
              <a:gd name="connsiteY52" fmla="*/ 314034 h 481203"/>
              <a:gd name="connsiteX53" fmla="*/ 9309789 w 12192000"/>
              <a:gd name="connsiteY53" fmla="*/ 412531 h 481203"/>
              <a:gd name="connsiteX54" fmla="*/ 9211292 w 12192000"/>
              <a:gd name="connsiteY54" fmla="*/ 409202 h 481203"/>
              <a:gd name="connsiteX55" fmla="*/ 9144000 w 12192000"/>
              <a:gd name="connsiteY55" fmla="*/ 481203 h 481203"/>
              <a:gd name="connsiteX56" fmla="*/ 9076707 w 12192000"/>
              <a:gd name="connsiteY56" fmla="*/ 409202 h 481203"/>
              <a:gd name="connsiteX57" fmla="*/ 8978210 w 12192000"/>
              <a:gd name="connsiteY57" fmla="*/ 412531 h 481203"/>
              <a:gd name="connsiteX58" fmla="*/ 8981539 w 12192000"/>
              <a:gd name="connsiteY58" fmla="*/ 314034 h 481203"/>
              <a:gd name="connsiteX59" fmla="*/ 8909538 w 12192000"/>
              <a:gd name="connsiteY59" fmla="*/ 246742 h 481203"/>
              <a:gd name="connsiteX60" fmla="*/ 8837537 w 12192000"/>
              <a:gd name="connsiteY60" fmla="*/ 314034 h 481203"/>
              <a:gd name="connsiteX61" fmla="*/ 8840866 w 12192000"/>
              <a:gd name="connsiteY61" fmla="*/ 412531 h 481203"/>
              <a:gd name="connsiteX62" fmla="*/ 8742369 w 12192000"/>
              <a:gd name="connsiteY62" fmla="*/ 409202 h 481203"/>
              <a:gd name="connsiteX63" fmla="*/ 8675077 w 12192000"/>
              <a:gd name="connsiteY63" fmla="*/ 481203 h 481203"/>
              <a:gd name="connsiteX64" fmla="*/ 8607784 w 12192000"/>
              <a:gd name="connsiteY64" fmla="*/ 409202 h 481203"/>
              <a:gd name="connsiteX65" fmla="*/ 8509287 w 12192000"/>
              <a:gd name="connsiteY65" fmla="*/ 412531 h 481203"/>
              <a:gd name="connsiteX66" fmla="*/ 8512616 w 12192000"/>
              <a:gd name="connsiteY66" fmla="*/ 314034 h 481203"/>
              <a:gd name="connsiteX67" fmla="*/ 8440615 w 12192000"/>
              <a:gd name="connsiteY67" fmla="*/ 246742 h 481203"/>
              <a:gd name="connsiteX68" fmla="*/ 8368614 w 12192000"/>
              <a:gd name="connsiteY68" fmla="*/ 314034 h 481203"/>
              <a:gd name="connsiteX69" fmla="*/ 8371943 w 12192000"/>
              <a:gd name="connsiteY69" fmla="*/ 412531 h 481203"/>
              <a:gd name="connsiteX70" fmla="*/ 8273446 w 12192000"/>
              <a:gd name="connsiteY70" fmla="*/ 409202 h 481203"/>
              <a:gd name="connsiteX71" fmla="*/ 8206154 w 12192000"/>
              <a:gd name="connsiteY71" fmla="*/ 481203 h 481203"/>
              <a:gd name="connsiteX72" fmla="*/ 8138861 w 12192000"/>
              <a:gd name="connsiteY72" fmla="*/ 409202 h 481203"/>
              <a:gd name="connsiteX73" fmla="*/ 8040364 w 12192000"/>
              <a:gd name="connsiteY73" fmla="*/ 412531 h 481203"/>
              <a:gd name="connsiteX74" fmla="*/ 8043693 w 12192000"/>
              <a:gd name="connsiteY74" fmla="*/ 314034 h 481203"/>
              <a:gd name="connsiteX75" fmla="*/ 7971692 w 12192000"/>
              <a:gd name="connsiteY75" fmla="*/ 246742 h 481203"/>
              <a:gd name="connsiteX76" fmla="*/ 7899691 w 12192000"/>
              <a:gd name="connsiteY76" fmla="*/ 314034 h 481203"/>
              <a:gd name="connsiteX77" fmla="*/ 7903020 w 12192000"/>
              <a:gd name="connsiteY77" fmla="*/ 412531 h 481203"/>
              <a:gd name="connsiteX78" fmla="*/ 7804523 w 12192000"/>
              <a:gd name="connsiteY78" fmla="*/ 409202 h 481203"/>
              <a:gd name="connsiteX79" fmla="*/ 7737231 w 12192000"/>
              <a:gd name="connsiteY79" fmla="*/ 481203 h 481203"/>
              <a:gd name="connsiteX80" fmla="*/ 7669938 w 12192000"/>
              <a:gd name="connsiteY80" fmla="*/ 409202 h 481203"/>
              <a:gd name="connsiteX81" fmla="*/ 7571441 w 12192000"/>
              <a:gd name="connsiteY81" fmla="*/ 412531 h 481203"/>
              <a:gd name="connsiteX82" fmla="*/ 7574770 w 12192000"/>
              <a:gd name="connsiteY82" fmla="*/ 314034 h 481203"/>
              <a:gd name="connsiteX83" fmla="*/ 7502769 w 12192000"/>
              <a:gd name="connsiteY83" fmla="*/ 246742 h 481203"/>
              <a:gd name="connsiteX84" fmla="*/ 7430768 w 12192000"/>
              <a:gd name="connsiteY84" fmla="*/ 314034 h 481203"/>
              <a:gd name="connsiteX85" fmla="*/ 7434097 w 12192000"/>
              <a:gd name="connsiteY85" fmla="*/ 412531 h 481203"/>
              <a:gd name="connsiteX86" fmla="*/ 7335600 w 12192000"/>
              <a:gd name="connsiteY86" fmla="*/ 409202 h 481203"/>
              <a:gd name="connsiteX87" fmla="*/ 7268308 w 12192000"/>
              <a:gd name="connsiteY87" fmla="*/ 481203 h 481203"/>
              <a:gd name="connsiteX88" fmla="*/ 7201015 w 12192000"/>
              <a:gd name="connsiteY88" fmla="*/ 409202 h 481203"/>
              <a:gd name="connsiteX89" fmla="*/ 7102518 w 12192000"/>
              <a:gd name="connsiteY89" fmla="*/ 412531 h 481203"/>
              <a:gd name="connsiteX90" fmla="*/ 7105847 w 12192000"/>
              <a:gd name="connsiteY90" fmla="*/ 314034 h 481203"/>
              <a:gd name="connsiteX91" fmla="*/ 7033846 w 12192000"/>
              <a:gd name="connsiteY91" fmla="*/ 246742 h 481203"/>
              <a:gd name="connsiteX92" fmla="*/ 6961845 w 12192000"/>
              <a:gd name="connsiteY92" fmla="*/ 314034 h 481203"/>
              <a:gd name="connsiteX93" fmla="*/ 6965174 w 12192000"/>
              <a:gd name="connsiteY93" fmla="*/ 412531 h 481203"/>
              <a:gd name="connsiteX94" fmla="*/ 6866677 w 12192000"/>
              <a:gd name="connsiteY94" fmla="*/ 409202 h 481203"/>
              <a:gd name="connsiteX95" fmla="*/ 6799385 w 12192000"/>
              <a:gd name="connsiteY95" fmla="*/ 481203 h 481203"/>
              <a:gd name="connsiteX96" fmla="*/ 6732092 w 12192000"/>
              <a:gd name="connsiteY96" fmla="*/ 409202 h 481203"/>
              <a:gd name="connsiteX97" fmla="*/ 6633595 w 12192000"/>
              <a:gd name="connsiteY97" fmla="*/ 412531 h 481203"/>
              <a:gd name="connsiteX98" fmla="*/ 6636924 w 12192000"/>
              <a:gd name="connsiteY98" fmla="*/ 314034 h 481203"/>
              <a:gd name="connsiteX99" fmla="*/ 6564923 w 12192000"/>
              <a:gd name="connsiteY99" fmla="*/ 246742 h 481203"/>
              <a:gd name="connsiteX100" fmla="*/ 6492922 w 12192000"/>
              <a:gd name="connsiteY100" fmla="*/ 314034 h 481203"/>
              <a:gd name="connsiteX101" fmla="*/ 6496251 w 12192000"/>
              <a:gd name="connsiteY101" fmla="*/ 412531 h 481203"/>
              <a:gd name="connsiteX102" fmla="*/ 6397754 w 12192000"/>
              <a:gd name="connsiteY102" fmla="*/ 409202 h 481203"/>
              <a:gd name="connsiteX103" fmla="*/ 6330462 w 12192000"/>
              <a:gd name="connsiteY103" fmla="*/ 481203 h 481203"/>
              <a:gd name="connsiteX104" fmla="*/ 6263169 w 12192000"/>
              <a:gd name="connsiteY104" fmla="*/ 409202 h 481203"/>
              <a:gd name="connsiteX105" fmla="*/ 6164672 w 12192000"/>
              <a:gd name="connsiteY105" fmla="*/ 412531 h 481203"/>
              <a:gd name="connsiteX106" fmla="*/ 6168001 w 12192000"/>
              <a:gd name="connsiteY106" fmla="*/ 314034 h 481203"/>
              <a:gd name="connsiteX107" fmla="*/ 6096000 w 12192000"/>
              <a:gd name="connsiteY107" fmla="*/ 246742 h 481203"/>
              <a:gd name="connsiteX108" fmla="*/ 6023999 w 12192000"/>
              <a:gd name="connsiteY108" fmla="*/ 314034 h 481203"/>
              <a:gd name="connsiteX109" fmla="*/ 6027328 w 12192000"/>
              <a:gd name="connsiteY109" fmla="*/ 412531 h 481203"/>
              <a:gd name="connsiteX110" fmla="*/ 5928831 w 12192000"/>
              <a:gd name="connsiteY110" fmla="*/ 409202 h 481203"/>
              <a:gd name="connsiteX111" fmla="*/ 5861539 w 12192000"/>
              <a:gd name="connsiteY111" fmla="*/ 481203 h 481203"/>
              <a:gd name="connsiteX112" fmla="*/ 5794246 w 12192000"/>
              <a:gd name="connsiteY112" fmla="*/ 409202 h 481203"/>
              <a:gd name="connsiteX113" fmla="*/ 5695750 w 12192000"/>
              <a:gd name="connsiteY113" fmla="*/ 412531 h 481203"/>
              <a:gd name="connsiteX114" fmla="*/ 5699079 w 12192000"/>
              <a:gd name="connsiteY114" fmla="*/ 314034 h 481203"/>
              <a:gd name="connsiteX115" fmla="*/ 5627077 w 12192000"/>
              <a:gd name="connsiteY115" fmla="*/ 246742 h 481203"/>
              <a:gd name="connsiteX116" fmla="*/ 5555076 w 12192000"/>
              <a:gd name="connsiteY116" fmla="*/ 314034 h 481203"/>
              <a:gd name="connsiteX117" fmla="*/ 5558405 w 12192000"/>
              <a:gd name="connsiteY117" fmla="*/ 412531 h 481203"/>
              <a:gd name="connsiteX118" fmla="*/ 5459908 w 12192000"/>
              <a:gd name="connsiteY118" fmla="*/ 409202 h 481203"/>
              <a:gd name="connsiteX119" fmla="*/ 5392616 w 12192000"/>
              <a:gd name="connsiteY119" fmla="*/ 481203 h 481203"/>
              <a:gd name="connsiteX120" fmla="*/ 5325323 w 12192000"/>
              <a:gd name="connsiteY120" fmla="*/ 409202 h 481203"/>
              <a:gd name="connsiteX121" fmla="*/ 5226826 w 12192000"/>
              <a:gd name="connsiteY121" fmla="*/ 412531 h 481203"/>
              <a:gd name="connsiteX122" fmla="*/ 5230155 w 12192000"/>
              <a:gd name="connsiteY122" fmla="*/ 314034 h 481203"/>
              <a:gd name="connsiteX123" fmla="*/ 5158154 w 12192000"/>
              <a:gd name="connsiteY123" fmla="*/ 246742 h 481203"/>
              <a:gd name="connsiteX124" fmla="*/ 5086154 w 12192000"/>
              <a:gd name="connsiteY124" fmla="*/ 314034 h 481203"/>
              <a:gd name="connsiteX125" fmla="*/ 5089483 w 12192000"/>
              <a:gd name="connsiteY125" fmla="*/ 412531 h 481203"/>
              <a:gd name="connsiteX126" fmla="*/ 4990986 w 12192000"/>
              <a:gd name="connsiteY126" fmla="*/ 409202 h 481203"/>
              <a:gd name="connsiteX127" fmla="*/ 4923693 w 12192000"/>
              <a:gd name="connsiteY127" fmla="*/ 481203 h 481203"/>
              <a:gd name="connsiteX128" fmla="*/ 4856400 w 12192000"/>
              <a:gd name="connsiteY128" fmla="*/ 409202 h 481203"/>
              <a:gd name="connsiteX129" fmla="*/ 4757904 w 12192000"/>
              <a:gd name="connsiteY129" fmla="*/ 412531 h 481203"/>
              <a:gd name="connsiteX130" fmla="*/ 4761233 w 12192000"/>
              <a:gd name="connsiteY130" fmla="*/ 314034 h 481203"/>
              <a:gd name="connsiteX131" fmla="*/ 4689232 w 12192000"/>
              <a:gd name="connsiteY131" fmla="*/ 246742 h 481203"/>
              <a:gd name="connsiteX132" fmla="*/ 4617231 w 12192000"/>
              <a:gd name="connsiteY132" fmla="*/ 314034 h 481203"/>
              <a:gd name="connsiteX133" fmla="*/ 4620560 w 12192000"/>
              <a:gd name="connsiteY133" fmla="*/ 412531 h 481203"/>
              <a:gd name="connsiteX134" fmla="*/ 4522063 w 12192000"/>
              <a:gd name="connsiteY134" fmla="*/ 409202 h 481203"/>
              <a:gd name="connsiteX135" fmla="*/ 4454770 w 12192000"/>
              <a:gd name="connsiteY135" fmla="*/ 481203 h 481203"/>
              <a:gd name="connsiteX136" fmla="*/ 4387477 w 12192000"/>
              <a:gd name="connsiteY136" fmla="*/ 409202 h 481203"/>
              <a:gd name="connsiteX137" fmla="*/ 4288981 w 12192000"/>
              <a:gd name="connsiteY137" fmla="*/ 412531 h 481203"/>
              <a:gd name="connsiteX138" fmla="*/ 4292310 w 12192000"/>
              <a:gd name="connsiteY138" fmla="*/ 314034 h 481203"/>
              <a:gd name="connsiteX139" fmla="*/ 4220308 w 12192000"/>
              <a:gd name="connsiteY139" fmla="*/ 246742 h 481203"/>
              <a:gd name="connsiteX140" fmla="*/ 4148310 w 12192000"/>
              <a:gd name="connsiteY140" fmla="*/ 314034 h 481203"/>
              <a:gd name="connsiteX141" fmla="*/ 4151639 w 12192000"/>
              <a:gd name="connsiteY141" fmla="*/ 412531 h 481203"/>
              <a:gd name="connsiteX142" fmla="*/ 4053142 w 12192000"/>
              <a:gd name="connsiteY142" fmla="*/ 409202 h 481203"/>
              <a:gd name="connsiteX143" fmla="*/ 3985850 w 12192000"/>
              <a:gd name="connsiteY143" fmla="*/ 481203 h 481203"/>
              <a:gd name="connsiteX144" fmla="*/ 3918556 w 12192000"/>
              <a:gd name="connsiteY144" fmla="*/ 409202 h 481203"/>
              <a:gd name="connsiteX145" fmla="*/ 3820060 w 12192000"/>
              <a:gd name="connsiteY145" fmla="*/ 412531 h 481203"/>
              <a:gd name="connsiteX146" fmla="*/ 3823389 w 12192000"/>
              <a:gd name="connsiteY146" fmla="*/ 314034 h 481203"/>
              <a:gd name="connsiteX147" fmla="*/ 3751387 w 12192000"/>
              <a:gd name="connsiteY147" fmla="*/ 246742 h 481203"/>
              <a:gd name="connsiteX148" fmla="*/ 3679387 w 12192000"/>
              <a:gd name="connsiteY148" fmla="*/ 314034 h 481203"/>
              <a:gd name="connsiteX149" fmla="*/ 3682716 w 12192000"/>
              <a:gd name="connsiteY149" fmla="*/ 412531 h 481203"/>
              <a:gd name="connsiteX150" fmla="*/ 3584220 w 12192000"/>
              <a:gd name="connsiteY150" fmla="*/ 409202 h 481203"/>
              <a:gd name="connsiteX151" fmla="*/ 3516929 w 12192000"/>
              <a:gd name="connsiteY151" fmla="*/ 481203 h 481203"/>
              <a:gd name="connsiteX152" fmla="*/ 3449635 w 12192000"/>
              <a:gd name="connsiteY152" fmla="*/ 409202 h 481203"/>
              <a:gd name="connsiteX153" fmla="*/ 3351138 w 12192000"/>
              <a:gd name="connsiteY153" fmla="*/ 412531 h 481203"/>
              <a:gd name="connsiteX154" fmla="*/ 3354467 w 12192000"/>
              <a:gd name="connsiteY154" fmla="*/ 314034 h 481203"/>
              <a:gd name="connsiteX155" fmla="*/ 3282465 w 12192000"/>
              <a:gd name="connsiteY155" fmla="*/ 246742 h 481203"/>
              <a:gd name="connsiteX156" fmla="*/ 3210464 w 12192000"/>
              <a:gd name="connsiteY156" fmla="*/ 314034 h 481203"/>
              <a:gd name="connsiteX157" fmla="*/ 3213793 w 12192000"/>
              <a:gd name="connsiteY157" fmla="*/ 412531 h 481203"/>
              <a:gd name="connsiteX158" fmla="*/ 3115296 w 12192000"/>
              <a:gd name="connsiteY158" fmla="*/ 409202 h 481203"/>
              <a:gd name="connsiteX159" fmla="*/ 3048004 w 12192000"/>
              <a:gd name="connsiteY159" fmla="*/ 481203 h 481203"/>
              <a:gd name="connsiteX160" fmla="*/ 2980711 w 12192000"/>
              <a:gd name="connsiteY160" fmla="*/ 409202 h 481203"/>
              <a:gd name="connsiteX161" fmla="*/ 2882213 w 12192000"/>
              <a:gd name="connsiteY161" fmla="*/ 412531 h 481203"/>
              <a:gd name="connsiteX162" fmla="*/ 2885543 w 12192000"/>
              <a:gd name="connsiteY162" fmla="*/ 314034 h 481203"/>
              <a:gd name="connsiteX163" fmla="*/ 2813542 w 12192000"/>
              <a:gd name="connsiteY163" fmla="*/ 246742 h 481203"/>
              <a:gd name="connsiteX164" fmla="*/ 2741541 w 12192000"/>
              <a:gd name="connsiteY164" fmla="*/ 314034 h 481203"/>
              <a:gd name="connsiteX165" fmla="*/ 2744870 w 12192000"/>
              <a:gd name="connsiteY165" fmla="*/ 412531 h 481203"/>
              <a:gd name="connsiteX166" fmla="*/ 2646373 w 12192000"/>
              <a:gd name="connsiteY166" fmla="*/ 409202 h 481203"/>
              <a:gd name="connsiteX167" fmla="*/ 2579081 w 12192000"/>
              <a:gd name="connsiteY167" fmla="*/ 481203 h 481203"/>
              <a:gd name="connsiteX168" fmla="*/ 2511788 w 12192000"/>
              <a:gd name="connsiteY168" fmla="*/ 409202 h 481203"/>
              <a:gd name="connsiteX169" fmla="*/ 2413291 w 12192000"/>
              <a:gd name="connsiteY169" fmla="*/ 412531 h 481203"/>
              <a:gd name="connsiteX170" fmla="*/ 2416620 w 12192000"/>
              <a:gd name="connsiteY170" fmla="*/ 314034 h 481203"/>
              <a:gd name="connsiteX171" fmla="*/ 2344619 w 12192000"/>
              <a:gd name="connsiteY171" fmla="*/ 246742 h 481203"/>
              <a:gd name="connsiteX172" fmla="*/ 2272619 w 12192000"/>
              <a:gd name="connsiteY172" fmla="*/ 314034 h 481203"/>
              <a:gd name="connsiteX173" fmla="*/ 2275948 w 12192000"/>
              <a:gd name="connsiteY173" fmla="*/ 412531 h 481203"/>
              <a:gd name="connsiteX174" fmla="*/ 2177451 w 12192000"/>
              <a:gd name="connsiteY174" fmla="*/ 409202 h 481203"/>
              <a:gd name="connsiteX175" fmla="*/ 2110159 w 12192000"/>
              <a:gd name="connsiteY175" fmla="*/ 481203 h 481203"/>
              <a:gd name="connsiteX176" fmla="*/ 2042864 w 12192000"/>
              <a:gd name="connsiteY176" fmla="*/ 409202 h 481203"/>
              <a:gd name="connsiteX177" fmla="*/ 1944367 w 12192000"/>
              <a:gd name="connsiteY177" fmla="*/ 412531 h 481203"/>
              <a:gd name="connsiteX178" fmla="*/ 1947697 w 12192000"/>
              <a:gd name="connsiteY178" fmla="*/ 314034 h 481203"/>
              <a:gd name="connsiteX179" fmla="*/ 1875695 w 12192000"/>
              <a:gd name="connsiteY179" fmla="*/ 246742 h 481203"/>
              <a:gd name="connsiteX180" fmla="*/ 1803695 w 12192000"/>
              <a:gd name="connsiteY180" fmla="*/ 314034 h 481203"/>
              <a:gd name="connsiteX181" fmla="*/ 1807024 w 12192000"/>
              <a:gd name="connsiteY181" fmla="*/ 412531 h 481203"/>
              <a:gd name="connsiteX182" fmla="*/ 1708527 w 12192000"/>
              <a:gd name="connsiteY182" fmla="*/ 409202 h 481203"/>
              <a:gd name="connsiteX183" fmla="*/ 1641235 w 12192000"/>
              <a:gd name="connsiteY183" fmla="*/ 481203 h 481203"/>
              <a:gd name="connsiteX184" fmla="*/ 1573942 w 12192000"/>
              <a:gd name="connsiteY184" fmla="*/ 409202 h 481203"/>
              <a:gd name="connsiteX185" fmla="*/ 1475445 w 12192000"/>
              <a:gd name="connsiteY185" fmla="*/ 412531 h 481203"/>
              <a:gd name="connsiteX186" fmla="*/ 1478774 w 12192000"/>
              <a:gd name="connsiteY186" fmla="*/ 314034 h 481203"/>
              <a:gd name="connsiteX187" fmla="*/ 1406773 w 12192000"/>
              <a:gd name="connsiteY187" fmla="*/ 246742 h 481203"/>
              <a:gd name="connsiteX188" fmla="*/ 1334772 w 12192000"/>
              <a:gd name="connsiteY188" fmla="*/ 314034 h 481203"/>
              <a:gd name="connsiteX189" fmla="*/ 1338101 w 12192000"/>
              <a:gd name="connsiteY189" fmla="*/ 412531 h 481203"/>
              <a:gd name="connsiteX190" fmla="*/ 1239604 w 12192000"/>
              <a:gd name="connsiteY190" fmla="*/ 409202 h 481203"/>
              <a:gd name="connsiteX191" fmla="*/ 1172312 w 12192000"/>
              <a:gd name="connsiteY191" fmla="*/ 481203 h 481203"/>
              <a:gd name="connsiteX192" fmla="*/ 1105019 w 12192000"/>
              <a:gd name="connsiteY192" fmla="*/ 409202 h 481203"/>
              <a:gd name="connsiteX193" fmla="*/ 1006522 w 12192000"/>
              <a:gd name="connsiteY193" fmla="*/ 412531 h 481203"/>
              <a:gd name="connsiteX194" fmla="*/ 1009851 w 12192000"/>
              <a:gd name="connsiteY194" fmla="*/ 314034 h 481203"/>
              <a:gd name="connsiteX195" fmla="*/ 937850 w 12192000"/>
              <a:gd name="connsiteY195" fmla="*/ 246742 h 481203"/>
              <a:gd name="connsiteX196" fmla="*/ 865849 w 12192000"/>
              <a:gd name="connsiteY196" fmla="*/ 314034 h 481203"/>
              <a:gd name="connsiteX197" fmla="*/ 869178 w 12192000"/>
              <a:gd name="connsiteY197" fmla="*/ 412531 h 481203"/>
              <a:gd name="connsiteX198" fmla="*/ 770681 w 12192000"/>
              <a:gd name="connsiteY198" fmla="*/ 409202 h 481203"/>
              <a:gd name="connsiteX199" fmla="*/ 703389 w 12192000"/>
              <a:gd name="connsiteY199" fmla="*/ 481203 h 481203"/>
              <a:gd name="connsiteX200" fmla="*/ 636096 w 12192000"/>
              <a:gd name="connsiteY200" fmla="*/ 409202 h 481203"/>
              <a:gd name="connsiteX201" fmla="*/ 537599 w 12192000"/>
              <a:gd name="connsiteY201" fmla="*/ 412531 h 481203"/>
              <a:gd name="connsiteX202" fmla="*/ 540928 w 12192000"/>
              <a:gd name="connsiteY202" fmla="*/ 314034 h 481203"/>
              <a:gd name="connsiteX203" fmla="*/ 468928 w 12192000"/>
              <a:gd name="connsiteY203" fmla="*/ 246742 h 481203"/>
              <a:gd name="connsiteX204" fmla="*/ 396927 w 12192000"/>
              <a:gd name="connsiteY204" fmla="*/ 314034 h 481203"/>
              <a:gd name="connsiteX205" fmla="*/ 400256 w 12192000"/>
              <a:gd name="connsiteY205" fmla="*/ 412531 h 481203"/>
              <a:gd name="connsiteX206" fmla="*/ 301758 w 12192000"/>
              <a:gd name="connsiteY206" fmla="*/ 409202 h 481203"/>
              <a:gd name="connsiteX207" fmla="*/ 234467 w 12192000"/>
              <a:gd name="connsiteY207" fmla="*/ 481203 h 481203"/>
              <a:gd name="connsiteX208" fmla="*/ 167174 w 12192000"/>
              <a:gd name="connsiteY208" fmla="*/ 409202 h 481203"/>
              <a:gd name="connsiteX209" fmla="*/ 68677 w 12192000"/>
              <a:gd name="connsiteY209" fmla="*/ 412531 h 481203"/>
              <a:gd name="connsiteX210" fmla="*/ 72006 w 12192000"/>
              <a:gd name="connsiteY210" fmla="*/ 314034 h 481203"/>
              <a:gd name="connsiteX211" fmla="*/ 5 w 12192000"/>
              <a:gd name="connsiteY211" fmla="*/ 246742 h 481203"/>
              <a:gd name="connsiteX212" fmla="*/ 0 w 12192000"/>
              <a:gd name="connsiteY212" fmla="*/ 246742 h 481203"/>
              <a:gd name="connsiteX213" fmla="*/ 0 w 12192000"/>
              <a:gd name="connsiteY213" fmla="*/ 0 h 481203"/>
              <a:gd name="connsiteX214" fmla="*/ 228601 w 12192000"/>
              <a:gd name="connsiteY214" fmla="*/ 107251 h 481203"/>
              <a:gd name="connsiteX215" fmla="*/ 190328 w 12192000"/>
              <a:gd name="connsiteY215" fmla="*/ 148201 h 481203"/>
              <a:gd name="connsiteX216" fmla="*/ 134308 w 12192000"/>
              <a:gd name="connsiteY216" fmla="*/ 146308 h 481203"/>
              <a:gd name="connsiteX217" fmla="*/ 136201 w 12192000"/>
              <a:gd name="connsiteY217" fmla="*/ 202328 h 481203"/>
              <a:gd name="connsiteX218" fmla="*/ 95251 w 12192000"/>
              <a:gd name="connsiteY218" fmla="*/ 240601 h 481203"/>
              <a:gd name="connsiteX219" fmla="*/ 136201 w 12192000"/>
              <a:gd name="connsiteY219" fmla="*/ 278874 h 481203"/>
              <a:gd name="connsiteX220" fmla="*/ 134308 w 12192000"/>
              <a:gd name="connsiteY220" fmla="*/ 334894 h 481203"/>
              <a:gd name="connsiteX221" fmla="*/ 190328 w 12192000"/>
              <a:gd name="connsiteY221" fmla="*/ 333001 h 481203"/>
              <a:gd name="connsiteX222" fmla="*/ 228601 w 12192000"/>
              <a:gd name="connsiteY222" fmla="*/ 373951 h 481203"/>
              <a:gd name="connsiteX223" fmla="*/ 266874 w 12192000"/>
              <a:gd name="connsiteY223" fmla="*/ 333001 h 481203"/>
              <a:gd name="connsiteX224" fmla="*/ 322894 w 12192000"/>
              <a:gd name="connsiteY224" fmla="*/ 334894 h 481203"/>
              <a:gd name="connsiteX225" fmla="*/ 321001 w 12192000"/>
              <a:gd name="connsiteY225" fmla="*/ 278874 h 481203"/>
              <a:gd name="connsiteX226" fmla="*/ 361951 w 12192000"/>
              <a:gd name="connsiteY226" fmla="*/ 240601 h 481203"/>
              <a:gd name="connsiteX227" fmla="*/ 321001 w 12192000"/>
              <a:gd name="connsiteY227" fmla="*/ 202328 h 481203"/>
              <a:gd name="connsiteX228" fmla="*/ 322894 w 12192000"/>
              <a:gd name="connsiteY228" fmla="*/ 146308 h 481203"/>
              <a:gd name="connsiteX229" fmla="*/ 266874 w 12192000"/>
              <a:gd name="connsiteY229" fmla="*/ 148201 h 481203"/>
              <a:gd name="connsiteX230" fmla="*/ 228601 w 12192000"/>
              <a:gd name="connsiteY230" fmla="*/ 107251 h 481203"/>
              <a:gd name="connsiteX231" fmla="*/ 697707 w 12192000"/>
              <a:gd name="connsiteY231" fmla="*/ 107251 h 481203"/>
              <a:gd name="connsiteX232" fmla="*/ 659434 w 12192000"/>
              <a:gd name="connsiteY232" fmla="*/ 148201 h 481203"/>
              <a:gd name="connsiteX233" fmla="*/ 603414 w 12192000"/>
              <a:gd name="connsiteY233" fmla="*/ 146308 h 481203"/>
              <a:gd name="connsiteX234" fmla="*/ 605307 w 12192000"/>
              <a:gd name="connsiteY234" fmla="*/ 202328 h 481203"/>
              <a:gd name="connsiteX235" fmla="*/ 564357 w 12192000"/>
              <a:gd name="connsiteY235" fmla="*/ 240601 h 481203"/>
              <a:gd name="connsiteX236" fmla="*/ 605307 w 12192000"/>
              <a:gd name="connsiteY236" fmla="*/ 278874 h 481203"/>
              <a:gd name="connsiteX237" fmla="*/ 603414 w 12192000"/>
              <a:gd name="connsiteY237" fmla="*/ 334894 h 481203"/>
              <a:gd name="connsiteX238" fmla="*/ 659434 w 12192000"/>
              <a:gd name="connsiteY238" fmla="*/ 333001 h 481203"/>
              <a:gd name="connsiteX239" fmla="*/ 697707 w 12192000"/>
              <a:gd name="connsiteY239" fmla="*/ 373951 h 481203"/>
              <a:gd name="connsiteX240" fmla="*/ 735980 w 12192000"/>
              <a:gd name="connsiteY240" fmla="*/ 333001 h 481203"/>
              <a:gd name="connsiteX241" fmla="*/ 792000 w 12192000"/>
              <a:gd name="connsiteY241" fmla="*/ 334894 h 481203"/>
              <a:gd name="connsiteX242" fmla="*/ 790107 w 12192000"/>
              <a:gd name="connsiteY242" fmla="*/ 278874 h 481203"/>
              <a:gd name="connsiteX243" fmla="*/ 831057 w 12192000"/>
              <a:gd name="connsiteY243" fmla="*/ 240601 h 481203"/>
              <a:gd name="connsiteX244" fmla="*/ 790107 w 12192000"/>
              <a:gd name="connsiteY244" fmla="*/ 202328 h 481203"/>
              <a:gd name="connsiteX245" fmla="*/ 792000 w 12192000"/>
              <a:gd name="connsiteY245" fmla="*/ 146308 h 481203"/>
              <a:gd name="connsiteX246" fmla="*/ 735980 w 12192000"/>
              <a:gd name="connsiteY246" fmla="*/ 148201 h 481203"/>
              <a:gd name="connsiteX247" fmla="*/ 697707 w 12192000"/>
              <a:gd name="connsiteY247" fmla="*/ 107251 h 481203"/>
              <a:gd name="connsiteX248" fmla="*/ 1166813 w 12192000"/>
              <a:gd name="connsiteY248" fmla="*/ 107251 h 481203"/>
              <a:gd name="connsiteX249" fmla="*/ 1128540 w 12192000"/>
              <a:gd name="connsiteY249" fmla="*/ 148201 h 481203"/>
              <a:gd name="connsiteX250" fmla="*/ 1072520 w 12192000"/>
              <a:gd name="connsiteY250" fmla="*/ 146308 h 481203"/>
              <a:gd name="connsiteX251" fmla="*/ 1074413 w 12192000"/>
              <a:gd name="connsiteY251" fmla="*/ 202328 h 481203"/>
              <a:gd name="connsiteX252" fmla="*/ 1033463 w 12192000"/>
              <a:gd name="connsiteY252" fmla="*/ 240601 h 481203"/>
              <a:gd name="connsiteX253" fmla="*/ 1074413 w 12192000"/>
              <a:gd name="connsiteY253" fmla="*/ 278874 h 481203"/>
              <a:gd name="connsiteX254" fmla="*/ 1072520 w 12192000"/>
              <a:gd name="connsiteY254" fmla="*/ 334894 h 481203"/>
              <a:gd name="connsiteX255" fmla="*/ 1128540 w 12192000"/>
              <a:gd name="connsiteY255" fmla="*/ 333001 h 481203"/>
              <a:gd name="connsiteX256" fmla="*/ 1166813 w 12192000"/>
              <a:gd name="connsiteY256" fmla="*/ 373951 h 481203"/>
              <a:gd name="connsiteX257" fmla="*/ 1205086 w 12192000"/>
              <a:gd name="connsiteY257" fmla="*/ 333001 h 481203"/>
              <a:gd name="connsiteX258" fmla="*/ 1261106 w 12192000"/>
              <a:gd name="connsiteY258" fmla="*/ 334894 h 481203"/>
              <a:gd name="connsiteX259" fmla="*/ 1259213 w 12192000"/>
              <a:gd name="connsiteY259" fmla="*/ 278874 h 481203"/>
              <a:gd name="connsiteX260" fmla="*/ 1300163 w 12192000"/>
              <a:gd name="connsiteY260" fmla="*/ 240601 h 481203"/>
              <a:gd name="connsiteX261" fmla="*/ 1259213 w 12192000"/>
              <a:gd name="connsiteY261" fmla="*/ 202328 h 481203"/>
              <a:gd name="connsiteX262" fmla="*/ 1261106 w 12192000"/>
              <a:gd name="connsiteY262" fmla="*/ 146308 h 481203"/>
              <a:gd name="connsiteX263" fmla="*/ 1205086 w 12192000"/>
              <a:gd name="connsiteY263" fmla="*/ 148201 h 481203"/>
              <a:gd name="connsiteX264" fmla="*/ 1166813 w 12192000"/>
              <a:gd name="connsiteY264" fmla="*/ 107251 h 481203"/>
              <a:gd name="connsiteX265" fmla="*/ 1635919 w 12192000"/>
              <a:gd name="connsiteY265" fmla="*/ 107251 h 481203"/>
              <a:gd name="connsiteX266" fmla="*/ 1597646 w 12192000"/>
              <a:gd name="connsiteY266" fmla="*/ 148201 h 481203"/>
              <a:gd name="connsiteX267" fmla="*/ 1541626 w 12192000"/>
              <a:gd name="connsiteY267" fmla="*/ 146308 h 481203"/>
              <a:gd name="connsiteX268" fmla="*/ 1543519 w 12192000"/>
              <a:gd name="connsiteY268" fmla="*/ 202328 h 481203"/>
              <a:gd name="connsiteX269" fmla="*/ 1502569 w 12192000"/>
              <a:gd name="connsiteY269" fmla="*/ 240601 h 481203"/>
              <a:gd name="connsiteX270" fmla="*/ 1543519 w 12192000"/>
              <a:gd name="connsiteY270" fmla="*/ 278874 h 481203"/>
              <a:gd name="connsiteX271" fmla="*/ 1541626 w 12192000"/>
              <a:gd name="connsiteY271" fmla="*/ 334894 h 481203"/>
              <a:gd name="connsiteX272" fmla="*/ 1597646 w 12192000"/>
              <a:gd name="connsiteY272" fmla="*/ 333001 h 481203"/>
              <a:gd name="connsiteX273" fmla="*/ 1635919 w 12192000"/>
              <a:gd name="connsiteY273" fmla="*/ 373951 h 481203"/>
              <a:gd name="connsiteX274" fmla="*/ 1674192 w 12192000"/>
              <a:gd name="connsiteY274" fmla="*/ 333001 h 481203"/>
              <a:gd name="connsiteX275" fmla="*/ 1730212 w 12192000"/>
              <a:gd name="connsiteY275" fmla="*/ 334894 h 481203"/>
              <a:gd name="connsiteX276" fmla="*/ 1728319 w 12192000"/>
              <a:gd name="connsiteY276" fmla="*/ 278874 h 481203"/>
              <a:gd name="connsiteX277" fmla="*/ 1769269 w 12192000"/>
              <a:gd name="connsiteY277" fmla="*/ 240601 h 481203"/>
              <a:gd name="connsiteX278" fmla="*/ 1728319 w 12192000"/>
              <a:gd name="connsiteY278" fmla="*/ 202328 h 481203"/>
              <a:gd name="connsiteX279" fmla="*/ 1730212 w 12192000"/>
              <a:gd name="connsiteY279" fmla="*/ 146308 h 481203"/>
              <a:gd name="connsiteX280" fmla="*/ 1674192 w 12192000"/>
              <a:gd name="connsiteY280" fmla="*/ 148201 h 481203"/>
              <a:gd name="connsiteX281" fmla="*/ 1635919 w 12192000"/>
              <a:gd name="connsiteY281" fmla="*/ 107251 h 481203"/>
              <a:gd name="connsiteX282" fmla="*/ 2105025 w 12192000"/>
              <a:gd name="connsiteY282" fmla="*/ 107251 h 481203"/>
              <a:gd name="connsiteX283" fmla="*/ 2066752 w 12192000"/>
              <a:gd name="connsiteY283" fmla="*/ 148201 h 481203"/>
              <a:gd name="connsiteX284" fmla="*/ 2010732 w 12192000"/>
              <a:gd name="connsiteY284" fmla="*/ 146308 h 481203"/>
              <a:gd name="connsiteX285" fmla="*/ 2012625 w 12192000"/>
              <a:gd name="connsiteY285" fmla="*/ 202328 h 481203"/>
              <a:gd name="connsiteX286" fmla="*/ 1971675 w 12192000"/>
              <a:gd name="connsiteY286" fmla="*/ 240601 h 481203"/>
              <a:gd name="connsiteX287" fmla="*/ 2012625 w 12192000"/>
              <a:gd name="connsiteY287" fmla="*/ 278874 h 481203"/>
              <a:gd name="connsiteX288" fmla="*/ 2010732 w 12192000"/>
              <a:gd name="connsiteY288" fmla="*/ 334894 h 481203"/>
              <a:gd name="connsiteX289" fmla="*/ 2066752 w 12192000"/>
              <a:gd name="connsiteY289" fmla="*/ 333001 h 481203"/>
              <a:gd name="connsiteX290" fmla="*/ 2105025 w 12192000"/>
              <a:gd name="connsiteY290" fmla="*/ 373951 h 481203"/>
              <a:gd name="connsiteX291" fmla="*/ 2143298 w 12192000"/>
              <a:gd name="connsiteY291" fmla="*/ 333001 h 481203"/>
              <a:gd name="connsiteX292" fmla="*/ 2199318 w 12192000"/>
              <a:gd name="connsiteY292" fmla="*/ 334894 h 481203"/>
              <a:gd name="connsiteX293" fmla="*/ 2197425 w 12192000"/>
              <a:gd name="connsiteY293" fmla="*/ 278874 h 481203"/>
              <a:gd name="connsiteX294" fmla="*/ 2238375 w 12192000"/>
              <a:gd name="connsiteY294" fmla="*/ 240601 h 481203"/>
              <a:gd name="connsiteX295" fmla="*/ 2197425 w 12192000"/>
              <a:gd name="connsiteY295" fmla="*/ 202328 h 481203"/>
              <a:gd name="connsiteX296" fmla="*/ 2199318 w 12192000"/>
              <a:gd name="connsiteY296" fmla="*/ 146308 h 481203"/>
              <a:gd name="connsiteX297" fmla="*/ 2143298 w 12192000"/>
              <a:gd name="connsiteY297" fmla="*/ 148201 h 481203"/>
              <a:gd name="connsiteX298" fmla="*/ 2105025 w 12192000"/>
              <a:gd name="connsiteY298" fmla="*/ 107251 h 481203"/>
              <a:gd name="connsiteX299" fmla="*/ 2574131 w 12192000"/>
              <a:gd name="connsiteY299" fmla="*/ 107251 h 481203"/>
              <a:gd name="connsiteX300" fmla="*/ 2535858 w 12192000"/>
              <a:gd name="connsiteY300" fmla="*/ 148201 h 481203"/>
              <a:gd name="connsiteX301" fmla="*/ 2479838 w 12192000"/>
              <a:gd name="connsiteY301" fmla="*/ 146308 h 481203"/>
              <a:gd name="connsiteX302" fmla="*/ 2481731 w 12192000"/>
              <a:gd name="connsiteY302" fmla="*/ 202328 h 481203"/>
              <a:gd name="connsiteX303" fmla="*/ 2440781 w 12192000"/>
              <a:gd name="connsiteY303" fmla="*/ 240601 h 481203"/>
              <a:gd name="connsiteX304" fmla="*/ 2481731 w 12192000"/>
              <a:gd name="connsiteY304" fmla="*/ 278874 h 481203"/>
              <a:gd name="connsiteX305" fmla="*/ 2479838 w 12192000"/>
              <a:gd name="connsiteY305" fmla="*/ 334894 h 481203"/>
              <a:gd name="connsiteX306" fmla="*/ 2535858 w 12192000"/>
              <a:gd name="connsiteY306" fmla="*/ 333001 h 481203"/>
              <a:gd name="connsiteX307" fmla="*/ 2574131 w 12192000"/>
              <a:gd name="connsiteY307" fmla="*/ 373951 h 481203"/>
              <a:gd name="connsiteX308" fmla="*/ 2612404 w 12192000"/>
              <a:gd name="connsiteY308" fmla="*/ 333001 h 481203"/>
              <a:gd name="connsiteX309" fmla="*/ 2668424 w 12192000"/>
              <a:gd name="connsiteY309" fmla="*/ 334894 h 481203"/>
              <a:gd name="connsiteX310" fmla="*/ 2666531 w 12192000"/>
              <a:gd name="connsiteY310" fmla="*/ 278874 h 481203"/>
              <a:gd name="connsiteX311" fmla="*/ 2707481 w 12192000"/>
              <a:gd name="connsiteY311" fmla="*/ 240601 h 481203"/>
              <a:gd name="connsiteX312" fmla="*/ 2666531 w 12192000"/>
              <a:gd name="connsiteY312" fmla="*/ 202328 h 481203"/>
              <a:gd name="connsiteX313" fmla="*/ 2668424 w 12192000"/>
              <a:gd name="connsiteY313" fmla="*/ 146308 h 481203"/>
              <a:gd name="connsiteX314" fmla="*/ 2612404 w 12192000"/>
              <a:gd name="connsiteY314" fmla="*/ 148201 h 481203"/>
              <a:gd name="connsiteX315" fmla="*/ 2574131 w 12192000"/>
              <a:gd name="connsiteY315" fmla="*/ 107251 h 481203"/>
              <a:gd name="connsiteX316" fmla="*/ 3043237 w 12192000"/>
              <a:gd name="connsiteY316" fmla="*/ 107251 h 481203"/>
              <a:gd name="connsiteX317" fmla="*/ 3004964 w 12192000"/>
              <a:gd name="connsiteY317" fmla="*/ 148201 h 481203"/>
              <a:gd name="connsiteX318" fmla="*/ 2948944 w 12192000"/>
              <a:gd name="connsiteY318" fmla="*/ 146308 h 481203"/>
              <a:gd name="connsiteX319" fmla="*/ 2950837 w 12192000"/>
              <a:gd name="connsiteY319" fmla="*/ 202328 h 481203"/>
              <a:gd name="connsiteX320" fmla="*/ 2909887 w 12192000"/>
              <a:gd name="connsiteY320" fmla="*/ 240601 h 481203"/>
              <a:gd name="connsiteX321" fmla="*/ 2950837 w 12192000"/>
              <a:gd name="connsiteY321" fmla="*/ 278874 h 481203"/>
              <a:gd name="connsiteX322" fmla="*/ 2948944 w 12192000"/>
              <a:gd name="connsiteY322" fmla="*/ 334894 h 481203"/>
              <a:gd name="connsiteX323" fmla="*/ 3004964 w 12192000"/>
              <a:gd name="connsiteY323" fmla="*/ 333001 h 481203"/>
              <a:gd name="connsiteX324" fmla="*/ 3043237 w 12192000"/>
              <a:gd name="connsiteY324" fmla="*/ 373951 h 481203"/>
              <a:gd name="connsiteX325" fmla="*/ 3081510 w 12192000"/>
              <a:gd name="connsiteY325" fmla="*/ 333001 h 481203"/>
              <a:gd name="connsiteX326" fmla="*/ 3137530 w 12192000"/>
              <a:gd name="connsiteY326" fmla="*/ 334894 h 481203"/>
              <a:gd name="connsiteX327" fmla="*/ 3135637 w 12192000"/>
              <a:gd name="connsiteY327" fmla="*/ 278874 h 481203"/>
              <a:gd name="connsiteX328" fmla="*/ 3176587 w 12192000"/>
              <a:gd name="connsiteY328" fmla="*/ 240601 h 481203"/>
              <a:gd name="connsiteX329" fmla="*/ 3135637 w 12192000"/>
              <a:gd name="connsiteY329" fmla="*/ 202328 h 481203"/>
              <a:gd name="connsiteX330" fmla="*/ 3137530 w 12192000"/>
              <a:gd name="connsiteY330" fmla="*/ 146308 h 481203"/>
              <a:gd name="connsiteX331" fmla="*/ 3081510 w 12192000"/>
              <a:gd name="connsiteY331" fmla="*/ 148201 h 481203"/>
              <a:gd name="connsiteX332" fmla="*/ 3043237 w 12192000"/>
              <a:gd name="connsiteY332" fmla="*/ 107251 h 481203"/>
              <a:gd name="connsiteX333" fmla="*/ 3512343 w 12192000"/>
              <a:gd name="connsiteY333" fmla="*/ 107251 h 481203"/>
              <a:gd name="connsiteX334" fmla="*/ 3474070 w 12192000"/>
              <a:gd name="connsiteY334" fmla="*/ 148201 h 481203"/>
              <a:gd name="connsiteX335" fmla="*/ 3418050 w 12192000"/>
              <a:gd name="connsiteY335" fmla="*/ 146308 h 481203"/>
              <a:gd name="connsiteX336" fmla="*/ 3419943 w 12192000"/>
              <a:gd name="connsiteY336" fmla="*/ 202328 h 481203"/>
              <a:gd name="connsiteX337" fmla="*/ 3378993 w 12192000"/>
              <a:gd name="connsiteY337" fmla="*/ 240601 h 481203"/>
              <a:gd name="connsiteX338" fmla="*/ 3419943 w 12192000"/>
              <a:gd name="connsiteY338" fmla="*/ 278874 h 481203"/>
              <a:gd name="connsiteX339" fmla="*/ 3418050 w 12192000"/>
              <a:gd name="connsiteY339" fmla="*/ 334894 h 481203"/>
              <a:gd name="connsiteX340" fmla="*/ 3474070 w 12192000"/>
              <a:gd name="connsiteY340" fmla="*/ 333001 h 481203"/>
              <a:gd name="connsiteX341" fmla="*/ 3512343 w 12192000"/>
              <a:gd name="connsiteY341" fmla="*/ 373951 h 481203"/>
              <a:gd name="connsiteX342" fmla="*/ 3550616 w 12192000"/>
              <a:gd name="connsiteY342" fmla="*/ 333001 h 481203"/>
              <a:gd name="connsiteX343" fmla="*/ 3606636 w 12192000"/>
              <a:gd name="connsiteY343" fmla="*/ 334894 h 481203"/>
              <a:gd name="connsiteX344" fmla="*/ 3604743 w 12192000"/>
              <a:gd name="connsiteY344" fmla="*/ 278874 h 481203"/>
              <a:gd name="connsiteX345" fmla="*/ 3645693 w 12192000"/>
              <a:gd name="connsiteY345" fmla="*/ 240601 h 481203"/>
              <a:gd name="connsiteX346" fmla="*/ 3604743 w 12192000"/>
              <a:gd name="connsiteY346" fmla="*/ 202328 h 481203"/>
              <a:gd name="connsiteX347" fmla="*/ 3606636 w 12192000"/>
              <a:gd name="connsiteY347" fmla="*/ 146308 h 481203"/>
              <a:gd name="connsiteX348" fmla="*/ 3550616 w 12192000"/>
              <a:gd name="connsiteY348" fmla="*/ 148201 h 481203"/>
              <a:gd name="connsiteX349" fmla="*/ 3512343 w 12192000"/>
              <a:gd name="connsiteY349" fmla="*/ 107251 h 481203"/>
              <a:gd name="connsiteX350" fmla="*/ 3981449 w 12192000"/>
              <a:gd name="connsiteY350" fmla="*/ 107251 h 481203"/>
              <a:gd name="connsiteX351" fmla="*/ 3943176 w 12192000"/>
              <a:gd name="connsiteY351" fmla="*/ 148201 h 481203"/>
              <a:gd name="connsiteX352" fmla="*/ 3887156 w 12192000"/>
              <a:gd name="connsiteY352" fmla="*/ 146308 h 481203"/>
              <a:gd name="connsiteX353" fmla="*/ 3889049 w 12192000"/>
              <a:gd name="connsiteY353" fmla="*/ 202328 h 481203"/>
              <a:gd name="connsiteX354" fmla="*/ 3848099 w 12192000"/>
              <a:gd name="connsiteY354" fmla="*/ 240601 h 481203"/>
              <a:gd name="connsiteX355" fmla="*/ 3889049 w 12192000"/>
              <a:gd name="connsiteY355" fmla="*/ 278874 h 481203"/>
              <a:gd name="connsiteX356" fmla="*/ 3887156 w 12192000"/>
              <a:gd name="connsiteY356" fmla="*/ 334894 h 481203"/>
              <a:gd name="connsiteX357" fmla="*/ 3943176 w 12192000"/>
              <a:gd name="connsiteY357" fmla="*/ 333001 h 481203"/>
              <a:gd name="connsiteX358" fmla="*/ 3981449 w 12192000"/>
              <a:gd name="connsiteY358" fmla="*/ 373951 h 481203"/>
              <a:gd name="connsiteX359" fmla="*/ 4019722 w 12192000"/>
              <a:gd name="connsiteY359" fmla="*/ 333001 h 481203"/>
              <a:gd name="connsiteX360" fmla="*/ 4075742 w 12192000"/>
              <a:gd name="connsiteY360" fmla="*/ 334894 h 481203"/>
              <a:gd name="connsiteX361" fmla="*/ 4073849 w 12192000"/>
              <a:gd name="connsiteY361" fmla="*/ 278874 h 481203"/>
              <a:gd name="connsiteX362" fmla="*/ 4114799 w 12192000"/>
              <a:gd name="connsiteY362" fmla="*/ 240601 h 481203"/>
              <a:gd name="connsiteX363" fmla="*/ 4073849 w 12192000"/>
              <a:gd name="connsiteY363" fmla="*/ 202328 h 481203"/>
              <a:gd name="connsiteX364" fmla="*/ 4075742 w 12192000"/>
              <a:gd name="connsiteY364" fmla="*/ 146308 h 481203"/>
              <a:gd name="connsiteX365" fmla="*/ 4019722 w 12192000"/>
              <a:gd name="connsiteY365" fmla="*/ 148201 h 481203"/>
              <a:gd name="connsiteX366" fmla="*/ 3981449 w 12192000"/>
              <a:gd name="connsiteY366" fmla="*/ 107251 h 481203"/>
              <a:gd name="connsiteX367" fmla="*/ 4450555 w 12192000"/>
              <a:gd name="connsiteY367" fmla="*/ 107251 h 481203"/>
              <a:gd name="connsiteX368" fmla="*/ 4412282 w 12192000"/>
              <a:gd name="connsiteY368" fmla="*/ 148201 h 481203"/>
              <a:gd name="connsiteX369" fmla="*/ 4356262 w 12192000"/>
              <a:gd name="connsiteY369" fmla="*/ 146308 h 481203"/>
              <a:gd name="connsiteX370" fmla="*/ 4358155 w 12192000"/>
              <a:gd name="connsiteY370" fmla="*/ 202328 h 481203"/>
              <a:gd name="connsiteX371" fmla="*/ 4317205 w 12192000"/>
              <a:gd name="connsiteY371" fmla="*/ 240601 h 481203"/>
              <a:gd name="connsiteX372" fmla="*/ 4358155 w 12192000"/>
              <a:gd name="connsiteY372" fmla="*/ 278874 h 481203"/>
              <a:gd name="connsiteX373" fmla="*/ 4356262 w 12192000"/>
              <a:gd name="connsiteY373" fmla="*/ 334894 h 481203"/>
              <a:gd name="connsiteX374" fmla="*/ 4412282 w 12192000"/>
              <a:gd name="connsiteY374" fmla="*/ 333001 h 481203"/>
              <a:gd name="connsiteX375" fmla="*/ 4450555 w 12192000"/>
              <a:gd name="connsiteY375" fmla="*/ 373951 h 481203"/>
              <a:gd name="connsiteX376" fmla="*/ 4488828 w 12192000"/>
              <a:gd name="connsiteY376" fmla="*/ 333001 h 481203"/>
              <a:gd name="connsiteX377" fmla="*/ 4544848 w 12192000"/>
              <a:gd name="connsiteY377" fmla="*/ 334894 h 481203"/>
              <a:gd name="connsiteX378" fmla="*/ 4542955 w 12192000"/>
              <a:gd name="connsiteY378" fmla="*/ 278874 h 481203"/>
              <a:gd name="connsiteX379" fmla="*/ 4583905 w 12192000"/>
              <a:gd name="connsiteY379" fmla="*/ 240601 h 481203"/>
              <a:gd name="connsiteX380" fmla="*/ 4542955 w 12192000"/>
              <a:gd name="connsiteY380" fmla="*/ 202328 h 481203"/>
              <a:gd name="connsiteX381" fmla="*/ 4544848 w 12192000"/>
              <a:gd name="connsiteY381" fmla="*/ 146308 h 481203"/>
              <a:gd name="connsiteX382" fmla="*/ 4488828 w 12192000"/>
              <a:gd name="connsiteY382" fmla="*/ 148201 h 481203"/>
              <a:gd name="connsiteX383" fmla="*/ 4450555 w 12192000"/>
              <a:gd name="connsiteY383" fmla="*/ 107251 h 481203"/>
              <a:gd name="connsiteX384" fmla="*/ 4919661 w 12192000"/>
              <a:gd name="connsiteY384" fmla="*/ 107251 h 481203"/>
              <a:gd name="connsiteX385" fmla="*/ 4881388 w 12192000"/>
              <a:gd name="connsiteY385" fmla="*/ 148201 h 481203"/>
              <a:gd name="connsiteX386" fmla="*/ 4825368 w 12192000"/>
              <a:gd name="connsiteY386" fmla="*/ 146308 h 481203"/>
              <a:gd name="connsiteX387" fmla="*/ 4827261 w 12192000"/>
              <a:gd name="connsiteY387" fmla="*/ 202328 h 481203"/>
              <a:gd name="connsiteX388" fmla="*/ 4786311 w 12192000"/>
              <a:gd name="connsiteY388" fmla="*/ 240601 h 481203"/>
              <a:gd name="connsiteX389" fmla="*/ 4827261 w 12192000"/>
              <a:gd name="connsiteY389" fmla="*/ 278874 h 481203"/>
              <a:gd name="connsiteX390" fmla="*/ 4825368 w 12192000"/>
              <a:gd name="connsiteY390" fmla="*/ 334894 h 481203"/>
              <a:gd name="connsiteX391" fmla="*/ 4881388 w 12192000"/>
              <a:gd name="connsiteY391" fmla="*/ 333001 h 481203"/>
              <a:gd name="connsiteX392" fmla="*/ 4919661 w 12192000"/>
              <a:gd name="connsiteY392" fmla="*/ 373951 h 481203"/>
              <a:gd name="connsiteX393" fmla="*/ 4957934 w 12192000"/>
              <a:gd name="connsiteY393" fmla="*/ 333001 h 481203"/>
              <a:gd name="connsiteX394" fmla="*/ 5013954 w 12192000"/>
              <a:gd name="connsiteY394" fmla="*/ 334894 h 481203"/>
              <a:gd name="connsiteX395" fmla="*/ 5012061 w 12192000"/>
              <a:gd name="connsiteY395" fmla="*/ 278874 h 481203"/>
              <a:gd name="connsiteX396" fmla="*/ 5053011 w 12192000"/>
              <a:gd name="connsiteY396" fmla="*/ 240601 h 481203"/>
              <a:gd name="connsiteX397" fmla="*/ 5012061 w 12192000"/>
              <a:gd name="connsiteY397" fmla="*/ 202328 h 481203"/>
              <a:gd name="connsiteX398" fmla="*/ 5013954 w 12192000"/>
              <a:gd name="connsiteY398" fmla="*/ 146308 h 481203"/>
              <a:gd name="connsiteX399" fmla="*/ 4957934 w 12192000"/>
              <a:gd name="connsiteY399" fmla="*/ 148201 h 481203"/>
              <a:gd name="connsiteX400" fmla="*/ 4919661 w 12192000"/>
              <a:gd name="connsiteY400" fmla="*/ 107251 h 481203"/>
              <a:gd name="connsiteX401" fmla="*/ 5388767 w 12192000"/>
              <a:gd name="connsiteY401" fmla="*/ 107251 h 481203"/>
              <a:gd name="connsiteX402" fmla="*/ 5350494 w 12192000"/>
              <a:gd name="connsiteY402" fmla="*/ 148201 h 481203"/>
              <a:gd name="connsiteX403" fmla="*/ 5294474 w 12192000"/>
              <a:gd name="connsiteY403" fmla="*/ 146308 h 481203"/>
              <a:gd name="connsiteX404" fmla="*/ 5296367 w 12192000"/>
              <a:gd name="connsiteY404" fmla="*/ 202328 h 481203"/>
              <a:gd name="connsiteX405" fmla="*/ 5255417 w 12192000"/>
              <a:gd name="connsiteY405" fmla="*/ 240601 h 481203"/>
              <a:gd name="connsiteX406" fmla="*/ 5296367 w 12192000"/>
              <a:gd name="connsiteY406" fmla="*/ 278874 h 481203"/>
              <a:gd name="connsiteX407" fmla="*/ 5294474 w 12192000"/>
              <a:gd name="connsiteY407" fmla="*/ 334894 h 481203"/>
              <a:gd name="connsiteX408" fmla="*/ 5350494 w 12192000"/>
              <a:gd name="connsiteY408" fmla="*/ 333001 h 481203"/>
              <a:gd name="connsiteX409" fmla="*/ 5388767 w 12192000"/>
              <a:gd name="connsiteY409" fmla="*/ 373951 h 481203"/>
              <a:gd name="connsiteX410" fmla="*/ 5427040 w 12192000"/>
              <a:gd name="connsiteY410" fmla="*/ 333001 h 481203"/>
              <a:gd name="connsiteX411" fmla="*/ 5483060 w 12192000"/>
              <a:gd name="connsiteY411" fmla="*/ 334894 h 481203"/>
              <a:gd name="connsiteX412" fmla="*/ 5481167 w 12192000"/>
              <a:gd name="connsiteY412" fmla="*/ 278874 h 481203"/>
              <a:gd name="connsiteX413" fmla="*/ 5522117 w 12192000"/>
              <a:gd name="connsiteY413" fmla="*/ 240601 h 481203"/>
              <a:gd name="connsiteX414" fmla="*/ 5481167 w 12192000"/>
              <a:gd name="connsiteY414" fmla="*/ 202328 h 481203"/>
              <a:gd name="connsiteX415" fmla="*/ 5483060 w 12192000"/>
              <a:gd name="connsiteY415" fmla="*/ 146308 h 481203"/>
              <a:gd name="connsiteX416" fmla="*/ 5427040 w 12192000"/>
              <a:gd name="connsiteY416" fmla="*/ 148201 h 481203"/>
              <a:gd name="connsiteX417" fmla="*/ 5388767 w 12192000"/>
              <a:gd name="connsiteY417" fmla="*/ 107251 h 481203"/>
              <a:gd name="connsiteX418" fmla="*/ 5857873 w 12192000"/>
              <a:gd name="connsiteY418" fmla="*/ 107251 h 481203"/>
              <a:gd name="connsiteX419" fmla="*/ 5819600 w 12192000"/>
              <a:gd name="connsiteY419" fmla="*/ 148201 h 481203"/>
              <a:gd name="connsiteX420" fmla="*/ 5763580 w 12192000"/>
              <a:gd name="connsiteY420" fmla="*/ 146308 h 481203"/>
              <a:gd name="connsiteX421" fmla="*/ 5765473 w 12192000"/>
              <a:gd name="connsiteY421" fmla="*/ 202328 h 481203"/>
              <a:gd name="connsiteX422" fmla="*/ 5724523 w 12192000"/>
              <a:gd name="connsiteY422" fmla="*/ 240601 h 481203"/>
              <a:gd name="connsiteX423" fmla="*/ 5765473 w 12192000"/>
              <a:gd name="connsiteY423" fmla="*/ 278874 h 481203"/>
              <a:gd name="connsiteX424" fmla="*/ 5763580 w 12192000"/>
              <a:gd name="connsiteY424" fmla="*/ 334894 h 481203"/>
              <a:gd name="connsiteX425" fmla="*/ 5819600 w 12192000"/>
              <a:gd name="connsiteY425" fmla="*/ 333001 h 481203"/>
              <a:gd name="connsiteX426" fmla="*/ 5857873 w 12192000"/>
              <a:gd name="connsiteY426" fmla="*/ 373951 h 481203"/>
              <a:gd name="connsiteX427" fmla="*/ 5896146 w 12192000"/>
              <a:gd name="connsiteY427" fmla="*/ 333001 h 481203"/>
              <a:gd name="connsiteX428" fmla="*/ 5952166 w 12192000"/>
              <a:gd name="connsiteY428" fmla="*/ 334894 h 481203"/>
              <a:gd name="connsiteX429" fmla="*/ 5950273 w 12192000"/>
              <a:gd name="connsiteY429" fmla="*/ 278874 h 481203"/>
              <a:gd name="connsiteX430" fmla="*/ 5991223 w 12192000"/>
              <a:gd name="connsiteY430" fmla="*/ 240601 h 481203"/>
              <a:gd name="connsiteX431" fmla="*/ 5950273 w 12192000"/>
              <a:gd name="connsiteY431" fmla="*/ 202328 h 481203"/>
              <a:gd name="connsiteX432" fmla="*/ 5952166 w 12192000"/>
              <a:gd name="connsiteY432" fmla="*/ 146308 h 481203"/>
              <a:gd name="connsiteX433" fmla="*/ 5896146 w 12192000"/>
              <a:gd name="connsiteY433" fmla="*/ 148201 h 481203"/>
              <a:gd name="connsiteX434" fmla="*/ 5857873 w 12192000"/>
              <a:gd name="connsiteY434" fmla="*/ 107251 h 481203"/>
              <a:gd name="connsiteX435" fmla="*/ 6326979 w 12192000"/>
              <a:gd name="connsiteY435" fmla="*/ 107251 h 481203"/>
              <a:gd name="connsiteX436" fmla="*/ 6288706 w 12192000"/>
              <a:gd name="connsiteY436" fmla="*/ 148201 h 481203"/>
              <a:gd name="connsiteX437" fmla="*/ 6232686 w 12192000"/>
              <a:gd name="connsiteY437" fmla="*/ 146308 h 481203"/>
              <a:gd name="connsiteX438" fmla="*/ 6234579 w 12192000"/>
              <a:gd name="connsiteY438" fmla="*/ 202328 h 481203"/>
              <a:gd name="connsiteX439" fmla="*/ 6193629 w 12192000"/>
              <a:gd name="connsiteY439" fmla="*/ 240601 h 481203"/>
              <a:gd name="connsiteX440" fmla="*/ 6234579 w 12192000"/>
              <a:gd name="connsiteY440" fmla="*/ 278874 h 481203"/>
              <a:gd name="connsiteX441" fmla="*/ 6232686 w 12192000"/>
              <a:gd name="connsiteY441" fmla="*/ 334894 h 481203"/>
              <a:gd name="connsiteX442" fmla="*/ 6288706 w 12192000"/>
              <a:gd name="connsiteY442" fmla="*/ 333001 h 481203"/>
              <a:gd name="connsiteX443" fmla="*/ 6326979 w 12192000"/>
              <a:gd name="connsiteY443" fmla="*/ 373951 h 481203"/>
              <a:gd name="connsiteX444" fmla="*/ 6365252 w 12192000"/>
              <a:gd name="connsiteY444" fmla="*/ 333001 h 481203"/>
              <a:gd name="connsiteX445" fmla="*/ 6421272 w 12192000"/>
              <a:gd name="connsiteY445" fmla="*/ 334894 h 481203"/>
              <a:gd name="connsiteX446" fmla="*/ 6419379 w 12192000"/>
              <a:gd name="connsiteY446" fmla="*/ 278874 h 481203"/>
              <a:gd name="connsiteX447" fmla="*/ 6460329 w 12192000"/>
              <a:gd name="connsiteY447" fmla="*/ 240601 h 481203"/>
              <a:gd name="connsiteX448" fmla="*/ 6419379 w 12192000"/>
              <a:gd name="connsiteY448" fmla="*/ 202328 h 481203"/>
              <a:gd name="connsiteX449" fmla="*/ 6421272 w 12192000"/>
              <a:gd name="connsiteY449" fmla="*/ 146308 h 481203"/>
              <a:gd name="connsiteX450" fmla="*/ 6365252 w 12192000"/>
              <a:gd name="connsiteY450" fmla="*/ 148201 h 481203"/>
              <a:gd name="connsiteX451" fmla="*/ 6326979 w 12192000"/>
              <a:gd name="connsiteY451" fmla="*/ 107251 h 481203"/>
              <a:gd name="connsiteX452" fmla="*/ 6796085 w 12192000"/>
              <a:gd name="connsiteY452" fmla="*/ 107251 h 481203"/>
              <a:gd name="connsiteX453" fmla="*/ 6757812 w 12192000"/>
              <a:gd name="connsiteY453" fmla="*/ 148201 h 481203"/>
              <a:gd name="connsiteX454" fmla="*/ 6701792 w 12192000"/>
              <a:gd name="connsiteY454" fmla="*/ 146308 h 481203"/>
              <a:gd name="connsiteX455" fmla="*/ 6703685 w 12192000"/>
              <a:gd name="connsiteY455" fmla="*/ 202328 h 481203"/>
              <a:gd name="connsiteX456" fmla="*/ 6662735 w 12192000"/>
              <a:gd name="connsiteY456" fmla="*/ 240601 h 481203"/>
              <a:gd name="connsiteX457" fmla="*/ 6703685 w 12192000"/>
              <a:gd name="connsiteY457" fmla="*/ 278874 h 481203"/>
              <a:gd name="connsiteX458" fmla="*/ 6701792 w 12192000"/>
              <a:gd name="connsiteY458" fmla="*/ 334894 h 481203"/>
              <a:gd name="connsiteX459" fmla="*/ 6757812 w 12192000"/>
              <a:gd name="connsiteY459" fmla="*/ 333001 h 481203"/>
              <a:gd name="connsiteX460" fmla="*/ 6796085 w 12192000"/>
              <a:gd name="connsiteY460" fmla="*/ 373951 h 481203"/>
              <a:gd name="connsiteX461" fmla="*/ 6834358 w 12192000"/>
              <a:gd name="connsiteY461" fmla="*/ 333001 h 481203"/>
              <a:gd name="connsiteX462" fmla="*/ 6890378 w 12192000"/>
              <a:gd name="connsiteY462" fmla="*/ 334894 h 481203"/>
              <a:gd name="connsiteX463" fmla="*/ 6888485 w 12192000"/>
              <a:gd name="connsiteY463" fmla="*/ 278874 h 481203"/>
              <a:gd name="connsiteX464" fmla="*/ 6929435 w 12192000"/>
              <a:gd name="connsiteY464" fmla="*/ 240601 h 481203"/>
              <a:gd name="connsiteX465" fmla="*/ 6888485 w 12192000"/>
              <a:gd name="connsiteY465" fmla="*/ 202328 h 481203"/>
              <a:gd name="connsiteX466" fmla="*/ 6890378 w 12192000"/>
              <a:gd name="connsiteY466" fmla="*/ 146308 h 481203"/>
              <a:gd name="connsiteX467" fmla="*/ 6834358 w 12192000"/>
              <a:gd name="connsiteY467" fmla="*/ 148201 h 481203"/>
              <a:gd name="connsiteX468" fmla="*/ 6796085 w 12192000"/>
              <a:gd name="connsiteY468" fmla="*/ 107251 h 481203"/>
              <a:gd name="connsiteX469" fmla="*/ 7265191 w 12192000"/>
              <a:gd name="connsiteY469" fmla="*/ 107251 h 481203"/>
              <a:gd name="connsiteX470" fmla="*/ 7226918 w 12192000"/>
              <a:gd name="connsiteY470" fmla="*/ 148201 h 481203"/>
              <a:gd name="connsiteX471" fmla="*/ 7170898 w 12192000"/>
              <a:gd name="connsiteY471" fmla="*/ 146308 h 481203"/>
              <a:gd name="connsiteX472" fmla="*/ 7172791 w 12192000"/>
              <a:gd name="connsiteY472" fmla="*/ 202328 h 481203"/>
              <a:gd name="connsiteX473" fmla="*/ 7131841 w 12192000"/>
              <a:gd name="connsiteY473" fmla="*/ 240601 h 481203"/>
              <a:gd name="connsiteX474" fmla="*/ 7172791 w 12192000"/>
              <a:gd name="connsiteY474" fmla="*/ 278874 h 481203"/>
              <a:gd name="connsiteX475" fmla="*/ 7170898 w 12192000"/>
              <a:gd name="connsiteY475" fmla="*/ 334894 h 481203"/>
              <a:gd name="connsiteX476" fmla="*/ 7226918 w 12192000"/>
              <a:gd name="connsiteY476" fmla="*/ 333001 h 481203"/>
              <a:gd name="connsiteX477" fmla="*/ 7265191 w 12192000"/>
              <a:gd name="connsiteY477" fmla="*/ 373951 h 481203"/>
              <a:gd name="connsiteX478" fmla="*/ 7303464 w 12192000"/>
              <a:gd name="connsiteY478" fmla="*/ 333001 h 481203"/>
              <a:gd name="connsiteX479" fmla="*/ 7359484 w 12192000"/>
              <a:gd name="connsiteY479" fmla="*/ 334894 h 481203"/>
              <a:gd name="connsiteX480" fmla="*/ 7357591 w 12192000"/>
              <a:gd name="connsiteY480" fmla="*/ 278874 h 481203"/>
              <a:gd name="connsiteX481" fmla="*/ 7398541 w 12192000"/>
              <a:gd name="connsiteY481" fmla="*/ 240601 h 481203"/>
              <a:gd name="connsiteX482" fmla="*/ 7357591 w 12192000"/>
              <a:gd name="connsiteY482" fmla="*/ 202328 h 481203"/>
              <a:gd name="connsiteX483" fmla="*/ 7359484 w 12192000"/>
              <a:gd name="connsiteY483" fmla="*/ 146308 h 481203"/>
              <a:gd name="connsiteX484" fmla="*/ 7303464 w 12192000"/>
              <a:gd name="connsiteY484" fmla="*/ 148201 h 481203"/>
              <a:gd name="connsiteX485" fmla="*/ 7265191 w 12192000"/>
              <a:gd name="connsiteY485" fmla="*/ 107251 h 481203"/>
              <a:gd name="connsiteX486" fmla="*/ 7734297 w 12192000"/>
              <a:gd name="connsiteY486" fmla="*/ 107251 h 481203"/>
              <a:gd name="connsiteX487" fmla="*/ 7696024 w 12192000"/>
              <a:gd name="connsiteY487" fmla="*/ 148201 h 481203"/>
              <a:gd name="connsiteX488" fmla="*/ 7640004 w 12192000"/>
              <a:gd name="connsiteY488" fmla="*/ 146308 h 481203"/>
              <a:gd name="connsiteX489" fmla="*/ 7641897 w 12192000"/>
              <a:gd name="connsiteY489" fmla="*/ 202328 h 481203"/>
              <a:gd name="connsiteX490" fmla="*/ 7600947 w 12192000"/>
              <a:gd name="connsiteY490" fmla="*/ 240601 h 481203"/>
              <a:gd name="connsiteX491" fmla="*/ 7641897 w 12192000"/>
              <a:gd name="connsiteY491" fmla="*/ 278874 h 481203"/>
              <a:gd name="connsiteX492" fmla="*/ 7640004 w 12192000"/>
              <a:gd name="connsiteY492" fmla="*/ 334894 h 481203"/>
              <a:gd name="connsiteX493" fmla="*/ 7696024 w 12192000"/>
              <a:gd name="connsiteY493" fmla="*/ 333001 h 481203"/>
              <a:gd name="connsiteX494" fmla="*/ 7734297 w 12192000"/>
              <a:gd name="connsiteY494" fmla="*/ 373951 h 481203"/>
              <a:gd name="connsiteX495" fmla="*/ 7772570 w 12192000"/>
              <a:gd name="connsiteY495" fmla="*/ 333001 h 481203"/>
              <a:gd name="connsiteX496" fmla="*/ 7828590 w 12192000"/>
              <a:gd name="connsiteY496" fmla="*/ 334894 h 481203"/>
              <a:gd name="connsiteX497" fmla="*/ 7826697 w 12192000"/>
              <a:gd name="connsiteY497" fmla="*/ 278874 h 481203"/>
              <a:gd name="connsiteX498" fmla="*/ 7867647 w 12192000"/>
              <a:gd name="connsiteY498" fmla="*/ 240601 h 481203"/>
              <a:gd name="connsiteX499" fmla="*/ 7826697 w 12192000"/>
              <a:gd name="connsiteY499" fmla="*/ 202328 h 481203"/>
              <a:gd name="connsiteX500" fmla="*/ 7828590 w 12192000"/>
              <a:gd name="connsiteY500" fmla="*/ 146308 h 481203"/>
              <a:gd name="connsiteX501" fmla="*/ 7772570 w 12192000"/>
              <a:gd name="connsiteY501" fmla="*/ 148201 h 481203"/>
              <a:gd name="connsiteX502" fmla="*/ 7734297 w 12192000"/>
              <a:gd name="connsiteY502" fmla="*/ 107251 h 481203"/>
              <a:gd name="connsiteX503" fmla="*/ 8203403 w 12192000"/>
              <a:gd name="connsiteY503" fmla="*/ 107251 h 481203"/>
              <a:gd name="connsiteX504" fmla="*/ 8165130 w 12192000"/>
              <a:gd name="connsiteY504" fmla="*/ 148201 h 481203"/>
              <a:gd name="connsiteX505" fmla="*/ 8109110 w 12192000"/>
              <a:gd name="connsiteY505" fmla="*/ 146308 h 481203"/>
              <a:gd name="connsiteX506" fmla="*/ 8111003 w 12192000"/>
              <a:gd name="connsiteY506" fmla="*/ 202328 h 481203"/>
              <a:gd name="connsiteX507" fmla="*/ 8070053 w 12192000"/>
              <a:gd name="connsiteY507" fmla="*/ 240601 h 481203"/>
              <a:gd name="connsiteX508" fmla="*/ 8111003 w 12192000"/>
              <a:gd name="connsiteY508" fmla="*/ 278874 h 481203"/>
              <a:gd name="connsiteX509" fmla="*/ 8109110 w 12192000"/>
              <a:gd name="connsiteY509" fmla="*/ 334894 h 481203"/>
              <a:gd name="connsiteX510" fmla="*/ 8165130 w 12192000"/>
              <a:gd name="connsiteY510" fmla="*/ 333001 h 481203"/>
              <a:gd name="connsiteX511" fmla="*/ 8203403 w 12192000"/>
              <a:gd name="connsiteY511" fmla="*/ 373951 h 481203"/>
              <a:gd name="connsiteX512" fmla="*/ 8241676 w 12192000"/>
              <a:gd name="connsiteY512" fmla="*/ 333001 h 481203"/>
              <a:gd name="connsiteX513" fmla="*/ 8297696 w 12192000"/>
              <a:gd name="connsiteY513" fmla="*/ 334894 h 481203"/>
              <a:gd name="connsiteX514" fmla="*/ 8295803 w 12192000"/>
              <a:gd name="connsiteY514" fmla="*/ 278874 h 481203"/>
              <a:gd name="connsiteX515" fmla="*/ 8336753 w 12192000"/>
              <a:gd name="connsiteY515" fmla="*/ 240601 h 481203"/>
              <a:gd name="connsiteX516" fmla="*/ 8295803 w 12192000"/>
              <a:gd name="connsiteY516" fmla="*/ 202328 h 481203"/>
              <a:gd name="connsiteX517" fmla="*/ 8297696 w 12192000"/>
              <a:gd name="connsiteY517" fmla="*/ 146308 h 481203"/>
              <a:gd name="connsiteX518" fmla="*/ 8241676 w 12192000"/>
              <a:gd name="connsiteY518" fmla="*/ 148201 h 481203"/>
              <a:gd name="connsiteX519" fmla="*/ 8203403 w 12192000"/>
              <a:gd name="connsiteY519" fmla="*/ 107251 h 481203"/>
              <a:gd name="connsiteX520" fmla="*/ 8672509 w 12192000"/>
              <a:gd name="connsiteY520" fmla="*/ 107251 h 481203"/>
              <a:gd name="connsiteX521" fmla="*/ 8634236 w 12192000"/>
              <a:gd name="connsiteY521" fmla="*/ 148201 h 481203"/>
              <a:gd name="connsiteX522" fmla="*/ 8578216 w 12192000"/>
              <a:gd name="connsiteY522" fmla="*/ 146308 h 481203"/>
              <a:gd name="connsiteX523" fmla="*/ 8580109 w 12192000"/>
              <a:gd name="connsiteY523" fmla="*/ 202328 h 481203"/>
              <a:gd name="connsiteX524" fmla="*/ 8539159 w 12192000"/>
              <a:gd name="connsiteY524" fmla="*/ 240601 h 481203"/>
              <a:gd name="connsiteX525" fmla="*/ 8580109 w 12192000"/>
              <a:gd name="connsiteY525" fmla="*/ 278874 h 481203"/>
              <a:gd name="connsiteX526" fmla="*/ 8578216 w 12192000"/>
              <a:gd name="connsiteY526" fmla="*/ 334894 h 481203"/>
              <a:gd name="connsiteX527" fmla="*/ 8634236 w 12192000"/>
              <a:gd name="connsiteY527" fmla="*/ 333001 h 481203"/>
              <a:gd name="connsiteX528" fmla="*/ 8672509 w 12192000"/>
              <a:gd name="connsiteY528" fmla="*/ 373951 h 481203"/>
              <a:gd name="connsiteX529" fmla="*/ 8710782 w 12192000"/>
              <a:gd name="connsiteY529" fmla="*/ 333001 h 481203"/>
              <a:gd name="connsiteX530" fmla="*/ 8766802 w 12192000"/>
              <a:gd name="connsiteY530" fmla="*/ 334894 h 481203"/>
              <a:gd name="connsiteX531" fmla="*/ 8764909 w 12192000"/>
              <a:gd name="connsiteY531" fmla="*/ 278874 h 481203"/>
              <a:gd name="connsiteX532" fmla="*/ 8805859 w 12192000"/>
              <a:gd name="connsiteY532" fmla="*/ 240601 h 481203"/>
              <a:gd name="connsiteX533" fmla="*/ 8764909 w 12192000"/>
              <a:gd name="connsiteY533" fmla="*/ 202328 h 481203"/>
              <a:gd name="connsiteX534" fmla="*/ 8766802 w 12192000"/>
              <a:gd name="connsiteY534" fmla="*/ 146308 h 481203"/>
              <a:gd name="connsiteX535" fmla="*/ 8710782 w 12192000"/>
              <a:gd name="connsiteY535" fmla="*/ 148201 h 481203"/>
              <a:gd name="connsiteX536" fmla="*/ 8672509 w 12192000"/>
              <a:gd name="connsiteY536" fmla="*/ 107251 h 481203"/>
              <a:gd name="connsiteX537" fmla="*/ 9141615 w 12192000"/>
              <a:gd name="connsiteY537" fmla="*/ 107251 h 481203"/>
              <a:gd name="connsiteX538" fmla="*/ 9103342 w 12192000"/>
              <a:gd name="connsiteY538" fmla="*/ 148201 h 481203"/>
              <a:gd name="connsiteX539" fmla="*/ 9047322 w 12192000"/>
              <a:gd name="connsiteY539" fmla="*/ 146308 h 481203"/>
              <a:gd name="connsiteX540" fmla="*/ 9049215 w 12192000"/>
              <a:gd name="connsiteY540" fmla="*/ 202328 h 481203"/>
              <a:gd name="connsiteX541" fmla="*/ 9008265 w 12192000"/>
              <a:gd name="connsiteY541" fmla="*/ 240601 h 481203"/>
              <a:gd name="connsiteX542" fmla="*/ 9049215 w 12192000"/>
              <a:gd name="connsiteY542" fmla="*/ 278874 h 481203"/>
              <a:gd name="connsiteX543" fmla="*/ 9047322 w 12192000"/>
              <a:gd name="connsiteY543" fmla="*/ 334894 h 481203"/>
              <a:gd name="connsiteX544" fmla="*/ 9103342 w 12192000"/>
              <a:gd name="connsiteY544" fmla="*/ 333001 h 481203"/>
              <a:gd name="connsiteX545" fmla="*/ 9141615 w 12192000"/>
              <a:gd name="connsiteY545" fmla="*/ 373951 h 481203"/>
              <a:gd name="connsiteX546" fmla="*/ 9179888 w 12192000"/>
              <a:gd name="connsiteY546" fmla="*/ 333001 h 481203"/>
              <a:gd name="connsiteX547" fmla="*/ 9235908 w 12192000"/>
              <a:gd name="connsiteY547" fmla="*/ 334894 h 481203"/>
              <a:gd name="connsiteX548" fmla="*/ 9234015 w 12192000"/>
              <a:gd name="connsiteY548" fmla="*/ 278874 h 481203"/>
              <a:gd name="connsiteX549" fmla="*/ 9274965 w 12192000"/>
              <a:gd name="connsiteY549" fmla="*/ 240601 h 481203"/>
              <a:gd name="connsiteX550" fmla="*/ 9234015 w 12192000"/>
              <a:gd name="connsiteY550" fmla="*/ 202328 h 481203"/>
              <a:gd name="connsiteX551" fmla="*/ 9235908 w 12192000"/>
              <a:gd name="connsiteY551" fmla="*/ 146308 h 481203"/>
              <a:gd name="connsiteX552" fmla="*/ 9179888 w 12192000"/>
              <a:gd name="connsiteY552" fmla="*/ 148201 h 481203"/>
              <a:gd name="connsiteX553" fmla="*/ 9141615 w 12192000"/>
              <a:gd name="connsiteY553" fmla="*/ 107251 h 481203"/>
              <a:gd name="connsiteX554" fmla="*/ 9610721 w 12192000"/>
              <a:gd name="connsiteY554" fmla="*/ 107251 h 481203"/>
              <a:gd name="connsiteX555" fmla="*/ 9572448 w 12192000"/>
              <a:gd name="connsiteY555" fmla="*/ 148201 h 481203"/>
              <a:gd name="connsiteX556" fmla="*/ 9516428 w 12192000"/>
              <a:gd name="connsiteY556" fmla="*/ 146308 h 481203"/>
              <a:gd name="connsiteX557" fmla="*/ 9518321 w 12192000"/>
              <a:gd name="connsiteY557" fmla="*/ 202328 h 481203"/>
              <a:gd name="connsiteX558" fmla="*/ 9477371 w 12192000"/>
              <a:gd name="connsiteY558" fmla="*/ 240601 h 481203"/>
              <a:gd name="connsiteX559" fmla="*/ 9518321 w 12192000"/>
              <a:gd name="connsiteY559" fmla="*/ 278874 h 481203"/>
              <a:gd name="connsiteX560" fmla="*/ 9516428 w 12192000"/>
              <a:gd name="connsiteY560" fmla="*/ 334894 h 481203"/>
              <a:gd name="connsiteX561" fmla="*/ 9572448 w 12192000"/>
              <a:gd name="connsiteY561" fmla="*/ 333001 h 481203"/>
              <a:gd name="connsiteX562" fmla="*/ 9610721 w 12192000"/>
              <a:gd name="connsiteY562" fmla="*/ 373951 h 481203"/>
              <a:gd name="connsiteX563" fmla="*/ 9648994 w 12192000"/>
              <a:gd name="connsiteY563" fmla="*/ 333001 h 481203"/>
              <a:gd name="connsiteX564" fmla="*/ 9705014 w 12192000"/>
              <a:gd name="connsiteY564" fmla="*/ 334894 h 481203"/>
              <a:gd name="connsiteX565" fmla="*/ 9703121 w 12192000"/>
              <a:gd name="connsiteY565" fmla="*/ 278874 h 481203"/>
              <a:gd name="connsiteX566" fmla="*/ 9744071 w 12192000"/>
              <a:gd name="connsiteY566" fmla="*/ 240601 h 481203"/>
              <a:gd name="connsiteX567" fmla="*/ 9703121 w 12192000"/>
              <a:gd name="connsiteY567" fmla="*/ 202328 h 481203"/>
              <a:gd name="connsiteX568" fmla="*/ 9705014 w 12192000"/>
              <a:gd name="connsiteY568" fmla="*/ 146308 h 481203"/>
              <a:gd name="connsiteX569" fmla="*/ 9648994 w 12192000"/>
              <a:gd name="connsiteY569" fmla="*/ 148201 h 481203"/>
              <a:gd name="connsiteX570" fmla="*/ 9610721 w 12192000"/>
              <a:gd name="connsiteY570" fmla="*/ 107251 h 481203"/>
              <a:gd name="connsiteX571" fmla="*/ 10079827 w 12192000"/>
              <a:gd name="connsiteY571" fmla="*/ 107251 h 481203"/>
              <a:gd name="connsiteX572" fmla="*/ 10041554 w 12192000"/>
              <a:gd name="connsiteY572" fmla="*/ 148201 h 481203"/>
              <a:gd name="connsiteX573" fmla="*/ 9985534 w 12192000"/>
              <a:gd name="connsiteY573" fmla="*/ 146308 h 481203"/>
              <a:gd name="connsiteX574" fmla="*/ 9987427 w 12192000"/>
              <a:gd name="connsiteY574" fmla="*/ 202328 h 481203"/>
              <a:gd name="connsiteX575" fmla="*/ 9946477 w 12192000"/>
              <a:gd name="connsiteY575" fmla="*/ 240601 h 481203"/>
              <a:gd name="connsiteX576" fmla="*/ 9987427 w 12192000"/>
              <a:gd name="connsiteY576" fmla="*/ 278874 h 481203"/>
              <a:gd name="connsiteX577" fmla="*/ 9985534 w 12192000"/>
              <a:gd name="connsiteY577" fmla="*/ 334894 h 481203"/>
              <a:gd name="connsiteX578" fmla="*/ 10041554 w 12192000"/>
              <a:gd name="connsiteY578" fmla="*/ 333001 h 481203"/>
              <a:gd name="connsiteX579" fmla="*/ 10079827 w 12192000"/>
              <a:gd name="connsiteY579" fmla="*/ 373951 h 481203"/>
              <a:gd name="connsiteX580" fmla="*/ 10118100 w 12192000"/>
              <a:gd name="connsiteY580" fmla="*/ 333001 h 481203"/>
              <a:gd name="connsiteX581" fmla="*/ 10174120 w 12192000"/>
              <a:gd name="connsiteY581" fmla="*/ 334894 h 481203"/>
              <a:gd name="connsiteX582" fmla="*/ 10172227 w 12192000"/>
              <a:gd name="connsiteY582" fmla="*/ 278874 h 481203"/>
              <a:gd name="connsiteX583" fmla="*/ 10213177 w 12192000"/>
              <a:gd name="connsiteY583" fmla="*/ 240601 h 481203"/>
              <a:gd name="connsiteX584" fmla="*/ 10172227 w 12192000"/>
              <a:gd name="connsiteY584" fmla="*/ 202328 h 481203"/>
              <a:gd name="connsiteX585" fmla="*/ 10174120 w 12192000"/>
              <a:gd name="connsiteY585" fmla="*/ 146308 h 481203"/>
              <a:gd name="connsiteX586" fmla="*/ 10118100 w 12192000"/>
              <a:gd name="connsiteY586" fmla="*/ 148201 h 481203"/>
              <a:gd name="connsiteX587" fmla="*/ 10079827 w 12192000"/>
              <a:gd name="connsiteY587" fmla="*/ 107251 h 481203"/>
              <a:gd name="connsiteX588" fmla="*/ 10548933 w 12192000"/>
              <a:gd name="connsiteY588" fmla="*/ 107251 h 481203"/>
              <a:gd name="connsiteX589" fmla="*/ 10510660 w 12192000"/>
              <a:gd name="connsiteY589" fmla="*/ 148201 h 481203"/>
              <a:gd name="connsiteX590" fmla="*/ 10454640 w 12192000"/>
              <a:gd name="connsiteY590" fmla="*/ 146308 h 481203"/>
              <a:gd name="connsiteX591" fmla="*/ 10456533 w 12192000"/>
              <a:gd name="connsiteY591" fmla="*/ 202328 h 481203"/>
              <a:gd name="connsiteX592" fmla="*/ 10415583 w 12192000"/>
              <a:gd name="connsiteY592" fmla="*/ 240601 h 481203"/>
              <a:gd name="connsiteX593" fmla="*/ 10456533 w 12192000"/>
              <a:gd name="connsiteY593" fmla="*/ 278874 h 481203"/>
              <a:gd name="connsiteX594" fmla="*/ 10454640 w 12192000"/>
              <a:gd name="connsiteY594" fmla="*/ 334894 h 481203"/>
              <a:gd name="connsiteX595" fmla="*/ 10510660 w 12192000"/>
              <a:gd name="connsiteY595" fmla="*/ 333001 h 481203"/>
              <a:gd name="connsiteX596" fmla="*/ 10548933 w 12192000"/>
              <a:gd name="connsiteY596" fmla="*/ 373951 h 481203"/>
              <a:gd name="connsiteX597" fmla="*/ 10587206 w 12192000"/>
              <a:gd name="connsiteY597" fmla="*/ 333001 h 481203"/>
              <a:gd name="connsiteX598" fmla="*/ 10643226 w 12192000"/>
              <a:gd name="connsiteY598" fmla="*/ 334894 h 481203"/>
              <a:gd name="connsiteX599" fmla="*/ 10641333 w 12192000"/>
              <a:gd name="connsiteY599" fmla="*/ 278874 h 481203"/>
              <a:gd name="connsiteX600" fmla="*/ 10682283 w 12192000"/>
              <a:gd name="connsiteY600" fmla="*/ 240601 h 481203"/>
              <a:gd name="connsiteX601" fmla="*/ 10641333 w 12192000"/>
              <a:gd name="connsiteY601" fmla="*/ 202328 h 481203"/>
              <a:gd name="connsiteX602" fmla="*/ 10643226 w 12192000"/>
              <a:gd name="connsiteY602" fmla="*/ 146308 h 481203"/>
              <a:gd name="connsiteX603" fmla="*/ 10587206 w 12192000"/>
              <a:gd name="connsiteY603" fmla="*/ 148201 h 481203"/>
              <a:gd name="connsiteX604" fmla="*/ 10548933 w 12192000"/>
              <a:gd name="connsiteY604" fmla="*/ 107251 h 481203"/>
              <a:gd name="connsiteX605" fmla="*/ 11018039 w 12192000"/>
              <a:gd name="connsiteY605" fmla="*/ 107251 h 481203"/>
              <a:gd name="connsiteX606" fmla="*/ 10979766 w 12192000"/>
              <a:gd name="connsiteY606" fmla="*/ 148201 h 481203"/>
              <a:gd name="connsiteX607" fmla="*/ 10923746 w 12192000"/>
              <a:gd name="connsiteY607" fmla="*/ 146308 h 481203"/>
              <a:gd name="connsiteX608" fmla="*/ 10925639 w 12192000"/>
              <a:gd name="connsiteY608" fmla="*/ 202328 h 481203"/>
              <a:gd name="connsiteX609" fmla="*/ 10884689 w 12192000"/>
              <a:gd name="connsiteY609" fmla="*/ 240601 h 481203"/>
              <a:gd name="connsiteX610" fmla="*/ 10925639 w 12192000"/>
              <a:gd name="connsiteY610" fmla="*/ 278874 h 481203"/>
              <a:gd name="connsiteX611" fmla="*/ 10923746 w 12192000"/>
              <a:gd name="connsiteY611" fmla="*/ 334894 h 481203"/>
              <a:gd name="connsiteX612" fmla="*/ 10979766 w 12192000"/>
              <a:gd name="connsiteY612" fmla="*/ 333001 h 481203"/>
              <a:gd name="connsiteX613" fmla="*/ 11018039 w 12192000"/>
              <a:gd name="connsiteY613" fmla="*/ 373951 h 481203"/>
              <a:gd name="connsiteX614" fmla="*/ 11056312 w 12192000"/>
              <a:gd name="connsiteY614" fmla="*/ 333001 h 481203"/>
              <a:gd name="connsiteX615" fmla="*/ 11112332 w 12192000"/>
              <a:gd name="connsiteY615" fmla="*/ 334894 h 481203"/>
              <a:gd name="connsiteX616" fmla="*/ 11110439 w 12192000"/>
              <a:gd name="connsiteY616" fmla="*/ 278874 h 481203"/>
              <a:gd name="connsiteX617" fmla="*/ 11151389 w 12192000"/>
              <a:gd name="connsiteY617" fmla="*/ 240601 h 481203"/>
              <a:gd name="connsiteX618" fmla="*/ 11110439 w 12192000"/>
              <a:gd name="connsiteY618" fmla="*/ 202328 h 481203"/>
              <a:gd name="connsiteX619" fmla="*/ 11112332 w 12192000"/>
              <a:gd name="connsiteY619" fmla="*/ 146308 h 481203"/>
              <a:gd name="connsiteX620" fmla="*/ 11056312 w 12192000"/>
              <a:gd name="connsiteY620" fmla="*/ 148201 h 481203"/>
              <a:gd name="connsiteX621" fmla="*/ 11018039 w 12192000"/>
              <a:gd name="connsiteY621" fmla="*/ 107251 h 481203"/>
              <a:gd name="connsiteX622" fmla="*/ 11487145 w 12192000"/>
              <a:gd name="connsiteY622" fmla="*/ 107251 h 481203"/>
              <a:gd name="connsiteX623" fmla="*/ 11448872 w 12192000"/>
              <a:gd name="connsiteY623" fmla="*/ 148201 h 481203"/>
              <a:gd name="connsiteX624" fmla="*/ 11392852 w 12192000"/>
              <a:gd name="connsiteY624" fmla="*/ 146308 h 481203"/>
              <a:gd name="connsiteX625" fmla="*/ 11394745 w 12192000"/>
              <a:gd name="connsiteY625" fmla="*/ 202328 h 481203"/>
              <a:gd name="connsiteX626" fmla="*/ 11353795 w 12192000"/>
              <a:gd name="connsiteY626" fmla="*/ 240601 h 481203"/>
              <a:gd name="connsiteX627" fmla="*/ 11394745 w 12192000"/>
              <a:gd name="connsiteY627" fmla="*/ 278874 h 481203"/>
              <a:gd name="connsiteX628" fmla="*/ 11392852 w 12192000"/>
              <a:gd name="connsiteY628" fmla="*/ 334894 h 481203"/>
              <a:gd name="connsiteX629" fmla="*/ 11448872 w 12192000"/>
              <a:gd name="connsiteY629" fmla="*/ 333001 h 481203"/>
              <a:gd name="connsiteX630" fmla="*/ 11487145 w 12192000"/>
              <a:gd name="connsiteY630" fmla="*/ 373951 h 481203"/>
              <a:gd name="connsiteX631" fmla="*/ 11525418 w 12192000"/>
              <a:gd name="connsiteY631" fmla="*/ 333001 h 481203"/>
              <a:gd name="connsiteX632" fmla="*/ 11581438 w 12192000"/>
              <a:gd name="connsiteY632" fmla="*/ 334894 h 481203"/>
              <a:gd name="connsiteX633" fmla="*/ 11579545 w 12192000"/>
              <a:gd name="connsiteY633" fmla="*/ 278874 h 481203"/>
              <a:gd name="connsiteX634" fmla="*/ 11620495 w 12192000"/>
              <a:gd name="connsiteY634" fmla="*/ 240601 h 481203"/>
              <a:gd name="connsiteX635" fmla="*/ 11579545 w 12192000"/>
              <a:gd name="connsiteY635" fmla="*/ 202328 h 481203"/>
              <a:gd name="connsiteX636" fmla="*/ 11581438 w 12192000"/>
              <a:gd name="connsiteY636" fmla="*/ 146308 h 481203"/>
              <a:gd name="connsiteX637" fmla="*/ 11525418 w 12192000"/>
              <a:gd name="connsiteY637" fmla="*/ 148201 h 481203"/>
              <a:gd name="connsiteX638" fmla="*/ 11487145 w 12192000"/>
              <a:gd name="connsiteY638" fmla="*/ 107251 h 481203"/>
              <a:gd name="connsiteX639" fmla="*/ 11956244 w 12192000"/>
              <a:gd name="connsiteY639" fmla="*/ 107251 h 481203"/>
              <a:gd name="connsiteX640" fmla="*/ 11917971 w 12192000"/>
              <a:gd name="connsiteY640" fmla="*/ 148201 h 481203"/>
              <a:gd name="connsiteX641" fmla="*/ 11861951 w 12192000"/>
              <a:gd name="connsiteY641" fmla="*/ 146308 h 481203"/>
              <a:gd name="connsiteX642" fmla="*/ 11863844 w 12192000"/>
              <a:gd name="connsiteY642" fmla="*/ 202328 h 481203"/>
              <a:gd name="connsiteX643" fmla="*/ 11822894 w 12192000"/>
              <a:gd name="connsiteY643" fmla="*/ 240601 h 481203"/>
              <a:gd name="connsiteX644" fmla="*/ 11863844 w 12192000"/>
              <a:gd name="connsiteY644" fmla="*/ 278874 h 481203"/>
              <a:gd name="connsiteX645" fmla="*/ 11861951 w 12192000"/>
              <a:gd name="connsiteY645" fmla="*/ 334894 h 481203"/>
              <a:gd name="connsiteX646" fmla="*/ 11917971 w 12192000"/>
              <a:gd name="connsiteY646" fmla="*/ 333001 h 481203"/>
              <a:gd name="connsiteX647" fmla="*/ 11956244 w 12192000"/>
              <a:gd name="connsiteY647" fmla="*/ 373951 h 481203"/>
              <a:gd name="connsiteX648" fmla="*/ 11994517 w 12192000"/>
              <a:gd name="connsiteY648" fmla="*/ 333001 h 481203"/>
              <a:gd name="connsiteX649" fmla="*/ 12050537 w 12192000"/>
              <a:gd name="connsiteY649" fmla="*/ 334894 h 481203"/>
              <a:gd name="connsiteX650" fmla="*/ 12048644 w 12192000"/>
              <a:gd name="connsiteY650" fmla="*/ 278874 h 481203"/>
              <a:gd name="connsiteX651" fmla="*/ 12089594 w 12192000"/>
              <a:gd name="connsiteY651" fmla="*/ 240601 h 481203"/>
              <a:gd name="connsiteX652" fmla="*/ 12048644 w 12192000"/>
              <a:gd name="connsiteY652" fmla="*/ 202328 h 481203"/>
              <a:gd name="connsiteX653" fmla="*/ 12050537 w 12192000"/>
              <a:gd name="connsiteY653" fmla="*/ 146308 h 481203"/>
              <a:gd name="connsiteX654" fmla="*/ 11994517 w 12192000"/>
              <a:gd name="connsiteY654" fmla="*/ 148201 h 481203"/>
              <a:gd name="connsiteX655" fmla="*/ 11956244 w 12192000"/>
              <a:gd name="connsiteY655" fmla="*/ 107251 h 48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Lst>
            <a:rect l="l" t="t" r="r" b="b"/>
            <a:pathLst>
              <a:path w="12192000" h="481203">
                <a:moveTo>
                  <a:pt x="0" y="0"/>
                </a:moveTo>
                <a:lnTo>
                  <a:pt x="12192000" y="0"/>
                </a:lnTo>
                <a:lnTo>
                  <a:pt x="12192000" y="246742"/>
                </a:lnTo>
                <a:lnTo>
                  <a:pt x="12119999" y="314034"/>
                </a:lnTo>
                <a:lnTo>
                  <a:pt x="12123328" y="412531"/>
                </a:lnTo>
                <a:lnTo>
                  <a:pt x="12024831" y="409202"/>
                </a:lnTo>
                <a:lnTo>
                  <a:pt x="11957539" y="481203"/>
                </a:lnTo>
                <a:lnTo>
                  <a:pt x="11890246" y="409202"/>
                </a:lnTo>
                <a:lnTo>
                  <a:pt x="11791749" y="412531"/>
                </a:lnTo>
                <a:lnTo>
                  <a:pt x="11795078" y="314034"/>
                </a:lnTo>
                <a:lnTo>
                  <a:pt x="11723077" y="246742"/>
                </a:lnTo>
                <a:lnTo>
                  <a:pt x="11651076" y="314034"/>
                </a:lnTo>
                <a:lnTo>
                  <a:pt x="11654405" y="412531"/>
                </a:lnTo>
                <a:lnTo>
                  <a:pt x="11555908" y="409202"/>
                </a:lnTo>
                <a:lnTo>
                  <a:pt x="11488616" y="481203"/>
                </a:lnTo>
                <a:lnTo>
                  <a:pt x="11421323" y="409202"/>
                </a:lnTo>
                <a:lnTo>
                  <a:pt x="11322826" y="412531"/>
                </a:lnTo>
                <a:lnTo>
                  <a:pt x="11326155" y="314034"/>
                </a:lnTo>
                <a:lnTo>
                  <a:pt x="11254154" y="246742"/>
                </a:lnTo>
                <a:lnTo>
                  <a:pt x="11182153" y="314034"/>
                </a:lnTo>
                <a:lnTo>
                  <a:pt x="11185482" y="412531"/>
                </a:lnTo>
                <a:lnTo>
                  <a:pt x="11086985" y="409202"/>
                </a:lnTo>
                <a:lnTo>
                  <a:pt x="11019693" y="481203"/>
                </a:lnTo>
                <a:lnTo>
                  <a:pt x="10952400" y="409202"/>
                </a:lnTo>
                <a:lnTo>
                  <a:pt x="10853903" y="412531"/>
                </a:lnTo>
                <a:lnTo>
                  <a:pt x="10857232" y="314034"/>
                </a:lnTo>
                <a:lnTo>
                  <a:pt x="10785231" y="246742"/>
                </a:lnTo>
                <a:lnTo>
                  <a:pt x="10713230" y="314034"/>
                </a:lnTo>
                <a:lnTo>
                  <a:pt x="10716559" y="412531"/>
                </a:lnTo>
                <a:lnTo>
                  <a:pt x="10618062" y="409202"/>
                </a:lnTo>
                <a:lnTo>
                  <a:pt x="10550770" y="481203"/>
                </a:lnTo>
                <a:lnTo>
                  <a:pt x="10483477" y="409202"/>
                </a:lnTo>
                <a:lnTo>
                  <a:pt x="10384980" y="412531"/>
                </a:lnTo>
                <a:lnTo>
                  <a:pt x="10388309" y="314034"/>
                </a:lnTo>
                <a:lnTo>
                  <a:pt x="10316308" y="246742"/>
                </a:lnTo>
                <a:lnTo>
                  <a:pt x="10244307" y="314034"/>
                </a:lnTo>
                <a:lnTo>
                  <a:pt x="10247636" y="412531"/>
                </a:lnTo>
                <a:lnTo>
                  <a:pt x="10149139" y="409202"/>
                </a:lnTo>
                <a:lnTo>
                  <a:pt x="10081847" y="481203"/>
                </a:lnTo>
                <a:lnTo>
                  <a:pt x="10014554" y="409202"/>
                </a:lnTo>
                <a:lnTo>
                  <a:pt x="9916057" y="412531"/>
                </a:lnTo>
                <a:lnTo>
                  <a:pt x="9919386" y="314034"/>
                </a:lnTo>
                <a:lnTo>
                  <a:pt x="9847385" y="246742"/>
                </a:lnTo>
                <a:lnTo>
                  <a:pt x="9775384" y="314034"/>
                </a:lnTo>
                <a:lnTo>
                  <a:pt x="9778713" y="412531"/>
                </a:lnTo>
                <a:lnTo>
                  <a:pt x="9680216" y="409202"/>
                </a:lnTo>
                <a:lnTo>
                  <a:pt x="9612924" y="481203"/>
                </a:lnTo>
                <a:lnTo>
                  <a:pt x="9545631" y="409202"/>
                </a:lnTo>
                <a:lnTo>
                  <a:pt x="9447134" y="412531"/>
                </a:lnTo>
                <a:lnTo>
                  <a:pt x="9450463" y="314034"/>
                </a:lnTo>
                <a:lnTo>
                  <a:pt x="9378462" y="246742"/>
                </a:lnTo>
                <a:lnTo>
                  <a:pt x="9378461" y="246742"/>
                </a:lnTo>
                <a:lnTo>
                  <a:pt x="9306460" y="314034"/>
                </a:lnTo>
                <a:lnTo>
                  <a:pt x="9309789" y="412531"/>
                </a:lnTo>
                <a:lnTo>
                  <a:pt x="9211292" y="409202"/>
                </a:lnTo>
                <a:lnTo>
                  <a:pt x="9144000" y="481203"/>
                </a:lnTo>
                <a:lnTo>
                  <a:pt x="9076707" y="409202"/>
                </a:lnTo>
                <a:lnTo>
                  <a:pt x="8978210" y="412531"/>
                </a:lnTo>
                <a:lnTo>
                  <a:pt x="8981539" y="314034"/>
                </a:lnTo>
                <a:lnTo>
                  <a:pt x="8909538" y="246742"/>
                </a:lnTo>
                <a:lnTo>
                  <a:pt x="8837537" y="314034"/>
                </a:lnTo>
                <a:lnTo>
                  <a:pt x="8840866" y="412531"/>
                </a:lnTo>
                <a:lnTo>
                  <a:pt x="8742369" y="409202"/>
                </a:lnTo>
                <a:lnTo>
                  <a:pt x="8675077" y="481203"/>
                </a:lnTo>
                <a:lnTo>
                  <a:pt x="8607784" y="409202"/>
                </a:lnTo>
                <a:lnTo>
                  <a:pt x="8509287" y="412531"/>
                </a:lnTo>
                <a:lnTo>
                  <a:pt x="8512616" y="314034"/>
                </a:lnTo>
                <a:lnTo>
                  <a:pt x="8440615" y="246742"/>
                </a:lnTo>
                <a:lnTo>
                  <a:pt x="8368614" y="314034"/>
                </a:lnTo>
                <a:lnTo>
                  <a:pt x="8371943" y="412531"/>
                </a:lnTo>
                <a:lnTo>
                  <a:pt x="8273446" y="409202"/>
                </a:lnTo>
                <a:lnTo>
                  <a:pt x="8206154" y="481203"/>
                </a:lnTo>
                <a:lnTo>
                  <a:pt x="8138861" y="409202"/>
                </a:lnTo>
                <a:lnTo>
                  <a:pt x="8040364" y="412531"/>
                </a:lnTo>
                <a:lnTo>
                  <a:pt x="8043693" y="314034"/>
                </a:lnTo>
                <a:lnTo>
                  <a:pt x="7971692" y="246742"/>
                </a:lnTo>
                <a:lnTo>
                  <a:pt x="7899691" y="314034"/>
                </a:lnTo>
                <a:lnTo>
                  <a:pt x="7903020" y="412531"/>
                </a:lnTo>
                <a:lnTo>
                  <a:pt x="7804523" y="409202"/>
                </a:lnTo>
                <a:lnTo>
                  <a:pt x="7737231" y="481203"/>
                </a:lnTo>
                <a:lnTo>
                  <a:pt x="7669938" y="409202"/>
                </a:lnTo>
                <a:lnTo>
                  <a:pt x="7571441" y="412531"/>
                </a:lnTo>
                <a:lnTo>
                  <a:pt x="7574770" y="314034"/>
                </a:lnTo>
                <a:lnTo>
                  <a:pt x="7502769" y="246742"/>
                </a:lnTo>
                <a:lnTo>
                  <a:pt x="7430768" y="314034"/>
                </a:lnTo>
                <a:lnTo>
                  <a:pt x="7434097" y="412531"/>
                </a:lnTo>
                <a:lnTo>
                  <a:pt x="7335600" y="409202"/>
                </a:lnTo>
                <a:lnTo>
                  <a:pt x="7268308" y="481203"/>
                </a:lnTo>
                <a:lnTo>
                  <a:pt x="7201015" y="409202"/>
                </a:lnTo>
                <a:lnTo>
                  <a:pt x="7102518" y="412531"/>
                </a:lnTo>
                <a:lnTo>
                  <a:pt x="7105847" y="314034"/>
                </a:lnTo>
                <a:lnTo>
                  <a:pt x="7033846" y="246742"/>
                </a:lnTo>
                <a:lnTo>
                  <a:pt x="6961845" y="314034"/>
                </a:lnTo>
                <a:lnTo>
                  <a:pt x="6965174" y="412531"/>
                </a:lnTo>
                <a:lnTo>
                  <a:pt x="6866677" y="409202"/>
                </a:lnTo>
                <a:lnTo>
                  <a:pt x="6799385" y="481203"/>
                </a:lnTo>
                <a:lnTo>
                  <a:pt x="6732092" y="409202"/>
                </a:lnTo>
                <a:lnTo>
                  <a:pt x="6633595" y="412531"/>
                </a:lnTo>
                <a:lnTo>
                  <a:pt x="6636924" y="314034"/>
                </a:lnTo>
                <a:lnTo>
                  <a:pt x="6564923" y="246742"/>
                </a:lnTo>
                <a:lnTo>
                  <a:pt x="6492922" y="314034"/>
                </a:lnTo>
                <a:lnTo>
                  <a:pt x="6496251" y="412531"/>
                </a:lnTo>
                <a:lnTo>
                  <a:pt x="6397754" y="409202"/>
                </a:lnTo>
                <a:lnTo>
                  <a:pt x="6330462" y="481203"/>
                </a:lnTo>
                <a:lnTo>
                  <a:pt x="6263169" y="409202"/>
                </a:lnTo>
                <a:lnTo>
                  <a:pt x="6164672" y="412531"/>
                </a:lnTo>
                <a:lnTo>
                  <a:pt x="6168001" y="314034"/>
                </a:lnTo>
                <a:lnTo>
                  <a:pt x="6096000" y="246742"/>
                </a:lnTo>
                <a:lnTo>
                  <a:pt x="6023999" y="314034"/>
                </a:lnTo>
                <a:lnTo>
                  <a:pt x="6027328" y="412531"/>
                </a:lnTo>
                <a:lnTo>
                  <a:pt x="5928831" y="409202"/>
                </a:lnTo>
                <a:lnTo>
                  <a:pt x="5861539" y="481203"/>
                </a:lnTo>
                <a:lnTo>
                  <a:pt x="5794246" y="409202"/>
                </a:lnTo>
                <a:lnTo>
                  <a:pt x="5695750" y="412531"/>
                </a:lnTo>
                <a:lnTo>
                  <a:pt x="5699079" y="314034"/>
                </a:lnTo>
                <a:lnTo>
                  <a:pt x="5627077" y="246742"/>
                </a:lnTo>
                <a:lnTo>
                  <a:pt x="5555076" y="314034"/>
                </a:lnTo>
                <a:lnTo>
                  <a:pt x="5558405" y="412531"/>
                </a:lnTo>
                <a:lnTo>
                  <a:pt x="5459908" y="409202"/>
                </a:lnTo>
                <a:lnTo>
                  <a:pt x="5392616" y="481203"/>
                </a:lnTo>
                <a:lnTo>
                  <a:pt x="5325323" y="409202"/>
                </a:lnTo>
                <a:lnTo>
                  <a:pt x="5226826" y="412531"/>
                </a:lnTo>
                <a:lnTo>
                  <a:pt x="5230155" y="314034"/>
                </a:lnTo>
                <a:lnTo>
                  <a:pt x="5158154" y="246742"/>
                </a:lnTo>
                <a:lnTo>
                  <a:pt x="5086154" y="314034"/>
                </a:lnTo>
                <a:lnTo>
                  <a:pt x="5089483" y="412531"/>
                </a:lnTo>
                <a:lnTo>
                  <a:pt x="4990986" y="409202"/>
                </a:lnTo>
                <a:lnTo>
                  <a:pt x="4923693" y="481203"/>
                </a:lnTo>
                <a:lnTo>
                  <a:pt x="4856400" y="409202"/>
                </a:lnTo>
                <a:lnTo>
                  <a:pt x="4757904" y="412531"/>
                </a:lnTo>
                <a:lnTo>
                  <a:pt x="4761233" y="314034"/>
                </a:lnTo>
                <a:lnTo>
                  <a:pt x="4689232" y="246742"/>
                </a:lnTo>
                <a:lnTo>
                  <a:pt x="4617231" y="314034"/>
                </a:lnTo>
                <a:lnTo>
                  <a:pt x="4620560" y="412531"/>
                </a:lnTo>
                <a:lnTo>
                  <a:pt x="4522063" y="409202"/>
                </a:lnTo>
                <a:lnTo>
                  <a:pt x="4454770" y="481203"/>
                </a:lnTo>
                <a:lnTo>
                  <a:pt x="4387477" y="409202"/>
                </a:lnTo>
                <a:lnTo>
                  <a:pt x="4288981" y="412531"/>
                </a:lnTo>
                <a:lnTo>
                  <a:pt x="4292310" y="314034"/>
                </a:lnTo>
                <a:lnTo>
                  <a:pt x="4220308" y="246742"/>
                </a:lnTo>
                <a:lnTo>
                  <a:pt x="4148310" y="314034"/>
                </a:lnTo>
                <a:lnTo>
                  <a:pt x="4151639" y="412531"/>
                </a:lnTo>
                <a:lnTo>
                  <a:pt x="4053142" y="409202"/>
                </a:lnTo>
                <a:lnTo>
                  <a:pt x="3985850" y="481203"/>
                </a:lnTo>
                <a:lnTo>
                  <a:pt x="3918556" y="409202"/>
                </a:lnTo>
                <a:lnTo>
                  <a:pt x="3820060" y="412531"/>
                </a:lnTo>
                <a:lnTo>
                  <a:pt x="3823389" y="314034"/>
                </a:lnTo>
                <a:lnTo>
                  <a:pt x="3751387" y="246742"/>
                </a:lnTo>
                <a:lnTo>
                  <a:pt x="3679387" y="314034"/>
                </a:lnTo>
                <a:lnTo>
                  <a:pt x="3682716" y="412531"/>
                </a:lnTo>
                <a:lnTo>
                  <a:pt x="3584220" y="409202"/>
                </a:lnTo>
                <a:lnTo>
                  <a:pt x="3516929" y="481203"/>
                </a:lnTo>
                <a:lnTo>
                  <a:pt x="3449635" y="409202"/>
                </a:lnTo>
                <a:lnTo>
                  <a:pt x="3351138" y="412531"/>
                </a:lnTo>
                <a:lnTo>
                  <a:pt x="3354467" y="314034"/>
                </a:lnTo>
                <a:lnTo>
                  <a:pt x="3282465" y="246742"/>
                </a:lnTo>
                <a:lnTo>
                  <a:pt x="3210464" y="314034"/>
                </a:lnTo>
                <a:lnTo>
                  <a:pt x="3213793" y="412531"/>
                </a:lnTo>
                <a:lnTo>
                  <a:pt x="3115296" y="409202"/>
                </a:lnTo>
                <a:lnTo>
                  <a:pt x="3048004" y="481203"/>
                </a:lnTo>
                <a:lnTo>
                  <a:pt x="2980711" y="409202"/>
                </a:lnTo>
                <a:lnTo>
                  <a:pt x="2882213" y="412531"/>
                </a:lnTo>
                <a:lnTo>
                  <a:pt x="2885543" y="314034"/>
                </a:lnTo>
                <a:lnTo>
                  <a:pt x="2813542" y="246742"/>
                </a:lnTo>
                <a:lnTo>
                  <a:pt x="2741541" y="314034"/>
                </a:lnTo>
                <a:lnTo>
                  <a:pt x="2744870" y="412531"/>
                </a:lnTo>
                <a:lnTo>
                  <a:pt x="2646373" y="409202"/>
                </a:lnTo>
                <a:lnTo>
                  <a:pt x="2579081" y="481203"/>
                </a:lnTo>
                <a:lnTo>
                  <a:pt x="2511788" y="409202"/>
                </a:lnTo>
                <a:lnTo>
                  <a:pt x="2413291" y="412531"/>
                </a:lnTo>
                <a:lnTo>
                  <a:pt x="2416620" y="314034"/>
                </a:lnTo>
                <a:lnTo>
                  <a:pt x="2344619" y="246742"/>
                </a:lnTo>
                <a:lnTo>
                  <a:pt x="2272619" y="314034"/>
                </a:lnTo>
                <a:lnTo>
                  <a:pt x="2275948" y="412531"/>
                </a:lnTo>
                <a:lnTo>
                  <a:pt x="2177451" y="409202"/>
                </a:lnTo>
                <a:lnTo>
                  <a:pt x="2110159" y="481203"/>
                </a:lnTo>
                <a:lnTo>
                  <a:pt x="2042864" y="409202"/>
                </a:lnTo>
                <a:lnTo>
                  <a:pt x="1944367" y="412531"/>
                </a:lnTo>
                <a:lnTo>
                  <a:pt x="1947697" y="314034"/>
                </a:lnTo>
                <a:lnTo>
                  <a:pt x="1875695" y="246742"/>
                </a:lnTo>
                <a:lnTo>
                  <a:pt x="1803695" y="314034"/>
                </a:lnTo>
                <a:lnTo>
                  <a:pt x="1807024" y="412531"/>
                </a:lnTo>
                <a:lnTo>
                  <a:pt x="1708527" y="409202"/>
                </a:lnTo>
                <a:lnTo>
                  <a:pt x="1641235" y="481203"/>
                </a:lnTo>
                <a:lnTo>
                  <a:pt x="1573942" y="409202"/>
                </a:lnTo>
                <a:lnTo>
                  <a:pt x="1475445" y="412531"/>
                </a:lnTo>
                <a:lnTo>
                  <a:pt x="1478774" y="314034"/>
                </a:lnTo>
                <a:lnTo>
                  <a:pt x="1406773" y="246742"/>
                </a:lnTo>
                <a:lnTo>
                  <a:pt x="1334772" y="314034"/>
                </a:lnTo>
                <a:lnTo>
                  <a:pt x="1338101" y="412531"/>
                </a:lnTo>
                <a:lnTo>
                  <a:pt x="1239604" y="409202"/>
                </a:lnTo>
                <a:lnTo>
                  <a:pt x="1172312" y="481203"/>
                </a:lnTo>
                <a:lnTo>
                  <a:pt x="1105019" y="409202"/>
                </a:lnTo>
                <a:lnTo>
                  <a:pt x="1006522" y="412531"/>
                </a:lnTo>
                <a:lnTo>
                  <a:pt x="1009851" y="314034"/>
                </a:lnTo>
                <a:lnTo>
                  <a:pt x="937850" y="246742"/>
                </a:lnTo>
                <a:lnTo>
                  <a:pt x="865849" y="314034"/>
                </a:lnTo>
                <a:lnTo>
                  <a:pt x="869178" y="412531"/>
                </a:lnTo>
                <a:lnTo>
                  <a:pt x="770681" y="409202"/>
                </a:lnTo>
                <a:lnTo>
                  <a:pt x="703389" y="481203"/>
                </a:lnTo>
                <a:lnTo>
                  <a:pt x="636096" y="409202"/>
                </a:lnTo>
                <a:lnTo>
                  <a:pt x="537599" y="412531"/>
                </a:lnTo>
                <a:lnTo>
                  <a:pt x="540928" y="314034"/>
                </a:lnTo>
                <a:lnTo>
                  <a:pt x="468928" y="246742"/>
                </a:lnTo>
                <a:lnTo>
                  <a:pt x="396927" y="314034"/>
                </a:lnTo>
                <a:lnTo>
                  <a:pt x="400256" y="412531"/>
                </a:lnTo>
                <a:lnTo>
                  <a:pt x="301758" y="409202"/>
                </a:lnTo>
                <a:lnTo>
                  <a:pt x="234467" y="481203"/>
                </a:lnTo>
                <a:lnTo>
                  <a:pt x="167174" y="409202"/>
                </a:lnTo>
                <a:lnTo>
                  <a:pt x="68677" y="412531"/>
                </a:lnTo>
                <a:lnTo>
                  <a:pt x="72006" y="314034"/>
                </a:lnTo>
                <a:lnTo>
                  <a:pt x="5" y="246742"/>
                </a:lnTo>
                <a:lnTo>
                  <a:pt x="0" y="246742"/>
                </a:lnTo>
                <a:lnTo>
                  <a:pt x="0" y="0"/>
                </a:lnTo>
                <a:close/>
                <a:moveTo>
                  <a:pt x="228601" y="107251"/>
                </a:moveTo>
                <a:lnTo>
                  <a:pt x="190328" y="148201"/>
                </a:lnTo>
                <a:lnTo>
                  <a:pt x="134308" y="146308"/>
                </a:lnTo>
                <a:lnTo>
                  <a:pt x="136201" y="202328"/>
                </a:lnTo>
                <a:lnTo>
                  <a:pt x="95251" y="240601"/>
                </a:lnTo>
                <a:lnTo>
                  <a:pt x="136201" y="278874"/>
                </a:lnTo>
                <a:lnTo>
                  <a:pt x="134308" y="334894"/>
                </a:lnTo>
                <a:lnTo>
                  <a:pt x="190328" y="333001"/>
                </a:lnTo>
                <a:lnTo>
                  <a:pt x="228601" y="373951"/>
                </a:lnTo>
                <a:lnTo>
                  <a:pt x="266874" y="333001"/>
                </a:lnTo>
                <a:lnTo>
                  <a:pt x="322894" y="334894"/>
                </a:lnTo>
                <a:lnTo>
                  <a:pt x="321001" y="278874"/>
                </a:lnTo>
                <a:lnTo>
                  <a:pt x="361951" y="240601"/>
                </a:lnTo>
                <a:lnTo>
                  <a:pt x="321001" y="202328"/>
                </a:lnTo>
                <a:lnTo>
                  <a:pt x="322894" y="146308"/>
                </a:lnTo>
                <a:lnTo>
                  <a:pt x="266874" y="148201"/>
                </a:lnTo>
                <a:lnTo>
                  <a:pt x="228601" y="107251"/>
                </a:lnTo>
                <a:close/>
                <a:moveTo>
                  <a:pt x="697707" y="107251"/>
                </a:moveTo>
                <a:lnTo>
                  <a:pt x="659434" y="148201"/>
                </a:lnTo>
                <a:lnTo>
                  <a:pt x="603414" y="146308"/>
                </a:lnTo>
                <a:lnTo>
                  <a:pt x="605307" y="202328"/>
                </a:lnTo>
                <a:lnTo>
                  <a:pt x="564357" y="240601"/>
                </a:lnTo>
                <a:lnTo>
                  <a:pt x="605307" y="278874"/>
                </a:lnTo>
                <a:lnTo>
                  <a:pt x="603414" y="334894"/>
                </a:lnTo>
                <a:lnTo>
                  <a:pt x="659434" y="333001"/>
                </a:lnTo>
                <a:lnTo>
                  <a:pt x="697707" y="373951"/>
                </a:lnTo>
                <a:lnTo>
                  <a:pt x="735980" y="333001"/>
                </a:lnTo>
                <a:lnTo>
                  <a:pt x="792000" y="334894"/>
                </a:lnTo>
                <a:lnTo>
                  <a:pt x="790107" y="278874"/>
                </a:lnTo>
                <a:lnTo>
                  <a:pt x="831057" y="240601"/>
                </a:lnTo>
                <a:lnTo>
                  <a:pt x="790107" y="202328"/>
                </a:lnTo>
                <a:lnTo>
                  <a:pt x="792000" y="146308"/>
                </a:lnTo>
                <a:lnTo>
                  <a:pt x="735980" y="148201"/>
                </a:lnTo>
                <a:lnTo>
                  <a:pt x="697707" y="107251"/>
                </a:lnTo>
                <a:close/>
                <a:moveTo>
                  <a:pt x="1166813" y="107251"/>
                </a:moveTo>
                <a:lnTo>
                  <a:pt x="1128540" y="148201"/>
                </a:lnTo>
                <a:lnTo>
                  <a:pt x="1072520" y="146308"/>
                </a:lnTo>
                <a:lnTo>
                  <a:pt x="1074413" y="202328"/>
                </a:lnTo>
                <a:lnTo>
                  <a:pt x="1033463" y="240601"/>
                </a:lnTo>
                <a:lnTo>
                  <a:pt x="1074413" y="278874"/>
                </a:lnTo>
                <a:lnTo>
                  <a:pt x="1072520" y="334894"/>
                </a:lnTo>
                <a:lnTo>
                  <a:pt x="1128540" y="333001"/>
                </a:lnTo>
                <a:lnTo>
                  <a:pt x="1166813" y="373951"/>
                </a:lnTo>
                <a:lnTo>
                  <a:pt x="1205086" y="333001"/>
                </a:lnTo>
                <a:lnTo>
                  <a:pt x="1261106" y="334894"/>
                </a:lnTo>
                <a:lnTo>
                  <a:pt x="1259213" y="278874"/>
                </a:lnTo>
                <a:lnTo>
                  <a:pt x="1300163" y="240601"/>
                </a:lnTo>
                <a:lnTo>
                  <a:pt x="1259213" y="202328"/>
                </a:lnTo>
                <a:lnTo>
                  <a:pt x="1261106" y="146308"/>
                </a:lnTo>
                <a:lnTo>
                  <a:pt x="1205086" y="148201"/>
                </a:lnTo>
                <a:lnTo>
                  <a:pt x="1166813" y="107251"/>
                </a:lnTo>
                <a:close/>
                <a:moveTo>
                  <a:pt x="1635919" y="107251"/>
                </a:moveTo>
                <a:lnTo>
                  <a:pt x="1597646" y="148201"/>
                </a:lnTo>
                <a:lnTo>
                  <a:pt x="1541626" y="146308"/>
                </a:lnTo>
                <a:lnTo>
                  <a:pt x="1543519" y="202328"/>
                </a:lnTo>
                <a:lnTo>
                  <a:pt x="1502569" y="240601"/>
                </a:lnTo>
                <a:lnTo>
                  <a:pt x="1543519" y="278874"/>
                </a:lnTo>
                <a:lnTo>
                  <a:pt x="1541626" y="334894"/>
                </a:lnTo>
                <a:lnTo>
                  <a:pt x="1597646" y="333001"/>
                </a:lnTo>
                <a:lnTo>
                  <a:pt x="1635919" y="373951"/>
                </a:lnTo>
                <a:lnTo>
                  <a:pt x="1674192" y="333001"/>
                </a:lnTo>
                <a:lnTo>
                  <a:pt x="1730212" y="334894"/>
                </a:lnTo>
                <a:lnTo>
                  <a:pt x="1728319" y="278874"/>
                </a:lnTo>
                <a:lnTo>
                  <a:pt x="1769269" y="240601"/>
                </a:lnTo>
                <a:lnTo>
                  <a:pt x="1728319" y="202328"/>
                </a:lnTo>
                <a:lnTo>
                  <a:pt x="1730212" y="146308"/>
                </a:lnTo>
                <a:lnTo>
                  <a:pt x="1674192" y="148201"/>
                </a:lnTo>
                <a:lnTo>
                  <a:pt x="1635919" y="107251"/>
                </a:lnTo>
                <a:close/>
                <a:moveTo>
                  <a:pt x="2105025" y="107251"/>
                </a:moveTo>
                <a:lnTo>
                  <a:pt x="2066752" y="148201"/>
                </a:lnTo>
                <a:lnTo>
                  <a:pt x="2010732" y="146308"/>
                </a:lnTo>
                <a:lnTo>
                  <a:pt x="2012625" y="202328"/>
                </a:lnTo>
                <a:lnTo>
                  <a:pt x="1971675" y="240601"/>
                </a:lnTo>
                <a:lnTo>
                  <a:pt x="2012625" y="278874"/>
                </a:lnTo>
                <a:lnTo>
                  <a:pt x="2010732" y="334894"/>
                </a:lnTo>
                <a:lnTo>
                  <a:pt x="2066752" y="333001"/>
                </a:lnTo>
                <a:lnTo>
                  <a:pt x="2105025" y="373951"/>
                </a:lnTo>
                <a:lnTo>
                  <a:pt x="2143298" y="333001"/>
                </a:lnTo>
                <a:lnTo>
                  <a:pt x="2199318" y="334894"/>
                </a:lnTo>
                <a:lnTo>
                  <a:pt x="2197425" y="278874"/>
                </a:lnTo>
                <a:lnTo>
                  <a:pt x="2238375" y="240601"/>
                </a:lnTo>
                <a:lnTo>
                  <a:pt x="2197425" y="202328"/>
                </a:lnTo>
                <a:lnTo>
                  <a:pt x="2199318" y="146308"/>
                </a:lnTo>
                <a:lnTo>
                  <a:pt x="2143298" y="148201"/>
                </a:lnTo>
                <a:lnTo>
                  <a:pt x="2105025" y="107251"/>
                </a:lnTo>
                <a:close/>
                <a:moveTo>
                  <a:pt x="2574131" y="107251"/>
                </a:moveTo>
                <a:lnTo>
                  <a:pt x="2535858" y="148201"/>
                </a:lnTo>
                <a:lnTo>
                  <a:pt x="2479838" y="146308"/>
                </a:lnTo>
                <a:lnTo>
                  <a:pt x="2481731" y="202328"/>
                </a:lnTo>
                <a:lnTo>
                  <a:pt x="2440781" y="240601"/>
                </a:lnTo>
                <a:lnTo>
                  <a:pt x="2481731" y="278874"/>
                </a:lnTo>
                <a:lnTo>
                  <a:pt x="2479838" y="334894"/>
                </a:lnTo>
                <a:lnTo>
                  <a:pt x="2535858" y="333001"/>
                </a:lnTo>
                <a:lnTo>
                  <a:pt x="2574131" y="373951"/>
                </a:lnTo>
                <a:lnTo>
                  <a:pt x="2612404" y="333001"/>
                </a:lnTo>
                <a:lnTo>
                  <a:pt x="2668424" y="334894"/>
                </a:lnTo>
                <a:lnTo>
                  <a:pt x="2666531" y="278874"/>
                </a:lnTo>
                <a:lnTo>
                  <a:pt x="2707481" y="240601"/>
                </a:lnTo>
                <a:lnTo>
                  <a:pt x="2666531" y="202328"/>
                </a:lnTo>
                <a:lnTo>
                  <a:pt x="2668424" y="146308"/>
                </a:lnTo>
                <a:lnTo>
                  <a:pt x="2612404" y="148201"/>
                </a:lnTo>
                <a:lnTo>
                  <a:pt x="2574131" y="107251"/>
                </a:lnTo>
                <a:close/>
                <a:moveTo>
                  <a:pt x="3043237" y="107251"/>
                </a:moveTo>
                <a:lnTo>
                  <a:pt x="3004964" y="148201"/>
                </a:lnTo>
                <a:lnTo>
                  <a:pt x="2948944" y="146308"/>
                </a:lnTo>
                <a:lnTo>
                  <a:pt x="2950837" y="202328"/>
                </a:lnTo>
                <a:lnTo>
                  <a:pt x="2909887" y="240601"/>
                </a:lnTo>
                <a:lnTo>
                  <a:pt x="2950837" y="278874"/>
                </a:lnTo>
                <a:lnTo>
                  <a:pt x="2948944" y="334894"/>
                </a:lnTo>
                <a:lnTo>
                  <a:pt x="3004964" y="333001"/>
                </a:lnTo>
                <a:lnTo>
                  <a:pt x="3043237" y="373951"/>
                </a:lnTo>
                <a:lnTo>
                  <a:pt x="3081510" y="333001"/>
                </a:lnTo>
                <a:lnTo>
                  <a:pt x="3137530" y="334894"/>
                </a:lnTo>
                <a:lnTo>
                  <a:pt x="3135637" y="278874"/>
                </a:lnTo>
                <a:lnTo>
                  <a:pt x="3176587" y="240601"/>
                </a:lnTo>
                <a:lnTo>
                  <a:pt x="3135637" y="202328"/>
                </a:lnTo>
                <a:lnTo>
                  <a:pt x="3137530" y="146308"/>
                </a:lnTo>
                <a:lnTo>
                  <a:pt x="3081510" y="148201"/>
                </a:lnTo>
                <a:lnTo>
                  <a:pt x="3043237" y="107251"/>
                </a:lnTo>
                <a:close/>
                <a:moveTo>
                  <a:pt x="3512343" y="107251"/>
                </a:moveTo>
                <a:lnTo>
                  <a:pt x="3474070" y="148201"/>
                </a:lnTo>
                <a:lnTo>
                  <a:pt x="3418050" y="146308"/>
                </a:lnTo>
                <a:lnTo>
                  <a:pt x="3419943" y="202328"/>
                </a:lnTo>
                <a:lnTo>
                  <a:pt x="3378993" y="240601"/>
                </a:lnTo>
                <a:lnTo>
                  <a:pt x="3419943" y="278874"/>
                </a:lnTo>
                <a:lnTo>
                  <a:pt x="3418050" y="334894"/>
                </a:lnTo>
                <a:lnTo>
                  <a:pt x="3474070" y="333001"/>
                </a:lnTo>
                <a:lnTo>
                  <a:pt x="3512343" y="373951"/>
                </a:lnTo>
                <a:lnTo>
                  <a:pt x="3550616" y="333001"/>
                </a:lnTo>
                <a:lnTo>
                  <a:pt x="3606636" y="334894"/>
                </a:lnTo>
                <a:lnTo>
                  <a:pt x="3604743" y="278874"/>
                </a:lnTo>
                <a:lnTo>
                  <a:pt x="3645693" y="240601"/>
                </a:lnTo>
                <a:lnTo>
                  <a:pt x="3604743" y="202328"/>
                </a:lnTo>
                <a:lnTo>
                  <a:pt x="3606636" y="146308"/>
                </a:lnTo>
                <a:lnTo>
                  <a:pt x="3550616" y="148201"/>
                </a:lnTo>
                <a:lnTo>
                  <a:pt x="3512343" y="107251"/>
                </a:lnTo>
                <a:close/>
                <a:moveTo>
                  <a:pt x="3981449" y="107251"/>
                </a:moveTo>
                <a:lnTo>
                  <a:pt x="3943176" y="148201"/>
                </a:lnTo>
                <a:lnTo>
                  <a:pt x="3887156" y="146308"/>
                </a:lnTo>
                <a:lnTo>
                  <a:pt x="3889049" y="202328"/>
                </a:lnTo>
                <a:lnTo>
                  <a:pt x="3848099" y="240601"/>
                </a:lnTo>
                <a:lnTo>
                  <a:pt x="3889049" y="278874"/>
                </a:lnTo>
                <a:lnTo>
                  <a:pt x="3887156" y="334894"/>
                </a:lnTo>
                <a:lnTo>
                  <a:pt x="3943176" y="333001"/>
                </a:lnTo>
                <a:lnTo>
                  <a:pt x="3981449" y="373951"/>
                </a:lnTo>
                <a:lnTo>
                  <a:pt x="4019722" y="333001"/>
                </a:lnTo>
                <a:lnTo>
                  <a:pt x="4075742" y="334894"/>
                </a:lnTo>
                <a:lnTo>
                  <a:pt x="4073849" y="278874"/>
                </a:lnTo>
                <a:lnTo>
                  <a:pt x="4114799" y="240601"/>
                </a:lnTo>
                <a:lnTo>
                  <a:pt x="4073849" y="202328"/>
                </a:lnTo>
                <a:lnTo>
                  <a:pt x="4075742" y="146308"/>
                </a:lnTo>
                <a:lnTo>
                  <a:pt x="4019722" y="148201"/>
                </a:lnTo>
                <a:lnTo>
                  <a:pt x="3981449" y="107251"/>
                </a:lnTo>
                <a:close/>
                <a:moveTo>
                  <a:pt x="4450555" y="107251"/>
                </a:moveTo>
                <a:lnTo>
                  <a:pt x="4412282" y="148201"/>
                </a:lnTo>
                <a:lnTo>
                  <a:pt x="4356262" y="146308"/>
                </a:lnTo>
                <a:lnTo>
                  <a:pt x="4358155" y="202328"/>
                </a:lnTo>
                <a:lnTo>
                  <a:pt x="4317205" y="240601"/>
                </a:lnTo>
                <a:lnTo>
                  <a:pt x="4358155" y="278874"/>
                </a:lnTo>
                <a:lnTo>
                  <a:pt x="4356262" y="334894"/>
                </a:lnTo>
                <a:lnTo>
                  <a:pt x="4412282" y="333001"/>
                </a:lnTo>
                <a:lnTo>
                  <a:pt x="4450555" y="373951"/>
                </a:lnTo>
                <a:lnTo>
                  <a:pt x="4488828" y="333001"/>
                </a:lnTo>
                <a:lnTo>
                  <a:pt x="4544848" y="334894"/>
                </a:lnTo>
                <a:lnTo>
                  <a:pt x="4542955" y="278874"/>
                </a:lnTo>
                <a:lnTo>
                  <a:pt x="4583905" y="240601"/>
                </a:lnTo>
                <a:lnTo>
                  <a:pt x="4542955" y="202328"/>
                </a:lnTo>
                <a:lnTo>
                  <a:pt x="4544848" y="146308"/>
                </a:lnTo>
                <a:lnTo>
                  <a:pt x="4488828" y="148201"/>
                </a:lnTo>
                <a:lnTo>
                  <a:pt x="4450555" y="107251"/>
                </a:lnTo>
                <a:close/>
                <a:moveTo>
                  <a:pt x="4919661" y="107251"/>
                </a:moveTo>
                <a:lnTo>
                  <a:pt x="4881388" y="148201"/>
                </a:lnTo>
                <a:lnTo>
                  <a:pt x="4825368" y="146308"/>
                </a:lnTo>
                <a:lnTo>
                  <a:pt x="4827261" y="202328"/>
                </a:lnTo>
                <a:lnTo>
                  <a:pt x="4786311" y="240601"/>
                </a:lnTo>
                <a:lnTo>
                  <a:pt x="4827261" y="278874"/>
                </a:lnTo>
                <a:lnTo>
                  <a:pt x="4825368" y="334894"/>
                </a:lnTo>
                <a:lnTo>
                  <a:pt x="4881388" y="333001"/>
                </a:lnTo>
                <a:lnTo>
                  <a:pt x="4919661" y="373951"/>
                </a:lnTo>
                <a:lnTo>
                  <a:pt x="4957934" y="333001"/>
                </a:lnTo>
                <a:lnTo>
                  <a:pt x="5013954" y="334894"/>
                </a:lnTo>
                <a:lnTo>
                  <a:pt x="5012061" y="278874"/>
                </a:lnTo>
                <a:lnTo>
                  <a:pt x="5053011" y="240601"/>
                </a:lnTo>
                <a:lnTo>
                  <a:pt x="5012061" y="202328"/>
                </a:lnTo>
                <a:lnTo>
                  <a:pt x="5013954" y="146308"/>
                </a:lnTo>
                <a:lnTo>
                  <a:pt x="4957934" y="148201"/>
                </a:lnTo>
                <a:lnTo>
                  <a:pt x="4919661" y="107251"/>
                </a:lnTo>
                <a:close/>
                <a:moveTo>
                  <a:pt x="5388767" y="107251"/>
                </a:moveTo>
                <a:lnTo>
                  <a:pt x="5350494" y="148201"/>
                </a:lnTo>
                <a:lnTo>
                  <a:pt x="5294474" y="146308"/>
                </a:lnTo>
                <a:lnTo>
                  <a:pt x="5296367" y="202328"/>
                </a:lnTo>
                <a:lnTo>
                  <a:pt x="5255417" y="240601"/>
                </a:lnTo>
                <a:lnTo>
                  <a:pt x="5296367" y="278874"/>
                </a:lnTo>
                <a:lnTo>
                  <a:pt x="5294474" y="334894"/>
                </a:lnTo>
                <a:lnTo>
                  <a:pt x="5350494" y="333001"/>
                </a:lnTo>
                <a:lnTo>
                  <a:pt x="5388767" y="373951"/>
                </a:lnTo>
                <a:lnTo>
                  <a:pt x="5427040" y="333001"/>
                </a:lnTo>
                <a:lnTo>
                  <a:pt x="5483060" y="334894"/>
                </a:lnTo>
                <a:lnTo>
                  <a:pt x="5481167" y="278874"/>
                </a:lnTo>
                <a:lnTo>
                  <a:pt x="5522117" y="240601"/>
                </a:lnTo>
                <a:lnTo>
                  <a:pt x="5481167" y="202328"/>
                </a:lnTo>
                <a:lnTo>
                  <a:pt x="5483060" y="146308"/>
                </a:lnTo>
                <a:lnTo>
                  <a:pt x="5427040" y="148201"/>
                </a:lnTo>
                <a:lnTo>
                  <a:pt x="5388767" y="107251"/>
                </a:lnTo>
                <a:close/>
                <a:moveTo>
                  <a:pt x="5857873" y="107251"/>
                </a:moveTo>
                <a:lnTo>
                  <a:pt x="5819600" y="148201"/>
                </a:lnTo>
                <a:lnTo>
                  <a:pt x="5763580" y="146308"/>
                </a:lnTo>
                <a:lnTo>
                  <a:pt x="5765473" y="202328"/>
                </a:lnTo>
                <a:lnTo>
                  <a:pt x="5724523" y="240601"/>
                </a:lnTo>
                <a:lnTo>
                  <a:pt x="5765473" y="278874"/>
                </a:lnTo>
                <a:lnTo>
                  <a:pt x="5763580" y="334894"/>
                </a:lnTo>
                <a:lnTo>
                  <a:pt x="5819600" y="333001"/>
                </a:lnTo>
                <a:lnTo>
                  <a:pt x="5857873" y="373951"/>
                </a:lnTo>
                <a:lnTo>
                  <a:pt x="5896146" y="333001"/>
                </a:lnTo>
                <a:lnTo>
                  <a:pt x="5952166" y="334894"/>
                </a:lnTo>
                <a:lnTo>
                  <a:pt x="5950273" y="278874"/>
                </a:lnTo>
                <a:lnTo>
                  <a:pt x="5991223" y="240601"/>
                </a:lnTo>
                <a:lnTo>
                  <a:pt x="5950273" y="202328"/>
                </a:lnTo>
                <a:lnTo>
                  <a:pt x="5952166" y="146308"/>
                </a:lnTo>
                <a:lnTo>
                  <a:pt x="5896146" y="148201"/>
                </a:lnTo>
                <a:lnTo>
                  <a:pt x="5857873" y="107251"/>
                </a:lnTo>
                <a:close/>
                <a:moveTo>
                  <a:pt x="6326979" y="107251"/>
                </a:moveTo>
                <a:lnTo>
                  <a:pt x="6288706" y="148201"/>
                </a:lnTo>
                <a:lnTo>
                  <a:pt x="6232686" y="146308"/>
                </a:lnTo>
                <a:lnTo>
                  <a:pt x="6234579" y="202328"/>
                </a:lnTo>
                <a:lnTo>
                  <a:pt x="6193629" y="240601"/>
                </a:lnTo>
                <a:lnTo>
                  <a:pt x="6234579" y="278874"/>
                </a:lnTo>
                <a:lnTo>
                  <a:pt x="6232686" y="334894"/>
                </a:lnTo>
                <a:lnTo>
                  <a:pt x="6288706" y="333001"/>
                </a:lnTo>
                <a:lnTo>
                  <a:pt x="6326979" y="373951"/>
                </a:lnTo>
                <a:lnTo>
                  <a:pt x="6365252" y="333001"/>
                </a:lnTo>
                <a:lnTo>
                  <a:pt x="6421272" y="334894"/>
                </a:lnTo>
                <a:lnTo>
                  <a:pt x="6419379" y="278874"/>
                </a:lnTo>
                <a:lnTo>
                  <a:pt x="6460329" y="240601"/>
                </a:lnTo>
                <a:lnTo>
                  <a:pt x="6419379" y="202328"/>
                </a:lnTo>
                <a:lnTo>
                  <a:pt x="6421272" y="146308"/>
                </a:lnTo>
                <a:lnTo>
                  <a:pt x="6365252" y="148201"/>
                </a:lnTo>
                <a:lnTo>
                  <a:pt x="6326979" y="107251"/>
                </a:lnTo>
                <a:close/>
                <a:moveTo>
                  <a:pt x="6796085" y="107251"/>
                </a:moveTo>
                <a:lnTo>
                  <a:pt x="6757812" y="148201"/>
                </a:lnTo>
                <a:lnTo>
                  <a:pt x="6701792" y="146308"/>
                </a:lnTo>
                <a:lnTo>
                  <a:pt x="6703685" y="202328"/>
                </a:lnTo>
                <a:lnTo>
                  <a:pt x="6662735" y="240601"/>
                </a:lnTo>
                <a:lnTo>
                  <a:pt x="6703685" y="278874"/>
                </a:lnTo>
                <a:lnTo>
                  <a:pt x="6701792" y="334894"/>
                </a:lnTo>
                <a:lnTo>
                  <a:pt x="6757812" y="333001"/>
                </a:lnTo>
                <a:lnTo>
                  <a:pt x="6796085" y="373951"/>
                </a:lnTo>
                <a:lnTo>
                  <a:pt x="6834358" y="333001"/>
                </a:lnTo>
                <a:lnTo>
                  <a:pt x="6890378" y="334894"/>
                </a:lnTo>
                <a:lnTo>
                  <a:pt x="6888485" y="278874"/>
                </a:lnTo>
                <a:lnTo>
                  <a:pt x="6929435" y="240601"/>
                </a:lnTo>
                <a:lnTo>
                  <a:pt x="6888485" y="202328"/>
                </a:lnTo>
                <a:lnTo>
                  <a:pt x="6890378" y="146308"/>
                </a:lnTo>
                <a:lnTo>
                  <a:pt x="6834358" y="148201"/>
                </a:lnTo>
                <a:lnTo>
                  <a:pt x="6796085" y="107251"/>
                </a:lnTo>
                <a:close/>
                <a:moveTo>
                  <a:pt x="7265191" y="107251"/>
                </a:moveTo>
                <a:lnTo>
                  <a:pt x="7226918" y="148201"/>
                </a:lnTo>
                <a:lnTo>
                  <a:pt x="7170898" y="146308"/>
                </a:lnTo>
                <a:lnTo>
                  <a:pt x="7172791" y="202328"/>
                </a:lnTo>
                <a:lnTo>
                  <a:pt x="7131841" y="240601"/>
                </a:lnTo>
                <a:lnTo>
                  <a:pt x="7172791" y="278874"/>
                </a:lnTo>
                <a:lnTo>
                  <a:pt x="7170898" y="334894"/>
                </a:lnTo>
                <a:lnTo>
                  <a:pt x="7226918" y="333001"/>
                </a:lnTo>
                <a:lnTo>
                  <a:pt x="7265191" y="373951"/>
                </a:lnTo>
                <a:lnTo>
                  <a:pt x="7303464" y="333001"/>
                </a:lnTo>
                <a:lnTo>
                  <a:pt x="7359484" y="334894"/>
                </a:lnTo>
                <a:lnTo>
                  <a:pt x="7357591" y="278874"/>
                </a:lnTo>
                <a:lnTo>
                  <a:pt x="7398541" y="240601"/>
                </a:lnTo>
                <a:lnTo>
                  <a:pt x="7357591" y="202328"/>
                </a:lnTo>
                <a:lnTo>
                  <a:pt x="7359484" y="146308"/>
                </a:lnTo>
                <a:lnTo>
                  <a:pt x="7303464" y="148201"/>
                </a:lnTo>
                <a:lnTo>
                  <a:pt x="7265191" y="107251"/>
                </a:lnTo>
                <a:close/>
                <a:moveTo>
                  <a:pt x="7734297" y="107251"/>
                </a:moveTo>
                <a:lnTo>
                  <a:pt x="7696024" y="148201"/>
                </a:lnTo>
                <a:lnTo>
                  <a:pt x="7640004" y="146308"/>
                </a:lnTo>
                <a:lnTo>
                  <a:pt x="7641897" y="202328"/>
                </a:lnTo>
                <a:lnTo>
                  <a:pt x="7600947" y="240601"/>
                </a:lnTo>
                <a:lnTo>
                  <a:pt x="7641897" y="278874"/>
                </a:lnTo>
                <a:lnTo>
                  <a:pt x="7640004" y="334894"/>
                </a:lnTo>
                <a:lnTo>
                  <a:pt x="7696024" y="333001"/>
                </a:lnTo>
                <a:lnTo>
                  <a:pt x="7734297" y="373951"/>
                </a:lnTo>
                <a:lnTo>
                  <a:pt x="7772570" y="333001"/>
                </a:lnTo>
                <a:lnTo>
                  <a:pt x="7828590" y="334894"/>
                </a:lnTo>
                <a:lnTo>
                  <a:pt x="7826697" y="278874"/>
                </a:lnTo>
                <a:lnTo>
                  <a:pt x="7867647" y="240601"/>
                </a:lnTo>
                <a:lnTo>
                  <a:pt x="7826697" y="202328"/>
                </a:lnTo>
                <a:lnTo>
                  <a:pt x="7828590" y="146308"/>
                </a:lnTo>
                <a:lnTo>
                  <a:pt x="7772570" y="148201"/>
                </a:lnTo>
                <a:lnTo>
                  <a:pt x="7734297" y="107251"/>
                </a:lnTo>
                <a:close/>
                <a:moveTo>
                  <a:pt x="8203403" y="107251"/>
                </a:moveTo>
                <a:lnTo>
                  <a:pt x="8165130" y="148201"/>
                </a:lnTo>
                <a:lnTo>
                  <a:pt x="8109110" y="146308"/>
                </a:lnTo>
                <a:lnTo>
                  <a:pt x="8111003" y="202328"/>
                </a:lnTo>
                <a:lnTo>
                  <a:pt x="8070053" y="240601"/>
                </a:lnTo>
                <a:lnTo>
                  <a:pt x="8111003" y="278874"/>
                </a:lnTo>
                <a:lnTo>
                  <a:pt x="8109110" y="334894"/>
                </a:lnTo>
                <a:lnTo>
                  <a:pt x="8165130" y="333001"/>
                </a:lnTo>
                <a:lnTo>
                  <a:pt x="8203403" y="373951"/>
                </a:lnTo>
                <a:lnTo>
                  <a:pt x="8241676" y="333001"/>
                </a:lnTo>
                <a:lnTo>
                  <a:pt x="8297696" y="334894"/>
                </a:lnTo>
                <a:lnTo>
                  <a:pt x="8295803" y="278874"/>
                </a:lnTo>
                <a:lnTo>
                  <a:pt x="8336753" y="240601"/>
                </a:lnTo>
                <a:lnTo>
                  <a:pt x="8295803" y="202328"/>
                </a:lnTo>
                <a:lnTo>
                  <a:pt x="8297696" y="146308"/>
                </a:lnTo>
                <a:lnTo>
                  <a:pt x="8241676" y="148201"/>
                </a:lnTo>
                <a:lnTo>
                  <a:pt x="8203403" y="107251"/>
                </a:lnTo>
                <a:close/>
                <a:moveTo>
                  <a:pt x="8672509" y="107251"/>
                </a:moveTo>
                <a:lnTo>
                  <a:pt x="8634236" y="148201"/>
                </a:lnTo>
                <a:lnTo>
                  <a:pt x="8578216" y="146308"/>
                </a:lnTo>
                <a:lnTo>
                  <a:pt x="8580109" y="202328"/>
                </a:lnTo>
                <a:lnTo>
                  <a:pt x="8539159" y="240601"/>
                </a:lnTo>
                <a:lnTo>
                  <a:pt x="8580109" y="278874"/>
                </a:lnTo>
                <a:lnTo>
                  <a:pt x="8578216" y="334894"/>
                </a:lnTo>
                <a:lnTo>
                  <a:pt x="8634236" y="333001"/>
                </a:lnTo>
                <a:lnTo>
                  <a:pt x="8672509" y="373951"/>
                </a:lnTo>
                <a:lnTo>
                  <a:pt x="8710782" y="333001"/>
                </a:lnTo>
                <a:lnTo>
                  <a:pt x="8766802" y="334894"/>
                </a:lnTo>
                <a:lnTo>
                  <a:pt x="8764909" y="278874"/>
                </a:lnTo>
                <a:lnTo>
                  <a:pt x="8805859" y="240601"/>
                </a:lnTo>
                <a:lnTo>
                  <a:pt x="8764909" y="202328"/>
                </a:lnTo>
                <a:lnTo>
                  <a:pt x="8766802" y="146308"/>
                </a:lnTo>
                <a:lnTo>
                  <a:pt x="8710782" y="148201"/>
                </a:lnTo>
                <a:lnTo>
                  <a:pt x="8672509" y="107251"/>
                </a:lnTo>
                <a:close/>
                <a:moveTo>
                  <a:pt x="9141615" y="107251"/>
                </a:moveTo>
                <a:lnTo>
                  <a:pt x="9103342" y="148201"/>
                </a:lnTo>
                <a:lnTo>
                  <a:pt x="9047322" y="146308"/>
                </a:lnTo>
                <a:lnTo>
                  <a:pt x="9049215" y="202328"/>
                </a:lnTo>
                <a:lnTo>
                  <a:pt x="9008265" y="240601"/>
                </a:lnTo>
                <a:lnTo>
                  <a:pt x="9049215" y="278874"/>
                </a:lnTo>
                <a:lnTo>
                  <a:pt x="9047322" y="334894"/>
                </a:lnTo>
                <a:lnTo>
                  <a:pt x="9103342" y="333001"/>
                </a:lnTo>
                <a:lnTo>
                  <a:pt x="9141615" y="373951"/>
                </a:lnTo>
                <a:lnTo>
                  <a:pt x="9179888" y="333001"/>
                </a:lnTo>
                <a:lnTo>
                  <a:pt x="9235908" y="334894"/>
                </a:lnTo>
                <a:lnTo>
                  <a:pt x="9234015" y="278874"/>
                </a:lnTo>
                <a:lnTo>
                  <a:pt x="9274965" y="240601"/>
                </a:lnTo>
                <a:lnTo>
                  <a:pt x="9234015" y="202328"/>
                </a:lnTo>
                <a:lnTo>
                  <a:pt x="9235908" y="146308"/>
                </a:lnTo>
                <a:lnTo>
                  <a:pt x="9179888" y="148201"/>
                </a:lnTo>
                <a:lnTo>
                  <a:pt x="9141615" y="107251"/>
                </a:lnTo>
                <a:close/>
                <a:moveTo>
                  <a:pt x="9610721" y="107251"/>
                </a:moveTo>
                <a:lnTo>
                  <a:pt x="9572448" y="148201"/>
                </a:lnTo>
                <a:lnTo>
                  <a:pt x="9516428" y="146308"/>
                </a:lnTo>
                <a:lnTo>
                  <a:pt x="9518321" y="202328"/>
                </a:lnTo>
                <a:lnTo>
                  <a:pt x="9477371" y="240601"/>
                </a:lnTo>
                <a:lnTo>
                  <a:pt x="9518321" y="278874"/>
                </a:lnTo>
                <a:lnTo>
                  <a:pt x="9516428" y="334894"/>
                </a:lnTo>
                <a:lnTo>
                  <a:pt x="9572448" y="333001"/>
                </a:lnTo>
                <a:lnTo>
                  <a:pt x="9610721" y="373951"/>
                </a:lnTo>
                <a:lnTo>
                  <a:pt x="9648994" y="333001"/>
                </a:lnTo>
                <a:lnTo>
                  <a:pt x="9705014" y="334894"/>
                </a:lnTo>
                <a:lnTo>
                  <a:pt x="9703121" y="278874"/>
                </a:lnTo>
                <a:lnTo>
                  <a:pt x="9744071" y="240601"/>
                </a:lnTo>
                <a:lnTo>
                  <a:pt x="9703121" y="202328"/>
                </a:lnTo>
                <a:lnTo>
                  <a:pt x="9705014" y="146308"/>
                </a:lnTo>
                <a:lnTo>
                  <a:pt x="9648994" y="148201"/>
                </a:lnTo>
                <a:lnTo>
                  <a:pt x="9610721" y="107251"/>
                </a:lnTo>
                <a:close/>
                <a:moveTo>
                  <a:pt x="10079827" y="107251"/>
                </a:moveTo>
                <a:lnTo>
                  <a:pt x="10041554" y="148201"/>
                </a:lnTo>
                <a:lnTo>
                  <a:pt x="9985534" y="146308"/>
                </a:lnTo>
                <a:lnTo>
                  <a:pt x="9987427" y="202328"/>
                </a:lnTo>
                <a:lnTo>
                  <a:pt x="9946477" y="240601"/>
                </a:lnTo>
                <a:lnTo>
                  <a:pt x="9987427" y="278874"/>
                </a:lnTo>
                <a:lnTo>
                  <a:pt x="9985534" y="334894"/>
                </a:lnTo>
                <a:lnTo>
                  <a:pt x="10041554" y="333001"/>
                </a:lnTo>
                <a:lnTo>
                  <a:pt x="10079827" y="373951"/>
                </a:lnTo>
                <a:lnTo>
                  <a:pt x="10118100" y="333001"/>
                </a:lnTo>
                <a:lnTo>
                  <a:pt x="10174120" y="334894"/>
                </a:lnTo>
                <a:lnTo>
                  <a:pt x="10172227" y="278874"/>
                </a:lnTo>
                <a:lnTo>
                  <a:pt x="10213177" y="240601"/>
                </a:lnTo>
                <a:lnTo>
                  <a:pt x="10172227" y="202328"/>
                </a:lnTo>
                <a:lnTo>
                  <a:pt x="10174120" y="146308"/>
                </a:lnTo>
                <a:lnTo>
                  <a:pt x="10118100" y="148201"/>
                </a:lnTo>
                <a:lnTo>
                  <a:pt x="10079827" y="107251"/>
                </a:lnTo>
                <a:close/>
                <a:moveTo>
                  <a:pt x="10548933" y="107251"/>
                </a:moveTo>
                <a:lnTo>
                  <a:pt x="10510660" y="148201"/>
                </a:lnTo>
                <a:lnTo>
                  <a:pt x="10454640" y="146308"/>
                </a:lnTo>
                <a:lnTo>
                  <a:pt x="10456533" y="202328"/>
                </a:lnTo>
                <a:lnTo>
                  <a:pt x="10415583" y="240601"/>
                </a:lnTo>
                <a:lnTo>
                  <a:pt x="10456533" y="278874"/>
                </a:lnTo>
                <a:lnTo>
                  <a:pt x="10454640" y="334894"/>
                </a:lnTo>
                <a:lnTo>
                  <a:pt x="10510660" y="333001"/>
                </a:lnTo>
                <a:lnTo>
                  <a:pt x="10548933" y="373951"/>
                </a:lnTo>
                <a:lnTo>
                  <a:pt x="10587206" y="333001"/>
                </a:lnTo>
                <a:lnTo>
                  <a:pt x="10643226" y="334894"/>
                </a:lnTo>
                <a:lnTo>
                  <a:pt x="10641333" y="278874"/>
                </a:lnTo>
                <a:lnTo>
                  <a:pt x="10682283" y="240601"/>
                </a:lnTo>
                <a:lnTo>
                  <a:pt x="10641333" y="202328"/>
                </a:lnTo>
                <a:lnTo>
                  <a:pt x="10643226" y="146308"/>
                </a:lnTo>
                <a:lnTo>
                  <a:pt x="10587206" y="148201"/>
                </a:lnTo>
                <a:lnTo>
                  <a:pt x="10548933" y="107251"/>
                </a:lnTo>
                <a:close/>
                <a:moveTo>
                  <a:pt x="11018039" y="107251"/>
                </a:moveTo>
                <a:lnTo>
                  <a:pt x="10979766" y="148201"/>
                </a:lnTo>
                <a:lnTo>
                  <a:pt x="10923746" y="146308"/>
                </a:lnTo>
                <a:lnTo>
                  <a:pt x="10925639" y="202328"/>
                </a:lnTo>
                <a:lnTo>
                  <a:pt x="10884689" y="240601"/>
                </a:lnTo>
                <a:lnTo>
                  <a:pt x="10925639" y="278874"/>
                </a:lnTo>
                <a:lnTo>
                  <a:pt x="10923746" y="334894"/>
                </a:lnTo>
                <a:lnTo>
                  <a:pt x="10979766" y="333001"/>
                </a:lnTo>
                <a:lnTo>
                  <a:pt x="11018039" y="373951"/>
                </a:lnTo>
                <a:lnTo>
                  <a:pt x="11056312" y="333001"/>
                </a:lnTo>
                <a:lnTo>
                  <a:pt x="11112332" y="334894"/>
                </a:lnTo>
                <a:lnTo>
                  <a:pt x="11110439" y="278874"/>
                </a:lnTo>
                <a:lnTo>
                  <a:pt x="11151389" y="240601"/>
                </a:lnTo>
                <a:lnTo>
                  <a:pt x="11110439" y="202328"/>
                </a:lnTo>
                <a:lnTo>
                  <a:pt x="11112332" y="146308"/>
                </a:lnTo>
                <a:lnTo>
                  <a:pt x="11056312" y="148201"/>
                </a:lnTo>
                <a:lnTo>
                  <a:pt x="11018039" y="107251"/>
                </a:lnTo>
                <a:close/>
                <a:moveTo>
                  <a:pt x="11487145" y="107251"/>
                </a:moveTo>
                <a:lnTo>
                  <a:pt x="11448872" y="148201"/>
                </a:lnTo>
                <a:lnTo>
                  <a:pt x="11392852" y="146308"/>
                </a:lnTo>
                <a:lnTo>
                  <a:pt x="11394745" y="202328"/>
                </a:lnTo>
                <a:lnTo>
                  <a:pt x="11353795" y="240601"/>
                </a:lnTo>
                <a:lnTo>
                  <a:pt x="11394745" y="278874"/>
                </a:lnTo>
                <a:lnTo>
                  <a:pt x="11392852" y="334894"/>
                </a:lnTo>
                <a:lnTo>
                  <a:pt x="11448872" y="333001"/>
                </a:lnTo>
                <a:lnTo>
                  <a:pt x="11487145" y="373951"/>
                </a:lnTo>
                <a:lnTo>
                  <a:pt x="11525418" y="333001"/>
                </a:lnTo>
                <a:lnTo>
                  <a:pt x="11581438" y="334894"/>
                </a:lnTo>
                <a:lnTo>
                  <a:pt x="11579545" y="278874"/>
                </a:lnTo>
                <a:lnTo>
                  <a:pt x="11620495" y="240601"/>
                </a:lnTo>
                <a:lnTo>
                  <a:pt x="11579545" y="202328"/>
                </a:lnTo>
                <a:lnTo>
                  <a:pt x="11581438" y="146308"/>
                </a:lnTo>
                <a:lnTo>
                  <a:pt x="11525418" y="148201"/>
                </a:lnTo>
                <a:lnTo>
                  <a:pt x="11487145" y="107251"/>
                </a:lnTo>
                <a:close/>
                <a:moveTo>
                  <a:pt x="11956244" y="107251"/>
                </a:moveTo>
                <a:lnTo>
                  <a:pt x="11917971" y="148201"/>
                </a:lnTo>
                <a:lnTo>
                  <a:pt x="11861951" y="146308"/>
                </a:lnTo>
                <a:lnTo>
                  <a:pt x="11863844" y="202328"/>
                </a:lnTo>
                <a:lnTo>
                  <a:pt x="11822894" y="240601"/>
                </a:lnTo>
                <a:lnTo>
                  <a:pt x="11863844" y="278874"/>
                </a:lnTo>
                <a:lnTo>
                  <a:pt x="11861951" y="334894"/>
                </a:lnTo>
                <a:lnTo>
                  <a:pt x="11917971" y="333001"/>
                </a:lnTo>
                <a:lnTo>
                  <a:pt x="11956244" y="373951"/>
                </a:lnTo>
                <a:lnTo>
                  <a:pt x="11994517" y="333001"/>
                </a:lnTo>
                <a:lnTo>
                  <a:pt x="12050537" y="334894"/>
                </a:lnTo>
                <a:lnTo>
                  <a:pt x="12048644" y="278874"/>
                </a:lnTo>
                <a:lnTo>
                  <a:pt x="12089594" y="240601"/>
                </a:lnTo>
                <a:lnTo>
                  <a:pt x="12048644" y="202328"/>
                </a:lnTo>
                <a:lnTo>
                  <a:pt x="12050537" y="146308"/>
                </a:lnTo>
                <a:lnTo>
                  <a:pt x="11994517" y="148201"/>
                </a:lnTo>
                <a:lnTo>
                  <a:pt x="11956244" y="107251"/>
                </a:lnTo>
                <a:close/>
              </a:path>
            </a:pathLst>
          </a:custGeom>
          <a:solidFill>
            <a:srgbClr val="E8D1BA"/>
          </a:solidFill>
          <a:ln>
            <a:noFill/>
          </a:ln>
          <a:effectLst>
            <a:outerShdw blurRad="50800" dist="12700" dir="81000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09" name="Freeform 308"/>
          <p:cNvSpPr/>
          <p:nvPr userDrawn="1"/>
        </p:nvSpPr>
        <p:spPr>
          <a:xfrm flipV="1">
            <a:off x="95250"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308" name="Freeform 307"/>
          <p:cNvSpPr/>
          <p:nvPr userDrawn="1"/>
        </p:nvSpPr>
        <p:spPr>
          <a:xfrm flipV="1">
            <a:off x="564356"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307" name="Freeform 306"/>
          <p:cNvSpPr/>
          <p:nvPr userDrawn="1"/>
        </p:nvSpPr>
        <p:spPr>
          <a:xfrm flipV="1">
            <a:off x="1033462"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306" name="Freeform 305"/>
          <p:cNvSpPr/>
          <p:nvPr userDrawn="1"/>
        </p:nvSpPr>
        <p:spPr>
          <a:xfrm flipV="1">
            <a:off x="1502568"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305" name="Freeform 304"/>
          <p:cNvSpPr/>
          <p:nvPr userDrawn="1"/>
        </p:nvSpPr>
        <p:spPr>
          <a:xfrm flipV="1">
            <a:off x="1971674"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304" name="Freeform 303"/>
          <p:cNvSpPr/>
          <p:nvPr userDrawn="1"/>
        </p:nvSpPr>
        <p:spPr>
          <a:xfrm flipV="1">
            <a:off x="2440780"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303" name="Freeform 302"/>
          <p:cNvSpPr/>
          <p:nvPr userDrawn="1"/>
        </p:nvSpPr>
        <p:spPr>
          <a:xfrm flipV="1">
            <a:off x="2909886"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302" name="Freeform 301"/>
          <p:cNvSpPr/>
          <p:nvPr userDrawn="1"/>
        </p:nvSpPr>
        <p:spPr>
          <a:xfrm flipV="1">
            <a:off x="3378992"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301" name="Freeform 300"/>
          <p:cNvSpPr/>
          <p:nvPr userDrawn="1"/>
        </p:nvSpPr>
        <p:spPr>
          <a:xfrm flipV="1">
            <a:off x="3848098"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300" name="Freeform 299"/>
          <p:cNvSpPr/>
          <p:nvPr userDrawn="1"/>
        </p:nvSpPr>
        <p:spPr>
          <a:xfrm flipV="1">
            <a:off x="4317204"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99" name="Freeform 298"/>
          <p:cNvSpPr/>
          <p:nvPr userDrawn="1"/>
        </p:nvSpPr>
        <p:spPr>
          <a:xfrm flipV="1">
            <a:off x="4786310"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98" name="Freeform 297"/>
          <p:cNvSpPr/>
          <p:nvPr userDrawn="1"/>
        </p:nvSpPr>
        <p:spPr>
          <a:xfrm flipV="1">
            <a:off x="5255416"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97" name="Freeform 296"/>
          <p:cNvSpPr/>
          <p:nvPr userDrawn="1"/>
        </p:nvSpPr>
        <p:spPr>
          <a:xfrm flipV="1">
            <a:off x="5724522"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96" name="Freeform 295"/>
          <p:cNvSpPr/>
          <p:nvPr userDrawn="1"/>
        </p:nvSpPr>
        <p:spPr>
          <a:xfrm flipV="1">
            <a:off x="6193628"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95" name="Freeform 294"/>
          <p:cNvSpPr/>
          <p:nvPr userDrawn="1"/>
        </p:nvSpPr>
        <p:spPr>
          <a:xfrm flipV="1">
            <a:off x="6662734"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94" name="Freeform 293"/>
          <p:cNvSpPr/>
          <p:nvPr userDrawn="1"/>
        </p:nvSpPr>
        <p:spPr>
          <a:xfrm flipV="1">
            <a:off x="7131840"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93" name="Freeform 292"/>
          <p:cNvSpPr/>
          <p:nvPr userDrawn="1"/>
        </p:nvSpPr>
        <p:spPr>
          <a:xfrm flipV="1">
            <a:off x="7600946"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92" name="Freeform 291"/>
          <p:cNvSpPr/>
          <p:nvPr userDrawn="1"/>
        </p:nvSpPr>
        <p:spPr>
          <a:xfrm flipV="1">
            <a:off x="8070052"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91" name="Freeform 290"/>
          <p:cNvSpPr/>
          <p:nvPr userDrawn="1"/>
        </p:nvSpPr>
        <p:spPr>
          <a:xfrm flipV="1">
            <a:off x="8539158"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90" name="Freeform 289"/>
          <p:cNvSpPr/>
          <p:nvPr userDrawn="1"/>
        </p:nvSpPr>
        <p:spPr>
          <a:xfrm flipV="1">
            <a:off x="9008264"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89" name="Freeform 288"/>
          <p:cNvSpPr/>
          <p:nvPr userDrawn="1"/>
        </p:nvSpPr>
        <p:spPr>
          <a:xfrm flipV="1">
            <a:off x="9477370"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88" name="Freeform 287"/>
          <p:cNvSpPr/>
          <p:nvPr userDrawn="1"/>
        </p:nvSpPr>
        <p:spPr>
          <a:xfrm flipV="1">
            <a:off x="9946476"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87" name="Freeform 286"/>
          <p:cNvSpPr/>
          <p:nvPr userDrawn="1"/>
        </p:nvSpPr>
        <p:spPr>
          <a:xfrm flipV="1">
            <a:off x="10415582"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86" name="Freeform 285"/>
          <p:cNvSpPr/>
          <p:nvPr userDrawn="1"/>
        </p:nvSpPr>
        <p:spPr>
          <a:xfrm flipV="1">
            <a:off x="10884688"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85" name="Freeform 284"/>
          <p:cNvSpPr/>
          <p:nvPr userDrawn="1"/>
        </p:nvSpPr>
        <p:spPr>
          <a:xfrm flipV="1">
            <a:off x="11353794"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84" name="Freeform 283"/>
          <p:cNvSpPr/>
          <p:nvPr userDrawn="1"/>
        </p:nvSpPr>
        <p:spPr>
          <a:xfrm flipV="1">
            <a:off x="11822893" y="6484049"/>
            <a:ext cx="266700" cy="266700"/>
          </a:xfrm>
          <a:custGeom>
            <a:avLst/>
            <a:gdLst>
              <a:gd name="connsiteX0" fmla="*/ 133350 w 266700"/>
              <a:gd name="connsiteY0" fmla="*/ 266700 h 266700"/>
              <a:gd name="connsiteX1" fmla="*/ 171623 w 266700"/>
              <a:gd name="connsiteY1" fmla="*/ 225750 h 266700"/>
              <a:gd name="connsiteX2" fmla="*/ 227643 w 266700"/>
              <a:gd name="connsiteY2" fmla="*/ 227643 h 266700"/>
              <a:gd name="connsiteX3" fmla="*/ 225750 w 266700"/>
              <a:gd name="connsiteY3" fmla="*/ 171623 h 266700"/>
              <a:gd name="connsiteX4" fmla="*/ 266700 w 266700"/>
              <a:gd name="connsiteY4" fmla="*/ 133350 h 266700"/>
              <a:gd name="connsiteX5" fmla="*/ 225750 w 266700"/>
              <a:gd name="connsiteY5" fmla="*/ 95077 h 266700"/>
              <a:gd name="connsiteX6" fmla="*/ 227643 w 266700"/>
              <a:gd name="connsiteY6" fmla="*/ 39057 h 266700"/>
              <a:gd name="connsiteX7" fmla="*/ 171623 w 266700"/>
              <a:gd name="connsiteY7" fmla="*/ 40950 h 266700"/>
              <a:gd name="connsiteX8" fmla="*/ 133350 w 266700"/>
              <a:gd name="connsiteY8" fmla="*/ 0 h 266700"/>
              <a:gd name="connsiteX9" fmla="*/ 95077 w 266700"/>
              <a:gd name="connsiteY9" fmla="*/ 40950 h 266700"/>
              <a:gd name="connsiteX10" fmla="*/ 39057 w 266700"/>
              <a:gd name="connsiteY10" fmla="*/ 39057 h 266700"/>
              <a:gd name="connsiteX11" fmla="*/ 40950 w 266700"/>
              <a:gd name="connsiteY11" fmla="*/ 95077 h 266700"/>
              <a:gd name="connsiteX12" fmla="*/ 0 w 266700"/>
              <a:gd name="connsiteY12" fmla="*/ 133350 h 266700"/>
              <a:gd name="connsiteX13" fmla="*/ 40950 w 266700"/>
              <a:gd name="connsiteY13" fmla="*/ 171623 h 266700"/>
              <a:gd name="connsiteX14" fmla="*/ 39057 w 266700"/>
              <a:gd name="connsiteY14" fmla="*/ 227643 h 266700"/>
              <a:gd name="connsiteX15" fmla="*/ 95077 w 266700"/>
              <a:gd name="connsiteY15" fmla="*/ 225750 h 266700"/>
              <a:gd name="connsiteX16" fmla="*/ 133350 w 266700"/>
              <a:gd name="connsiteY1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00" h="266700">
                <a:moveTo>
                  <a:pt x="133350" y="266700"/>
                </a:moveTo>
                <a:lnTo>
                  <a:pt x="171623" y="225750"/>
                </a:lnTo>
                <a:lnTo>
                  <a:pt x="227643" y="227643"/>
                </a:lnTo>
                <a:lnTo>
                  <a:pt x="225750" y="171623"/>
                </a:lnTo>
                <a:lnTo>
                  <a:pt x="266700" y="133350"/>
                </a:lnTo>
                <a:lnTo>
                  <a:pt x="225750" y="95077"/>
                </a:lnTo>
                <a:lnTo>
                  <a:pt x="227643" y="39057"/>
                </a:lnTo>
                <a:lnTo>
                  <a:pt x="171623" y="40950"/>
                </a:lnTo>
                <a:lnTo>
                  <a:pt x="133350" y="0"/>
                </a:lnTo>
                <a:lnTo>
                  <a:pt x="95077" y="40950"/>
                </a:lnTo>
                <a:lnTo>
                  <a:pt x="39057" y="39057"/>
                </a:lnTo>
                <a:lnTo>
                  <a:pt x="40950" y="95077"/>
                </a:lnTo>
                <a:lnTo>
                  <a:pt x="0" y="133350"/>
                </a:lnTo>
                <a:lnTo>
                  <a:pt x="40950" y="171623"/>
                </a:lnTo>
                <a:lnTo>
                  <a:pt x="39057" y="227643"/>
                </a:lnTo>
                <a:lnTo>
                  <a:pt x="95077" y="225750"/>
                </a:lnTo>
                <a:lnTo>
                  <a:pt x="133350" y="266700"/>
                </a:lnTo>
                <a:close/>
              </a:path>
            </a:pathLst>
          </a:custGeom>
          <a:solidFill>
            <a:srgbClr val="BF7F3F"/>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sp>
        <p:nvSpPr>
          <p:cNvPr id="283" name="Freeform 282"/>
          <p:cNvSpPr/>
          <p:nvPr userDrawn="1"/>
        </p:nvSpPr>
        <p:spPr>
          <a:xfrm flipV="1">
            <a:off x="-1" y="6376797"/>
            <a:ext cx="12192000" cy="481203"/>
          </a:xfrm>
          <a:custGeom>
            <a:avLst/>
            <a:gdLst>
              <a:gd name="connsiteX0" fmla="*/ 234467 w 12192000"/>
              <a:gd name="connsiteY0" fmla="*/ 481203 h 481203"/>
              <a:gd name="connsiteX1" fmla="*/ 301758 w 12192000"/>
              <a:gd name="connsiteY1" fmla="*/ 409202 h 481203"/>
              <a:gd name="connsiteX2" fmla="*/ 400256 w 12192000"/>
              <a:gd name="connsiteY2" fmla="*/ 412531 h 481203"/>
              <a:gd name="connsiteX3" fmla="*/ 396927 w 12192000"/>
              <a:gd name="connsiteY3" fmla="*/ 314034 h 481203"/>
              <a:gd name="connsiteX4" fmla="*/ 468928 w 12192000"/>
              <a:gd name="connsiteY4" fmla="*/ 246742 h 481203"/>
              <a:gd name="connsiteX5" fmla="*/ 540928 w 12192000"/>
              <a:gd name="connsiteY5" fmla="*/ 314034 h 481203"/>
              <a:gd name="connsiteX6" fmla="*/ 537599 w 12192000"/>
              <a:gd name="connsiteY6" fmla="*/ 412531 h 481203"/>
              <a:gd name="connsiteX7" fmla="*/ 636096 w 12192000"/>
              <a:gd name="connsiteY7" fmla="*/ 409202 h 481203"/>
              <a:gd name="connsiteX8" fmla="*/ 703389 w 12192000"/>
              <a:gd name="connsiteY8" fmla="*/ 481203 h 481203"/>
              <a:gd name="connsiteX9" fmla="*/ 770681 w 12192000"/>
              <a:gd name="connsiteY9" fmla="*/ 409202 h 481203"/>
              <a:gd name="connsiteX10" fmla="*/ 869178 w 12192000"/>
              <a:gd name="connsiteY10" fmla="*/ 412531 h 481203"/>
              <a:gd name="connsiteX11" fmla="*/ 865849 w 12192000"/>
              <a:gd name="connsiteY11" fmla="*/ 314034 h 481203"/>
              <a:gd name="connsiteX12" fmla="*/ 937850 w 12192000"/>
              <a:gd name="connsiteY12" fmla="*/ 246742 h 481203"/>
              <a:gd name="connsiteX13" fmla="*/ 1009851 w 12192000"/>
              <a:gd name="connsiteY13" fmla="*/ 314034 h 481203"/>
              <a:gd name="connsiteX14" fmla="*/ 1006522 w 12192000"/>
              <a:gd name="connsiteY14" fmla="*/ 412531 h 481203"/>
              <a:gd name="connsiteX15" fmla="*/ 1105019 w 12192000"/>
              <a:gd name="connsiteY15" fmla="*/ 409202 h 481203"/>
              <a:gd name="connsiteX16" fmla="*/ 1172312 w 12192000"/>
              <a:gd name="connsiteY16" fmla="*/ 481203 h 481203"/>
              <a:gd name="connsiteX17" fmla="*/ 1239604 w 12192000"/>
              <a:gd name="connsiteY17" fmla="*/ 409202 h 481203"/>
              <a:gd name="connsiteX18" fmla="*/ 1338101 w 12192000"/>
              <a:gd name="connsiteY18" fmla="*/ 412531 h 481203"/>
              <a:gd name="connsiteX19" fmla="*/ 1334772 w 12192000"/>
              <a:gd name="connsiteY19" fmla="*/ 314034 h 481203"/>
              <a:gd name="connsiteX20" fmla="*/ 1406773 w 12192000"/>
              <a:gd name="connsiteY20" fmla="*/ 246742 h 481203"/>
              <a:gd name="connsiteX21" fmla="*/ 1478774 w 12192000"/>
              <a:gd name="connsiteY21" fmla="*/ 314034 h 481203"/>
              <a:gd name="connsiteX22" fmla="*/ 1475445 w 12192000"/>
              <a:gd name="connsiteY22" fmla="*/ 412531 h 481203"/>
              <a:gd name="connsiteX23" fmla="*/ 1573942 w 12192000"/>
              <a:gd name="connsiteY23" fmla="*/ 409202 h 481203"/>
              <a:gd name="connsiteX24" fmla="*/ 1641235 w 12192000"/>
              <a:gd name="connsiteY24" fmla="*/ 481203 h 481203"/>
              <a:gd name="connsiteX25" fmla="*/ 1708527 w 12192000"/>
              <a:gd name="connsiteY25" fmla="*/ 409202 h 481203"/>
              <a:gd name="connsiteX26" fmla="*/ 1807024 w 12192000"/>
              <a:gd name="connsiteY26" fmla="*/ 412531 h 481203"/>
              <a:gd name="connsiteX27" fmla="*/ 1803695 w 12192000"/>
              <a:gd name="connsiteY27" fmla="*/ 314034 h 481203"/>
              <a:gd name="connsiteX28" fmla="*/ 1875695 w 12192000"/>
              <a:gd name="connsiteY28" fmla="*/ 246742 h 481203"/>
              <a:gd name="connsiteX29" fmla="*/ 1947697 w 12192000"/>
              <a:gd name="connsiteY29" fmla="*/ 314034 h 481203"/>
              <a:gd name="connsiteX30" fmla="*/ 1944367 w 12192000"/>
              <a:gd name="connsiteY30" fmla="*/ 412531 h 481203"/>
              <a:gd name="connsiteX31" fmla="*/ 2042864 w 12192000"/>
              <a:gd name="connsiteY31" fmla="*/ 409202 h 481203"/>
              <a:gd name="connsiteX32" fmla="*/ 2110159 w 12192000"/>
              <a:gd name="connsiteY32" fmla="*/ 481203 h 481203"/>
              <a:gd name="connsiteX33" fmla="*/ 2177451 w 12192000"/>
              <a:gd name="connsiteY33" fmla="*/ 409202 h 481203"/>
              <a:gd name="connsiteX34" fmla="*/ 2275948 w 12192000"/>
              <a:gd name="connsiteY34" fmla="*/ 412531 h 481203"/>
              <a:gd name="connsiteX35" fmla="*/ 2272619 w 12192000"/>
              <a:gd name="connsiteY35" fmla="*/ 314034 h 481203"/>
              <a:gd name="connsiteX36" fmla="*/ 2344619 w 12192000"/>
              <a:gd name="connsiteY36" fmla="*/ 246742 h 481203"/>
              <a:gd name="connsiteX37" fmla="*/ 2416620 w 12192000"/>
              <a:gd name="connsiteY37" fmla="*/ 314034 h 481203"/>
              <a:gd name="connsiteX38" fmla="*/ 2413291 w 12192000"/>
              <a:gd name="connsiteY38" fmla="*/ 412531 h 481203"/>
              <a:gd name="connsiteX39" fmla="*/ 2511788 w 12192000"/>
              <a:gd name="connsiteY39" fmla="*/ 409202 h 481203"/>
              <a:gd name="connsiteX40" fmla="*/ 2579081 w 12192000"/>
              <a:gd name="connsiteY40" fmla="*/ 481203 h 481203"/>
              <a:gd name="connsiteX41" fmla="*/ 2646373 w 12192000"/>
              <a:gd name="connsiteY41" fmla="*/ 409202 h 481203"/>
              <a:gd name="connsiteX42" fmla="*/ 2744870 w 12192000"/>
              <a:gd name="connsiteY42" fmla="*/ 412531 h 481203"/>
              <a:gd name="connsiteX43" fmla="*/ 2741541 w 12192000"/>
              <a:gd name="connsiteY43" fmla="*/ 314034 h 481203"/>
              <a:gd name="connsiteX44" fmla="*/ 2813542 w 12192000"/>
              <a:gd name="connsiteY44" fmla="*/ 246742 h 481203"/>
              <a:gd name="connsiteX45" fmla="*/ 2885543 w 12192000"/>
              <a:gd name="connsiteY45" fmla="*/ 314034 h 481203"/>
              <a:gd name="connsiteX46" fmla="*/ 2882213 w 12192000"/>
              <a:gd name="connsiteY46" fmla="*/ 412531 h 481203"/>
              <a:gd name="connsiteX47" fmla="*/ 2980711 w 12192000"/>
              <a:gd name="connsiteY47" fmla="*/ 409202 h 481203"/>
              <a:gd name="connsiteX48" fmla="*/ 3048004 w 12192000"/>
              <a:gd name="connsiteY48" fmla="*/ 481203 h 481203"/>
              <a:gd name="connsiteX49" fmla="*/ 3115296 w 12192000"/>
              <a:gd name="connsiteY49" fmla="*/ 409202 h 481203"/>
              <a:gd name="connsiteX50" fmla="*/ 3213793 w 12192000"/>
              <a:gd name="connsiteY50" fmla="*/ 412531 h 481203"/>
              <a:gd name="connsiteX51" fmla="*/ 3210464 w 12192000"/>
              <a:gd name="connsiteY51" fmla="*/ 314034 h 481203"/>
              <a:gd name="connsiteX52" fmla="*/ 3282465 w 12192000"/>
              <a:gd name="connsiteY52" fmla="*/ 246742 h 481203"/>
              <a:gd name="connsiteX53" fmla="*/ 3354467 w 12192000"/>
              <a:gd name="connsiteY53" fmla="*/ 314034 h 481203"/>
              <a:gd name="connsiteX54" fmla="*/ 3351138 w 12192000"/>
              <a:gd name="connsiteY54" fmla="*/ 412531 h 481203"/>
              <a:gd name="connsiteX55" fmla="*/ 3449635 w 12192000"/>
              <a:gd name="connsiteY55" fmla="*/ 409202 h 481203"/>
              <a:gd name="connsiteX56" fmla="*/ 3516929 w 12192000"/>
              <a:gd name="connsiteY56" fmla="*/ 481203 h 481203"/>
              <a:gd name="connsiteX57" fmla="*/ 3584220 w 12192000"/>
              <a:gd name="connsiteY57" fmla="*/ 409202 h 481203"/>
              <a:gd name="connsiteX58" fmla="*/ 3682716 w 12192000"/>
              <a:gd name="connsiteY58" fmla="*/ 412531 h 481203"/>
              <a:gd name="connsiteX59" fmla="*/ 3679387 w 12192000"/>
              <a:gd name="connsiteY59" fmla="*/ 314034 h 481203"/>
              <a:gd name="connsiteX60" fmla="*/ 3751387 w 12192000"/>
              <a:gd name="connsiteY60" fmla="*/ 246742 h 481203"/>
              <a:gd name="connsiteX61" fmla="*/ 3823389 w 12192000"/>
              <a:gd name="connsiteY61" fmla="*/ 314034 h 481203"/>
              <a:gd name="connsiteX62" fmla="*/ 3820060 w 12192000"/>
              <a:gd name="connsiteY62" fmla="*/ 412531 h 481203"/>
              <a:gd name="connsiteX63" fmla="*/ 3918556 w 12192000"/>
              <a:gd name="connsiteY63" fmla="*/ 409202 h 481203"/>
              <a:gd name="connsiteX64" fmla="*/ 3985850 w 12192000"/>
              <a:gd name="connsiteY64" fmla="*/ 481203 h 481203"/>
              <a:gd name="connsiteX65" fmla="*/ 4053142 w 12192000"/>
              <a:gd name="connsiteY65" fmla="*/ 409202 h 481203"/>
              <a:gd name="connsiteX66" fmla="*/ 4151639 w 12192000"/>
              <a:gd name="connsiteY66" fmla="*/ 412531 h 481203"/>
              <a:gd name="connsiteX67" fmla="*/ 4148310 w 12192000"/>
              <a:gd name="connsiteY67" fmla="*/ 314034 h 481203"/>
              <a:gd name="connsiteX68" fmla="*/ 4220308 w 12192000"/>
              <a:gd name="connsiteY68" fmla="*/ 246742 h 481203"/>
              <a:gd name="connsiteX69" fmla="*/ 4292310 w 12192000"/>
              <a:gd name="connsiteY69" fmla="*/ 314034 h 481203"/>
              <a:gd name="connsiteX70" fmla="*/ 4288981 w 12192000"/>
              <a:gd name="connsiteY70" fmla="*/ 412531 h 481203"/>
              <a:gd name="connsiteX71" fmla="*/ 4387477 w 12192000"/>
              <a:gd name="connsiteY71" fmla="*/ 409202 h 481203"/>
              <a:gd name="connsiteX72" fmla="*/ 4454770 w 12192000"/>
              <a:gd name="connsiteY72" fmla="*/ 481203 h 481203"/>
              <a:gd name="connsiteX73" fmla="*/ 4522063 w 12192000"/>
              <a:gd name="connsiteY73" fmla="*/ 409202 h 481203"/>
              <a:gd name="connsiteX74" fmla="*/ 4620560 w 12192000"/>
              <a:gd name="connsiteY74" fmla="*/ 412531 h 481203"/>
              <a:gd name="connsiteX75" fmla="*/ 4617231 w 12192000"/>
              <a:gd name="connsiteY75" fmla="*/ 314034 h 481203"/>
              <a:gd name="connsiteX76" fmla="*/ 4689232 w 12192000"/>
              <a:gd name="connsiteY76" fmla="*/ 246742 h 481203"/>
              <a:gd name="connsiteX77" fmla="*/ 4761233 w 12192000"/>
              <a:gd name="connsiteY77" fmla="*/ 314034 h 481203"/>
              <a:gd name="connsiteX78" fmla="*/ 4757904 w 12192000"/>
              <a:gd name="connsiteY78" fmla="*/ 412531 h 481203"/>
              <a:gd name="connsiteX79" fmla="*/ 4856400 w 12192000"/>
              <a:gd name="connsiteY79" fmla="*/ 409202 h 481203"/>
              <a:gd name="connsiteX80" fmla="*/ 4923693 w 12192000"/>
              <a:gd name="connsiteY80" fmla="*/ 481203 h 481203"/>
              <a:gd name="connsiteX81" fmla="*/ 4990986 w 12192000"/>
              <a:gd name="connsiteY81" fmla="*/ 409202 h 481203"/>
              <a:gd name="connsiteX82" fmla="*/ 5089483 w 12192000"/>
              <a:gd name="connsiteY82" fmla="*/ 412531 h 481203"/>
              <a:gd name="connsiteX83" fmla="*/ 5086154 w 12192000"/>
              <a:gd name="connsiteY83" fmla="*/ 314034 h 481203"/>
              <a:gd name="connsiteX84" fmla="*/ 5158154 w 12192000"/>
              <a:gd name="connsiteY84" fmla="*/ 246742 h 481203"/>
              <a:gd name="connsiteX85" fmla="*/ 5230155 w 12192000"/>
              <a:gd name="connsiteY85" fmla="*/ 314034 h 481203"/>
              <a:gd name="connsiteX86" fmla="*/ 5226826 w 12192000"/>
              <a:gd name="connsiteY86" fmla="*/ 412531 h 481203"/>
              <a:gd name="connsiteX87" fmla="*/ 5325323 w 12192000"/>
              <a:gd name="connsiteY87" fmla="*/ 409202 h 481203"/>
              <a:gd name="connsiteX88" fmla="*/ 5392616 w 12192000"/>
              <a:gd name="connsiteY88" fmla="*/ 481203 h 481203"/>
              <a:gd name="connsiteX89" fmla="*/ 5459908 w 12192000"/>
              <a:gd name="connsiteY89" fmla="*/ 409202 h 481203"/>
              <a:gd name="connsiteX90" fmla="*/ 5558405 w 12192000"/>
              <a:gd name="connsiteY90" fmla="*/ 412531 h 481203"/>
              <a:gd name="connsiteX91" fmla="*/ 5555076 w 12192000"/>
              <a:gd name="connsiteY91" fmla="*/ 314034 h 481203"/>
              <a:gd name="connsiteX92" fmla="*/ 5627077 w 12192000"/>
              <a:gd name="connsiteY92" fmla="*/ 246742 h 481203"/>
              <a:gd name="connsiteX93" fmla="*/ 5699079 w 12192000"/>
              <a:gd name="connsiteY93" fmla="*/ 314034 h 481203"/>
              <a:gd name="connsiteX94" fmla="*/ 5695750 w 12192000"/>
              <a:gd name="connsiteY94" fmla="*/ 412531 h 481203"/>
              <a:gd name="connsiteX95" fmla="*/ 5794246 w 12192000"/>
              <a:gd name="connsiteY95" fmla="*/ 409202 h 481203"/>
              <a:gd name="connsiteX96" fmla="*/ 5861539 w 12192000"/>
              <a:gd name="connsiteY96" fmla="*/ 481203 h 481203"/>
              <a:gd name="connsiteX97" fmla="*/ 5928831 w 12192000"/>
              <a:gd name="connsiteY97" fmla="*/ 409202 h 481203"/>
              <a:gd name="connsiteX98" fmla="*/ 6027328 w 12192000"/>
              <a:gd name="connsiteY98" fmla="*/ 412531 h 481203"/>
              <a:gd name="connsiteX99" fmla="*/ 6023999 w 12192000"/>
              <a:gd name="connsiteY99" fmla="*/ 314034 h 481203"/>
              <a:gd name="connsiteX100" fmla="*/ 6096000 w 12192000"/>
              <a:gd name="connsiteY100" fmla="*/ 246742 h 481203"/>
              <a:gd name="connsiteX101" fmla="*/ 6168001 w 12192000"/>
              <a:gd name="connsiteY101" fmla="*/ 314034 h 481203"/>
              <a:gd name="connsiteX102" fmla="*/ 6164672 w 12192000"/>
              <a:gd name="connsiteY102" fmla="*/ 412531 h 481203"/>
              <a:gd name="connsiteX103" fmla="*/ 6263169 w 12192000"/>
              <a:gd name="connsiteY103" fmla="*/ 409202 h 481203"/>
              <a:gd name="connsiteX104" fmla="*/ 6330462 w 12192000"/>
              <a:gd name="connsiteY104" fmla="*/ 481203 h 481203"/>
              <a:gd name="connsiteX105" fmla="*/ 6397754 w 12192000"/>
              <a:gd name="connsiteY105" fmla="*/ 409202 h 481203"/>
              <a:gd name="connsiteX106" fmla="*/ 6496251 w 12192000"/>
              <a:gd name="connsiteY106" fmla="*/ 412531 h 481203"/>
              <a:gd name="connsiteX107" fmla="*/ 6492922 w 12192000"/>
              <a:gd name="connsiteY107" fmla="*/ 314034 h 481203"/>
              <a:gd name="connsiteX108" fmla="*/ 6564923 w 12192000"/>
              <a:gd name="connsiteY108" fmla="*/ 246742 h 481203"/>
              <a:gd name="connsiteX109" fmla="*/ 6636924 w 12192000"/>
              <a:gd name="connsiteY109" fmla="*/ 314034 h 481203"/>
              <a:gd name="connsiteX110" fmla="*/ 6633595 w 12192000"/>
              <a:gd name="connsiteY110" fmla="*/ 412531 h 481203"/>
              <a:gd name="connsiteX111" fmla="*/ 6732092 w 12192000"/>
              <a:gd name="connsiteY111" fmla="*/ 409202 h 481203"/>
              <a:gd name="connsiteX112" fmla="*/ 6799385 w 12192000"/>
              <a:gd name="connsiteY112" fmla="*/ 481203 h 481203"/>
              <a:gd name="connsiteX113" fmla="*/ 6866677 w 12192000"/>
              <a:gd name="connsiteY113" fmla="*/ 409202 h 481203"/>
              <a:gd name="connsiteX114" fmla="*/ 6965174 w 12192000"/>
              <a:gd name="connsiteY114" fmla="*/ 412531 h 481203"/>
              <a:gd name="connsiteX115" fmla="*/ 6961845 w 12192000"/>
              <a:gd name="connsiteY115" fmla="*/ 314034 h 481203"/>
              <a:gd name="connsiteX116" fmla="*/ 7033846 w 12192000"/>
              <a:gd name="connsiteY116" fmla="*/ 246742 h 481203"/>
              <a:gd name="connsiteX117" fmla="*/ 7105847 w 12192000"/>
              <a:gd name="connsiteY117" fmla="*/ 314034 h 481203"/>
              <a:gd name="connsiteX118" fmla="*/ 7102518 w 12192000"/>
              <a:gd name="connsiteY118" fmla="*/ 412531 h 481203"/>
              <a:gd name="connsiteX119" fmla="*/ 7201015 w 12192000"/>
              <a:gd name="connsiteY119" fmla="*/ 409202 h 481203"/>
              <a:gd name="connsiteX120" fmla="*/ 7268308 w 12192000"/>
              <a:gd name="connsiteY120" fmla="*/ 481203 h 481203"/>
              <a:gd name="connsiteX121" fmla="*/ 7335600 w 12192000"/>
              <a:gd name="connsiteY121" fmla="*/ 409202 h 481203"/>
              <a:gd name="connsiteX122" fmla="*/ 7434097 w 12192000"/>
              <a:gd name="connsiteY122" fmla="*/ 412531 h 481203"/>
              <a:gd name="connsiteX123" fmla="*/ 7430768 w 12192000"/>
              <a:gd name="connsiteY123" fmla="*/ 314034 h 481203"/>
              <a:gd name="connsiteX124" fmla="*/ 7502769 w 12192000"/>
              <a:gd name="connsiteY124" fmla="*/ 246742 h 481203"/>
              <a:gd name="connsiteX125" fmla="*/ 7574770 w 12192000"/>
              <a:gd name="connsiteY125" fmla="*/ 314034 h 481203"/>
              <a:gd name="connsiteX126" fmla="*/ 7571441 w 12192000"/>
              <a:gd name="connsiteY126" fmla="*/ 412531 h 481203"/>
              <a:gd name="connsiteX127" fmla="*/ 7669938 w 12192000"/>
              <a:gd name="connsiteY127" fmla="*/ 409202 h 481203"/>
              <a:gd name="connsiteX128" fmla="*/ 7737231 w 12192000"/>
              <a:gd name="connsiteY128" fmla="*/ 481203 h 481203"/>
              <a:gd name="connsiteX129" fmla="*/ 7804523 w 12192000"/>
              <a:gd name="connsiteY129" fmla="*/ 409202 h 481203"/>
              <a:gd name="connsiteX130" fmla="*/ 7903020 w 12192000"/>
              <a:gd name="connsiteY130" fmla="*/ 412531 h 481203"/>
              <a:gd name="connsiteX131" fmla="*/ 7899691 w 12192000"/>
              <a:gd name="connsiteY131" fmla="*/ 314034 h 481203"/>
              <a:gd name="connsiteX132" fmla="*/ 7971692 w 12192000"/>
              <a:gd name="connsiteY132" fmla="*/ 246742 h 481203"/>
              <a:gd name="connsiteX133" fmla="*/ 8043693 w 12192000"/>
              <a:gd name="connsiteY133" fmla="*/ 314034 h 481203"/>
              <a:gd name="connsiteX134" fmla="*/ 8040364 w 12192000"/>
              <a:gd name="connsiteY134" fmla="*/ 412531 h 481203"/>
              <a:gd name="connsiteX135" fmla="*/ 8138861 w 12192000"/>
              <a:gd name="connsiteY135" fmla="*/ 409202 h 481203"/>
              <a:gd name="connsiteX136" fmla="*/ 8206154 w 12192000"/>
              <a:gd name="connsiteY136" fmla="*/ 481203 h 481203"/>
              <a:gd name="connsiteX137" fmla="*/ 8273446 w 12192000"/>
              <a:gd name="connsiteY137" fmla="*/ 409202 h 481203"/>
              <a:gd name="connsiteX138" fmla="*/ 8371943 w 12192000"/>
              <a:gd name="connsiteY138" fmla="*/ 412531 h 481203"/>
              <a:gd name="connsiteX139" fmla="*/ 8368614 w 12192000"/>
              <a:gd name="connsiteY139" fmla="*/ 314034 h 481203"/>
              <a:gd name="connsiteX140" fmla="*/ 8440615 w 12192000"/>
              <a:gd name="connsiteY140" fmla="*/ 246742 h 481203"/>
              <a:gd name="connsiteX141" fmla="*/ 8512616 w 12192000"/>
              <a:gd name="connsiteY141" fmla="*/ 314034 h 481203"/>
              <a:gd name="connsiteX142" fmla="*/ 8509287 w 12192000"/>
              <a:gd name="connsiteY142" fmla="*/ 412531 h 481203"/>
              <a:gd name="connsiteX143" fmla="*/ 8607784 w 12192000"/>
              <a:gd name="connsiteY143" fmla="*/ 409202 h 481203"/>
              <a:gd name="connsiteX144" fmla="*/ 8675077 w 12192000"/>
              <a:gd name="connsiteY144" fmla="*/ 481203 h 481203"/>
              <a:gd name="connsiteX145" fmla="*/ 8742369 w 12192000"/>
              <a:gd name="connsiteY145" fmla="*/ 409202 h 481203"/>
              <a:gd name="connsiteX146" fmla="*/ 8840866 w 12192000"/>
              <a:gd name="connsiteY146" fmla="*/ 412531 h 481203"/>
              <a:gd name="connsiteX147" fmla="*/ 8837537 w 12192000"/>
              <a:gd name="connsiteY147" fmla="*/ 314034 h 481203"/>
              <a:gd name="connsiteX148" fmla="*/ 8909538 w 12192000"/>
              <a:gd name="connsiteY148" fmla="*/ 246742 h 481203"/>
              <a:gd name="connsiteX149" fmla="*/ 8981539 w 12192000"/>
              <a:gd name="connsiteY149" fmla="*/ 314034 h 481203"/>
              <a:gd name="connsiteX150" fmla="*/ 8978210 w 12192000"/>
              <a:gd name="connsiteY150" fmla="*/ 412531 h 481203"/>
              <a:gd name="connsiteX151" fmla="*/ 9076707 w 12192000"/>
              <a:gd name="connsiteY151" fmla="*/ 409202 h 481203"/>
              <a:gd name="connsiteX152" fmla="*/ 9144000 w 12192000"/>
              <a:gd name="connsiteY152" fmla="*/ 481203 h 481203"/>
              <a:gd name="connsiteX153" fmla="*/ 9211292 w 12192000"/>
              <a:gd name="connsiteY153" fmla="*/ 409202 h 481203"/>
              <a:gd name="connsiteX154" fmla="*/ 9309789 w 12192000"/>
              <a:gd name="connsiteY154" fmla="*/ 412531 h 481203"/>
              <a:gd name="connsiteX155" fmla="*/ 9306460 w 12192000"/>
              <a:gd name="connsiteY155" fmla="*/ 314034 h 481203"/>
              <a:gd name="connsiteX156" fmla="*/ 9378461 w 12192000"/>
              <a:gd name="connsiteY156" fmla="*/ 246742 h 481203"/>
              <a:gd name="connsiteX157" fmla="*/ 9378462 w 12192000"/>
              <a:gd name="connsiteY157" fmla="*/ 246742 h 481203"/>
              <a:gd name="connsiteX158" fmla="*/ 9450463 w 12192000"/>
              <a:gd name="connsiteY158" fmla="*/ 314034 h 481203"/>
              <a:gd name="connsiteX159" fmla="*/ 9447134 w 12192000"/>
              <a:gd name="connsiteY159" fmla="*/ 412531 h 481203"/>
              <a:gd name="connsiteX160" fmla="*/ 9545631 w 12192000"/>
              <a:gd name="connsiteY160" fmla="*/ 409202 h 481203"/>
              <a:gd name="connsiteX161" fmla="*/ 9612924 w 12192000"/>
              <a:gd name="connsiteY161" fmla="*/ 481203 h 481203"/>
              <a:gd name="connsiteX162" fmla="*/ 9680216 w 12192000"/>
              <a:gd name="connsiteY162" fmla="*/ 409202 h 481203"/>
              <a:gd name="connsiteX163" fmla="*/ 9778713 w 12192000"/>
              <a:gd name="connsiteY163" fmla="*/ 412531 h 481203"/>
              <a:gd name="connsiteX164" fmla="*/ 9775384 w 12192000"/>
              <a:gd name="connsiteY164" fmla="*/ 314034 h 481203"/>
              <a:gd name="connsiteX165" fmla="*/ 9847385 w 12192000"/>
              <a:gd name="connsiteY165" fmla="*/ 246742 h 481203"/>
              <a:gd name="connsiteX166" fmla="*/ 9919386 w 12192000"/>
              <a:gd name="connsiteY166" fmla="*/ 314034 h 481203"/>
              <a:gd name="connsiteX167" fmla="*/ 9916057 w 12192000"/>
              <a:gd name="connsiteY167" fmla="*/ 412531 h 481203"/>
              <a:gd name="connsiteX168" fmla="*/ 10014554 w 12192000"/>
              <a:gd name="connsiteY168" fmla="*/ 409202 h 481203"/>
              <a:gd name="connsiteX169" fmla="*/ 10081847 w 12192000"/>
              <a:gd name="connsiteY169" fmla="*/ 481203 h 481203"/>
              <a:gd name="connsiteX170" fmla="*/ 10149139 w 12192000"/>
              <a:gd name="connsiteY170" fmla="*/ 409202 h 481203"/>
              <a:gd name="connsiteX171" fmla="*/ 10247636 w 12192000"/>
              <a:gd name="connsiteY171" fmla="*/ 412531 h 481203"/>
              <a:gd name="connsiteX172" fmla="*/ 10244307 w 12192000"/>
              <a:gd name="connsiteY172" fmla="*/ 314034 h 481203"/>
              <a:gd name="connsiteX173" fmla="*/ 10316308 w 12192000"/>
              <a:gd name="connsiteY173" fmla="*/ 246742 h 481203"/>
              <a:gd name="connsiteX174" fmla="*/ 10388309 w 12192000"/>
              <a:gd name="connsiteY174" fmla="*/ 314034 h 481203"/>
              <a:gd name="connsiteX175" fmla="*/ 10384980 w 12192000"/>
              <a:gd name="connsiteY175" fmla="*/ 412531 h 481203"/>
              <a:gd name="connsiteX176" fmla="*/ 10483477 w 12192000"/>
              <a:gd name="connsiteY176" fmla="*/ 409202 h 481203"/>
              <a:gd name="connsiteX177" fmla="*/ 10550770 w 12192000"/>
              <a:gd name="connsiteY177" fmla="*/ 481203 h 481203"/>
              <a:gd name="connsiteX178" fmla="*/ 10618062 w 12192000"/>
              <a:gd name="connsiteY178" fmla="*/ 409202 h 481203"/>
              <a:gd name="connsiteX179" fmla="*/ 10716559 w 12192000"/>
              <a:gd name="connsiteY179" fmla="*/ 412531 h 481203"/>
              <a:gd name="connsiteX180" fmla="*/ 10713230 w 12192000"/>
              <a:gd name="connsiteY180" fmla="*/ 314034 h 481203"/>
              <a:gd name="connsiteX181" fmla="*/ 10785231 w 12192000"/>
              <a:gd name="connsiteY181" fmla="*/ 246742 h 481203"/>
              <a:gd name="connsiteX182" fmla="*/ 10857232 w 12192000"/>
              <a:gd name="connsiteY182" fmla="*/ 314034 h 481203"/>
              <a:gd name="connsiteX183" fmla="*/ 10853903 w 12192000"/>
              <a:gd name="connsiteY183" fmla="*/ 412531 h 481203"/>
              <a:gd name="connsiteX184" fmla="*/ 10952400 w 12192000"/>
              <a:gd name="connsiteY184" fmla="*/ 409202 h 481203"/>
              <a:gd name="connsiteX185" fmla="*/ 11019693 w 12192000"/>
              <a:gd name="connsiteY185" fmla="*/ 481203 h 481203"/>
              <a:gd name="connsiteX186" fmla="*/ 11086985 w 12192000"/>
              <a:gd name="connsiteY186" fmla="*/ 409202 h 481203"/>
              <a:gd name="connsiteX187" fmla="*/ 11185482 w 12192000"/>
              <a:gd name="connsiteY187" fmla="*/ 412531 h 481203"/>
              <a:gd name="connsiteX188" fmla="*/ 11182153 w 12192000"/>
              <a:gd name="connsiteY188" fmla="*/ 314034 h 481203"/>
              <a:gd name="connsiteX189" fmla="*/ 11254154 w 12192000"/>
              <a:gd name="connsiteY189" fmla="*/ 246742 h 481203"/>
              <a:gd name="connsiteX190" fmla="*/ 11326155 w 12192000"/>
              <a:gd name="connsiteY190" fmla="*/ 314034 h 481203"/>
              <a:gd name="connsiteX191" fmla="*/ 11322826 w 12192000"/>
              <a:gd name="connsiteY191" fmla="*/ 412531 h 481203"/>
              <a:gd name="connsiteX192" fmla="*/ 11421323 w 12192000"/>
              <a:gd name="connsiteY192" fmla="*/ 409202 h 481203"/>
              <a:gd name="connsiteX193" fmla="*/ 11488616 w 12192000"/>
              <a:gd name="connsiteY193" fmla="*/ 481203 h 481203"/>
              <a:gd name="connsiteX194" fmla="*/ 11555908 w 12192000"/>
              <a:gd name="connsiteY194" fmla="*/ 409202 h 481203"/>
              <a:gd name="connsiteX195" fmla="*/ 11654405 w 12192000"/>
              <a:gd name="connsiteY195" fmla="*/ 412531 h 481203"/>
              <a:gd name="connsiteX196" fmla="*/ 11651076 w 12192000"/>
              <a:gd name="connsiteY196" fmla="*/ 314034 h 481203"/>
              <a:gd name="connsiteX197" fmla="*/ 11723077 w 12192000"/>
              <a:gd name="connsiteY197" fmla="*/ 246742 h 481203"/>
              <a:gd name="connsiteX198" fmla="*/ 11795078 w 12192000"/>
              <a:gd name="connsiteY198" fmla="*/ 314034 h 481203"/>
              <a:gd name="connsiteX199" fmla="*/ 11791749 w 12192000"/>
              <a:gd name="connsiteY199" fmla="*/ 412531 h 481203"/>
              <a:gd name="connsiteX200" fmla="*/ 11890246 w 12192000"/>
              <a:gd name="connsiteY200" fmla="*/ 409202 h 481203"/>
              <a:gd name="connsiteX201" fmla="*/ 11957539 w 12192000"/>
              <a:gd name="connsiteY201" fmla="*/ 481203 h 481203"/>
              <a:gd name="connsiteX202" fmla="*/ 12024831 w 12192000"/>
              <a:gd name="connsiteY202" fmla="*/ 409202 h 481203"/>
              <a:gd name="connsiteX203" fmla="*/ 12123328 w 12192000"/>
              <a:gd name="connsiteY203" fmla="*/ 412531 h 481203"/>
              <a:gd name="connsiteX204" fmla="*/ 12119999 w 12192000"/>
              <a:gd name="connsiteY204" fmla="*/ 314034 h 481203"/>
              <a:gd name="connsiteX205" fmla="*/ 12192000 w 12192000"/>
              <a:gd name="connsiteY205" fmla="*/ 246742 h 481203"/>
              <a:gd name="connsiteX206" fmla="*/ 12192000 w 12192000"/>
              <a:gd name="connsiteY206" fmla="*/ 0 h 481203"/>
              <a:gd name="connsiteX207" fmla="*/ 0 w 12192000"/>
              <a:gd name="connsiteY207" fmla="*/ 0 h 481203"/>
              <a:gd name="connsiteX208" fmla="*/ 0 w 12192000"/>
              <a:gd name="connsiteY208" fmla="*/ 246742 h 481203"/>
              <a:gd name="connsiteX209" fmla="*/ 5 w 12192000"/>
              <a:gd name="connsiteY209" fmla="*/ 246742 h 481203"/>
              <a:gd name="connsiteX210" fmla="*/ 72006 w 12192000"/>
              <a:gd name="connsiteY210" fmla="*/ 314034 h 481203"/>
              <a:gd name="connsiteX211" fmla="*/ 68677 w 12192000"/>
              <a:gd name="connsiteY211" fmla="*/ 412531 h 481203"/>
              <a:gd name="connsiteX212" fmla="*/ 167174 w 12192000"/>
              <a:gd name="connsiteY212" fmla="*/ 409202 h 481203"/>
              <a:gd name="connsiteX213" fmla="*/ 234467 w 12192000"/>
              <a:gd name="connsiteY213" fmla="*/ 481203 h 481203"/>
              <a:gd name="connsiteX214" fmla="*/ 228601 w 12192000"/>
              <a:gd name="connsiteY214" fmla="*/ 373951 h 481203"/>
              <a:gd name="connsiteX215" fmla="*/ 190328 w 12192000"/>
              <a:gd name="connsiteY215" fmla="*/ 333001 h 481203"/>
              <a:gd name="connsiteX216" fmla="*/ 134308 w 12192000"/>
              <a:gd name="connsiteY216" fmla="*/ 334894 h 481203"/>
              <a:gd name="connsiteX217" fmla="*/ 136201 w 12192000"/>
              <a:gd name="connsiteY217" fmla="*/ 278874 h 481203"/>
              <a:gd name="connsiteX218" fmla="*/ 95251 w 12192000"/>
              <a:gd name="connsiteY218" fmla="*/ 240601 h 481203"/>
              <a:gd name="connsiteX219" fmla="*/ 136201 w 12192000"/>
              <a:gd name="connsiteY219" fmla="*/ 202328 h 481203"/>
              <a:gd name="connsiteX220" fmla="*/ 134308 w 12192000"/>
              <a:gd name="connsiteY220" fmla="*/ 146308 h 481203"/>
              <a:gd name="connsiteX221" fmla="*/ 190328 w 12192000"/>
              <a:gd name="connsiteY221" fmla="*/ 148201 h 481203"/>
              <a:gd name="connsiteX222" fmla="*/ 228601 w 12192000"/>
              <a:gd name="connsiteY222" fmla="*/ 107251 h 481203"/>
              <a:gd name="connsiteX223" fmla="*/ 266874 w 12192000"/>
              <a:gd name="connsiteY223" fmla="*/ 148201 h 481203"/>
              <a:gd name="connsiteX224" fmla="*/ 322894 w 12192000"/>
              <a:gd name="connsiteY224" fmla="*/ 146308 h 481203"/>
              <a:gd name="connsiteX225" fmla="*/ 321001 w 12192000"/>
              <a:gd name="connsiteY225" fmla="*/ 202328 h 481203"/>
              <a:gd name="connsiteX226" fmla="*/ 361951 w 12192000"/>
              <a:gd name="connsiteY226" fmla="*/ 240601 h 481203"/>
              <a:gd name="connsiteX227" fmla="*/ 321001 w 12192000"/>
              <a:gd name="connsiteY227" fmla="*/ 278874 h 481203"/>
              <a:gd name="connsiteX228" fmla="*/ 322894 w 12192000"/>
              <a:gd name="connsiteY228" fmla="*/ 334894 h 481203"/>
              <a:gd name="connsiteX229" fmla="*/ 266874 w 12192000"/>
              <a:gd name="connsiteY229" fmla="*/ 333001 h 481203"/>
              <a:gd name="connsiteX230" fmla="*/ 228601 w 12192000"/>
              <a:gd name="connsiteY230" fmla="*/ 373951 h 481203"/>
              <a:gd name="connsiteX231" fmla="*/ 11956244 w 12192000"/>
              <a:gd name="connsiteY231" fmla="*/ 373951 h 481203"/>
              <a:gd name="connsiteX232" fmla="*/ 11917971 w 12192000"/>
              <a:gd name="connsiteY232" fmla="*/ 333001 h 481203"/>
              <a:gd name="connsiteX233" fmla="*/ 11861951 w 12192000"/>
              <a:gd name="connsiteY233" fmla="*/ 334894 h 481203"/>
              <a:gd name="connsiteX234" fmla="*/ 11863844 w 12192000"/>
              <a:gd name="connsiteY234" fmla="*/ 278874 h 481203"/>
              <a:gd name="connsiteX235" fmla="*/ 11822894 w 12192000"/>
              <a:gd name="connsiteY235" fmla="*/ 240601 h 481203"/>
              <a:gd name="connsiteX236" fmla="*/ 11863844 w 12192000"/>
              <a:gd name="connsiteY236" fmla="*/ 202328 h 481203"/>
              <a:gd name="connsiteX237" fmla="*/ 11861951 w 12192000"/>
              <a:gd name="connsiteY237" fmla="*/ 146308 h 481203"/>
              <a:gd name="connsiteX238" fmla="*/ 11917971 w 12192000"/>
              <a:gd name="connsiteY238" fmla="*/ 148201 h 481203"/>
              <a:gd name="connsiteX239" fmla="*/ 11956244 w 12192000"/>
              <a:gd name="connsiteY239" fmla="*/ 107251 h 481203"/>
              <a:gd name="connsiteX240" fmla="*/ 11994517 w 12192000"/>
              <a:gd name="connsiteY240" fmla="*/ 148201 h 481203"/>
              <a:gd name="connsiteX241" fmla="*/ 12050537 w 12192000"/>
              <a:gd name="connsiteY241" fmla="*/ 146308 h 481203"/>
              <a:gd name="connsiteX242" fmla="*/ 12048644 w 12192000"/>
              <a:gd name="connsiteY242" fmla="*/ 202328 h 481203"/>
              <a:gd name="connsiteX243" fmla="*/ 12089594 w 12192000"/>
              <a:gd name="connsiteY243" fmla="*/ 240601 h 481203"/>
              <a:gd name="connsiteX244" fmla="*/ 12048644 w 12192000"/>
              <a:gd name="connsiteY244" fmla="*/ 278874 h 481203"/>
              <a:gd name="connsiteX245" fmla="*/ 12050537 w 12192000"/>
              <a:gd name="connsiteY245" fmla="*/ 334894 h 481203"/>
              <a:gd name="connsiteX246" fmla="*/ 11994517 w 12192000"/>
              <a:gd name="connsiteY246" fmla="*/ 333001 h 481203"/>
              <a:gd name="connsiteX247" fmla="*/ 11956244 w 12192000"/>
              <a:gd name="connsiteY247" fmla="*/ 373951 h 481203"/>
              <a:gd name="connsiteX248" fmla="*/ 11487145 w 12192000"/>
              <a:gd name="connsiteY248" fmla="*/ 373951 h 481203"/>
              <a:gd name="connsiteX249" fmla="*/ 11448872 w 12192000"/>
              <a:gd name="connsiteY249" fmla="*/ 333001 h 481203"/>
              <a:gd name="connsiteX250" fmla="*/ 11392852 w 12192000"/>
              <a:gd name="connsiteY250" fmla="*/ 334894 h 481203"/>
              <a:gd name="connsiteX251" fmla="*/ 11394745 w 12192000"/>
              <a:gd name="connsiteY251" fmla="*/ 278874 h 481203"/>
              <a:gd name="connsiteX252" fmla="*/ 11353795 w 12192000"/>
              <a:gd name="connsiteY252" fmla="*/ 240601 h 481203"/>
              <a:gd name="connsiteX253" fmla="*/ 11394745 w 12192000"/>
              <a:gd name="connsiteY253" fmla="*/ 202328 h 481203"/>
              <a:gd name="connsiteX254" fmla="*/ 11392852 w 12192000"/>
              <a:gd name="connsiteY254" fmla="*/ 146308 h 481203"/>
              <a:gd name="connsiteX255" fmla="*/ 11448872 w 12192000"/>
              <a:gd name="connsiteY255" fmla="*/ 148201 h 481203"/>
              <a:gd name="connsiteX256" fmla="*/ 11487145 w 12192000"/>
              <a:gd name="connsiteY256" fmla="*/ 107251 h 481203"/>
              <a:gd name="connsiteX257" fmla="*/ 11525418 w 12192000"/>
              <a:gd name="connsiteY257" fmla="*/ 148201 h 481203"/>
              <a:gd name="connsiteX258" fmla="*/ 11581438 w 12192000"/>
              <a:gd name="connsiteY258" fmla="*/ 146308 h 481203"/>
              <a:gd name="connsiteX259" fmla="*/ 11579545 w 12192000"/>
              <a:gd name="connsiteY259" fmla="*/ 202328 h 481203"/>
              <a:gd name="connsiteX260" fmla="*/ 11620495 w 12192000"/>
              <a:gd name="connsiteY260" fmla="*/ 240601 h 481203"/>
              <a:gd name="connsiteX261" fmla="*/ 11579545 w 12192000"/>
              <a:gd name="connsiteY261" fmla="*/ 278874 h 481203"/>
              <a:gd name="connsiteX262" fmla="*/ 11581438 w 12192000"/>
              <a:gd name="connsiteY262" fmla="*/ 334894 h 481203"/>
              <a:gd name="connsiteX263" fmla="*/ 11525418 w 12192000"/>
              <a:gd name="connsiteY263" fmla="*/ 333001 h 481203"/>
              <a:gd name="connsiteX264" fmla="*/ 11487145 w 12192000"/>
              <a:gd name="connsiteY264" fmla="*/ 373951 h 481203"/>
              <a:gd name="connsiteX265" fmla="*/ 11018039 w 12192000"/>
              <a:gd name="connsiteY265" fmla="*/ 373951 h 481203"/>
              <a:gd name="connsiteX266" fmla="*/ 10979766 w 12192000"/>
              <a:gd name="connsiteY266" fmla="*/ 333001 h 481203"/>
              <a:gd name="connsiteX267" fmla="*/ 10923746 w 12192000"/>
              <a:gd name="connsiteY267" fmla="*/ 334894 h 481203"/>
              <a:gd name="connsiteX268" fmla="*/ 10925639 w 12192000"/>
              <a:gd name="connsiteY268" fmla="*/ 278874 h 481203"/>
              <a:gd name="connsiteX269" fmla="*/ 10884689 w 12192000"/>
              <a:gd name="connsiteY269" fmla="*/ 240601 h 481203"/>
              <a:gd name="connsiteX270" fmla="*/ 10925639 w 12192000"/>
              <a:gd name="connsiteY270" fmla="*/ 202328 h 481203"/>
              <a:gd name="connsiteX271" fmla="*/ 10923746 w 12192000"/>
              <a:gd name="connsiteY271" fmla="*/ 146308 h 481203"/>
              <a:gd name="connsiteX272" fmla="*/ 10979766 w 12192000"/>
              <a:gd name="connsiteY272" fmla="*/ 148201 h 481203"/>
              <a:gd name="connsiteX273" fmla="*/ 11018039 w 12192000"/>
              <a:gd name="connsiteY273" fmla="*/ 107251 h 481203"/>
              <a:gd name="connsiteX274" fmla="*/ 11056312 w 12192000"/>
              <a:gd name="connsiteY274" fmla="*/ 148201 h 481203"/>
              <a:gd name="connsiteX275" fmla="*/ 11112332 w 12192000"/>
              <a:gd name="connsiteY275" fmla="*/ 146308 h 481203"/>
              <a:gd name="connsiteX276" fmla="*/ 11110439 w 12192000"/>
              <a:gd name="connsiteY276" fmla="*/ 202328 h 481203"/>
              <a:gd name="connsiteX277" fmla="*/ 11151389 w 12192000"/>
              <a:gd name="connsiteY277" fmla="*/ 240601 h 481203"/>
              <a:gd name="connsiteX278" fmla="*/ 11110439 w 12192000"/>
              <a:gd name="connsiteY278" fmla="*/ 278874 h 481203"/>
              <a:gd name="connsiteX279" fmla="*/ 11112332 w 12192000"/>
              <a:gd name="connsiteY279" fmla="*/ 334894 h 481203"/>
              <a:gd name="connsiteX280" fmla="*/ 11056312 w 12192000"/>
              <a:gd name="connsiteY280" fmla="*/ 333001 h 481203"/>
              <a:gd name="connsiteX281" fmla="*/ 11018039 w 12192000"/>
              <a:gd name="connsiteY281" fmla="*/ 373951 h 481203"/>
              <a:gd name="connsiteX282" fmla="*/ 10548933 w 12192000"/>
              <a:gd name="connsiteY282" fmla="*/ 373951 h 481203"/>
              <a:gd name="connsiteX283" fmla="*/ 10510660 w 12192000"/>
              <a:gd name="connsiteY283" fmla="*/ 333001 h 481203"/>
              <a:gd name="connsiteX284" fmla="*/ 10454640 w 12192000"/>
              <a:gd name="connsiteY284" fmla="*/ 334894 h 481203"/>
              <a:gd name="connsiteX285" fmla="*/ 10456533 w 12192000"/>
              <a:gd name="connsiteY285" fmla="*/ 278874 h 481203"/>
              <a:gd name="connsiteX286" fmla="*/ 10415583 w 12192000"/>
              <a:gd name="connsiteY286" fmla="*/ 240601 h 481203"/>
              <a:gd name="connsiteX287" fmla="*/ 10456533 w 12192000"/>
              <a:gd name="connsiteY287" fmla="*/ 202328 h 481203"/>
              <a:gd name="connsiteX288" fmla="*/ 10454640 w 12192000"/>
              <a:gd name="connsiteY288" fmla="*/ 146308 h 481203"/>
              <a:gd name="connsiteX289" fmla="*/ 10510660 w 12192000"/>
              <a:gd name="connsiteY289" fmla="*/ 148201 h 481203"/>
              <a:gd name="connsiteX290" fmla="*/ 10548933 w 12192000"/>
              <a:gd name="connsiteY290" fmla="*/ 107251 h 481203"/>
              <a:gd name="connsiteX291" fmla="*/ 10587206 w 12192000"/>
              <a:gd name="connsiteY291" fmla="*/ 148201 h 481203"/>
              <a:gd name="connsiteX292" fmla="*/ 10643226 w 12192000"/>
              <a:gd name="connsiteY292" fmla="*/ 146308 h 481203"/>
              <a:gd name="connsiteX293" fmla="*/ 10641333 w 12192000"/>
              <a:gd name="connsiteY293" fmla="*/ 202328 h 481203"/>
              <a:gd name="connsiteX294" fmla="*/ 10682283 w 12192000"/>
              <a:gd name="connsiteY294" fmla="*/ 240601 h 481203"/>
              <a:gd name="connsiteX295" fmla="*/ 10641333 w 12192000"/>
              <a:gd name="connsiteY295" fmla="*/ 278874 h 481203"/>
              <a:gd name="connsiteX296" fmla="*/ 10643226 w 12192000"/>
              <a:gd name="connsiteY296" fmla="*/ 334894 h 481203"/>
              <a:gd name="connsiteX297" fmla="*/ 10587206 w 12192000"/>
              <a:gd name="connsiteY297" fmla="*/ 333001 h 481203"/>
              <a:gd name="connsiteX298" fmla="*/ 10548933 w 12192000"/>
              <a:gd name="connsiteY298" fmla="*/ 373951 h 481203"/>
              <a:gd name="connsiteX299" fmla="*/ 10079827 w 12192000"/>
              <a:gd name="connsiteY299" fmla="*/ 373951 h 481203"/>
              <a:gd name="connsiteX300" fmla="*/ 10041554 w 12192000"/>
              <a:gd name="connsiteY300" fmla="*/ 333001 h 481203"/>
              <a:gd name="connsiteX301" fmla="*/ 9985534 w 12192000"/>
              <a:gd name="connsiteY301" fmla="*/ 334894 h 481203"/>
              <a:gd name="connsiteX302" fmla="*/ 9987427 w 12192000"/>
              <a:gd name="connsiteY302" fmla="*/ 278874 h 481203"/>
              <a:gd name="connsiteX303" fmla="*/ 9946477 w 12192000"/>
              <a:gd name="connsiteY303" fmla="*/ 240601 h 481203"/>
              <a:gd name="connsiteX304" fmla="*/ 9987427 w 12192000"/>
              <a:gd name="connsiteY304" fmla="*/ 202328 h 481203"/>
              <a:gd name="connsiteX305" fmla="*/ 9985534 w 12192000"/>
              <a:gd name="connsiteY305" fmla="*/ 146308 h 481203"/>
              <a:gd name="connsiteX306" fmla="*/ 10041554 w 12192000"/>
              <a:gd name="connsiteY306" fmla="*/ 148201 h 481203"/>
              <a:gd name="connsiteX307" fmla="*/ 10079827 w 12192000"/>
              <a:gd name="connsiteY307" fmla="*/ 107251 h 481203"/>
              <a:gd name="connsiteX308" fmla="*/ 10118100 w 12192000"/>
              <a:gd name="connsiteY308" fmla="*/ 148201 h 481203"/>
              <a:gd name="connsiteX309" fmla="*/ 10174120 w 12192000"/>
              <a:gd name="connsiteY309" fmla="*/ 146308 h 481203"/>
              <a:gd name="connsiteX310" fmla="*/ 10172227 w 12192000"/>
              <a:gd name="connsiteY310" fmla="*/ 202328 h 481203"/>
              <a:gd name="connsiteX311" fmla="*/ 10213177 w 12192000"/>
              <a:gd name="connsiteY311" fmla="*/ 240601 h 481203"/>
              <a:gd name="connsiteX312" fmla="*/ 10172227 w 12192000"/>
              <a:gd name="connsiteY312" fmla="*/ 278874 h 481203"/>
              <a:gd name="connsiteX313" fmla="*/ 10174120 w 12192000"/>
              <a:gd name="connsiteY313" fmla="*/ 334894 h 481203"/>
              <a:gd name="connsiteX314" fmla="*/ 10118100 w 12192000"/>
              <a:gd name="connsiteY314" fmla="*/ 333001 h 481203"/>
              <a:gd name="connsiteX315" fmla="*/ 10079827 w 12192000"/>
              <a:gd name="connsiteY315" fmla="*/ 373951 h 481203"/>
              <a:gd name="connsiteX316" fmla="*/ 9610721 w 12192000"/>
              <a:gd name="connsiteY316" fmla="*/ 373951 h 481203"/>
              <a:gd name="connsiteX317" fmla="*/ 9572448 w 12192000"/>
              <a:gd name="connsiteY317" fmla="*/ 333001 h 481203"/>
              <a:gd name="connsiteX318" fmla="*/ 9516428 w 12192000"/>
              <a:gd name="connsiteY318" fmla="*/ 334894 h 481203"/>
              <a:gd name="connsiteX319" fmla="*/ 9518321 w 12192000"/>
              <a:gd name="connsiteY319" fmla="*/ 278874 h 481203"/>
              <a:gd name="connsiteX320" fmla="*/ 9477371 w 12192000"/>
              <a:gd name="connsiteY320" fmla="*/ 240601 h 481203"/>
              <a:gd name="connsiteX321" fmla="*/ 9518321 w 12192000"/>
              <a:gd name="connsiteY321" fmla="*/ 202328 h 481203"/>
              <a:gd name="connsiteX322" fmla="*/ 9516428 w 12192000"/>
              <a:gd name="connsiteY322" fmla="*/ 146308 h 481203"/>
              <a:gd name="connsiteX323" fmla="*/ 9572448 w 12192000"/>
              <a:gd name="connsiteY323" fmla="*/ 148201 h 481203"/>
              <a:gd name="connsiteX324" fmla="*/ 9610721 w 12192000"/>
              <a:gd name="connsiteY324" fmla="*/ 107251 h 481203"/>
              <a:gd name="connsiteX325" fmla="*/ 9648994 w 12192000"/>
              <a:gd name="connsiteY325" fmla="*/ 148201 h 481203"/>
              <a:gd name="connsiteX326" fmla="*/ 9705014 w 12192000"/>
              <a:gd name="connsiteY326" fmla="*/ 146308 h 481203"/>
              <a:gd name="connsiteX327" fmla="*/ 9703121 w 12192000"/>
              <a:gd name="connsiteY327" fmla="*/ 202328 h 481203"/>
              <a:gd name="connsiteX328" fmla="*/ 9744071 w 12192000"/>
              <a:gd name="connsiteY328" fmla="*/ 240601 h 481203"/>
              <a:gd name="connsiteX329" fmla="*/ 9703121 w 12192000"/>
              <a:gd name="connsiteY329" fmla="*/ 278874 h 481203"/>
              <a:gd name="connsiteX330" fmla="*/ 9705014 w 12192000"/>
              <a:gd name="connsiteY330" fmla="*/ 334894 h 481203"/>
              <a:gd name="connsiteX331" fmla="*/ 9648994 w 12192000"/>
              <a:gd name="connsiteY331" fmla="*/ 333001 h 481203"/>
              <a:gd name="connsiteX332" fmla="*/ 9610721 w 12192000"/>
              <a:gd name="connsiteY332" fmla="*/ 373951 h 481203"/>
              <a:gd name="connsiteX333" fmla="*/ 9141615 w 12192000"/>
              <a:gd name="connsiteY333" fmla="*/ 373951 h 481203"/>
              <a:gd name="connsiteX334" fmla="*/ 9103342 w 12192000"/>
              <a:gd name="connsiteY334" fmla="*/ 333001 h 481203"/>
              <a:gd name="connsiteX335" fmla="*/ 9047322 w 12192000"/>
              <a:gd name="connsiteY335" fmla="*/ 334894 h 481203"/>
              <a:gd name="connsiteX336" fmla="*/ 9049215 w 12192000"/>
              <a:gd name="connsiteY336" fmla="*/ 278874 h 481203"/>
              <a:gd name="connsiteX337" fmla="*/ 9008265 w 12192000"/>
              <a:gd name="connsiteY337" fmla="*/ 240601 h 481203"/>
              <a:gd name="connsiteX338" fmla="*/ 9049215 w 12192000"/>
              <a:gd name="connsiteY338" fmla="*/ 202328 h 481203"/>
              <a:gd name="connsiteX339" fmla="*/ 9047322 w 12192000"/>
              <a:gd name="connsiteY339" fmla="*/ 146308 h 481203"/>
              <a:gd name="connsiteX340" fmla="*/ 9103342 w 12192000"/>
              <a:gd name="connsiteY340" fmla="*/ 148201 h 481203"/>
              <a:gd name="connsiteX341" fmla="*/ 9141615 w 12192000"/>
              <a:gd name="connsiteY341" fmla="*/ 107251 h 481203"/>
              <a:gd name="connsiteX342" fmla="*/ 9179888 w 12192000"/>
              <a:gd name="connsiteY342" fmla="*/ 148201 h 481203"/>
              <a:gd name="connsiteX343" fmla="*/ 9235908 w 12192000"/>
              <a:gd name="connsiteY343" fmla="*/ 146308 h 481203"/>
              <a:gd name="connsiteX344" fmla="*/ 9234015 w 12192000"/>
              <a:gd name="connsiteY344" fmla="*/ 202328 h 481203"/>
              <a:gd name="connsiteX345" fmla="*/ 9274965 w 12192000"/>
              <a:gd name="connsiteY345" fmla="*/ 240601 h 481203"/>
              <a:gd name="connsiteX346" fmla="*/ 9234015 w 12192000"/>
              <a:gd name="connsiteY346" fmla="*/ 278874 h 481203"/>
              <a:gd name="connsiteX347" fmla="*/ 9235908 w 12192000"/>
              <a:gd name="connsiteY347" fmla="*/ 334894 h 481203"/>
              <a:gd name="connsiteX348" fmla="*/ 9179888 w 12192000"/>
              <a:gd name="connsiteY348" fmla="*/ 333001 h 481203"/>
              <a:gd name="connsiteX349" fmla="*/ 9141615 w 12192000"/>
              <a:gd name="connsiteY349" fmla="*/ 373951 h 481203"/>
              <a:gd name="connsiteX350" fmla="*/ 8672509 w 12192000"/>
              <a:gd name="connsiteY350" fmla="*/ 373951 h 481203"/>
              <a:gd name="connsiteX351" fmla="*/ 8634236 w 12192000"/>
              <a:gd name="connsiteY351" fmla="*/ 333001 h 481203"/>
              <a:gd name="connsiteX352" fmla="*/ 8578216 w 12192000"/>
              <a:gd name="connsiteY352" fmla="*/ 334894 h 481203"/>
              <a:gd name="connsiteX353" fmla="*/ 8580109 w 12192000"/>
              <a:gd name="connsiteY353" fmla="*/ 278874 h 481203"/>
              <a:gd name="connsiteX354" fmla="*/ 8539159 w 12192000"/>
              <a:gd name="connsiteY354" fmla="*/ 240601 h 481203"/>
              <a:gd name="connsiteX355" fmla="*/ 8580109 w 12192000"/>
              <a:gd name="connsiteY355" fmla="*/ 202328 h 481203"/>
              <a:gd name="connsiteX356" fmla="*/ 8578216 w 12192000"/>
              <a:gd name="connsiteY356" fmla="*/ 146308 h 481203"/>
              <a:gd name="connsiteX357" fmla="*/ 8634236 w 12192000"/>
              <a:gd name="connsiteY357" fmla="*/ 148201 h 481203"/>
              <a:gd name="connsiteX358" fmla="*/ 8672509 w 12192000"/>
              <a:gd name="connsiteY358" fmla="*/ 107251 h 481203"/>
              <a:gd name="connsiteX359" fmla="*/ 8710782 w 12192000"/>
              <a:gd name="connsiteY359" fmla="*/ 148201 h 481203"/>
              <a:gd name="connsiteX360" fmla="*/ 8766802 w 12192000"/>
              <a:gd name="connsiteY360" fmla="*/ 146308 h 481203"/>
              <a:gd name="connsiteX361" fmla="*/ 8764909 w 12192000"/>
              <a:gd name="connsiteY361" fmla="*/ 202328 h 481203"/>
              <a:gd name="connsiteX362" fmla="*/ 8805859 w 12192000"/>
              <a:gd name="connsiteY362" fmla="*/ 240601 h 481203"/>
              <a:gd name="connsiteX363" fmla="*/ 8764909 w 12192000"/>
              <a:gd name="connsiteY363" fmla="*/ 278874 h 481203"/>
              <a:gd name="connsiteX364" fmla="*/ 8766802 w 12192000"/>
              <a:gd name="connsiteY364" fmla="*/ 334894 h 481203"/>
              <a:gd name="connsiteX365" fmla="*/ 8710782 w 12192000"/>
              <a:gd name="connsiteY365" fmla="*/ 333001 h 481203"/>
              <a:gd name="connsiteX366" fmla="*/ 8672509 w 12192000"/>
              <a:gd name="connsiteY366" fmla="*/ 373951 h 481203"/>
              <a:gd name="connsiteX367" fmla="*/ 8203403 w 12192000"/>
              <a:gd name="connsiteY367" fmla="*/ 373951 h 481203"/>
              <a:gd name="connsiteX368" fmla="*/ 8165130 w 12192000"/>
              <a:gd name="connsiteY368" fmla="*/ 333001 h 481203"/>
              <a:gd name="connsiteX369" fmla="*/ 8109110 w 12192000"/>
              <a:gd name="connsiteY369" fmla="*/ 334894 h 481203"/>
              <a:gd name="connsiteX370" fmla="*/ 8111003 w 12192000"/>
              <a:gd name="connsiteY370" fmla="*/ 278874 h 481203"/>
              <a:gd name="connsiteX371" fmla="*/ 8070053 w 12192000"/>
              <a:gd name="connsiteY371" fmla="*/ 240601 h 481203"/>
              <a:gd name="connsiteX372" fmla="*/ 8111003 w 12192000"/>
              <a:gd name="connsiteY372" fmla="*/ 202328 h 481203"/>
              <a:gd name="connsiteX373" fmla="*/ 8109110 w 12192000"/>
              <a:gd name="connsiteY373" fmla="*/ 146308 h 481203"/>
              <a:gd name="connsiteX374" fmla="*/ 8165130 w 12192000"/>
              <a:gd name="connsiteY374" fmla="*/ 148201 h 481203"/>
              <a:gd name="connsiteX375" fmla="*/ 8203403 w 12192000"/>
              <a:gd name="connsiteY375" fmla="*/ 107251 h 481203"/>
              <a:gd name="connsiteX376" fmla="*/ 8241676 w 12192000"/>
              <a:gd name="connsiteY376" fmla="*/ 148201 h 481203"/>
              <a:gd name="connsiteX377" fmla="*/ 8297696 w 12192000"/>
              <a:gd name="connsiteY377" fmla="*/ 146308 h 481203"/>
              <a:gd name="connsiteX378" fmla="*/ 8295803 w 12192000"/>
              <a:gd name="connsiteY378" fmla="*/ 202328 h 481203"/>
              <a:gd name="connsiteX379" fmla="*/ 8336753 w 12192000"/>
              <a:gd name="connsiteY379" fmla="*/ 240601 h 481203"/>
              <a:gd name="connsiteX380" fmla="*/ 8295803 w 12192000"/>
              <a:gd name="connsiteY380" fmla="*/ 278874 h 481203"/>
              <a:gd name="connsiteX381" fmla="*/ 8297696 w 12192000"/>
              <a:gd name="connsiteY381" fmla="*/ 334894 h 481203"/>
              <a:gd name="connsiteX382" fmla="*/ 8241676 w 12192000"/>
              <a:gd name="connsiteY382" fmla="*/ 333001 h 481203"/>
              <a:gd name="connsiteX383" fmla="*/ 8203403 w 12192000"/>
              <a:gd name="connsiteY383" fmla="*/ 373951 h 481203"/>
              <a:gd name="connsiteX384" fmla="*/ 7734297 w 12192000"/>
              <a:gd name="connsiteY384" fmla="*/ 373951 h 481203"/>
              <a:gd name="connsiteX385" fmla="*/ 7696024 w 12192000"/>
              <a:gd name="connsiteY385" fmla="*/ 333001 h 481203"/>
              <a:gd name="connsiteX386" fmla="*/ 7640004 w 12192000"/>
              <a:gd name="connsiteY386" fmla="*/ 334894 h 481203"/>
              <a:gd name="connsiteX387" fmla="*/ 7641897 w 12192000"/>
              <a:gd name="connsiteY387" fmla="*/ 278874 h 481203"/>
              <a:gd name="connsiteX388" fmla="*/ 7600947 w 12192000"/>
              <a:gd name="connsiteY388" fmla="*/ 240601 h 481203"/>
              <a:gd name="connsiteX389" fmla="*/ 7641897 w 12192000"/>
              <a:gd name="connsiteY389" fmla="*/ 202328 h 481203"/>
              <a:gd name="connsiteX390" fmla="*/ 7640004 w 12192000"/>
              <a:gd name="connsiteY390" fmla="*/ 146308 h 481203"/>
              <a:gd name="connsiteX391" fmla="*/ 7696024 w 12192000"/>
              <a:gd name="connsiteY391" fmla="*/ 148201 h 481203"/>
              <a:gd name="connsiteX392" fmla="*/ 7734297 w 12192000"/>
              <a:gd name="connsiteY392" fmla="*/ 107251 h 481203"/>
              <a:gd name="connsiteX393" fmla="*/ 7772570 w 12192000"/>
              <a:gd name="connsiteY393" fmla="*/ 148201 h 481203"/>
              <a:gd name="connsiteX394" fmla="*/ 7828590 w 12192000"/>
              <a:gd name="connsiteY394" fmla="*/ 146308 h 481203"/>
              <a:gd name="connsiteX395" fmla="*/ 7826697 w 12192000"/>
              <a:gd name="connsiteY395" fmla="*/ 202328 h 481203"/>
              <a:gd name="connsiteX396" fmla="*/ 7867647 w 12192000"/>
              <a:gd name="connsiteY396" fmla="*/ 240601 h 481203"/>
              <a:gd name="connsiteX397" fmla="*/ 7826697 w 12192000"/>
              <a:gd name="connsiteY397" fmla="*/ 278874 h 481203"/>
              <a:gd name="connsiteX398" fmla="*/ 7828590 w 12192000"/>
              <a:gd name="connsiteY398" fmla="*/ 334894 h 481203"/>
              <a:gd name="connsiteX399" fmla="*/ 7772570 w 12192000"/>
              <a:gd name="connsiteY399" fmla="*/ 333001 h 481203"/>
              <a:gd name="connsiteX400" fmla="*/ 7734297 w 12192000"/>
              <a:gd name="connsiteY400" fmla="*/ 373951 h 481203"/>
              <a:gd name="connsiteX401" fmla="*/ 7265191 w 12192000"/>
              <a:gd name="connsiteY401" fmla="*/ 373951 h 481203"/>
              <a:gd name="connsiteX402" fmla="*/ 7226918 w 12192000"/>
              <a:gd name="connsiteY402" fmla="*/ 333001 h 481203"/>
              <a:gd name="connsiteX403" fmla="*/ 7170898 w 12192000"/>
              <a:gd name="connsiteY403" fmla="*/ 334894 h 481203"/>
              <a:gd name="connsiteX404" fmla="*/ 7172791 w 12192000"/>
              <a:gd name="connsiteY404" fmla="*/ 278874 h 481203"/>
              <a:gd name="connsiteX405" fmla="*/ 7131841 w 12192000"/>
              <a:gd name="connsiteY405" fmla="*/ 240601 h 481203"/>
              <a:gd name="connsiteX406" fmla="*/ 7172791 w 12192000"/>
              <a:gd name="connsiteY406" fmla="*/ 202328 h 481203"/>
              <a:gd name="connsiteX407" fmla="*/ 7170898 w 12192000"/>
              <a:gd name="connsiteY407" fmla="*/ 146308 h 481203"/>
              <a:gd name="connsiteX408" fmla="*/ 7226918 w 12192000"/>
              <a:gd name="connsiteY408" fmla="*/ 148201 h 481203"/>
              <a:gd name="connsiteX409" fmla="*/ 7265191 w 12192000"/>
              <a:gd name="connsiteY409" fmla="*/ 107251 h 481203"/>
              <a:gd name="connsiteX410" fmla="*/ 7303464 w 12192000"/>
              <a:gd name="connsiteY410" fmla="*/ 148201 h 481203"/>
              <a:gd name="connsiteX411" fmla="*/ 7359484 w 12192000"/>
              <a:gd name="connsiteY411" fmla="*/ 146308 h 481203"/>
              <a:gd name="connsiteX412" fmla="*/ 7357591 w 12192000"/>
              <a:gd name="connsiteY412" fmla="*/ 202328 h 481203"/>
              <a:gd name="connsiteX413" fmla="*/ 7398541 w 12192000"/>
              <a:gd name="connsiteY413" fmla="*/ 240601 h 481203"/>
              <a:gd name="connsiteX414" fmla="*/ 7357591 w 12192000"/>
              <a:gd name="connsiteY414" fmla="*/ 278874 h 481203"/>
              <a:gd name="connsiteX415" fmla="*/ 7359484 w 12192000"/>
              <a:gd name="connsiteY415" fmla="*/ 334894 h 481203"/>
              <a:gd name="connsiteX416" fmla="*/ 7303464 w 12192000"/>
              <a:gd name="connsiteY416" fmla="*/ 333001 h 481203"/>
              <a:gd name="connsiteX417" fmla="*/ 7265191 w 12192000"/>
              <a:gd name="connsiteY417" fmla="*/ 373951 h 481203"/>
              <a:gd name="connsiteX418" fmla="*/ 6796085 w 12192000"/>
              <a:gd name="connsiteY418" fmla="*/ 373951 h 481203"/>
              <a:gd name="connsiteX419" fmla="*/ 6757812 w 12192000"/>
              <a:gd name="connsiteY419" fmla="*/ 333001 h 481203"/>
              <a:gd name="connsiteX420" fmla="*/ 6701792 w 12192000"/>
              <a:gd name="connsiteY420" fmla="*/ 334894 h 481203"/>
              <a:gd name="connsiteX421" fmla="*/ 6703685 w 12192000"/>
              <a:gd name="connsiteY421" fmla="*/ 278874 h 481203"/>
              <a:gd name="connsiteX422" fmla="*/ 6662735 w 12192000"/>
              <a:gd name="connsiteY422" fmla="*/ 240601 h 481203"/>
              <a:gd name="connsiteX423" fmla="*/ 6703685 w 12192000"/>
              <a:gd name="connsiteY423" fmla="*/ 202328 h 481203"/>
              <a:gd name="connsiteX424" fmla="*/ 6701792 w 12192000"/>
              <a:gd name="connsiteY424" fmla="*/ 146308 h 481203"/>
              <a:gd name="connsiteX425" fmla="*/ 6757812 w 12192000"/>
              <a:gd name="connsiteY425" fmla="*/ 148201 h 481203"/>
              <a:gd name="connsiteX426" fmla="*/ 6796085 w 12192000"/>
              <a:gd name="connsiteY426" fmla="*/ 107251 h 481203"/>
              <a:gd name="connsiteX427" fmla="*/ 6834358 w 12192000"/>
              <a:gd name="connsiteY427" fmla="*/ 148201 h 481203"/>
              <a:gd name="connsiteX428" fmla="*/ 6890378 w 12192000"/>
              <a:gd name="connsiteY428" fmla="*/ 146308 h 481203"/>
              <a:gd name="connsiteX429" fmla="*/ 6888485 w 12192000"/>
              <a:gd name="connsiteY429" fmla="*/ 202328 h 481203"/>
              <a:gd name="connsiteX430" fmla="*/ 6929435 w 12192000"/>
              <a:gd name="connsiteY430" fmla="*/ 240601 h 481203"/>
              <a:gd name="connsiteX431" fmla="*/ 6888485 w 12192000"/>
              <a:gd name="connsiteY431" fmla="*/ 278874 h 481203"/>
              <a:gd name="connsiteX432" fmla="*/ 6890378 w 12192000"/>
              <a:gd name="connsiteY432" fmla="*/ 334894 h 481203"/>
              <a:gd name="connsiteX433" fmla="*/ 6834358 w 12192000"/>
              <a:gd name="connsiteY433" fmla="*/ 333001 h 481203"/>
              <a:gd name="connsiteX434" fmla="*/ 6796085 w 12192000"/>
              <a:gd name="connsiteY434" fmla="*/ 373951 h 481203"/>
              <a:gd name="connsiteX435" fmla="*/ 6326979 w 12192000"/>
              <a:gd name="connsiteY435" fmla="*/ 373951 h 481203"/>
              <a:gd name="connsiteX436" fmla="*/ 6288706 w 12192000"/>
              <a:gd name="connsiteY436" fmla="*/ 333001 h 481203"/>
              <a:gd name="connsiteX437" fmla="*/ 6232686 w 12192000"/>
              <a:gd name="connsiteY437" fmla="*/ 334894 h 481203"/>
              <a:gd name="connsiteX438" fmla="*/ 6234579 w 12192000"/>
              <a:gd name="connsiteY438" fmla="*/ 278874 h 481203"/>
              <a:gd name="connsiteX439" fmla="*/ 6193629 w 12192000"/>
              <a:gd name="connsiteY439" fmla="*/ 240601 h 481203"/>
              <a:gd name="connsiteX440" fmla="*/ 6234579 w 12192000"/>
              <a:gd name="connsiteY440" fmla="*/ 202328 h 481203"/>
              <a:gd name="connsiteX441" fmla="*/ 6232686 w 12192000"/>
              <a:gd name="connsiteY441" fmla="*/ 146308 h 481203"/>
              <a:gd name="connsiteX442" fmla="*/ 6288706 w 12192000"/>
              <a:gd name="connsiteY442" fmla="*/ 148201 h 481203"/>
              <a:gd name="connsiteX443" fmla="*/ 6326979 w 12192000"/>
              <a:gd name="connsiteY443" fmla="*/ 107251 h 481203"/>
              <a:gd name="connsiteX444" fmla="*/ 6365252 w 12192000"/>
              <a:gd name="connsiteY444" fmla="*/ 148201 h 481203"/>
              <a:gd name="connsiteX445" fmla="*/ 6421272 w 12192000"/>
              <a:gd name="connsiteY445" fmla="*/ 146308 h 481203"/>
              <a:gd name="connsiteX446" fmla="*/ 6419379 w 12192000"/>
              <a:gd name="connsiteY446" fmla="*/ 202328 h 481203"/>
              <a:gd name="connsiteX447" fmla="*/ 6460329 w 12192000"/>
              <a:gd name="connsiteY447" fmla="*/ 240601 h 481203"/>
              <a:gd name="connsiteX448" fmla="*/ 6419379 w 12192000"/>
              <a:gd name="connsiteY448" fmla="*/ 278874 h 481203"/>
              <a:gd name="connsiteX449" fmla="*/ 6421272 w 12192000"/>
              <a:gd name="connsiteY449" fmla="*/ 334894 h 481203"/>
              <a:gd name="connsiteX450" fmla="*/ 6365252 w 12192000"/>
              <a:gd name="connsiteY450" fmla="*/ 333001 h 481203"/>
              <a:gd name="connsiteX451" fmla="*/ 6326979 w 12192000"/>
              <a:gd name="connsiteY451" fmla="*/ 373951 h 481203"/>
              <a:gd name="connsiteX452" fmla="*/ 5857873 w 12192000"/>
              <a:gd name="connsiteY452" fmla="*/ 373951 h 481203"/>
              <a:gd name="connsiteX453" fmla="*/ 5819600 w 12192000"/>
              <a:gd name="connsiteY453" fmla="*/ 333001 h 481203"/>
              <a:gd name="connsiteX454" fmla="*/ 5763580 w 12192000"/>
              <a:gd name="connsiteY454" fmla="*/ 334894 h 481203"/>
              <a:gd name="connsiteX455" fmla="*/ 5765473 w 12192000"/>
              <a:gd name="connsiteY455" fmla="*/ 278874 h 481203"/>
              <a:gd name="connsiteX456" fmla="*/ 5724523 w 12192000"/>
              <a:gd name="connsiteY456" fmla="*/ 240601 h 481203"/>
              <a:gd name="connsiteX457" fmla="*/ 5765473 w 12192000"/>
              <a:gd name="connsiteY457" fmla="*/ 202328 h 481203"/>
              <a:gd name="connsiteX458" fmla="*/ 5763580 w 12192000"/>
              <a:gd name="connsiteY458" fmla="*/ 146308 h 481203"/>
              <a:gd name="connsiteX459" fmla="*/ 5819600 w 12192000"/>
              <a:gd name="connsiteY459" fmla="*/ 148201 h 481203"/>
              <a:gd name="connsiteX460" fmla="*/ 5857873 w 12192000"/>
              <a:gd name="connsiteY460" fmla="*/ 107251 h 481203"/>
              <a:gd name="connsiteX461" fmla="*/ 5896146 w 12192000"/>
              <a:gd name="connsiteY461" fmla="*/ 148201 h 481203"/>
              <a:gd name="connsiteX462" fmla="*/ 5952166 w 12192000"/>
              <a:gd name="connsiteY462" fmla="*/ 146308 h 481203"/>
              <a:gd name="connsiteX463" fmla="*/ 5950273 w 12192000"/>
              <a:gd name="connsiteY463" fmla="*/ 202328 h 481203"/>
              <a:gd name="connsiteX464" fmla="*/ 5991223 w 12192000"/>
              <a:gd name="connsiteY464" fmla="*/ 240601 h 481203"/>
              <a:gd name="connsiteX465" fmla="*/ 5950273 w 12192000"/>
              <a:gd name="connsiteY465" fmla="*/ 278874 h 481203"/>
              <a:gd name="connsiteX466" fmla="*/ 5952166 w 12192000"/>
              <a:gd name="connsiteY466" fmla="*/ 334894 h 481203"/>
              <a:gd name="connsiteX467" fmla="*/ 5896146 w 12192000"/>
              <a:gd name="connsiteY467" fmla="*/ 333001 h 481203"/>
              <a:gd name="connsiteX468" fmla="*/ 5857873 w 12192000"/>
              <a:gd name="connsiteY468" fmla="*/ 373951 h 481203"/>
              <a:gd name="connsiteX469" fmla="*/ 5388767 w 12192000"/>
              <a:gd name="connsiteY469" fmla="*/ 373951 h 481203"/>
              <a:gd name="connsiteX470" fmla="*/ 5350494 w 12192000"/>
              <a:gd name="connsiteY470" fmla="*/ 333001 h 481203"/>
              <a:gd name="connsiteX471" fmla="*/ 5294474 w 12192000"/>
              <a:gd name="connsiteY471" fmla="*/ 334894 h 481203"/>
              <a:gd name="connsiteX472" fmla="*/ 5296367 w 12192000"/>
              <a:gd name="connsiteY472" fmla="*/ 278874 h 481203"/>
              <a:gd name="connsiteX473" fmla="*/ 5255417 w 12192000"/>
              <a:gd name="connsiteY473" fmla="*/ 240601 h 481203"/>
              <a:gd name="connsiteX474" fmla="*/ 5296367 w 12192000"/>
              <a:gd name="connsiteY474" fmla="*/ 202328 h 481203"/>
              <a:gd name="connsiteX475" fmla="*/ 5294474 w 12192000"/>
              <a:gd name="connsiteY475" fmla="*/ 146308 h 481203"/>
              <a:gd name="connsiteX476" fmla="*/ 5350494 w 12192000"/>
              <a:gd name="connsiteY476" fmla="*/ 148201 h 481203"/>
              <a:gd name="connsiteX477" fmla="*/ 5388767 w 12192000"/>
              <a:gd name="connsiteY477" fmla="*/ 107251 h 481203"/>
              <a:gd name="connsiteX478" fmla="*/ 5427040 w 12192000"/>
              <a:gd name="connsiteY478" fmla="*/ 148201 h 481203"/>
              <a:gd name="connsiteX479" fmla="*/ 5483060 w 12192000"/>
              <a:gd name="connsiteY479" fmla="*/ 146308 h 481203"/>
              <a:gd name="connsiteX480" fmla="*/ 5481167 w 12192000"/>
              <a:gd name="connsiteY480" fmla="*/ 202328 h 481203"/>
              <a:gd name="connsiteX481" fmla="*/ 5522117 w 12192000"/>
              <a:gd name="connsiteY481" fmla="*/ 240601 h 481203"/>
              <a:gd name="connsiteX482" fmla="*/ 5481167 w 12192000"/>
              <a:gd name="connsiteY482" fmla="*/ 278874 h 481203"/>
              <a:gd name="connsiteX483" fmla="*/ 5483060 w 12192000"/>
              <a:gd name="connsiteY483" fmla="*/ 334894 h 481203"/>
              <a:gd name="connsiteX484" fmla="*/ 5427040 w 12192000"/>
              <a:gd name="connsiteY484" fmla="*/ 333001 h 481203"/>
              <a:gd name="connsiteX485" fmla="*/ 5388767 w 12192000"/>
              <a:gd name="connsiteY485" fmla="*/ 373951 h 481203"/>
              <a:gd name="connsiteX486" fmla="*/ 4919661 w 12192000"/>
              <a:gd name="connsiteY486" fmla="*/ 373951 h 481203"/>
              <a:gd name="connsiteX487" fmla="*/ 4881388 w 12192000"/>
              <a:gd name="connsiteY487" fmla="*/ 333001 h 481203"/>
              <a:gd name="connsiteX488" fmla="*/ 4825368 w 12192000"/>
              <a:gd name="connsiteY488" fmla="*/ 334894 h 481203"/>
              <a:gd name="connsiteX489" fmla="*/ 4827261 w 12192000"/>
              <a:gd name="connsiteY489" fmla="*/ 278874 h 481203"/>
              <a:gd name="connsiteX490" fmla="*/ 4786311 w 12192000"/>
              <a:gd name="connsiteY490" fmla="*/ 240601 h 481203"/>
              <a:gd name="connsiteX491" fmla="*/ 4827261 w 12192000"/>
              <a:gd name="connsiteY491" fmla="*/ 202328 h 481203"/>
              <a:gd name="connsiteX492" fmla="*/ 4825368 w 12192000"/>
              <a:gd name="connsiteY492" fmla="*/ 146308 h 481203"/>
              <a:gd name="connsiteX493" fmla="*/ 4881388 w 12192000"/>
              <a:gd name="connsiteY493" fmla="*/ 148201 h 481203"/>
              <a:gd name="connsiteX494" fmla="*/ 4919661 w 12192000"/>
              <a:gd name="connsiteY494" fmla="*/ 107251 h 481203"/>
              <a:gd name="connsiteX495" fmla="*/ 4957934 w 12192000"/>
              <a:gd name="connsiteY495" fmla="*/ 148201 h 481203"/>
              <a:gd name="connsiteX496" fmla="*/ 5013954 w 12192000"/>
              <a:gd name="connsiteY496" fmla="*/ 146308 h 481203"/>
              <a:gd name="connsiteX497" fmla="*/ 5012061 w 12192000"/>
              <a:gd name="connsiteY497" fmla="*/ 202328 h 481203"/>
              <a:gd name="connsiteX498" fmla="*/ 5053011 w 12192000"/>
              <a:gd name="connsiteY498" fmla="*/ 240601 h 481203"/>
              <a:gd name="connsiteX499" fmla="*/ 5012061 w 12192000"/>
              <a:gd name="connsiteY499" fmla="*/ 278874 h 481203"/>
              <a:gd name="connsiteX500" fmla="*/ 5013954 w 12192000"/>
              <a:gd name="connsiteY500" fmla="*/ 334894 h 481203"/>
              <a:gd name="connsiteX501" fmla="*/ 4957934 w 12192000"/>
              <a:gd name="connsiteY501" fmla="*/ 333001 h 481203"/>
              <a:gd name="connsiteX502" fmla="*/ 4919661 w 12192000"/>
              <a:gd name="connsiteY502" fmla="*/ 373951 h 481203"/>
              <a:gd name="connsiteX503" fmla="*/ 4450555 w 12192000"/>
              <a:gd name="connsiteY503" fmla="*/ 373951 h 481203"/>
              <a:gd name="connsiteX504" fmla="*/ 4412282 w 12192000"/>
              <a:gd name="connsiteY504" fmla="*/ 333001 h 481203"/>
              <a:gd name="connsiteX505" fmla="*/ 4356262 w 12192000"/>
              <a:gd name="connsiteY505" fmla="*/ 334894 h 481203"/>
              <a:gd name="connsiteX506" fmla="*/ 4358155 w 12192000"/>
              <a:gd name="connsiteY506" fmla="*/ 278874 h 481203"/>
              <a:gd name="connsiteX507" fmla="*/ 4317205 w 12192000"/>
              <a:gd name="connsiteY507" fmla="*/ 240601 h 481203"/>
              <a:gd name="connsiteX508" fmla="*/ 4358155 w 12192000"/>
              <a:gd name="connsiteY508" fmla="*/ 202328 h 481203"/>
              <a:gd name="connsiteX509" fmla="*/ 4356262 w 12192000"/>
              <a:gd name="connsiteY509" fmla="*/ 146308 h 481203"/>
              <a:gd name="connsiteX510" fmla="*/ 4412282 w 12192000"/>
              <a:gd name="connsiteY510" fmla="*/ 148201 h 481203"/>
              <a:gd name="connsiteX511" fmla="*/ 4450555 w 12192000"/>
              <a:gd name="connsiteY511" fmla="*/ 107251 h 481203"/>
              <a:gd name="connsiteX512" fmla="*/ 4488828 w 12192000"/>
              <a:gd name="connsiteY512" fmla="*/ 148201 h 481203"/>
              <a:gd name="connsiteX513" fmla="*/ 4544848 w 12192000"/>
              <a:gd name="connsiteY513" fmla="*/ 146308 h 481203"/>
              <a:gd name="connsiteX514" fmla="*/ 4542955 w 12192000"/>
              <a:gd name="connsiteY514" fmla="*/ 202328 h 481203"/>
              <a:gd name="connsiteX515" fmla="*/ 4583905 w 12192000"/>
              <a:gd name="connsiteY515" fmla="*/ 240601 h 481203"/>
              <a:gd name="connsiteX516" fmla="*/ 4542955 w 12192000"/>
              <a:gd name="connsiteY516" fmla="*/ 278874 h 481203"/>
              <a:gd name="connsiteX517" fmla="*/ 4544848 w 12192000"/>
              <a:gd name="connsiteY517" fmla="*/ 334894 h 481203"/>
              <a:gd name="connsiteX518" fmla="*/ 4488828 w 12192000"/>
              <a:gd name="connsiteY518" fmla="*/ 333001 h 481203"/>
              <a:gd name="connsiteX519" fmla="*/ 4450555 w 12192000"/>
              <a:gd name="connsiteY519" fmla="*/ 373951 h 481203"/>
              <a:gd name="connsiteX520" fmla="*/ 3981449 w 12192000"/>
              <a:gd name="connsiteY520" fmla="*/ 373951 h 481203"/>
              <a:gd name="connsiteX521" fmla="*/ 3943176 w 12192000"/>
              <a:gd name="connsiteY521" fmla="*/ 333001 h 481203"/>
              <a:gd name="connsiteX522" fmla="*/ 3887156 w 12192000"/>
              <a:gd name="connsiteY522" fmla="*/ 334894 h 481203"/>
              <a:gd name="connsiteX523" fmla="*/ 3889049 w 12192000"/>
              <a:gd name="connsiteY523" fmla="*/ 278874 h 481203"/>
              <a:gd name="connsiteX524" fmla="*/ 3848099 w 12192000"/>
              <a:gd name="connsiteY524" fmla="*/ 240601 h 481203"/>
              <a:gd name="connsiteX525" fmla="*/ 3889049 w 12192000"/>
              <a:gd name="connsiteY525" fmla="*/ 202328 h 481203"/>
              <a:gd name="connsiteX526" fmla="*/ 3887156 w 12192000"/>
              <a:gd name="connsiteY526" fmla="*/ 146308 h 481203"/>
              <a:gd name="connsiteX527" fmla="*/ 3943176 w 12192000"/>
              <a:gd name="connsiteY527" fmla="*/ 148201 h 481203"/>
              <a:gd name="connsiteX528" fmla="*/ 3981449 w 12192000"/>
              <a:gd name="connsiteY528" fmla="*/ 107251 h 481203"/>
              <a:gd name="connsiteX529" fmla="*/ 4019722 w 12192000"/>
              <a:gd name="connsiteY529" fmla="*/ 148201 h 481203"/>
              <a:gd name="connsiteX530" fmla="*/ 4075742 w 12192000"/>
              <a:gd name="connsiteY530" fmla="*/ 146308 h 481203"/>
              <a:gd name="connsiteX531" fmla="*/ 4073849 w 12192000"/>
              <a:gd name="connsiteY531" fmla="*/ 202328 h 481203"/>
              <a:gd name="connsiteX532" fmla="*/ 4114799 w 12192000"/>
              <a:gd name="connsiteY532" fmla="*/ 240601 h 481203"/>
              <a:gd name="connsiteX533" fmla="*/ 4073849 w 12192000"/>
              <a:gd name="connsiteY533" fmla="*/ 278874 h 481203"/>
              <a:gd name="connsiteX534" fmla="*/ 4075742 w 12192000"/>
              <a:gd name="connsiteY534" fmla="*/ 334894 h 481203"/>
              <a:gd name="connsiteX535" fmla="*/ 4019722 w 12192000"/>
              <a:gd name="connsiteY535" fmla="*/ 333001 h 481203"/>
              <a:gd name="connsiteX536" fmla="*/ 3981449 w 12192000"/>
              <a:gd name="connsiteY536" fmla="*/ 373951 h 481203"/>
              <a:gd name="connsiteX537" fmla="*/ 3512343 w 12192000"/>
              <a:gd name="connsiteY537" fmla="*/ 373951 h 481203"/>
              <a:gd name="connsiteX538" fmla="*/ 3474070 w 12192000"/>
              <a:gd name="connsiteY538" fmla="*/ 333001 h 481203"/>
              <a:gd name="connsiteX539" fmla="*/ 3418050 w 12192000"/>
              <a:gd name="connsiteY539" fmla="*/ 334894 h 481203"/>
              <a:gd name="connsiteX540" fmla="*/ 3419943 w 12192000"/>
              <a:gd name="connsiteY540" fmla="*/ 278874 h 481203"/>
              <a:gd name="connsiteX541" fmla="*/ 3378993 w 12192000"/>
              <a:gd name="connsiteY541" fmla="*/ 240601 h 481203"/>
              <a:gd name="connsiteX542" fmla="*/ 3419943 w 12192000"/>
              <a:gd name="connsiteY542" fmla="*/ 202328 h 481203"/>
              <a:gd name="connsiteX543" fmla="*/ 3418050 w 12192000"/>
              <a:gd name="connsiteY543" fmla="*/ 146308 h 481203"/>
              <a:gd name="connsiteX544" fmla="*/ 3474070 w 12192000"/>
              <a:gd name="connsiteY544" fmla="*/ 148201 h 481203"/>
              <a:gd name="connsiteX545" fmla="*/ 3512343 w 12192000"/>
              <a:gd name="connsiteY545" fmla="*/ 107251 h 481203"/>
              <a:gd name="connsiteX546" fmla="*/ 3550616 w 12192000"/>
              <a:gd name="connsiteY546" fmla="*/ 148201 h 481203"/>
              <a:gd name="connsiteX547" fmla="*/ 3606636 w 12192000"/>
              <a:gd name="connsiteY547" fmla="*/ 146308 h 481203"/>
              <a:gd name="connsiteX548" fmla="*/ 3604743 w 12192000"/>
              <a:gd name="connsiteY548" fmla="*/ 202328 h 481203"/>
              <a:gd name="connsiteX549" fmla="*/ 3645693 w 12192000"/>
              <a:gd name="connsiteY549" fmla="*/ 240601 h 481203"/>
              <a:gd name="connsiteX550" fmla="*/ 3604743 w 12192000"/>
              <a:gd name="connsiteY550" fmla="*/ 278874 h 481203"/>
              <a:gd name="connsiteX551" fmla="*/ 3606636 w 12192000"/>
              <a:gd name="connsiteY551" fmla="*/ 334894 h 481203"/>
              <a:gd name="connsiteX552" fmla="*/ 3550616 w 12192000"/>
              <a:gd name="connsiteY552" fmla="*/ 333001 h 481203"/>
              <a:gd name="connsiteX553" fmla="*/ 3512343 w 12192000"/>
              <a:gd name="connsiteY553" fmla="*/ 373951 h 481203"/>
              <a:gd name="connsiteX554" fmla="*/ 3043237 w 12192000"/>
              <a:gd name="connsiteY554" fmla="*/ 373951 h 481203"/>
              <a:gd name="connsiteX555" fmla="*/ 3004964 w 12192000"/>
              <a:gd name="connsiteY555" fmla="*/ 333001 h 481203"/>
              <a:gd name="connsiteX556" fmla="*/ 2948944 w 12192000"/>
              <a:gd name="connsiteY556" fmla="*/ 334894 h 481203"/>
              <a:gd name="connsiteX557" fmla="*/ 2950837 w 12192000"/>
              <a:gd name="connsiteY557" fmla="*/ 278874 h 481203"/>
              <a:gd name="connsiteX558" fmla="*/ 2909887 w 12192000"/>
              <a:gd name="connsiteY558" fmla="*/ 240601 h 481203"/>
              <a:gd name="connsiteX559" fmla="*/ 2950837 w 12192000"/>
              <a:gd name="connsiteY559" fmla="*/ 202328 h 481203"/>
              <a:gd name="connsiteX560" fmla="*/ 2948944 w 12192000"/>
              <a:gd name="connsiteY560" fmla="*/ 146308 h 481203"/>
              <a:gd name="connsiteX561" fmla="*/ 3004964 w 12192000"/>
              <a:gd name="connsiteY561" fmla="*/ 148201 h 481203"/>
              <a:gd name="connsiteX562" fmla="*/ 3043237 w 12192000"/>
              <a:gd name="connsiteY562" fmla="*/ 107251 h 481203"/>
              <a:gd name="connsiteX563" fmla="*/ 3081510 w 12192000"/>
              <a:gd name="connsiteY563" fmla="*/ 148201 h 481203"/>
              <a:gd name="connsiteX564" fmla="*/ 3137530 w 12192000"/>
              <a:gd name="connsiteY564" fmla="*/ 146308 h 481203"/>
              <a:gd name="connsiteX565" fmla="*/ 3135637 w 12192000"/>
              <a:gd name="connsiteY565" fmla="*/ 202328 h 481203"/>
              <a:gd name="connsiteX566" fmla="*/ 3176587 w 12192000"/>
              <a:gd name="connsiteY566" fmla="*/ 240601 h 481203"/>
              <a:gd name="connsiteX567" fmla="*/ 3135637 w 12192000"/>
              <a:gd name="connsiteY567" fmla="*/ 278874 h 481203"/>
              <a:gd name="connsiteX568" fmla="*/ 3137530 w 12192000"/>
              <a:gd name="connsiteY568" fmla="*/ 334894 h 481203"/>
              <a:gd name="connsiteX569" fmla="*/ 3081510 w 12192000"/>
              <a:gd name="connsiteY569" fmla="*/ 333001 h 481203"/>
              <a:gd name="connsiteX570" fmla="*/ 3043237 w 12192000"/>
              <a:gd name="connsiteY570" fmla="*/ 373951 h 481203"/>
              <a:gd name="connsiteX571" fmla="*/ 2574131 w 12192000"/>
              <a:gd name="connsiteY571" fmla="*/ 373951 h 481203"/>
              <a:gd name="connsiteX572" fmla="*/ 2535858 w 12192000"/>
              <a:gd name="connsiteY572" fmla="*/ 333001 h 481203"/>
              <a:gd name="connsiteX573" fmla="*/ 2479838 w 12192000"/>
              <a:gd name="connsiteY573" fmla="*/ 334894 h 481203"/>
              <a:gd name="connsiteX574" fmla="*/ 2481731 w 12192000"/>
              <a:gd name="connsiteY574" fmla="*/ 278874 h 481203"/>
              <a:gd name="connsiteX575" fmla="*/ 2440781 w 12192000"/>
              <a:gd name="connsiteY575" fmla="*/ 240601 h 481203"/>
              <a:gd name="connsiteX576" fmla="*/ 2481731 w 12192000"/>
              <a:gd name="connsiteY576" fmla="*/ 202328 h 481203"/>
              <a:gd name="connsiteX577" fmla="*/ 2479838 w 12192000"/>
              <a:gd name="connsiteY577" fmla="*/ 146308 h 481203"/>
              <a:gd name="connsiteX578" fmla="*/ 2535858 w 12192000"/>
              <a:gd name="connsiteY578" fmla="*/ 148201 h 481203"/>
              <a:gd name="connsiteX579" fmla="*/ 2574131 w 12192000"/>
              <a:gd name="connsiteY579" fmla="*/ 107251 h 481203"/>
              <a:gd name="connsiteX580" fmla="*/ 2612404 w 12192000"/>
              <a:gd name="connsiteY580" fmla="*/ 148201 h 481203"/>
              <a:gd name="connsiteX581" fmla="*/ 2668424 w 12192000"/>
              <a:gd name="connsiteY581" fmla="*/ 146308 h 481203"/>
              <a:gd name="connsiteX582" fmla="*/ 2666531 w 12192000"/>
              <a:gd name="connsiteY582" fmla="*/ 202328 h 481203"/>
              <a:gd name="connsiteX583" fmla="*/ 2707481 w 12192000"/>
              <a:gd name="connsiteY583" fmla="*/ 240601 h 481203"/>
              <a:gd name="connsiteX584" fmla="*/ 2666531 w 12192000"/>
              <a:gd name="connsiteY584" fmla="*/ 278874 h 481203"/>
              <a:gd name="connsiteX585" fmla="*/ 2668424 w 12192000"/>
              <a:gd name="connsiteY585" fmla="*/ 334894 h 481203"/>
              <a:gd name="connsiteX586" fmla="*/ 2612404 w 12192000"/>
              <a:gd name="connsiteY586" fmla="*/ 333001 h 481203"/>
              <a:gd name="connsiteX587" fmla="*/ 2574131 w 12192000"/>
              <a:gd name="connsiteY587" fmla="*/ 373951 h 481203"/>
              <a:gd name="connsiteX588" fmla="*/ 2105025 w 12192000"/>
              <a:gd name="connsiteY588" fmla="*/ 373951 h 481203"/>
              <a:gd name="connsiteX589" fmla="*/ 2066752 w 12192000"/>
              <a:gd name="connsiteY589" fmla="*/ 333001 h 481203"/>
              <a:gd name="connsiteX590" fmla="*/ 2010732 w 12192000"/>
              <a:gd name="connsiteY590" fmla="*/ 334894 h 481203"/>
              <a:gd name="connsiteX591" fmla="*/ 2012625 w 12192000"/>
              <a:gd name="connsiteY591" fmla="*/ 278874 h 481203"/>
              <a:gd name="connsiteX592" fmla="*/ 1971675 w 12192000"/>
              <a:gd name="connsiteY592" fmla="*/ 240601 h 481203"/>
              <a:gd name="connsiteX593" fmla="*/ 2012625 w 12192000"/>
              <a:gd name="connsiteY593" fmla="*/ 202328 h 481203"/>
              <a:gd name="connsiteX594" fmla="*/ 2010732 w 12192000"/>
              <a:gd name="connsiteY594" fmla="*/ 146308 h 481203"/>
              <a:gd name="connsiteX595" fmla="*/ 2066752 w 12192000"/>
              <a:gd name="connsiteY595" fmla="*/ 148201 h 481203"/>
              <a:gd name="connsiteX596" fmla="*/ 2105025 w 12192000"/>
              <a:gd name="connsiteY596" fmla="*/ 107251 h 481203"/>
              <a:gd name="connsiteX597" fmla="*/ 2143298 w 12192000"/>
              <a:gd name="connsiteY597" fmla="*/ 148201 h 481203"/>
              <a:gd name="connsiteX598" fmla="*/ 2199318 w 12192000"/>
              <a:gd name="connsiteY598" fmla="*/ 146308 h 481203"/>
              <a:gd name="connsiteX599" fmla="*/ 2197425 w 12192000"/>
              <a:gd name="connsiteY599" fmla="*/ 202328 h 481203"/>
              <a:gd name="connsiteX600" fmla="*/ 2238375 w 12192000"/>
              <a:gd name="connsiteY600" fmla="*/ 240601 h 481203"/>
              <a:gd name="connsiteX601" fmla="*/ 2197425 w 12192000"/>
              <a:gd name="connsiteY601" fmla="*/ 278874 h 481203"/>
              <a:gd name="connsiteX602" fmla="*/ 2199318 w 12192000"/>
              <a:gd name="connsiteY602" fmla="*/ 334894 h 481203"/>
              <a:gd name="connsiteX603" fmla="*/ 2143298 w 12192000"/>
              <a:gd name="connsiteY603" fmla="*/ 333001 h 481203"/>
              <a:gd name="connsiteX604" fmla="*/ 2105025 w 12192000"/>
              <a:gd name="connsiteY604" fmla="*/ 373951 h 481203"/>
              <a:gd name="connsiteX605" fmla="*/ 1635919 w 12192000"/>
              <a:gd name="connsiteY605" fmla="*/ 373951 h 481203"/>
              <a:gd name="connsiteX606" fmla="*/ 1597646 w 12192000"/>
              <a:gd name="connsiteY606" fmla="*/ 333001 h 481203"/>
              <a:gd name="connsiteX607" fmla="*/ 1541626 w 12192000"/>
              <a:gd name="connsiteY607" fmla="*/ 334894 h 481203"/>
              <a:gd name="connsiteX608" fmla="*/ 1543519 w 12192000"/>
              <a:gd name="connsiteY608" fmla="*/ 278874 h 481203"/>
              <a:gd name="connsiteX609" fmla="*/ 1502569 w 12192000"/>
              <a:gd name="connsiteY609" fmla="*/ 240601 h 481203"/>
              <a:gd name="connsiteX610" fmla="*/ 1543519 w 12192000"/>
              <a:gd name="connsiteY610" fmla="*/ 202328 h 481203"/>
              <a:gd name="connsiteX611" fmla="*/ 1541626 w 12192000"/>
              <a:gd name="connsiteY611" fmla="*/ 146308 h 481203"/>
              <a:gd name="connsiteX612" fmla="*/ 1597646 w 12192000"/>
              <a:gd name="connsiteY612" fmla="*/ 148201 h 481203"/>
              <a:gd name="connsiteX613" fmla="*/ 1635919 w 12192000"/>
              <a:gd name="connsiteY613" fmla="*/ 107251 h 481203"/>
              <a:gd name="connsiteX614" fmla="*/ 1674192 w 12192000"/>
              <a:gd name="connsiteY614" fmla="*/ 148201 h 481203"/>
              <a:gd name="connsiteX615" fmla="*/ 1730212 w 12192000"/>
              <a:gd name="connsiteY615" fmla="*/ 146308 h 481203"/>
              <a:gd name="connsiteX616" fmla="*/ 1728319 w 12192000"/>
              <a:gd name="connsiteY616" fmla="*/ 202328 h 481203"/>
              <a:gd name="connsiteX617" fmla="*/ 1769269 w 12192000"/>
              <a:gd name="connsiteY617" fmla="*/ 240601 h 481203"/>
              <a:gd name="connsiteX618" fmla="*/ 1728319 w 12192000"/>
              <a:gd name="connsiteY618" fmla="*/ 278874 h 481203"/>
              <a:gd name="connsiteX619" fmla="*/ 1730212 w 12192000"/>
              <a:gd name="connsiteY619" fmla="*/ 334894 h 481203"/>
              <a:gd name="connsiteX620" fmla="*/ 1674192 w 12192000"/>
              <a:gd name="connsiteY620" fmla="*/ 333001 h 481203"/>
              <a:gd name="connsiteX621" fmla="*/ 1635919 w 12192000"/>
              <a:gd name="connsiteY621" fmla="*/ 373951 h 481203"/>
              <a:gd name="connsiteX622" fmla="*/ 1166813 w 12192000"/>
              <a:gd name="connsiteY622" fmla="*/ 373951 h 481203"/>
              <a:gd name="connsiteX623" fmla="*/ 1128540 w 12192000"/>
              <a:gd name="connsiteY623" fmla="*/ 333001 h 481203"/>
              <a:gd name="connsiteX624" fmla="*/ 1072520 w 12192000"/>
              <a:gd name="connsiteY624" fmla="*/ 334894 h 481203"/>
              <a:gd name="connsiteX625" fmla="*/ 1074413 w 12192000"/>
              <a:gd name="connsiteY625" fmla="*/ 278874 h 481203"/>
              <a:gd name="connsiteX626" fmla="*/ 1033463 w 12192000"/>
              <a:gd name="connsiteY626" fmla="*/ 240601 h 481203"/>
              <a:gd name="connsiteX627" fmla="*/ 1074413 w 12192000"/>
              <a:gd name="connsiteY627" fmla="*/ 202328 h 481203"/>
              <a:gd name="connsiteX628" fmla="*/ 1072520 w 12192000"/>
              <a:gd name="connsiteY628" fmla="*/ 146308 h 481203"/>
              <a:gd name="connsiteX629" fmla="*/ 1128540 w 12192000"/>
              <a:gd name="connsiteY629" fmla="*/ 148201 h 481203"/>
              <a:gd name="connsiteX630" fmla="*/ 1166813 w 12192000"/>
              <a:gd name="connsiteY630" fmla="*/ 107251 h 481203"/>
              <a:gd name="connsiteX631" fmla="*/ 1205086 w 12192000"/>
              <a:gd name="connsiteY631" fmla="*/ 148201 h 481203"/>
              <a:gd name="connsiteX632" fmla="*/ 1261106 w 12192000"/>
              <a:gd name="connsiteY632" fmla="*/ 146308 h 481203"/>
              <a:gd name="connsiteX633" fmla="*/ 1259213 w 12192000"/>
              <a:gd name="connsiteY633" fmla="*/ 202328 h 481203"/>
              <a:gd name="connsiteX634" fmla="*/ 1300163 w 12192000"/>
              <a:gd name="connsiteY634" fmla="*/ 240601 h 481203"/>
              <a:gd name="connsiteX635" fmla="*/ 1259213 w 12192000"/>
              <a:gd name="connsiteY635" fmla="*/ 278874 h 481203"/>
              <a:gd name="connsiteX636" fmla="*/ 1261106 w 12192000"/>
              <a:gd name="connsiteY636" fmla="*/ 334894 h 481203"/>
              <a:gd name="connsiteX637" fmla="*/ 1205086 w 12192000"/>
              <a:gd name="connsiteY637" fmla="*/ 333001 h 481203"/>
              <a:gd name="connsiteX638" fmla="*/ 1166813 w 12192000"/>
              <a:gd name="connsiteY638" fmla="*/ 373951 h 481203"/>
              <a:gd name="connsiteX639" fmla="*/ 697707 w 12192000"/>
              <a:gd name="connsiteY639" fmla="*/ 373951 h 481203"/>
              <a:gd name="connsiteX640" fmla="*/ 659434 w 12192000"/>
              <a:gd name="connsiteY640" fmla="*/ 333001 h 481203"/>
              <a:gd name="connsiteX641" fmla="*/ 603414 w 12192000"/>
              <a:gd name="connsiteY641" fmla="*/ 334894 h 481203"/>
              <a:gd name="connsiteX642" fmla="*/ 605307 w 12192000"/>
              <a:gd name="connsiteY642" fmla="*/ 278874 h 481203"/>
              <a:gd name="connsiteX643" fmla="*/ 564357 w 12192000"/>
              <a:gd name="connsiteY643" fmla="*/ 240601 h 481203"/>
              <a:gd name="connsiteX644" fmla="*/ 605307 w 12192000"/>
              <a:gd name="connsiteY644" fmla="*/ 202328 h 481203"/>
              <a:gd name="connsiteX645" fmla="*/ 603414 w 12192000"/>
              <a:gd name="connsiteY645" fmla="*/ 146308 h 481203"/>
              <a:gd name="connsiteX646" fmla="*/ 659434 w 12192000"/>
              <a:gd name="connsiteY646" fmla="*/ 148201 h 481203"/>
              <a:gd name="connsiteX647" fmla="*/ 697707 w 12192000"/>
              <a:gd name="connsiteY647" fmla="*/ 107251 h 481203"/>
              <a:gd name="connsiteX648" fmla="*/ 735980 w 12192000"/>
              <a:gd name="connsiteY648" fmla="*/ 148201 h 481203"/>
              <a:gd name="connsiteX649" fmla="*/ 792000 w 12192000"/>
              <a:gd name="connsiteY649" fmla="*/ 146308 h 481203"/>
              <a:gd name="connsiteX650" fmla="*/ 790107 w 12192000"/>
              <a:gd name="connsiteY650" fmla="*/ 202328 h 481203"/>
              <a:gd name="connsiteX651" fmla="*/ 831057 w 12192000"/>
              <a:gd name="connsiteY651" fmla="*/ 240601 h 481203"/>
              <a:gd name="connsiteX652" fmla="*/ 790107 w 12192000"/>
              <a:gd name="connsiteY652" fmla="*/ 278874 h 481203"/>
              <a:gd name="connsiteX653" fmla="*/ 792000 w 12192000"/>
              <a:gd name="connsiteY653" fmla="*/ 334894 h 481203"/>
              <a:gd name="connsiteX654" fmla="*/ 735980 w 12192000"/>
              <a:gd name="connsiteY654" fmla="*/ 333001 h 481203"/>
              <a:gd name="connsiteX655" fmla="*/ 697707 w 12192000"/>
              <a:gd name="connsiteY655" fmla="*/ 373951 h 48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Lst>
            <a:rect l="l" t="t" r="r" b="b"/>
            <a:pathLst>
              <a:path w="12192000" h="481203">
                <a:moveTo>
                  <a:pt x="234467" y="481203"/>
                </a:moveTo>
                <a:lnTo>
                  <a:pt x="301758" y="409202"/>
                </a:lnTo>
                <a:lnTo>
                  <a:pt x="400256" y="412531"/>
                </a:lnTo>
                <a:lnTo>
                  <a:pt x="396927" y="314034"/>
                </a:lnTo>
                <a:lnTo>
                  <a:pt x="468928" y="246742"/>
                </a:lnTo>
                <a:lnTo>
                  <a:pt x="540928" y="314034"/>
                </a:lnTo>
                <a:lnTo>
                  <a:pt x="537599" y="412531"/>
                </a:lnTo>
                <a:lnTo>
                  <a:pt x="636096" y="409202"/>
                </a:lnTo>
                <a:lnTo>
                  <a:pt x="703389" y="481203"/>
                </a:lnTo>
                <a:lnTo>
                  <a:pt x="770681" y="409202"/>
                </a:lnTo>
                <a:lnTo>
                  <a:pt x="869178" y="412531"/>
                </a:lnTo>
                <a:lnTo>
                  <a:pt x="865849" y="314034"/>
                </a:lnTo>
                <a:lnTo>
                  <a:pt x="937850" y="246742"/>
                </a:lnTo>
                <a:lnTo>
                  <a:pt x="1009851" y="314034"/>
                </a:lnTo>
                <a:lnTo>
                  <a:pt x="1006522" y="412531"/>
                </a:lnTo>
                <a:lnTo>
                  <a:pt x="1105019" y="409202"/>
                </a:lnTo>
                <a:lnTo>
                  <a:pt x="1172312" y="481203"/>
                </a:lnTo>
                <a:lnTo>
                  <a:pt x="1239604" y="409202"/>
                </a:lnTo>
                <a:lnTo>
                  <a:pt x="1338101" y="412531"/>
                </a:lnTo>
                <a:lnTo>
                  <a:pt x="1334772" y="314034"/>
                </a:lnTo>
                <a:lnTo>
                  <a:pt x="1406773" y="246742"/>
                </a:lnTo>
                <a:lnTo>
                  <a:pt x="1478774" y="314034"/>
                </a:lnTo>
                <a:lnTo>
                  <a:pt x="1475445" y="412531"/>
                </a:lnTo>
                <a:lnTo>
                  <a:pt x="1573942" y="409202"/>
                </a:lnTo>
                <a:lnTo>
                  <a:pt x="1641235" y="481203"/>
                </a:lnTo>
                <a:lnTo>
                  <a:pt x="1708527" y="409202"/>
                </a:lnTo>
                <a:lnTo>
                  <a:pt x="1807024" y="412531"/>
                </a:lnTo>
                <a:lnTo>
                  <a:pt x="1803695" y="314034"/>
                </a:lnTo>
                <a:lnTo>
                  <a:pt x="1875695" y="246742"/>
                </a:lnTo>
                <a:lnTo>
                  <a:pt x="1947697" y="314034"/>
                </a:lnTo>
                <a:lnTo>
                  <a:pt x="1944367" y="412531"/>
                </a:lnTo>
                <a:lnTo>
                  <a:pt x="2042864" y="409202"/>
                </a:lnTo>
                <a:lnTo>
                  <a:pt x="2110159" y="481203"/>
                </a:lnTo>
                <a:lnTo>
                  <a:pt x="2177451" y="409202"/>
                </a:lnTo>
                <a:lnTo>
                  <a:pt x="2275948" y="412531"/>
                </a:lnTo>
                <a:lnTo>
                  <a:pt x="2272619" y="314034"/>
                </a:lnTo>
                <a:lnTo>
                  <a:pt x="2344619" y="246742"/>
                </a:lnTo>
                <a:lnTo>
                  <a:pt x="2416620" y="314034"/>
                </a:lnTo>
                <a:lnTo>
                  <a:pt x="2413291" y="412531"/>
                </a:lnTo>
                <a:lnTo>
                  <a:pt x="2511788" y="409202"/>
                </a:lnTo>
                <a:lnTo>
                  <a:pt x="2579081" y="481203"/>
                </a:lnTo>
                <a:lnTo>
                  <a:pt x="2646373" y="409202"/>
                </a:lnTo>
                <a:lnTo>
                  <a:pt x="2744870" y="412531"/>
                </a:lnTo>
                <a:lnTo>
                  <a:pt x="2741541" y="314034"/>
                </a:lnTo>
                <a:lnTo>
                  <a:pt x="2813542" y="246742"/>
                </a:lnTo>
                <a:lnTo>
                  <a:pt x="2885543" y="314034"/>
                </a:lnTo>
                <a:lnTo>
                  <a:pt x="2882213" y="412531"/>
                </a:lnTo>
                <a:lnTo>
                  <a:pt x="2980711" y="409202"/>
                </a:lnTo>
                <a:lnTo>
                  <a:pt x="3048004" y="481203"/>
                </a:lnTo>
                <a:lnTo>
                  <a:pt x="3115296" y="409202"/>
                </a:lnTo>
                <a:lnTo>
                  <a:pt x="3213793" y="412531"/>
                </a:lnTo>
                <a:lnTo>
                  <a:pt x="3210464" y="314034"/>
                </a:lnTo>
                <a:lnTo>
                  <a:pt x="3282465" y="246742"/>
                </a:lnTo>
                <a:lnTo>
                  <a:pt x="3354467" y="314034"/>
                </a:lnTo>
                <a:lnTo>
                  <a:pt x="3351138" y="412531"/>
                </a:lnTo>
                <a:lnTo>
                  <a:pt x="3449635" y="409202"/>
                </a:lnTo>
                <a:lnTo>
                  <a:pt x="3516929" y="481203"/>
                </a:lnTo>
                <a:lnTo>
                  <a:pt x="3584220" y="409202"/>
                </a:lnTo>
                <a:lnTo>
                  <a:pt x="3682716" y="412531"/>
                </a:lnTo>
                <a:lnTo>
                  <a:pt x="3679387" y="314034"/>
                </a:lnTo>
                <a:lnTo>
                  <a:pt x="3751387" y="246742"/>
                </a:lnTo>
                <a:lnTo>
                  <a:pt x="3823389" y="314034"/>
                </a:lnTo>
                <a:lnTo>
                  <a:pt x="3820060" y="412531"/>
                </a:lnTo>
                <a:lnTo>
                  <a:pt x="3918556" y="409202"/>
                </a:lnTo>
                <a:lnTo>
                  <a:pt x="3985850" y="481203"/>
                </a:lnTo>
                <a:lnTo>
                  <a:pt x="4053142" y="409202"/>
                </a:lnTo>
                <a:lnTo>
                  <a:pt x="4151639" y="412531"/>
                </a:lnTo>
                <a:lnTo>
                  <a:pt x="4148310" y="314034"/>
                </a:lnTo>
                <a:lnTo>
                  <a:pt x="4220308" y="246742"/>
                </a:lnTo>
                <a:lnTo>
                  <a:pt x="4292310" y="314034"/>
                </a:lnTo>
                <a:lnTo>
                  <a:pt x="4288981" y="412531"/>
                </a:lnTo>
                <a:lnTo>
                  <a:pt x="4387477" y="409202"/>
                </a:lnTo>
                <a:lnTo>
                  <a:pt x="4454770" y="481203"/>
                </a:lnTo>
                <a:lnTo>
                  <a:pt x="4522063" y="409202"/>
                </a:lnTo>
                <a:lnTo>
                  <a:pt x="4620560" y="412531"/>
                </a:lnTo>
                <a:lnTo>
                  <a:pt x="4617231" y="314034"/>
                </a:lnTo>
                <a:lnTo>
                  <a:pt x="4689232" y="246742"/>
                </a:lnTo>
                <a:lnTo>
                  <a:pt x="4761233" y="314034"/>
                </a:lnTo>
                <a:lnTo>
                  <a:pt x="4757904" y="412531"/>
                </a:lnTo>
                <a:lnTo>
                  <a:pt x="4856400" y="409202"/>
                </a:lnTo>
                <a:lnTo>
                  <a:pt x="4923693" y="481203"/>
                </a:lnTo>
                <a:lnTo>
                  <a:pt x="4990986" y="409202"/>
                </a:lnTo>
                <a:lnTo>
                  <a:pt x="5089483" y="412531"/>
                </a:lnTo>
                <a:lnTo>
                  <a:pt x="5086154" y="314034"/>
                </a:lnTo>
                <a:lnTo>
                  <a:pt x="5158154" y="246742"/>
                </a:lnTo>
                <a:lnTo>
                  <a:pt x="5230155" y="314034"/>
                </a:lnTo>
                <a:lnTo>
                  <a:pt x="5226826" y="412531"/>
                </a:lnTo>
                <a:lnTo>
                  <a:pt x="5325323" y="409202"/>
                </a:lnTo>
                <a:lnTo>
                  <a:pt x="5392616" y="481203"/>
                </a:lnTo>
                <a:lnTo>
                  <a:pt x="5459908" y="409202"/>
                </a:lnTo>
                <a:lnTo>
                  <a:pt x="5558405" y="412531"/>
                </a:lnTo>
                <a:lnTo>
                  <a:pt x="5555076" y="314034"/>
                </a:lnTo>
                <a:lnTo>
                  <a:pt x="5627077" y="246742"/>
                </a:lnTo>
                <a:lnTo>
                  <a:pt x="5699079" y="314034"/>
                </a:lnTo>
                <a:lnTo>
                  <a:pt x="5695750" y="412531"/>
                </a:lnTo>
                <a:lnTo>
                  <a:pt x="5794246" y="409202"/>
                </a:lnTo>
                <a:lnTo>
                  <a:pt x="5861539" y="481203"/>
                </a:lnTo>
                <a:lnTo>
                  <a:pt x="5928831" y="409202"/>
                </a:lnTo>
                <a:lnTo>
                  <a:pt x="6027328" y="412531"/>
                </a:lnTo>
                <a:lnTo>
                  <a:pt x="6023999" y="314034"/>
                </a:lnTo>
                <a:lnTo>
                  <a:pt x="6096000" y="246742"/>
                </a:lnTo>
                <a:lnTo>
                  <a:pt x="6168001" y="314034"/>
                </a:lnTo>
                <a:lnTo>
                  <a:pt x="6164672" y="412531"/>
                </a:lnTo>
                <a:lnTo>
                  <a:pt x="6263169" y="409202"/>
                </a:lnTo>
                <a:lnTo>
                  <a:pt x="6330462" y="481203"/>
                </a:lnTo>
                <a:lnTo>
                  <a:pt x="6397754" y="409202"/>
                </a:lnTo>
                <a:lnTo>
                  <a:pt x="6496251" y="412531"/>
                </a:lnTo>
                <a:lnTo>
                  <a:pt x="6492922" y="314034"/>
                </a:lnTo>
                <a:lnTo>
                  <a:pt x="6564923" y="246742"/>
                </a:lnTo>
                <a:lnTo>
                  <a:pt x="6636924" y="314034"/>
                </a:lnTo>
                <a:lnTo>
                  <a:pt x="6633595" y="412531"/>
                </a:lnTo>
                <a:lnTo>
                  <a:pt x="6732092" y="409202"/>
                </a:lnTo>
                <a:lnTo>
                  <a:pt x="6799385" y="481203"/>
                </a:lnTo>
                <a:lnTo>
                  <a:pt x="6866677" y="409202"/>
                </a:lnTo>
                <a:lnTo>
                  <a:pt x="6965174" y="412531"/>
                </a:lnTo>
                <a:lnTo>
                  <a:pt x="6961845" y="314034"/>
                </a:lnTo>
                <a:lnTo>
                  <a:pt x="7033846" y="246742"/>
                </a:lnTo>
                <a:lnTo>
                  <a:pt x="7105847" y="314034"/>
                </a:lnTo>
                <a:lnTo>
                  <a:pt x="7102518" y="412531"/>
                </a:lnTo>
                <a:lnTo>
                  <a:pt x="7201015" y="409202"/>
                </a:lnTo>
                <a:lnTo>
                  <a:pt x="7268308" y="481203"/>
                </a:lnTo>
                <a:lnTo>
                  <a:pt x="7335600" y="409202"/>
                </a:lnTo>
                <a:lnTo>
                  <a:pt x="7434097" y="412531"/>
                </a:lnTo>
                <a:lnTo>
                  <a:pt x="7430768" y="314034"/>
                </a:lnTo>
                <a:lnTo>
                  <a:pt x="7502769" y="246742"/>
                </a:lnTo>
                <a:lnTo>
                  <a:pt x="7574770" y="314034"/>
                </a:lnTo>
                <a:lnTo>
                  <a:pt x="7571441" y="412531"/>
                </a:lnTo>
                <a:lnTo>
                  <a:pt x="7669938" y="409202"/>
                </a:lnTo>
                <a:lnTo>
                  <a:pt x="7737231" y="481203"/>
                </a:lnTo>
                <a:lnTo>
                  <a:pt x="7804523" y="409202"/>
                </a:lnTo>
                <a:lnTo>
                  <a:pt x="7903020" y="412531"/>
                </a:lnTo>
                <a:lnTo>
                  <a:pt x="7899691" y="314034"/>
                </a:lnTo>
                <a:lnTo>
                  <a:pt x="7971692" y="246742"/>
                </a:lnTo>
                <a:lnTo>
                  <a:pt x="8043693" y="314034"/>
                </a:lnTo>
                <a:lnTo>
                  <a:pt x="8040364" y="412531"/>
                </a:lnTo>
                <a:lnTo>
                  <a:pt x="8138861" y="409202"/>
                </a:lnTo>
                <a:lnTo>
                  <a:pt x="8206154" y="481203"/>
                </a:lnTo>
                <a:lnTo>
                  <a:pt x="8273446" y="409202"/>
                </a:lnTo>
                <a:lnTo>
                  <a:pt x="8371943" y="412531"/>
                </a:lnTo>
                <a:lnTo>
                  <a:pt x="8368614" y="314034"/>
                </a:lnTo>
                <a:lnTo>
                  <a:pt x="8440615" y="246742"/>
                </a:lnTo>
                <a:lnTo>
                  <a:pt x="8512616" y="314034"/>
                </a:lnTo>
                <a:lnTo>
                  <a:pt x="8509287" y="412531"/>
                </a:lnTo>
                <a:lnTo>
                  <a:pt x="8607784" y="409202"/>
                </a:lnTo>
                <a:lnTo>
                  <a:pt x="8675077" y="481203"/>
                </a:lnTo>
                <a:lnTo>
                  <a:pt x="8742369" y="409202"/>
                </a:lnTo>
                <a:lnTo>
                  <a:pt x="8840866" y="412531"/>
                </a:lnTo>
                <a:lnTo>
                  <a:pt x="8837537" y="314034"/>
                </a:lnTo>
                <a:lnTo>
                  <a:pt x="8909538" y="246742"/>
                </a:lnTo>
                <a:lnTo>
                  <a:pt x="8981539" y="314034"/>
                </a:lnTo>
                <a:lnTo>
                  <a:pt x="8978210" y="412531"/>
                </a:lnTo>
                <a:lnTo>
                  <a:pt x="9076707" y="409202"/>
                </a:lnTo>
                <a:lnTo>
                  <a:pt x="9144000" y="481203"/>
                </a:lnTo>
                <a:lnTo>
                  <a:pt x="9211292" y="409202"/>
                </a:lnTo>
                <a:lnTo>
                  <a:pt x="9309789" y="412531"/>
                </a:lnTo>
                <a:lnTo>
                  <a:pt x="9306460" y="314034"/>
                </a:lnTo>
                <a:lnTo>
                  <a:pt x="9378461" y="246742"/>
                </a:lnTo>
                <a:lnTo>
                  <a:pt x="9378462" y="246742"/>
                </a:lnTo>
                <a:lnTo>
                  <a:pt x="9450463" y="314034"/>
                </a:lnTo>
                <a:lnTo>
                  <a:pt x="9447134" y="412531"/>
                </a:lnTo>
                <a:lnTo>
                  <a:pt x="9545631" y="409202"/>
                </a:lnTo>
                <a:lnTo>
                  <a:pt x="9612924" y="481203"/>
                </a:lnTo>
                <a:lnTo>
                  <a:pt x="9680216" y="409202"/>
                </a:lnTo>
                <a:lnTo>
                  <a:pt x="9778713" y="412531"/>
                </a:lnTo>
                <a:lnTo>
                  <a:pt x="9775384" y="314034"/>
                </a:lnTo>
                <a:lnTo>
                  <a:pt x="9847385" y="246742"/>
                </a:lnTo>
                <a:lnTo>
                  <a:pt x="9919386" y="314034"/>
                </a:lnTo>
                <a:lnTo>
                  <a:pt x="9916057" y="412531"/>
                </a:lnTo>
                <a:lnTo>
                  <a:pt x="10014554" y="409202"/>
                </a:lnTo>
                <a:lnTo>
                  <a:pt x="10081847" y="481203"/>
                </a:lnTo>
                <a:lnTo>
                  <a:pt x="10149139" y="409202"/>
                </a:lnTo>
                <a:lnTo>
                  <a:pt x="10247636" y="412531"/>
                </a:lnTo>
                <a:lnTo>
                  <a:pt x="10244307" y="314034"/>
                </a:lnTo>
                <a:lnTo>
                  <a:pt x="10316308" y="246742"/>
                </a:lnTo>
                <a:lnTo>
                  <a:pt x="10388309" y="314034"/>
                </a:lnTo>
                <a:lnTo>
                  <a:pt x="10384980" y="412531"/>
                </a:lnTo>
                <a:lnTo>
                  <a:pt x="10483477" y="409202"/>
                </a:lnTo>
                <a:lnTo>
                  <a:pt x="10550770" y="481203"/>
                </a:lnTo>
                <a:lnTo>
                  <a:pt x="10618062" y="409202"/>
                </a:lnTo>
                <a:lnTo>
                  <a:pt x="10716559" y="412531"/>
                </a:lnTo>
                <a:lnTo>
                  <a:pt x="10713230" y="314034"/>
                </a:lnTo>
                <a:lnTo>
                  <a:pt x="10785231" y="246742"/>
                </a:lnTo>
                <a:lnTo>
                  <a:pt x="10857232" y="314034"/>
                </a:lnTo>
                <a:lnTo>
                  <a:pt x="10853903" y="412531"/>
                </a:lnTo>
                <a:lnTo>
                  <a:pt x="10952400" y="409202"/>
                </a:lnTo>
                <a:lnTo>
                  <a:pt x="11019693" y="481203"/>
                </a:lnTo>
                <a:lnTo>
                  <a:pt x="11086985" y="409202"/>
                </a:lnTo>
                <a:lnTo>
                  <a:pt x="11185482" y="412531"/>
                </a:lnTo>
                <a:lnTo>
                  <a:pt x="11182153" y="314034"/>
                </a:lnTo>
                <a:lnTo>
                  <a:pt x="11254154" y="246742"/>
                </a:lnTo>
                <a:lnTo>
                  <a:pt x="11326155" y="314034"/>
                </a:lnTo>
                <a:lnTo>
                  <a:pt x="11322826" y="412531"/>
                </a:lnTo>
                <a:lnTo>
                  <a:pt x="11421323" y="409202"/>
                </a:lnTo>
                <a:lnTo>
                  <a:pt x="11488616" y="481203"/>
                </a:lnTo>
                <a:lnTo>
                  <a:pt x="11555908" y="409202"/>
                </a:lnTo>
                <a:lnTo>
                  <a:pt x="11654405" y="412531"/>
                </a:lnTo>
                <a:lnTo>
                  <a:pt x="11651076" y="314034"/>
                </a:lnTo>
                <a:lnTo>
                  <a:pt x="11723077" y="246742"/>
                </a:lnTo>
                <a:lnTo>
                  <a:pt x="11795078" y="314034"/>
                </a:lnTo>
                <a:lnTo>
                  <a:pt x="11791749" y="412531"/>
                </a:lnTo>
                <a:lnTo>
                  <a:pt x="11890246" y="409202"/>
                </a:lnTo>
                <a:lnTo>
                  <a:pt x="11957539" y="481203"/>
                </a:lnTo>
                <a:lnTo>
                  <a:pt x="12024831" y="409202"/>
                </a:lnTo>
                <a:lnTo>
                  <a:pt x="12123328" y="412531"/>
                </a:lnTo>
                <a:lnTo>
                  <a:pt x="12119999" y="314034"/>
                </a:lnTo>
                <a:lnTo>
                  <a:pt x="12192000" y="246742"/>
                </a:lnTo>
                <a:lnTo>
                  <a:pt x="12192000" y="0"/>
                </a:lnTo>
                <a:lnTo>
                  <a:pt x="0" y="0"/>
                </a:lnTo>
                <a:lnTo>
                  <a:pt x="0" y="246742"/>
                </a:lnTo>
                <a:lnTo>
                  <a:pt x="5" y="246742"/>
                </a:lnTo>
                <a:lnTo>
                  <a:pt x="72006" y="314034"/>
                </a:lnTo>
                <a:lnTo>
                  <a:pt x="68677" y="412531"/>
                </a:lnTo>
                <a:lnTo>
                  <a:pt x="167174" y="409202"/>
                </a:lnTo>
                <a:lnTo>
                  <a:pt x="234467" y="481203"/>
                </a:lnTo>
                <a:close/>
                <a:moveTo>
                  <a:pt x="228601" y="373951"/>
                </a:moveTo>
                <a:lnTo>
                  <a:pt x="190328" y="333001"/>
                </a:lnTo>
                <a:lnTo>
                  <a:pt x="134308" y="334894"/>
                </a:lnTo>
                <a:lnTo>
                  <a:pt x="136201" y="278874"/>
                </a:lnTo>
                <a:lnTo>
                  <a:pt x="95251" y="240601"/>
                </a:lnTo>
                <a:lnTo>
                  <a:pt x="136201" y="202328"/>
                </a:lnTo>
                <a:lnTo>
                  <a:pt x="134308" y="146308"/>
                </a:lnTo>
                <a:lnTo>
                  <a:pt x="190328" y="148201"/>
                </a:lnTo>
                <a:lnTo>
                  <a:pt x="228601" y="107251"/>
                </a:lnTo>
                <a:lnTo>
                  <a:pt x="266874" y="148201"/>
                </a:lnTo>
                <a:lnTo>
                  <a:pt x="322894" y="146308"/>
                </a:lnTo>
                <a:lnTo>
                  <a:pt x="321001" y="202328"/>
                </a:lnTo>
                <a:lnTo>
                  <a:pt x="361951" y="240601"/>
                </a:lnTo>
                <a:lnTo>
                  <a:pt x="321001" y="278874"/>
                </a:lnTo>
                <a:lnTo>
                  <a:pt x="322894" y="334894"/>
                </a:lnTo>
                <a:lnTo>
                  <a:pt x="266874" y="333001"/>
                </a:lnTo>
                <a:lnTo>
                  <a:pt x="228601" y="373951"/>
                </a:lnTo>
                <a:close/>
                <a:moveTo>
                  <a:pt x="11956244" y="373951"/>
                </a:moveTo>
                <a:lnTo>
                  <a:pt x="11917971" y="333001"/>
                </a:lnTo>
                <a:lnTo>
                  <a:pt x="11861951" y="334894"/>
                </a:lnTo>
                <a:lnTo>
                  <a:pt x="11863844" y="278874"/>
                </a:lnTo>
                <a:lnTo>
                  <a:pt x="11822894" y="240601"/>
                </a:lnTo>
                <a:lnTo>
                  <a:pt x="11863844" y="202328"/>
                </a:lnTo>
                <a:lnTo>
                  <a:pt x="11861951" y="146308"/>
                </a:lnTo>
                <a:lnTo>
                  <a:pt x="11917971" y="148201"/>
                </a:lnTo>
                <a:lnTo>
                  <a:pt x="11956244" y="107251"/>
                </a:lnTo>
                <a:lnTo>
                  <a:pt x="11994517" y="148201"/>
                </a:lnTo>
                <a:lnTo>
                  <a:pt x="12050537" y="146308"/>
                </a:lnTo>
                <a:lnTo>
                  <a:pt x="12048644" y="202328"/>
                </a:lnTo>
                <a:lnTo>
                  <a:pt x="12089594" y="240601"/>
                </a:lnTo>
                <a:lnTo>
                  <a:pt x="12048644" y="278874"/>
                </a:lnTo>
                <a:lnTo>
                  <a:pt x="12050537" y="334894"/>
                </a:lnTo>
                <a:lnTo>
                  <a:pt x="11994517" y="333001"/>
                </a:lnTo>
                <a:lnTo>
                  <a:pt x="11956244" y="373951"/>
                </a:lnTo>
                <a:close/>
                <a:moveTo>
                  <a:pt x="11487145" y="373951"/>
                </a:moveTo>
                <a:lnTo>
                  <a:pt x="11448872" y="333001"/>
                </a:lnTo>
                <a:lnTo>
                  <a:pt x="11392852" y="334894"/>
                </a:lnTo>
                <a:lnTo>
                  <a:pt x="11394745" y="278874"/>
                </a:lnTo>
                <a:lnTo>
                  <a:pt x="11353795" y="240601"/>
                </a:lnTo>
                <a:lnTo>
                  <a:pt x="11394745" y="202328"/>
                </a:lnTo>
                <a:lnTo>
                  <a:pt x="11392852" y="146308"/>
                </a:lnTo>
                <a:lnTo>
                  <a:pt x="11448872" y="148201"/>
                </a:lnTo>
                <a:lnTo>
                  <a:pt x="11487145" y="107251"/>
                </a:lnTo>
                <a:lnTo>
                  <a:pt x="11525418" y="148201"/>
                </a:lnTo>
                <a:lnTo>
                  <a:pt x="11581438" y="146308"/>
                </a:lnTo>
                <a:lnTo>
                  <a:pt x="11579545" y="202328"/>
                </a:lnTo>
                <a:lnTo>
                  <a:pt x="11620495" y="240601"/>
                </a:lnTo>
                <a:lnTo>
                  <a:pt x="11579545" y="278874"/>
                </a:lnTo>
                <a:lnTo>
                  <a:pt x="11581438" y="334894"/>
                </a:lnTo>
                <a:lnTo>
                  <a:pt x="11525418" y="333001"/>
                </a:lnTo>
                <a:lnTo>
                  <a:pt x="11487145" y="373951"/>
                </a:lnTo>
                <a:close/>
                <a:moveTo>
                  <a:pt x="11018039" y="373951"/>
                </a:moveTo>
                <a:lnTo>
                  <a:pt x="10979766" y="333001"/>
                </a:lnTo>
                <a:lnTo>
                  <a:pt x="10923746" y="334894"/>
                </a:lnTo>
                <a:lnTo>
                  <a:pt x="10925639" y="278874"/>
                </a:lnTo>
                <a:lnTo>
                  <a:pt x="10884689" y="240601"/>
                </a:lnTo>
                <a:lnTo>
                  <a:pt x="10925639" y="202328"/>
                </a:lnTo>
                <a:lnTo>
                  <a:pt x="10923746" y="146308"/>
                </a:lnTo>
                <a:lnTo>
                  <a:pt x="10979766" y="148201"/>
                </a:lnTo>
                <a:lnTo>
                  <a:pt x="11018039" y="107251"/>
                </a:lnTo>
                <a:lnTo>
                  <a:pt x="11056312" y="148201"/>
                </a:lnTo>
                <a:lnTo>
                  <a:pt x="11112332" y="146308"/>
                </a:lnTo>
                <a:lnTo>
                  <a:pt x="11110439" y="202328"/>
                </a:lnTo>
                <a:lnTo>
                  <a:pt x="11151389" y="240601"/>
                </a:lnTo>
                <a:lnTo>
                  <a:pt x="11110439" y="278874"/>
                </a:lnTo>
                <a:lnTo>
                  <a:pt x="11112332" y="334894"/>
                </a:lnTo>
                <a:lnTo>
                  <a:pt x="11056312" y="333001"/>
                </a:lnTo>
                <a:lnTo>
                  <a:pt x="11018039" y="373951"/>
                </a:lnTo>
                <a:close/>
                <a:moveTo>
                  <a:pt x="10548933" y="373951"/>
                </a:moveTo>
                <a:lnTo>
                  <a:pt x="10510660" y="333001"/>
                </a:lnTo>
                <a:lnTo>
                  <a:pt x="10454640" y="334894"/>
                </a:lnTo>
                <a:lnTo>
                  <a:pt x="10456533" y="278874"/>
                </a:lnTo>
                <a:lnTo>
                  <a:pt x="10415583" y="240601"/>
                </a:lnTo>
                <a:lnTo>
                  <a:pt x="10456533" y="202328"/>
                </a:lnTo>
                <a:lnTo>
                  <a:pt x="10454640" y="146308"/>
                </a:lnTo>
                <a:lnTo>
                  <a:pt x="10510660" y="148201"/>
                </a:lnTo>
                <a:lnTo>
                  <a:pt x="10548933" y="107251"/>
                </a:lnTo>
                <a:lnTo>
                  <a:pt x="10587206" y="148201"/>
                </a:lnTo>
                <a:lnTo>
                  <a:pt x="10643226" y="146308"/>
                </a:lnTo>
                <a:lnTo>
                  <a:pt x="10641333" y="202328"/>
                </a:lnTo>
                <a:lnTo>
                  <a:pt x="10682283" y="240601"/>
                </a:lnTo>
                <a:lnTo>
                  <a:pt x="10641333" y="278874"/>
                </a:lnTo>
                <a:lnTo>
                  <a:pt x="10643226" y="334894"/>
                </a:lnTo>
                <a:lnTo>
                  <a:pt x="10587206" y="333001"/>
                </a:lnTo>
                <a:lnTo>
                  <a:pt x="10548933" y="373951"/>
                </a:lnTo>
                <a:close/>
                <a:moveTo>
                  <a:pt x="10079827" y="373951"/>
                </a:moveTo>
                <a:lnTo>
                  <a:pt x="10041554" y="333001"/>
                </a:lnTo>
                <a:lnTo>
                  <a:pt x="9985534" y="334894"/>
                </a:lnTo>
                <a:lnTo>
                  <a:pt x="9987427" y="278874"/>
                </a:lnTo>
                <a:lnTo>
                  <a:pt x="9946477" y="240601"/>
                </a:lnTo>
                <a:lnTo>
                  <a:pt x="9987427" y="202328"/>
                </a:lnTo>
                <a:lnTo>
                  <a:pt x="9985534" y="146308"/>
                </a:lnTo>
                <a:lnTo>
                  <a:pt x="10041554" y="148201"/>
                </a:lnTo>
                <a:lnTo>
                  <a:pt x="10079827" y="107251"/>
                </a:lnTo>
                <a:lnTo>
                  <a:pt x="10118100" y="148201"/>
                </a:lnTo>
                <a:lnTo>
                  <a:pt x="10174120" y="146308"/>
                </a:lnTo>
                <a:lnTo>
                  <a:pt x="10172227" y="202328"/>
                </a:lnTo>
                <a:lnTo>
                  <a:pt x="10213177" y="240601"/>
                </a:lnTo>
                <a:lnTo>
                  <a:pt x="10172227" y="278874"/>
                </a:lnTo>
                <a:lnTo>
                  <a:pt x="10174120" y="334894"/>
                </a:lnTo>
                <a:lnTo>
                  <a:pt x="10118100" y="333001"/>
                </a:lnTo>
                <a:lnTo>
                  <a:pt x="10079827" y="373951"/>
                </a:lnTo>
                <a:close/>
                <a:moveTo>
                  <a:pt x="9610721" y="373951"/>
                </a:moveTo>
                <a:lnTo>
                  <a:pt x="9572448" y="333001"/>
                </a:lnTo>
                <a:lnTo>
                  <a:pt x="9516428" y="334894"/>
                </a:lnTo>
                <a:lnTo>
                  <a:pt x="9518321" y="278874"/>
                </a:lnTo>
                <a:lnTo>
                  <a:pt x="9477371" y="240601"/>
                </a:lnTo>
                <a:lnTo>
                  <a:pt x="9518321" y="202328"/>
                </a:lnTo>
                <a:lnTo>
                  <a:pt x="9516428" y="146308"/>
                </a:lnTo>
                <a:lnTo>
                  <a:pt x="9572448" y="148201"/>
                </a:lnTo>
                <a:lnTo>
                  <a:pt x="9610721" y="107251"/>
                </a:lnTo>
                <a:lnTo>
                  <a:pt x="9648994" y="148201"/>
                </a:lnTo>
                <a:lnTo>
                  <a:pt x="9705014" y="146308"/>
                </a:lnTo>
                <a:lnTo>
                  <a:pt x="9703121" y="202328"/>
                </a:lnTo>
                <a:lnTo>
                  <a:pt x="9744071" y="240601"/>
                </a:lnTo>
                <a:lnTo>
                  <a:pt x="9703121" y="278874"/>
                </a:lnTo>
                <a:lnTo>
                  <a:pt x="9705014" y="334894"/>
                </a:lnTo>
                <a:lnTo>
                  <a:pt x="9648994" y="333001"/>
                </a:lnTo>
                <a:lnTo>
                  <a:pt x="9610721" y="373951"/>
                </a:lnTo>
                <a:close/>
                <a:moveTo>
                  <a:pt x="9141615" y="373951"/>
                </a:moveTo>
                <a:lnTo>
                  <a:pt x="9103342" y="333001"/>
                </a:lnTo>
                <a:lnTo>
                  <a:pt x="9047322" y="334894"/>
                </a:lnTo>
                <a:lnTo>
                  <a:pt x="9049215" y="278874"/>
                </a:lnTo>
                <a:lnTo>
                  <a:pt x="9008265" y="240601"/>
                </a:lnTo>
                <a:lnTo>
                  <a:pt x="9049215" y="202328"/>
                </a:lnTo>
                <a:lnTo>
                  <a:pt x="9047322" y="146308"/>
                </a:lnTo>
                <a:lnTo>
                  <a:pt x="9103342" y="148201"/>
                </a:lnTo>
                <a:lnTo>
                  <a:pt x="9141615" y="107251"/>
                </a:lnTo>
                <a:lnTo>
                  <a:pt x="9179888" y="148201"/>
                </a:lnTo>
                <a:lnTo>
                  <a:pt x="9235908" y="146308"/>
                </a:lnTo>
                <a:lnTo>
                  <a:pt x="9234015" y="202328"/>
                </a:lnTo>
                <a:lnTo>
                  <a:pt x="9274965" y="240601"/>
                </a:lnTo>
                <a:lnTo>
                  <a:pt x="9234015" y="278874"/>
                </a:lnTo>
                <a:lnTo>
                  <a:pt x="9235908" y="334894"/>
                </a:lnTo>
                <a:lnTo>
                  <a:pt x="9179888" y="333001"/>
                </a:lnTo>
                <a:lnTo>
                  <a:pt x="9141615" y="373951"/>
                </a:lnTo>
                <a:close/>
                <a:moveTo>
                  <a:pt x="8672509" y="373951"/>
                </a:moveTo>
                <a:lnTo>
                  <a:pt x="8634236" y="333001"/>
                </a:lnTo>
                <a:lnTo>
                  <a:pt x="8578216" y="334894"/>
                </a:lnTo>
                <a:lnTo>
                  <a:pt x="8580109" y="278874"/>
                </a:lnTo>
                <a:lnTo>
                  <a:pt x="8539159" y="240601"/>
                </a:lnTo>
                <a:lnTo>
                  <a:pt x="8580109" y="202328"/>
                </a:lnTo>
                <a:lnTo>
                  <a:pt x="8578216" y="146308"/>
                </a:lnTo>
                <a:lnTo>
                  <a:pt x="8634236" y="148201"/>
                </a:lnTo>
                <a:lnTo>
                  <a:pt x="8672509" y="107251"/>
                </a:lnTo>
                <a:lnTo>
                  <a:pt x="8710782" y="148201"/>
                </a:lnTo>
                <a:lnTo>
                  <a:pt x="8766802" y="146308"/>
                </a:lnTo>
                <a:lnTo>
                  <a:pt x="8764909" y="202328"/>
                </a:lnTo>
                <a:lnTo>
                  <a:pt x="8805859" y="240601"/>
                </a:lnTo>
                <a:lnTo>
                  <a:pt x="8764909" y="278874"/>
                </a:lnTo>
                <a:lnTo>
                  <a:pt x="8766802" y="334894"/>
                </a:lnTo>
                <a:lnTo>
                  <a:pt x="8710782" y="333001"/>
                </a:lnTo>
                <a:lnTo>
                  <a:pt x="8672509" y="373951"/>
                </a:lnTo>
                <a:close/>
                <a:moveTo>
                  <a:pt x="8203403" y="373951"/>
                </a:moveTo>
                <a:lnTo>
                  <a:pt x="8165130" y="333001"/>
                </a:lnTo>
                <a:lnTo>
                  <a:pt x="8109110" y="334894"/>
                </a:lnTo>
                <a:lnTo>
                  <a:pt x="8111003" y="278874"/>
                </a:lnTo>
                <a:lnTo>
                  <a:pt x="8070053" y="240601"/>
                </a:lnTo>
                <a:lnTo>
                  <a:pt x="8111003" y="202328"/>
                </a:lnTo>
                <a:lnTo>
                  <a:pt x="8109110" y="146308"/>
                </a:lnTo>
                <a:lnTo>
                  <a:pt x="8165130" y="148201"/>
                </a:lnTo>
                <a:lnTo>
                  <a:pt x="8203403" y="107251"/>
                </a:lnTo>
                <a:lnTo>
                  <a:pt x="8241676" y="148201"/>
                </a:lnTo>
                <a:lnTo>
                  <a:pt x="8297696" y="146308"/>
                </a:lnTo>
                <a:lnTo>
                  <a:pt x="8295803" y="202328"/>
                </a:lnTo>
                <a:lnTo>
                  <a:pt x="8336753" y="240601"/>
                </a:lnTo>
                <a:lnTo>
                  <a:pt x="8295803" y="278874"/>
                </a:lnTo>
                <a:lnTo>
                  <a:pt x="8297696" y="334894"/>
                </a:lnTo>
                <a:lnTo>
                  <a:pt x="8241676" y="333001"/>
                </a:lnTo>
                <a:lnTo>
                  <a:pt x="8203403" y="373951"/>
                </a:lnTo>
                <a:close/>
                <a:moveTo>
                  <a:pt x="7734297" y="373951"/>
                </a:moveTo>
                <a:lnTo>
                  <a:pt x="7696024" y="333001"/>
                </a:lnTo>
                <a:lnTo>
                  <a:pt x="7640004" y="334894"/>
                </a:lnTo>
                <a:lnTo>
                  <a:pt x="7641897" y="278874"/>
                </a:lnTo>
                <a:lnTo>
                  <a:pt x="7600947" y="240601"/>
                </a:lnTo>
                <a:lnTo>
                  <a:pt x="7641897" y="202328"/>
                </a:lnTo>
                <a:lnTo>
                  <a:pt x="7640004" y="146308"/>
                </a:lnTo>
                <a:lnTo>
                  <a:pt x="7696024" y="148201"/>
                </a:lnTo>
                <a:lnTo>
                  <a:pt x="7734297" y="107251"/>
                </a:lnTo>
                <a:lnTo>
                  <a:pt x="7772570" y="148201"/>
                </a:lnTo>
                <a:lnTo>
                  <a:pt x="7828590" y="146308"/>
                </a:lnTo>
                <a:lnTo>
                  <a:pt x="7826697" y="202328"/>
                </a:lnTo>
                <a:lnTo>
                  <a:pt x="7867647" y="240601"/>
                </a:lnTo>
                <a:lnTo>
                  <a:pt x="7826697" y="278874"/>
                </a:lnTo>
                <a:lnTo>
                  <a:pt x="7828590" y="334894"/>
                </a:lnTo>
                <a:lnTo>
                  <a:pt x="7772570" y="333001"/>
                </a:lnTo>
                <a:lnTo>
                  <a:pt x="7734297" y="373951"/>
                </a:lnTo>
                <a:close/>
                <a:moveTo>
                  <a:pt x="7265191" y="373951"/>
                </a:moveTo>
                <a:lnTo>
                  <a:pt x="7226918" y="333001"/>
                </a:lnTo>
                <a:lnTo>
                  <a:pt x="7170898" y="334894"/>
                </a:lnTo>
                <a:lnTo>
                  <a:pt x="7172791" y="278874"/>
                </a:lnTo>
                <a:lnTo>
                  <a:pt x="7131841" y="240601"/>
                </a:lnTo>
                <a:lnTo>
                  <a:pt x="7172791" y="202328"/>
                </a:lnTo>
                <a:lnTo>
                  <a:pt x="7170898" y="146308"/>
                </a:lnTo>
                <a:lnTo>
                  <a:pt x="7226918" y="148201"/>
                </a:lnTo>
                <a:lnTo>
                  <a:pt x="7265191" y="107251"/>
                </a:lnTo>
                <a:lnTo>
                  <a:pt x="7303464" y="148201"/>
                </a:lnTo>
                <a:lnTo>
                  <a:pt x="7359484" y="146308"/>
                </a:lnTo>
                <a:lnTo>
                  <a:pt x="7357591" y="202328"/>
                </a:lnTo>
                <a:lnTo>
                  <a:pt x="7398541" y="240601"/>
                </a:lnTo>
                <a:lnTo>
                  <a:pt x="7357591" y="278874"/>
                </a:lnTo>
                <a:lnTo>
                  <a:pt x="7359484" y="334894"/>
                </a:lnTo>
                <a:lnTo>
                  <a:pt x="7303464" y="333001"/>
                </a:lnTo>
                <a:lnTo>
                  <a:pt x="7265191" y="373951"/>
                </a:lnTo>
                <a:close/>
                <a:moveTo>
                  <a:pt x="6796085" y="373951"/>
                </a:moveTo>
                <a:lnTo>
                  <a:pt x="6757812" y="333001"/>
                </a:lnTo>
                <a:lnTo>
                  <a:pt x="6701792" y="334894"/>
                </a:lnTo>
                <a:lnTo>
                  <a:pt x="6703685" y="278874"/>
                </a:lnTo>
                <a:lnTo>
                  <a:pt x="6662735" y="240601"/>
                </a:lnTo>
                <a:lnTo>
                  <a:pt x="6703685" y="202328"/>
                </a:lnTo>
                <a:lnTo>
                  <a:pt x="6701792" y="146308"/>
                </a:lnTo>
                <a:lnTo>
                  <a:pt x="6757812" y="148201"/>
                </a:lnTo>
                <a:lnTo>
                  <a:pt x="6796085" y="107251"/>
                </a:lnTo>
                <a:lnTo>
                  <a:pt x="6834358" y="148201"/>
                </a:lnTo>
                <a:lnTo>
                  <a:pt x="6890378" y="146308"/>
                </a:lnTo>
                <a:lnTo>
                  <a:pt x="6888485" y="202328"/>
                </a:lnTo>
                <a:lnTo>
                  <a:pt x="6929435" y="240601"/>
                </a:lnTo>
                <a:lnTo>
                  <a:pt x="6888485" y="278874"/>
                </a:lnTo>
                <a:lnTo>
                  <a:pt x="6890378" y="334894"/>
                </a:lnTo>
                <a:lnTo>
                  <a:pt x="6834358" y="333001"/>
                </a:lnTo>
                <a:lnTo>
                  <a:pt x="6796085" y="373951"/>
                </a:lnTo>
                <a:close/>
                <a:moveTo>
                  <a:pt x="6326979" y="373951"/>
                </a:moveTo>
                <a:lnTo>
                  <a:pt x="6288706" y="333001"/>
                </a:lnTo>
                <a:lnTo>
                  <a:pt x="6232686" y="334894"/>
                </a:lnTo>
                <a:lnTo>
                  <a:pt x="6234579" y="278874"/>
                </a:lnTo>
                <a:lnTo>
                  <a:pt x="6193629" y="240601"/>
                </a:lnTo>
                <a:lnTo>
                  <a:pt x="6234579" y="202328"/>
                </a:lnTo>
                <a:lnTo>
                  <a:pt x="6232686" y="146308"/>
                </a:lnTo>
                <a:lnTo>
                  <a:pt x="6288706" y="148201"/>
                </a:lnTo>
                <a:lnTo>
                  <a:pt x="6326979" y="107251"/>
                </a:lnTo>
                <a:lnTo>
                  <a:pt x="6365252" y="148201"/>
                </a:lnTo>
                <a:lnTo>
                  <a:pt x="6421272" y="146308"/>
                </a:lnTo>
                <a:lnTo>
                  <a:pt x="6419379" y="202328"/>
                </a:lnTo>
                <a:lnTo>
                  <a:pt x="6460329" y="240601"/>
                </a:lnTo>
                <a:lnTo>
                  <a:pt x="6419379" y="278874"/>
                </a:lnTo>
                <a:lnTo>
                  <a:pt x="6421272" y="334894"/>
                </a:lnTo>
                <a:lnTo>
                  <a:pt x="6365252" y="333001"/>
                </a:lnTo>
                <a:lnTo>
                  <a:pt x="6326979" y="373951"/>
                </a:lnTo>
                <a:close/>
                <a:moveTo>
                  <a:pt x="5857873" y="373951"/>
                </a:moveTo>
                <a:lnTo>
                  <a:pt x="5819600" y="333001"/>
                </a:lnTo>
                <a:lnTo>
                  <a:pt x="5763580" y="334894"/>
                </a:lnTo>
                <a:lnTo>
                  <a:pt x="5765473" y="278874"/>
                </a:lnTo>
                <a:lnTo>
                  <a:pt x="5724523" y="240601"/>
                </a:lnTo>
                <a:lnTo>
                  <a:pt x="5765473" y="202328"/>
                </a:lnTo>
                <a:lnTo>
                  <a:pt x="5763580" y="146308"/>
                </a:lnTo>
                <a:lnTo>
                  <a:pt x="5819600" y="148201"/>
                </a:lnTo>
                <a:lnTo>
                  <a:pt x="5857873" y="107251"/>
                </a:lnTo>
                <a:lnTo>
                  <a:pt x="5896146" y="148201"/>
                </a:lnTo>
                <a:lnTo>
                  <a:pt x="5952166" y="146308"/>
                </a:lnTo>
                <a:lnTo>
                  <a:pt x="5950273" y="202328"/>
                </a:lnTo>
                <a:lnTo>
                  <a:pt x="5991223" y="240601"/>
                </a:lnTo>
                <a:lnTo>
                  <a:pt x="5950273" y="278874"/>
                </a:lnTo>
                <a:lnTo>
                  <a:pt x="5952166" y="334894"/>
                </a:lnTo>
                <a:lnTo>
                  <a:pt x="5896146" y="333001"/>
                </a:lnTo>
                <a:lnTo>
                  <a:pt x="5857873" y="373951"/>
                </a:lnTo>
                <a:close/>
                <a:moveTo>
                  <a:pt x="5388767" y="373951"/>
                </a:moveTo>
                <a:lnTo>
                  <a:pt x="5350494" y="333001"/>
                </a:lnTo>
                <a:lnTo>
                  <a:pt x="5294474" y="334894"/>
                </a:lnTo>
                <a:lnTo>
                  <a:pt x="5296367" y="278874"/>
                </a:lnTo>
                <a:lnTo>
                  <a:pt x="5255417" y="240601"/>
                </a:lnTo>
                <a:lnTo>
                  <a:pt x="5296367" y="202328"/>
                </a:lnTo>
                <a:lnTo>
                  <a:pt x="5294474" y="146308"/>
                </a:lnTo>
                <a:lnTo>
                  <a:pt x="5350494" y="148201"/>
                </a:lnTo>
                <a:lnTo>
                  <a:pt x="5388767" y="107251"/>
                </a:lnTo>
                <a:lnTo>
                  <a:pt x="5427040" y="148201"/>
                </a:lnTo>
                <a:lnTo>
                  <a:pt x="5483060" y="146308"/>
                </a:lnTo>
                <a:lnTo>
                  <a:pt x="5481167" y="202328"/>
                </a:lnTo>
                <a:lnTo>
                  <a:pt x="5522117" y="240601"/>
                </a:lnTo>
                <a:lnTo>
                  <a:pt x="5481167" y="278874"/>
                </a:lnTo>
                <a:lnTo>
                  <a:pt x="5483060" y="334894"/>
                </a:lnTo>
                <a:lnTo>
                  <a:pt x="5427040" y="333001"/>
                </a:lnTo>
                <a:lnTo>
                  <a:pt x="5388767" y="373951"/>
                </a:lnTo>
                <a:close/>
                <a:moveTo>
                  <a:pt x="4919661" y="373951"/>
                </a:moveTo>
                <a:lnTo>
                  <a:pt x="4881388" y="333001"/>
                </a:lnTo>
                <a:lnTo>
                  <a:pt x="4825368" y="334894"/>
                </a:lnTo>
                <a:lnTo>
                  <a:pt x="4827261" y="278874"/>
                </a:lnTo>
                <a:lnTo>
                  <a:pt x="4786311" y="240601"/>
                </a:lnTo>
                <a:lnTo>
                  <a:pt x="4827261" y="202328"/>
                </a:lnTo>
                <a:lnTo>
                  <a:pt x="4825368" y="146308"/>
                </a:lnTo>
                <a:lnTo>
                  <a:pt x="4881388" y="148201"/>
                </a:lnTo>
                <a:lnTo>
                  <a:pt x="4919661" y="107251"/>
                </a:lnTo>
                <a:lnTo>
                  <a:pt x="4957934" y="148201"/>
                </a:lnTo>
                <a:lnTo>
                  <a:pt x="5013954" y="146308"/>
                </a:lnTo>
                <a:lnTo>
                  <a:pt x="5012061" y="202328"/>
                </a:lnTo>
                <a:lnTo>
                  <a:pt x="5053011" y="240601"/>
                </a:lnTo>
                <a:lnTo>
                  <a:pt x="5012061" y="278874"/>
                </a:lnTo>
                <a:lnTo>
                  <a:pt x="5013954" y="334894"/>
                </a:lnTo>
                <a:lnTo>
                  <a:pt x="4957934" y="333001"/>
                </a:lnTo>
                <a:lnTo>
                  <a:pt x="4919661" y="373951"/>
                </a:lnTo>
                <a:close/>
                <a:moveTo>
                  <a:pt x="4450555" y="373951"/>
                </a:moveTo>
                <a:lnTo>
                  <a:pt x="4412282" y="333001"/>
                </a:lnTo>
                <a:lnTo>
                  <a:pt x="4356262" y="334894"/>
                </a:lnTo>
                <a:lnTo>
                  <a:pt x="4358155" y="278874"/>
                </a:lnTo>
                <a:lnTo>
                  <a:pt x="4317205" y="240601"/>
                </a:lnTo>
                <a:lnTo>
                  <a:pt x="4358155" y="202328"/>
                </a:lnTo>
                <a:lnTo>
                  <a:pt x="4356262" y="146308"/>
                </a:lnTo>
                <a:lnTo>
                  <a:pt x="4412282" y="148201"/>
                </a:lnTo>
                <a:lnTo>
                  <a:pt x="4450555" y="107251"/>
                </a:lnTo>
                <a:lnTo>
                  <a:pt x="4488828" y="148201"/>
                </a:lnTo>
                <a:lnTo>
                  <a:pt x="4544848" y="146308"/>
                </a:lnTo>
                <a:lnTo>
                  <a:pt x="4542955" y="202328"/>
                </a:lnTo>
                <a:lnTo>
                  <a:pt x="4583905" y="240601"/>
                </a:lnTo>
                <a:lnTo>
                  <a:pt x="4542955" y="278874"/>
                </a:lnTo>
                <a:lnTo>
                  <a:pt x="4544848" y="334894"/>
                </a:lnTo>
                <a:lnTo>
                  <a:pt x="4488828" y="333001"/>
                </a:lnTo>
                <a:lnTo>
                  <a:pt x="4450555" y="373951"/>
                </a:lnTo>
                <a:close/>
                <a:moveTo>
                  <a:pt x="3981449" y="373951"/>
                </a:moveTo>
                <a:lnTo>
                  <a:pt x="3943176" y="333001"/>
                </a:lnTo>
                <a:lnTo>
                  <a:pt x="3887156" y="334894"/>
                </a:lnTo>
                <a:lnTo>
                  <a:pt x="3889049" y="278874"/>
                </a:lnTo>
                <a:lnTo>
                  <a:pt x="3848099" y="240601"/>
                </a:lnTo>
                <a:lnTo>
                  <a:pt x="3889049" y="202328"/>
                </a:lnTo>
                <a:lnTo>
                  <a:pt x="3887156" y="146308"/>
                </a:lnTo>
                <a:lnTo>
                  <a:pt x="3943176" y="148201"/>
                </a:lnTo>
                <a:lnTo>
                  <a:pt x="3981449" y="107251"/>
                </a:lnTo>
                <a:lnTo>
                  <a:pt x="4019722" y="148201"/>
                </a:lnTo>
                <a:lnTo>
                  <a:pt x="4075742" y="146308"/>
                </a:lnTo>
                <a:lnTo>
                  <a:pt x="4073849" y="202328"/>
                </a:lnTo>
                <a:lnTo>
                  <a:pt x="4114799" y="240601"/>
                </a:lnTo>
                <a:lnTo>
                  <a:pt x="4073849" y="278874"/>
                </a:lnTo>
                <a:lnTo>
                  <a:pt x="4075742" y="334894"/>
                </a:lnTo>
                <a:lnTo>
                  <a:pt x="4019722" y="333001"/>
                </a:lnTo>
                <a:lnTo>
                  <a:pt x="3981449" y="373951"/>
                </a:lnTo>
                <a:close/>
                <a:moveTo>
                  <a:pt x="3512343" y="373951"/>
                </a:moveTo>
                <a:lnTo>
                  <a:pt x="3474070" y="333001"/>
                </a:lnTo>
                <a:lnTo>
                  <a:pt x="3418050" y="334894"/>
                </a:lnTo>
                <a:lnTo>
                  <a:pt x="3419943" y="278874"/>
                </a:lnTo>
                <a:lnTo>
                  <a:pt x="3378993" y="240601"/>
                </a:lnTo>
                <a:lnTo>
                  <a:pt x="3419943" y="202328"/>
                </a:lnTo>
                <a:lnTo>
                  <a:pt x="3418050" y="146308"/>
                </a:lnTo>
                <a:lnTo>
                  <a:pt x="3474070" y="148201"/>
                </a:lnTo>
                <a:lnTo>
                  <a:pt x="3512343" y="107251"/>
                </a:lnTo>
                <a:lnTo>
                  <a:pt x="3550616" y="148201"/>
                </a:lnTo>
                <a:lnTo>
                  <a:pt x="3606636" y="146308"/>
                </a:lnTo>
                <a:lnTo>
                  <a:pt x="3604743" y="202328"/>
                </a:lnTo>
                <a:lnTo>
                  <a:pt x="3645693" y="240601"/>
                </a:lnTo>
                <a:lnTo>
                  <a:pt x="3604743" y="278874"/>
                </a:lnTo>
                <a:lnTo>
                  <a:pt x="3606636" y="334894"/>
                </a:lnTo>
                <a:lnTo>
                  <a:pt x="3550616" y="333001"/>
                </a:lnTo>
                <a:lnTo>
                  <a:pt x="3512343" y="373951"/>
                </a:lnTo>
                <a:close/>
                <a:moveTo>
                  <a:pt x="3043237" y="373951"/>
                </a:moveTo>
                <a:lnTo>
                  <a:pt x="3004964" y="333001"/>
                </a:lnTo>
                <a:lnTo>
                  <a:pt x="2948944" y="334894"/>
                </a:lnTo>
                <a:lnTo>
                  <a:pt x="2950837" y="278874"/>
                </a:lnTo>
                <a:lnTo>
                  <a:pt x="2909887" y="240601"/>
                </a:lnTo>
                <a:lnTo>
                  <a:pt x="2950837" y="202328"/>
                </a:lnTo>
                <a:lnTo>
                  <a:pt x="2948944" y="146308"/>
                </a:lnTo>
                <a:lnTo>
                  <a:pt x="3004964" y="148201"/>
                </a:lnTo>
                <a:lnTo>
                  <a:pt x="3043237" y="107251"/>
                </a:lnTo>
                <a:lnTo>
                  <a:pt x="3081510" y="148201"/>
                </a:lnTo>
                <a:lnTo>
                  <a:pt x="3137530" y="146308"/>
                </a:lnTo>
                <a:lnTo>
                  <a:pt x="3135637" y="202328"/>
                </a:lnTo>
                <a:lnTo>
                  <a:pt x="3176587" y="240601"/>
                </a:lnTo>
                <a:lnTo>
                  <a:pt x="3135637" y="278874"/>
                </a:lnTo>
                <a:lnTo>
                  <a:pt x="3137530" y="334894"/>
                </a:lnTo>
                <a:lnTo>
                  <a:pt x="3081510" y="333001"/>
                </a:lnTo>
                <a:lnTo>
                  <a:pt x="3043237" y="373951"/>
                </a:lnTo>
                <a:close/>
                <a:moveTo>
                  <a:pt x="2574131" y="373951"/>
                </a:moveTo>
                <a:lnTo>
                  <a:pt x="2535858" y="333001"/>
                </a:lnTo>
                <a:lnTo>
                  <a:pt x="2479838" y="334894"/>
                </a:lnTo>
                <a:lnTo>
                  <a:pt x="2481731" y="278874"/>
                </a:lnTo>
                <a:lnTo>
                  <a:pt x="2440781" y="240601"/>
                </a:lnTo>
                <a:lnTo>
                  <a:pt x="2481731" y="202328"/>
                </a:lnTo>
                <a:lnTo>
                  <a:pt x="2479838" y="146308"/>
                </a:lnTo>
                <a:lnTo>
                  <a:pt x="2535858" y="148201"/>
                </a:lnTo>
                <a:lnTo>
                  <a:pt x="2574131" y="107251"/>
                </a:lnTo>
                <a:lnTo>
                  <a:pt x="2612404" y="148201"/>
                </a:lnTo>
                <a:lnTo>
                  <a:pt x="2668424" y="146308"/>
                </a:lnTo>
                <a:lnTo>
                  <a:pt x="2666531" y="202328"/>
                </a:lnTo>
                <a:lnTo>
                  <a:pt x="2707481" y="240601"/>
                </a:lnTo>
                <a:lnTo>
                  <a:pt x="2666531" y="278874"/>
                </a:lnTo>
                <a:lnTo>
                  <a:pt x="2668424" y="334894"/>
                </a:lnTo>
                <a:lnTo>
                  <a:pt x="2612404" y="333001"/>
                </a:lnTo>
                <a:lnTo>
                  <a:pt x="2574131" y="373951"/>
                </a:lnTo>
                <a:close/>
                <a:moveTo>
                  <a:pt x="2105025" y="373951"/>
                </a:moveTo>
                <a:lnTo>
                  <a:pt x="2066752" y="333001"/>
                </a:lnTo>
                <a:lnTo>
                  <a:pt x="2010732" y="334894"/>
                </a:lnTo>
                <a:lnTo>
                  <a:pt x="2012625" y="278874"/>
                </a:lnTo>
                <a:lnTo>
                  <a:pt x="1971675" y="240601"/>
                </a:lnTo>
                <a:lnTo>
                  <a:pt x="2012625" y="202328"/>
                </a:lnTo>
                <a:lnTo>
                  <a:pt x="2010732" y="146308"/>
                </a:lnTo>
                <a:lnTo>
                  <a:pt x="2066752" y="148201"/>
                </a:lnTo>
                <a:lnTo>
                  <a:pt x="2105025" y="107251"/>
                </a:lnTo>
                <a:lnTo>
                  <a:pt x="2143298" y="148201"/>
                </a:lnTo>
                <a:lnTo>
                  <a:pt x="2199318" y="146308"/>
                </a:lnTo>
                <a:lnTo>
                  <a:pt x="2197425" y="202328"/>
                </a:lnTo>
                <a:lnTo>
                  <a:pt x="2238375" y="240601"/>
                </a:lnTo>
                <a:lnTo>
                  <a:pt x="2197425" y="278874"/>
                </a:lnTo>
                <a:lnTo>
                  <a:pt x="2199318" y="334894"/>
                </a:lnTo>
                <a:lnTo>
                  <a:pt x="2143298" y="333001"/>
                </a:lnTo>
                <a:lnTo>
                  <a:pt x="2105025" y="373951"/>
                </a:lnTo>
                <a:close/>
                <a:moveTo>
                  <a:pt x="1635919" y="373951"/>
                </a:moveTo>
                <a:lnTo>
                  <a:pt x="1597646" y="333001"/>
                </a:lnTo>
                <a:lnTo>
                  <a:pt x="1541626" y="334894"/>
                </a:lnTo>
                <a:lnTo>
                  <a:pt x="1543519" y="278874"/>
                </a:lnTo>
                <a:lnTo>
                  <a:pt x="1502569" y="240601"/>
                </a:lnTo>
                <a:lnTo>
                  <a:pt x="1543519" y="202328"/>
                </a:lnTo>
                <a:lnTo>
                  <a:pt x="1541626" y="146308"/>
                </a:lnTo>
                <a:lnTo>
                  <a:pt x="1597646" y="148201"/>
                </a:lnTo>
                <a:lnTo>
                  <a:pt x="1635919" y="107251"/>
                </a:lnTo>
                <a:lnTo>
                  <a:pt x="1674192" y="148201"/>
                </a:lnTo>
                <a:lnTo>
                  <a:pt x="1730212" y="146308"/>
                </a:lnTo>
                <a:lnTo>
                  <a:pt x="1728319" y="202328"/>
                </a:lnTo>
                <a:lnTo>
                  <a:pt x="1769269" y="240601"/>
                </a:lnTo>
                <a:lnTo>
                  <a:pt x="1728319" y="278874"/>
                </a:lnTo>
                <a:lnTo>
                  <a:pt x="1730212" y="334894"/>
                </a:lnTo>
                <a:lnTo>
                  <a:pt x="1674192" y="333001"/>
                </a:lnTo>
                <a:lnTo>
                  <a:pt x="1635919" y="373951"/>
                </a:lnTo>
                <a:close/>
                <a:moveTo>
                  <a:pt x="1166813" y="373951"/>
                </a:moveTo>
                <a:lnTo>
                  <a:pt x="1128540" y="333001"/>
                </a:lnTo>
                <a:lnTo>
                  <a:pt x="1072520" y="334894"/>
                </a:lnTo>
                <a:lnTo>
                  <a:pt x="1074413" y="278874"/>
                </a:lnTo>
                <a:lnTo>
                  <a:pt x="1033463" y="240601"/>
                </a:lnTo>
                <a:lnTo>
                  <a:pt x="1074413" y="202328"/>
                </a:lnTo>
                <a:lnTo>
                  <a:pt x="1072520" y="146308"/>
                </a:lnTo>
                <a:lnTo>
                  <a:pt x="1128540" y="148201"/>
                </a:lnTo>
                <a:lnTo>
                  <a:pt x="1166813" y="107251"/>
                </a:lnTo>
                <a:lnTo>
                  <a:pt x="1205086" y="148201"/>
                </a:lnTo>
                <a:lnTo>
                  <a:pt x="1261106" y="146308"/>
                </a:lnTo>
                <a:lnTo>
                  <a:pt x="1259213" y="202328"/>
                </a:lnTo>
                <a:lnTo>
                  <a:pt x="1300163" y="240601"/>
                </a:lnTo>
                <a:lnTo>
                  <a:pt x="1259213" y="278874"/>
                </a:lnTo>
                <a:lnTo>
                  <a:pt x="1261106" y="334894"/>
                </a:lnTo>
                <a:lnTo>
                  <a:pt x="1205086" y="333001"/>
                </a:lnTo>
                <a:lnTo>
                  <a:pt x="1166813" y="373951"/>
                </a:lnTo>
                <a:close/>
                <a:moveTo>
                  <a:pt x="697707" y="373951"/>
                </a:moveTo>
                <a:lnTo>
                  <a:pt x="659434" y="333001"/>
                </a:lnTo>
                <a:lnTo>
                  <a:pt x="603414" y="334894"/>
                </a:lnTo>
                <a:lnTo>
                  <a:pt x="605307" y="278874"/>
                </a:lnTo>
                <a:lnTo>
                  <a:pt x="564357" y="240601"/>
                </a:lnTo>
                <a:lnTo>
                  <a:pt x="605307" y="202328"/>
                </a:lnTo>
                <a:lnTo>
                  <a:pt x="603414" y="146308"/>
                </a:lnTo>
                <a:lnTo>
                  <a:pt x="659434" y="148201"/>
                </a:lnTo>
                <a:lnTo>
                  <a:pt x="697707" y="107251"/>
                </a:lnTo>
                <a:lnTo>
                  <a:pt x="735980" y="148201"/>
                </a:lnTo>
                <a:lnTo>
                  <a:pt x="792000" y="146308"/>
                </a:lnTo>
                <a:lnTo>
                  <a:pt x="790107" y="202328"/>
                </a:lnTo>
                <a:lnTo>
                  <a:pt x="831057" y="240601"/>
                </a:lnTo>
                <a:lnTo>
                  <a:pt x="790107" y="278874"/>
                </a:lnTo>
                <a:lnTo>
                  <a:pt x="792000" y="334894"/>
                </a:lnTo>
                <a:lnTo>
                  <a:pt x="735980" y="333001"/>
                </a:lnTo>
                <a:lnTo>
                  <a:pt x="697707" y="373951"/>
                </a:lnTo>
                <a:close/>
              </a:path>
            </a:pathLst>
          </a:custGeom>
          <a:solidFill>
            <a:srgbClr val="E8D1BA"/>
          </a:solidFill>
          <a:ln>
            <a:noFill/>
          </a:ln>
          <a:effectLst>
            <a:outerShdw blurRad="50800" dist="12700" algn="tr" rotWithShape="0">
              <a:prstClr val="black">
                <a:alpha val="40000"/>
              </a:prstClr>
            </a:outerShdw>
          </a:effectLst>
          <a:scene3d>
            <a:camera prst="orthographicFront">
              <a:rot lat="0" lon="0" rev="0"/>
            </a:camera>
            <a:lightRig rig="soft" dir="t"/>
          </a:scene3d>
          <a:sp3d prstMaterial="matte">
            <a:bevelT w="190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JO"/>
          </a:p>
        </p:txBody>
      </p:sp>
      <p:grpSp>
        <p:nvGrpSpPr>
          <p:cNvPr id="57" name="Group 56"/>
          <p:cNvGrpSpPr/>
          <p:nvPr userDrawn="1"/>
        </p:nvGrpSpPr>
        <p:grpSpPr>
          <a:xfrm>
            <a:off x="201875" y="5667375"/>
            <a:ext cx="279137" cy="545430"/>
            <a:chOff x="201875" y="5667375"/>
            <a:chExt cx="279137" cy="545430"/>
          </a:xfrm>
          <a:effectLst>
            <a:outerShdw blurRad="50800" dist="12700" dir="8100000" algn="tr" rotWithShape="0">
              <a:prstClr val="black">
                <a:alpha val="40000"/>
              </a:prstClr>
            </a:outerShdw>
          </a:effectLst>
        </p:grpSpPr>
        <p:sp>
          <p:nvSpPr>
            <p:cNvPr id="58" name="Freeform 57">
              <a:hlinkClick r:id="" action="ppaction://hlinkshowjump?jump=nextslide"/>
            </p:cNvPr>
            <p:cNvSpPr/>
            <p:nvPr/>
          </p:nvSpPr>
          <p:spPr>
            <a:xfrm>
              <a:off x="301259" y="5667375"/>
              <a:ext cx="179753" cy="545430"/>
            </a:xfrm>
            <a:custGeom>
              <a:avLst/>
              <a:gdLst>
                <a:gd name="connsiteX0" fmla="*/ 112717 w 112717"/>
                <a:gd name="connsiteY0" fmla="*/ 0 h 411405"/>
                <a:gd name="connsiteX1" fmla="*/ 112717 w 112717"/>
                <a:gd name="connsiteY1" fmla="*/ 59459 h 411405"/>
                <a:gd name="connsiteX2" fmla="*/ 107051 w 112717"/>
                <a:gd name="connsiteY2" fmla="*/ 72899 h 411405"/>
                <a:gd name="connsiteX3" fmla="*/ 40481 w 112717"/>
                <a:gd name="connsiteY3" fmla="*/ 125739 h 411405"/>
                <a:gd name="connsiteX4" fmla="*/ 61681 w 112717"/>
                <a:gd name="connsiteY4" fmla="*/ 205702 h 411405"/>
                <a:gd name="connsiteX5" fmla="*/ 40481 w 112717"/>
                <a:gd name="connsiteY5" fmla="*/ 285665 h 411405"/>
                <a:gd name="connsiteX6" fmla="*/ 107051 w 112717"/>
                <a:gd name="connsiteY6" fmla="*/ 338505 h 411405"/>
                <a:gd name="connsiteX7" fmla="*/ 112717 w 112717"/>
                <a:gd name="connsiteY7" fmla="*/ 351945 h 411405"/>
                <a:gd name="connsiteX8" fmla="*/ 112717 w 112717"/>
                <a:gd name="connsiteY8" fmla="*/ 411405 h 411405"/>
                <a:gd name="connsiteX9" fmla="*/ 97033 w 112717"/>
                <a:gd name="connsiteY9" fmla="*/ 408456 h 411405"/>
                <a:gd name="connsiteX10" fmla="*/ 72696 w 112717"/>
                <a:gd name="connsiteY10" fmla="*/ 350726 h 411405"/>
                <a:gd name="connsiteX11" fmla="*/ 0 w 112717"/>
                <a:gd name="connsiteY11" fmla="*/ 293023 h 411405"/>
                <a:gd name="connsiteX12" fmla="*/ 23151 w 112717"/>
                <a:gd name="connsiteY12" fmla="*/ 205702 h 411405"/>
                <a:gd name="connsiteX13" fmla="*/ 0 w 112717"/>
                <a:gd name="connsiteY13" fmla="*/ 118381 h 411405"/>
                <a:gd name="connsiteX14" fmla="*/ 72696 w 112717"/>
                <a:gd name="connsiteY14" fmla="*/ 60678 h 411405"/>
                <a:gd name="connsiteX15" fmla="*/ 97033 w 112717"/>
                <a:gd name="connsiteY15" fmla="*/ 2949 h 411405"/>
                <a:gd name="connsiteX16" fmla="*/ 112717 w 112717"/>
                <a:gd name="connsiteY16" fmla="*/ 0 h 41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17" h="411405">
                  <a:moveTo>
                    <a:pt x="112717" y="0"/>
                  </a:moveTo>
                  <a:lnTo>
                    <a:pt x="112717" y="59459"/>
                  </a:lnTo>
                  <a:lnTo>
                    <a:pt x="107051" y="72899"/>
                  </a:lnTo>
                  <a:lnTo>
                    <a:pt x="40481" y="125739"/>
                  </a:lnTo>
                  <a:lnTo>
                    <a:pt x="61681" y="205702"/>
                  </a:lnTo>
                  <a:lnTo>
                    <a:pt x="40481" y="285665"/>
                  </a:lnTo>
                  <a:lnTo>
                    <a:pt x="107051" y="338505"/>
                  </a:lnTo>
                  <a:lnTo>
                    <a:pt x="112717" y="351945"/>
                  </a:lnTo>
                  <a:lnTo>
                    <a:pt x="112717" y="411405"/>
                  </a:lnTo>
                  <a:lnTo>
                    <a:pt x="97033" y="408456"/>
                  </a:lnTo>
                  <a:lnTo>
                    <a:pt x="72696" y="350726"/>
                  </a:lnTo>
                  <a:lnTo>
                    <a:pt x="0" y="293023"/>
                  </a:lnTo>
                  <a:lnTo>
                    <a:pt x="23151" y="205702"/>
                  </a:lnTo>
                  <a:lnTo>
                    <a:pt x="0" y="118381"/>
                  </a:lnTo>
                  <a:lnTo>
                    <a:pt x="72696" y="60678"/>
                  </a:lnTo>
                  <a:lnTo>
                    <a:pt x="97033" y="2949"/>
                  </a:lnTo>
                  <a:lnTo>
                    <a:pt x="112717" y="0"/>
                  </a:lnTo>
                  <a:close/>
                </a:path>
              </a:pathLst>
            </a:custGeom>
            <a:solidFill>
              <a:srgbClr val="D1AC8B"/>
            </a:solidFill>
            <a:ln>
              <a:noFill/>
            </a:ln>
            <a:effectLst/>
            <a:scene3d>
              <a:camera prst="orthographicFront">
                <a:rot lat="0" lon="0" rev="0"/>
              </a:camera>
              <a:lightRig rig="soft" dir="t"/>
            </a:scene3d>
            <a:sp3d prstMaterial="matte">
              <a:bevelT w="12700" h="38100" prst="hardEdge"/>
            </a:sp3d>
          </p:spPr>
          <p:txBody>
            <a:bodyPr rtlCol="0" anchor="ctr"/>
            <a:lstStyle/>
            <a:p>
              <a:pPr algn="ctr"/>
              <a:endParaRPr lang="ar-JO" dirty="0"/>
            </a:p>
          </p:txBody>
        </p:sp>
        <p:sp>
          <p:nvSpPr>
            <p:cNvPr id="59" name="Freeform 58">
              <a:hlinkClick r:id="" action="ppaction://hlinkshowjump?jump=nextslide"/>
            </p:cNvPr>
            <p:cNvSpPr/>
            <p:nvPr/>
          </p:nvSpPr>
          <p:spPr>
            <a:xfrm>
              <a:off x="201875" y="5671285"/>
              <a:ext cx="254125" cy="537611"/>
            </a:xfrm>
            <a:custGeom>
              <a:avLst/>
              <a:gdLst>
                <a:gd name="connsiteX0" fmla="*/ 159353 w 159353"/>
                <a:gd name="connsiteY0" fmla="*/ 0 h 405507"/>
                <a:gd name="connsiteX1" fmla="*/ 135016 w 159353"/>
                <a:gd name="connsiteY1" fmla="*/ 57729 h 405507"/>
                <a:gd name="connsiteX2" fmla="*/ 62320 w 159353"/>
                <a:gd name="connsiteY2" fmla="*/ 115432 h 405507"/>
                <a:gd name="connsiteX3" fmla="*/ 85471 w 159353"/>
                <a:gd name="connsiteY3" fmla="*/ 202753 h 405507"/>
                <a:gd name="connsiteX4" fmla="*/ 62320 w 159353"/>
                <a:gd name="connsiteY4" fmla="*/ 290074 h 405507"/>
                <a:gd name="connsiteX5" fmla="*/ 135016 w 159353"/>
                <a:gd name="connsiteY5" fmla="*/ 347777 h 405507"/>
                <a:gd name="connsiteX6" fmla="*/ 159353 w 159353"/>
                <a:gd name="connsiteY6" fmla="*/ 405507 h 405507"/>
                <a:gd name="connsiteX7" fmla="*/ 77617 w 159353"/>
                <a:gd name="connsiteY7" fmla="*/ 390137 h 405507"/>
                <a:gd name="connsiteX8" fmla="*/ 58468 w 159353"/>
                <a:gd name="connsiteY8" fmla="*/ 288301 h 405507"/>
                <a:gd name="connsiteX9" fmla="*/ 0 w 159353"/>
                <a:gd name="connsiteY9" fmla="*/ 202753 h 405507"/>
                <a:gd name="connsiteX10" fmla="*/ 58468 w 159353"/>
                <a:gd name="connsiteY10" fmla="*/ 117205 h 405507"/>
                <a:gd name="connsiteX11" fmla="*/ 77617 w 159353"/>
                <a:gd name="connsiteY11" fmla="*/ 15369 h 405507"/>
                <a:gd name="connsiteX12" fmla="*/ 159353 w 159353"/>
                <a:gd name="connsiteY12" fmla="*/ 0 h 40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353" h="405507">
                  <a:moveTo>
                    <a:pt x="159353" y="0"/>
                  </a:moveTo>
                  <a:lnTo>
                    <a:pt x="135016" y="57729"/>
                  </a:lnTo>
                  <a:lnTo>
                    <a:pt x="62320" y="115432"/>
                  </a:lnTo>
                  <a:lnTo>
                    <a:pt x="85471" y="202753"/>
                  </a:lnTo>
                  <a:lnTo>
                    <a:pt x="62320" y="290074"/>
                  </a:lnTo>
                  <a:lnTo>
                    <a:pt x="135016" y="347777"/>
                  </a:lnTo>
                  <a:lnTo>
                    <a:pt x="159353" y="405507"/>
                  </a:lnTo>
                  <a:lnTo>
                    <a:pt x="77617" y="390137"/>
                  </a:lnTo>
                  <a:lnTo>
                    <a:pt x="58468" y="288301"/>
                  </a:lnTo>
                  <a:lnTo>
                    <a:pt x="0" y="202753"/>
                  </a:lnTo>
                  <a:lnTo>
                    <a:pt x="58468" y="117205"/>
                  </a:lnTo>
                  <a:lnTo>
                    <a:pt x="77617" y="15369"/>
                  </a:lnTo>
                  <a:lnTo>
                    <a:pt x="159353" y="0"/>
                  </a:lnTo>
                  <a:close/>
                </a:path>
              </a:pathLst>
            </a:custGeom>
            <a:solidFill>
              <a:srgbClr val="AE7338"/>
            </a:solidFill>
            <a:ln>
              <a:noFill/>
            </a:ln>
            <a:effectLst/>
            <a:scene3d>
              <a:camera prst="orthographicFront">
                <a:rot lat="0" lon="0" rev="0"/>
              </a:camera>
              <a:lightRig rig="soft" dir="t"/>
            </a:scene3d>
            <a:sp3d prstMaterial="matte">
              <a:bevelT w="12700" h="38100" prst="hardEdge"/>
            </a:sp3d>
          </p:spPr>
          <p:txBody>
            <a:bodyPr rtlCol="0" anchor="ctr"/>
            <a:lstStyle/>
            <a:p>
              <a:pPr algn="ctr"/>
              <a:endParaRPr lang="ar-JO" dirty="0"/>
            </a:p>
          </p:txBody>
        </p:sp>
      </p:grpSp>
      <p:grpSp>
        <p:nvGrpSpPr>
          <p:cNvPr id="60" name="Group 59"/>
          <p:cNvGrpSpPr/>
          <p:nvPr userDrawn="1"/>
        </p:nvGrpSpPr>
        <p:grpSpPr>
          <a:xfrm flipH="1">
            <a:off x="544153" y="5667375"/>
            <a:ext cx="279137" cy="545430"/>
            <a:chOff x="201875" y="5667375"/>
            <a:chExt cx="279137" cy="545430"/>
          </a:xfrm>
          <a:effectLst>
            <a:outerShdw blurRad="50800" dist="12700" dir="8100000" algn="tr" rotWithShape="0">
              <a:prstClr val="black">
                <a:alpha val="40000"/>
              </a:prstClr>
            </a:outerShdw>
          </a:effectLst>
        </p:grpSpPr>
        <p:sp>
          <p:nvSpPr>
            <p:cNvPr id="61" name="Freeform 60">
              <a:hlinkClick r:id="" action="ppaction://hlinkshowjump?jump=previousslide"/>
            </p:cNvPr>
            <p:cNvSpPr/>
            <p:nvPr/>
          </p:nvSpPr>
          <p:spPr>
            <a:xfrm>
              <a:off x="301259" y="5667375"/>
              <a:ext cx="179753" cy="545430"/>
            </a:xfrm>
            <a:custGeom>
              <a:avLst/>
              <a:gdLst>
                <a:gd name="connsiteX0" fmla="*/ 112717 w 112717"/>
                <a:gd name="connsiteY0" fmla="*/ 0 h 411405"/>
                <a:gd name="connsiteX1" fmla="*/ 112717 w 112717"/>
                <a:gd name="connsiteY1" fmla="*/ 59459 h 411405"/>
                <a:gd name="connsiteX2" fmla="*/ 107051 w 112717"/>
                <a:gd name="connsiteY2" fmla="*/ 72899 h 411405"/>
                <a:gd name="connsiteX3" fmla="*/ 40481 w 112717"/>
                <a:gd name="connsiteY3" fmla="*/ 125739 h 411405"/>
                <a:gd name="connsiteX4" fmla="*/ 61681 w 112717"/>
                <a:gd name="connsiteY4" fmla="*/ 205702 h 411405"/>
                <a:gd name="connsiteX5" fmla="*/ 40481 w 112717"/>
                <a:gd name="connsiteY5" fmla="*/ 285665 h 411405"/>
                <a:gd name="connsiteX6" fmla="*/ 107051 w 112717"/>
                <a:gd name="connsiteY6" fmla="*/ 338505 h 411405"/>
                <a:gd name="connsiteX7" fmla="*/ 112717 w 112717"/>
                <a:gd name="connsiteY7" fmla="*/ 351945 h 411405"/>
                <a:gd name="connsiteX8" fmla="*/ 112717 w 112717"/>
                <a:gd name="connsiteY8" fmla="*/ 411405 h 411405"/>
                <a:gd name="connsiteX9" fmla="*/ 97033 w 112717"/>
                <a:gd name="connsiteY9" fmla="*/ 408456 h 411405"/>
                <a:gd name="connsiteX10" fmla="*/ 72696 w 112717"/>
                <a:gd name="connsiteY10" fmla="*/ 350726 h 411405"/>
                <a:gd name="connsiteX11" fmla="*/ 0 w 112717"/>
                <a:gd name="connsiteY11" fmla="*/ 293023 h 411405"/>
                <a:gd name="connsiteX12" fmla="*/ 23151 w 112717"/>
                <a:gd name="connsiteY12" fmla="*/ 205702 h 411405"/>
                <a:gd name="connsiteX13" fmla="*/ 0 w 112717"/>
                <a:gd name="connsiteY13" fmla="*/ 118381 h 411405"/>
                <a:gd name="connsiteX14" fmla="*/ 72696 w 112717"/>
                <a:gd name="connsiteY14" fmla="*/ 60678 h 411405"/>
                <a:gd name="connsiteX15" fmla="*/ 97033 w 112717"/>
                <a:gd name="connsiteY15" fmla="*/ 2949 h 411405"/>
                <a:gd name="connsiteX16" fmla="*/ 112717 w 112717"/>
                <a:gd name="connsiteY16" fmla="*/ 0 h 41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17" h="411405">
                  <a:moveTo>
                    <a:pt x="112717" y="0"/>
                  </a:moveTo>
                  <a:lnTo>
                    <a:pt x="112717" y="59459"/>
                  </a:lnTo>
                  <a:lnTo>
                    <a:pt x="107051" y="72899"/>
                  </a:lnTo>
                  <a:lnTo>
                    <a:pt x="40481" y="125739"/>
                  </a:lnTo>
                  <a:lnTo>
                    <a:pt x="61681" y="205702"/>
                  </a:lnTo>
                  <a:lnTo>
                    <a:pt x="40481" y="285665"/>
                  </a:lnTo>
                  <a:lnTo>
                    <a:pt x="107051" y="338505"/>
                  </a:lnTo>
                  <a:lnTo>
                    <a:pt x="112717" y="351945"/>
                  </a:lnTo>
                  <a:lnTo>
                    <a:pt x="112717" y="411405"/>
                  </a:lnTo>
                  <a:lnTo>
                    <a:pt x="97033" y="408456"/>
                  </a:lnTo>
                  <a:lnTo>
                    <a:pt x="72696" y="350726"/>
                  </a:lnTo>
                  <a:lnTo>
                    <a:pt x="0" y="293023"/>
                  </a:lnTo>
                  <a:lnTo>
                    <a:pt x="23151" y="205702"/>
                  </a:lnTo>
                  <a:lnTo>
                    <a:pt x="0" y="118381"/>
                  </a:lnTo>
                  <a:lnTo>
                    <a:pt x="72696" y="60678"/>
                  </a:lnTo>
                  <a:lnTo>
                    <a:pt x="97033" y="2949"/>
                  </a:lnTo>
                  <a:lnTo>
                    <a:pt x="112717" y="0"/>
                  </a:lnTo>
                  <a:close/>
                </a:path>
              </a:pathLst>
            </a:custGeom>
            <a:solidFill>
              <a:srgbClr val="D1AC8B"/>
            </a:solidFill>
            <a:ln>
              <a:noFill/>
            </a:ln>
            <a:effectLst/>
            <a:scene3d>
              <a:camera prst="orthographicFront">
                <a:rot lat="0" lon="0" rev="0"/>
              </a:camera>
              <a:lightRig rig="soft" dir="t"/>
            </a:scene3d>
            <a:sp3d prstMaterial="matte">
              <a:bevelT w="12700" h="38100" prst="hardEdge"/>
            </a:sp3d>
          </p:spPr>
          <p:txBody>
            <a:bodyPr rtlCol="0" anchor="ctr"/>
            <a:lstStyle/>
            <a:p>
              <a:pPr algn="ctr"/>
              <a:endParaRPr lang="ar-JO" dirty="0"/>
            </a:p>
          </p:txBody>
        </p:sp>
        <p:sp>
          <p:nvSpPr>
            <p:cNvPr id="62" name="Freeform 61">
              <a:hlinkClick r:id="" action="ppaction://hlinkshowjump?jump=previousslide"/>
            </p:cNvPr>
            <p:cNvSpPr/>
            <p:nvPr/>
          </p:nvSpPr>
          <p:spPr>
            <a:xfrm>
              <a:off x="201875" y="5671285"/>
              <a:ext cx="254125" cy="537611"/>
            </a:xfrm>
            <a:custGeom>
              <a:avLst/>
              <a:gdLst>
                <a:gd name="connsiteX0" fmla="*/ 159353 w 159353"/>
                <a:gd name="connsiteY0" fmla="*/ 0 h 405507"/>
                <a:gd name="connsiteX1" fmla="*/ 135016 w 159353"/>
                <a:gd name="connsiteY1" fmla="*/ 57729 h 405507"/>
                <a:gd name="connsiteX2" fmla="*/ 62320 w 159353"/>
                <a:gd name="connsiteY2" fmla="*/ 115432 h 405507"/>
                <a:gd name="connsiteX3" fmla="*/ 85471 w 159353"/>
                <a:gd name="connsiteY3" fmla="*/ 202753 h 405507"/>
                <a:gd name="connsiteX4" fmla="*/ 62320 w 159353"/>
                <a:gd name="connsiteY4" fmla="*/ 290074 h 405507"/>
                <a:gd name="connsiteX5" fmla="*/ 135016 w 159353"/>
                <a:gd name="connsiteY5" fmla="*/ 347777 h 405507"/>
                <a:gd name="connsiteX6" fmla="*/ 159353 w 159353"/>
                <a:gd name="connsiteY6" fmla="*/ 405507 h 405507"/>
                <a:gd name="connsiteX7" fmla="*/ 77617 w 159353"/>
                <a:gd name="connsiteY7" fmla="*/ 390137 h 405507"/>
                <a:gd name="connsiteX8" fmla="*/ 58468 w 159353"/>
                <a:gd name="connsiteY8" fmla="*/ 288301 h 405507"/>
                <a:gd name="connsiteX9" fmla="*/ 0 w 159353"/>
                <a:gd name="connsiteY9" fmla="*/ 202753 h 405507"/>
                <a:gd name="connsiteX10" fmla="*/ 58468 w 159353"/>
                <a:gd name="connsiteY10" fmla="*/ 117205 h 405507"/>
                <a:gd name="connsiteX11" fmla="*/ 77617 w 159353"/>
                <a:gd name="connsiteY11" fmla="*/ 15369 h 405507"/>
                <a:gd name="connsiteX12" fmla="*/ 159353 w 159353"/>
                <a:gd name="connsiteY12" fmla="*/ 0 h 40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353" h="405507">
                  <a:moveTo>
                    <a:pt x="159353" y="0"/>
                  </a:moveTo>
                  <a:lnTo>
                    <a:pt x="135016" y="57729"/>
                  </a:lnTo>
                  <a:lnTo>
                    <a:pt x="62320" y="115432"/>
                  </a:lnTo>
                  <a:lnTo>
                    <a:pt x="85471" y="202753"/>
                  </a:lnTo>
                  <a:lnTo>
                    <a:pt x="62320" y="290074"/>
                  </a:lnTo>
                  <a:lnTo>
                    <a:pt x="135016" y="347777"/>
                  </a:lnTo>
                  <a:lnTo>
                    <a:pt x="159353" y="405507"/>
                  </a:lnTo>
                  <a:lnTo>
                    <a:pt x="77617" y="390137"/>
                  </a:lnTo>
                  <a:lnTo>
                    <a:pt x="58468" y="288301"/>
                  </a:lnTo>
                  <a:lnTo>
                    <a:pt x="0" y="202753"/>
                  </a:lnTo>
                  <a:lnTo>
                    <a:pt x="58468" y="117205"/>
                  </a:lnTo>
                  <a:lnTo>
                    <a:pt x="77617" y="15369"/>
                  </a:lnTo>
                  <a:lnTo>
                    <a:pt x="159353" y="0"/>
                  </a:lnTo>
                  <a:close/>
                </a:path>
              </a:pathLst>
            </a:custGeom>
            <a:solidFill>
              <a:srgbClr val="AE7338"/>
            </a:solidFill>
            <a:ln>
              <a:noFill/>
            </a:ln>
            <a:effectLst/>
            <a:scene3d>
              <a:camera prst="orthographicFront">
                <a:rot lat="0" lon="0" rev="0"/>
              </a:camera>
              <a:lightRig rig="soft" dir="t"/>
            </a:scene3d>
            <a:sp3d prstMaterial="matte">
              <a:bevelT w="12700" h="38100" prst="hardEdge"/>
            </a:sp3d>
          </p:spPr>
          <p:txBody>
            <a:bodyPr rtlCol="0" anchor="ctr"/>
            <a:lstStyle/>
            <a:p>
              <a:pPr algn="ctr"/>
              <a:endParaRPr lang="ar-JO" dirty="0"/>
            </a:p>
          </p:txBody>
        </p:sp>
      </p:grpSp>
    </p:spTree>
    <p:extLst>
      <p:ext uri="{BB962C8B-B14F-4D97-AF65-F5344CB8AC3E}">
        <p14:creationId xmlns:p14="http://schemas.microsoft.com/office/powerpoint/2010/main" val="370995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98C58D-0B8E-45F0-9422-D4EBCF9F361E}" type="datetimeFigureOut">
              <a:rPr lang="ar-JO" smtClean="0"/>
              <a:t>15/10/1446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476723C4-A048-4514-A424-89990C9BAD75}" type="slidenum">
              <a:rPr lang="ar-JO" smtClean="0"/>
              <a:t>‹#›</a:t>
            </a:fld>
            <a:endParaRPr lang="ar-JO"/>
          </a:p>
        </p:txBody>
      </p:sp>
    </p:spTree>
    <p:extLst>
      <p:ext uri="{BB962C8B-B14F-4D97-AF65-F5344CB8AC3E}">
        <p14:creationId xmlns:p14="http://schemas.microsoft.com/office/powerpoint/2010/main" val="253673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cs typeface="Traditional Arabic" panose="02020603050405020304" pitchFamily="18" charset="-7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98C58D-0B8E-45F0-9422-D4EBCF9F361E}" type="datetimeFigureOut">
              <a:rPr lang="ar-JO" smtClean="0"/>
              <a:t>15/10/1446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476723C4-A048-4514-A424-89990C9BAD75}" type="slidenum">
              <a:rPr lang="ar-JO" smtClean="0"/>
              <a:t>‹#›</a:t>
            </a:fld>
            <a:endParaRPr lang="ar-JO"/>
          </a:p>
        </p:txBody>
      </p:sp>
    </p:spTree>
    <p:extLst>
      <p:ext uri="{BB962C8B-B14F-4D97-AF65-F5344CB8AC3E}">
        <p14:creationId xmlns:p14="http://schemas.microsoft.com/office/powerpoint/2010/main" val="90931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JO"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cs typeface="Traditional Arabic" panose="02020603050405020304" pitchFamily="18" charset="-78"/>
              </a:defRPr>
            </a:lvl1pPr>
          </a:lstStyle>
          <a:p>
            <a:fld id="{4B98C58D-0B8E-45F0-9422-D4EBCF9F361E}" type="datetimeFigureOut">
              <a:rPr lang="ar-JO" smtClean="0"/>
              <a:pPr/>
              <a:t>15/10/1446</a:t>
            </a:fld>
            <a:endParaRPr lang="ar-J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cs typeface="Traditional Arabic" panose="02020603050405020304" pitchFamily="18" charset="-78"/>
              </a:defRPr>
            </a:lvl1pPr>
          </a:lstStyle>
          <a:p>
            <a:endParaRPr lang="ar-J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cs typeface="Traditional Arabic" panose="02020603050405020304" pitchFamily="18" charset="-78"/>
              </a:defRPr>
            </a:lvl1pPr>
          </a:lstStyle>
          <a:p>
            <a:fld id="{476723C4-A048-4514-A424-89990C9BAD75}" type="slidenum">
              <a:rPr lang="ar-JO" smtClean="0"/>
              <a:pPr/>
              <a:t>‹#›</a:t>
            </a:fld>
            <a:endParaRPr lang="ar-JO" dirty="0"/>
          </a:p>
        </p:txBody>
      </p:sp>
    </p:spTree>
    <p:extLst>
      <p:ext uri="{BB962C8B-B14F-4D97-AF65-F5344CB8AC3E}">
        <p14:creationId xmlns:p14="http://schemas.microsoft.com/office/powerpoint/2010/main" val="74642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raditional Arabic" panose="02020603050405020304" pitchFamily="18"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15/10/1446</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3206358146"/>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hyperlink" Target="http://islamic-powerpoint.blogspot.com/"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49752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767279"/>
            <a:ext cx="10800000" cy="1323439"/>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أُمامَةَ رضي اللَّه عنهُ قال: سمِعتُ رسولَ اللَّهِ صَلّى اللهُ عَلَيْهِ وسَلَّم يقولُ: « اقْرَؤُا القُرْآنَ، فإِنَّهُ يَأْتي يَوْم القيامةِ شَفِيعاً لأصْحابِهِ » رواه مسلم.</a:t>
            </a:r>
          </a:p>
        </p:txBody>
      </p:sp>
    </p:spTree>
    <p:extLst>
      <p:ext uri="{BB962C8B-B14F-4D97-AF65-F5344CB8AC3E}">
        <p14:creationId xmlns:p14="http://schemas.microsoft.com/office/powerpoint/2010/main" val="773917881"/>
      </p:ext>
    </p:extLst>
  </p:cSld>
  <p:clrMapOvr>
    <a:masterClrMapping/>
  </p:clrMapOvr>
  <p:transition spd="slow">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767279"/>
            <a:ext cx="10800000" cy="1323439"/>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هريرةَ رضيَ اللَّه عنهُ، أَنَّ رسولَ اللَّهِ صَلّى اللهُ عَلَيْهِ وسَلَّم قال: « لا تَجْعَلُوا بُيُوتَكُمْ مَقَابِر، إِنَّ الشَّيْطَانَ يَنْفِرُ مِن الْبيْتِ الَّذي تُقْرأُ فِيهِ سُورةُ الْبقَرةِ » رواه مسلم.</a:t>
            </a:r>
          </a:p>
        </p:txBody>
      </p:sp>
    </p:spTree>
    <p:extLst>
      <p:ext uri="{BB962C8B-B14F-4D97-AF65-F5344CB8AC3E}">
        <p14:creationId xmlns:p14="http://schemas.microsoft.com/office/powerpoint/2010/main" val="3830135438"/>
      </p:ext>
    </p:extLst>
  </p:cSld>
  <p:clrMapOvr>
    <a:masterClrMapping/>
  </p:clrMapOvr>
  <p:transition spd="slow">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151727"/>
            <a:ext cx="10800000" cy="2554545"/>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وعنْ عُمَر بْنِ الخَطَّابِ رضي اللَّه عَنْهُ، عنِ النَّبِيِّ صَلّى اللهُ عَلَيْهِ وسَلَّم قَالَ: « ما مِنْكُمْ مِنْ أَحدٍ يتوضَّأُ فَيُبْلِغُ - أَو فَيُسْبِغُ الوُضُوءَ - ثُمَّ قَالَ: أَشْهدُ أَنْ لا إِله إِلاَّ اللَّه وحْدَه لا شَريكَ لهُ، وأَشْهدُ أَنَّ مُحمَّدًا عبْدُهُ وَرسُولُه، إِلاَّ فُتِحَت لَهُ أَبْوابُ الجنَّةِ الثَّمَانِيَةُ يَدْخُلُ مِنْ أَيِّها شاءَ » رواه مسلم.</a:t>
            </a:r>
          </a:p>
        </p:txBody>
      </p:sp>
    </p:spTree>
    <p:extLst>
      <p:ext uri="{BB962C8B-B14F-4D97-AF65-F5344CB8AC3E}">
        <p14:creationId xmlns:p14="http://schemas.microsoft.com/office/powerpoint/2010/main" val="3497137131"/>
      </p:ext>
    </p:extLst>
  </p:cSld>
  <p:clrMapOvr>
    <a:masterClrMapping/>
  </p:clrMapOvr>
  <p:transition spd="slow">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151727"/>
            <a:ext cx="10800000" cy="2554545"/>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ذَر رَضِي اللَّه عَنْهُ، عن النبيِّ صَلّى اللهُ عَلَيْهِ وسَلَّم قال: « يُصبِحُ عَلى كُلِّ سُلامَى مِنْ أَحدِكُمْ صدقَةٌ، فَكُلُّ تَسبِيحة صدَقةٌ، وكل تحميدة صدقة، وكُل تَهليلَةٍ صدَقَةٌ، وَكُلُّ تكبيرة صدَقةٌ، وأَمر بالمعْروفِ صدقَةٌ، ونهيٌ عنِ المنْكَرِ صدقَةٌ، ويُجْزِئ مِن ذلكَ ركْعتَانِ يركَعُهُما مِنَ الضحى » رواه مسلم.</a:t>
            </a:r>
          </a:p>
        </p:txBody>
      </p:sp>
    </p:spTree>
    <p:extLst>
      <p:ext uri="{BB962C8B-B14F-4D97-AF65-F5344CB8AC3E}">
        <p14:creationId xmlns:p14="http://schemas.microsoft.com/office/powerpoint/2010/main" val="257714634"/>
      </p:ext>
    </p:extLst>
  </p:cSld>
  <p:clrMapOvr>
    <a:masterClrMapping/>
  </p:clrMapOvr>
  <p:transition spd="slow">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3"/>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وعن الأَغَرِّ بْن يَسار المزنِيِّ رضي الله عنه قال: قال رسول الله صَلّى اللهُ عَلَيْهِ وسَلَّم: « يا أَيُّها النَّاس تُوبُوا إِلى اللَّهِ واسْتغْفرُوهُ، فإِني أَتوبُ في اليَوْمِ مائة مَرَّة » رواه مسلم.</a:t>
            </a:r>
          </a:p>
        </p:txBody>
      </p:sp>
    </p:spTree>
    <p:extLst>
      <p:ext uri="{BB962C8B-B14F-4D97-AF65-F5344CB8AC3E}">
        <p14:creationId xmlns:p14="http://schemas.microsoft.com/office/powerpoint/2010/main" val="1497833019"/>
      </p:ext>
    </p:extLst>
  </p:cSld>
  <p:clrMapOvr>
    <a:masterClrMapping/>
  </p:clrMapOvr>
  <p:transition spd="slow">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151727"/>
            <a:ext cx="10800000" cy="2554545"/>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وَعَنْ أبي يَحْيَى صُهَيْبِ بْنِ سِنَانٍ رَضِيَ اللَّهُ عَنْهُ قَالَ: قَالَ رَسُولُ الله صَلّى اللهُ عَلَيْهِ وسَلَّم: «عَجَباً لأمْرِ الْمُؤْمِنِ إِنَّ أَمْرَهُ كُلَّهُ لَهُ خَيْرٌ، وَلَيْسَ ذَلِكَ لأِحَدٍ إِلاَّ للْمُؤْمِن، إِنْ أَصَابَتْهُ سَرَّاءُ شَكَرَ فَكَانَ خَيْراً لَهُ، وَإِنْ أَصَابَتْهُ ضَرَّاءُ صَبَرَ فَكَانَ خيْراً لَهُ » رواه مسلم.</a:t>
            </a:r>
          </a:p>
        </p:txBody>
      </p:sp>
    </p:spTree>
    <p:extLst>
      <p:ext uri="{BB962C8B-B14F-4D97-AF65-F5344CB8AC3E}">
        <p14:creationId xmlns:p14="http://schemas.microsoft.com/office/powerpoint/2010/main" val="3775963433"/>
      </p:ext>
    </p:extLst>
  </p:cSld>
  <p:clrMapOvr>
    <a:masterClrMapping/>
  </p:clrMapOvr>
  <p:transition spd="slow">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3"/>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وَعنْ أَبي سَعيدٍ وأَبي هُرَيْرة رضي اللَّه عَنْهُمَا، عن النَّبيِّ صَلّى اللهُ عَلَيْهِ وسَلَّم قَالَ: «مَا يُصِيبُ الْمُسْلِمَ مِنْ نَصَبٍ وَلاَ وَصَبٍ وَلاَ هَمٍّ وَلاَ حَزَن وَلاَ أَذًى وَلاَ غمٍّ، حتَّى الشَّوْكَةُ يُشَاكُها إِلاَّ كفَّر اللَّه بهَا مِنْ خطَايَاه » متفقٌ عليه.</a:t>
            </a:r>
          </a:p>
        </p:txBody>
      </p:sp>
    </p:spTree>
    <p:extLst>
      <p:ext uri="{BB962C8B-B14F-4D97-AF65-F5344CB8AC3E}">
        <p14:creationId xmlns:p14="http://schemas.microsoft.com/office/powerpoint/2010/main" val="3439000212"/>
      </p:ext>
    </p:extLst>
  </p:cSld>
  <p:clrMapOvr>
    <a:masterClrMapping/>
  </p:clrMapOvr>
  <p:transition spd="slow">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3"/>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وعَنْ أَنَسٍ رضي اللَّهُ عنه قال: قال رسولُ اللَّه صَلّى اللهُ عَلَيْهِ وسَلَّم: « لا يتَمنينَّ أَحدُكُمُ الْمَوْتَ لِضُرٍّ أَصَابَهُ، فَإِنْ كَانَ لا بُدَّ فاعلاً فليقُل: اللَّهُمَّ أَحْيني ما كَانَت الْحياةُ خَيراً لِي وتوفَّني إِذَا كَانَتِ الْوفاَةُ خَيْراً لِي » متفق عليه.</a:t>
            </a:r>
          </a:p>
        </p:txBody>
      </p:sp>
    </p:spTree>
    <p:extLst>
      <p:ext uri="{BB962C8B-B14F-4D97-AF65-F5344CB8AC3E}">
        <p14:creationId xmlns:p14="http://schemas.microsoft.com/office/powerpoint/2010/main" val="1322056777"/>
      </p:ext>
    </p:extLst>
  </p:cSld>
  <p:clrMapOvr>
    <a:masterClrMapping/>
  </p:clrMapOvr>
  <p:transition spd="slow">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3"/>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أنس رضي الله عنه قَالَ، قَالَ النبِيُّ صَلّى اللهُ عَلَيْهِ وسَلَّم: « إِنَّ عِظَمَ الْجزاءِ مَعَ عِظَمِ الْبلاءِ، وإِنَّ اللَّه تعالى إِذَا أَحَبَّ قَوماً ابتلاهُمْ، فَمنْ رضِيَ فلَهُ الرضَا، ومَنْ سَخِطَ فَلَهُ السُّخْطُ » رواه الترمذي وقَالَ: حديثٌ حسنٌ.</a:t>
            </a:r>
          </a:p>
        </p:txBody>
      </p:sp>
    </p:spTree>
    <p:extLst>
      <p:ext uri="{BB962C8B-B14F-4D97-AF65-F5344CB8AC3E}">
        <p14:creationId xmlns:p14="http://schemas.microsoft.com/office/powerpoint/2010/main" val="3856632178"/>
      </p:ext>
    </p:extLst>
  </p:cSld>
  <p:clrMapOvr>
    <a:masterClrMapping/>
  </p:clrMapOvr>
  <p:transition spd="slow">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767279"/>
            <a:ext cx="10800000" cy="1323439"/>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وعنْ أَبِي هُريْرَةَ رَضيَ اللَّهُ عنهُ، أَنَّ رَجُلاً قَالَ للنَّبِيِّ صَلّى اللهُ عَلَيْهِ وسَلَّم: أوْصِني. قَالَ: « لا تَغضَبْ ». فَردَّدَ مِراراً قَالَ، « لا تَغْضَبْ » رواه البخاريُّ.</a:t>
            </a:r>
          </a:p>
        </p:txBody>
      </p:sp>
    </p:spTree>
    <p:extLst>
      <p:ext uri="{BB962C8B-B14F-4D97-AF65-F5344CB8AC3E}">
        <p14:creationId xmlns:p14="http://schemas.microsoft.com/office/powerpoint/2010/main" val="4259821718"/>
      </p:ext>
    </p:extLst>
  </p:cSld>
  <p:clrMapOvr>
    <a:masterClrMapping/>
  </p:clrMapOvr>
  <p:transition spd="slow">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hidden="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pic>
        <p:nvPicPr>
          <p:cNvPr id="31" name="Picture 30">
            <a:hlinkClick r:id="" action="ppaction://hlinkshowjump?jump=nextslide"/>
          </p:cNvPr>
          <p:cNvPicPr>
            <a:picLocks noChangeAspect="1"/>
          </p:cNvPicPr>
          <p:nvPr/>
        </p:nvPicPr>
        <p:blipFill>
          <a:blip r:embed="rId2"/>
          <a:stretch>
            <a:fillRect/>
          </a:stretch>
        </p:blipFill>
        <p:spPr>
          <a:xfrm>
            <a:off x="5510981" y="5139261"/>
            <a:ext cx="1170038" cy="1164906"/>
          </a:xfrm>
          <a:prstGeom prst="rect">
            <a:avLst/>
          </a:prstGeom>
        </p:spPr>
      </p:pic>
      <p:pic>
        <p:nvPicPr>
          <p:cNvPr id="32" name="Picture 31"/>
          <p:cNvPicPr>
            <a:picLocks noChangeAspect="1"/>
          </p:cNvPicPr>
          <p:nvPr/>
        </p:nvPicPr>
        <p:blipFill>
          <a:blip r:embed="rId3"/>
          <a:stretch>
            <a:fillRect/>
          </a:stretch>
        </p:blipFill>
        <p:spPr>
          <a:xfrm>
            <a:off x="1852816" y="1921230"/>
            <a:ext cx="8486368" cy="2426418"/>
          </a:xfrm>
          <a:prstGeom prst="rect">
            <a:avLst/>
          </a:prstGeom>
        </p:spPr>
      </p:pic>
      <p:pic>
        <p:nvPicPr>
          <p:cNvPr id="33" name="Picture 32"/>
          <p:cNvPicPr>
            <a:picLocks noChangeAspect="1"/>
          </p:cNvPicPr>
          <p:nvPr/>
        </p:nvPicPr>
        <p:blipFill>
          <a:blip r:embed="rId4"/>
          <a:stretch>
            <a:fillRect/>
          </a:stretch>
        </p:blipFill>
        <p:spPr>
          <a:xfrm>
            <a:off x="4809632" y="4013405"/>
            <a:ext cx="2572735" cy="536494"/>
          </a:xfrm>
          <a:prstGeom prst="rect">
            <a:avLst/>
          </a:prstGeom>
        </p:spPr>
      </p:pic>
      <p:sp>
        <p:nvSpPr>
          <p:cNvPr id="37" name="Rectangle 36">
            <a:hlinkClick r:id="rId5" tooltip="الذهاب لمدونة البوربوينت الإسلامي"/>
          </p:cNvPr>
          <p:cNvSpPr/>
          <p:nvPr/>
        </p:nvSpPr>
        <p:spPr>
          <a:xfrm>
            <a:off x="4339771" y="4644571"/>
            <a:ext cx="3483429" cy="3048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Tree>
    <p:extLst>
      <p:ext uri="{BB962C8B-B14F-4D97-AF65-F5344CB8AC3E}">
        <p14:creationId xmlns:p14="http://schemas.microsoft.com/office/powerpoint/2010/main" val="410414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500"/>
                                        <p:tgtEl>
                                          <p:spTgt spid="30"/>
                                        </p:tgtEl>
                                      </p:cBhvr>
                                    </p:animEffect>
                                    <p:set>
                                      <p:cBhvr>
                                        <p:cTn id="7" dur="1" fill="hold">
                                          <p:stCondLst>
                                            <p:cond delay="1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3"/>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وَعَنْ أبي هُرَيْرةَ رَضِيَ اللَّهُ عنه قال: قال رسولُ اللَّهِ صَلّى اللهُ عَلَيْهِ وسَلَّم: « مَا يَزَال الْبَلاءُ بِالْمُؤْمِنِ وَالْمؤمِنَةِ في نَفْسِهِ وَولَدِهِ ومَالِهِ حَتَّى يَلْقَى اللَّه تعالى وَمَا عَلَيْهِ خَطِيئَةٌ» رواه التِّرْمِذيُّ، وقال: حديثٌ حسنٌ صحِيحٌ.</a:t>
            </a:r>
          </a:p>
        </p:txBody>
      </p:sp>
    </p:spTree>
    <p:extLst>
      <p:ext uri="{BB962C8B-B14F-4D97-AF65-F5344CB8AC3E}">
        <p14:creationId xmlns:p14="http://schemas.microsoft.com/office/powerpoint/2010/main" val="2014390398"/>
      </p:ext>
    </p:extLst>
  </p:cSld>
  <p:clrMapOvr>
    <a:masterClrMapping/>
  </p:clrMapOvr>
  <p:transition spd="slow">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151727"/>
            <a:ext cx="10800000" cy="2554545"/>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ابْنِ مَسْعُودٍ رضي اللَّه عنه، عن النَّبِيَّ صَلّى اللهُ عَلَيْهِ وسَلَّم قال: « إِنَّ الصَّدْقَ يَهْدِي إِلَى الْبِرِّ، وَإِنَّ الْبِرَّ يَهْدِي إِلَى الجَنَّةِ، وَإِنَّ الرَّجُلَ ليصْدُقُ حَتَّى يُكتَبَ عِنْدَ اللَّهِ صِدِّيقاً. وإِنَّ الْكَذِبَ يَهْدِي إِلَى الفجُورِ، وَإِنَّ الفجُورَ يَهْدِي إِلَى النَّارِ، وَإِنَّ الرَّجُلَ لَيَكْذِبُ حَتَّى يُكتَبَ عِنْدَ اللَّهِ كَذَّاباً » متفقٌ عليه.</a:t>
            </a:r>
          </a:p>
        </p:txBody>
      </p:sp>
    </p:spTree>
    <p:extLst>
      <p:ext uri="{BB962C8B-B14F-4D97-AF65-F5344CB8AC3E}">
        <p14:creationId xmlns:p14="http://schemas.microsoft.com/office/powerpoint/2010/main" val="3560887485"/>
      </p:ext>
    </p:extLst>
  </p:cSld>
  <p:clrMapOvr>
    <a:masterClrMapping/>
  </p:clrMapOvr>
  <p:transition spd="slow">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3"/>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مُحَمَّدٍ الْحَسنِ بْنِ عَلِيِّ بْنِ أبي طَالِبٍ، رَضيَ اللَّهُ عَنْهما قَالَ: حفِظْتُ مِنْ رسولِ اللَّه صَلّى اللهُ عَلَيْهِ وسَلَّم: « دَعْ ما يَرِيبُكَ إِلَى مَا لا يَريبُكَ، فَإِنَّ الصِّدْقَ طُمأنينَةٌ، وَالْكَذِبَ رِيبةٌ » رواه التِرْمذي وقال: حديثٌ صحيحٌ.</a:t>
            </a:r>
          </a:p>
        </p:txBody>
      </p:sp>
    </p:spTree>
    <p:extLst>
      <p:ext uri="{BB962C8B-B14F-4D97-AF65-F5344CB8AC3E}">
        <p14:creationId xmlns:p14="http://schemas.microsoft.com/office/powerpoint/2010/main" val="3971198948"/>
      </p:ext>
    </p:extLst>
  </p:cSld>
  <p:clrMapOvr>
    <a:masterClrMapping/>
  </p:clrMapOvr>
  <p:transition spd="slow">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3"/>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ذَرٍّ جُنْدُبِ بْنِ جُنَادةَ، وأبي عبْدِ الرَّحْمنِ مُعاذِ بْنِ جبل رضيَ اللَّه عنهما، عنْ رسولِ اللَّهِ صَلّى اللهُ عَلَيْهِ وسَلَّم، قال: « اتَّقِ اللَّهَ حَيْثُمَا كُنْتَ وأَتْبِعِ السَّيِّئَةَ الْحسنةَ تَمْحُهَا، وخَالقِ النَّاسَ بخُلُقٍ حَسَنٍ » رواهُ التِّرْمذيُّ وقال: حديثٌ حسنٌ.</a:t>
            </a:r>
          </a:p>
        </p:txBody>
      </p:sp>
    </p:spTree>
    <p:extLst>
      <p:ext uri="{BB962C8B-B14F-4D97-AF65-F5344CB8AC3E}">
        <p14:creationId xmlns:p14="http://schemas.microsoft.com/office/powerpoint/2010/main" val="2933442579"/>
      </p:ext>
    </p:extLst>
  </p:cSld>
  <p:clrMapOvr>
    <a:masterClrMapping/>
  </p:clrMapOvr>
  <p:transition spd="slow">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767279"/>
            <a:ext cx="10800000" cy="1323439"/>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هريْرَةَ رضي اللَّه عنه، عن النبيِّ صَلّى اللهُ عَلَيْهِ وسَلَّم قال: « إِنَّ اللَّهَ تَعَالَى يَغَارُ، وَغَيْرَةُ اللَّهِ تَعَالَى أنْ يَأْتِيَ الْمَرْءُ مَا حَرَّمَ اللَّهُ عَلَيْهِ » متفقٌ عليه.</a:t>
            </a:r>
          </a:p>
        </p:txBody>
      </p:sp>
    </p:spTree>
    <p:extLst>
      <p:ext uri="{BB962C8B-B14F-4D97-AF65-F5344CB8AC3E}">
        <p14:creationId xmlns:p14="http://schemas.microsoft.com/office/powerpoint/2010/main" val="430701611"/>
      </p:ext>
    </p:extLst>
  </p:cSld>
  <p:clrMapOvr>
    <a:masterClrMapping/>
  </p:clrMapOvr>
  <p:transition spd="slow">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767279"/>
            <a:ext cx="10800000" cy="1323439"/>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هُرَيْرَةَ رضي اللَّهُ عنهُ قال: قالَ رسولُ اللَّه صَلّى اللهُ عَلَيْهِ وسَلَّم: مِنْ حُسْنِ إِسْلامِ الْمَرْءِ تَرْكُهُ مَالاَ يَعْنِيهِ » حديثٌ حسنٌ، رواهُ التِّرْمذيُّ وغيرُهُ.</a:t>
            </a:r>
          </a:p>
        </p:txBody>
      </p:sp>
    </p:spTree>
    <p:extLst>
      <p:ext uri="{BB962C8B-B14F-4D97-AF65-F5344CB8AC3E}">
        <p14:creationId xmlns:p14="http://schemas.microsoft.com/office/powerpoint/2010/main" val="3910574574"/>
      </p:ext>
    </p:extLst>
  </p:cSld>
  <p:clrMapOvr>
    <a:masterClrMapping/>
  </p:clrMapOvr>
  <p:transition spd="slow">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767279"/>
            <a:ext cx="10800000" cy="1323439"/>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ابْنِ مَسْعُودٍ رضي اللَّه عنه، أَنَّ النَّبِيَّ صَلّى اللهُ عَلَيْهِ وسَلَّم كَانَ يَقُولُ: «اللَّهُمَّ إِنِّي أَسْأَلُكَ الْهُدَى وَالتُّقَى وَالْعفافَ والْغِنَى » رواه مسلم.</a:t>
            </a:r>
          </a:p>
        </p:txBody>
      </p:sp>
    </p:spTree>
    <p:extLst>
      <p:ext uri="{BB962C8B-B14F-4D97-AF65-F5344CB8AC3E}">
        <p14:creationId xmlns:p14="http://schemas.microsoft.com/office/powerpoint/2010/main" val="1830315291"/>
      </p:ext>
    </p:extLst>
  </p:cSld>
  <p:clrMapOvr>
    <a:masterClrMapping/>
  </p:clrMapOvr>
  <p:transition spd="slow">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1843950"/>
            <a:ext cx="10800000" cy="3170099"/>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هريرة رضي اللَّه عنه قال: قال رسول اللَّه صَلّى اللهُ عَلَيْهِ وسَلَّم: « إِنَّ اللَّه تعالى قال: منْ عادى لي وليًّاً فقدْ آذنتهُ بالْحرْب، وما تقرَّبَ إِلَيَ عبْدِي بِشْيءٍ أَحبَّ إِلَيَ مِمَّا افْتَرَضْت عليْهِ، وما يَزالُ عبدي يتقرَّبُ إِلى بالنَّوافِل حَتَّى أُحِبَّه، فَإِذا أَحبَبْتُه كُنْتُ سمعهُ الَّذي يسْمعُ به، وبَصره الذي يُبصِرُ بِهِ، ويدَهُ التي يَبْطِش بِهَا، ورِجلَهُ التي يمْشِي بها، وَإِنْ سأَلنِي أَعْطيْتَه، ولَئِنِ اسْتَعَاذَنِي لأُعِيذَّنه » رواه البخاري.</a:t>
            </a:r>
          </a:p>
        </p:txBody>
      </p:sp>
    </p:spTree>
    <p:extLst>
      <p:ext uri="{BB962C8B-B14F-4D97-AF65-F5344CB8AC3E}">
        <p14:creationId xmlns:p14="http://schemas.microsoft.com/office/powerpoint/2010/main" val="3669694668"/>
      </p:ext>
    </p:extLst>
  </p:cSld>
  <p:clrMapOvr>
    <a:masterClrMapping/>
  </p:clrMapOvr>
  <p:transition spd="slow">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767280"/>
            <a:ext cx="10800000" cy="1323439"/>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ذرٍّ رضي اللَّه عنه قال: قال لي النبيُّ صلى اللَّه عليه وآله وسلم: « لاَ تَحقِرنَّ مِن المعْرُوفِ شَيْئاً ولَوْ أنْ تلْقَى أخَاكَ بِوجهٍ طلِيقٍ » رواه مسلم.</a:t>
            </a:r>
          </a:p>
        </p:txBody>
      </p:sp>
    </p:spTree>
    <p:extLst>
      <p:ext uri="{BB962C8B-B14F-4D97-AF65-F5344CB8AC3E}">
        <p14:creationId xmlns:p14="http://schemas.microsoft.com/office/powerpoint/2010/main" val="705420453"/>
      </p:ext>
    </p:extLst>
  </p:cSld>
  <p:clrMapOvr>
    <a:masterClrMapping/>
  </p:clrMapOvr>
  <p:transition spd="slow">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151727"/>
            <a:ext cx="10800000" cy="2554545"/>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وعن أَبِي هريرة رضي اللَّه عنه، أَن رسولَ اللَّه صَلّى اللهُ عَلَيْهِ وسَلَّم قال: «منْ دَعَا إِلَى هُدًى، كَانَ لَهُ مِنَ الأَجْرِ مِثْلُ أُجُورِ منْ تَبِعَهُ لا ينْقُصُ ذلِكَ مِنْ أُجُورِهِم شَيْئاً، ومَنْ دَعَا إِلَى ضَلاَلَةٍ، كَانَ عَلَيْهِ مِنَ الإِثْمِ مِثْلُ آثَامِ مَنْ تَبِعَهُ لا ينقُصُ ذلكَ مِنْ آثَامِهِمْ شَيْئاً » رواه مسلم.</a:t>
            </a:r>
          </a:p>
        </p:txBody>
      </p:sp>
    </p:spTree>
    <p:extLst>
      <p:ext uri="{BB962C8B-B14F-4D97-AF65-F5344CB8AC3E}">
        <p14:creationId xmlns:p14="http://schemas.microsoft.com/office/powerpoint/2010/main" val="814443123"/>
      </p:ext>
    </p:extLst>
  </p:cSld>
  <p:clrMapOvr>
    <a:masterClrMapping/>
  </p:clrMapOvr>
  <p:transition spd="slow">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4"/>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هُريرة رضي اللَّه عنه، أنَّ رسول اللَّه صَلّى اللهُ عَلَيْهِ وسَلَّم قال: « الإيمَانُ بِضْع وسبْعُونَ، أوْ بِضْعُ وَسِتُّونَ شُعْبةً، فَأَفْضَلُها قوْلُ لا إله إلاَّ اللَّه، وَأدْنَاها إمَاطةُ الأَذَى عنَ الطَّرِيقِ، والحياءُ شُعْبَةٌ مِنَ الإيمَانِ » متفق عليه.</a:t>
            </a:r>
          </a:p>
        </p:txBody>
      </p:sp>
      <p:sp>
        <p:nvSpPr>
          <p:cNvPr id="41" name="Rectangle 40"/>
          <p:cNvSpPr/>
          <p:nvPr/>
        </p:nvSpPr>
        <p:spPr>
          <a:xfrm>
            <a:off x="508001" y="5635625"/>
            <a:ext cx="342900" cy="60325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Tree>
    <p:extLst>
      <p:ext uri="{BB962C8B-B14F-4D97-AF65-F5344CB8AC3E}">
        <p14:creationId xmlns:p14="http://schemas.microsoft.com/office/powerpoint/2010/main" val="1536927046"/>
      </p:ext>
    </p:extLst>
  </p:cSld>
  <p:clrMapOvr>
    <a:masterClrMapping/>
  </p:clrMapOvr>
  <p:transition spd="slow">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3"/>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سعيدٍ الخُدْريِّ رضي اللَّه عنه قال: سمِعْتُ رسُولَ اللَّه صَلّى اللهُ عَلَيْهِ وسَلَّم يقُولُ: « مَنْ رَأَى مِنْكُم مُنْكراً فَلْيغيِّرْهُ بِيَدهِ، فَإِنْ لَمْ يَسْتَطعْ فبِلِسَانِهِ، فَإِنْ لَمْ يَسْتَطِعْ فَبقَلبهِ، وَذَلَكَ أَضْعَفُ الإِيمانِ » رواه مسلم.</a:t>
            </a:r>
          </a:p>
        </p:txBody>
      </p:sp>
    </p:spTree>
    <p:extLst>
      <p:ext uri="{BB962C8B-B14F-4D97-AF65-F5344CB8AC3E}">
        <p14:creationId xmlns:p14="http://schemas.microsoft.com/office/powerpoint/2010/main" val="1644997297"/>
      </p:ext>
    </p:extLst>
  </p:cSld>
  <p:clrMapOvr>
    <a:masterClrMapping/>
  </p:clrMapOvr>
  <p:transition spd="slow">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3"/>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أُمِّ كُلْثُومٍ بنتِ عُقْبَةَ بن أَبي مُعَيْطٍ رضي اللَّه عنها قالت: سمِعْتُ رسولَ اللَّه صَلّى اللهُ عَلَيْهِ وسَلَّم يَقُولُ: « لَيْسَ الْكَذَّابُ الذي يُصْلحُ بَيْنَ النَّاسِ فَيَنْمي خَيْراً، أَوْ يَقُولُ خَيْراً » متفق عليه.</a:t>
            </a:r>
          </a:p>
        </p:txBody>
      </p:sp>
    </p:spTree>
    <p:extLst>
      <p:ext uri="{BB962C8B-B14F-4D97-AF65-F5344CB8AC3E}">
        <p14:creationId xmlns:p14="http://schemas.microsoft.com/office/powerpoint/2010/main" val="793682996"/>
      </p:ext>
    </p:extLst>
  </p:cSld>
  <p:clrMapOvr>
    <a:masterClrMapping/>
  </p:clrMapOvr>
  <p:transition spd="slow">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3"/>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جابر رضي اللَّه عنه، أَن رسولَ اللَّه صَلّى اللهُ عَلَيْهِ وسَلَّم قال: « اتَّقُوا الظُّلْمَ فَإِنَّ الظُّلْمَ ظُلُمَاتٌ يَوْمَ الْقِيَامَةِ، واتَّقُوا الشُّحَّ فَإِنَّ الشُّحَّ أَهْلَكَ مـَنْ كَانَ قَبْلَكُمْ، حملَهُمْ على أَنْ سفَكَوا دِماءَهُمْ واسْتَحلُّوا مَحارِمَهُمْ » رواه مسلم.</a:t>
            </a:r>
          </a:p>
        </p:txBody>
      </p:sp>
    </p:spTree>
    <p:extLst>
      <p:ext uri="{BB962C8B-B14F-4D97-AF65-F5344CB8AC3E}">
        <p14:creationId xmlns:p14="http://schemas.microsoft.com/office/powerpoint/2010/main" val="1644627436"/>
      </p:ext>
    </p:extLst>
  </p:cSld>
  <p:clrMapOvr>
    <a:masterClrMapping/>
  </p:clrMapOvr>
  <p:transition spd="slow">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3"/>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موسى رضي اللَّه عنه قال: قال رسول اللَّه صَلّى اللهُ عَلَيْهِ وسَلَّم: « إِنَّ اللَّه يُمْلِي لِلظَّالِمِ فَإِذَا أَخَذَهُ لَمْ يُفْلِتْهُ، ثُمَّ قَرَأَ: { وَكَذَلِكَ أَخْذُ رَبِّكَ إِذَا أَخَذَ الْقُرَى وَهِي ظَالِمَةٌ إِنَّ أَخْذَهُ أَلِيمٌ شَديدٌ }. مُتّفَق عَليْه.</a:t>
            </a:r>
          </a:p>
        </p:txBody>
      </p:sp>
    </p:spTree>
    <p:extLst>
      <p:ext uri="{BB962C8B-B14F-4D97-AF65-F5344CB8AC3E}">
        <p14:creationId xmlns:p14="http://schemas.microsoft.com/office/powerpoint/2010/main" val="2090663400"/>
      </p:ext>
    </p:extLst>
  </p:cSld>
  <p:clrMapOvr>
    <a:masterClrMapping/>
  </p:clrMapOvr>
  <p:transition spd="slow">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151727"/>
            <a:ext cx="10800000" cy="2554545"/>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هُرِيْرَةَ رضي اللَّه عنه، عن النَّبِيِّ صَلّى اللهُ عَلَيْهِ وسَلَّم قال: « مَنْ كَانتْ عِنْدَه مَظْلمَةٌ لأَخِيهِ، مِنْ عِرْضِهِ أَوْ مِنْ شَيْءٍ، فَلْيتَحَلَّلْه مِنْه الْيوْمَ، قَبْلَ أَنْ لا يكُونَ دِينَارٌ ولا دِرْهَمٌ، إنْ كَانَ لَهُ عَملٌ صَالحٌ أُخِذَ مِنْهُ بِقدْرِ مظْلمتِهِ، وإنْ لَمْ يَكُنْ لَهُ حسَنَاتٌ، أُخِذَ مِنْ سيِّئَاتِ صاحِبِهِ فَحُمِلَ عَلَيْهِ » رواه البخاري.</a:t>
            </a:r>
          </a:p>
        </p:txBody>
      </p:sp>
    </p:spTree>
    <p:extLst>
      <p:ext uri="{BB962C8B-B14F-4D97-AF65-F5344CB8AC3E}">
        <p14:creationId xmlns:p14="http://schemas.microsoft.com/office/powerpoint/2010/main" val="1458882927"/>
      </p:ext>
    </p:extLst>
  </p:cSld>
  <p:clrMapOvr>
    <a:masterClrMapping/>
  </p:clrMapOvr>
  <p:transition spd="slow">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3"/>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وعن عبد اللَّه بن عَمْرو بن الْعاص رضي اللَّه عنهما، عن النَّبِيِّ صَلّى اللهُ عَلَيْهِ وسَلَّم قال: «الْمُسْلِمُ مَنْ سَلِمَ الْمُسْلِمُونَ مِنْ لِسانِهِ ويَدِهِ، والْمُهَاجِرُ مَنْ هَجَرَ ما نَهَى اللَّه عَنْهُ » متفق عليه.</a:t>
            </a:r>
          </a:p>
        </p:txBody>
      </p:sp>
    </p:spTree>
    <p:extLst>
      <p:ext uri="{BB962C8B-B14F-4D97-AF65-F5344CB8AC3E}">
        <p14:creationId xmlns:p14="http://schemas.microsoft.com/office/powerpoint/2010/main" val="990864137"/>
      </p:ext>
    </p:extLst>
  </p:cSld>
  <p:clrMapOvr>
    <a:masterClrMapping/>
  </p:clrMapOvr>
  <p:transition spd="slow">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767279"/>
            <a:ext cx="10800000" cy="1323439"/>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موسى رضي اللَّه عنه قال: قال رسول اللَّه صَلّى اللهُ عَلَيْهِ وسَلَّم: «الْمُؤْمنُ للْمُؤْمِن كَالْبُنْيَانِ، يَشدُّ بعْضُهُ بَعْضاً » وَشَبَّكَ بَيْنَ أَصَابِعِه. متفق عليه.</a:t>
            </a:r>
          </a:p>
        </p:txBody>
      </p:sp>
    </p:spTree>
    <p:extLst>
      <p:ext uri="{BB962C8B-B14F-4D97-AF65-F5344CB8AC3E}">
        <p14:creationId xmlns:p14="http://schemas.microsoft.com/office/powerpoint/2010/main" val="1386797636"/>
      </p:ext>
    </p:extLst>
  </p:cSld>
  <p:clrMapOvr>
    <a:masterClrMapping/>
  </p:clrMapOvr>
  <p:transition spd="slow">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3"/>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النُّعْمَانِ بنِ بشِيرٍ رضي اللَّه عنهما قال: قال رسولُ اللَّه صَلّى اللهُ عَلَيْهِ وسَلَّم: « مثَلُ الْمُؤْمِنِينَ فِي تَوَادِّهِمْ وتَرَاحُمِهِمْ وتَعاطُفِهِمْ، مَثَلُ الْجَسَدِ، إِذَا اشْتَكَى مِنْهُ عُضْوٌ، تَداعَى لهُ سائِرُ الْجسدِ بالسهَرِ والْحُمَّى » متفقٌ عليه.</a:t>
            </a:r>
          </a:p>
        </p:txBody>
      </p:sp>
    </p:spTree>
    <p:extLst>
      <p:ext uri="{BB962C8B-B14F-4D97-AF65-F5344CB8AC3E}">
        <p14:creationId xmlns:p14="http://schemas.microsoft.com/office/powerpoint/2010/main" val="2913689042"/>
      </p:ext>
    </p:extLst>
  </p:cSld>
  <p:clrMapOvr>
    <a:masterClrMapping/>
  </p:clrMapOvr>
  <p:transition spd="slow">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767279"/>
            <a:ext cx="10800000" cy="1323439"/>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جرير بن عبد اللَّه رضي اللَّه عنه قال: قال رسول اللَّه صَلّى اللهُ عَلَيْهِ وسَلَّم: « مَنْ لا يرْحَم النَّاس لا يرْحمْهُ اللَّه » متفقٌ عليه.</a:t>
            </a:r>
          </a:p>
        </p:txBody>
      </p:sp>
    </p:spTree>
    <p:extLst>
      <p:ext uri="{BB962C8B-B14F-4D97-AF65-F5344CB8AC3E}">
        <p14:creationId xmlns:p14="http://schemas.microsoft.com/office/powerpoint/2010/main" val="458162997"/>
      </p:ext>
    </p:extLst>
  </p:cSld>
  <p:clrMapOvr>
    <a:masterClrMapping/>
  </p:clrMapOvr>
  <p:transition spd="slow">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767279"/>
            <a:ext cx="10800000" cy="1323439"/>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أَنسٍ رضي اللَّه عنه، عن النبي صَلّى اللهُ عَلَيْهِ وسَلَّم قال: « لا يُؤْمِنُ أَحدُكُمْ حتَّى يُحِبَّ لأَخِيهِ مَا يُحِبُّ لِنَفْسِهِ » متفقٌ عليه.</a:t>
            </a:r>
          </a:p>
        </p:txBody>
      </p:sp>
    </p:spTree>
    <p:extLst>
      <p:ext uri="{BB962C8B-B14F-4D97-AF65-F5344CB8AC3E}">
        <p14:creationId xmlns:p14="http://schemas.microsoft.com/office/powerpoint/2010/main" val="3304526142"/>
      </p:ext>
    </p:extLst>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151728"/>
            <a:ext cx="10800000" cy="2554545"/>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عبدِ اللَّهِ بن عمرو بن العاص رضي اللَّه عنهما، أنَّ رسول اللَّه صَلّى اللهُ عَلَيْهِ وسَلَّم قال: « أرْبع مِنْ كُنَّ فِيهِ كَانَ مُنَافِقاً خَالِصاً، ومنْ كَانَتْ فِيه خَصلَةٌ مِنْهُنَّ كانَتْ فِيهِ خَصْلَة مِن النِّفاقِ حَتَّى يَدَعَهَا: إذا اؤُتُمِنَ خَان، وإذَا حدَّثَ كذَبَ، وَإذا عَاهَدَ غَدَر، وَإذا خَاصَم فَجَرَ » متفقُ عليه.</a:t>
            </a:r>
          </a:p>
        </p:txBody>
      </p:sp>
    </p:spTree>
    <p:extLst>
      <p:ext uri="{BB962C8B-B14F-4D97-AF65-F5344CB8AC3E}">
        <p14:creationId xmlns:p14="http://schemas.microsoft.com/office/powerpoint/2010/main" val="2479062260"/>
      </p:ext>
    </p:extLst>
  </p:cSld>
  <p:clrMapOvr>
    <a:masterClrMapping/>
  </p:clrMapOvr>
  <p:transition spd="slow">
    <p:randomBa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767279"/>
            <a:ext cx="10800000" cy="1323439"/>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هريرة رضي اللَّه عنه، عن النبي صَلّى اللهُ عَلَيْهِ وسَلَّم قال: « لا يسْتُرُ عَبْدٌ عبْداً فِي الدُّنْيَا، إِلاَّ سَتَرهُ اللَّه يَوْمَ الْقيامَةِ » رواه مسلم.</a:t>
            </a:r>
          </a:p>
        </p:txBody>
      </p:sp>
    </p:spTree>
    <p:extLst>
      <p:ext uri="{BB962C8B-B14F-4D97-AF65-F5344CB8AC3E}">
        <p14:creationId xmlns:p14="http://schemas.microsoft.com/office/powerpoint/2010/main" val="1330109422"/>
      </p:ext>
    </p:extLst>
  </p:cSld>
  <p:clrMapOvr>
    <a:masterClrMapping/>
  </p:clrMapOvr>
  <p:transition spd="slow">
    <p:randomBa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151726"/>
            <a:ext cx="10800000" cy="2554545"/>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هريرة رضي اللَّه عنه قال: سمِعت رسول اللَّه صَلّى اللهُ عَلَيْهِ وسَلَّم يقول: « كُلُّ أَمَّتِي مُعَافًى إِلاَّ المجاهرينَ، وإِنَّ مِن المجاهرةِ أَن يعمَلَ الرَّجُلُ بالليلِ عمَلاً، ثُمَّ يُصْبحَ وَقَدْ سَتَرهُ اللَّه عَلَيْهِ فَيقُولُ: يَا فلانُ عَمِلْتُ الْبَارِحَةَ كذَا وَكَذَا، وَقَدْ بَاتَ يَسْترهُ ربُّهُ، ويُصْبحُ يَكْشفُ سِتْرَ اللَّه » متفق عليه.</a:t>
            </a:r>
          </a:p>
        </p:txBody>
      </p:sp>
    </p:spTree>
    <p:extLst>
      <p:ext uri="{BB962C8B-B14F-4D97-AF65-F5344CB8AC3E}">
        <p14:creationId xmlns:p14="http://schemas.microsoft.com/office/powerpoint/2010/main" val="3867583469"/>
      </p:ext>
    </p:extLst>
  </p:cSld>
  <p:clrMapOvr>
    <a:masterClrMapping/>
  </p:clrMapOvr>
  <p:transition spd="slow">
    <p:randomBa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151726"/>
            <a:ext cx="10800000" cy="2554545"/>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هريرة رضي اللَّه عنه قال: أَن رسول اللَّه صَلّى اللهُ عَلَيْهِ وسَلَّم قال: « مَنْ كَانَ يُؤْمِنُ باللَّهِ وَالْيَوْمِ الآخِرِ فَلا يُؤْذِ جَارَهُ، وَمَنْ كَان يُؤْمِنُ بِاللَّهِ والْيَوْمِ الآخرِ فَلْيكرِمْ ضَيْفهُ، وَمَنْ كَانَ يُؤْمنُ بِاللَّهِ وَالْيومِ الآخِرِ فَلْيَقُلْ خَيْراً أَوْ لِيَسْكُتْ » متفقٌ عليه.</a:t>
            </a:r>
          </a:p>
        </p:txBody>
      </p:sp>
    </p:spTree>
    <p:extLst>
      <p:ext uri="{BB962C8B-B14F-4D97-AF65-F5344CB8AC3E}">
        <p14:creationId xmlns:p14="http://schemas.microsoft.com/office/powerpoint/2010/main" val="3291195925"/>
      </p:ext>
    </p:extLst>
  </p:cSld>
  <p:clrMapOvr>
    <a:masterClrMapping/>
  </p:clrMapOvr>
  <p:transition spd="slow">
    <p:randomBa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2"/>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عبدِ اللَّه بن عمر رضي اللَّه عنهما قال: قال رسول اللَّه صَلّى اللهُ عَلَيْهِ وسَلَّم: « خَيْرُ الأَصحاب عِنْدَ اللَّهِ تعالى خَيْرُهُمْ لصـاحِبِهِ، وخَيْرُ الجيران عِنْدَ اللَّه تعالى خيْرُهُمْ لجارِهِ » رواه الترمذي وقال: حديث حسن.</a:t>
            </a:r>
          </a:p>
        </p:txBody>
      </p:sp>
    </p:spTree>
    <p:extLst>
      <p:ext uri="{BB962C8B-B14F-4D97-AF65-F5344CB8AC3E}">
        <p14:creationId xmlns:p14="http://schemas.microsoft.com/office/powerpoint/2010/main" val="1197238749"/>
      </p:ext>
    </p:extLst>
  </p:cSld>
  <p:clrMapOvr>
    <a:masterClrMapping/>
  </p:clrMapOvr>
  <p:transition spd="slow">
    <p:randomBa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151726"/>
            <a:ext cx="10800000" cy="2554545"/>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موسى الأَشعَرِيِّ رضيَ اللَّهُ عنه، أَن النَّبِيَّ صَلّى اللهُ عَلَيْهِ وسَلَّم قال: </a:t>
            </a:r>
            <a:br>
              <a:rPr lang="ar-JO" sz="4000" dirty="0">
                <a:cs typeface="Traditional Arabic" panose="02020603050405020304" pitchFamily="18" charset="-78"/>
              </a:rPr>
            </a:br>
            <a:r>
              <a:rPr lang="ar-JO" sz="4000" dirty="0">
                <a:cs typeface="Traditional Arabic" panose="02020603050405020304" pitchFamily="18" charset="-78"/>
              </a:rPr>
              <a:t>« إِنَّما مثَلُ الجلِيس الصَّالِـحِ وَجَلِيسِ السُّوءِ، كَحَامِلِ المِسْكِ، وَنَافِخِ الْكِيرِ، فَحامِلُ المِسْكِ إِمَّا أَنْ يُحْذِيَكَ، وَإِمَّا أَنْ تَبْتَاعَ مِنْهُ، وَإِمَّا أَنْ تَجِدَ مِنْهُ ريحاً طيِّبةً. ونَافخُ الكيرِ إِمَّا أَن يحْرِقَ ثيابَكَ، وإمَّا أنْ تجِدَ مِنْهُ ريحاً مُنْتِنَةً » متفقٌ عليه.</a:t>
            </a:r>
          </a:p>
        </p:txBody>
      </p:sp>
    </p:spTree>
    <p:extLst>
      <p:ext uri="{BB962C8B-B14F-4D97-AF65-F5344CB8AC3E}">
        <p14:creationId xmlns:p14="http://schemas.microsoft.com/office/powerpoint/2010/main" val="2915721758"/>
      </p:ext>
    </p:extLst>
  </p:cSld>
  <p:clrMapOvr>
    <a:masterClrMapping/>
  </p:clrMapOvr>
  <p:transition spd="slow">
    <p:randomBa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151726"/>
            <a:ext cx="10800000" cy="2554545"/>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الْعبَّاس سَهْلِ بنِ سعْدٍ السَّاعديِّ رضي اللَّه عنه قال: جاءَ رجُلٌ إلى النبيِّ صَلّى اللهُ عَلَيْهِ وسَلَّم فقالَ: يا رسول اللَّه دُلَّني عَلى عمَلٍ إِذا عَمِلْتُهُ أَحبَّني اللَّه وَأَحبَّني النَّاسُ. فقال: « ازْهَدْ في الدُّنيا يُحِبَّكَ اللَّه، وَازْهَدْ فِيمَا عِنْدَ النَّاسِ يُحبَّكَ النَّاسُ » حديثٌ حسنٌ، رواه ابن مَاجَه وغيره بأَسانيد حسنةٍ.</a:t>
            </a:r>
          </a:p>
        </p:txBody>
      </p:sp>
    </p:spTree>
    <p:extLst>
      <p:ext uri="{BB962C8B-B14F-4D97-AF65-F5344CB8AC3E}">
        <p14:creationId xmlns:p14="http://schemas.microsoft.com/office/powerpoint/2010/main" val="3133530024"/>
      </p:ext>
    </p:extLst>
  </p:cSld>
  <p:clrMapOvr>
    <a:masterClrMapping/>
  </p:clrMapOvr>
  <p:transition spd="slow">
    <p:randomBa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2"/>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جابر رضي اللَّه عنه، أَن رسولَ اللَّه صَلّى اللهُ عَلَيْهِ وسَلَّم قال: « اتَّقُوا الظُّلْمَ، فَإِنَّ الظُّلْمَ ظُلُمَاتٌ يَوْمَ الْقِيَامَةِ، واتَّقُوا الشُّحَّ، فَإِنَّ الشُّحَّ أَهْلَكَ مـَنْ كَانَ قَبْلَكُمْ، حملَهُمْ على أَنْ سفَكَوا دِماءَهُمْ واسْتَحلُّوا مَحارِمَهُمْ » رواه مسلم.</a:t>
            </a:r>
          </a:p>
        </p:txBody>
      </p:sp>
    </p:spTree>
    <p:extLst>
      <p:ext uri="{BB962C8B-B14F-4D97-AF65-F5344CB8AC3E}">
        <p14:creationId xmlns:p14="http://schemas.microsoft.com/office/powerpoint/2010/main" val="1240331811"/>
      </p:ext>
    </p:extLst>
  </p:cSld>
  <p:clrMapOvr>
    <a:masterClrMapping/>
  </p:clrMapOvr>
  <p:transition spd="slow">
    <p:randomBa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767278"/>
            <a:ext cx="10800000" cy="1323439"/>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سهلِ بن سعدٍ رضي اللَّه عنه قال: قال رسول اللَّه صَلّى اللهُ عَلَيْهِ وسَلَّم: «أَنَا وكافلُ الْيتِيمِ في الجنَّةِ هَكَذَا» وأَشَار بِالسَّبَّابَةِ وَالْوُسْطَى وفَرَّجَ بَيْنَهُمَا. رواه البخاري.</a:t>
            </a:r>
          </a:p>
        </p:txBody>
      </p:sp>
    </p:spTree>
    <p:extLst>
      <p:ext uri="{BB962C8B-B14F-4D97-AF65-F5344CB8AC3E}">
        <p14:creationId xmlns:p14="http://schemas.microsoft.com/office/powerpoint/2010/main" val="3102717212"/>
      </p:ext>
    </p:extLst>
  </p:cSld>
  <p:clrMapOvr>
    <a:masterClrMapping/>
  </p:clrMapOvr>
  <p:transition spd="slow">
    <p:randomBa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1536173"/>
            <a:ext cx="10800000" cy="378565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هريرة رضي اللَّه عنه، أَن رسولَ اللَّه صَلّى اللهُ عَلَيْهِ وسَلَّم قال: «أَتَدْرُون من الْمُفْلِسُ؟» قالُوا: الْمُفْلسُ فِينَا مَنْ لا دِرْهَمَ لَهُ وَلا مَتَاعَ. فقال: « إِنَّ الْمُفْلِسَ مِنْ أُمَّتِي مَنْ يَأْتِي يَوْمَ الْقيامةِ بِصَلاةٍ وَصِيَامٍ وزَكَاةٍ، ويأْتِي وقَدْ شَتَمَ هذا، وقذَف هذَا، وَأَكَلَ مالَ هَذَا، وسفَكَ دَم هذَا، وَضَرَبَ هذا، فيُعْطَى هذَا مِنْ حسَنَاتِهِ، وهَذا مِن حسَنَاتِهِ، فَإِنْ فَنِيَتْ حسناته قَبْلَ أَنْ يقْضِيَ مَا عَلَيْهِ، أُخِذَ مِنْ خَطَايَاهُمْ فَطُرحَتْ علَيْه، ثُمَّ طُرِح في النَّارِ» رواه مسلم.</a:t>
            </a:r>
          </a:p>
        </p:txBody>
      </p:sp>
    </p:spTree>
    <p:extLst>
      <p:ext uri="{BB962C8B-B14F-4D97-AF65-F5344CB8AC3E}">
        <p14:creationId xmlns:p14="http://schemas.microsoft.com/office/powerpoint/2010/main" val="2056476908"/>
      </p:ext>
    </p:extLst>
  </p:cSld>
  <p:clrMapOvr>
    <a:masterClrMapping/>
  </p:clrMapOvr>
  <p:transition spd="slow">
    <p:randomBa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767279"/>
            <a:ext cx="10800000" cy="1323439"/>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ابنِ عمرَ رضي اللَّه عنهما قال: قال رسولُ اللَّه صَلّى اللهُ عَلَيْهِ وسَلَّم: « لَنْ يَزَالَ الْمُؤمِنُ فِي فُسْحَةٍ مِنْ دِينِهِ مَالَمْ يُصِبْ دَماً حَراماً » رواه البخاري.</a:t>
            </a:r>
          </a:p>
        </p:txBody>
      </p:sp>
    </p:spTree>
    <p:extLst>
      <p:ext uri="{BB962C8B-B14F-4D97-AF65-F5344CB8AC3E}">
        <p14:creationId xmlns:p14="http://schemas.microsoft.com/office/powerpoint/2010/main" val="2062357898"/>
      </p:ext>
    </p:extLst>
  </p:cSld>
  <p:clrMapOvr>
    <a:masterClrMapping/>
  </p:clrMapOvr>
  <p:transition spd="slow">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4"/>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هريرة رضي اللَّه عنه، أنَّ النَّبِيَّ صَلّى اللهُ عَلَيْهِ وسَلَّم قال: « مَنْ كانَ يُؤمنُ بِاللَّه واليَومِ الآخِرِ فَلْيُكرِمْ ضَيفَهُ، وَمَنْ كَانَ يُؤمِنُ بِاللَّه واليَوم الآخِرِ فليصِلْ رَحِمَهُ، وَمَنْ كَانَ يؤمِنُ بِاللَّه وَاليوْمِ الآخِرِ فَلْيَقلْ خَيْراً أَوْ ليَصْمُتْ » متفقٌ عليه.</a:t>
            </a:r>
          </a:p>
        </p:txBody>
      </p:sp>
    </p:spTree>
    <p:extLst>
      <p:ext uri="{BB962C8B-B14F-4D97-AF65-F5344CB8AC3E}">
        <p14:creationId xmlns:p14="http://schemas.microsoft.com/office/powerpoint/2010/main" val="2028657645"/>
      </p:ext>
    </p:extLst>
  </p:cSld>
  <p:clrMapOvr>
    <a:masterClrMapping/>
  </p:clrMapOvr>
  <p:transition spd="slow">
    <p:randomBa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151726"/>
            <a:ext cx="10800000" cy="2554545"/>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عمر بن الخطاب رضي الله عنه قال: سمعْتُ رسُولَ الله صَلّى اللهُ عَلَيْهِ وسَلَّم يقُولُ: « إنَّما الأَعمالُ بالنِّيَّات، وإِنَّمَا لِكُلِّ امرئٍ مَا نَوَى، فمنْ كانَتْ هجْرَتُهُ إِلَى الله ورَسُولِهِ فهجرتُه إلى الله ورسُولِهِ، ومنْ كاَنْت هجْرَتُه لدُنْيَا يُصيبُها، أَو امرَأَةٍ يَنْكحُها فهْجْرَتُهُ إلى ما هَاجَر إليْهِ » متَّفَقٌ عليه. </a:t>
            </a:r>
          </a:p>
        </p:txBody>
      </p:sp>
    </p:spTree>
    <p:extLst>
      <p:ext uri="{BB962C8B-B14F-4D97-AF65-F5344CB8AC3E}">
        <p14:creationId xmlns:p14="http://schemas.microsoft.com/office/powerpoint/2010/main" val="4268272893"/>
      </p:ext>
    </p:extLst>
  </p:cSld>
  <p:clrMapOvr>
    <a:masterClrMapping/>
  </p:clrMapOvr>
  <p:transition spd="slow">
    <p:randomBa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1843949"/>
            <a:ext cx="10800000" cy="3170099"/>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هريرة رضي اللَّه عنه قال: قال رسول اللَّه صَلّى اللهُ عَلَيْهِ وسَلَّم: « لا تَحاسدُوا ولا تناجشُوا ولا تَباغَضُوا ولا تَدابرُوا، ولا يبِعْ بعْضُكُمْ عَلَى بيْعِ بعْضٍ، وكُونُوا عِبادَ اللَّه إِخْواناً. المسْلِمُ أَخُو المسْلِم، لا يَظلِمُه ولا يَحْقِرُهُ ولا يَخْذُلُهُ. التَّقْوَى هَا هُنا ويُشِيرُ إِلَى صَدْرِهِ ثَلاَثَ مرَّاتٍ، بِحسْبِ امْرِيءٍ مِنَ الشَّرِّ أَنْ يَحْقِر أَخاهُ المسلم. كُلَّ الْمُسْلِمِ عَلَى الْمُسْلِمِ حرامٌ دمُهُ ومالُهُ وعِرْضُهُ » رواه مسلم.</a:t>
            </a:r>
          </a:p>
        </p:txBody>
      </p:sp>
    </p:spTree>
    <p:extLst>
      <p:ext uri="{BB962C8B-B14F-4D97-AF65-F5344CB8AC3E}">
        <p14:creationId xmlns:p14="http://schemas.microsoft.com/office/powerpoint/2010/main" val="1484561835"/>
      </p:ext>
    </p:extLst>
  </p:cSld>
  <p:clrMapOvr>
    <a:masterClrMapping/>
  </p:clrMapOvr>
  <p:transition spd="slow">
    <p:randomBa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1843949"/>
            <a:ext cx="10800000" cy="3170099"/>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وعن أَبي هريرة رضي اللَّه عنه قال: قال رسول اللَّه صَلّى اللهُ عَلَيْهِ وسَلَّم: « كُلُّ سُلامى مِنَ النَّاسِ عَلَيْهِ صَدَقَةٌ كُلَّ يوْمٍ تَطْلُعُ فِيهِ الشَّمْسُ. تَعْدِلُ بيْن الإثْنَيْنِ صَدقَةٌ، وَتُعِينُ الرَّجُلَ فِي دَابَّتِهِ فَتحْمِلُهُ عَلَيْهَا، أَوْ تَرْفَعُ لَهُ عَلَيْهَا مَتَاعهُ صَدقَةٌ، وَالْكَلِمَةُ الطَّيبةُ صدقَةٌ، وبكُلِّ خَطْوَةٍ تَمْشِيهَا إِلَى الصَّلاةِ صَدقَةٌ، وَتُمِيطُ الأَذَى عَنِ الطَّرِيقِ صَدَقَةٌ » متفق عليه.</a:t>
            </a:r>
          </a:p>
        </p:txBody>
      </p:sp>
    </p:spTree>
    <p:extLst>
      <p:ext uri="{BB962C8B-B14F-4D97-AF65-F5344CB8AC3E}">
        <p14:creationId xmlns:p14="http://schemas.microsoft.com/office/powerpoint/2010/main" val="707072562"/>
      </p:ext>
    </p:extLst>
  </p:cSld>
  <p:clrMapOvr>
    <a:masterClrMapping/>
  </p:clrMapOvr>
  <p:transition spd="slow">
    <p:randomBa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BD1D333-0515-A825-2320-2894C880430D}"/>
              </a:ext>
            </a:extLst>
          </p:cNvPr>
          <p:cNvPicPr>
            <a:picLocks noChangeAspect="1"/>
          </p:cNvPicPr>
          <p:nvPr/>
        </p:nvPicPr>
        <p:blipFill>
          <a:blip r:embed="rId2"/>
          <a:stretch>
            <a:fillRect/>
          </a:stretch>
        </p:blipFill>
        <p:spPr>
          <a:xfrm>
            <a:off x="3698240" y="2966782"/>
            <a:ext cx="4795520" cy="924438"/>
          </a:xfrm>
          <a:prstGeom prst="rect">
            <a:avLst/>
          </a:prstGeom>
        </p:spPr>
      </p:pic>
      <p:sp>
        <p:nvSpPr>
          <p:cNvPr id="4" name="مخطط انسيابي: تحضير 3">
            <a:hlinkClick r:id="" action="ppaction://hlinkshowjump?jump=endshow"/>
            <a:extLst>
              <a:ext uri="{FF2B5EF4-FFF2-40B4-BE49-F238E27FC236}">
                <a16:creationId xmlns:a16="http://schemas.microsoft.com/office/drawing/2014/main" id="{CACF245F-AA70-A98D-942F-12AFBBAF4814}"/>
              </a:ext>
            </a:extLst>
          </p:cNvPr>
          <p:cNvSpPr/>
          <p:nvPr/>
        </p:nvSpPr>
        <p:spPr>
          <a:xfrm>
            <a:off x="5100320" y="4775200"/>
            <a:ext cx="1991360" cy="599440"/>
          </a:xfrm>
          <a:prstGeom prst="flowChartPreparation">
            <a:avLst/>
          </a:prstGeom>
          <a:solidFill>
            <a:srgbClr val="C9A585"/>
          </a:solidFill>
          <a:ln w="28575">
            <a:solidFill>
              <a:srgbClr val="6633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JO" sz="2400" dirty="0">
                <a:solidFill>
                  <a:srgbClr val="663300"/>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خروج</a:t>
            </a:r>
          </a:p>
        </p:txBody>
      </p:sp>
    </p:spTree>
    <p:extLst>
      <p:ext uri="{BB962C8B-B14F-4D97-AF65-F5344CB8AC3E}">
        <p14:creationId xmlns:p14="http://schemas.microsoft.com/office/powerpoint/2010/main" val="3164049902"/>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459504"/>
            <a:ext cx="10800000" cy="1938992"/>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عَائشة رضي اللَّه عنها قالَتْ: قالَ رسولُ اللَّه صَلّى اللهُ عَلَيْهِ وسَلَّم: «إذا أكل أَحَدُكُمْ فَليَذْكُر اسْمَ اللَّه تعالى، فإنْ نسي أَنْ يَذْكُرَ اسْمَ اللَّه تَعَالَى في أَوَّلِهِ، فَليَقُلْ بِسْمِ اللَّه أَوَّلَهُ وَآخِرَهُ» رواه أبو داود والترمذي، وقال: حديث حسن صحيح.</a:t>
            </a:r>
          </a:p>
        </p:txBody>
      </p:sp>
    </p:spTree>
    <p:extLst>
      <p:ext uri="{BB962C8B-B14F-4D97-AF65-F5344CB8AC3E}">
        <p14:creationId xmlns:p14="http://schemas.microsoft.com/office/powerpoint/2010/main" val="3086197580"/>
      </p:ext>
    </p:extLst>
  </p:cSld>
  <p:clrMapOvr>
    <a:masterClrMapping/>
  </p:clrMapOvr>
  <p:transition spd="slow">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151727"/>
            <a:ext cx="10800000" cy="2554545"/>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جابِرٍ رضي اللَّه عنه قال: سَمِعتُ رسولَ اللَّه يقولُ: «إِذا دخل الرَّجُل بيْتَهُ، فَذَكَرَ اللَّه تعَالى عِنْد دُخُولهِ وعِنْدَ طَعامِهِ، قال الشَّيْطانُ لأَصحَابِهِ: لا مبيتَ لَكُمْ ولا عشَاءَ، وإذا دخَل فَلَم يَذكُر اللَّه تَعَالى عِنْد دخُولِهِ، قال الشَّيْطَانُ: أَدْركتمُ المبيت، وإِذا لَم يَذْكُرِ اللَّه تعَالى عِنْد طَعامِهِ قال: أَدْركْتُمُ المبيتَ وَالعَشاءَ » رواه مسلم.</a:t>
            </a:r>
          </a:p>
        </p:txBody>
      </p:sp>
    </p:spTree>
    <p:extLst>
      <p:ext uri="{BB962C8B-B14F-4D97-AF65-F5344CB8AC3E}">
        <p14:creationId xmlns:p14="http://schemas.microsoft.com/office/powerpoint/2010/main" val="178533181"/>
      </p:ext>
    </p:extLst>
  </p:cSld>
  <p:clrMapOvr>
    <a:masterClrMapping/>
  </p:clrMapOvr>
  <p:transition spd="slow">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151727"/>
            <a:ext cx="10800000" cy="2554545"/>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مُعَاذِ بن أَنسٍ رضيَ اللَّهُ عنه قَالَ: قال رسُولُ اللَّه صَلّى اللهُ عَلَيْهِ وسَلَّم: منْ أَكَلَ طَعَاماً فقال: الحَمْدُ للَّهِ الذي أَطْعَمَني هذا، وَرَزَقْنِيهِ مِنْ غيْرِ حَوْلٍ مِنِّي وَلا قُوّةٍ، غُفِرَ لَهُ مَا تَقَدَّمَ مِنْ ذَنْبِهِ» رواه أبو داود، والترمذي وقال: حدِيثٌ حسنٌ.</a:t>
            </a:r>
          </a:p>
        </p:txBody>
      </p:sp>
    </p:spTree>
    <p:extLst>
      <p:ext uri="{BB962C8B-B14F-4D97-AF65-F5344CB8AC3E}">
        <p14:creationId xmlns:p14="http://schemas.microsoft.com/office/powerpoint/2010/main" val="233568034"/>
      </p:ext>
    </p:extLst>
  </p:cSld>
  <p:clrMapOvr>
    <a:masterClrMapping/>
  </p:clrMapOvr>
  <p:transition spd="slow">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00" y="2767279"/>
            <a:ext cx="10800000" cy="1323439"/>
          </a:xfrm>
          <a:prstGeom prst="rect">
            <a:avLst/>
          </a:prstGeom>
          <a:noFill/>
        </p:spPr>
        <p:txBody>
          <a:bodyPr wrap="square" rtlCol="0" anchor="ctr">
            <a:spAutoFit/>
          </a:bodyPr>
          <a:lstStyle/>
          <a:p>
            <a:pPr indent="457200" algn="just" rtl="1"/>
            <a:r>
              <a:rPr lang="ar-JO" sz="4000" dirty="0">
                <a:cs typeface="Traditional Arabic" panose="02020603050405020304" pitchFamily="18" charset="-78"/>
              </a:rPr>
              <a:t>عن أبي هُريرة رضيَ اللَّهُ عنهُ قال: «ما عَابَ رسُولُ اللَّه صَلّى اللهُ عَلَيْهِ وسَلَّم طَعَاماً قَطُّ، إِن اشْتَهَاه أَكَلَهُ، وإِنْ كَرِهَهُ تَرَكَهُ» متفقٌ عليه.</a:t>
            </a:r>
          </a:p>
        </p:txBody>
      </p:sp>
    </p:spTree>
    <p:extLst>
      <p:ext uri="{BB962C8B-B14F-4D97-AF65-F5344CB8AC3E}">
        <p14:creationId xmlns:p14="http://schemas.microsoft.com/office/powerpoint/2010/main" val="624879892"/>
      </p:ext>
    </p:extLst>
  </p:cSld>
  <p:clrMapOvr>
    <a:masterClrMapping/>
  </p:clrMapOvr>
  <p:transition spd="slow">
    <p:randomBa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2475</Words>
  <Application>Microsoft Office PowerPoint</Application>
  <PresentationFormat>شاشة عريضة</PresentationFormat>
  <Paragraphs>56</Paragraphs>
  <Slides>53</Slides>
  <Notes>0</Notes>
  <HiddenSlides>1</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53</vt:i4>
      </vt:variant>
    </vt:vector>
  </HeadingPairs>
  <TitlesOfParts>
    <vt:vector size="60" baseType="lpstr">
      <vt:lpstr>Arial</vt:lpstr>
      <vt:lpstr>A Jannat LT</vt:lpstr>
      <vt:lpstr>Calibri</vt:lpstr>
      <vt:lpstr>Traditional Arabic</vt:lpstr>
      <vt:lpstr>Calibri Light</vt:lpstr>
      <vt:lpstr>Office Theme</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المنتقى من أحاديث المصطفى</dc:title>
  <dc:creator>قناة البوربوينت الإسلامي</dc:creator>
  <cp:lastModifiedBy>قناة البوربوينت الإسلامي</cp:lastModifiedBy>
  <cp:revision>92</cp:revision>
  <dcterms:created xsi:type="dcterms:W3CDTF">2016-12-01T03:54:04Z</dcterms:created>
  <dcterms:modified xsi:type="dcterms:W3CDTF">2025-04-13T17:42:42Z</dcterms:modified>
</cp:coreProperties>
</file>