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15"/>
  </p:notesMasterIdLst>
  <p:sldIdLst>
    <p:sldId id="3863" r:id="rId5"/>
    <p:sldId id="3837" r:id="rId6"/>
    <p:sldId id="3858" r:id="rId7"/>
    <p:sldId id="3830" r:id="rId8"/>
    <p:sldId id="3827" r:id="rId9"/>
    <p:sldId id="3833" r:id="rId10"/>
    <p:sldId id="3859" r:id="rId11"/>
    <p:sldId id="3861" r:id="rId12"/>
    <p:sldId id="3831" r:id="rId13"/>
    <p:sldId id="38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9CDB0-04C7-43D8-AA44-FE47362F358C}" type="doc">
      <dgm:prSet loTypeId="urn:microsoft.com/office/officeart/2005/8/layout/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0BCC506-2A91-486F-A180-F9BEC3A2591B}">
      <dgm:prSet/>
      <dgm:spPr/>
      <dgm:t>
        <a:bodyPr/>
        <a:lstStyle/>
        <a:p>
          <a:pPr>
            <a:defRPr cap="all"/>
          </a:pPr>
          <a:r>
            <a:rPr lang="es-CL" b="1" dirty="0"/>
            <a:t>Año Escolar 2025</a:t>
          </a:r>
          <a:endParaRPr lang="en-US" dirty="0"/>
        </a:p>
      </dgm:t>
    </dgm:pt>
    <dgm:pt modelId="{A8058A28-DB80-4ADD-9898-7F8FB84386F5}" type="parTrans" cxnId="{7C37F8CB-48BE-4250-8E93-C5A51ADCD18D}">
      <dgm:prSet/>
      <dgm:spPr/>
      <dgm:t>
        <a:bodyPr/>
        <a:lstStyle/>
        <a:p>
          <a:endParaRPr lang="en-US"/>
        </a:p>
      </dgm:t>
    </dgm:pt>
    <dgm:pt modelId="{2D4FF87B-3830-471B-86AE-A06DFB0875EB}" type="sibTrans" cxnId="{7C37F8CB-48BE-4250-8E93-C5A51ADCD18D}">
      <dgm:prSet/>
      <dgm:spPr/>
      <dgm:t>
        <a:bodyPr/>
        <a:lstStyle/>
        <a:p>
          <a:endParaRPr lang="en-US"/>
        </a:p>
      </dgm:t>
    </dgm:pt>
    <dgm:pt modelId="{69FD42D9-F255-4859-9C00-190B8CDB9B50}">
      <dgm:prSet/>
      <dgm:spPr/>
      <dgm:t>
        <a:bodyPr/>
        <a:lstStyle/>
        <a:p>
          <a:pPr>
            <a:defRPr cap="all"/>
          </a:pPr>
          <a:r>
            <a:rPr lang="es-CL" noProof="0" dirty="0"/>
            <a:t>Educación</a:t>
          </a:r>
          <a:r>
            <a:rPr lang="en-US" dirty="0"/>
            <a:t>  </a:t>
          </a:r>
          <a:r>
            <a:rPr lang="es-CL" noProof="0" dirty="0"/>
            <a:t>inicial</a:t>
          </a:r>
          <a:r>
            <a:rPr lang="en-US" dirty="0"/>
            <a:t> </a:t>
          </a:r>
        </a:p>
      </dgm:t>
    </dgm:pt>
    <dgm:pt modelId="{A46E3885-DCE9-4066-9296-1D630BC0C192}" type="parTrans" cxnId="{B86038FB-0FB5-4204-930D-3C9019546AC8}">
      <dgm:prSet/>
      <dgm:spPr/>
      <dgm:t>
        <a:bodyPr/>
        <a:lstStyle/>
        <a:p>
          <a:endParaRPr lang="en-US"/>
        </a:p>
      </dgm:t>
    </dgm:pt>
    <dgm:pt modelId="{7CFE0039-5F1F-43DE-AD24-B54132746BE8}" type="sibTrans" cxnId="{B86038FB-0FB5-4204-930D-3C9019546AC8}">
      <dgm:prSet/>
      <dgm:spPr/>
      <dgm:t>
        <a:bodyPr/>
        <a:lstStyle/>
        <a:p>
          <a:endParaRPr lang="en-US"/>
        </a:p>
      </dgm:t>
    </dgm:pt>
    <dgm:pt modelId="{0022588F-B866-453F-B082-179E5392164D}" type="pres">
      <dgm:prSet presAssocID="{26F9CDB0-04C7-43D8-AA44-FE47362F358C}" presName="linear" presStyleCnt="0">
        <dgm:presLayoutVars>
          <dgm:dir/>
          <dgm:animLvl val="lvl"/>
          <dgm:resizeHandles val="exact"/>
        </dgm:presLayoutVars>
      </dgm:prSet>
      <dgm:spPr/>
    </dgm:pt>
    <dgm:pt modelId="{CE134D09-370B-4CB7-9248-E7323CA13D45}" type="pres">
      <dgm:prSet presAssocID="{00BCC506-2A91-486F-A180-F9BEC3A2591B}" presName="parentLin" presStyleCnt="0"/>
      <dgm:spPr/>
    </dgm:pt>
    <dgm:pt modelId="{DF9D15A4-594D-424F-B6FB-D53E4B6E249A}" type="pres">
      <dgm:prSet presAssocID="{00BCC506-2A91-486F-A180-F9BEC3A2591B}" presName="parentLeftMargin" presStyleLbl="node1" presStyleIdx="0" presStyleCnt="2"/>
      <dgm:spPr/>
    </dgm:pt>
    <dgm:pt modelId="{8BE0F89D-1E57-40BE-803E-48C99B4579EF}" type="pres">
      <dgm:prSet presAssocID="{00BCC506-2A91-486F-A180-F9BEC3A2591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939B2E-FA8E-489F-BE82-66F03424EAD3}" type="pres">
      <dgm:prSet presAssocID="{00BCC506-2A91-486F-A180-F9BEC3A2591B}" presName="negativeSpace" presStyleCnt="0"/>
      <dgm:spPr/>
    </dgm:pt>
    <dgm:pt modelId="{86F2CF72-930A-4B20-8FDA-5BB80C5B241E}" type="pres">
      <dgm:prSet presAssocID="{00BCC506-2A91-486F-A180-F9BEC3A2591B}" presName="childText" presStyleLbl="conFgAcc1" presStyleIdx="0" presStyleCnt="2">
        <dgm:presLayoutVars>
          <dgm:bulletEnabled val="1"/>
        </dgm:presLayoutVars>
      </dgm:prSet>
      <dgm:spPr/>
    </dgm:pt>
    <dgm:pt modelId="{FACDB549-4BFB-44C8-81BE-642B10841400}" type="pres">
      <dgm:prSet presAssocID="{2D4FF87B-3830-471B-86AE-A06DFB0875EB}" presName="spaceBetweenRectangles" presStyleCnt="0"/>
      <dgm:spPr/>
    </dgm:pt>
    <dgm:pt modelId="{2C579C88-3766-423E-8ED9-4A9DA62DFB09}" type="pres">
      <dgm:prSet presAssocID="{69FD42D9-F255-4859-9C00-190B8CDB9B50}" presName="parentLin" presStyleCnt="0"/>
      <dgm:spPr/>
    </dgm:pt>
    <dgm:pt modelId="{F3FE7AD8-67A5-4852-8725-CAF22FFD80DF}" type="pres">
      <dgm:prSet presAssocID="{69FD42D9-F255-4859-9C00-190B8CDB9B50}" presName="parentLeftMargin" presStyleLbl="node1" presStyleIdx="0" presStyleCnt="2"/>
      <dgm:spPr/>
    </dgm:pt>
    <dgm:pt modelId="{92850739-C60A-4613-BC86-A716610EE15B}" type="pres">
      <dgm:prSet presAssocID="{69FD42D9-F255-4859-9C00-190B8CDB9B5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EDB5CA7-2D1C-40EE-BDB9-ADE19F679850}" type="pres">
      <dgm:prSet presAssocID="{69FD42D9-F255-4859-9C00-190B8CDB9B50}" presName="negativeSpace" presStyleCnt="0"/>
      <dgm:spPr/>
    </dgm:pt>
    <dgm:pt modelId="{0AA03188-4FFF-4151-B51C-8C3065443018}" type="pres">
      <dgm:prSet presAssocID="{69FD42D9-F255-4859-9C00-190B8CDB9B5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5135919-5DE2-4D5C-BE8E-CA72F51D92B8}" type="presOf" srcId="{26F9CDB0-04C7-43D8-AA44-FE47362F358C}" destId="{0022588F-B866-453F-B082-179E5392164D}" srcOrd="0" destOrd="0" presId="urn:microsoft.com/office/officeart/2005/8/layout/list1"/>
    <dgm:cxn modelId="{24F8E89F-923A-4690-B510-9D5B8EAA9DAE}" type="presOf" srcId="{00BCC506-2A91-486F-A180-F9BEC3A2591B}" destId="{8BE0F89D-1E57-40BE-803E-48C99B4579EF}" srcOrd="1" destOrd="0" presId="urn:microsoft.com/office/officeart/2005/8/layout/list1"/>
    <dgm:cxn modelId="{D4B12AC5-8E16-4B9F-B602-978FDAEB0727}" type="presOf" srcId="{00BCC506-2A91-486F-A180-F9BEC3A2591B}" destId="{DF9D15A4-594D-424F-B6FB-D53E4B6E249A}" srcOrd="0" destOrd="0" presId="urn:microsoft.com/office/officeart/2005/8/layout/list1"/>
    <dgm:cxn modelId="{7C37F8CB-48BE-4250-8E93-C5A51ADCD18D}" srcId="{26F9CDB0-04C7-43D8-AA44-FE47362F358C}" destId="{00BCC506-2A91-486F-A180-F9BEC3A2591B}" srcOrd="0" destOrd="0" parTransId="{A8058A28-DB80-4ADD-9898-7F8FB84386F5}" sibTransId="{2D4FF87B-3830-471B-86AE-A06DFB0875EB}"/>
    <dgm:cxn modelId="{D0DC0BD8-01E1-4064-86F6-2736AA701C30}" type="presOf" srcId="{69FD42D9-F255-4859-9C00-190B8CDB9B50}" destId="{92850739-C60A-4613-BC86-A716610EE15B}" srcOrd="1" destOrd="0" presId="urn:microsoft.com/office/officeart/2005/8/layout/list1"/>
    <dgm:cxn modelId="{7F526EE7-6692-4A08-A723-44CA1199C024}" type="presOf" srcId="{69FD42D9-F255-4859-9C00-190B8CDB9B50}" destId="{F3FE7AD8-67A5-4852-8725-CAF22FFD80DF}" srcOrd="0" destOrd="0" presId="urn:microsoft.com/office/officeart/2005/8/layout/list1"/>
    <dgm:cxn modelId="{B86038FB-0FB5-4204-930D-3C9019546AC8}" srcId="{26F9CDB0-04C7-43D8-AA44-FE47362F358C}" destId="{69FD42D9-F255-4859-9C00-190B8CDB9B50}" srcOrd="1" destOrd="0" parTransId="{A46E3885-DCE9-4066-9296-1D630BC0C192}" sibTransId="{7CFE0039-5F1F-43DE-AD24-B54132746BE8}"/>
    <dgm:cxn modelId="{490F55F1-5222-496E-ACC2-576C047B627B}" type="presParOf" srcId="{0022588F-B866-453F-B082-179E5392164D}" destId="{CE134D09-370B-4CB7-9248-E7323CA13D45}" srcOrd="0" destOrd="0" presId="urn:microsoft.com/office/officeart/2005/8/layout/list1"/>
    <dgm:cxn modelId="{289582FA-607E-4E8A-B9D8-9E41BA972E5F}" type="presParOf" srcId="{CE134D09-370B-4CB7-9248-E7323CA13D45}" destId="{DF9D15A4-594D-424F-B6FB-D53E4B6E249A}" srcOrd="0" destOrd="0" presId="urn:microsoft.com/office/officeart/2005/8/layout/list1"/>
    <dgm:cxn modelId="{32E00FA8-6B29-4016-B9D1-0C8ACA4F26E3}" type="presParOf" srcId="{CE134D09-370B-4CB7-9248-E7323CA13D45}" destId="{8BE0F89D-1E57-40BE-803E-48C99B4579EF}" srcOrd="1" destOrd="0" presId="urn:microsoft.com/office/officeart/2005/8/layout/list1"/>
    <dgm:cxn modelId="{AFAAAA95-DDC8-4F8C-BD0C-705AB29944E8}" type="presParOf" srcId="{0022588F-B866-453F-B082-179E5392164D}" destId="{58939B2E-FA8E-489F-BE82-66F03424EAD3}" srcOrd="1" destOrd="0" presId="urn:microsoft.com/office/officeart/2005/8/layout/list1"/>
    <dgm:cxn modelId="{9DF487C7-8822-4FE5-9739-12E65DAC1A0C}" type="presParOf" srcId="{0022588F-B866-453F-B082-179E5392164D}" destId="{86F2CF72-930A-4B20-8FDA-5BB80C5B241E}" srcOrd="2" destOrd="0" presId="urn:microsoft.com/office/officeart/2005/8/layout/list1"/>
    <dgm:cxn modelId="{7A379E8A-BBE1-4211-88D6-994DF4FCD3D8}" type="presParOf" srcId="{0022588F-B866-453F-B082-179E5392164D}" destId="{FACDB549-4BFB-44C8-81BE-642B10841400}" srcOrd="3" destOrd="0" presId="urn:microsoft.com/office/officeart/2005/8/layout/list1"/>
    <dgm:cxn modelId="{6D975690-17F9-456C-9253-AB76446E5EFB}" type="presParOf" srcId="{0022588F-B866-453F-B082-179E5392164D}" destId="{2C579C88-3766-423E-8ED9-4A9DA62DFB09}" srcOrd="4" destOrd="0" presId="urn:microsoft.com/office/officeart/2005/8/layout/list1"/>
    <dgm:cxn modelId="{D5A6CC9A-48B3-4205-A5EE-87EF9030F371}" type="presParOf" srcId="{2C579C88-3766-423E-8ED9-4A9DA62DFB09}" destId="{F3FE7AD8-67A5-4852-8725-CAF22FFD80DF}" srcOrd="0" destOrd="0" presId="urn:microsoft.com/office/officeart/2005/8/layout/list1"/>
    <dgm:cxn modelId="{F8FBB5A4-354A-4A66-BA71-3B9A65BA7198}" type="presParOf" srcId="{2C579C88-3766-423E-8ED9-4A9DA62DFB09}" destId="{92850739-C60A-4613-BC86-A716610EE15B}" srcOrd="1" destOrd="0" presId="urn:microsoft.com/office/officeart/2005/8/layout/list1"/>
    <dgm:cxn modelId="{E07BC792-97CF-4EFD-98E3-A1DF96CED0F1}" type="presParOf" srcId="{0022588F-B866-453F-B082-179E5392164D}" destId="{7EDB5CA7-2D1C-40EE-BDB9-ADE19F679850}" srcOrd="5" destOrd="0" presId="urn:microsoft.com/office/officeart/2005/8/layout/list1"/>
    <dgm:cxn modelId="{6104310F-CAD8-4C27-B22A-310B9B2DB741}" type="presParOf" srcId="{0022588F-B866-453F-B082-179E5392164D}" destId="{0AA03188-4FFF-4151-B51C-8C306544301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6BA1FB-59E5-4F16-A7B4-1533BB1F09E4}">
      <dgm:prSet/>
      <dgm:spPr/>
      <dgm:t>
        <a:bodyPr/>
        <a:lstStyle/>
        <a:p>
          <a:r>
            <a:rPr lang="es-CL" b="1"/>
            <a:t>VISION ESTRATEGICA</a:t>
          </a:r>
          <a:endParaRPr lang="en-US" b="1"/>
        </a:p>
      </dgm:t>
    </dgm:pt>
    <dgm:pt modelId="{6A557BB1-C0DD-44CB-8745-CE5481476209}" type="parTrans" cxnId="{F0FA65E5-FB81-4E7A-9467-65363565F4A0}">
      <dgm:prSet/>
      <dgm:spPr/>
      <dgm:t>
        <a:bodyPr/>
        <a:lstStyle/>
        <a:p>
          <a:endParaRPr lang="en-US"/>
        </a:p>
      </dgm:t>
    </dgm:pt>
    <dgm:pt modelId="{7DBF5CB5-29DD-4671-A0F3-981D48571500}" type="sibTrans" cxnId="{F0FA65E5-FB81-4E7A-9467-65363565F4A0}">
      <dgm:prSet phldrT="1" phldr="0"/>
      <dgm:spPr/>
      <dgm:t>
        <a:bodyPr/>
        <a:lstStyle/>
        <a:p>
          <a:endParaRPr lang="en-US" dirty="0"/>
        </a:p>
      </dgm:t>
    </dgm:pt>
    <dgm:pt modelId="{1D096F01-AEA8-401D-8348-98E9A81F3CE0}">
      <dgm:prSet/>
      <dgm:spPr/>
      <dgm:t>
        <a:bodyPr/>
        <a:lstStyle/>
        <a:p>
          <a:r>
            <a:rPr lang="es-CL" b="1"/>
            <a:t>CONFIANZA  RELACIONAL Y EMPATIA</a:t>
          </a:r>
          <a:endParaRPr lang="en-US" b="1"/>
        </a:p>
      </dgm:t>
    </dgm:pt>
    <dgm:pt modelId="{AB9DA1CE-0370-48BB-8362-3A4CBF7FFB29}" type="parTrans" cxnId="{FD2381C0-DA6F-4859-90D6-313730044E7C}">
      <dgm:prSet/>
      <dgm:spPr/>
      <dgm:t>
        <a:bodyPr/>
        <a:lstStyle/>
        <a:p>
          <a:endParaRPr lang="en-US"/>
        </a:p>
      </dgm:t>
    </dgm:pt>
    <dgm:pt modelId="{6088456C-4B73-4948-985C-DD954DEF44EF}" type="sibTrans" cxnId="{FD2381C0-DA6F-4859-90D6-313730044E7C}">
      <dgm:prSet phldrT="2" phldr="0"/>
      <dgm:spPr/>
      <dgm:t>
        <a:bodyPr/>
        <a:lstStyle/>
        <a:p>
          <a:endParaRPr lang="en-US" dirty="0"/>
        </a:p>
      </dgm:t>
    </dgm:pt>
    <dgm:pt modelId="{DE16CBB4-D3F4-44AD-8379-3A5D78B889D5}">
      <dgm:prSet/>
      <dgm:spPr/>
      <dgm:t>
        <a:bodyPr/>
        <a:lstStyle/>
        <a:p>
          <a:r>
            <a:rPr lang="es-CL" b="1" dirty="0"/>
            <a:t>COMUNICACION</a:t>
          </a:r>
          <a:r>
            <a:rPr lang="es-CL" b="1" baseline="0" dirty="0"/>
            <a:t> Y ESCUCHA CON RESPETO</a:t>
          </a:r>
          <a:endParaRPr lang="en-US" b="1" dirty="0"/>
        </a:p>
      </dgm:t>
    </dgm:pt>
    <dgm:pt modelId="{917142D8-7514-46BB-B61D-8633F0189C31}" type="parTrans" cxnId="{058D75E7-8E09-41CE-ADFC-EEAD1556353B}">
      <dgm:prSet/>
      <dgm:spPr/>
      <dgm:t>
        <a:bodyPr/>
        <a:lstStyle/>
        <a:p>
          <a:endParaRPr lang="en-US"/>
        </a:p>
      </dgm:t>
    </dgm:pt>
    <dgm:pt modelId="{C2728830-9A00-4764-A9F1-670DDF9E57B3}" type="sibTrans" cxnId="{058D75E7-8E09-41CE-ADFC-EEAD1556353B}">
      <dgm:prSet phldrT="4" phldr="0"/>
      <dgm:spPr/>
      <dgm:t>
        <a:bodyPr/>
        <a:lstStyle/>
        <a:p>
          <a:endParaRPr lang="en-US" dirty="0"/>
        </a:p>
      </dgm:t>
    </dgm:pt>
    <dgm:pt modelId="{F7B81412-5EAE-488C-9259-0FA0EB0F090B}">
      <dgm:prSet/>
      <dgm:spPr/>
      <dgm:t>
        <a:bodyPr/>
        <a:lstStyle/>
        <a:p>
          <a:r>
            <a:rPr lang="es-CL" b="1"/>
            <a:t>RESPETO POR LOS PROTOCOLOS</a:t>
          </a:r>
          <a:endParaRPr lang="en-US" b="1"/>
        </a:p>
      </dgm:t>
    </dgm:pt>
    <dgm:pt modelId="{C9E63F01-62A4-4331-A67D-7FE563CE9D07}" type="parTrans" cxnId="{AD7281BE-8A99-43C0-9016-4082EB985BF2}">
      <dgm:prSet/>
      <dgm:spPr/>
      <dgm:t>
        <a:bodyPr/>
        <a:lstStyle/>
        <a:p>
          <a:endParaRPr lang="en-US"/>
        </a:p>
      </dgm:t>
    </dgm:pt>
    <dgm:pt modelId="{32E76676-0672-4988-9FB1-308093FF8D5C}" type="sibTrans" cxnId="{AD7281BE-8A99-43C0-9016-4082EB985BF2}">
      <dgm:prSet phldrT="5" phldr="0"/>
      <dgm:spPr/>
      <dgm:t>
        <a:bodyPr/>
        <a:lstStyle/>
        <a:p>
          <a:endParaRPr lang="en-US" dirty="0"/>
        </a:p>
      </dgm:t>
    </dgm:pt>
    <dgm:pt modelId="{E1BC5B9B-6D66-4635-A71D-1092C1FC0134}">
      <dgm:prSet/>
      <dgm:spPr/>
      <dgm:t>
        <a:bodyPr/>
        <a:lstStyle/>
        <a:p>
          <a:r>
            <a:rPr lang="es-ES" b="1"/>
            <a:t>COLABORACIÓN Y TRABAJO EN EQUIPO.</a:t>
          </a:r>
          <a:endParaRPr lang="en-US" b="1"/>
        </a:p>
      </dgm:t>
    </dgm:pt>
    <dgm:pt modelId="{AE647991-39CC-4757-A9AD-EE846F59D287}" type="parTrans" cxnId="{80F9DB7C-1981-48CA-9F7A-A20E84BFF5B4}">
      <dgm:prSet/>
      <dgm:spPr/>
      <dgm:t>
        <a:bodyPr/>
        <a:lstStyle/>
        <a:p>
          <a:endParaRPr lang="en-US"/>
        </a:p>
      </dgm:t>
    </dgm:pt>
    <dgm:pt modelId="{A1AE2A11-95A7-4610-8602-3339F714D97C}" type="sibTrans" cxnId="{80F9DB7C-1981-48CA-9F7A-A20E84BFF5B4}">
      <dgm:prSet phldrT="3" phldr="0"/>
      <dgm:spPr/>
      <dgm:t>
        <a:bodyPr/>
        <a:lstStyle/>
        <a:p>
          <a:endParaRPr lang="en-US"/>
        </a:p>
      </dgm:t>
    </dgm:pt>
    <dgm:pt modelId="{E8DC3566-7597-4318-BF18-12CEF219DD41}" type="pres">
      <dgm:prSet presAssocID="{0F5B3066-540F-4606-ADEC-65EB1C3E9627}" presName="diagram" presStyleCnt="0">
        <dgm:presLayoutVars>
          <dgm:dir/>
          <dgm:resizeHandles val="exact"/>
        </dgm:presLayoutVars>
      </dgm:prSet>
      <dgm:spPr/>
    </dgm:pt>
    <dgm:pt modelId="{7F7B3F82-8C45-4172-852A-56B1741D50C1}" type="pres">
      <dgm:prSet presAssocID="{0F6BA1FB-59E5-4F16-A7B4-1533BB1F09E4}" presName="node" presStyleLbl="node1" presStyleIdx="0" presStyleCnt="5">
        <dgm:presLayoutVars>
          <dgm:bulletEnabled val="1"/>
        </dgm:presLayoutVars>
      </dgm:prSet>
      <dgm:spPr/>
    </dgm:pt>
    <dgm:pt modelId="{FD9E050D-2AA7-4D7F-AC10-0ABC974652AB}" type="pres">
      <dgm:prSet presAssocID="{7DBF5CB5-29DD-4671-A0F3-981D48571500}" presName="sibTrans" presStyleCnt="0"/>
      <dgm:spPr/>
    </dgm:pt>
    <dgm:pt modelId="{EFDF38EC-4454-4846-9DD9-4C0C73976386}" type="pres">
      <dgm:prSet presAssocID="{1D096F01-AEA8-401D-8348-98E9A81F3CE0}" presName="node" presStyleLbl="node1" presStyleIdx="1" presStyleCnt="5">
        <dgm:presLayoutVars>
          <dgm:bulletEnabled val="1"/>
        </dgm:presLayoutVars>
      </dgm:prSet>
      <dgm:spPr/>
    </dgm:pt>
    <dgm:pt modelId="{F7836CDE-A6A4-4597-BA84-3DF148205F63}" type="pres">
      <dgm:prSet presAssocID="{6088456C-4B73-4948-985C-DD954DEF44EF}" presName="sibTrans" presStyleCnt="0"/>
      <dgm:spPr/>
    </dgm:pt>
    <dgm:pt modelId="{5BD5ADC0-1E92-4312-B40B-CE22CF737415}" type="pres">
      <dgm:prSet presAssocID="{E1BC5B9B-6D66-4635-A71D-1092C1FC0134}" presName="node" presStyleLbl="node1" presStyleIdx="2" presStyleCnt="5">
        <dgm:presLayoutVars>
          <dgm:bulletEnabled val="1"/>
        </dgm:presLayoutVars>
      </dgm:prSet>
      <dgm:spPr/>
    </dgm:pt>
    <dgm:pt modelId="{F20A3E5F-D421-4E40-8CAE-047ABF438560}" type="pres">
      <dgm:prSet presAssocID="{A1AE2A11-95A7-4610-8602-3339F714D97C}" presName="sibTrans" presStyleCnt="0"/>
      <dgm:spPr/>
    </dgm:pt>
    <dgm:pt modelId="{597E4EB8-4D2E-445A-8876-7C6A0BEEC673}" type="pres">
      <dgm:prSet presAssocID="{DE16CBB4-D3F4-44AD-8379-3A5D78B889D5}" presName="node" presStyleLbl="node1" presStyleIdx="3" presStyleCnt="5">
        <dgm:presLayoutVars>
          <dgm:bulletEnabled val="1"/>
        </dgm:presLayoutVars>
      </dgm:prSet>
      <dgm:spPr/>
    </dgm:pt>
    <dgm:pt modelId="{79602D20-A567-4495-AEA9-B4B4BEA6A458}" type="pres">
      <dgm:prSet presAssocID="{C2728830-9A00-4764-A9F1-670DDF9E57B3}" presName="sibTrans" presStyleCnt="0"/>
      <dgm:spPr/>
    </dgm:pt>
    <dgm:pt modelId="{1D0FD090-F88C-459C-B2A4-BF80BB0C64C8}" type="pres">
      <dgm:prSet presAssocID="{F7B81412-5EAE-488C-9259-0FA0EB0F090B}" presName="node" presStyleLbl="node1" presStyleIdx="4" presStyleCnt="5">
        <dgm:presLayoutVars>
          <dgm:bulletEnabled val="1"/>
        </dgm:presLayoutVars>
      </dgm:prSet>
      <dgm:spPr/>
    </dgm:pt>
  </dgm:ptLst>
  <dgm:cxnLst>
    <dgm:cxn modelId="{4D542B0E-DD1C-48EE-AC76-EC49C7BBE58E}" type="presOf" srcId="{E1BC5B9B-6D66-4635-A71D-1092C1FC0134}" destId="{5BD5ADC0-1E92-4312-B40B-CE22CF737415}" srcOrd="0" destOrd="0" presId="urn:microsoft.com/office/officeart/2005/8/layout/default"/>
    <dgm:cxn modelId="{351D3722-9F2C-40E5-B8F8-B6D7198C517D}" type="presOf" srcId="{DE16CBB4-D3F4-44AD-8379-3A5D78B889D5}" destId="{597E4EB8-4D2E-445A-8876-7C6A0BEEC673}" srcOrd="0" destOrd="0" presId="urn:microsoft.com/office/officeart/2005/8/layout/default"/>
    <dgm:cxn modelId="{FA404E4D-F03C-4194-8FA9-4A100BE39365}" type="presOf" srcId="{0F6BA1FB-59E5-4F16-A7B4-1533BB1F09E4}" destId="{7F7B3F82-8C45-4172-852A-56B1741D50C1}" srcOrd="0" destOrd="0" presId="urn:microsoft.com/office/officeart/2005/8/layout/default"/>
    <dgm:cxn modelId="{80F9DB7C-1981-48CA-9F7A-A20E84BFF5B4}" srcId="{0F5B3066-540F-4606-ADEC-65EB1C3E9627}" destId="{E1BC5B9B-6D66-4635-A71D-1092C1FC0134}" srcOrd="2" destOrd="0" parTransId="{AE647991-39CC-4757-A9AD-EE846F59D287}" sibTransId="{A1AE2A11-95A7-4610-8602-3339F714D97C}"/>
    <dgm:cxn modelId="{CE574F82-B6F2-4D70-B210-C16945197C3E}" type="presOf" srcId="{0F5B3066-540F-4606-ADEC-65EB1C3E9627}" destId="{E8DC3566-7597-4318-BF18-12CEF219DD41}" srcOrd="0" destOrd="0" presId="urn:microsoft.com/office/officeart/2005/8/layout/default"/>
    <dgm:cxn modelId="{13CE8E9F-4516-4FEB-9E74-E90FF0FF484D}" type="presOf" srcId="{1D096F01-AEA8-401D-8348-98E9A81F3CE0}" destId="{EFDF38EC-4454-4846-9DD9-4C0C73976386}" srcOrd="0" destOrd="0" presId="urn:microsoft.com/office/officeart/2005/8/layout/default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1" destOrd="0" parTransId="{AB9DA1CE-0370-48BB-8362-3A4CBF7FFB29}" sibTransId="{6088456C-4B73-4948-985C-DD954DEF44EF}"/>
    <dgm:cxn modelId="{F0FA65E5-FB81-4E7A-9467-65363565F4A0}" srcId="{0F5B3066-540F-4606-ADEC-65EB1C3E9627}" destId="{0F6BA1FB-59E5-4F16-A7B4-1533BB1F09E4}" srcOrd="0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5B4DA7F9-1A92-4C1B-8884-C944D2D03DD5}" type="presOf" srcId="{F7B81412-5EAE-488C-9259-0FA0EB0F090B}" destId="{1D0FD090-F88C-459C-B2A4-BF80BB0C64C8}" srcOrd="0" destOrd="0" presId="urn:microsoft.com/office/officeart/2005/8/layout/default"/>
    <dgm:cxn modelId="{2494E48A-29D0-431F-AB80-71669CA7B12E}" type="presParOf" srcId="{E8DC3566-7597-4318-BF18-12CEF219DD41}" destId="{7F7B3F82-8C45-4172-852A-56B1741D50C1}" srcOrd="0" destOrd="0" presId="urn:microsoft.com/office/officeart/2005/8/layout/default"/>
    <dgm:cxn modelId="{638C671A-4432-4FE1-88F5-55F16E8BD470}" type="presParOf" srcId="{E8DC3566-7597-4318-BF18-12CEF219DD41}" destId="{FD9E050D-2AA7-4D7F-AC10-0ABC974652AB}" srcOrd="1" destOrd="0" presId="urn:microsoft.com/office/officeart/2005/8/layout/default"/>
    <dgm:cxn modelId="{2059B193-FB76-4109-B059-7712C86AA9C0}" type="presParOf" srcId="{E8DC3566-7597-4318-BF18-12CEF219DD41}" destId="{EFDF38EC-4454-4846-9DD9-4C0C73976386}" srcOrd="2" destOrd="0" presId="urn:microsoft.com/office/officeart/2005/8/layout/default"/>
    <dgm:cxn modelId="{4A2A4390-910E-459D-9DE0-80829F6466F5}" type="presParOf" srcId="{E8DC3566-7597-4318-BF18-12CEF219DD41}" destId="{F7836CDE-A6A4-4597-BA84-3DF148205F63}" srcOrd="3" destOrd="0" presId="urn:microsoft.com/office/officeart/2005/8/layout/default"/>
    <dgm:cxn modelId="{DF9620CA-DA3E-43DD-9FA8-0093B22AAC83}" type="presParOf" srcId="{E8DC3566-7597-4318-BF18-12CEF219DD41}" destId="{5BD5ADC0-1E92-4312-B40B-CE22CF737415}" srcOrd="4" destOrd="0" presId="urn:microsoft.com/office/officeart/2005/8/layout/default"/>
    <dgm:cxn modelId="{0F3C6AB1-0826-4009-92A5-855B16DA5B95}" type="presParOf" srcId="{E8DC3566-7597-4318-BF18-12CEF219DD41}" destId="{F20A3E5F-D421-4E40-8CAE-047ABF438560}" srcOrd="5" destOrd="0" presId="urn:microsoft.com/office/officeart/2005/8/layout/default"/>
    <dgm:cxn modelId="{52190BB2-6C6D-4D55-B6A0-AE00B1525C02}" type="presParOf" srcId="{E8DC3566-7597-4318-BF18-12CEF219DD41}" destId="{597E4EB8-4D2E-445A-8876-7C6A0BEEC673}" srcOrd="6" destOrd="0" presId="urn:microsoft.com/office/officeart/2005/8/layout/default"/>
    <dgm:cxn modelId="{47387D11-CA35-4013-A0C1-19B86612B7DA}" type="presParOf" srcId="{E8DC3566-7597-4318-BF18-12CEF219DD41}" destId="{79602D20-A567-4495-AEA9-B4B4BEA6A458}" srcOrd="7" destOrd="0" presId="urn:microsoft.com/office/officeart/2005/8/layout/default"/>
    <dgm:cxn modelId="{D026A0BD-527A-4AE4-B282-A2FBD15C62AB}" type="presParOf" srcId="{E8DC3566-7597-4318-BF18-12CEF219DD41}" destId="{1D0FD090-F88C-459C-B2A4-BF80BB0C64C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2CF72-930A-4B20-8FDA-5BB80C5B241E}">
      <dsp:nvSpPr>
        <dsp:cNvPr id="0" name=""/>
        <dsp:cNvSpPr/>
      </dsp:nvSpPr>
      <dsp:spPr>
        <a:xfrm>
          <a:off x="0" y="1552753"/>
          <a:ext cx="47711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0F89D-1E57-40BE-803E-48C99B4579EF}">
      <dsp:nvSpPr>
        <dsp:cNvPr id="0" name=""/>
        <dsp:cNvSpPr/>
      </dsp:nvSpPr>
      <dsp:spPr>
        <a:xfrm>
          <a:off x="238558" y="1213274"/>
          <a:ext cx="3339824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6237" tIns="0" rIns="12623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300" b="1" kern="1200" dirty="0"/>
            <a:t>Año Escolar 2025</a:t>
          </a:r>
          <a:endParaRPr lang="en-US" sz="2300" kern="1200" dirty="0"/>
        </a:p>
      </dsp:txBody>
      <dsp:txXfrm>
        <a:off x="271702" y="1246418"/>
        <a:ext cx="3273536" cy="612672"/>
      </dsp:txXfrm>
    </dsp:sp>
    <dsp:sp modelId="{0AA03188-4FFF-4151-B51C-8C3065443018}">
      <dsp:nvSpPr>
        <dsp:cNvPr id="0" name=""/>
        <dsp:cNvSpPr/>
      </dsp:nvSpPr>
      <dsp:spPr>
        <a:xfrm>
          <a:off x="0" y="2596034"/>
          <a:ext cx="477117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50739-C60A-4613-BC86-A716610EE15B}">
      <dsp:nvSpPr>
        <dsp:cNvPr id="0" name=""/>
        <dsp:cNvSpPr/>
      </dsp:nvSpPr>
      <dsp:spPr>
        <a:xfrm>
          <a:off x="238558" y="2256554"/>
          <a:ext cx="3339824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6237" tIns="0" rIns="12623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300" kern="1200" noProof="0" dirty="0"/>
            <a:t>Educación</a:t>
          </a:r>
          <a:r>
            <a:rPr lang="en-US" sz="2300" kern="1200" dirty="0"/>
            <a:t>  </a:t>
          </a:r>
          <a:r>
            <a:rPr lang="es-CL" sz="2300" kern="1200" noProof="0" dirty="0"/>
            <a:t>inicial</a:t>
          </a:r>
          <a:r>
            <a:rPr lang="en-US" sz="2300" kern="1200" dirty="0"/>
            <a:t> </a:t>
          </a:r>
        </a:p>
      </dsp:txBody>
      <dsp:txXfrm>
        <a:off x="271702" y="2289698"/>
        <a:ext cx="3273536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3F82-8C45-4172-852A-56B1741D50C1}">
      <dsp:nvSpPr>
        <dsp:cNvPr id="0" name=""/>
        <dsp:cNvSpPr/>
      </dsp:nvSpPr>
      <dsp:spPr>
        <a:xfrm>
          <a:off x="412665" y="416"/>
          <a:ext cx="2175252" cy="130515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/>
            <a:t>VISION ESTRATEGICA</a:t>
          </a:r>
          <a:endParaRPr lang="en-US" sz="1700" b="1" kern="1200"/>
        </a:p>
      </dsp:txBody>
      <dsp:txXfrm>
        <a:off x="412665" y="416"/>
        <a:ext cx="2175252" cy="1305151"/>
      </dsp:txXfrm>
    </dsp:sp>
    <dsp:sp modelId="{EFDF38EC-4454-4846-9DD9-4C0C73976386}">
      <dsp:nvSpPr>
        <dsp:cNvPr id="0" name=""/>
        <dsp:cNvSpPr/>
      </dsp:nvSpPr>
      <dsp:spPr>
        <a:xfrm>
          <a:off x="2805443" y="416"/>
          <a:ext cx="2175252" cy="1305151"/>
        </a:xfrm>
        <a:prstGeom prst="rect">
          <a:avLst/>
        </a:prstGeom>
        <a:gradFill rotWithShape="0">
          <a:gsLst>
            <a:gs pos="0">
              <a:schemeClr val="accent5">
                <a:hueOff val="-3486394"/>
                <a:satOff val="3153"/>
                <a:lumOff val="-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86394"/>
                <a:satOff val="3153"/>
                <a:lumOff val="-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86394"/>
                <a:satOff val="3153"/>
                <a:lumOff val="-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/>
            <a:t>CONFIANZA  RELACIONAL Y EMPATIA</a:t>
          </a:r>
          <a:endParaRPr lang="en-US" sz="1700" b="1" kern="1200"/>
        </a:p>
      </dsp:txBody>
      <dsp:txXfrm>
        <a:off x="2805443" y="416"/>
        <a:ext cx="2175252" cy="1305151"/>
      </dsp:txXfrm>
    </dsp:sp>
    <dsp:sp modelId="{5BD5ADC0-1E92-4312-B40B-CE22CF737415}">
      <dsp:nvSpPr>
        <dsp:cNvPr id="0" name=""/>
        <dsp:cNvSpPr/>
      </dsp:nvSpPr>
      <dsp:spPr>
        <a:xfrm>
          <a:off x="412665" y="1523093"/>
          <a:ext cx="2175252" cy="1305151"/>
        </a:xfrm>
        <a:prstGeom prst="rect">
          <a:avLst/>
        </a:prstGeom>
        <a:gradFill rotWithShape="0">
          <a:gsLst>
            <a:gs pos="0">
              <a:schemeClr val="accent5">
                <a:hueOff val="-6972787"/>
                <a:satOff val="6306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72787"/>
                <a:satOff val="6306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72787"/>
                <a:satOff val="6306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/>
            <a:t>COLABORACIÓN Y TRABAJO EN EQUIPO.</a:t>
          </a:r>
          <a:endParaRPr lang="en-US" sz="1700" b="1" kern="1200"/>
        </a:p>
      </dsp:txBody>
      <dsp:txXfrm>
        <a:off x="412665" y="1523093"/>
        <a:ext cx="2175252" cy="1305151"/>
      </dsp:txXfrm>
    </dsp:sp>
    <dsp:sp modelId="{597E4EB8-4D2E-445A-8876-7C6A0BEEC673}">
      <dsp:nvSpPr>
        <dsp:cNvPr id="0" name=""/>
        <dsp:cNvSpPr/>
      </dsp:nvSpPr>
      <dsp:spPr>
        <a:xfrm>
          <a:off x="2805443" y="1523093"/>
          <a:ext cx="2175252" cy="1305151"/>
        </a:xfrm>
        <a:prstGeom prst="rect">
          <a:avLst/>
        </a:prstGeom>
        <a:gradFill rotWithShape="0">
          <a:gsLst>
            <a:gs pos="0">
              <a:schemeClr val="accent5">
                <a:hueOff val="-10459180"/>
                <a:satOff val="9459"/>
                <a:lumOff val="-182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59180"/>
                <a:satOff val="9459"/>
                <a:lumOff val="-182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59180"/>
                <a:satOff val="9459"/>
                <a:lumOff val="-182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COMUNICACION</a:t>
          </a:r>
          <a:r>
            <a:rPr lang="es-CL" sz="1700" b="1" kern="1200" baseline="0" dirty="0"/>
            <a:t> Y ESCUCHA CON RESPETO</a:t>
          </a:r>
          <a:endParaRPr lang="en-US" sz="1700" b="1" kern="1200" dirty="0"/>
        </a:p>
      </dsp:txBody>
      <dsp:txXfrm>
        <a:off x="2805443" y="1523093"/>
        <a:ext cx="2175252" cy="1305151"/>
      </dsp:txXfrm>
    </dsp:sp>
    <dsp:sp modelId="{1D0FD090-F88C-459C-B2A4-BF80BB0C64C8}">
      <dsp:nvSpPr>
        <dsp:cNvPr id="0" name=""/>
        <dsp:cNvSpPr/>
      </dsp:nvSpPr>
      <dsp:spPr>
        <a:xfrm>
          <a:off x="1609054" y="3045769"/>
          <a:ext cx="2175252" cy="1305151"/>
        </a:xfrm>
        <a:prstGeom prst="rect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/>
            <a:t>RESPETO POR LOS PROTOCOLOS</a:t>
          </a:r>
          <a:endParaRPr lang="en-US" sz="1700" b="1" kern="1200"/>
        </a:p>
      </dsp:txBody>
      <dsp:txXfrm>
        <a:off x="1609054" y="3045769"/>
        <a:ext cx="2175252" cy="130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5E79BD-1CE6-56DC-355B-DF6A4818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Proyecto Educativo Institucional </a:t>
            </a:r>
            <a:b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E65BC9-B750-B1EE-2768-8137C7FD3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0738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2025</a:t>
            </a:r>
          </a:p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RBD 14832</a:t>
            </a:r>
          </a:p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Calle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Curimón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245 </a:t>
            </a:r>
          </a:p>
          <a:p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Viña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del Mar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0FC7B84-829B-5DD2-3B26-855FA749E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092" y="1374798"/>
            <a:ext cx="343736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612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5E79BD-1CE6-56DC-355B-DF6A4818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Proyecto Educativo Institucional </a:t>
            </a:r>
            <a:b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E65BC9-B750-B1EE-2768-8137C7FD3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0738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2025</a:t>
            </a:r>
          </a:p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RBD 14832</a:t>
            </a:r>
          </a:p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Calle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Curimón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245 </a:t>
            </a:r>
          </a:p>
          <a:p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Viña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del Mar </a:t>
            </a:r>
          </a:p>
          <a:p>
            <a:r>
              <a:rPr lang="en-US" b="1" dirty="0" err="1">
                <a:solidFill>
                  <a:srgbClr val="FFFFFF"/>
                </a:solidFill>
              </a:rPr>
              <a:t>Fono</a:t>
            </a:r>
            <a:r>
              <a:rPr lang="en-US" b="1" dirty="0">
                <a:solidFill>
                  <a:srgbClr val="FFFFFF"/>
                </a:solidFill>
              </a:rPr>
              <a:t> :56957181970</a:t>
            </a:r>
          </a:p>
          <a:p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0FC7B84-829B-5DD2-3B26-855FA749E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092" y="1374798"/>
            <a:ext cx="343736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408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23CC67-327B-EB7A-DF3A-E1588733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0070C0"/>
                </a:solidFill>
              </a:rPr>
              <a:t>Proyecto </a:t>
            </a:r>
            <a:r>
              <a:rPr lang="es-CL" sz="3700" b="1" dirty="0">
                <a:solidFill>
                  <a:srgbClr val="0070C0"/>
                </a:solidFill>
              </a:rPr>
              <a:t>Educativo</a:t>
            </a:r>
            <a:r>
              <a:rPr lang="en-US" sz="3700" b="1" dirty="0">
                <a:solidFill>
                  <a:srgbClr val="0070C0"/>
                </a:solidFill>
              </a:rPr>
              <a:t> y </a:t>
            </a:r>
            <a:r>
              <a:rPr lang="en-US" sz="3700" b="1" dirty="0" err="1">
                <a:solidFill>
                  <a:srgbClr val="0070C0"/>
                </a:solidFill>
              </a:rPr>
              <a:t>Modelo</a:t>
            </a:r>
            <a:r>
              <a:rPr lang="en-US" sz="3700" b="1" dirty="0">
                <a:solidFill>
                  <a:srgbClr val="0070C0"/>
                </a:solidFill>
              </a:rPr>
              <a:t> </a:t>
            </a:r>
            <a:r>
              <a:rPr lang="en-US" sz="3700" b="1" dirty="0" err="1">
                <a:solidFill>
                  <a:srgbClr val="0070C0"/>
                </a:solidFill>
              </a:rPr>
              <a:t>Formativo</a:t>
            </a:r>
            <a:r>
              <a:rPr lang="en-US" sz="37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8" name="Marcador de contenido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FF107E5-3953-5933-833E-C83F553DB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509" y="530578"/>
            <a:ext cx="4755575" cy="5683955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42" name="Arc 4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BFBF0A-47EB-4B59-16EB-7BE44D9E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9/3/20XX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27A8EB-5CB9-1196-DF00-5A34215F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95224A-4993-242D-085F-847B5F8E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28" name="Content Placeholder 18">
            <a:extLst>
              <a:ext uri="{FF2B5EF4-FFF2-40B4-BE49-F238E27FC236}">
                <a16:creationId xmlns:a16="http://schemas.microsoft.com/office/drawing/2014/main" id="{8D33E53F-75E0-3F84-9932-9AF64771C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337010"/>
              </p:ext>
            </p:extLst>
          </p:nvPr>
        </p:nvGraphicFramePr>
        <p:xfrm>
          <a:off x="6769570" y="1825625"/>
          <a:ext cx="4771178" cy="438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405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97950A-5A49-9E5F-827D-FBC2F896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97393"/>
            <a:ext cx="4771178" cy="423024"/>
          </a:xfrm>
        </p:spPr>
        <p:txBody>
          <a:bodyPr>
            <a:normAutofit fontScale="90000"/>
          </a:bodyPr>
          <a:lstStyle/>
          <a:p>
            <a:r>
              <a:rPr lang="es-CL" dirty="0" err="1"/>
              <a:t>IiNII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137FAE-5472-2537-0A76-C66E428E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71" y="530578"/>
            <a:ext cx="4755575" cy="5683955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19161E-B865-4376-8B20-CE571FBA1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024" y="317500"/>
            <a:ext cx="4771178" cy="5897033"/>
          </a:xfrm>
        </p:spPr>
        <p:txBody>
          <a:bodyPr>
            <a:noAutofit/>
          </a:bodyPr>
          <a:lstStyle/>
          <a:p>
            <a:pPr algn="just"/>
            <a:endParaRPr lang="es-ES" sz="1600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algn="just"/>
            <a:endParaRPr lang="es-ES" sz="1600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algn="just"/>
            <a:r>
              <a:rPr lang="es-ES" sz="1600" b="1" dirty="0">
                <a:solidFill>
                  <a:srgbClr val="0070C0"/>
                </a:solidFill>
                <a:latin typeface="Century" panose="02040604050505020304" pitchFamily="18" charset="0"/>
              </a:rPr>
              <a:t>INTRODUCCION</a:t>
            </a:r>
          </a:p>
          <a:p>
            <a:pPr algn="just"/>
            <a:r>
              <a:rPr lang="es-ES" sz="1600" dirty="0">
                <a:solidFill>
                  <a:srgbClr val="0070C0"/>
                </a:solidFill>
                <a:latin typeface="Century" panose="02040604050505020304" pitchFamily="18" charset="0"/>
              </a:rPr>
              <a:t>La Fundación Educacional Don Luis Enrique, representa a la Escuela Especial de Lenguaje Divina Misericordia, la cual es una Institución Particular Subvencionada, ubicada en calle </a:t>
            </a:r>
            <a:r>
              <a:rPr lang="es-ES" sz="1600" dirty="0" err="1">
                <a:solidFill>
                  <a:srgbClr val="0070C0"/>
                </a:solidFill>
                <a:latin typeface="Century" panose="02040604050505020304" pitchFamily="18" charset="0"/>
              </a:rPr>
              <a:t>Curimón</a:t>
            </a:r>
            <a:r>
              <a:rPr lang="es-ES" sz="1600" dirty="0">
                <a:solidFill>
                  <a:srgbClr val="0070C0"/>
                </a:solidFill>
                <a:latin typeface="Century" panose="02040604050505020304" pitchFamily="18" charset="0"/>
              </a:rPr>
              <a:t> # 245, Viña del Mar, provincia de Valparaíso. El proyecto se inicia otorgando atención a niños de entre 3 y hasta 5 años 11 meses con Trastornos Específicos de Lenguaje con una capacidad de matrícula de 120 alumnos. Comienza a funcionar con todos sus efectos legales y administrativos en el año 2006, regida por el Decreto 1300 del año 2002. Obtuvo el reconocimiento oficial del estado el 06 de Enero del 2006.</a:t>
            </a:r>
          </a:p>
          <a:p>
            <a:pPr algn="just"/>
            <a:r>
              <a:rPr lang="es-ES" sz="1600" dirty="0">
                <a:solidFill>
                  <a:srgbClr val="0070C0"/>
                </a:solidFill>
                <a:latin typeface="Century" panose="02040604050505020304" pitchFamily="18" charset="0"/>
              </a:rPr>
              <a:t>La consolidación de este proyecto educativo, se basa en las políticas generales de gobierno, siendo nuestro principal interés promover la calidad e igualdad de educación, teniendo como protagonistas a los alumnos, y a todo un equipo multidisciplinario conformado por profesoras especialistas, jefe de unidad técnica pedagógica, fonoaudióloga, personal no docente y sostenedora.</a:t>
            </a:r>
            <a:endParaRPr lang="es-CL" sz="1600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34B3C5-D9F2-DC72-9BB8-B0865F39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9/3/20XX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7F83C4-14DE-7567-1116-AF1735ED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CA9519-CC2B-2376-0BEC-89E18BD8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2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8AA74-F89F-48A1-B941-897EC05B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7075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Sostenedora</a:t>
            </a:r>
            <a:r>
              <a:rPr lang="en-US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6B22D5C-49BA-036F-144E-7E6F3D3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0" i="0" dirty="0">
                <a:effectLst/>
              </a:rPr>
              <a:t>Ana Rosa Ramos Gutiérrez</a:t>
            </a:r>
          </a:p>
          <a:p>
            <a:r>
              <a:rPr lang="en-US" sz="2400" b="1" i="0" dirty="0">
                <a:effectLst/>
              </a:rPr>
              <a:t>REPRESENTANTE LEGAL </a:t>
            </a:r>
            <a:endParaRPr lang="en-US" sz="2400" b="0" i="0" dirty="0">
              <a:effectLst/>
            </a:endParaRPr>
          </a:p>
          <a:p>
            <a:r>
              <a:rPr lang="en-US" sz="2400" b="0" i="0" dirty="0">
                <a:effectLst/>
              </a:rPr>
              <a:t>FUNDACIÒN EDUCACIONAL DON LUIS ENRIQUE</a:t>
            </a:r>
          </a:p>
          <a:p>
            <a:endParaRPr lang="en-US" sz="2400" dirty="0"/>
          </a:p>
        </p:txBody>
      </p:sp>
      <p:sp>
        <p:nvSpPr>
          <p:cNvPr id="2061" name="Oval 206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33A4BE-531E-4A62-A55C-06E08818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9/3/20XX</a:t>
            </a:r>
          </a:p>
        </p:txBody>
      </p:sp>
      <p:pic>
        <p:nvPicPr>
          <p:cNvPr id="2050" name="Picture 2" descr="broken image">
            <a:extLst>
              <a:ext uri="{FF2B5EF4-FFF2-40B4-BE49-F238E27FC236}">
                <a16:creationId xmlns:a16="http://schemas.microsoft.com/office/drawing/2014/main" id="{EAA31C9B-BBB2-2D39-E4D2-A0E6E40F1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38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Arc 206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EC77ADE-AED3-086D-69D6-5293F6327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8490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FD21CE-7A2D-4CB5-AC11-6E5CB7F7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C87077-3DA0-43A0-9187-E1AACEF3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9153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22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24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Rectangle 26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538" y="365125"/>
            <a:ext cx="53933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n-US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ision </a:t>
            </a: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Marcador de contenido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FF8D0B0-E307-7BE7-8BFE-47CA866B2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2" y="558913"/>
            <a:ext cx="2119630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41" name="Oval 30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32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Placeholder 12" descr="boy playing with space ship toys">
            <a:extLst>
              <a:ext uri="{FF2B5EF4-FFF2-40B4-BE49-F238E27FC236}">
                <a16:creationId xmlns:a16="http://schemas.microsoft.com/office/drawing/2014/main" id="{D624A4F8-65E3-4A17-A439-FE80714CDE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tretch/>
        </p:blipFill>
        <p:spPr>
          <a:xfrm>
            <a:off x="314801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11" name="Picture Placeholder 10" descr="boy looking at map on the wall">
            <a:extLst>
              <a:ext uri="{FF2B5EF4-FFF2-40B4-BE49-F238E27FC236}">
                <a16:creationId xmlns:a16="http://schemas.microsoft.com/office/drawing/2014/main" id="{759DD474-D676-41A6-A2FB-30B207841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72" b="72"/>
          <a:stretch/>
        </p:blipFill>
        <p:spPr>
          <a:xfrm>
            <a:off x="3188750" y="2394601"/>
            <a:ext cx="2533422" cy="252977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B5145C9-3336-0EED-167F-A1BB7CEA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537" y="1825625"/>
            <a:ext cx="5393361" cy="435133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s-CL" b="1" dirty="0">
                <a:solidFill>
                  <a:srgbClr val="0070C0"/>
                </a:solidFill>
              </a:rPr>
              <a:t>Soñamos con </a:t>
            </a:r>
          </a:p>
          <a:p>
            <a:pPr algn="just">
              <a:lnSpc>
                <a:spcPct val="90000"/>
              </a:lnSpc>
            </a:pPr>
            <a:r>
              <a:rPr lang="es-CL" dirty="0"/>
              <a:t>-Una Educación Inicial que permita que los niños y niñas alcancen gradualmente la autonomía en el ejercicio de sus derechos , de acuerdo a la evolución de sus facultades.</a:t>
            </a:r>
          </a:p>
          <a:p>
            <a:pPr>
              <a:lnSpc>
                <a:spcPct val="90000"/>
              </a:lnSpc>
            </a:pPr>
            <a:r>
              <a:rPr lang="es-CL" dirty="0"/>
              <a:t>-</a:t>
            </a:r>
            <a:r>
              <a:rPr lang="es-CL" b="1" dirty="0">
                <a:solidFill>
                  <a:srgbClr val="0070C0"/>
                </a:solidFill>
                <a:latin typeface="Century Gothic" panose="020B0502020202020204" pitchFamily="34" charset="0"/>
              </a:rPr>
              <a:t>El  que se aprende Jugando .</a:t>
            </a:r>
          </a:p>
          <a:p>
            <a:pPr>
              <a:lnSpc>
                <a:spcPct val="90000"/>
              </a:lnSpc>
            </a:pPr>
            <a:r>
              <a:rPr lang="es-CL" dirty="0"/>
              <a:t>-Que la sociedad se construye colaborativamente y desde la gestión de talentos .</a:t>
            </a:r>
          </a:p>
          <a:p>
            <a:pPr>
              <a:lnSpc>
                <a:spcPct val="90000"/>
              </a:lnSpc>
            </a:pPr>
            <a:r>
              <a:rPr lang="es-CL" dirty="0"/>
              <a:t>-</a:t>
            </a:r>
            <a:r>
              <a:rPr lang="es-CL" b="1" dirty="0">
                <a:solidFill>
                  <a:srgbClr val="0070C0"/>
                </a:solidFill>
                <a:latin typeface="Century Gothic" panose="020B0502020202020204" pitchFamily="34" charset="0"/>
              </a:rPr>
              <a:t>Que la curiosidad y la pregunta sean una herramienta de Aprendizaje .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01CAB10-68AF-4904-BD59-D332B29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9/3/20XX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9664" y="6356350"/>
            <a:ext cx="40787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l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2400" y="6356350"/>
            <a:ext cx="104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normalizeH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22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24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Rectangle 26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Marcador de contenido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FF8D0B0-E307-7BE7-8BFE-47CA866B2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2" y="558913"/>
            <a:ext cx="2119630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41" name="Oval 30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32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Placeholder 12" descr="boy playing with space ship toys">
            <a:extLst>
              <a:ext uri="{FF2B5EF4-FFF2-40B4-BE49-F238E27FC236}">
                <a16:creationId xmlns:a16="http://schemas.microsoft.com/office/drawing/2014/main" id="{D624A4F8-65E3-4A17-A439-FE80714CDE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tretch/>
        </p:blipFill>
        <p:spPr>
          <a:xfrm>
            <a:off x="314801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11" name="Picture Placeholder 10" descr="boy looking at map on the wall">
            <a:extLst>
              <a:ext uri="{FF2B5EF4-FFF2-40B4-BE49-F238E27FC236}">
                <a16:creationId xmlns:a16="http://schemas.microsoft.com/office/drawing/2014/main" id="{759DD474-D676-41A6-A2FB-30B207841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72" b="72"/>
          <a:stretch/>
        </p:blipFill>
        <p:spPr>
          <a:xfrm>
            <a:off x="3188750" y="2394601"/>
            <a:ext cx="2533422" cy="252977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B5145C9-3336-0EED-167F-A1BB7CEA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537" y="1412626"/>
            <a:ext cx="5393361" cy="544537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CL" b="1" dirty="0">
                <a:solidFill>
                  <a:srgbClr val="0070C0"/>
                </a:solidFill>
                <a:latin typeface="Century Gothic" panose="020B0502020202020204" pitchFamily="34" charset="0"/>
              </a:rPr>
              <a:t>Nuestros propósitos </a:t>
            </a:r>
          </a:p>
          <a:p>
            <a:pPr algn="just">
              <a:lnSpc>
                <a:spcPct val="90000"/>
              </a:lnSpc>
            </a:pPr>
            <a:r>
              <a:rPr lang="es-CL" sz="1600" dirty="0">
                <a:latin typeface="Century Gothic" panose="020B0502020202020204" pitchFamily="34" charset="0"/>
              </a:rPr>
              <a:t>-</a:t>
            </a:r>
            <a:r>
              <a:rPr lang="es-CL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LIDERAZGO:</a:t>
            </a:r>
            <a:r>
              <a:rPr lang="es-CL" sz="1600" dirty="0">
                <a:latin typeface="Century Gothic" panose="020B0502020202020204" pitchFamily="34" charset="0"/>
              </a:rPr>
              <a:t> Consolidar un modelo de gestión educativa basado en la colaboración y retroalimentación .</a:t>
            </a:r>
          </a:p>
          <a:p>
            <a:pPr algn="just">
              <a:lnSpc>
                <a:spcPct val="90000"/>
              </a:lnSpc>
            </a:pPr>
            <a:r>
              <a:rPr lang="es-CL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-Gestión Pedagógica: </a:t>
            </a:r>
            <a:r>
              <a:rPr lang="es-CL" sz="1600" dirty="0">
                <a:latin typeface="Century Gothic" panose="020B0502020202020204" pitchFamily="34" charset="0"/>
              </a:rPr>
              <a:t>Lograr desarrollo integral de los niños y niñas entre3y 6 años con Necesidades Educativas Transitorias .TEL . A través de un espacio educativo estimulante y en el cual </a:t>
            </a:r>
            <a:r>
              <a:rPr lang="es-CL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se aprende jugando </a:t>
            </a:r>
            <a:r>
              <a:rPr lang="es-CL" sz="1600" dirty="0">
                <a:latin typeface="Century Gothic" panose="020B0502020202020204" pitchFamily="34" charset="0"/>
              </a:rPr>
              <a:t>y en el que </a:t>
            </a:r>
            <a:r>
              <a:rPr lang="es-CL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la curiosidad y la pregunta sean una herramienta de Aprendizaje.</a:t>
            </a:r>
          </a:p>
          <a:p>
            <a:pPr algn="just">
              <a:lnSpc>
                <a:spcPct val="90000"/>
              </a:lnSpc>
            </a:pPr>
            <a:r>
              <a:rPr lang="es-CL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Convivencia Escolar : </a:t>
            </a:r>
            <a:r>
              <a:rPr lang="es-CL" sz="1600" dirty="0">
                <a:latin typeface="Century Gothic" panose="020B0502020202020204" pitchFamily="34" charset="0"/>
              </a:rPr>
              <a:t>Promover la auto regulación y el aprendizaje de la resolución pacífica de conflictos , lo que implica aprender a compartir , a jugar y  relacionarse con el entorno social y cultural . 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01CAB10-68AF-4904-BD59-D332B29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9/3/20XX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9664" y="6356350"/>
            <a:ext cx="40787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l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2400" y="6356350"/>
            <a:ext cx="104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normalizeH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F4491B-C9DB-9B56-257E-424592DE9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03950" y="643186"/>
            <a:ext cx="18149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7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152C83-F079-D207-6850-481FDDF6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rgbClr val="0070C0"/>
                </a:solidFill>
              </a:rPr>
              <a:t>Objetivos Estratégicos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F45855-6D8A-76EE-3F78-B52851B40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kumimoji="0" lang="es-CL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Liderazgo </a:t>
            </a:r>
            <a:r>
              <a:rPr kumimoji="0" lang="es-CL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r>
              <a:rPr lang="es-ES" sz="1500" b="0" i="0" u="none" strike="noStrike" baseline="0" dirty="0">
                <a:latin typeface="HoeflerText-Regular"/>
              </a:rPr>
              <a:t> </a:t>
            </a:r>
            <a:r>
              <a:rPr lang="es-ES" sz="1500" b="0" i="0" u="none" strike="noStrike" baseline="0" dirty="0">
                <a:latin typeface="Century Gothic" panose="020B0502020202020204" pitchFamily="34" charset="0"/>
              </a:rPr>
              <a:t>Retroalimentar el proceso de enseñanza aprendizaje de las docentes mediante el acompañamiento y  Fortalecer una cultura de retroalimentación permanente como parte del proceso de mejoramiento continuo. </a:t>
            </a:r>
            <a:endParaRPr kumimoji="0" lang="es-CL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Gestión Pedagógica</a:t>
            </a:r>
            <a:r>
              <a:rPr kumimoji="0" lang="es-CL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: </a:t>
            </a:r>
            <a:r>
              <a:rPr kumimoji="0" lang="es-CL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Lograr desarrollo integral de los niños y niñas entre3y 6 años con Necesidades Educativas Transitorias .TEL . A través de un espacio educativo estimulante y en el cual </a:t>
            </a:r>
            <a:r>
              <a:rPr kumimoji="0" lang="es-CL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se aprende jugando </a:t>
            </a:r>
            <a:r>
              <a:rPr kumimoji="0" lang="es-CL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y en el que </a:t>
            </a:r>
            <a:r>
              <a:rPr kumimoji="0" lang="es-CL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la curiosidad y la pregunta sean una herramienta de Aprendizaje.</a:t>
            </a: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Convivencia Escolar </a:t>
            </a:r>
            <a:r>
              <a:rPr kumimoji="0" lang="es-CL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: </a:t>
            </a:r>
            <a:r>
              <a:rPr kumimoji="0" lang="es-CL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Promover la auto regulación y el aprendizaje de la resolución pacífica de conflictos , lo que implica aprender a compartir , a jugar y  relacionarse con el entorno social y cultural .</a:t>
            </a: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sz="1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Resultados Académicos </a:t>
            </a:r>
            <a:r>
              <a:rPr lang="es-CL" sz="1500" dirty="0">
                <a:latin typeface="Century Gothic" panose="020B0502020202020204" pitchFamily="34" charset="0"/>
              </a:rPr>
              <a:t>: Fortalecer el desarrollo de Habilidades de Localizar , Relacionar y Comprender  de los niños y niñas de la Escuela, según nivel y rango etario.</a:t>
            </a:r>
            <a:endParaRPr lang="es-CL" sz="15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36DEEA4-CE05-9808-5C29-458B24ACC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620" y="1847506"/>
            <a:ext cx="3600939" cy="4303912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5CF552-5231-0434-074B-D107F34A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DA5BBB-A919-6E17-DA4C-F6BD7FD5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A942C1-4166-5688-4650-7FDB977B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7F1FF-4B2A-DB7D-D202-2AC49A76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0070C0"/>
                </a:solidFill>
              </a:rPr>
              <a:t>Ejes del Modelo Educativo Institucional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8E5F49-1634-1BC8-0645-7826F4051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Aprendizaje basado en juegos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41EB65-C14C-594C-DA01-A54787D20D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/>
              <a:t> La estimulación cognitiva  y el juego es la clave de procesos de enseñanza aprendizaje eficientes y de calidad 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EF6A04-F490-ABBF-C0A8-17A7A2330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Unidades Temáticas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785657-7491-33AF-CD5F-88B8E90A6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/>
            <a:r>
              <a:rPr lang="es-ES" sz="2000" b="0" i="0" u="none" strike="noStrike" baseline="0" dirty="0">
                <a:latin typeface="HoeflerText-Regular"/>
              </a:rPr>
              <a:t>Establece tres grandes unidades temáticas que se constituyen como las bases de las situaciones de aprendizaje y sobre las cuales se articulan las unidades del </a:t>
            </a:r>
            <a:r>
              <a:rPr lang="es-CL" sz="2000" b="0" i="0" u="none" strike="noStrike" baseline="0" dirty="0" err="1">
                <a:latin typeface="HoeflerText-Regular"/>
              </a:rPr>
              <a:t>Curriculum</a:t>
            </a:r>
            <a:r>
              <a:rPr lang="es-CL" sz="2000" b="0" i="0" u="none" strike="noStrike" baseline="0" dirty="0">
                <a:latin typeface="HoeflerText-Regular"/>
              </a:rPr>
              <a:t> Educativo de nuestro país.</a:t>
            </a:r>
            <a:endParaRPr lang="es-CL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BF59712-9779-15A2-3333-3C45BDAE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246258-787C-7182-A0F6-0A9AC3AB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845B61-8D09-5FB7-C523-D1C5173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7718BDD8-AB78-5ED5-B66C-46A089ECE5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/>
              <a:t>Retroalimentación Pedagógica 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DD1B8398-94D5-320C-2ECB-0DB1ADA86E3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CL" dirty="0"/>
              <a:t>La retroalimentación Escuela –Familia es la base para consolidar el desarrollo integral de nuestros niños y niñas. </a:t>
            </a:r>
          </a:p>
        </p:txBody>
      </p:sp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39803DA-C365-91C6-27DE-F62D53D6F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0" y="4000500"/>
            <a:ext cx="2070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1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16DAA-1ACF-4343-A637-D55C4A5D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Puntos de Orgullo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4CD23F-EBEF-21A6-B22F-0C0498EB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620" y="1847506"/>
            <a:ext cx="3600939" cy="4303912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06355-A3C6-4680-9456-99EB4CD4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614C4-AF93-47E4-AAAE-E508A893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B6466-CC56-4078-BB0C-7A0D5CB3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4" descr="timeline SmartArt graphic&#10;">
            <a:extLst>
              <a:ext uri="{FF2B5EF4-FFF2-40B4-BE49-F238E27FC236}">
                <a16:creationId xmlns:a16="http://schemas.microsoft.com/office/drawing/2014/main" id="{E246B7D8-C843-490A-A5BB-04DFA74A3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068280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2647457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{66D0C418-4752-44F0-8060-4BC7175AE7E7}tf78504181_win32</Template>
  <TotalTime>470</TotalTime>
  <Words>678</Words>
  <Application>Microsoft Office PowerPoint</Application>
  <PresentationFormat>Panorámica</PresentationFormat>
  <Paragraphs>77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Avenir Next LT Pro</vt:lpstr>
      <vt:lpstr>Calibri</vt:lpstr>
      <vt:lpstr>Century</vt:lpstr>
      <vt:lpstr>Century Gothic</vt:lpstr>
      <vt:lpstr>HoeflerText-Regular</vt:lpstr>
      <vt:lpstr>Tw Cen MT</vt:lpstr>
      <vt:lpstr>ShapesVTI</vt:lpstr>
      <vt:lpstr>Proyecto Educativo Institucional  </vt:lpstr>
      <vt:lpstr>Proyecto Educativo y Modelo Formativo </vt:lpstr>
      <vt:lpstr>IiNII</vt:lpstr>
      <vt:lpstr>Sostenedora </vt:lpstr>
      <vt:lpstr>Vision </vt:lpstr>
      <vt:lpstr>Misión</vt:lpstr>
      <vt:lpstr>Objetivos Estratégicos </vt:lpstr>
      <vt:lpstr>Ejes del Modelo Educativo Institucional </vt:lpstr>
      <vt:lpstr>Puntos de Orgullo</vt:lpstr>
      <vt:lpstr>Proyecto Educativo Institucional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Shapes</dc:title>
  <dc:creator>Jardin Divina</dc:creator>
  <cp:lastModifiedBy>Alisol</cp:lastModifiedBy>
  <cp:revision>16</cp:revision>
  <dcterms:created xsi:type="dcterms:W3CDTF">2024-01-09T12:35:59Z</dcterms:created>
  <dcterms:modified xsi:type="dcterms:W3CDTF">2025-03-17T16:33:52Z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