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9" r:id="rId6"/>
    <p:sldId id="260" r:id="rId7"/>
    <p:sldId id="261" r:id="rId8"/>
    <p:sldId id="258" r:id="rId9"/>
    <p:sldId id="262" r:id="rId10"/>
    <p:sldId id="263" r:id="rId11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94" autoAdjust="0"/>
    <p:restoredTop sz="94660"/>
  </p:normalViewPr>
  <p:slideViewPr>
    <p:cSldViewPr>
      <p:cViewPr varScale="1">
        <p:scale>
          <a:sx n="70" d="100"/>
          <a:sy n="70" d="100"/>
        </p:scale>
        <p:origin x="136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3776ED-61D7-1A65-66E2-A5E37E073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CD763B7-A426-3745-6496-C6EC4FE51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EE98A6-761B-ABC8-22C0-3A650131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846BE1-D5B5-810A-CA22-635FE5F6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72C4EA-1518-E754-068C-A094C323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04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41FA11-A432-A99A-C35B-07F762B6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961EE06-2E54-8003-55F2-23FB2270C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BA45A-A2DC-07FE-C2D5-85CA11C7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BB7130-0F02-A3BA-FCB3-025A0068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D8A153-4AA1-A66B-C575-2A29F446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1529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D58BE02-217E-6D1C-FEB0-D38F26DB6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798153-A153-DEF9-CDBD-F8CCC91C6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45838A-9A3B-2CC0-5615-E056778E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EA4017-DBA8-E3E3-EA12-4DE23DD2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C87E01-ABAE-540F-D9C0-D5A30160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3664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2FDD0F-8CF5-3D35-64F9-DBD28EFA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B15F2F-D651-1DF1-5C6F-193D6E60F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CD9419-CEF4-2FC5-40ED-3B4C4C57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92EBA6-A5DA-EFFF-A87E-E19AAAF7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11F120-EFA4-4B82-3378-0DD43EFE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7725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E36CD3-7A02-1029-CFE0-3FFBA801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EEDFEA-7798-D15C-C24E-9CBA8771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851BE4-CEAC-FF18-53BC-D8A490C8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F79515-9752-E4E0-20FA-0D1CD5A0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675F1A-46FD-1FA8-8743-60B6FE00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521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A32633-F558-DA20-DDFE-E6B63282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CF0D4F-538F-565E-238A-C35D4C63B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A6D2EC-422B-E2E8-21B0-244BF0E4A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0F1E9AB-00C5-CF0E-088B-B3411135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77D5B5-BCB9-DE13-BDB7-9CBB8CA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3C05A3-2C09-654B-CEB4-893124F5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7852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0FA6B0-BF84-F7AC-EC79-3718BED3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386B04C-6E2D-80C8-ED5E-B480A795B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1EF913-CE4F-5C65-F7FA-B3458B098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5170F29-F101-23B3-0723-3972AD821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A484CD0-3F77-E369-C620-4C486909E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01A9E19-0AD5-78DD-1686-8ADB6E6A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9044899-839E-5E97-28C5-111C758A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A1C6D25-4A61-9805-37C2-27D46419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8640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E6898D-97B2-EA9A-6D29-8599257D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03877B4-3724-9597-8410-7EA82114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A0C197D-8FF1-43E6-7FB4-E4401301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E28383C-F325-E192-71D3-8700C29E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915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F059375-EB01-BE3A-5A79-C4DD6FC1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4C82735-BD2C-5EB2-F70A-7A81178C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CF00417-7214-9AB3-6CAC-7A7184A4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8976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75719E-CBCC-7430-AA11-9FED86BF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BC87CA-AC2B-2F29-CFFA-8BAB97C5A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F32A018-A794-DD69-C3AC-5C582088D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9A2F68-9C39-FD56-A0C9-E9845EF6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904E55-707E-3070-CA31-C49C3BA5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21F1A6-6027-FDAE-B174-04C029B6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908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930112-E1BE-5480-BE11-3EC2CB78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A387919-A530-FEF2-4CA1-6F3C0CDC8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EED8808-E2A7-ABD3-918F-3613F701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9A02501-BEBF-9477-790C-EAC1C01B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FBE6EB-63D2-1615-B53A-C0FD98F2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57C014-9313-F803-A8EF-A29DDF53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7383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BAFB65-A192-5944-C88C-02A24009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CD65EC-8F7A-BC8C-01EA-DA90C73AA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7A4813-2657-A1A5-E9D7-6FCE4606E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A6458-66D8-4150-857A-832F60B274B0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330815-9E0B-082D-E6F6-0C549D3D4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DF9AF6-2511-A3DA-601F-B49B09380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17E837-20F7-42D2-A20D-951A3BD7181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828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824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21638FE-31A0-EFD4-E117-517E6E729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0" y="3426653"/>
            <a:ext cx="4104000" cy="270424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3E92CA5-0F04-96F2-0245-804FC4587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9972" b="7968"/>
          <a:stretch/>
        </p:blipFill>
        <p:spPr>
          <a:xfrm>
            <a:off x="0" y="4591800"/>
            <a:ext cx="12192000" cy="22662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5A6067-9E36-A666-E443-03931345BF63}"/>
              </a:ext>
            </a:extLst>
          </p:cNvPr>
          <p:cNvSpPr txBox="1"/>
          <p:nvPr/>
        </p:nvSpPr>
        <p:spPr>
          <a:xfrm>
            <a:off x="3223200" y="1924200"/>
            <a:ext cx="5745600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4800" b="1" dirty="0">
                <a:ln>
                  <a:solidFill>
                    <a:sysClr val="windowText" lastClr="000000"/>
                  </a:solidFill>
                </a:ln>
                <a:solidFill>
                  <a:srgbClr val="FFDB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العنوان هنا</a:t>
            </a:r>
          </a:p>
        </p:txBody>
      </p:sp>
    </p:spTree>
    <p:extLst>
      <p:ext uri="{BB962C8B-B14F-4D97-AF65-F5344CB8AC3E}">
        <p14:creationId xmlns:p14="http://schemas.microsoft.com/office/powerpoint/2010/main" val="34083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9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5A6067-9E36-A666-E443-03931345BF63}"/>
              </a:ext>
            </a:extLst>
          </p:cNvPr>
          <p:cNvSpPr txBox="1"/>
          <p:nvPr/>
        </p:nvSpPr>
        <p:spPr>
          <a:xfrm>
            <a:off x="3838800" y="1258672"/>
            <a:ext cx="7797600" cy="4340656"/>
          </a:xfrm>
          <a:prstGeom prst="plaque">
            <a:avLst>
              <a:gd name="adj" fmla="val 11067"/>
            </a:avLst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254000" h="254000" prst="artDeco"/>
          </a:sp3d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914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5A6067-9E36-A666-E443-03931345BF63}"/>
              </a:ext>
            </a:extLst>
          </p:cNvPr>
          <p:cNvSpPr txBox="1"/>
          <p:nvPr/>
        </p:nvSpPr>
        <p:spPr>
          <a:xfrm>
            <a:off x="3848632" y="1258672"/>
            <a:ext cx="7797600" cy="4340656"/>
          </a:xfrm>
          <a:prstGeom prst="plaque">
            <a:avLst>
              <a:gd name="adj" fmla="val 11067"/>
            </a:avLst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254000" h="254000" prst="artDeco"/>
          </a:sp3d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603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5A6067-9E36-A666-E443-03931345BF63}"/>
              </a:ext>
            </a:extLst>
          </p:cNvPr>
          <p:cNvSpPr txBox="1"/>
          <p:nvPr/>
        </p:nvSpPr>
        <p:spPr>
          <a:xfrm>
            <a:off x="3848632" y="1258672"/>
            <a:ext cx="7797600" cy="4340656"/>
          </a:xfrm>
          <a:prstGeom prst="plaque">
            <a:avLst>
              <a:gd name="adj" fmla="val 11067"/>
            </a:avLst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254000" h="254000" prst="artDeco"/>
          </a:sp3d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8163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5A6067-9E36-A666-E443-03931345BF63}"/>
              </a:ext>
            </a:extLst>
          </p:cNvPr>
          <p:cNvSpPr txBox="1"/>
          <p:nvPr/>
        </p:nvSpPr>
        <p:spPr>
          <a:xfrm>
            <a:off x="3848632" y="1258672"/>
            <a:ext cx="7797600" cy="4340656"/>
          </a:xfrm>
          <a:prstGeom prst="plaque">
            <a:avLst>
              <a:gd name="adj" fmla="val 11067"/>
            </a:avLst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254000" h="254000" prst="artDeco"/>
          </a:sp3d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3798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5A6067-9E36-A666-E443-03931345BF63}"/>
              </a:ext>
            </a:extLst>
          </p:cNvPr>
          <p:cNvSpPr txBox="1"/>
          <p:nvPr/>
        </p:nvSpPr>
        <p:spPr>
          <a:xfrm>
            <a:off x="3848632" y="1258672"/>
            <a:ext cx="7797600" cy="4340656"/>
          </a:xfrm>
          <a:prstGeom prst="plaque">
            <a:avLst>
              <a:gd name="adj" fmla="val 11067"/>
            </a:avLst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254000" h="254000" prst="artDeco"/>
          </a:sp3d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40825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5A6067-9E36-A666-E443-03931345BF63}"/>
              </a:ext>
            </a:extLst>
          </p:cNvPr>
          <p:cNvSpPr txBox="1"/>
          <p:nvPr/>
        </p:nvSpPr>
        <p:spPr>
          <a:xfrm>
            <a:off x="3848632" y="1258672"/>
            <a:ext cx="7797600" cy="4340656"/>
          </a:xfrm>
          <a:prstGeom prst="plaque">
            <a:avLst>
              <a:gd name="adj" fmla="val 11067"/>
            </a:avLst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254000" h="254000" prst="artDeco"/>
          </a:sp3d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25523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5A6067-9E36-A666-E443-03931345BF63}"/>
              </a:ext>
            </a:extLst>
          </p:cNvPr>
          <p:cNvSpPr txBox="1"/>
          <p:nvPr/>
        </p:nvSpPr>
        <p:spPr>
          <a:xfrm>
            <a:off x="3848632" y="1258672"/>
            <a:ext cx="7797600" cy="4340656"/>
          </a:xfrm>
          <a:prstGeom prst="plaque">
            <a:avLst>
              <a:gd name="adj" fmla="val 11067"/>
            </a:avLst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254000" h="254000" prst="artDeco"/>
          </a:sp3d>
        </p:spPr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اكتب نص هنا</a:t>
            </a:r>
          </a:p>
        </p:txBody>
      </p:sp>
    </p:spTree>
    <p:extLst>
      <p:ext uri="{BB962C8B-B14F-4D97-AF65-F5344CB8AC3E}">
        <p14:creationId xmlns:p14="http://schemas.microsoft.com/office/powerpoint/2010/main" val="10994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75</Words>
  <Application>Microsoft Office PowerPoint</Application>
  <PresentationFormat>شاشة عريضة</PresentationFormat>
  <Paragraphs>13</Paragraphs>
  <Slides>9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 Jannat LT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إسلامي 2</dc:title>
  <dc:creator>قناة البوربوينت الإسلامي</dc:creator>
  <cp:lastModifiedBy>قناة البوربوينت الإسلامي</cp:lastModifiedBy>
  <cp:revision>8</cp:revision>
  <dcterms:created xsi:type="dcterms:W3CDTF">2024-01-21T01:53:43Z</dcterms:created>
  <dcterms:modified xsi:type="dcterms:W3CDTF">2025-04-25T02:24:43Z</dcterms:modified>
</cp:coreProperties>
</file>