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743" r:id="rId2"/>
    <p:sldId id="742" r:id="rId3"/>
    <p:sldId id="665" r:id="rId4"/>
    <p:sldId id="737" r:id="rId5"/>
    <p:sldId id="667" r:id="rId6"/>
    <p:sldId id="674" r:id="rId7"/>
    <p:sldId id="749" r:id="rId8"/>
    <p:sldId id="686" r:id="rId9"/>
    <p:sldId id="750" r:id="rId10"/>
    <p:sldId id="751" r:id="rId11"/>
    <p:sldId id="752" r:id="rId12"/>
    <p:sldId id="753" r:id="rId13"/>
    <p:sldId id="666" r:id="rId14"/>
    <p:sldId id="671" r:id="rId15"/>
    <p:sldId id="741" r:id="rId16"/>
    <p:sldId id="675" r:id="rId17"/>
    <p:sldId id="681" r:id="rId18"/>
    <p:sldId id="714" r:id="rId19"/>
    <p:sldId id="682" r:id="rId20"/>
    <p:sldId id="683" r:id="rId21"/>
    <p:sldId id="744" r:id="rId22"/>
    <p:sldId id="745" r:id="rId23"/>
    <p:sldId id="746" r:id="rId24"/>
    <p:sldId id="691" r:id="rId25"/>
    <p:sldId id="698" r:id="rId26"/>
    <p:sldId id="699" r:id="rId27"/>
    <p:sldId id="729" r:id="rId28"/>
    <p:sldId id="730" r:id="rId29"/>
    <p:sldId id="711" r:id="rId30"/>
    <p:sldId id="704" r:id="rId31"/>
    <p:sldId id="726" r:id="rId32"/>
    <p:sldId id="706" r:id="rId33"/>
    <p:sldId id="708" r:id="rId34"/>
    <p:sldId id="716" r:id="rId35"/>
    <p:sldId id="722" r:id="rId36"/>
    <p:sldId id="735" r:id="rId37"/>
    <p:sldId id="747" r:id="rId38"/>
    <p:sldId id="720" r:id="rId39"/>
    <p:sldId id="719" r:id="rId40"/>
    <p:sldId id="717" r:id="rId41"/>
    <p:sldId id="74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KIM" initials="H" lastIdx="4" clrIdx="0">
    <p:extLst>
      <p:ext uri="{19B8F6BF-5375-455C-9EA6-DF929625EA0E}">
        <p15:presenceInfo xmlns:p15="http://schemas.microsoft.com/office/powerpoint/2012/main" userId="HAKIM" providerId="None"/>
      </p:ext>
    </p:extLst>
  </p:cmAuthor>
  <p:cmAuthor id="2" name="SheHab" initials="S" lastIdx="1" clrIdx="1">
    <p:extLst>
      <p:ext uri="{19B8F6BF-5375-455C-9EA6-DF929625EA0E}">
        <p15:presenceInfo xmlns:p15="http://schemas.microsoft.com/office/powerpoint/2012/main" userId="SheHab" providerId="None"/>
      </p:ext>
    </p:extLst>
  </p:cmAuthor>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E1E4"/>
    <a:srgbClr val="ECF0F2"/>
    <a:srgbClr val="CBD4DF"/>
    <a:srgbClr val="BF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6374" autoAdjust="0"/>
  </p:normalViewPr>
  <p:slideViewPr>
    <p:cSldViewPr snapToGrid="0">
      <p:cViewPr varScale="1">
        <p:scale>
          <a:sx n="108" d="100"/>
          <a:sy n="108" d="100"/>
        </p:scale>
        <p:origin x="78"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20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MB TECH SOLUTIONS" userId="96cf75d7a97b0775" providerId="LiveId" clId="{6EB1C037-07AE-4C5F-A3FC-8268583C07D1}"/>
    <pc:docChg chg="modSld">
      <pc:chgData name="RMB TECH SOLUTIONS" userId="96cf75d7a97b0775" providerId="LiveId" clId="{6EB1C037-07AE-4C5F-A3FC-8268583C07D1}" dt="2024-11-16T20:39:22.976" v="29" actId="20577"/>
      <pc:docMkLst>
        <pc:docMk/>
      </pc:docMkLst>
      <pc:sldChg chg="modSp mod">
        <pc:chgData name="RMB TECH SOLUTIONS" userId="96cf75d7a97b0775" providerId="LiveId" clId="{6EB1C037-07AE-4C5F-A3FC-8268583C07D1}" dt="2024-11-16T20:39:22.976" v="29" actId="20577"/>
        <pc:sldMkLst>
          <pc:docMk/>
          <pc:sldMk cId="3838146897" sldId="751"/>
        </pc:sldMkLst>
        <pc:spChg chg="mod">
          <ac:chgData name="RMB TECH SOLUTIONS" userId="96cf75d7a97b0775" providerId="LiveId" clId="{6EB1C037-07AE-4C5F-A3FC-8268583C07D1}" dt="2024-11-16T20:39:03.350" v="6" actId="20577"/>
          <ac:spMkLst>
            <pc:docMk/>
            <pc:sldMk cId="3838146897" sldId="751"/>
            <ac:spMk id="8" creationId="{57A8D443-A0DF-78B3-187E-1FC53C7F31E1}"/>
          </ac:spMkLst>
        </pc:spChg>
        <pc:spChg chg="mod">
          <ac:chgData name="RMB TECH SOLUTIONS" userId="96cf75d7a97b0775" providerId="LiveId" clId="{6EB1C037-07AE-4C5F-A3FC-8268583C07D1}" dt="2024-11-16T20:39:22.976" v="29" actId="20577"/>
          <ac:spMkLst>
            <pc:docMk/>
            <pc:sldMk cId="3838146897" sldId="751"/>
            <ac:spMk id="19" creationId="{E4211676-CD58-92FE-3E44-FFA1B7C38E3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en-US" sz="1500"/>
              <a:t>KPIs</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E29-4BAF-A35C-B4F299422766}"/>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E29-4BAF-A35C-B4F299422766}"/>
            </c:ext>
          </c:extLst>
        </c:ser>
        <c:dLbls>
          <c:showLegendKey val="0"/>
          <c:showVal val="0"/>
          <c:showCatName val="0"/>
          <c:showSerName val="0"/>
          <c:showPercent val="0"/>
          <c:showBubbleSize val="0"/>
        </c:dLbls>
        <c:gapWidth val="219"/>
        <c:overlap val="-27"/>
        <c:axId val="438315103"/>
        <c:axId val="438324255"/>
      </c:barChart>
      <c:lineChart>
        <c:grouping val="standard"/>
        <c:varyColors val="0"/>
        <c:ser>
          <c:idx val="2"/>
          <c:order val="2"/>
          <c:tx>
            <c:strRef>
              <c:f>Sheet1!$D$1</c:f>
              <c:strCache>
                <c:ptCount val="1"/>
                <c:pt idx="0">
                  <c:v>Series 3</c:v>
                </c:pt>
              </c:strCache>
            </c:strRef>
          </c:tx>
          <c:spPr>
            <a:ln w="28575" cap="rnd">
              <a:solidFill>
                <a:schemeClr val="tx1">
                  <a:lumMod val="75000"/>
                  <a:lumOff val="2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E29-4BAF-A35C-B4F299422766}"/>
            </c:ext>
          </c:extLst>
        </c:ser>
        <c:dLbls>
          <c:showLegendKey val="0"/>
          <c:showVal val="0"/>
          <c:showCatName val="0"/>
          <c:showSerName val="0"/>
          <c:showPercent val="0"/>
          <c:showBubbleSize val="0"/>
        </c:dLbls>
        <c:marker val="1"/>
        <c:smooth val="0"/>
        <c:axId val="438315103"/>
        <c:axId val="438324255"/>
      </c:lineChart>
      <c:catAx>
        <c:axId val="43831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38324255"/>
        <c:crosses val="autoZero"/>
        <c:auto val="1"/>
        <c:lblAlgn val="ctr"/>
        <c:lblOffset val="100"/>
        <c:noMultiLvlLbl val="0"/>
      </c:catAx>
      <c:valAx>
        <c:axId val="438324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3831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D9-4F8D-AF60-F7F0E27F80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D9-4F8D-AF60-F7F0E27F80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D9-4F8D-AF60-F7F0E27F80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D9-4F8D-AF60-F7F0E27F80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9EA-4538-AEBF-767E4C433158}"/>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500" dirty="0"/>
              <a:t>Growth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846-459C-821D-6B3C03898DC5}"/>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846-459C-821D-6B3C03898DC5}"/>
            </c:ext>
          </c:extLst>
        </c:ser>
        <c:dLbls>
          <c:showLegendKey val="0"/>
          <c:showVal val="0"/>
          <c:showCatName val="0"/>
          <c:showSerName val="0"/>
          <c:showPercent val="0"/>
          <c:showBubbleSize val="0"/>
        </c:dLbls>
        <c:gapWidth val="219"/>
        <c:overlap val="-27"/>
        <c:axId val="438315103"/>
        <c:axId val="438324255"/>
      </c:barChart>
      <c:lineChart>
        <c:grouping val="standard"/>
        <c:varyColors val="0"/>
        <c:ser>
          <c:idx val="2"/>
          <c:order val="2"/>
          <c:tx>
            <c:strRef>
              <c:f>Sheet1!$D$1</c:f>
              <c:strCache>
                <c:ptCount val="1"/>
                <c:pt idx="0">
                  <c:v>Series 3</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E846-459C-821D-6B3C03898DC5}"/>
            </c:ext>
          </c:extLst>
        </c:ser>
        <c:dLbls>
          <c:showLegendKey val="0"/>
          <c:showVal val="0"/>
          <c:showCatName val="0"/>
          <c:showSerName val="0"/>
          <c:showPercent val="0"/>
          <c:showBubbleSize val="0"/>
        </c:dLbls>
        <c:marker val="1"/>
        <c:smooth val="0"/>
        <c:axId val="438315103"/>
        <c:axId val="438324255"/>
      </c:lineChart>
      <c:catAx>
        <c:axId val="43831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38324255"/>
        <c:crosses val="autoZero"/>
        <c:auto val="1"/>
        <c:lblAlgn val="ctr"/>
        <c:lblOffset val="100"/>
        <c:noMultiLvlLbl val="0"/>
      </c:catAx>
      <c:valAx>
        <c:axId val="438324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3831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6-C883-41D9-B281-4BFB86D7D35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5-C883-41D9-B281-4BFB86D7D3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C883-41D9-B281-4BFB86D7D35D}"/>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3-C883-41D9-B281-4BFB86D7D35D}"/>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2-C883-41D9-B281-4BFB86D7D35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1st Qtr</c:v>
                </c:pt>
                <c:pt idx="1">
                  <c:v>2nd Qtr</c:v>
                </c:pt>
                <c:pt idx="2">
                  <c:v>3rd Qtr</c:v>
                </c:pt>
                <c:pt idx="3">
                  <c:v>4th Qtr</c:v>
                </c:pt>
                <c:pt idx="4">
                  <c:v>4th Qtr</c:v>
                </c:pt>
              </c:strCache>
            </c:strRef>
          </c:cat>
          <c:val>
            <c:numRef>
              <c:f>Sheet1!$B$2:$B$6</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0-C883-41D9-B281-4BFB86D7D35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Series 2</c:v>
                </c:pt>
              </c:strCache>
            </c:strRef>
          </c:tx>
          <c:spPr>
            <a:ln w="28575" cap="rnd">
              <a:solidFill>
                <a:schemeClr val="accent2"/>
              </a:solidFill>
              <a:round/>
            </a:ln>
            <a:effectLst/>
          </c:spPr>
          <c:marker>
            <c:symbol val="circle"/>
            <c:size val="5"/>
            <c:spPr>
              <a:solidFill>
                <a:schemeClr val="accent1"/>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0-F852-4A51-BFFB-731BBB0E3050}"/>
            </c:ext>
          </c:extLst>
        </c:ser>
        <c:ser>
          <c:idx val="2"/>
          <c:order val="1"/>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1-F852-4A51-BFFB-731BBB0E3050}"/>
            </c:ext>
          </c:extLst>
        </c:ser>
        <c:dLbls>
          <c:showLegendKey val="0"/>
          <c:showVal val="0"/>
          <c:showCatName val="0"/>
          <c:showSerName val="0"/>
          <c:showPercent val="0"/>
          <c:showBubbleSize val="0"/>
        </c:dLbls>
        <c:marker val="1"/>
        <c:smooth val="0"/>
        <c:axId val="1656466335"/>
        <c:axId val="1656465503"/>
      </c:lineChart>
      <c:catAx>
        <c:axId val="165646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1656465503"/>
        <c:crosses val="autoZero"/>
        <c:auto val="1"/>
        <c:lblAlgn val="ctr"/>
        <c:lblOffset val="100"/>
        <c:noMultiLvlLbl val="0"/>
      </c:catAx>
      <c:valAx>
        <c:axId val="1656465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crossAx val="1656466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en-US" sz="1500"/>
              <a:t>Financial Projections</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fr-FR"/>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2"/>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c:v>
                </c:pt>
                <c:pt idx="1">
                  <c:v>2.5</c:v>
                </c:pt>
                <c:pt idx="2">
                  <c:v>3.5</c:v>
                </c:pt>
                <c:pt idx="3">
                  <c:v>3.5</c:v>
                </c:pt>
              </c:numCache>
            </c:numRef>
          </c:val>
          <c:smooth val="0"/>
          <c:extLst>
            <c:ext xmlns:c16="http://schemas.microsoft.com/office/drawing/2014/chart" uri="{C3380CC4-5D6E-409C-BE32-E72D297353CC}">
              <c16:uniqueId val="{00000000-A824-4203-BEE1-414467925143}"/>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1"/>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1-A824-4203-BEE1-414467925143}"/>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1"/>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smooth val="0"/>
          <c:extLst>
            <c:ext xmlns:c16="http://schemas.microsoft.com/office/drawing/2014/chart" uri="{C3380CC4-5D6E-409C-BE32-E72D297353CC}">
              <c16:uniqueId val="{00000002-A824-4203-BEE1-414467925143}"/>
            </c:ext>
          </c:extLst>
        </c:ser>
        <c:dLbls>
          <c:showLegendKey val="0"/>
          <c:showVal val="0"/>
          <c:showCatName val="0"/>
          <c:showSerName val="0"/>
          <c:showPercent val="0"/>
          <c:showBubbleSize val="0"/>
        </c:dLbls>
        <c:marker val="1"/>
        <c:smooth val="0"/>
        <c:axId val="1573439551"/>
        <c:axId val="1573438303"/>
      </c:lineChart>
      <c:catAx>
        <c:axId val="1573439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573438303"/>
        <c:crosses val="autoZero"/>
        <c:auto val="1"/>
        <c:lblAlgn val="ctr"/>
        <c:lblOffset val="100"/>
        <c:noMultiLvlLbl val="0"/>
      </c:catAx>
      <c:valAx>
        <c:axId val="1573438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1573439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09ABA8-70F6-4380-BB32-EC98F25ED5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24AE6F-3273-4357-BE23-7C1A7BEB11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0A116E-7C39-4BEA-BB9F-28E232878A9A}" type="datetimeFigureOut">
              <a:rPr lang="en-US" smtClean="0"/>
              <a:t>11/16/2024</a:t>
            </a:fld>
            <a:endParaRPr lang="en-US"/>
          </a:p>
        </p:txBody>
      </p:sp>
      <p:sp>
        <p:nvSpPr>
          <p:cNvPr id="4" name="Footer Placeholder 3">
            <a:extLst>
              <a:ext uri="{FF2B5EF4-FFF2-40B4-BE49-F238E27FC236}">
                <a16:creationId xmlns:a16="http://schemas.microsoft.com/office/drawing/2014/main" id="{3D0943FC-1AFB-40BA-9F90-719FF3D825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B62658-3CB7-4253-AB8D-42F9F62D2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F2C5D8-6A5F-4E04-9664-CAB25958F35C}" type="slidenum">
              <a:rPr lang="en-US" smtClean="0"/>
              <a:t>‹N°›</a:t>
            </a:fld>
            <a:endParaRPr lang="en-US"/>
          </a:p>
        </p:txBody>
      </p:sp>
    </p:spTree>
    <p:extLst>
      <p:ext uri="{BB962C8B-B14F-4D97-AF65-F5344CB8AC3E}">
        <p14:creationId xmlns:p14="http://schemas.microsoft.com/office/powerpoint/2010/main" val="1704852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8A517-1C90-435E-85F4-AC3B50053056}"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94507-9852-4510-AA5F-A19912708D28}" type="slidenum">
              <a:rPr lang="en-US" smtClean="0"/>
              <a:t>‹N°›</a:t>
            </a:fld>
            <a:endParaRPr lang="en-US"/>
          </a:p>
        </p:txBody>
      </p:sp>
    </p:spTree>
    <p:extLst>
      <p:ext uri="{BB962C8B-B14F-4D97-AF65-F5344CB8AC3E}">
        <p14:creationId xmlns:p14="http://schemas.microsoft.com/office/powerpoint/2010/main" val="226667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50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17DAA4F-B240-1B87-8A74-0AFF7119C3E6}"/>
              </a:ext>
            </a:extLst>
          </p:cNvPr>
          <p:cNvSpPr>
            <a:spLocks noGrp="1"/>
          </p:cNvSpPr>
          <p:nvPr>
            <p:ph type="pic" sz="quarter" idx="11"/>
          </p:nvPr>
        </p:nvSpPr>
        <p:spPr>
          <a:xfrm>
            <a:off x="3458635" y="1849547"/>
            <a:ext cx="2380285" cy="2667298"/>
          </a:xfrm>
          <a:custGeom>
            <a:avLst/>
            <a:gdLst>
              <a:gd name="connsiteX0" fmla="*/ 0 w 2380285"/>
              <a:gd name="connsiteY0" fmla="*/ 0 h 2667298"/>
              <a:gd name="connsiteX1" fmla="*/ 2380285 w 2380285"/>
              <a:gd name="connsiteY1" fmla="*/ 0 h 2667298"/>
              <a:gd name="connsiteX2" fmla="*/ 2380285 w 2380285"/>
              <a:gd name="connsiteY2" fmla="*/ 2667298 h 2667298"/>
              <a:gd name="connsiteX3" fmla="*/ 0 w 2380285"/>
              <a:gd name="connsiteY3" fmla="*/ 2667298 h 2667298"/>
            </a:gdLst>
            <a:ahLst/>
            <a:cxnLst>
              <a:cxn ang="0">
                <a:pos x="connsiteX0" y="connsiteY0"/>
              </a:cxn>
              <a:cxn ang="0">
                <a:pos x="connsiteX1" y="connsiteY1"/>
              </a:cxn>
              <a:cxn ang="0">
                <a:pos x="connsiteX2" y="connsiteY2"/>
              </a:cxn>
              <a:cxn ang="0">
                <a:pos x="connsiteX3" y="connsiteY3"/>
              </a:cxn>
            </a:cxnLst>
            <a:rect l="l" t="t" r="r" b="b"/>
            <a:pathLst>
              <a:path w="2380285" h="2667298">
                <a:moveTo>
                  <a:pt x="0" y="0"/>
                </a:moveTo>
                <a:lnTo>
                  <a:pt x="2380285" y="0"/>
                </a:lnTo>
                <a:lnTo>
                  <a:pt x="2380285" y="2667298"/>
                </a:lnTo>
                <a:lnTo>
                  <a:pt x="0" y="2667298"/>
                </a:lnTo>
                <a:close/>
              </a:path>
            </a:pathLst>
          </a:custGeom>
          <a:solidFill>
            <a:schemeClr val="bg1">
              <a:lumMod val="95000"/>
            </a:schemeClr>
          </a:solidFill>
        </p:spPr>
        <p:txBody>
          <a:bodyPr wrap="square">
            <a:noAutofit/>
          </a:bodyPr>
          <a:lstStyle>
            <a:lvl1pPr>
              <a:defRPr sz="1000"/>
            </a:lvl1pPr>
          </a:lstStyle>
          <a:p>
            <a:endParaRPr lang="en-US"/>
          </a:p>
        </p:txBody>
      </p:sp>
      <p:sp>
        <p:nvSpPr>
          <p:cNvPr id="12" name="Picture Placeholder 11">
            <a:extLst>
              <a:ext uri="{FF2B5EF4-FFF2-40B4-BE49-F238E27FC236}">
                <a16:creationId xmlns:a16="http://schemas.microsoft.com/office/drawing/2014/main" id="{4A559665-C5A1-C06A-6EF7-A11DEA374B97}"/>
              </a:ext>
            </a:extLst>
          </p:cNvPr>
          <p:cNvSpPr>
            <a:spLocks noGrp="1"/>
          </p:cNvSpPr>
          <p:nvPr>
            <p:ph type="pic" sz="quarter" idx="12"/>
          </p:nvPr>
        </p:nvSpPr>
        <p:spPr>
          <a:xfrm>
            <a:off x="6177493" y="1849547"/>
            <a:ext cx="2380285" cy="2667298"/>
          </a:xfrm>
          <a:custGeom>
            <a:avLst/>
            <a:gdLst>
              <a:gd name="connsiteX0" fmla="*/ 0 w 2380285"/>
              <a:gd name="connsiteY0" fmla="*/ 0 h 2667298"/>
              <a:gd name="connsiteX1" fmla="*/ 2380285 w 2380285"/>
              <a:gd name="connsiteY1" fmla="*/ 0 h 2667298"/>
              <a:gd name="connsiteX2" fmla="*/ 2380285 w 2380285"/>
              <a:gd name="connsiteY2" fmla="*/ 2667298 h 2667298"/>
              <a:gd name="connsiteX3" fmla="*/ 0 w 2380285"/>
              <a:gd name="connsiteY3" fmla="*/ 2667298 h 2667298"/>
            </a:gdLst>
            <a:ahLst/>
            <a:cxnLst>
              <a:cxn ang="0">
                <a:pos x="connsiteX0" y="connsiteY0"/>
              </a:cxn>
              <a:cxn ang="0">
                <a:pos x="connsiteX1" y="connsiteY1"/>
              </a:cxn>
              <a:cxn ang="0">
                <a:pos x="connsiteX2" y="connsiteY2"/>
              </a:cxn>
              <a:cxn ang="0">
                <a:pos x="connsiteX3" y="connsiteY3"/>
              </a:cxn>
            </a:cxnLst>
            <a:rect l="l" t="t" r="r" b="b"/>
            <a:pathLst>
              <a:path w="2380285" h="2667298">
                <a:moveTo>
                  <a:pt x="0" y="0"/>
                </a:moveTo>
                <a:lnTo>
                  <a:pt x="2380285" y="0"/>
                </a:lnTo>
                <a:lnTo>
                  <a:pt x="2380285" y="2667298"/>
                </a:lnTo>
                <a:lnTo>
                  <a:pt x="0" y="2667298"/>
                </a:lnTo>
                <a:close/>
              </a:path>
            </a:pathLst>
          </a:custGeom>
          <a:solidFill>
            <a:schemeClr val="bg1">
              <a:lumMod val="95000"/>
            </a:schemeClr>
          </a:solidFill>
        </p:spPr>
        <p:txBody>
          <a:bodyPr wrap="square">
            <a:noAutofit/>
          </a:bodyPr>
          <a:lstStyle>
            <a:lvl1pPr>
              <a:defRPr sz="1000"/>
            </a:lvl1pPr>
          </a:lstStyle>
          <a:p>
            <a:endParaRPr lang="en-US"/>
          </a:p>
        </p:txBody>
      </p:sp>
      <p:sp>
        <p:nvSpPr>
          <p:cNvPr id="17" name="Picture Placeholder 16">
            <a:extLst>
              <a:ext uri="{FF2B5EF4-FFF2-40B4-BE49-F238E27FC236}">
                <a16:creationId xmlns:a16="http://schemas.microsoft.com/office/drawing/2014/main" id="{16339328-A5F8-3DEF-5CA4-201C5A034A6A}"/>
              </a:ext>
            </a:extLst>
          </p:cNvPr>
          <p:cNvSpPr>
            <a:spLocks noGrp="1"/>
          </p:cNvSpPr>
          <p:nvPr>
            <p:ph type="pic" sz="quarter" idx="13"/>
          </p:nvPr>
        </p:nvSpPr>
        <p:spPr>
          <a:xfrm>
            <a:off x="8893659" y="1849547"/>
            <a:ext cx="2380285" cy="2667298"/>
          </a:xfrm>
          <a:custGeom>
            <a:avLst/>
            <a:gdLst>
              <a:gd name="connsiteX0" fmla="*/ 0 w 2380285"/>
              <a:gd name="connsiteY0" fmla="*/ 0 h 2667298"/>
              <a:gd name="connsiteX1" fmla="*/ 2380285 w 2380285"/>
              <a:gd name="connsiteY1" fmla="*/ 0 h 2667298"/>
              <a:gd name="connsiteX2" fmla="*/ 2380285 w 2380285"/>
              <a:gd name="connsiteY2" fmla="*/ 2667298 h 2667298"/>
              <a:gd name="connsiteX3" fmla="*/ 0 w 2380285"/>
              <a:gd name="connsiteY3" fmla="*/ 2667298 h 2667298"/>
            </a:gdLst>
            <a:ahLst/>
            <a:cxnLst>
              <a:cxn ang="0">
                <a:pos x="connsiteX0" y="connsiteY0"/>
              </a:cxn>
              <a:cxn ang="0">
                <a:pos x="connsiteX1" y="connsiteY1"/>
              </a:cxn>
              <a:cxn ang="0">
                <a:pos x="connsiteX2" y="connsiteY2"/>
              </a:cxn>
              <a:cxn ang="0">
                <a:pos x="connsiteX3" y="connsiteY3"/>
              </a:cxn>
            </a:cxnLst>
            <a:rect l="l" t="t" r="r" b="b"/>
            <a:pathLst>
              <a:path w="2380285" h="2667298">
                <a:moveTo>
                  <a:pt x="0" y="0"/>
                </a:moveTo>
                <a:lnTo>
                  <a:pt x="2380285" y="0"/>
                </a:lnTo>
                <a:lnTo>
                  <a:pt x="2380285" y="2667298"/>
                </a:lnTo>
                <a:lnTo>
                  <a:pt x="0" y="2667298"/>
                </a:ln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1E995840-A62A-906E-1E59-DBECFE045149}"/>
              </a:ext>
            </a:extLst>
          </p:cNvPr>
          <p:cNvSpPr>
            <a:spLocks noGrp="1"/>
          </p:cNvSpPr>
          <p:nvPr>
            <p:ph type="pic" sz="quarter" idx="10"/>
          </p:nvPr>
        </p:nvSpPr>
        <p:spPr>
          <a:xfrm>
            <a:off x="737085" y="1849547"/>
            <a:ext cx="2380285" cy="2667298"/>
          </a:xfrm>
          <a:custGeom>
            <a:avLst/>
            <a:gdLst>
              <a:gd name="connsiteX0" fmla="*/ 0 w 2380285"/>
              <a:gd name="connsiteY0" fmla="*/ 0 h 2667298"/>
              <a:gd name="connsiteX1" fmla="*/ 2380285 w 2380285"/>
              <a:gd name="connsiteY1" fmla="*/ 0 h 2667298"/>
              <a:gd name="connsiteX2" fmla="*/ 2380285 w 2380285"/>
              <a:gd name="connsiteY2" fmla="*/ 2667298 h 2667298"/>
              <a:gd name="connsiteX3" fmla="*/ 0 w 2380285"/>
              <a:gd name="connsiteY3" fmla="*/ 2667298 h 2667298"/>
            </a:gdLst>
            <a:ahLst/>
            <a:cxnLst>
              <a:cxn ang="0">
                <a:pos x="connsiteX0" y="connsiteY0"/>
              </a:cxn>
              <a:cxn ang="0">
                <a:pos x="connsiteX1" y="connsiteY1"/>
              </a:cxn>
              <a:cxn ang="0">
                <a:pos x="connsiteX2" y="connsiteY2"/>
              </a:cxn>
              <a:cxn ang="0">
                <a:pos x="connsiteX3" y="connsiteY3"/>
              </a:cxn>
            </a:cxnLst>
            <a:rect l="l" t="t" r="r" b="b"/>
            <a:pathLst>
              <a:path w="2380285" h="2667298">
                <a:moveTo>
                  <a:pt x="0" y="0"/>
                </a:moveTo>
                <a:lnTo>
                  <a:pt x="2380285" y="0"/>
                </a:lnTo>
                <a:lnTo>
                  <a:pt x="2380285" y="2667298"/>
                </a:lnTo>
                <a:lnTo>
                  <a:pt x="0" y="2667298"/>
                </a:lnTo>
                <a:close/>
              </a:path>
            </a:pathLst>
          </a:custGeom>
          <a:solidFill>
            <a:schemeClr val="bg1">
              <a:lumMod val="95000"/>
            </a:schemeClr>
          </a:solidFill>
        </p:spPr>
        <p:txBody>
          <a:bodyPr wrap="square">
            <a:noAutofit/>
          </a:bodyPr>
          <a:lstStyle>
            <a:lvl1pPr>
              <a:defRPr sz="1000"/>
            </a:lvl1pPr>
          </a:lstStyle>
          <a:p>
            <a:endParaRPr lang="en-US" dirty="0"/>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130153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1" name="Picture Placeholder 10">
            <a:extLst>
              <a:ext uri="{FF2B5EF4-FFF2-40B4-BE49-F238E27FC236}">
                <a16:creationId xmlns:a16="http://schemas.microsoft.com/office/drawing/2014/main" id="{FA3E5C99-5636-40D4-AC68-451222309355}"/>
              </a:ext>
            </a:extLst>
          </p:cNvPr>
          <p:cNvSpPr>
            <a:spLocks noGrp="1"/>
          </p:cNvSpPr>
          <p:nvPr>
            <p:ph type="pic" sz="quarter" idx="10"/>
          </p:nvPr>
        </p:nvSpPr>
        <p:spPr>
          <a:xfrm>
            <a:off x="9030246" y="1677409"/>
            <a:ext cx="2481943" cy="4055424"/>
          </a:xfrm>
          <a:custGeom>
            <a:avLst/>
            <a:gdLst>
              <a:gd name="connsiteX0" fmla="*/ 0 w 2481943"/>
              <a:gd name="connsiteY0" fmla="*/ 0 h 4055424"/>
              <a:gd name="connsiteX1" fmla="*/ 2481943 w 2481943"/>
              <a:gd name="connsiteY1" fmla="*/ 0 h 4055424"/>
              <a:gd name="connsiteX2" fmla="*/ 2481943 w 2481943"/>
              <a:gd name="connsiteY2" fmla="*/ 4055424 h 4055424"/>
              <a:gd name="connsiteX3" fmla="*/ 0 w 2481943"/>
              <a:gd name="connsiteY3" fmla="*/ 4055424 h 4055424"/>
            </a:gdLst>
            <a:ahLst/>
            <a:cxnLst>
              <a:cxn ang="0">
                <a:pos x="connsiteX0" y="connsiteY0"/>
              </a:cxn>
              <a:cxn ang="0">
                <a:pos x="connsiteX1" y="connsiteY1"/>
              </a:cxn>
              <a:cxn ang="0">
                <a:pos x="connsiteX2" y="connsiteY2"/>
              </a:cxn>
              <a:cxn ang="0">
                <a:pos x="connsiteX3" y="connsiteY3"/>
              </a:cxn>
            </a:cxnLst>
            <a:rect l="l" t="t" r="r" b="b"/>
            <a:pathLst>
              <a:path w="2481943" h="4055424">
                <a:moveTo>
                  <a:pt x="0" y="0"/>
                </a:moveTo>
                <a:lnTo>
                  <a:pt x="2481943" y="0"/>
                </a:lnTo>
                <a:lnTo>
                  <a:pt x="2481943" y="4055424"/>
                </a:lnTo>
                <a:lnTo>
                  <a:pt x="0" y="4055424"/>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240842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7002CF0-6444-4F3A-A7B4-61362765B9A2}"/>
              </a:ext>
            </a:extLst>
          </p:cNvPr>
          <p:cNvSpPr>
            <a:spLocks noGrp="1"/>
          </p:cNvSpPr>
          <p:nvPr>
            <p:ph type="pic" sz="quarter" idx="10"/>
          </p:nvPr>
        </p:nvSpPr>
        <p:spPr>
          <a:xfrm>
            <a:off x="0"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336546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E8F2928-8891-46F1-B932-F6F9F0E598BB}"/>
              </a:ext>
            </a:extLst>
          </p:cNvPr>
          <p:cNvSpPr>
            <a:spLocks noGrp="1"/>
          </p:cNvSpPr>
          <p:nvPr>
            <p:ph type="pic" sz="quarter" idx="10"/>
          </p:nvPr>
        </p:nvSpPr>
        <p:spPr>
          <a:xfrm>
            <a:off x="0" y="1"/>
            <a:ext cx="12192000" cy="4676774"/>
          </a:xfrm>
          <a:custGeom>
            <a:avLst/>
            <a:gdLst>
              <a:gd name="connsiteX0" fmla="*/ 0 w 12192000"/>
              <a:gd name="connsiteY0" fmla="*/ 0 h 4676774"/>
              <a:gd name="connsiteX1" fmla="*/ 12192000 w 12192000"/>
              <a:gd name="connsiteY1" fmla="*/ 0 h 4676774"/>
              <a:gd name="connsiteX2" fmla="*/ 12192000 w 12192000"/>
              <a:gd name="connsiteY2" fmla="*/ 4676774 h 4676774"/>
              <a:gd name="connsiteX3" fmla="*/ 0 w 12192000"/>
              <a:gd name="connsiteY3" fmla="*/ 4676774 h 4676774"/>
            </a:gdLst>
            <a:ahLst/>
            <a:cxnLst>
              <a:cxn ang="0">
                <a:pos x="connsiteX0" y="connsiteY0"/>
              </a:cxn>
              <a:cxn ang="0">
                <a:pos x="connsiteX1" y="connsiteY1"/>
              </a:cxn>
              <a:cxn ang="0">
                <a:pos x="connsiteX2" y="connsiteY2"/>
              </a:cxn>
              <a:cxn ang="0">
                <a:pos x="connsiteX3" y="connsiteY3"/>
              </a:cxn>
            </a:cxnLst>
            <a:rect l="l" t="t" r="r" b="b"/>
            <a:pathLst>
              <a:path w="12192000" h="4676774">
                <a:moveTo>
                  <a:pt x="0" y="0"/>
                </a:moveTo>
                <a:lnTo>
                  <a:pt x="12192000" y="0"/>
                </a:lnTo>
                <a:lnTo>
                  <a:pt x="12192000" y="4676774"/>
                </a:lnTo>
                <a:lnTo>
                  <a:pt x="0" y="4676774"/>
                </a:ln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10777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D294B7-BAC1-459C-9A34-FE62E290917D}"/>
              </a:ext>
            </a:extLst>
          </p:cNvPr>
          <p:cNvSpPr>
            <a:spLocks noGrp="1"/>
          </p:cNvSpPr>
          <p:nvPr>
            <p:ph type="pic" sz="quarter" idx="10"/>
          </p:nvPr>
        </p:nvSpPr>
        <p:spPr>
          <a:xfrm>
            <a:off x="6616160" y="1500125"/>
            <a:ext cx="5018536" cy="4798935"/>
          </a:xfrm>
          <a:custGeom>
            <a:avLst/>
            <a:gdLst>
              <a:gd name="connsiteX0" fmla="*/ 0 w 3786096"/>
              <a:gd name="connsiteY0" fmla="*/ 0 h 4798935"/>
              <a:gd name="connsiteX1" fmla="*/ 3786096 w 3786096"/>
              <a:gd name="connsiteY1" fmla="*/ 0 h 4798935"/>
              <a:gd name="connsiteX2" fmla="*/ 3786096 w 3786096"/>
              <a:gd name="connsiteY2" fmla="*/ 4798935 h 4798935"/>
              <a:gd name="connsiteX3" fmla="*/ 0 w 3786096"/>
              <a:gd name="connsiteY3" fmla="*/ 4798935 h 4798935"/>
            </a:gdLst>
            <a:ahLst/>
            <a:cxnLst>
              <a:cxn ang="0">
                <a:pos x="connsiteX0" y="connsiteY0"/>
              </a:cxn>
              <a:cxn ang="0">
                <a:pos x="connsiteX1" y="connsiteY1"/>
              </a:cxn>
              <a:cxn ang="0">
                <a:pos x="connsiteX2" y="connsiteY2"/>
              </a:cxn>
              <a:cxn ang="0">
                <a:pos x="connsiteX3" y="connsiteY3"/>
              </a:cxn>
            </a:cxnLst>
            <a:rect l="l" t="t" r="r" b="b"/>
            <a:pathLst>
              <a:path w="3786096" h="4798935">
                <a:moveTo>
                  <a:pt x="0" y="0"/>
                </a:moveTo>
                <a:lnTo>
                  <a:pt x="3786096" y="0"/>
                </a:lnTo>
                <a:lnTo>
                  <a:pt x="3786096" y="4798935"/>
                </a:lnTo>
                <a:lnTo>
                  <a:pt x="0" y="4798935"/>
                </a:ln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Tree>
    <p:extLst>
      <p:ext uri="{BB962C8B-B14F-4D97-AF65-F5344CB8AC3E}">
        <p14:creationId xmlns:p14="http://schemas.microsoft.com/office/powerpoint/2010/main" val="1875783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11" name="Picture Placeholder 10">
            <a:extLst>
              <a:ext uri="{FF2B5EF4-FFF2-40B4-BE49-F238E27FC236}">
                <a16:creationId xmlns:a16="http://schemas.microsoft.com/office/drawing/2014/main" id="{2A5E3D45-D5C2-4CC1-803B-40BAC81137F9}"/>
              </a:ext>
            </a:extLst>
          </p:cNvPr>
          <p:cNvSpPr>
            <a:spLocks noGrp="1"/>
          </p:cNvSpPr>
          <p:nvPr>
            <p:ph type="pic" sz="quarter" idx="10"/>
          </p:nvPr>
        </p:nvSpPr>
        <p:spPr>
          <a:xfrm>
            <a:off x="0" y="3988548"/>
            <a:ext cx="12192000" cy="2869453"/>
          </a:xfrm>
          <a:custGeom>
            <a:avLst/>
            <a:gdLst>
              <a:gd name="connsiteX0" fmla="*/ 0 w 12192000"/>
              <a:gd name="connsiteY0" fmla="*/ 0 h 2869453"/>
              <a:gd name="connsiteX1" fmla="*/ 12192000 w 12192000"/>
              <a:gd name="connsiteY1" fmla="*/ 0 h 2869453"/>
              <a:gd name="connsiteX2" fmla="*/ 12192000 w 12192000"/>
              <a:gd name="connsiteY2" fmla="*/ 2869453 h 2869453"/>
              <a:gd name="connsiteX3" fmla="*/ 0 w 12192000"/>
              <a:gd name="connsiteY3" fmla="*/ 2869453 h 2869453"/>
            </a:gdLst>
            <a:ahLst/>
            <a:cxnLst>
              <a:cxn ang="0">
                <a:pos x="connsiteX0" y="connsiteY0"/>
              </a:cxn>
              <a:cxn ang="0">
                <a:pos x="connsiteX1" y="connsiteY1"/>
              </a:cxn>
              <a:cxn ang="0">
                <a:pos x="connsiteX2" y="connsiteY2"/>
              </a:cxn>
              <a:cxn ang="0">
                <a:pos x="connsiteX3" y="connsiteY3"/>
              </a:cxn>
            </a:cxnLst>
            <a:rect l="l" t="t" r="r" b="b"/>
            <a:pathLst>
              <a:path w="12192000" h="2869453">
                <a:moveTo>
                  <a:pt x="0" y="0"/>
                </a:moveTo>
                <a:lnTo>
                  <a:pt x="12192000" y="0"/>
                </a:lnTo>
                <a:lnTo>
                  <a:pt x="12192000" y="2869453"/>
                </a:lnTo>
                <a:lnTo>
                  <a:pt x="0" y="2869453"/>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157944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6A1DCFB-A3A1-465A-BAC7-FA4ED7DE68DE}"/>
              </a:ext>
            </a:extLst>
          </p:cNvPr>
          <p:cNvSpPr>
            <a:spLocks noGrp="1"/>
          </p:cNvSpPr>
          <p:nvPr>
            <p:ph type="pic" sz="quarter" idx="11"/>
          </p:nvPr>
        </p:nvSpPr>
        <p:spPr>
          <a:xfrm>
            <a:off x="5829808" y="3993499"/>
            <a:ext cx="1874774" cy="1874774"/>
          </a:xfrm>
          <a:custGeom>
            <a:avLst/>
            <a:gdLst>
              <a:gd name="connsiteX0" fmla="*/ 0 w 1874774"/>
              <a:gd name="connsiteY0" fmla="*/ 0 h 1874774"/>
              <a:gd name="connsiteX1" fmla="*/ 1874774 w 1874774"/>
              <a:gd name="connsiteY1" fmla="*/ 0 h 1874774"/>
              <a:gd name="connsiteX2" fmla="*/ 1874774 w 1874774"/>
              <a:gd name="connsiteY2" fmla="*/ 1874774 h 1874774"/>
              <a:gd name="connsiteX3" fmla="*/ 0 w 1874774"/>
              <a:gd name="connsiteY3" fmla="*/ 1874774 h 1874774"/>
            </a:gdLst>
            <a:ahLst/>
            <a:cxnLst>
              <a:cxn ang="0">
                <a:pos x="connsiteX0" y="connsiteY0"/>
              </a:cxn>
              <a:cxn ang="0">
                <a:pos x="connsiteX1" y="connsiteY1"/>
              </a:cxn>
              <a:cxn ang="0">
                <a:pos x="connsiteX2" y="connsiteY2"/>
              </a:cxn>
              <a:cxn ang="0">
                <a:pos x="connsiteX3" y="connsiteY3"/>
              </a:cxn>
            </a:cxnLst>
            <a:rect l="l" t="t" r="r" b="b"/>
            <a:pathLst>
              <a:path w="1874774" h="1874774">
                <a:moveTo>
                  <a:pt x="0" y="0"/>
                </a:moveTo>
                <a:lnTo>
                  <a:pt x="1874774" y="0"/>
                </a:lnTo>
                <a:lnTo>
                  <a:pt x="1874774" y="1874774"/>
                </a:lnTo>
                <a:lnTo>
                  <a:pt x="0" y="1874774"/>
                </a:ln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2" name="Picture Placeholder 11">
            <a:extLst>
              <a:ext uri="{FF2B5EF4-FFF2-40B4-BE49-F238E27FC236}">
                <a16:creationId xmlns:a16="http://schemas.microsoft.com/office/drawing/2014/main" id="{CBC57E15-0CDC-44E5-9389-519514751157}"/>
              </a:ext>
            </a:extLst>
          </p:cNvPr>
          <p:cNvSpPr>
            <a:spLocks noGrp="1"/>
          </p:cNvSpPr>
          <p:nvPr>
            <p:ph type="pic" sz="quarter" idx="10"/>
          </p:nvPr>
        </p:nvSpPr>
        <p:spPr>
          <a:xfrm>
            <a:off x="5829808" y="1555099"/>
            <a:ext cx="1874774" cy="1874774"/>
          </a:xfrm>
          <a:custGeom>
            <a:avLst/>
            <a:gdLst>
              <a:gd name="connsiteX0" fmla="*/ 0 w 1874774"/>
              <a:gd name="connsiteY0" fmla="*/ 0 h 1874774"/>
              <a:gd name="connsiteX1" fmla="*/ 1874774 w 1874774"/>
              <a:gd name="connsiteY1" fmla="*/ 0 h 1874774"/>
              <a:gd name="connsiteX2" fmla="*/ 1874774 w 1874774"/>
              <a:gd name="connsiteY2" fmla="*/ 1874774 h 1874774"/>
              <a:gd name="connsiteX3" fmla="*/ 0 w 1874774"/>
              <a:gd name="connsiteY3" fmla="*/ 1874774 h 1874774"/>
            </a:gdLst>
            <a:ahLst/>
            <a:cxnLst>
              <a:cxn ang="0">
                <a:pos x="connsiteX0" y="connsiteY0"/>
              </a:cxn>
              <a:cxn ang="0">
                <a:pos x="connsiteX1" y="connsiteY1"/>
              </a:cxn>
              <a:cxn ang="0">
                <a:pos x="connsiteX2" y="connsiteY2"/>
              </a:cxn>
              <a:cxn ang="0">
                <a:pos x="connsiteX3" y="connsiteY3"/>
              </a:cxn>
            </a:cxnLst>
            <a:rect l="l" t="t" r="r" b="b"/>
            <a:pathLst>
              <a:path w="1874774" h="1874774">
                <a:moveTo>
                  <a:pt x="0" y="0"/>
                </a:moveTo>
                <a:lnTo>
                  <a:pt x="1874774" y="0"/>
                </a:lnTo>
                <a:lnTo>
                  <a:pt x="1874774" y="1874774"/>
                </a:lnTo>
                <a:lnTo>
                  <a:pt x="0" y="1874774"/>
                </a:lnTo>
                <a:close/>
              </a:path>
            </a:pathLst>
          </a:custGeom>
          <a:solidFill>
            <a:schemeClr val="bg1">
              <a:lumMod val="95000"/>
            </a:schemeClr>
          </a:solidFill>
        </p:spPr>
        <p:txBody>
          <a:bodyPr wrap="square">
            <a:noAutofit/>
          </a:bodyPr>
          <a:lstStyle>
            <a:lvl1pPr>
              <a:defRPr sz="1000"/>
            </a:lvl1pPr>
          </a:lstStyle>
          <a:p>
            <a:endParaRPr lang="en-US"/>
          </a:p>
        </p:txBody>
      </p:sp>
      <p:sp>
        <p:nvSpPr>
          <p:cNvPr id="15" name="Picture Placeholder 14">
            <a:extLst>
              <a:ext uri="{FF2B5EF4-FFF2-40B4-BE49-F238E27FC236}">
                <a16:creationId xmlns:a16="http://schemas.microsoft.com/office/drawing/2014/main" id="{14FE2A61-A1E7-4F5A-B711-BD44C34D5871}"/>
              </a:ext>
            </a:extLst>
          </p:cNvPr>
          <p:cNvSpPr>
            <a:spLocks noGrp="1"/>
          </p:cNvSpPr>
          <p:nvPr>
            <p:ph type="pic" sz="quarter" idx="12"/>
          </p:nvPr>
        </p:nvSpPr>
        <p:spPr>
          <a:xfrm>
            <a:off x="558800" y="1555100"/>
            <a:ext cx="4851400" cy="2862465"/>
          </a:xfrm>
          <a:custGeom>
            <a:avLst/>
            <a:gdLst>
              <a:gd name="connsiteX0" fmla="*/ 0 w 4851400"/>
              <a:gd name="connsiteY0" fmla="*/ 0 h 2862465"/>
              <a:gd name="connsiteX1" fmla="*/ 4851400 w 4851400"/>
              <a:gd name="connsiteY1" fmla="*/ 0 h 2862465"/>
              <a:gd name="connsiteX2" fmla="*/ 4851400 w 4851400"/>
              <a:gd name="connsiteY2" fmla="*/ 2862465 h 2862465"/>
              <a:gd name="connsiteX3" fmla="*/ 0 w 4851400"/>
              <a:gd name="connsiteY3" fmla="*/ 2862465 h 2862465"/>
            </a:gdLst>
            <a:ahLst/>
            <a:cxnLst>
              <a:cxn ang="0">
                <a:pos x="connsiteX0" y="connsiteY0"/>
              </a:cxn>
              <a:cxn ang="0">
                <a:pos x="connsiteX1" y="connsiteY1"/>
              </a:cxn>
              <a:cxn ang="0">
                <a:pos x="connsiteX2" y="connsiteY2"/>
              </a:cxn>
              <a:cxn ang="0">
                <a:pos x="connsiteX3" y="connsiteY3"/>
              </a:cxn>
            </a:cxnLst>
            <a:rect l="l" t="t" r="r" b="b"/>
            <a:pathLst>
              <a:path w="4851400" h="2862465">
                <a:moveTo>
                  <a:pt x="0" y="0"/>
                </a:moveTo>
                <a:lnTo>
                  <a:pt x="4851400" y="0"/>
                </a:lnTo>
                <a:lnTo>
                  <a:pt x="4851400" y="2862465"/>
                </a:lnTo>
                <a:lnTo>
                  <a:pt x="0" y="2862465"/>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325183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3" name="Picture Placeholder 12">
            <a:extLst>
              <a:ext uri="{FF2B5EF4-FFF2-40B4-BE49-F238E27FC236}">
                <a16:creationId xmlns:a16="http://schemas.microsoft.com/office/drawing/2014/main" id="{3190D24B-7F6B-4E4D-803E-19402B62F507}"/>
              </a:ext>
            </a:extLst>
          </p:cNvPr>
          <p:cNvSpPr>
            <a:spLocks noGrp="1"/>
          </p:cNvSpPr>
          <p:nvPr>
            <p:ph type="pic" sz="quarter" idx="10"/>
          </p:nvPr>
        </p:nvSpPr>
        <p:spPr>
          <a:xfrm>
            <a:off x="1347786" y="1769541"/>
            <a:ext cx="2710506" cy="3871161"/>
          </a:xfrm>
          <a:custGeom>
            <a:avLst/>
            <a:gdLst>
              <a:gd name="connsiteX0" fmla="*/ 0 w 2710506"/>
              <a:gd name="connsiteY0" fmla="*/ 0 h 3871161"/>
              <a:gd name="connsiteX1" fmla="*/ 2710506 w 2710506"/>
              <a:gd name="connsiteY1" fmla="*/ 0 h 3871161"/>
              <a:gd name="connsiteX2" fmla="*/ 2710506 w 2710506"/>
              <a:gd name="connsiteY2" fmla="*/ 3871161 h 3871161"/>
              <a:gd name="connsiteX3" fmla="*/ 0 w 2710506"/>
              <a:gd name="connsiteY3" fmla="*/ 3871161 h 3871161"/>
            </a:gdLst>
            <a:ahLst/>
            <a:cxnLst>
              <a:cxn ang="0">
                <a:pos x="connsiteX0" y="connsiteY0"/>
              </a:cxn>
              <a:cxn ang="0">
                <a:pos x="connsiteX1" y="connsiteY1"/>
              </a:cxn>
              <a:cxn ang="0">
                <a:pos x="connsiteX2" y="connsiteY2"/>
              </a:cxn>
              <a:cxn ang="0">
                <a:pos x="connsiteX3" y="connsiteY3"/>
              </a:cxn>
            </a:cxnLst>
            <a:rect l="l" t="t" r="r" b="b"/>
            <a:pathLst>
              <a:path w="2710506" h="3871161">
                <a:moveTo>
                  <a:pt x="0" y="0"/>
                </a:moveTo>
                <a:lnTo>
                  <a:pt x="2710506" y="0"/>
                </a:lnTo>
                <a:lnTo>
                  <a:pt x="2710506" y="3871161"/>
                </a:lnTo>
                <a:lnTo>
                  <a:pt x="0" y="3871161"/>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3985158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1" name="Picture Placeholder 10">
            <a:extLst>
              <a:ext uri="{FF2B5EF4-FFF2-40B4-BE49-F238E27FC236}">
                <a16:creationId xmlns:a16="http://schemas.microsoft.com/office/drawing/2014/main" id="{2B631544-20A9-425F-84F5-72F1058749E5}"/>
              </a:ext>
            </a:extLst>
          </p:cNvPr>
          <p:cNvSpPr>
            <a:spLocks noGrp="1"/>
          </p:cNvSpPr>
          <p:nvPr>
            <p:ph type="pic" sz="quarter" idx="10"/>
          </p:nvPr>
        </p:nvSpPr>
        <p:spPr>
          <a:xfrm>
            <a:off x="4265168" y="1324151"/>
            <a:ext cx="3403309" cy="4761941"/>
          </a:xfrm>
          <a:custGeom>
            <a:avLst/>
            <a:gdLst>
              <a:gd name="connsiteX0" fmla="*/ 0 w 3403309"/>
              <a:gd name="connsiteY0" fmla="*/ 0 h 4761941"/>
              <a:gd name="connsiteX1" fmla="*/ 3403309 w 3403309"/>
              <a:gd name="connsiteY1" fmla="*/ 0 h 4761941"/>
              <a:gd name="connsiteX2" fmla="*/ 3403309 w 3403309"/>
              <a:gd name="connsiteY2" fmla="*/ 4761941 h 4761941"/>
              <a:gd name="connsiteX3" fmla="*/ 0 w 3403309"/>
              <a:gd name="connsiteY3" fmla="*/ 4761941 h 4761941"/>
            </a:gdLst>
            <a:ahLst/>
            <a:cxnLst>
              <a:cxn ang="0">
                <a:pos x="connsiteX0" y="connsiteY0"/>
              </a:cxn>
              <a:cxn ang="0">
                <a:pos x="connsiteX1" y="connsiteY1"/>
              </a:cxn>
              <a:cxn ang="0">
                <a:pos x="connsiteX2" y="connsiteY2"/>
              </a:cxn>
              <a:cxn ang="0">
                <a:pos x="connsiteX3" y="connsiteY3"/>
              </a:cxn>
            </a:cxnLst>
            <a:rect l="l" t="t" r="r" b="b"/>
            <a:pathLst>
              <a:path w="3403309" h="4761941">
                <a:moveTo>
                  <a:pt x="0" y="0"/>
                </a:moveTo>
                <a:lnTo>
                  <a:pt x="3403309" y="0"/>
                </a:lnTo>
                <a:lnTo>
                  <a:pt x="3403309" y="4761941"/>
                </a:lnTo>
                <a:lnTo>
                  <a:pt x="0" y="4761941"/>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376827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CDCFB51-B849-4855-A875-4C6D756C144B}"/>
              </a:ext>
            </a:extLst>
          </p:cNvPr>
          <p:cNvSpPr>
            <a:spLocks noGrp="1"/>
          </p:cNvSpPr>
          <p:nvPr>
            <p:ph type="pic" sz="quarter" idx="10"/>
          </p:nvPr>
        </p:nvSpPr>
        <p:spPr>
          <a:xfrm>
            <a:off x="7584958" y="-2"/>
            <a:ext cx="4607043" cy="5643417"/>
          </a:xfrm>
          <a:custGeom>
            <a:avLst/>
            <a:gdLst>
              <a:gd name="connsiteX0" fmla="*/ 0 w 4607043"/>
              <a:gd name="connsiteY0" fmla="*/ 0 h 4504547"/>
              <a:gd name="connsiteX1" fmla="*/ 4607043 w 4607043"/>
              <a:gd name="connsiteY1" fmla="*/ 0 h 4504547"/>
              <a:gd name="connsiteX2" fmla="*/ 4607043 w 4607043"/>
              <a:gd name="connsiteY2" fmla="*/ 4504547 h 4504547"/>
              <a:gd name="connsiteX3" fmla="*/ 0 w 4607043"/>
              <a:gd name="connsiteY3" fmla="*/ 4504547 h 4504547"/>
            </a:gdLst>
            <a:ahLst/>
            <a:cxnLst>
              <a:cxn ang="0">
                <a:pos x="connsiteX0" y="connsiteY0"/>
              </a:cxn>
              <a:cxn ang="0">
                <a:pos x="connsiteX1" y="connsiteY1"/>
              </a:cxn>
              <a:cxn ang="0">
                <a:pos x="connsiteX2" y="connsiteY2"/>
              </a:cxn>
              <a:cxn ang="0">
                <a:pos x="connsiteX3" y="connsiteY3"/>
              </a:cxn>
            </a:cxnLst>
            <a:rect l="l" t="t" r="r" b="b"/>
            <a:pathLst>
              <a:path w="4607043" h="4504547">
                <a:moveTo>
                  <a:pt x="0" y="0"/>
                </a:moveTo>
                <a:lnTo>
                  <a:pt x="4607043" y="0"/>
                </a:lnTo>
                <a:lnTo>
                  <a:pt x="4607043" y="4504547"/>
                </a:lnTo>
                <a:lnTo>
                  <a:pt x="0" y="4504547"/>
                </a:ln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148404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Tree>
    <p:extLst>
      <p:ext uri="{BB962C8B-B14F-4D97-AF65-F5344CB8AC3E}">
        <p14:creationId xmlns:p14="http://schemas.microsoft.com/office/powerpoint/2010/main" val="2622362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1" name="Picture Placeholder 10">
            <a:extLst>
              <a:ext uri="{FF2B5EF4-FFF2-40B4-BE49-F238E27FC236}">
                <a16:creationId xmlns:a16="http://schemas.microsoft.com/office/drawing/2014/main" id="{0A264683-09C3-4C52-A315-81599FAE4849}"/>
              </a:ext>
            </a:extLst>
          </p:cNvPr>
          <p:cNvSpPr>
            <a:spLocks noGrp="1"/>
          </p:cNvSpPr>
          <p:nvPr>
            <p:ph type="pic" sz="quarter" idx="10"/>
          </p:nvPr>
        </p:nvSpPr>
        <p:spPr>
          <a:xfrm>
            <a:off x="0" y="3429000"/>
            <a:ext cx="6808573" cy="3429000"/>
          </a:xfrm>
          <a:custGeom>
            <a:avLst/>
            <a:gdLst>
              <a:gd name="connsiteX0" fmla="*/ 0 w 6808573"/>
              <a:gd name="connsiteY0" fmla="*/ 0 h 3429000"/>
              <a:gd name="connsiteX1" fmla="*/ 6808573 w 6808573"/>
              <a:gd name="connsiteY1" fmla="*/ 0 h 3429000"/>
              <a:gd name="connsiteX2" fmla="*/ 6808573 w 6808573"/>
              <a:gd name="connsiteY2" fmla="*/ 3429000 h 3429000"/>
              <a:gd name="connsiteX3" fmla="*/ 0 w 6808573"/>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808573" h="3429000">
                <a:moveTo>
                  <a:pt x="0" y="0"/>
                </a:moveTo>
                <a:lnTo>
                  <a:pt x="6808573" y="0"/>
                </a:lnTo>
                <a:lnTo>
                  <a:pt x="6808573" y="3429000"/>
                </a:lnTo>
                <a:lnTo>
                  <a:pt x="0" y="3429000"/>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257279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6" name="Oval 5">
            <a:extLst>
              <a:ext uri="{FF2B5EF4-FFF2-40B4-BE49-F238E27FC236}">
                <a16:creationId xmlns:a16="http://schemas.microsoft.com/office/drawing/2014/main" id="{2F390488-A257-475F-926C-C6E074363D31}"/>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B078C4AD-770D-45E3-83B7-70C3319287E5}"/>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406076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1449BD-6475-7171-094C-463830A01DC2}"/>
              </a:ext>
            </a:extLst>
          </p:cNvPr>
          <p:cNvSpPr>
            <a:spLocks noGrp="1"/>
          </p:cNvSpPr>
          <p:nvPr>
            <p:ph type="pic" sz="quarter" idx="10"/>
          </p:nvPr>
        </p:nvSpPr>
        <p:spPr>
          <a:xfrm>
            <a:off x="5420332" y="1916392"/>
            <a:ext cx="5744813" cy="3657600"/>
          </a:xfrm>
          <a:custGeom>
            <a:avLst/>
            <a:gdLst>
              <a:gd name="connsiteX0" fmla="*/ 0 w 5744813"/>
              <a:gd name="connsiteY0" fmla="*/ 0 h 3657600"/>
              <a:gd name="connsiteX1" fmla="*/ 5744813 w 5744813"/>
              <a:gd name="connsiteY1" fmla="*/ 0 h 3657600"/>
              <a:gd name="connsiteX2" fmla="*/ 5744813 w 5744813"/>
              <a:gd name="connsiteY2" fmla="*/ 3657600 h 3657600"/>
              <a:gd name="connsiteX3" fmla="*/ 0 w 5744813"/>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5744813" h="3657600">
                <a:moveTo>
                  <a:pt x="0" y="0"/>
                </a:moveTo>
                <a:lnTo>
                  <a:pt x="5744813" y="0"/>
                </a:lnTo>
                <a:lnTo>
                  <a:pt x="5744813" y="3657600"/>
                </a:lnTo>
                <a:lnTo>
                  <a:pt x="0" y="3657600"/>
                </a:ln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6" name="Oval 5">
            <a:extLst>
              <a:ext uri="{FF2B5EF4-FFF2-40B4-BE49-F238E27FC236}">
                <a16:creationId xmlns:a16="http://schemas.microsoft.com/office/drawing/2014/main" id="{2F390488-A257-475F-926C-C6E074363D31}"/>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B078C4AD-770D-45E3-83B7-70C3319287E5}"/>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11111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CCCEFBB-351E-369F-DBF6-76A2F374F714}"/>
              </a:ext>
            </a:extLst>
          </p:cNvPr>
          <p:cNvSpPr>
            <a:spLocks noGrp="1"/>
          </p:cNvSpPr>
          <p:nvPr>
            <p:ph type="pic" sz="quarter" idx="10"/>
          </p:nvPr>
        </p:nvSpPr>
        <p:spPr>
          <a:xfrm>
            <a:off x="2589079" y="2169708"/>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13" name="Picture Placeholder 12">
            <a:extLst>
              <a:ext uri="{FF2B5EF4-FFF2-40B4-BE49-F238E27FC236}">
                <a16:creationId xmlns:a16="http://schemas.microsoft.com/office/drawing/2014/main" id="{B892C705-93E9-F155-5D0E-8EF10B354661}"/>
              </a:ext>
            </a:extLst>
          </p:cNvPr>
          <p:cNvSpPr>
            <a:spLocks noGrp="1"/>
          </p:cNvSpPr>
          <p:nvPr>
            <p:ph type="pic" sz="quarter" idx="11"/>
          </p:nvPr>
        </p:nvSpPr>
        <p:spPr>
          <a:xfrm>
            <a:off x="5410200" y="2169708"/>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15" name="Picture Placeholder 14">
            <a:extLst>
              <a:ext uri="{FF2B5EF4-FFF2-40B4-BE49-F238E27FC236}">
                <a16:creationId xmlns:a16="http://schemas.microsoft.com/office/drawing/2014/main" id="{D704D2A1-FE2D-D833-241F-33C8B8369290}"/>
              </a:ext>
            </a:extLst>
          </p:cNvPr>
          <p:cNvSpPr>
            <a:spLocks noGrp="1"/>
          </p:cNvSpPr>
          <p:nvPr>
            <p:ph type="pic" sz="quarter" idx="12"/>
          </p:nvPr>
        </p:nvSpPr>
        <p:spPr>
          <a:xfrm>
            <a:off x="8231321" y="2169708"/>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6" name="Oval 5">
            <a:extLst>
              <a:ext uri="{FF2B5EF4-FFF2-40B4-BE49-F238E27FC236}">
                <a16:creationId xmlns:a16="http://schemas.microsoft.com/office/drawing/2014/main" id="{2F390488-A257-475F-926C-C6E074363D31}"/>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B078C4AD-770D-45E3-83B7-70C3319287E5}"/>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62231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0A1D232D-2C9E-4559-8B64-D776FD3B3E73}"/>
              </a:ext>
            </a:extLst>
          </p:cNvPr>
          <p:cNvSpPr>
            <a:spLocks noGrp="1"/>
          </p:cNvSpPr>
          <p:nvPr>
            <p:ph type="pic" sz="quarter" idx="10"/>
          </p:nvPr>
        </p:nvSpPr>
        <p:spPr>
          <a:xfrm>
            <a:off x="1083354" y="1570929"/>
            <a:ext cx="2543175" cy="3114675"/>
          </a:xfrm>
          <a:custGeom>
            <a:avLst/>
            <a:gdLst>
              <a:gd name="connsiteX0" fmla="*/ 1271588 w 2543175"/>
              <a:gd name="connsiteY0" fmla="*/ 0 h 3114675"/>
              <a:gd name="connsiteX1" fmla="*/ 2543175 w 2543175"/>
              <a:gd name="connsiteY1" fmla="*/ 1270271 h 3114675"/>
              <a:gd name="connsiteX2" fmla="*/ 2543175 w 2543175"/>
              <a:gd name="connsiteY2" fmla="*/ 3114675 h 3114675"/>
              <a:gd name="connsiteX3" fmla="*/ 0 w 2543175"/>
              <a:gd name="connsiteY3" fmla="*/ 3114675 h 3114675"/>
              <a:gd name="connsiteX4" fmla="*/ 0 w 2543175"/>
              <a:gd name="connsiteY4" fmla="*/ 1270271 h 3114675"/>
              <a:gd name="connsiteX5" fmla="*/ 1271588 w 2543175"/>
              <a:gd name="connsiteY5" fmla="*/ 0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175" h="3114675">
                <a:moveTo>
                  <a:pt x="1271588" y="0"/>
                </a:moveTo>
                <a:cubicBezTo>
                  <a:pt x="1975630" y="0"/>
                  <a:pt x="2543175" y="566957"/>
                  <a:pt x="2543175" y="1270271"/>
                </a:cubicBezTo>
                <a:cubicBezTo>
                  <a:pt x="2543175" y="3114675"/>
                  <a:pt x="2543175" y="3114675"/>
                  <a:pt x="2543175" y="3114675"/>
                </a:cubicBezTo>
                <a:cubicBezTo>
                  <a:pt x="0" y="3114675"/>
                  <a:pt x="0" y="3114675"/>
                  <a:pt x="0" y="3114675"/>
                </a:cubicBezTo>
                <a:cubicBezTo>
                  <a:pt x="0" y="1270271"/>
                  <a:pt x="0" y="1270271"/>
                  <a:pt x="0" y="1270271"/>
                </a:cubicBezTo>
                <a:cubicBezTo>
                  <a:pt x="0" y="566957"/>
                  <a:pt x="571137" y="0"/>
                  <a:pt x="1271588"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Tree>
    <p:extLst>
      <p:ext uri="{BB962C8B-B14F-4D97-AF65-F5344CB8AC3E}">
        <p14:creationId xmlns:p14="http://schemas.microsoft.com/office/powerpoint/2010/main" val="29482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1" name="Picture Placeholder 10">
            <a:extLst>
              <a:ext uri="{FF2B5EF4-FFF2-40B4-BE49-F238E27FC236}">
                <a16:creationId xmlns:a16="http://schemas.microsoft.com/office/drawing/2014/main" id="{99656883-3C84-485F-8DF0-247E638EFACB}"/>
              </a:ext>
            </a:extLst>
          </p:cNvPr>
          <p:cNvSpPr>
            <a:spLocks noGrp="1"/>
          </p:cNvSpPr>
          <p:nvPr>
            <p:ph type="pic" sz="quarter" idx="10"/>
          </p:nvPr>
        </p:nvSpPr>
        <p:spPr>
          <a:xfrm>
            <a:off x="561975" y="3225801"/>
            <a:ext cx="4086225" cy="2613977"/>
          </a:xfrm>
          <a:custGeom>
            <a:avLst/>
            <a:gdLst>
              <a:gd name="connsiteX0" fmla="*/ 0 w 4086225"/>
              <a:gd name="connsiteY0" fmla="*/ 0 h 2613977"/>
              <a:gd name="connsiteX1" fmla="*/ 4086225 w 4086225"/>
              <a:gd name="connsiteY1" fmla="*/ 0 h 2613977"/>
              <a:gd name="connsiteX2" fmla="*/ 4086225 w 4086225"/>
              <a:gd name="connsiteY2" fmla="*/ 2613977 h 2613977"/>
              <a:gd name="connsiteX3" fmla="*/ 0 w 4086225"/>
              <a:gd name="connsiteY3" fmla="*/ 2613977 h 2613977"/>
            </a:gdLst>
            <a:ahLst/>
            <a:cxnLst>
              <a:cxn ang="0">
                <a:pos x="connsiteX0" y="connsiteY0"/>
              </a:cxn>
              <a:cxn ang="0">
                <a:pos x="connsiteX1" y="connsiteY1"/>
              </a:cxn>
              <a:cxn ang="0">
                <a:pos x="connsiteX2" y="connsiteY2"/>
              </a:cxn>
              <a:cxn ang="0">
                <a:pos x="connsiteX3" y="connsiteY3"/>
              </a:cxn>
            </a:cxnLst>
            <a:rect l="l" t="t" r="r" b="b"/>
            <a:pathLst>
              <a:path w="4086225" h="2613977">
                <a:moveTo>
                  <a:pt x="0" y="0"/>
                </a:moveTo>
                <a:lnTo>
                  <a:pt x="4086225" y="0"/>
                </a:lnTo>
                <a:lnTo>
                  <a:pt x="4086225" y="2613977"/>
                </a:lnTo>
                <a:lnTo>
                  <a:pt x="0" y="2613977"/>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55629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6" name="Picture Placeholder 15">
            <a:extLst>
              <a:ext uri="{FF2B5EF4-FFF2-40B4-BE49-F238E27FC236}">
                <a16:creationId xmlns:a16="http://schemas.microsoft.com/office/drawing/2014/main" id="{9789B5CC-7B36-44D1-8FDC-7F5B1BECF3A3}"/>
              </a:ext>
            </a:extLst>
          </p:cNvPr>
          <p:cNvSpPr>
            <a:spLocks noGrp="1"/>
          </p:cNvSpPr>
          <p:nvPr>
            <p:ph type="pic" sz="quarter" idx="11"/>
          </p:nvPr>
        </p:nvSpPr>
        <p:spPr>
          <a:xfrm>
            <a:off x="8445098" y="1640524"/>
            <a:ext cx="2769405" cy="4129195"/>
          </a:xfrm>
          <a:custGeom>
            <a:avLst/>
            <a:gdLst>
              <a:gd name="connsiteX0" fmla="*/ 0 w 2769405"/>
              <a:gd name="connsiteY0" fmla="*/ 0 h 4129195"/>
              <a:gd name="connsiteX1" fmla="*/ 2769405 w 2769405"/>
              <a:gd name="connsiteY1" fmla="*/ 0 h 4129195"/>
              <a:gd name="connsiteX2" fmla="*/ 2769405 w 2769405"/>
              <a:gd name="connsiteY2" fmla="*/ 4129195 h 4129195"/>
              <a:gd name="connsiteX3" fmla="*/ 0 w 2769405"/>
              <a:gd name="connsiteY3" fmla="*/ 4129195 h 4129195"/>
            </a:gdLst>
            <a:ahLst/>
            <a:cxnLst>
              <a:cxn ang="0">
                <a:pos x="connsiteX0" y="connsiteY0"/>
              </a:cxn>
              <a:cxn ang="0">
                <a:pos x="connsiteX1" y="connsiteY1"/>
              </a:cxn>
              <a:cxn ang="0">
                <a:pos x="connsiteX2" y="connsiteY2"/>
              </a:cxn>
              <a:cxn ang="0">
                <a:pos x="connsiteX3" y="connsiteY3"/>
              </a:cxn>
            </a:cxnLst>
            <a:rect l="l" t="t" r="r" b="b"/>
            <a:pathLst>
              <a:path w="2769405" h="4129195">
                <a:moveTo>
                  <a:pt x="0" y="0"/>
                </a:moveTo>
                <a:lnTo>
                  <a:pt x="2769405" y="0"/>
                </a:lnTo>
                <a:lnTo>
                  <a:pt x="2769405" y="4129195"/>
                </a:lnTo>
                <a:lnTo>
                  <a:pt x="0" y="4129195"/>
                </a:lnTo>
                <a:close/>
              </a:path>
            </a:pathLst>
          </a:custGeom>
          <a:solidFill>
            <a:schemeClr val="bg1">
              <a:lumMod val="95000"/>
            </a:schemeClr>
          </a:solidFill>
        </p:spPr>
        <p:txBody>
          <a:bodyPr wrap="square">
            <a:noAutofit/>
          </a:bodyPr>
          <a:lstStyle>
            <a:lvl1pPr>
              <a:defRPr sz="1000"/>
            </a:lvl1pPr>
          </a:lstStyle>
          <a:p>
            <a:endParaRPr lang="en-US"/>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3" name="Picture Placeholder 12">
            <a:extLst>
              <a:ext uri="{FF2B5EF4-FFF2-40B4-BE49-F238E27FC236}">
                <a16:creationId xmlns:a16="http://schemas.microsoft.com/office/drawing/2014/main" id="{8DE5477E-FD87-424D-9C03-D237132FD99B}"/>
              </a:ext>
            </a:extLst>
          </p:cNvPr>
          <p:cNvSpPr>
            <a:spLocks noGrp="1"/>
          </p:cNvSpPr>
          <p:nvPr>
            <p:ph type="pic" sz="quarter" idx="10"/>
          </p:nvPr>
        </p:nvSpPr>
        <p:spPr>
          <a:xfrm>
            <a:off x="977498" y="1640523"/>
            <a:ext cx="3200400" cy="2074548"/>
          </a:xfrm>
          <a:custGeom>
            <a:avLst/>
            <a:gdLst>
              <a:gd name="connsiteX0" fmla="*/ 0 w 3200400"/>
              <a:gd name="connsiteY0" fmla="*/ 0 h 2074548"/>
              <a:gd name="connsiteX1" fmla="*/ 3200400 w 3200400"/>
              <a:gd name="connsiteY1" fmla="*/ 0 h 2074548"/>
              <a:gd name="connsiteX2" fmla="*/ 3200400 w 3200400"/>
              <a:gd name="connsiteY2" fmla="*/ 2074548 h 2074548"/>
              <a:gd name="connsiteX3" fmla="*/ 0 w 3200400"/>
              <a:gd name="connsiteY3" fmla="*/ 2074548 h 2074548"/>
            </a:gdLst>
            <a:ahLst/>
            <a:cxnLst>
              <a:cxn ang="0">
                <a:pos x="connsiteX0" y="connsiteY0"/>
              </a:cxn>
              <a:cxn ang="0">
                <a:pos x="connsiteX1" y="connsiteY1"/>
              </a:cxn>
              <a:cxn ang="0">
                <a:pos x="connsiteX2" y="connsiteY2"/>
              </a:cxn>
              <a:cxn ang="0">
                <a:pos x="connsiteX3" y="connsiteY3"/>
              </a:cxn>
            </a:cxnLst>
            <a:rect l="l" t="t" r="r" b="b"/>
            <a:pathLst>
              <a:path w="3200400" h="2074548">
                <a:moveTo>
                  <a:pt x="0" y="0"/>
                </a:moveTo>
                <a:lnTo>
                  <a:pt x="3200400" y="0"/>
                </a:lnTo>
                <a:lnTo>
                  <a:pt x="3200400" y="2074548"/>
                </a:lnTo>
                <a:lnTo>
                  <a:pt x="0" y="2074548"/>
                </a:ln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80523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5F42C91-1FCB-4F04-91FA-5A75E6C1722A}"/>
              </a:ext>
            </a:extLst>
          </p:cNvPr>
          <p:cNvSpPr>
            <a:spLocks noGrp="1"/>
          </p:cNvSpPr>
          <p:nvPr>
            <p:ph type="pic" sz="quarter" idx="13"/>
          </p:nvPr>
        </p:nvSpPr>
        <p:spPr>
          <a:xfrm>
            <a:off x="4528126" y="4235606"/>
            <a:ext cx="1233181" cy="1456634"/>
          </a:xfrm>
          <a:custGeom>
            <a:avLst/>
            <a:gdLst>
              <a:gd name="connsiteX0" fmla="*/ 157909 w 1233181"/>
              <a:gd name="connsiteY0" fmla="*/ 0 h 1456634"/>
              <a:gd name="connsiteX1" fmla="*/ 1075272 w 1233181"/>
              <a:gd name="connsiteY1" fmla="*/ 0 h 1456634"/>
              <a:gd name="connsiteX2" fmla="*/ 1233181 w 1233181"/>
              <a:gd name="connsiteY2" fmla="*/ 157909 h 1456634"/>
              <a:gd name="connsiteX3" fmla="*/ 1233181 w 1233181"/>
              <a:gd name="connsiteY3" fmla="*/ 1298725 h 1456634"/>
              <a:gd name="connsiteX4" fmla="*/ 1075272 w 1233181"/>
              <a:gd name="connsiteY4" fmla="*/ 1456634 h 1456634"/>
              <a:gd name="connsiteX5" fmla="*/ 157909 w 1233181"/>
              <a:gd name="connsiteY5" fmla="*/ 1456634 h 1456634"/>
              <a:gd name="connsiteX6" fmla="*/ 0 w 1233181"/>
              <a:gd name="connsiteY6" fmla="*/ 1298725 h 1456634"/>
              <a:gd name="connsiteX7" fmla="*/ 0 w 1233181"/>
              <a:gd name="connsiteY7" fmla="*/ 157909 h 1456634"/>
              <a:gd name="connsiteX8" fmla="*/ 157909 w 1233181"/>
              <a:gd name="connsiteY8" fmla="*/ 0 h 14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181" h="1456634">
                <a:moveTo>
                  <a:pt x="157909" y="0"/>
                </a:moveTo>
                <a:lnTo>
                  <a:pt x="1075272" y="0"/>
                </a:lnTo>
                <a:cubicBezTo>
                  <a:pt x="1162483" y="0"/>
                  <a:pt x="1233181" y="70698"/>
                  <a:pt x="1233181" y="157909"/>
                </a:cubicBezTo>
                <a:lnTo>
                  <a:pt x="1233181" y="1298725"/>
                </a:lnTo>
                <a:cubicBezTo>
                  <a:pt x="1233181" y="1385936"/>
                  <a:pt x="1162483" y="1456634"/>
                  <a:pt x="1075272" y="1456634"/>
                </a:cubicBezTo>
                <a:lnTo>
                  <a:pt x="157909" y="1456634"/>
                </a:lnTo>
                <a:cubicBezTo>
                  <a:pt x="70698" y="1456634"/>
                  <a:pt x="0" y="1385936"/>
                  <a:pt x="0" y="1298725"/>
                </a:cubicBezTo>
                <a:lnTo>
                  <a:pt x="0" y="157909"/>
                </a:lnTo>
                <a:cubicBezTo>
                  <a:pt x="0" y="70698"/>
                  <a:pt x="70698" y="0"/>
                  <a:pt x="157909"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19" name="Picture Placeholder 18">
            <a:extLst>
              <a:ext uri="{FF2B5EF4-FFF2-40B4-BE49-F238E27FC236}">
                <a16:creationId xmlns:a16="http://schemas.microsoft.com/office/drawing/2014/main" id="{D4A0621A-3AC2-4583-ABE1-45B6F7BF87E8}"/>
              </a:ext>
            </a:extLst>
          </p:cNvPr>
          <p:cNvSpPr>
            <a:spLocks noGrp="1"/>
          </p:cNvSpPr>
          <p:nvPr>
            <p:ph type="pic" sz="quarter" idx="14"/>
          </p:nvPr>
        </p:nvSpPr>
        <p:spPr>
          <a:xfrm>
            <a:off x="8502679" y="4235606"/>
            <a:ext cx="1233181" cy="1456634"/>
          </a:xfrm>
          <a:custGeom>
            <a:avLst/>
            <a:gdLst>
              <a:gd name="connsiteX0" fmla="*/ 157909 w 1233181"/>
              <a:gd name="connsiteY0" fmla="*/ 0 h 1456634"/>
              <a:gd name="connsiteX1" fmla="*/ 1075272 w 1233181"/>
              <a:gd name="connsiteY1" fmla="*/ 0 h 1456634"/>
              <a:gd name="connsiteX2" fmla="*/ 1233181 w 1233181"/>
              <a:gd name="connsiteY2" fmla="*/ 157909 h 1456634"/>
              <a:gd name="connsiteX3" fmla="*/ 1233181 w 1233181"/>
              <a:gd name="connsiteY3" fmla="*/ 1298725 h 1456634"/>
              <a:gd name="connsiteX4" fmla="*/ 1075272 w 1233181"/>
              <a:gd name="connsiteY4" fmla="*/ 1456634 h 1456634"/>
              <a:gd name="connsiteX5" fmla="*/ 157909 w 1233181"/>
              <a:gd name="connsiteY5" fmla="*/ 1456634 h 1456634"/>
              <a:gd name="connsiteX6" fmla="*/ 0 w 1233181"/>
              <a:gd name="connsiteY6" fmla="*/ 1298725 h 1456634"/>
              <a:gd name="connsiteX7" fmla="*/ 0 w 1233181"/>
              <a:gd name="connsiteY7" fmla="*/ 157909 h 1456634"/>
              <a:gd name="connsiteX8" fmla="*/ 157909 w 1233181"/>
              <a:gd name="connsiteY8" fmla="*/ 0 h 14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181" h="1456634">
                <a:moveTo>
                  <a:pt x="157909" y="0"/>
                </a:moveTo>
                <a:lnTo>
                  <a:pt x="1075272" y="0"/>
                </a:lnTo>
                <a:cubicBezTo>
                  <a:pt x="1162483" y="0"/>
                  <a:pt x="1233181" y="70698"/>
                  <a:pt x="1233181" y="157909"/>
                </a:cubicBezTo>
                <a:lnTo>
                  <a:pt x="1233181" y="1298725"/>
                </a:lnTo>
                <a:cubicBezTo>
                  <a:pt x="1233181" y="1385936"/>
                  <a:pt x="1162483" y="1456634"/>
                  <a:pt x="1075272" y="1456634"/>
                </a:cubicBezTo>
                <a:lnTo>
                  <a:pt x="157909" y="1456634"/>
                </a:lnTo>
                <a:cubicBezTo>
                  <a:pt x="70698" y="1456634"/>
                  <a:pt x="0" y="1385936"/>
                  <a:pt x="0" y="1298725"/>
                </a:cubicBezTo>
                <a:lnTo>
                  <a:pt x="0" y="157909"/>
                </a:lnTo>
                <a:cubicBezTo>
                  <a:pt x="0" y="70698"/>
                  <a:pt x="70698" y="0"/>
                  <a:pt x="157909"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20" name="Picture Placeholder 19">
            <a:extLst>
              <a:ext uri="{FF2B5EF4-FFF2-40B4-BE49-F238E27FC236}">
                <a16:creationId xmlns:a16="http://schemas.microsoft.com/office/drawing/2014/main" id="{305C16DA-9BA2-40F8-8E6C-41ECA390A77B}"/>
              </a:ext>
            </a:extLst>
          </p:cNvPr>
          <p:cNvSpPr>
            <a:spLocks noGrp="1"/>
          </p:cNvSpPr>
          <p:nvPr>
            <p:ph type="pic" sz="quarter" idx="15"/>
          </p:nvPr>
        </p:nvSpPr>
        <p:spPr>
          <a:xfrm>
            <a:off x="553573" y="4235606"/>
            <a:ext cx="1233181" cy="1456634"/>
          </a:xfrm>
          <a:custGeom>
            <a:avLst/>
            <a:gdLst>
              <a:gd name="connsiteX0" fmla="*/ 157909 w 1233181"/>
              <a:gd name="connsiteY0" fmla="*/ 0 h 1456634"/>
              <a:gd name="connsiteX1" fmla="*/ 1075272 w 1233181"/>
              <a:gd name="connsiteY1" fmla="*/ 0 h 1456634"/>
              <a:gd name="connsiteX2" fmla="*/ 1233181 w 1233181"/>
              <a:gd name="connsiteY2" fmla="*/ 157909 h 1456634"/>
              <a:gd name="connsiteX3" fmla="*/ 1233181 w 1233181"/>
              <a:gd name="connsiteY3" fmla="*/ 1298725 h 1456634"/>
              <a:gd name="connsiteX4" fmla="*/ 1075272 w 1233181"/>
              <a:gd name="connsiteY4" fmla="*/ 1456634 h 1456634"/>
              <a:gd name="connsiteX5" fmla="*/ 157909 w 1233181"/>
              <a:gd name="connsiteY5" fmla="*/ 1456634 h 1456634"/>
              <a:gd name="connsiteX6" fmla="*/ 0 w 1233181"/>
              <a:gd name="connsiteY6" fmla="*/ 1298725 h 1456634"/>
              <a:gd name="connsiteX7" fmla="*/ 0 w 1233181"/>
              <a:gd name="connsiteY7" fmla="*/ 157909 h 1456634"/>
              <a:gd name="connsiteX8" fmla="*/ 157909 w 1233181"/>
              <a:gd name="connsiteY8" fmla="*/ 0 h 14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181" h="1456634">
                <a:moveTo>
                  <a:pt x="157909" y="0"/>
                </a:moveTo>
                <a:lnTo>
                  <a:pt x="1075272" y="0"/>
                </a:lnTo>
                <a:cubicBezTo>
                  <a:pt x="1162483" y="0"/>
                  <a:pt x="1233181" y="70698"/>
                  <a:pt x="1233181" y="157909"/>
                </a:cubicBezTo>
                <a:lnTo>
                  <a:pt x="1233181" y="1298725"/>
                </a:lnTo>
                <a:cubicBezTo>
                  <a:pt x="1233181" y="1385936"/>
                  <a:pt x="1162483" y="1456634"/>
                  <a:pt x="1075272" y="1456634"/>
                </a:cubicBezTo>
                <a:lnTo>
                  <a:pt x="157909" y="1456634"/>
                </a:lnTo>
                <a:cubicBezTo>
                  <a:pt x="70698" y="1456634"/>
                  <a:pt x="0" y="1385936"/>
                  <a:pt x="0" y="1298725"/>
                </a:cubicBezTo>
                <a:lnTo>
                  <a:pt x="0" y="157909"/>
                </a:lnTo>
                <a:cubicBezTo>
                  <a:pt x="0" y="70698"/>
                  <a:pt x="70698" y="0"/>
                  <a:pt x="157909"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16" name="Picture Placeholder 15">
            <a:extLst>
              <a:ext uri="{FF2B5EF4-FFF2-40B4-BE49-F238E27FC236}">
                <a16:creationId xmlns:a16="http://schemas.microsoft.com/office/drawing/2014/main" id="{69CBEB65-7309-4FB2-976A-B171296BE586}"/>
              </a:ext>
            </a:extLst>
          </p:cNvPr>
          <p:cNvSpPr>
            <a:spLocks noGrp="1"/>
          </p:cNvSpPr>
          <p:nvPr>
            <p:ph type="pic" sz="quarter" idx="11"/>
          </p:nvPr>
        </p:nvSpPr>
        <p:spPr>
          <a:xfrm>
            <a:off x="4528126" y="1789778"/>
            <a:ext cx="1233181" cy="1456634"/>
          </a:xfrm>
          <a:custGeom>
            <a:avLst/>
            <a:gdLst>
              <a:gd name="connsiteX0" fmla="*/ 157909 w 1233181"/>
              <a:gd name="connsiteY0" fmla="*/ 0 h 1456634"/>
              <a:gd name="connsiteX1" fmla="*/ 1075272 w 1233181"/>
              <a:gd name="connsiteY1" fmla="*/ 0 h 1456634"/>
              <a:gd name="connsiteX2" fmla="*/ 1233181 w 1233181"/>
              <a:gd name="connsiteY2" fmla="*/ 157909 h 1456634"/>
              <a:gd name="connsiteX3" fmla="*/ 1233181 w 1233181"/>
              <a:gd name="connsiteY3" fmla="*/ 1298725 h 1456634"/>
              <a:gd name="connsiteX4" fmla="*/ 1075272 w 1233181"/>
              <a:gd name="connsiteY4" fmla="*/ 1456634 h 1456634"/>
              <a:gd name="connsiteX5" fmla="*/ 157909 w 1233181"/>
              <a:gd name="connsiteY5" fmla="*/ 1456634 h 1456634"/>
              <a:gd name="connsiteX6" fmla="*/ 0 w 1233181"/>
              <a:gd name="connsiteY6" fmla="*/ 1298725 h 1456634"/>
              <a:gd name="connsiteX7" fmla="*/ 0 w 1233181"/>
              <a:gd name="connsiteY7" fmla="*/ 157909 h 1456634"/>
              <a:gd name="connsiteX8" fmla="*/ 157909 w 1233181"/>
              <a:gd name="connsiteY8" fmla="*/ 0 h 14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181" h="1456634">
                <a:moveTo>
                  <a:pt x="157909" y="0"/>
                </a:moveTo>
                <a:lnTo>
                  <a:pt x="1075272" y="0"/>
                </a:lnTo>
                <a:cubicBezTo>
                  <a:pt x="1162483" y="0"/>
                  <a:pt x="1233181" y="70698"/>
                  <a:pt x="1233181" y="157909"/>
                </a:cubicBezTo>
                <a:lnTo>
                  <a:pt x="1233181" y="1298725"/>
                </a:lnTo>
                <a:cubicBezTo>
                  <a:pt x="1233181" y="1385936"/>
                  <a:pt x="1162483" y="1456634"/>
                  <a:pt x="1075272" y="1456634"/>
                </a:cubicBezTo>
                <a:lnTo>
                  <a:pt x="157909" y="1456634"/>
                </a:lnTo>
                <a:cubicBezTo>
                  <a:pt x="70698" y="1456634"/>
                  <a:pt x="0" y="1385936"/>
                  <a:pt x="0" y="1298725"/>
                </a:cubicBezTo>
                <a:lnTo>
                  <a:pt x="0" y="157909"/>
                </a:lnTo>
                <a:cubicBezTo>
                  <a:pt x="0" y="70698"/>
                  <a:pt x="70698" y="0"/>
                  <a:pt x="157909"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17" name="Picture Placeholder 16">
            <a:extLst>
              <a:ext uri="{FF2B5EF4-FFF2-40B4-BE49-F238E27FC236}">
                <a16:creationId xmlns:a16="http://schemas.microsoft.com/office/drawing/2014/main" id="{645873B3-0DFF-4235-8336-F1B53E4386E3}"/>
              </a:ext>
            </a:extLst>
          </p:cNvPr>
          <p:cNvSpPr>
            <a:spLocks noGrp="1"/>
          </p:cNvSpPr>
          <p:nvPr>
            <p:ph type="pic" sz="quarter" idx="12"/>
          </p:nvPr>
        </p:nvSpPr>
        <p:spPr>
          <a:xfrm>
            <a:off x="8502679" y="1789778"/>
            <a:ext cx="1233181" cy="1456634"/>
          </a:xfrm>
          <a:custGeom>
            <a:avLst/>
            <a:gdLst>
              <a:gd name="connsiteX0" fmla="*/ 157909 w 1233181"/>
              <a:gd name="connsiteY0" fmla="*/ 0 h 1456634"/>
              <a:gd name="connsiteX1" fmla="*/ 1075272 w 1233181"/>
              <a:gd name="connsiteY1" fmla="*/ 0 h 1456634"/>
              <a:gd name="connsiteX2" fmla="*/ 1233181 w 1233181"/>
              <a:gd name="connsiteY2" fmla="*/ 157909 h 1456634"/>
              <a:gd name="connsiteX3" fmla="*/ 1233181 w 1233181"/>
              <a:gd name="connsiteY3" fmla="*/ 1298725 h 1456634"/>
              <a:gd name="connsiteX4" fmla="*/ 1075272 w 1233181"/>
              <a:gd name="connsiteY4" fmla="*/ 1456634 h 1456634"/>
              <a:gd name="connsiteX5" fmla="*/ 157909 w 1233181"/>
              <a:gd name="connsiteY5" fmla="*/ 1456634 h 1456634"/>
              <a:gd name="connsiteX6" fmla="*/ 0 w 1233181"/>
              <a:gd name="connsiteY6" fmla="*/ 1298725 h 1456634"/>
              <a:gd name="connsiteX7" fmla="*/ 0 w 1233181"/>
              <a:gd name="connsiteY7" fmla="*/ 157909 h 1456634"/>
              <a:gd name="connsiteX8" fmla="*/ 157909 w 1233181"/>
              <a:gd name="connsiteY8" fmla="*/ 0 h 14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181" h="1456634">
                <a:moveTo>
                  <a:pt x="157909" y="0"/>
                </a:moveTo>
                <a:lnTo>
                  <a:pt x="1075272" y="0"/>
                </a:lnTo>
                <a:cubicBezTo>
                  <a:pt x="1162483" y="0"/>
                  <a:pt x="1233181" y="70698"/>
                  <a:pt x="1233181" y="157909"/>
                </a:cubicBezTo>
                <a:lnTo>
                  <a:pt x="1233181" y="1298725"/>
                </a:lnTo>
                <a:cubicBezTo>
                  <a:pt x="1233181" y="1385936"/>
                  <a:pt x="1162483" y="1456634"/>
                  <a:pt x="1075272" y="1456634"/>
                </a:cubicBezTo>
                <a:lnTo>
                  <a:pt x="157909" y="1456634"/>
                </a:lnTo>
                <a:cubicBezTo>
                  <a:pt x="70698" y="1456634"/>
                  <a:pt x="0" y="1385936"/>
                  <a:pt x="0" y="1298725"/>
                </a:cubicBezTo>
                <a:lnTo>
                  <a:pt x="0" y="157909"/>
                </a:lnTo>
                <a:cubicBezTo>
                  <a:pt x="0" y="70698"/>
                  <a:pt x="70698" y="0"/>
                  <a:pt x="157909" y="0"/>
                </a:cubicBezTo>
                <a:close/>
              </a:path>
            </a:pathLst>
          </a:custGeom>
          <a:solidFill>
            <a:schemeClr val="bg1">
              <a:lumMod val="95000"/>
            </a:schemeClr>
          </a:solidFill>
        </p:spPr>
        <p:txBody>
          <a:bodyPr wrap="square">
            <a:noAutofit/>
          </a:bodyPr>
          <a:lstStyle>
            <a:lvl1pPr>
              <a:defRPr sz="1000"/>
            </a:lvl1pPr>
          </a:lstStyle>
          <a:p>
            <a:endParaRPr lang="en-US"/>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47675" y="395772"/>
            <a:ext cx="11296650" cy="602086"/>
          </a:xfrm>
          <a:prstGeom prst="rect">
            <a:avLst/>
          </a:prstGeom>
        </p:spPr>
        <p:txBody>
          <a:bodyPr vert="horz" lIns="91440" tIns="45720" rIns="91440" bIns="45720" rtlCol="0" anchor="ctr">
            <a:normAutofit/>
          </a:bodyPr>
          <a:lstStyle>
            <a:lvl1pPr algn="l">
              <a:lnSpc>
                <a:spcPct val="100000"/>
              </a:lnSpc>
              <a:defRPr sz="3000" b="0">
                <a:solidFill>
                  <a:schemeClr val="tx2"/>
                </a:solidFill>
                <a:latin typeface="Montserrat Bold" panose="00000800000000000000" pitchFamily="2" charset="0"/>
              </a:defRPr>
            </a:lvl1pPr>
          </a:lstStyle>
          <a:p>
            <a:r>
              <a:rPr lang="en-US" dirty="0"/>
              <a:t>Click to edit Master title style</a:t>
            </a:r>
          </a:p>
        </p:txBody>
      </p:sp>
      <p:sp>
        <p:nvSpPr>
          <p:cNvPr id="8" name="Oval 7">
            <a:extLst>
              <a:ext uri="{FF2B5EF4-FFF2-40B4-BE49-F238E27FC236}">
                <a16:creationId xmlns:a16="http://schemas.microsoft.com/office/drawing/2014/main" id="{2C944CB6-B198-4A50-A4C7-A1DADDBF28D7}"/>
              </a:ext>
            </a:extLst>
          </p:cNvPr>
          <p:cNvSpPr/>
          <p:nvPr userDrawn="1"/>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7C83E285-E674-4A8E-8A92-DB0BB988B811}"/>
              </a:ext>
            </a:extLst>
          </p:cNvPr>
          <p:cNvSpPr>
            <a:spLocks noGrp="1"/>
          </p:cNvSpPr>
          <p:nvPr>
            <p:ph type="ftr" sz="quarter" idx="3"/>
          </p:nvPr>
        </p:nvSpPr>
        <p:spPr>
          <a:xfrm>
            <a:off x="447675" y="6204426"/>
            <a:ext cx="3200400" cy="365125"/>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10" name="Slide Number Placeholder 5">
            <a:extLst>
              <a:ext uri="{FF2B5EF4-FFF2-40B4-BE49-F238E27FC236}">
                <a16:creationId xmlns:a16="http://schemas.microsoft.com/office/drawing/2014/main" id="{23B89E42-18DE-4566-A5C4-B60B7E68F036}"/>
              </a:ext>
            </a:extLst>
          </p:cNvPr>
          <p:cNvSpPr>
            <a:spLocks noGrp="1"/>
          </p:cNvSpPr>
          <p:nvPr>
            <p:ph type="sldNum" sz="quarter" idx="4"/>
          </p:nvPr>
        </p:nvSpPr>
        <p:spPr>
          <a:xfrm>
            <a:off x="11165145" y="6284569"/>
            <a:ext cx="541687" cy="204839"/>
          </a:xfrm>
          <a:prstGeom prst="rect">
            <a:avLst/>
          </a:prstGeom>
        </p:spPr>
        <p:txBody>
          <a:bodyPr vert="horz" lIns="91440" tIns="45720" rIns="91440" bIns="45720" rtlCol="0" anchor="ctr"/>
          <a:lstStyle>
            <a:lvl1pPr algn="ctr">
              <a:defRPr sz="1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‹N°›</a:t>
            </a:fld>
            <a:endParaRPr lang="en-US" dirty="0"/>
          </a:p>
        </p:txBody>
      </p:sp>
      <p:sp>
        <p:nvSpPr>
          <p:cNvPr id="15" name="Picture Placeholder 14">
            <a:extLst>
              <a:ext uri="{FF2B5EF4-FFF2-40B4-BE49-F238E27FC236}">
                <a16:creationId xmlns:a16="http://schemas.microsoft.com/office/drawing/2014/main" id="{F7583A2B-3DD6-4653-A2DB-02BE52EE7A3F}"/>
              </a:ext>
            </a:extLst>
          </p:cNvPr>
          <p:cNvSpPr>
            <a:spLocks noGrp="1"/>
          </p:cNvSpPr>
          <p:nvPr>
            <p:ph type="pic" sz="quarter" idx="10"/>
          </p:nvPr>
        </p:nvSpPr>
        <p:spPr>
          <a:xfrm>
            <a:off x="553573" y="1789778"/>
            <a:ext cx="1233181" cy="1456634"/>
          </a:xfrm>
          <a:custGeom>
            <a:avLst/>
            <a:gdLst>
              <a:gd name="connsiteX0" fmla="*/ 157909 w 1233181"/>
              <a:gd name="connsiteY0" fmla="*/ 0 h 1456634"/>
              <a:gd name="connsiteX1" fmla="*/ 1075272 w 1233181"/>
              <a:gd name="connsiteY1" fmla="*/ 0 h 1456634"/>
              <a:gd name="connsiteX2" fmla="*/ 1233181 w 1233181"/>
              <a:gd name="connsiteY2" fmla="*/ 157909 h 1456634"/>
              <a:gd name="connsiteX3" fmla="*/ 1233181 w 1233181"/>
              <a:gd name="connsiteY3" fmla="*/ 1298725 h 1456634"/>
              <a:gd name="connsiteX4" fmla="*/ 1075272 w 1233181"/>
              <a:gd name="connsiteY4" fmla="*/ 1456634 h 1456634"/>
              <a:gd name="connsiteX5" fmla="*/ 157909 w 1233181"/>
              <a:gd name="connsiteY5" fmla="*/ 1456634 h 1456634"/>
              <a:gd name="connsiteX6" fmla="*/ 0 w 1233181"/>
              <a:gd name="connsiteY6" fmla="*/ 1298725 h 1456634"/>
              <a:gd name="connsiteX7" fmla="*/ 0 w 1233181"/>
              <a:gd name="connsiteY7" fmla="*/ 157909 h 1456634"/>
              <a:gd name="connsiteX8" fmla="*/ 157909 w 1233181"/>
              <a:gd name="connsiteY8" fmla="*/ 0 h 145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181" h="1456634">
                <a:moveTo>
                  <a:pt x="157909" y="0"/>
                </a:moveTo>
                <a:lnTo>
                  <a:pt x="1075272" y="0"/>
                </a:lnTo>
                <a:cubicBezTo>
                  <a:pt x="1162483" y="0"/>
                  <a:pt x="1233181" y="70698"/>
                  <a:pt x="1233181" y="157909"/>
                </a:cubicBezTo>
                <a:lnTo>
                  <a:pt x="1233181" y="1298725"/>
                </a:lnTo>
                <a:cubicBezTo>
                  <a:pt x="1233181" y="1385936"/>
                  <a:pt x="1162483" y="1456634"/>
                  <a:pt x="1075272" y="1456634"/>
                </a:cubicBezTo>
                <a:lnTo>
                  <a:pt x="157909" y="1456634"/>
                </a:lnTo>
                <a:cubicBezTo>
                  <a:pt x="70698" y="1456634"/>
                  <a:pt x="0" y="1385936"/>
                  <a:pt x="0" y="1298725"/>
                </a:cubicBezTo>
                <a:lnTo>
                  <a:pt x="0" y="157909"/>
                </a:lnTo>
                <a:cubicBezTo>
                  <a:pt x="0" y="70698"/>
                  <a:pt x="70698" y="0"/>
                  <a:pt x="157909" y="0"/>
                </a:cubicBezTo>
                <a:close/>
              </a:path>
            </a:pathLst>
          </a:custGeom>
          <a:solidFill>
            <a:schemeClr val="bg1">
              <a:lumMod val="95000"/>
            </a:schemeClr>
          </a:solidFill>
        </p:spPr>
        <p:txBody>
          <a:bodyPr wrap="square">
            <a:noAutofit/>
          </a:bodyPr>
          <a:lstStyle>
            <a:lvl1pPr>
              <a:defRPr sz="1000"/>
            </a:lvl1pPr>
          </a:lstStyle>
          <a:p>
            <a:endParaRPr lang="en-US"/>
          </a:p>
        </p:txBody>
      </p:sp>
    </p:spTree>
    <p:extLst>
      <p:ext uri="{BB962C8B-B14F-4D97-AF65-F5344CB8AC3E}">
        <p14:creationId xmlns:p14="http://schemas.microsoft.com/office/powerpoint/2010/main" val="366684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238332"/>
      </p:ext>
    </p:extLst>
  </p:cSld>
  <p:clrMap bg1="lt1" tx1="dk1" bg2="lt2" tx2="dk2" accent1="accent1" accent2="accent2" accent3="accent3" accent4="accent4" accent5="accent5" accent6="accent6" hlink="hlink" folHlink="folHlink"/>
  <p:sldLayoutIdLst>
    <p:sldLayoutId id="2147483650" r:id="rId1"/>
    <p:sldLayoutId id="2147483707" r:id="rId2"/>
    <p:sldLayoutId id="2147483720" r:id="rId3"/>
    <p:sldLayoutId id="2147483751" r:id="rId4"/>
    <p:sldLayoutId id="2147483750" r:id="rId5"/>
    <p:sldLayoutId id="2147483749" r:id="rId6"/>
    <p:sldLayoutId id="2147483748" r:id="rId7"/>
    <p:sldLayoutId id="2147483746" r:id="rId8"/>
    <p:sldLayoutId id="2147483743" r:id="rId9"/>
    <p:sldLayoutId id="2147483742" r:id="rId10"/>
    <p:sldLayoutId id="2147483738" r:id="rId11"/>
    <p:sldLayoutId id="2147483736" r:id="rId12"/>
    <p:sldLayoutId id="2147483733" r:id="rId13"/>
    <p:sldLayoutId id="2147483729" r:id="rId14"/>
    <p:sldLayoutId id="2147483723" r:id="rId15"/>
    <p:sldLayoutId id="2147483724" r:id="rId16"/>
    <p:sldLayoutId id="2147483719" r:id="rId17"/>
    <p:sldLayoutId id="2147483716" r:id="rId18"/>
    <p:sldLayoutId id="2147483714" r:id="rId19"/>
    <p:sldLayoutId id="2147483713" r:id="rId20"/>
  </p:sldLayoutIdLst>
  <p:hf hdr="0" dt="0"/>
  <p:txStyles>
    <p:titleStyle>
      <a:lvl1pPr algn="l" defTabSz="914400" rtl="0" eaLnBrk="1" latinLnBrk="0" hangingPunct="1">
        <a:lnSpc>
          <a:spcPct val="90000"/>
        </a:lnSpc>
        <a:spcBef>
          <a:spcPct val="0"/>
        </a:spcBef>
        <a:buNone/>
        <a:defRPr sz="3200" kern="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CF70314-7931-DEF0-486A-BE926381434B}"/>
              </a:ext>
            </a:extLst>
          </p:cNvPr>
          <p:cNvSpPr txBox="1"/>
          <p:nvPr/>
        </p:nvSpPr>
        <p:spPr>
          <a:xfrm>
            <a:off x="8679535" y="6025882"/>
            <a:ext cx="2122697" cy="276999"/>
          </a:xfrm>
          <a:prstGeom prst="rect">
            <a:avLst/>
          </a:prstGeom>
          <a:noFill/>
        </p:spPr>
        <p:txBody>
          <a:bodyPr wrap="none" rtlCol="0">
            <a:spAutoFit/>
          </a:bodyPr>
          <a:lstStyle/>
          <a:p>
            <a:pPr algn="r"/>
            <a:r>
              <a:rPr lang="en-US" sz="1200" spc="300" dirty="0">
                <a:solidFill>
                  <a:schemeClr val="tx1">
                    <a:lumMod val="75000"/>
                    <a:lumOff val="25000"/>
                  </a:schemeClr>
                </a:solidFill>
                <a:latin typeface="Open Sans" pitchFamily="2" charset="0"/>
                <a:ea typeface="Open Sans" pitchFamily="2" charset="0"/>
                <a:cs typeface="Open Sans" pitchFamily="2" charset="0"/>
              </a:rPr>
              <a:t>www.strategy.com</a:t>
            </a:r>
          </a:p>
        </p:txBody>
      </p:sp>
      <p:sp>
        <p:nvSpPr>
          <p:cNvPr id="18" name="TextBox 17">
            <a:extLst>
              <a:ext uri="{FF2B5EF4-FFF2-40B4-BE49-F238E27FC236}">
                <a16:creationId xmlns:a16="http://schemas.microsoft.com/office/drawing/2014/main" id="{56DA6C5C-E4CE-9EF3-1DC4-931672E5E01B}"/>
              </a:ext>
            </a:extLst>
          </p:cNvPr>
          <p:cNvSpPr txBox="1"/>
          <p:nvPr/>
        </p:nvSpPr>
        <p:spPr>
          <a:xfrm>
            <a:off x="1372028" y="6025882"/>
            <a:ext cx="1869423" cy="276999"/>
          </a:xfrm>
          <a:prstGeom prst="rect">
            <a:avLst/>
          </a:prstGeom>
          <a:noFill/>
        </p:spPr>
        <p:txBody>
          <a:bodyPr wrap="none" rtlCol="0">
            <a:spAutoFit/>
          </a:bodyPr>
          <a:lstStyle/>
          <a:p>
            <a:r>
              <a:rPr lang="en-US" sz="1200" spc="300" dirty="0">
                <a:solidFill>
                  <a:schemeClr val="tx1">
                    <a:lumMod val="75000"/>
                    <a:lumOff val="25000"/>
                  </a:schemeClr>
                </a:solidFill>
                <a:latin typeface="Open Sans" pitchFamily="2" charset="0"/>
                <a:ea typeface="Open Sans" pitchFamily="2" charset="0"/>
                <a:cs typeface="Open Sans" pitchFamily="2" charset="0"/>
              </a:rPr>
              <a:t>@creativeslides</a:t>
            </a:r>
          </a:p>
        </p:txBody>
      </p:sp>
      <p:sp>
        <p:nvSpPr>
          <p:cNvPr id="19" name="Freeform 5">
            <a:extLst>
              <a:ext uri="{FF2B5EF4-FFF2-40B4-BE49-F238E27FC236}">
                <a16:creationId xmlns:a16="http://schemas.microsoft.com/office/drawing/2014/main" id="{3A06E950-8303-36CE-5351-A8A8C2E4B4C8}"/>
              </a:ext>
            </a:extLst>
          </p:cNvPr>
          <p:cNvSpPr>
            <a:spLocks noEditPoints="1"/>
          </p:cNvSpPr>
          <p:nvPr/>
        </p:nvSpPr>
        <p:spPr bwMode="auto">
          <a:xfrm>
            <a:off x="5956300" y="5926256"/>
            <a:ext cx="279400" cy="476250"/>
          </a:xfrm>
          <a:custGeom>
            <a:avLst/>
            <a:gdLst>
              <a:gd name="T0" fmla="*/ 1205 w 1205"/>
              <a:gd name="T1" fmla="*/ 617 h 2048"/>
              <a:gd name="T2" fmla="*/ 1108 w 1205"/>
              <a:gd name="T3" fmla="*/ 276 h 2048"/>
              <a:gd name="T4" fmla="*/ 765 w 1205"/>
              <a:gd name="T5" fmla="*/ 24 h 2048"/>
              <a:gd name="T6" fmla="*/ 644 w 1205"/>
              <a:gd name="T7" fmla="*/ 0 h 2048"/>
              <a:gd name="T8" fmla="*/ 564 w 1205"/>
              <a:gd name="T9" fmla="*/ 0 h 2048"/>
              <a:gd name="T10" fmla="*/ 547 w 1205"/>
              <a:gd name="T11" fmla="*/ 3 h 2048"/>
              <a:gd name="T12" fmla="*/ 212 w 1205"/>
              <a:gd name="T13" fmla="*/ 145 h 2048"/>
              <a:gd name="T14" fmla="*/ 0 w 1205"/>
              <a:gd name="T15" fmla="*/ 617 h 2048"/>
              <a:gd name="T16" fmla="*/ 0 w 1205"/>
              <a:gd name="T17" fmla="*/ 1429 h 2048"/>
              <a:gd name="T18" fmla="*/ 98 w 1205"/>
              <a:gd name="T19" fmla="*/ 1773 h 2048"/>
              <a:gd name="T20" fmla="*/ 439 w 1205"/>
              <a:gd name="T21" fmla="*/ 2024 h 2048"/>
              <a:gd name="T22" fmla="*/ 564 w 1205"/>
              <a:gd name="T23" fmla="*/ 2048 h 2048"/>
              <a:gd name="T24" fmla="*/ 644 w 1205"/>
              <a:gd name="T25" fmla="*/ 2048 h 2048"/>
              <a:gd name="T26" fmla="*/ 662 w 1205"/>
              <a:gd name="T27" fmla="*/ 2045 h 2048"/>
              <a:gd name="T28" fmla="*/ 995 w 1205"/>
              <a:gd name="T29" fmla="*/ 1901 h 2048"/>
              <a:gd name="T30" fmla="*/ 1205 w 1205"/>
              <a:gd name="T31" fmla="*/ 1433 h 2048"/>
              <a:gd name="T32" fmla="*/ 1205 w 1205"/>
              <a:gd name="T33" fmla="*/ 617 h 2048"/>
              <a:gd name="T34" fmla="*/ 1082 w 1205"/>
              <a:gd name="T35" fmla="*/ 1024 h 2048"/>
              <a:gd name="T36" fmla="*/ 1081 w 1205"/>
              <a:gd name="T37" fmla="*/ 1024 h 2048"/>
              <a:gd name="T38" fmla="*/ 1080 w 1205"/>
              <a:gd name="T39" fmla="*/ 1472 h 2048"/>
              <a:gd name="T40" fmla="*/ 900 w 1205"/>
              <a:gd name="T41" fmla="*/ 1821 h 2048"/>
              <a:gd name="T42" fmla="*/ 345 w 1205"/>
              <a:gd name="T43" fmla="*/ 1849 h 2048"/>
              <a:gd name="T44" fmla="*/ 129 w 1205"/>
              <a:gd name="T45" fmla="*/ 1512 h 2048"/>
              <a:gd name="T46" fmla="*/ 124 w 1205"/>
              <a:gd name="T47" fmla="*/ 1435 h 2048"/>
              <a:gd name="T48" fmla="*/ 123 w 1205"/>
              <a:gd name="T49" fmla="*/ 613 h 2048"/>
              <a:gd name="T50" fmla="*/ 327 w 1205"/>
              <a:gd name="T51" fmla="*/ 211 h 2048"/>
              <a:gd name="T52" fmla="*/ 878 w 1205"/>
              <a:gd name="T53" fmla="*/ 210 h 2048"/>
              <a:gd name="T54" fmla="*/ 1079 w 1205"/>
              <a:gd name="T55" fmla="*/ 550 h 2048"/>
              <a:gd name="T56" fmla="*/ 1082 w 1205"/>
              <a:gd name="T57" fmla="*/ 618 h 2048"/>
              <a:gd name="T58" fmla="*/ 1082 w 1205"/>
              <a:gd name="T59" fmla="*/ 1024 h 2048"/>
              <a:gd name="T60" fmla="*/ 664 w 1205"/>
              <a:gd name="T61" fmla="*/ 477 h 2048"/>
              <a:gd name="T62" fmla="*/ 603 w 1205"/>
              <a:gd name="T63" fmla="*/ 408 h 2048"/>
              <a:gd name="T64" fmla="*/ 541 w 1205"/>
              <a:gd name="T65" fmla="*/ 476 h 2048"/>
              <a:gd name="T66" fmla="*/ 541 w 1205"/>
              <a:gd name="T67" fmla="*/ 744 h 2048"/>
              <a:gd name="T68" fmla="*/ 603 w 1205"/>
              <a:gd name="T69" fmla="*/ 812 h 2048"/>
              <a:gd name="T70" fmla="*/ 664 w 1205"/>
              <a:gd name="T71" fmla="*/ 744 h 2048"/>
              <a:gd name="T72" fmla="*/ 664 w 1205"/>
              <a:gd name="T73" fmla="*/ 610 h 2048"/>
              <a:gd name="T74" fmla="*/ 664 w 1205"/>
              <a:gd name="T75" fmla="*/ 47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5" h="2048">
                <a:moveTo>
                  <a:pt x="1205" y="617"/>
                </a:moveTo>
                <a:cubicBezTo>
                  <a:pt x="1205" y="494"/>
                  <a:pt x="1176" y="380"/>
                  <a:pt x="1108" y="276"/>
                </a:cubicBezTo>
                <a:cubicBezTo>
                  <a:pt x="1025" y="150"/>
                  <a:pt x="911" y="64"/>
                  <a:pt x="765" y="24"/>
                </a:cubicBezTo>
                <a:cubicBezTo>
                  <a:pt x="726" y="13"/>
                  <a:pt x="685" y="8"/>
                  <a:pt x="644" y="0"/>
                </a:cubicBezTo>
                <a:cubicBezTo>
                  <a:pt x="618" y="0"/>
                  <a:pt x="591" y="0"/>
                  <a:pt x="564" y="0"/>
                </a:cubicBezTo>
                <a:cubicBezTo>
                  <a:pt x="558" y="1"/>
                  <a:pt x="553" y="3"/>
                  <a:pt x="547" y="3"/>
                </a:cubicBezTo>
                <a:cubicBezTo>
                  <a:pt x="420" y="15"/>
                  <a:pt x="308" y="62"/>
                  <a:pt x="212" y="145"/>
                </a:cubicBezTo>
                <a:cubicBezTo>
                  <a:pt x="69" y="269"/>
                  <a:pt x="0" y="428"/>
                  <a:pt x="0" y="617"/>
                </a:cubicBezTo>
                <a:cubicBezTo>
                  <a:pt x="0" y="888"/>
                  <a:pt x="1" y="1158"/>
                  <a:pt x="0" y="1429"/>
                </a:cubicBezTo>
                <a:cubicBezTo>
                  <a:pt x="0" y="1553"/>
                  <a:pt x="29" y="1669"/>
                  <a:pt x="98" y="1773"/>
                </a:cubicBezTo>
                <a:cubicBezTo>
                  <a:pt x="181" y="1898"/>
                  <a:pt x="294" y="1984"/>
                  <a:pt x="439" y="2024"/>
                </a:cubicBezTo>
                <a:cubicBezTo>
                  <a:pt x="480" y="2035"/>
                  <a:pt x="522" y="2040"/>
                  <a:pt x="564" y="2048"/>
                </a:cubicBezTo>
                <a:cubicBezTo>
                  <a:pt x="591" y="2048"/>
                  <a:pt x="618" y="2048"/>
                  <a:pt x="644" y="2048"/>
                </a:cubicBezTo>
                <a:cubicBezTo>
                  <a:pt x="650" y="2047"/>
                  <a:pt x="656" y="2045"/>
                  <a:pt x="662" y="2045"/>
                </a:cubicBezTo>
                <a:cubicBezTo>
                  <a:pt x="788" y="2032"/>
                  <a:pt x="900" y="1985"/>
                  <a:pt x="995" y="1901"/>
                </a:cubicBezTo>
                <a:cubicBezTo>
                  <a:pt x="1136" y="1777"/>
                  <a:pt x="1205" y="1620"/>
                  <a:pt x="1205" y="1433"/>
                </a:cubicBezTo>
                <a:cubicBezTo>
                  <a:pt x="1205" y="1161"/>
                  <a:pt x="1204" y="889"/>
                  <a:pt x="1205" y="617"/>
                </a:cubicBezTo>
                <a:close/>
                <a:moveTo>
                  <a:pt x="1082" y="1024"/>
                </a:moveTo>
                <a:cubicBezTo>
                  <a:pt x="1081" y="1024"/>
                  <a:pt x="1081" y="1024"/>
                  <a:pt x="1081" y="1024"/>
                </a:cubicBezTo>
                <a:cubicBezTo>
                  <a:pt x="1081" y="1173"/>
                  <a:pt x="1084" y="1323"/>
                  <a:pt x="1080" y="1472"/>
                </a:cubicBezTo>
                <a:cubicBezTo>
                  <a:pt x="1075" y="1615"/>
                  <a:pt x="1012" y="1733"/>
                  <a:pt x="900" y="1821"/>
                </a:cubicBezTo>
                <a:cubicBezTo>
                  <a:pt x="733" y="1951"/>
                  <a:pt x="524" y="1961"/>
                  <a:pt x="345" y="1849"/>
                </a:cubicBezTo>
                <a:cubicBezTo>
                  <a:pt x="222" y="1771"/>
                  <a:pt x="150" y="1657"/>
                  <a:pt x="129" y="1512"/>
                </a:cubicBezTo>
                <a:cubicBezTo>
                  <a:pt x="125" y="1487"/>
                  <a:pt x="124" y="1461"/>
                  <a:pt x="124" y="1435"/>
                </a:cubicBezTo>
                <a:cubicBezTo>
                  <a:pt x="123" y="1161"/>
                  <a:pt x="123" y="887"/>
                  <a:pt x="123" y="613"/>
                </a:cubicBezTo>
                <a:cubicBezTo>
                  <a:pt x="124" y="445"/>
                  <a:pt x="191" y="311"/>
                  <a:pt x="327" y="211"/>
                </a:cubicBezTo>
                <a:cubicBezTo>
                  <a:pt x="484" y="95"/>
                  <a:pt x="720" y="95"/>
                  <a:pt x="878" y="210"/>
                </a:cubicBezTo>
                <a:cubicBezTo>
                  <a:pt x="994" y="295"/>
                  <a:pt x="1061" y="408"/>
                  <a:pt x="1079" y="550"/>
                </a:cubicBezTo>
                <a:cubicBezTo>
                  <a:pt x="1082" y="573"/>
                  <a:pt x="1082" y="596"/>
                  <a:pt x="1082" y="618"/>
                </a:cubicBezTo>
                <a:cubicBezTo>
                  <a:pt x="1082" y="753"/>
                  <a:pt x="1082" y="889"/>
                  <a:pt x="1082" y="1024"/>
                </a:cubicBezTo>
                <a:close/>
                <a:moveTo>
                  <a:pt x="664" y="477"/>
                </a:moveTo>
                <a:cubicBezTo>
                  <a:pt x="664" y="435"/>
                  <a:pt x="639" y="408"/>
                  <a:pt x="603" y="408"/>
                </a:cubicBezTo>
                <a:cubicBezTo>
                  <a:pt x="566" y="408"/>
                  <a:pt x="541" y="435"/>
                  <a:pt x="541" y="476"/>
                </a:cubicBezTo>
                <a:cubicBezTo>
                  <a:pt x="541" y="565"/>
                  <a:pt x="541" y="655"/>
                  <a:pt x="541" y="744"/>
                </a:cubicBezTo>
                <a:cubicBezTo>
                  <a:pt x="541" y="785"/>
                  <a:pt x="566" y="812"/>
                  <a:pt x="603" y="812"/>
                </a:cubicBezTo>
                <a:cubicBezTo>
                  <a:pt x="639" y="813"/>
                  <a:pt x="664" y="786"/>
                  <a:pt x="664" y="744"/>
                </a:cubicBezTo>
                <a:cubicBezTo>
                  <a:pt x="664" y="700"/>
                  <a:pt x="664" y="655"/>
                  <a:pt x="664" y="610"/>
                </a:cubicBezTo>
                <a:cubicBezTo>
                  <a:pt x="664" y="566"/>
                  <a:pt x="664" y="521"/>
                  <a:pt x="664" y="47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rgbClr val="FF0000"/>
              </a:solidFill>
            </a:endParaRPr>
          </a:p>
        </p:txBody>
      </p:sp>
      <p:cxnSp>
        <p:nvCxnSpPr>
          <p:cNvPr id="20" name="Straight Connector 19">
            <a:extLst>
              <a:ext uri="{FF2B5EF4-FFF2-40B4-BE49-F238E27FC236}">
                <a16:creationId xmlns:a16="http://schemas.microsoft.com/office/drawing/2014/main" id="{B791DE43-28D4-E550-D1AF-A615B5AF6D9B}"/>
              </a:ext>
            </a:extLst>
          </p:cNvPr>
          <p:cNvCxnSpPr>
            <a:cxnSpLocks/>
          </p:cNvCxnSpPr>
          <p:nvPr/>
        </p:nvCxnSpPr>
        <p:spPr>
          <a:xfrm>
            <a:off x="3543315" y="6164381"/>
            <a:ext cx="16478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1BC7CB-AAC8-F1BA-3674-31DD2EDA4D29}"/>
              </a:ext>
            </a:extLst>
          </p:cNvPr>
          <p:cNvCxnSpPr>
            <a:cxnSpLocks/>
          </p:cNvCxnSpPr>
          <p:nvPr/>
        </p:nvCxnSpPr>
        <p:spPr>
          <a:xfrm>
            <a:off x="6914218" y="6164381"/>
            <a:ext cx="16478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C675FE6-6B63-264C-B7FE-7B5012DF259D}"/>
              </a:ext>
            </a:extLst>
          </p:cNvPr>
          <p:cNvSpPr/>
          <p:nvPr/>
        </p:nvSpPr>
        <p:spPr>
          <a:xfrm>
            <a:off x="4871741" y="0"/>
            <a:ext cx="2430780" cy="5233398"/>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C0A9707-CFC6-C9B8-B49C-E2543B2A7FE3}"/>
              </a:ext>
            </a:extLst>
          </p:cNvPr>
          <p:cNvGrpSpPr/>
          <p:nvPr/>
        </p:nvGrpSpPr>
        <p:grpSpPr>
          <a:xfrm>
            <a:off x="5661303" y="1667216"/>
            <a:ext cx="851655" cy="567771"/>
            <a:chOff x="5744077" y="1527274"/>
            <a:chExt cx="703847" cy="469232"/>
          </a:xfrm>
        </p:grpSpPr>
        <p:sp>
          <p:nvSpPr>
            <p:cNvPr id="16" name="Oval 15">
              <a:extLst>
                <a:ext uri="{FF2B5EF4-FFF2-40B4-BE49-F238E27FC236}">
                  <a16:creationId xmlns:a16="http://schemas.microsoft.com/office/drawing/2014/main" id="{0C54ABE9-62D9-C6F6-505B-99CEC83D779A}"/>
                </a:ext>
              </a:extLst>
            </p:cNvPr>
            <p:cNvSpPr/>
            <p:nvPr/>
          </p:nvSpPr>
          <p:spPr>
            <a:xfrm>
              <a:off x="5978692" y="1527274"/>
              <a:ext cx="469232" cy="469232"/>
            </a:xfrm>
            <a:prstGeom prst="ellipse">
              <a:avLst/>
            </a:prstGeom>
            <a:solidFill>
              <a:schemeClr val="accent1">
                <a:alpha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a:extLst>
                <a:ext uri="{FF2B5EF4-FFF2-40B4-BE49-F238E27FC236}">
                  <a16:creationId xmlns:a16="http://schemas.microsoft.com/office/drawing/2014/main" id="{83FEBBA1-51DB-C43A-067C-1595BBFD2B41}"/>
                </a:ext>
              </a:extLst>
            </p:cNvPr>
            <p:cNvSpPr/>
            <p:nvPr/>
          </p:nvSpPr>
          <p:spPr>
            <a:xfrm>
              <a:off x="5744077" y="1527274"/>
              <a:ext cx="469232" cy="4692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4" name="TextBox 3">
            <a:extLst>
              <a:ext uri="{FF2B5EF4-FFF2-40B4-BE49-F238E27FC236}">
                <a16:creationId xmlns:a16="http://schemas.microsoft.com/office/drawing/2014/main" id="{9A6A4607-FE4F-D10F-C7DB-6113A21CA850}"/>
              </a:ext>
            </a:extLst>
          </p:cNvPr>
          <p:cNvSpPr txBox="1"/>
          <p:nvPr/>
        </p:nvSpPr>
        <p:spPr>
          <a:xfrm>
            <a:off x="2097095" y="2538625"/>
            <a:ext cx="7980070" cy="938719"/>
          </a:xfrm>
          <a:prstGeom prst="rect">
            <a:avLst/>
          </a:prstGeom>
          <a:noFill/>
        </p:spPr>
        <p:txBody>
          <a:bodyPr wrap="none" rtlCol="0">
            <a:spAutoFit/>
          </a:bodyPr>
          <a:lstStyle/>
          <a:p>
            <a:pPr algn="ctr"/>
            <a:r>
              <a:rPr lang="en-US" sz="5500" b="1" dirty="0">
                <a:solidFill>
                  <a:schemeClr val="tx1">
                    <a:lumMod val="75000"/>
                    <a:lumOff val="25000"/>
                  </a:schemeClr>
                </a:solidFill>
                <a:latin typeface="Montserrat" pitchFamily="2" charset="0"/>
              </a:rPr>
              <a:t>BUSINESS STRATEGY</a:t>
            </a:r>
          </a:p>
        </p:txBody>
      </p:sp>
      <p:cxnSp>
        <p:nvCxnSpPr>
          <p:cNvPr id="6" name="Straight Connector 5">
            <a:extLst>
              <a:ext uri="{FF2B5EF4-FFF2-40B4-BE49-F238E27FC236}">
                <a16:creationId xmlns:a16="http://schemas.microsoft.com/office/drawing/2014/main" id="{84A8FDCF-FF6B-FA95-1462-83B495483803}"/>
              </a:ext>
            </a:extLst>
          </p:cNvPr>
          <p:cNvCxnSpPr>
            <a:cxnSpLocks/>
          </p:cNvCxnSpPr>
          <p:nvPr/>
        </p:nvCxnSpPr>
        <p:spPr>
          <a:xfrm>
            <a:off x="5767090" y="5233402"/>
            <a:ext cx="6400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DC3DA7-7741-19A7-D253-4A5E2A33C6AD}"/>
              </a:ext>
            </a:extLst>
          </p:cNvPr>
          <p:cNvSpPr txBox="1"/>
          <p:nvPr/>
        </p:nvSpPr>
        <p:spPr>
          <a:xfrm>
            <a:off x="5218943" y="4217099"/>
            <a:ext cx="1736374" cy="323165"/>
          </a:xfrm>
          <a:prstGeom prst="rect">
            <a:avLst/>
          </a:prstGeom>
          <a:noFill/>
        </p:spPr>
        <p:txBody>
          <a:bodyPr wrap="none" rtlCol="0">
            <a:spAutoFit/>
          </a:bodyPr>
          <a:lstStyle/>
          <a:p>
            <a:pPr algn="ctr"/>
            <a:r>
              <a:rPr lang="en-US" sz="1500" b="1" dirty="0">
                <a:solidFill>
                  <a:schemeClr val="accent2"/>
                </a:solidFill>
                <a:latin typeface="Raleway" pitchFamily="2" charset="0"/>
              </a:rPr>
              <a:t>Date: 01-12-2025</a:t>
            </a:r>
          </a:p>
        </p:txBody>
      </p:sp>
      <p:sp>
        <p:nvSpPr>
          <p:cNvPr id="8" name="TextBox 7">
            <a:extLst>
              <a:ext uri="{FF2B5EF4-FFF2-40B4-BE49-F238E27FC236}">
                <a16:creationId xmlns:a16="http://schemas.microsoft.com/office/drawing/2014/main" id="{052D7300-8AAB-982A-E158-0253F5EFD5FB}"/>
              </a:ext>
            </a:extLst>
          </p:cNvPr>
          <p:cNvSpPr txBox="1"/>
          <p:nvPr/>
        </p:nvSpPr>
        <p:spPr>
          <a:xfrm>
            <a:off x="4019096" y="4525586"/>
            <a:ext cx="4136068" cy="323165"/>
          </a:xfrm>
          <a:prstGeom prst="rect">
            <a:avLst/>
          </a:prstGeom>
          <a:noFill/>
        </p:spPr>
        <p:txBody>
          <a:bodyPr wrap="none" rtlCol="0">
            <a:spAutoFit/>
          </a:bodyPr>
          <a:lstStyle/>
          <a:p>
            <a:pPr algn="ctr"/>
            <a:r>
              <a:rPr lang="en-US" sz="1500" dirty="0">
                <a:solidFill>
                  <a:schemeClr val="tx1">
                    <a:lumMod val="75000"/>
                    <a:lumOff val="25000"/>
                  </a:schemeClr>
                </a:solidFill>
                <a:latin typeface="Open Sans" pitchFamily="2" charset="0"/>
                <a:ea typeface="Open Sans" pitchFamily="2" charset="0"/>
                <a:cs typeface="Open Sans" pitchFamily="2" charset="0"/>
              </a:rPr>
              <a:t>Business Strategy Company Some Title Here</a:t>
            </a:r>
          </a:p>
        </p:txBody>
      </p:sp>
      <p:sp>
        <p:nvSpPr>
          <p:cNvPr id="25" name="TextBox 24">
            <a:extLst>
              <a:ext uri="{FF2B5EF4-FFF2-40B4-BE49-F238E27FC236}">
                <a16:creationId xmlns:a16="http://schemas.microsoft.com/office/drawing/2014/main" id="{E2186450-DA69-479C-7483-C40257DCD67B}"/>
              </a:ext>
            </a:extLst>
          </p:cNvPr>
          <p:cNvSpPr txBox="1"/>
          <p:nvPr/>
        </p:nvSpPr>
        <p:spPr>
          <a:xfrm>
            <a:off x="3147864" y="3335097"/>
            <a:ext cx="5878532" cy="584775"/>
          </a:xfrm>
          <a:prstGeom prst="rect">
            <a:avLst/>
          </a:prstGeom>
          <a:noFill/>
        </p:spPr>
        <p:txBody>
          <a:bodyPr wrap="none" rtlCol="0">
            <a:spAutoFit/>
          </a:bodyPr>
          <a:lstStyle/>
          <a:p>
            <a:pPr algn="ctr"/>
            <a:r>
              <a:rPr lang="en-US" sz="3200" dirty="0">
                <a:solidFill>
                  <a:schemeClr val="bg1">
                    <a:lumMod val="75000"/>
                  </a:schemeClr>
                </a:solidFill>
                <a:latin typeface="Montserrat Medium" pitchFamily="2" charset="0"/>
              </a:rPr>
              <a:t>PRESENTATION TEMPLATE</a:t>
            </a:r>
          </a:p>
        </p:txBody>
      </p:sp>
    </p:spTree>
    <p:extLst>
      <p:ext uri="{BB962C8B-B14F-4D97-AF65-F5344CB8AC3E}">
        <p14:creationId xmlns:p14="http://schemas.microsoft.com/office/powerpoint/2010/main" val="1814589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8DBBD6E-DF3B-4293-BD89-87CE23AE9023}"/>
              </a:ext>
            </a:extLst>
          </p:cNvPr>
          <p:cNvSpPr txBox="1"/>
          <p:nvPr/>
        </p:nvSpPr>
        <p:spPr>
          <a:xfrm>
            <a:off x="447675" y="1008118"/>
            <a:ext cx="6944527" cy="523220"/>
          </a:xfrm>
          <a:prstGeom prst="rect">
            <a:avLst/>
          </a:prstGeom>
          <a:noFill/>
        </p:spPr>
        <p:txBody>
          <a:bodyPr wrap="square" rtlCol="0">
            <a:spAutoFit/>
          </a:bodyPr>
          <a:lstStyle/>
          <a:p>
            <a:r>
              <a:rPr lang="fr-FR" sz="1400" dirty="0"/>
              <a:t>En France, les principales SSII (Sociétés de Services en Ingénierie Informatique), également connues sous le nom d'ESN (Entreprises de Services du Numérique), incluent :</a:t>
            </a:r>
          </a:p>
        </p:txBody>
      </p:sp>
      <p:sp>
        <p:nvSpPr>
          <p:cNvPr id="3" name="TextBox 2">
            <a:extLst>
              <a:ext uri="{FF2B5EF4-FFF2-40B4-BE49-F238E27FC236}">
                <a16:creationId xmlns:a16="http://schemas.microsoft.com/office/drawing/2014/main" id="{03B3B9B1-60D3-55AD-BDA2-5018D3A2F6C7}"/>
              </a:ext>
            </a:extLst>
          </p:cNvPr>
          <p:cNvSpPr txBox="1"/>
          <p:nvPr/>
        </p:nvSpPr>
        <p:spPr>
          <a:xfrm>
            <a:off x="7620629" y="802346"/>
            <a:ext cx="4108818" cy="6247864"/>
          </a:xfrm>
          <a:prstGeom prst="rect">
            <a:avLst/>
          </a:prstGeom>
          <a:noFill/>
        </p:spPr>
        <p:txBody>
          <a:bodyPr wrap="none" rtlCol="0">
            <a:spAutoFit/>
          </a:bodyPr>
          <a:lstStyle/>
          <a:p>
            <a:pPr algn="ctr"/>
            <a:r>
              <a:rPr lang="en-US" sz="40000" dirty="0">
                <a:solidFill>
                  <a:schemeClr val="accent1"/>
                </a:solidFill>
                <a:latin typeface="Raleway Black" pitchFamily="2" charset="0"/>
              </a:rPr>
              <a:t>O</a:t>
            </a:r>
          </a:p>
        </p:txBody>
      </p:sp>
      <p:sp>
        <p:nvSpPr>
          <p:cNvPr id="6" name="TextBox 3">
            <a:extLst>
              <a:ext uri="{FF2B5EF4-FFF2-40B4-BE49-F238E27FC236}">
                <a16:creationId xmlns:a16="http://schemas.microsoft.com/office/drawing/2014/main" id="{A6B804F6-FEC3-2792-B973-49B24382E978}"/>
              </a:ext>
            </a:extLst>
          </p:cNvPr>
          <p:cNvSpPr txBox="1">
            <a:spLocks noGrp="1"/>
          </p:cNvSpPr>
          <p:nvPr>
            <p:ph type="title"/>
          </p:nvPr>
        </p:nvSpPr>
        <p:spPr>
          <a:xfrm>
            <a:off x="447675" y="419914"/>
            <a:ext cx="11296650" cy="553998"/>
          </a:xfrm>
          <a:prstGeom prst="rect">
            <a:avLst/>
          </a:prstGeom>
          <a:noFill/>
        </p:spPr>
        <p:txBody>
          <a:bodyPr wrap="square" rtlCol="0">
            <a:spAutoFit/>
          </a:bodyPr>
          <a:lstStyle/>
          <a:p>
            <a:r>
              <a:rPr lang="en-US" dirty="0" err="1">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L’offre</a:t>
            </a:r>
            <a:r>
              <a:rPr lang="en-US"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 </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8" name="Rectangle 4">
            <a:extLst>
              <a:ext uri="{FF2B5EF4-FFF2-40B4-BE49-F238E27FC236}">
                <a16:creationId xmlns:a16="http://schemas.microsoft.com/office/drawing/2014/main" id="{57A8D443-A0DF-78B3-187E-1FC53C7F31E1}"/>
              </a:ext>
            </a:extLst>
          </p:cNvPr>
          <p:cNvSpPr>
            <a:spLocks noChangeArrowheads="1"/>
          </p:cNvSpPr>
          <p:nvPr/>
        </p:nvSpPr>
        <p:spPr bwMode="auto">
          <a:xfrm>
            <a:off x="447675" y="1580932"/>
            <a:ext cx="3670124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Capgemini</a:t>
            </a:r>
            <a:r>
              <a:rPr lang="fr-FR" altLang="fr-FR" sz="1400" dirty="0">
                <a:latin typeface="Arial" panose="020B0604020202020204" pitchFamily="34" charset="0"/>
              </a:rPr>
              <a:t> /</a:t>
            </a:r>
            <a:r>
              <a:rPr kumimoji="0" lang="fr-FR" altLang="fr-FR" sz="1400" b="1" i="0" u="none" strike="noStrike" cap="none" normalizeH="0" baseline="0" dirty="0">
                <a:ln>
                  <a:noFill/>
                </a:ln>
                <a:solidFill>
                  <a:schemeClr val="tx1"/>
                </a:solidFill>
                <a:effectLst/>
                <a:latin typeface="Arial" panose="020B0604020202020204" pitchFamily="34" charset="0"/>
              </a:rPr>
              <a:t>Atos</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Sopra Steria</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Gfi Informatique</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NEOSOFT</a:t>
            </a:r>
            <a:r>
              <a:rPr lang="fr-FR" altLang="fr-FR" sz="1400" dirty="0">
                <a:latin typeface="Arial" panose="020B0604020202020204" pitchFamily="34" charset="0"/>
              </a:rPr>
              <a:t>/</a:t>
            </a:r>
            <a:r>
              <a:rPr kumimoji="0" lang="fr-FR" altLang="fr-FR" sz="1400" b="1" i="0" u="none" strike="noStrike" cap="none" normalizeH="0" baseline="0" dirty="0" err="1">
                <a:ln>
                  <a:noFill/>
                </a:ln>
                <a:solidFill>
                  <a:schemeClr val="tx1"/>
                </a:solidFill>
                <a:effectLst/>
                <a:latin typeface="Arial" panose="020B0604020202020204" pitchFamily="34" charset="0"/>
              </a:rPr>
              <a:t>Alten</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15" name="TextBox 28">
            <a:extLst>
              <a:ext uri="{FF2B5EF4-FFF2-40B4-BE49-F238E27FC236}">
                <a16:creationId xmlns:a16="http://schemas.microsoft.com/office/drawing/2014/main" id="{7AC65DD2-92D1-2094-B1D1-038DF7578876}"/>
              </a:ext>
            </a:extLst>
          </p:cNvPr>
          <p:cNvSpPr txBox="1"/>
          <p:nvPr/>
        </p:nvSpPr>
        <p:spPr>
          <a:xfrm>
            <a:off x="366159" y="2151679"/>
            <a:ext cx="6944527" cy="1384995"/>
          </a:xfrm>
          <a:prstGeom prst="rect">
            <a:avLst/>
          </a:prstGeom>
          <a:noFill/>
        </p:spPr>
        <p:txBody>
          <a:bodyPr wrap="square" rtlCol="0">
            <a:spAutoFit/>
          </a:bodyPr>
          <a:lstStyle/>
          <a:p>
            <a:r>
              <a:rPr lang="fr-FR" sz="1400" dirty="0"/>
              <a:t>Les sociétés de portage salarial sont des entreprises qui permettent aux freelances et aux consultants indépendants de bénéficier des avantages du statut de salarié tout en conservant leur autonomie. Voici une liste de certaines des principales sociétés de portage salarial en France :</a:t>
            </a:r>
          </a:p>
          <a:p>
            <a:endParaRPr lang="fr-FR" sz="1400" dirty="0"/>
          </a:p>
          <a:p>
            <a:endParaRPr lang="fr-FR" sz="1400" dirty="0"/>
          </a:p>
        </p:txBody>
      </p:sp>
      <p:sp>
        <p:nvSpPr>
          <p:cNvPr id="19" name="Rectangle 7">
            <a:extLst>
              <a:ext uri="{FF2B5EF4-FFF2-40B4-BE49-F238E27FC236}">
                <a16:creationId xmlns:a16="http://schemas.microsoft.com/office/drawing/2014/main" id="{E4211676-CD58-92FE-3E44-FFA1B7C38E39}"/>
              </a:ext>
            </a:extLst>
          </p:cNvPr>
          <p:cNvSpPr>
            <a:spLocks noChangeArrowheads="1"/>
          </p:cNvSpPr>
          <p:nvPr/>
        </p:nvSpPr>
        <p:spPr bwMode="auto">
          <a:xfrm>
            <a:off x="366159" y="3228897"/>
            <a:ext cx="51491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Malt</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Freelance.com</a:t>
            </a:r>
            <a:r>
              <a:rPr lang="fr-FR" altLang="fr-FR" sz="1400" dirty="0">
                <a:latin typeface="Arial" panose="020B0604020202020204" pitchFamily="34" charset="0"/>
              </a:rPr>
              <a:t>/</a:t>
            </a:r>
            <a:r>
              <a:rPr lang="fr-FR" altLang="fr-FR" sz="1400" b="1">
                <a:latin typeface="Arial" panose="020B0604020202020204" pitchFamily="34" charset="0"/>
              </a:rPr>
              <a:t>FREEWORK</a:t>
            </a:r>
            <a:r>
              <a:rPr lang="fr-FR" altLang="fr-FR" sz="140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ABC Portage</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CEGELEM</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20" name="ZoneTexte 19">
            <a:extLst>
              <a:ext uri="{FF2B5EF4-FFF2-40B4-BE49-F238E27FC236}">
                <a16:creationId xmlns:a16="http://schemas.microsoft.com/office/drawing/2014/main" id="{D8F5FAC1-953A-AFF7-32BA-08512A781F2F}"/>
              </a:ext>
            </a:extLst>
          </p:cNvPr>
          <p:cNvSpPr txBox="1"/>
          <p:nvPr/>
        </p:nvSpPr>
        <p:spPr>
          <a:xfrm>
            <a:off x="316429" y="3669240"/>
            <a:ext cx="7043985" cy="800219"/>
          </a:xfrm>
          <a:prstGeom prst="rect">
            <a:avLst/>
          </a:prstGeom>
          <a:noFill/>
        </p:spPr>
        <p:txBody>
          <a:bodyPr wrap="square" rtlCol="0">
            <a:spAutoFit/>
          </a:bodyPr>
          <a:lstStyle/>
          <a:p>
            <a:r>
              <a:rPr lang="fr-FR" sz="1400" dirty="0"/>
              <a:t>En France, les cabinets de conseil jouent un rôle clé en aidant les entreprises à améliorer leurs performances, à gérer leurs projets de transformation et à résoudre des problématiques complexes. Voici une liste de certains des principaux cabinets de conseil opérant en France </a:t>
            </a:r>
            <a:r>
              <a:rPr lang="fr-FR" dirty="0"/>
              <a:t>:</a:t>
            </a:r>
          </a:p>
        </p:txBody>
      </p:sp>
      <p:sp>
        <p:nvSpPr>
          <p:cNvPr id="22" name="Rectangle 8">
            <a:extLst>
              <a:ext uri="{FF2B5EF4-FFF2-40B4-BE49-F238E27FC236}">
                <a16:creationId xmlns:a16="http://schemas.microsoft.com/office/drawing/2014/main" id="{B01F08B4-A2C1-EE0C-8787-F4236980DABC}"/>
              </a:ext>
            </a:extLst>
          </p:cNvPr>
          <p:cNvSpPr>
            <a:spLocks noChangeArrowheads="1"/>
          </p:cNvSpPr>
          <p:nvPr/>
        </p:nvSpPr>
        <p:spPr bwMode="auto">
          <a:xfrm>
            <a:off x="203200" y="4644669"/>
            <a:ext cx="3654478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McKinsey &amp; </a:t>
            </a:r>
            <a:r>
              <a:rPr kumimoji="0" lang="fr-FR" altLang="fr-FR" sz="1400" b="1" i="0" u="none" strike="noStrike" cap="none" normalizeH="0" baseline="0" dirty="0" err="1">
                <a:ln>
                  <a:noFill/>
                </a:ln>
                <a:solidFill>
                  <a:schemeClr val="tx1"/>
                </a:solidFill>
                <a:effectLst/>
                <a:latin typeface="Arial" panose="020B0604020202020204" pitchFamily="34" charset="0"/>
              </a:rPr>
              <a:t>Company</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Boston Consulting Group/Bain &amp; </a:t>
            </a:r>
            <a:r>
              <a:rPr kumimoji="0" lang="fr-FR" altLang="fr-FR" sz="1400" b="1" i="0" u="none" strike="noStrike" cap="none" normalizeH="0" baseline="0" dirty="0" err="1">
                <a:ln>
                  <a:noFill/>
                </a:ln>
                <a:solidFill>
                  <a:schemeClr val="tx1"/>
                </a:solidFill>
                <a:effectLst/>
                <a:latin typeface="Arial" panose="020B0604020202020204" pitchFamily="34" charset="0"/>
              </a:rPr>
              <a:t>Company</a:t>
            </a:r>
            <a:r>
              <a:rPr lang="fr-FR" altLang="fr-FR" sz="1400" dirty="0">
                <a:latin typeface="Arial" panose="020B0604020202020204" pitchFamily="34" charset="0"/>
              </a:rPr>
              <a:t>/</a:t>
            </a:r>
            <a:r>
              <a:rPr kumimoji="0" lang="fr-FR" altLang="fr-FR" sz="1400" b="1" i="0" u="none" strike="noStrike" cap="none" normalizeH="0" baseline="0" dirty="0">
                <a:ln>
                  <a:noFill/>
                </a:ln>
                <a:solidFill>
                  <a:schemeClr val="tx1"/>
                </a:solidFill>
                <a:effectLst/>
                <a:latin typeface="Arial" panose="020B0604020202020204" pitchFamily="34" charset="0"/>
              </a:rPr>
              <a:t>Accenture</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814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3B9B1-60D3-55AD-BDA2-5018D3A2F6C7}"/>
              </a:ext>
            </a:extLst>
          </p:cNvPr>
          <p:cNvSpPr txBox="1"/>
          <p:nvPr/>
        </p:nvSpPr>
        <p:spPr>
          <a:xfrm>
            <a:off x="7620629" y="802346"/>
            <a:ext cx="4108818" cy="6247864"/>
          </a:xfrm>
          <a:prstGeom prst="rect">
            <a:avLst/>
          </a:prstGeom>
          <a:noFill/>
        </p:spPr>
        <p:txBody>
          <a:bodyPr wrap="none" rtlCol="0">
            <a:spAutoFit/>
          </a:bodyPr>
          <a:lstStyle/>
          <a:p>
            <a:pPr algn="ctr"/>
            <a:r>
              <a:rPr lang="en-US" sz="40000" dirty="0">
                <a:solidFill>
                  <a:schemeClr val="accent1"/>
                </a:solidFill>
                <a:latin typeface="Raleway Black" pitchFamily="2" charset="0"/>
              </a:rPr>
              <a:t>O</a:t>
            </a:r>
          </a:p>
        </p:txBody>
      </p:sp>
      <p:sp>
        <p:nvSpPr>
          <p:cNvPr id="6" name="TextBox 3">
            <a:extLst>
              <a:ext uri="{FF2B5EF4-FFF2-40B4-BE49-F238E27FC236}">
                <a16:creationId xmlns:a16="http://schemas.microsoft.com/office/drawing/2014/main" id="{A6B804F6-FEC3-2792-B973-49B24382E978}"/>
              </a:ext>
            </a:extLst>
          </p:cNvPr>
          <p:cNvSpPr txBox="1">
            <a:spLocks noGrp="1"/>
          </p:cNvSpPr>
          <p:nvPr>
            <p:ph type="title"/>
          </p:nvPr>
        </p:nvSpPr>
        <p:spPr>
          <a:xfrm>
            <a:off x="447675" y="419914"/>
            <a:ext cx="11296650" cy="553998"/>
          </a:xfrm>
          <a:prstGeom prst="rect">
            <a:avLst/>
          </a:prstGeom>
          <a:noFill/>
        </p:spPr>
        <p:txBody>
          <a:bodyPr wrap="square" rtlCol="0">
            <a:spAutoFit/>
          </a:bodyPr>
          <a:lstStyle/>
          <a:p>
            <a:r>
              <a:rPr lang="en-US" dirty="0" err="1">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L’offre</a:t>
            </a:r>
            <a:r>
              <a:rPr lang="en-US"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 </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5" name="ZoneTexte 24">
            <a:extLst>
              <a:ext uri="{FF2B5EF4-FFF2-40B4-BE49-F238E27FC236}">
                <a16:creationId xmlns:a16="http://schemas.microsoft.com/office/drawing/2014/main" id="{F0EA8D0A-81DD-936F-2E37-139265FF1FEF}"/>
              </a:ext>
            </a:extLst>
          </p:cNvPr>
          <p:cNvSpPr txBox="1"/>
          <p:nvPr/>
        </p:nvSpPr>
        <p:spPr>
          <a:xfrm>
            <a:off x="351423" y="918907"/>
            <a:ext cx="10972800" cy="6186309"/>
          </a:xfrm>
          <a:prstGeom prst="rect">
            <a:avLst/>
          </a:prstGeom>
          <a:noFill/>
        </p:spPr>
        <p:txBody>
          <a:bodyPr wrap="square" rtlCol="0">
            <a:spAutoFit/>
          </a:bodyPr>
          <a:lstStyle/>
          <a:p>
            <a:r>
              <a:rPr lang="fr-FR" dirty="0"/>
              <a:t>En France, les "grands comptes" (ou "grandes entreprises") désignent les entreprises de grande taille, souvent multinationales, qui ont un chiffre d'affaires important et un nombre élevé d'employés. Ces entreprises jouent un rôle crucial dans l'économie nationale et internationale. Voici quelques-uns des grands comptes les plus influents en France, répartis par secteur :</a:t>
            </a:r>
          </a:p>
          <a:p>
            <a:endParaRPr lang="fr-FR" dirty="0"/>
          </a:p>
          <a:p>
            <a:r>
              <a:rPr lang="fr-FR" b="1" dirty="0"/>
              <a:t>Secteur de l'énergie</a:t>
            </a:r>
          </a:p>
          <a:p>
            <a:pPr>
              <a:buFont typeface="+mj-lt"/>
              <a:buAutoNum type="arabicPeriod"/>
            </a:pPr>
            <a:r>
              <a:rPr lang="fr-FR" dirty="0" err="1"/>
              <a:t>TotalEnergies</a:t>
            </a:r>
            <a:endParaRPr lang="fr-FR" dirty="0"/>
          </a:p>
          <a:p>
            <a:pPr>
              <a:buFont typeface="+mj-lt"/>
              <a:buAutoNum type="arabicPeriod"/>
            </a:pPr>
            <a:r>
              <a:rPr lang="fr-FR" dirty="0"/>
              <a:t>EDF (Électricité de France)</a:t>
            </a:r>
          </a:p>
          <a:p>
            <a:pPr>
              <a:buFont typeface="+mj-lt"/>
              <a:buAutoNum type="arabicPeriod"/>
            </a:pPr>
            <a:r>
              <a:rPr lang="fr-FR" dirty="0"/>
              <a:t>Engie</a:t>
            </a:r>
          </a:p>
          <a:p>
            <a:r>
              <a:rPr lang="fr-FR" b="1" dirty="0"/>
              <a:t>Secteur bancaire et assurance</a:t>
            </a:r>
          </a:p>
          <a:p>
            <a:pPr>
              <a:buFont typeface="+mj-lt"/>
              <a:buAutoNum type="arabicPeriod"/>
            </a:pPr>
            <a:r>
              <a:rPr lang="fr-FR" dirty="0"/>
              <a:t>BNP Paribas</a:t>
            </a:r>
          </a:p>
          <a:p>
            <a:pPr>
              <a:buFont typeface="+mj-lt"/>
              <a:buAutoNum type="arabicPeriod"/>
            </a:pPr>
            <a:r>
              <a:rPr lang="fr-FR" dirty="0"/>
              <a:t>Société Générale</a:t>
            </a:r>
          </a:p>
          <a:p>
            <a:pPr>
              <a:buFont typeface="+mj-lt"/>
              <a:buAutoNum type="arabicPeriod"/>
            </a:pPr>
            <a:r>
              <a:rPr lang="fr-FR" dirty="0"/>
              <a:t>Crédit Agricole</a:t>
            </a:r>
          </a:p>
          <a:p>
            <a:pPr>
              <a:buFont typeface="+mj-lt"/>
              <a:buAutoNum type="arabicPeriod"/>
            </a:pPr>
            <a:r>
              <a:rPr lang="fr-FR" dirty="0"/>
              <a:t>AXA</a:t>
            </a:r>
          </a:p>
          <a:p>
            <a:pPr>
              <a:buFont typeface="+mj-lt"/>
              <a:buAutoNum type="arabicPeriod"/>
            </a:pPr>
            <a:r>
              <a:rPr lang="fr-FR" dirty="0"/>
              <a:t>CNP Assurances</a:t>
            </a:r>
          </a:p>
          <a:p>
            <a:r>
              <a:rPr lang="fr-FR" b="1" dirty="0"/>
              <a:t>Secteur de l'industrie et de l'automobile</a:t>
            </a:r>
          </a:p>
          <a:p>
            <a:pPr>
              <a:buFont typeface="+mj-lt"/>
              <a:buAutoNum type="arabicPeriod"/>
            </a:pPr>
            <a:r>
              <a:rPr lang="fr-FR" dirty="0"/>
              <a:t>Renault</a:t>
            </a:r>
          </a:p>
          <a:p>
            <a:pPr>
              <a:buFont typeface="+mj-lt"/>
              <a:buAutoNum type="arabicPeriod"/>
            </a:pPr>
            <a:r>
              <a:rPr lang="fr-FR" dirty="0"/>
              <a:t>PSA Peugeot Citroën (</a:t>
            </a:r>
            <a:r>
              <a:rPr lang="fr-FR" dirty="0" err="1"/>
              <a:t>Stellantis</a:t>
            </a:r>
            <a:r>
              <a:rPr lang="fr-FR" dirty="0"/>
              <a:t>)</a:t>
            </a:r>
          </a:p>
          <a:p>
            <a:pPr>
              <a:buFont typeface="+mj-lt"/>
              <a:buAutoNum type="arabicPeriod"/>
            </a:pPr>
            <a:r>
              <a:rPr lang="fr-FR" dirty="0"/>
              <a:t>Airbus</a:t>
            </a:r>
          </a:p>
          <a:p>
            <a:pPr>
              <a:buFont typeface="+mj-lt"/>
              <a:buAutoNum type="arabicPeriod"/>
            </a:pPr>
            <a:r>
              <a:rPr lang="fr-FR" dirty="0"/>
              <a:t>Safran</a:t>
            </a:r>
          </a:p>
          <a:p>
            <a:pPr>
              <a:buFont typeface="+mj-lt"/>
              <a:buAutoNum type="arabicPeriod"/>
            </a:pPr>
            <a:r>
              <a:rPr lang="fr-FR" dirty="0"/>
              <a:t>Thales</a:t>
            </a:r>
          </a:p>
          <a:p>
            <a:endParaRPr lang="fr-FR" dirty="0"/>
          </a:p>
        </p:txBody>
      </p:sp>
    </p:spTree>
    <p:extLst>
      <p:ext uri="{BB962C8B-B14F-4D97-AF65-F5344CB8AC3E}">
        <p14:creationId xmlns:p14="http://schemas.microsoft.com/office/powerpoint/2010/main" val="337483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3B9B1-60D3-55AD-BDA2-5018D3A2F6C7}"/>
              </a:ext>
            </a:extLst>
          </p:cNvPr>
          <p:cNvSpPr txBox="1"/>
          <p:nvPr/>
        </p:nvSpPr>
        <p:spPr>
          <a:xfrm>
            <a:off x="8000541" y="802346"/>
            <a:ext cx="3348994" cy="6247864"/>
          </a:xfrm>
          <a:prstGeom prst="rect">
            <a:avLst/>
          </a:prstGeom>
          <a:noFill/>
        </p:spPr>
        <p:txBody>
          <a:bodyPr wrap="none" rtlCol="0">
            <a:spAutoFit/>
          </a:bodyPr>
          <a:lstStyle/>
          <a:p>
            <a:pPr algn="ctr"/>
            <a:r>
              <a:rPr lang="en-US" sz="40000" dirty="0">
                <a:solidFill>
                  <a:schemeClr val="accent1"/>
                </a:solidFill>
                <a:latin typeface="Raleway Black" pitchFamily="2" charset="0"/>
              </a:rPr>
              <a:t>S</a:t>
            </a:r>
          </a:p>
        </p:txBody>
      </p:sp>
      <p:sp>
        <p:nvSpPr>
          <p:cNvPr id="6" name="TextBox 3">
            <a:extLst>
              <a:ext uri="{FF2B5EF4-FFF2-40B4-BE49-F238E27FC236}">
                <a16:creationId xmlns:a16="http://schemas.microsoft.com/office/drawing/2014/main" id="{A6B804F6-FEC3-2792-B973-49B24382E978}"/>
              </a:ext>
            </a:extLst>
          </p:cNvPr>
          <p:cNvSpPr txBox="1">
            <a:spLocks noGrp="1"/>
          </p:cNvSpPr>
          <p:nvPr>
            <p:ph type="title"/>
          </p:nvPr>
        </p:nvSpPr>
        <p:spPr>
          <a:xfrm>
            <a:off x="380298" y="76854"/>
            <a:ext cx="11296650" cy="553998"/>
          </a:xfrm>
          <a:prstGeom prst="rect">
            <a:avLst/>
          </a:prstGeom>
          <a:noFill/>
        </p:spPr>
        <p:txBody>
          <a:bodyPr wrap="square" rtlCol="0">
            <a:spAutoFit/>
          </a:bodyPr>
          <a:lstStyle/>
          <a:p>
            <a:r>
              <a:rPr lang="en-US" dirty="0" err="1">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Stratégie</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 name="Rectangle 1">
            <a:extLst>
              <a:ext uri="{FF2B5EF4-FFF2-40B4-BE49-F238E27FC236}">
                <a16:creationId xmlns:a16="http://schemas.microsoft.com/office/drawing/2014/main" id="{941A8A67-FFCD-4C4D-3852-1656E302200E}"/>
              </a:ext>
            </a:extLst>
          </p:cNvPr>
          <p:cNvSpPr>
            <a:spLocks noChangeArrowheads="1"/>
          </p:cNvSpPr>
          <p:nvPr/>
        </p:nvSpPr>
        <p:spPr bwMode="auto">
          <a:xfrm>
            <a:off x="179785" y="802346"/>
            <a:ext cx="802335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latin typeface="Arial" panose="020B0604020202020204" pitchFamily="34" charset="0"/>
              </a:rPr>
              <a:t>Axes de développement commercial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Directement via mon réseau</a:t>
            </a:r>
            <a:r>
              <a:rPr kumimoji="0" lang="fr-FR" altLang="fr-FR" sz="1400" b="0" i="0" u="none" strike="noStrike" cap="none" normalizeH="0" baseline="0" dirty="0">
                <a:ln>
                  <a:noFill/>
                </a:ln>
                <a:solidFill>
                  <a:schemeClr val="tx1"/>
                </a:solidFill>
                <a:effectLst/>
                <a:latin typeface="Arial" panose="020B0604020202020204" pitchFamily="34" charset="0"/>
              </a:rPr>
              <a:t> : Contacter d’anciens clients, collègues et anciens élèves.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En sous-traitance</a:t>
            </a:r>
            <a:r>
              <a:rPr kumimoji="0" lang="fr-FR" altLang="fr-FR" sz="1400" b="0" i="0" u="none" strike="noStrike" cap="none" normalizeH="0" baseline="0" dirty="0">
                <a:ln>
                  <a:noFill/>
                </a:ln>
                <a:solidFill>
                  <a:schemeClr val="tx1"/>
                </a:solidFill>
                <a:effectLst/>
                <a:latin typeface="Arial" panose="020B0604020202020204" pitchFamily="34" charset="0"/>
              </a:rPr>
              <a:t> : Collaborer avec des cabinets de conseil ou des SSII.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Via des plateformes de freelance</a:t>
            </a:r>
            <a:r>
              <a:rPr kumimoji="0" lang="fr-FR" altLang="fr-FR" sz="1400" b="0" i="0" u="none" strike="noStrike" cap="none" normalizeH="0" baseline="0" dirty="0">
                <a:ln>
                  <a:noFill/>
                </a:ln>
                <a:solidFill>
                  <a:schemeClr val="tx1"/>
                </a:solidFill>
                <a:effectLst/>
                <a:latin typeface="Arial" panose="020B0604020202020204" pitchFamily="34" charset="0"/>
              </a:rPr>
              <a:t> : Utiliser des plateformes pour trouver des opportunités.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rPr>
              <a:t>Opportunités immédiates (visibilité actuelle)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En direct</a:t>
            </a:r>
            <a:r>
              <a:rPr kumimoji="0" lang="fr-FR" altLang="fr-FR" sz="14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Arial" panose="020B0604020202020204" pitchFamily="34" charset="0"/>
              </a:rPr>
              <a:t>Airbus, </a:t>
            </a:r>
          </a:p>
          <a:p>
            <a:pPr marL="457200" marR="0" lvl="1" indent="0" algn="l" defTabSz="914400" rtl="0" eaLnBrk="0" fontAlgn="base" latinLnBrk="0" hangingPunct="0">
              <a:lnSpc>
                <a:spcPct val="100000"/>
              </a:lnSpc>
              <a:spcBef>
                <a:spcPct val="0"/>
              </a:spcBef>
              <a:spcAft>
                <a:spcPct val="0"/>
              </a:spcAft>
              <a:buClrTx/>
              <a:buSzTx/>
              <a:buFontTx/>
              <a:buChar char="•"/>
              <a:tabLst/>
            </a:pPr>
            <a:endParaRPr lang="fr-FR" altLang="fr-FR" sz="1400" dirty="0">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En sous-traitance ou partenariat</a:t>
            </a:r>
            <a:r>
              <a:rPr kumimoji="0" lang="fr-FR" altLang="fr-FR" sz="1400" b="0" i="0" u="none" strike="noStrike" cap="none" normalizeH="0" baseline="0" dirty="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Squad Agile</a:t>
            </a:r>
            <a:r>
              <a:rPr kumimoji="0" lang="fr-FR" altLang="fr-FR" sz="1400" b="0" i="0" u="none" strike="noStrike" cap="none" normalizeH="0" baseline="0" dirty="0">
                <a:ln>
                  <a:noFill/>
                </a:ln>
                <a:solidFill>
                  <a:schemeClr val="tx1"/>
                </a:solidFill>
                <a:effectLst/>
                <a:latin typeface="Arial" panose="020B0604020202020204" pitchFamily="34" charset="0"/>
              </a:rPr>
              <a:t> : Collaborations avec des partenaires comme </a:t>
            </a:r>
            <a:r>
              <a:rPr kumimoji="0" lang="fr-FR" altLang="fr-FR" sz="1400" b="0" i="0" u="none" strike="noStrike" cap="none" normalizeH="0" baseline="0" dirty="0" err="1">
                <a:ln>
                  <a:noFill/>
                </a:ln>
                <a:solidFill>
                  <a:schemeClr val="tx1"/>
                </a:solidFill>
                <a:effectLst/>
                <a:latin typeface="Arial" panose="020B0604020202020204" pitchFamily="34" charset="0"/>
              </a:rPr>
              <a:t>Octo</a:t>
            </a:r>
            <a:r>
              <a:rPr kumimoji="0" lang="fr-FR" altLang="fr-FR" sz="14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Change Management</a:t>
            </a:r>
            <a:r>
              <a:rPr kumimoji="0" lang="fr-FR" altLang="fr-FR" sz="1400" b="0" i="0" u="none" strike="noStrike" cap="none" normalizeH="0" baseline="0" dirty="0">
                <a:ln>
                  <a:noFill/>
                </a:ln>
                <a:solidFill>
                  <a:schemeClr val="tx1"/>
                </a:solidFill>
                <a:effectLst/>
                <a:latin typeface="Arial" panose="020B0604020202020204" pitchFamily="34" charset="0"/>
              </a:rPr>
              <a:t> : Projets avec </a:t>
            </a:r>
            <a:r>
              <a:rPr kumimoji="0" lang="fr-FR" altLang="fr-FR" sz="1400" b="0" i="0" u="none" strike="noStrike" cap="none" normalizeH="0" baseline="0" dirty="0" err="1">
                <a:ln>
                  <a:noFill/>
                </a:ln>
                <a:solidFill>
                  <a:schemeClr val="tx1"/>
                </a:solidFill>
                <a:effectLst/>
                <a:latin typeface="Arial" panose="020B0604020202020204" pitchFamily="34" charset="0"/>
              </a:rPr>
              <a:t>Scalian</a:t>
            </a:r>
            <a:r>
              <a:rPr kumimoji="0" lang="fr-FR" altLang="fr-FR" sz="1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panose="020B0604020202020204" pitchFamily="34" charset="0"/>
              </a:rPr>
              <a:t>Partenaires privilégiés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Mon réseau chez Airbus</a:t>
            </a:r>
            <a:r>
              <a:rPr kumimoji="0" lang="fr-FR" altLang="fr-FR" sz="1400" b="0" i="0" u="none" strike="noStrike" cap="none" normalizeH="0" baseline="0" dirty="0">
                <a:ln>
                  <a:noFill/>
                </a:ln>
                <a:solidFill>
                  <a:schemeClr val="tx1"/>
                </a:solidFill>
                <a:effectLst/>
                <a:latin typeface="Arial" panose="020B0604020202020204" pitchFamily="34" charset="0"/>
              </a:rPr>
              <a:t> : Contact direct avec des parties prenantes internes.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1" i="0" u="none" strike="noStrike" cap="none" normalizeH="0" baseline="0" dirty="0">
                <a:ln>
                  <a:noFill/>
                </a:ln>
                <a:solidFill>
                  <a:schemeClr val="tx1"/>
                </a:solidFill>
                <a:effectLst/>
                <a:latin typeface="Arial" panose="020B0604020202020204" pitchFamily="34" charset="0"/>
              </a:rPr>
              <a:t>SSII et cabinets de conseil partenaires</a:t>
            </a:r>
            <a:r>
              <a:rPr kumimoji="0" lang="fr-FR" altLang="fr-FR" sz="1400" b="0" i="0" u="none" strike="noStrike" cap="none" normalizeH="0" baseline="0" dirty="0">
                <a:ln>
                  <a:noFill/>
                </a:ln>
                <a:solidFill>
                  <a:schemeClr val="tx1"/>
                </a:solidFill>
                <a:effectLst/>
                <a:latin typeface="Arial" panose="020B0604020202020204" pitchFamily="34" charset="0"/>
              </a:rPr>
              <a:t> : Collaboration antérieure avec mes anciens employeurs</a:t>
            </a:r>
          </a:p>
        </p:txBody>
      </p:sp>
    </p:spTree>
    <p:extLst>
      <p:ext uri="{BB962C8B-B14F-4D97-AF65-F5344CB8AC3E}">
        <p14:creationId xmlns:p14="http://schemas.microsoft.com/office/powerpoint/2010/main" val="139469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6FB02AC-A590-419E-8280-EBA8ECB0E277}"/>
              </a:ext>
            </a:extLst>
          </p:cNvPr>
          <p:cNvSpPr txBox="1"/>
          <p:nvPr/>
        </p:nvSpPr>
        <p:spPr>
          <a:xfrm>
            <a:off x="1127008" y="2420895"/>
            <a:ext cx="2269667" cy="337721"/>
          </a:xfrm>
          <a:prstGeom prst="rect">
            <a:avLst/>
          </a:prstGeom>
          <a:solidFill>
            <a:schemeClr val="accent1"/>
          </a:solidFill>
          <a:ln>
            <a:noFill/>
          </a:ln>
        </p:spPr>
        <p:txBody>
          <a:bodyPr wrap="square" rtlCol="0">
            <a:spAutoFit/>
          </a:bodyPr>
          <a:lstStyle/>
          <a:p>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5" name="Rectangle 14">
            <a:extLst>
              <a:ext uri="{FF2B5EF4-FFF2-40B4-BE49-F238E27FC236}">
                <a16:creationId xmlns:a16="http://schemas.microsoft.com/office/drawing/2014/main" id="{8769704B-7EC3-462E-8336-CFC9300F1501}"/>
              </a:ext>
            </a:extLst>
          </p:cNvPr>
          <p:cNvSpPr/>
          <p:nvPr/>
        </p:nvSpPr>
        <p:spPr>
          <a:xfrm>
            <a:off x="4394082" y="2403859"/>
            <a:ext cx="2269668" cy="3651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7E5834D-3BCE-4390-AE7F-77BED97AD06D}"/>
              </a:ext>
            </a:extLst>
          </p:cNvPr>
          <p:cNvSpPr/>
          <p:nvPr/>
        </p:nvSpPr>
        <p:spPr>
          <a:xfrm>
            <a:off x="4394082" y="4289809"/>
            <a:ext cx="2269668"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E3B3154-621D-454B-A494-A70989D70BFD}"/>
              </a:ext>
            </a:extLst>
          </p:cNvPr>
          <p:cNvSpPr txBox="1"/>
          <p:nvPr/>
        </p:nvSpPr>
        <p:spPr>
          <a:xfrm>
            <a:off x="1127008" y="4306845"/>
            <a:ext cx="2269667" cy="337721"/>
          </a:xfrm>
          <a:prstGeom prst="rect">
            <a:avLst/>
          </a:prstGeom>
          <a:solidFill>
            <a:schemeClr val="accent2"/>
          </a:solidFill>
        </p:spPr>
        <p:txBody>
          <a:bodyPr wrap="square" rtlCol="0">
            <a:spAutoFit/>
          </a:bodyPr>
          <a:lstStyle/>
          <a:p>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1" name="TextBox 40">
            <a:extLst>
              <a:ext uri="{FF2B5EF4-FFF2-40B4-BE49-F238E27FC236}">
                <a16:creationId xmlns:a16="http://schemas.microsoft.com/office/drawing/2014/main" id="{18A834D9-B161-40F0-8F1D-2F26CF458DE8}"/>
              </a:ext>
            </a:extLst>
          </p:cNvPr>
          <p:cNvSpPr txBox="1"/>
          <p:nvPr/>
        </p:nvSpPr>
        <p:spPr>
          <a:xfrm>
            <a:off x="1323962" y="2420895"/>
            <a:ext cx="1875758" cy="337721"/>
          </a:xfrm>
          <a:prstGeom prst="rect">
            <a:avLst/>
          </a:prstGeom>
          <a:noFill/>
        </p:spPr>
        <p:txBody>
          <a:bodyPr wrap="square" rtlCol="0">
            <a:spAutoFit/>
          </a:bodyPr>
          <a:lstStyle/>
          <a:p>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Vision</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1" name="Oval 30">
            <a:extLst>
              <a:ext uri="{FF2B5EF4-FFF2-40B4-BE49-F238E27FC236}">
                <a16:creationId xmlns:a16="http://schemas.microsoft.com/office/drawing/2014/main" id="{4FE634EE-130D-4610-ABA4-DE47AA7F805D}"/>
              </a:ext>
            </a:extLst>
          </p:cNvPr>
          <p:cNvSpPr/>
          <p:nvPr/>
        </p:nvSpPr>
        <p:spPr>
          <a:xfrm>
            <a:off x="671333" y="1927967"/>
            <a:ext cx="624276" cy="624276"/>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CF99F7-94CF-4C33-B9A9-18BDD280E466}"/>
              </a:ext>
            </a:extLst>
          </p:cNvPr>
          <p:cNvSpPr/>
          <p:nvPr/>
        </p:nvSpPr>
        <p:spPr>
          <a:xfrm>
            <a:off x="671333" y="3793638"/>
            <a:ext cx="624276" cy="624276"/>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0C1F4D-7161-4854-938E-52926D70E12F}"/>
              </a:ext>
            </a:extLst>
          </p:cNvPr>
          <p:cNvSpPr/>
          <p:nvPr/>
        </p:nvSpPr>
        <p:spPr>
          <a:xfrm>
            <a:off x="3938408" y="1927967"/>
            <a:ext cx="624276" cy="624276"/>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78454AA-101C-4076-AD9D-B8A125E5909C}"/>
              </a:ext>
            </a:extLst>
          </p:cNvPr>
          <p:cNvSpPr/>
          <p:nvPr/>
        </p:nvSpPr>
        <p:spPr>
          <a:xfrm>
            <a:off x="3938408" y="3793638"/>
            <a:ext cx="624276" cy="624276"/>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F03B000-9E2D-420B-B16D-AF40FFF8144A}"/>
              </a:ext>
            </a:extLst>
          </p:cNvPr>
          <p:cNvSpPr txBox="1"/>
          <p:nvPr/>
        </p:nvSpPr>
        <p:spPr>
          <a:xfrm>
            <a:off x="1323962" y="4306845"/>
            <a:ext cx="1875758" cy="337721"/>
          </a:xfrm>
          <a:prstGeom prst="rect">
            <a:avLst/>
          </a:prstGeom>
          <a:noFill/>
          <a:ln>
            <a:noFill/>
          </a:ln>
        </p:spPr>
        <p:txBody>
          <a:bodyPr wrap="square" rtlCol="0">
            <a:spAutoFit/>
          </a:bodyPr>
          <a:lstStyle/>
          <a:p>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Mission</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 name="Picture Placeholder 6">
            <a:extLst>
              <a:ext uri="{FF2B5EF4-FFF2-40B4-BE49-F238E27FC236}">
                <a16:creationId xmlns:a16="http://schemas.microsoft.com/office/drawing/2014/main" id="{5496C509-B06A-6EAD-FE78-9728394F6407}"/>
              </a:ext>
            </a:extLst>
          </p:cNvPr>
          <p:cNvSpPr>
            <a:spLocks noGrp="1"/>
          </p:cNvSpPr>
          <p:nvPr>
            <p:ph type="pic" sz="quarter" idx="10"/>
          </p:nvPr>
        </p:nvSpPr>
        <p:spPr/>
        <p:txBody>
          <a:bodyPr/>
          <a:lstStyle/>
          <a:p>
            <a:endParaRPr lang="fr-FR"/>
          </a:p>
        </p:txBody>
      </p:sp>
      <p:sp>
        <p:nvSpPr>
          <p:cNvPr id="2" name="Title 1">
            <a:extLst>
              <a:ext uri="{FF2B5EF4-FFF2-40B4-BE49-F238E27FC236}">
                <a16:creationId xmlns:a16="http://schemas.microsoft.com/office/drawing/2014/main" id="{96EC076D-E284-4E35-B500-2EA8D78131C6}"/>
              </a:ext>
            </a:extLst>
          </p:cNvPr>
          <p:cNvSpPr>
            <a:spLocks noGrp="1"/>
          </p:cNvSpPr>
          <p:nvPr>
            <p:ph type="title"/>
          </p:nvPr>
        </p:nvSpPr>
        <p:spPr/>
        <p:txBody>
          <a:bodyPr/>
          <a:lstStyle/>
          <a:p>
            <a:r>
              <a:rPr lang="en-US" sz="3000" dirty="0">
                <a:solidFill>
                  <a:schemeClr val="tx1"/>
                </a:solidFill>
                <a:latin typeface="Raleway Bold" panose="020B0803030101060003" pitchFamily="34" charset="0"/>
              </a:rPr>
              <a:t>Our Vision</a:t>
            </a:r>
            <a:endParaRPr lang="en-US" dirty="0"/>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13</a:t>
            </a:fld>
            <a:endParaRPr lang="en-US" dirty="0"/>
          </a:p>
        </p:txBody>
      </p:sp>
      <p:sp>
        <p:nvSpPr>
          <p:cNvPr id="11" name="TextBox 10">
            <a:extLst>
              <a:ext uri="{FF2B5EF4-FFF2-40B4-BE49-F238E27FC236}">
                <a16:creationId xmlns:a16="http://schemas.microsoft.com/office/drawing/2014/main" id="{700B2C32-1CFA-450F-A8C7-F447D165E7C2}"/>
              </a:ext>
            </a:extLst>
          </p:cNvPr>
          <p:cNvSpPr txBox="1"/>
          <p:nvPr/>
        </p:nvSpPr>
        <p:spPr>
          <a:xfrm>
            <a:off x="1323962" y="2812427"/>
            <a:ext cx="2269667"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5A26F790-96F5-47E5-8FAC-4F5B90E4B68C}"/>
              </a:ext>
            </a:extLst>
          </p:cNvPr>
          <p:cNvSpPr txBox="1"/>
          <p:nvPr/>
        </p:nvSpPr>
        <p:spPr>
          <a:xfrm>
            <a:off x="4591037" y="2812427"/>
            <a:ext cx="2269667"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5A96F8FA-866F-47C6-A42B-502DE8030908}"/>
              </a:ext>
            </a:extLst>
          </p:cNvPr>
          <p:cNvSpPr txBox="1"/>
          <p:nvPr/>
        </p:nvSpPr>
        <p:spPr>
          <a:xfrm>
            <a:off x="1323962" y="4698377"/>
            <a:ext cx="2269667"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EA2EBF05-7CBD-42B0-9028-1C83EEB10EAC}"/>
              </a:ext>
            </a:extLst>
          </p:cNvPr>
          <p:cNvSpPr txBox="1"/>
          <p:nvPr/>
        </p:nvSpPr>
        <p:spPr>
          <a:xfrm>
            <a:off x="4591037" y="4698377"/>
            <a:ext cx="2269667"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117">
            <a:extLst>
              <a:ext uri="{FF2B5EF4-FFF2-40B4-BE49-F238E27FC236}">
                <a16:creationId xmlns:a16="http://schemas.microsoft.com/office/drawing/2014/main" id="{9D105081-6977-4051-B921-E9C2346DDAF4}"/>
              </a:ext>
            </a:extLst>
          </p:cNvPr>
          <p:cNvSpPr>
            <a:spLocks noEditPoints="1"/>
          </p:cNvSpPr>
          <p:nvPr/>
        </p:nvSpPr>
        <p:spPr bwMode="auto">
          <a:xfrm>
            <a:off x="843771" y="2124853"/>
            <a:ext cx="279400" cy="230505"/>
          </a:xfrm>
          <a:custGeom>
            <a:avLst/>
            <a:gdLst>
              <a:gd name="T0" fmla="*/ 0 w 160"/>
              <a:gd name="T1" fmla="*/ 80 h 132"/>
              <a:gd name="T2" fmla="*/ 160 w 160"/>
              <a:gd name="T3" fmla="*/ 80 h 132"/>
              <a:gd name="T4" fmla="*/ 80 w 160"/>
              <a:gd name="T5" fmla="*/ 121 h 132"/>
              <a:gd name="T6" fmla="*/ 80 w 160"/>
              <a:gd name="T7" fmla="*/ 39 h 132"/>
              <a:gd name="T8" fmla="*/ 80 w 160"/>
              <a:gd name="T9" fmla="*/ 121 h 132"/>
              <a:gd name="T10" fmla="*/ 56 w 160"/>
              <a:gd name="T11" fmla="*/ 80 h 132"/>
              <a:gd name="T12" fmla="*/ 104 w 160"/>
              <a:gd name="T13" fmla="*/ 80 h 132"/>
              <a:gd name="T14" fmla="*/ 80 w 160"/>
              <a:gd name="T15" fmla="*/ 101 h 132"/>
              <a:gd name="T16" fmla="*/ 80 w 160"/>
              <a:gd name="T17" fmla="*/ 62 h 132"/>
              <a:gd name="T18" fmla="*/ 80 w 160"/>
              <a:gd name="T19" fmla="*/ 101 h 132"/>
              <a:gd name="T20" fmla="*/ 73 w 160"/>
              <a:gd name="T21" fmla="*/ 75 h 132"/>
              <a:gd name="T22" fmla="*/ 75 w 160"/>
              <a:gd name="T23" fmla="*/ 69 h 132"/>
              <a:gd name="T24" fmla="*/ 69 w 160"/>
              <a:gd name="T25" fmla="*/ 71 h 132"/>
              <a:gd name="T26" fmla="*/ 71 w 160"/>
              <a:gd name="T27" fmla="*/ 75 h 132"/>
              <a:gd name="T28" fmla="*/ 69 w 160"/>
              <a:gd name="T29" fmla="*/ 80 h 132"/>
              <a:gd name="T30" fmla="*/ 65 w 160"/>
              <a:gd name="T31" fmla="*/ 80 h 132"/>
              <a:gd name="T32" fmla="*/ 82 w 160"/>
              <a:gd name="T33" fmla="*/ 93 h 132"/>
              <a:gd name="T34" fmla="*/ 80 w 160"/>
              <a:gd name="T35" fmla="*/ 24 h 132"/>
              <a:gd name="T36" fmla="*/ 84 w 160"/>
              <a:gd name="T37" fmla="*/ 4 h 132"/>
              <a:gd name="T38" fmla="*/ 75 w 160"/>
              <a:gd name="T39" fmla="*/ 4 h 132"/>
              <a:gd name="T40" fmla="*/ 80 w 160"/>
              <a:gd name="T41" fmla="*/ 24 h 132"/>
              <a:gd name="T42" fmla="*/ 52 w 160"/>
              <a:gd name="T43" fmla="*/ 26 h 132"/>
              <a:gd name="T44" fmla="*/ 56 w 160"/>
              <a:gd name="T45" fmla="*/ 19 h 132"/>
              <a:gd name="T46" fmla="*/ 47 w 160"/>
              <a:gd name="T47" fmla="*/ 8 h 132"/>
              <a:gd name="T48" fmla="*/ 49 w 160"/>
              <a:gd name="T49" fmla="*/ 23 h 132"/>
              <a:gd name="T50" fmla="*/ 21 w 160"/>
              <a:gd name="T51" fmla="*/ 36 h 132"/>
              <a:gd name="T52" fmla="*/ 28 w 160"/>
              <a:gd name="T53" fmla="*/ 36 h 132"/>
              <a:gd name="T54" fmla="*/ 23 w 160"/>
              <a:gd name="T55" fmla="*/ 21 h 132"/>
              <a:gd name="T56" fmla="*/ 15 w 160"/>
              <a:gd name="T57" fmla="*/ 28 h 132"/>
              <a:gd name="T58" fmla="*/ 21 w 160"/>
              <a:gd name="T59" fmla="*/ 36 h 132"/>
              <a:gd name="T60" fmla="*/ 104 w 160"/>
              <a:gd name="T61" fmla="*/ 26 h 132"/>
              <a:gd name="T62" fmla="*/ 114 w 160"/>
              <a:gd name="T63" fmla="*/ 13 h 132"/>
              <a:gd name="T64" fmla="*/ 104 w 160"/>
              <a:gd name="T65" fmla="*/ 10 h 132"/>
              <a:gd name="T66" fmla="*/ 103 w 160"/>
              <a:gd name="T67" fmla="*/ 24 h 132"/>
              <a:gd name="T68" fmla="*/ 136 w 160"/>
              <a:gd name="T69" fmla="*/ 36 h 132"/>
              <a:gd name="T70" fmla="*/ 142 w 160"/>
              <a:gd name="T71" fmla="*/ 21 h 132"/>
              <a:gd name="T72" fmla="*/ 129 w 160"/>
              <a:gd name="T73" fmla="*/ 28 h 132"/>
              <a:gd name="T74" fmla="*/ 132 w 160"/>
              <a:gd name="T75"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32">
                <a:moveTo>
                  <a:pt x="80" y="28"/>
                </a:moveTo>
                <a:cubicBezTo>
                  <a:pt x="52" y="28"/>
                  <a:pt x="0" y="50"/>
                  <a:pt x="0" y="80"/>
                </a:cubicBezTo>
                <a:cubicBezTo>
                  <a:pt x="0" y="110"/>
                  <a:pt x="52" y="132"/>
                  <a:pt x="80" y="132"/>
                </a:cubicBezTo>
                <a:cubicBezTo>
                  <a:pt x="108" y="132"/>
                  <a:pt x="160" y="110"/>
                  <a:pt x="160" y="80"/>
                </a:cubicBezTo>
                <a:cubicBezTo>
                  <a:pt x="160" y="50"/>
                  <a:pt x="108" y="28"/>
                  <a:pt x="80" y="28"/>
                </a:cubicBezTo>
                <a:close/>
                <a:moveTo>
                  <a:pt x="80" y="121"/>
                </a:moveTo>
                <a:cubicBezTo>
                  <a:pt x="54" y="121"/>
                  <a:pt x="11" y="102"/>
                  <a:pt x="11" y="80"/>
                </a:cubicBezTo>
                <a:cubicBezTo>
                  <a:pt x="11" y="60"/>
                  <a:pt x="54" y="39"/>
                  <a:pt x="80" y="39"/>
                </a:cubicBezTo>
                <a:cubicBezTo>
                  <a:pt x="106" y="39"/>
                  <a:pt x="149" y="60"/>
                  <a:pt x="149" y="80"/>
                </a:cubicBezTo>
                <a:cubicBezTo>
                  <a:pt x="149" y="102"/>
                  <a:pt x="106" y="121"/>
                  <a:pt x="80" y="121"/>
                </a:cubicBezTo>
                <a:close/>
                <a:moveTo>
                  <a:pt x="80" y="56"/>
                </a:moveTo>
                <a:cubicBezTo>
                  <a:pt x="67" y="56"/>
                  <a:pt x="56" y="67"/>
                  <a:pt x="56" y="80"/>
                </a:cubicBezTo>
                <a:cubicBezTo>
                  <a:pt x="56" y="95"/>
                  <a:pt x="67" y="106"/>
                  <a:pt x="80" y="106"/>
                </a:cubicBezTo>
                <a:cubicBezTo>
                  <a:pt x="93" y="106"/>
                  <a:pt x="104" y="95"/>
                  <a:pt x="104" y="80"/>
                </a:cubicBezTo>
                <a:cubicBezTo>
                  <a:pt x="104" y="67"/>
                  <a:pt x="93" y="56"/>
                  <a:pt x="80" y="56"/>
                </a:cubicBezTo>
                <a:close/>
                <a:moveTo>
                  <a:pt x="80" y="101"/>
                </a:moveTo>
                <a:cubicBezTo>
                  <a:pt x="69" y="101"/>
                  <a:pt x="60" y="91"/>
                  <a:pt x="60" y="80"/>
                </a:cubicBezTo>
                <a:cubicBezTo>
                  <a:pt x="60" y="69"/>
                  <a:pt x="69" y="62"/>
                  <a:pt x="80" y="62"/>
                </a:cubicBezTo>
                <a:cubicBezTo>
                  <a:pt x="91" y="62"/>
                  <a:pt x="101" y="69"/>
                  <a:pt x="101" y="80"/>
                </a:cubicBezTo>
                <a:cubicBezTo>
                  <a:pt x="101" y="91"/>
                  <a:pt x="91" y="101"/>
                  <a:pt x="80" y="101"/>
                </a:cubicBezTo>
                <a:close/>
                <a:moveTo>
                  <a:pt x="71" y="75"/>
                </a:moveTo>
                <a:cubicBezTo>
                  <a:pt x="73" y="75"/>
                  <a:pt x="73" y="75"/>
                  <a:pt x="73" y="75"/>
                </a:cubicBezTo>
                <a:cubicBezTo>
                  <a:pt x="73" y="73"/>
                  <a:pt x="73" y="73"/>
                  <a:pt x="73" y="73"/>
                </a:cubicBezTo>
                <a:cubicBezTo>
                  <a:pt x="75" y="73"/>
                  <a:pt x="75" y="71"/>
                  <a:pt x="75" y="69"/>
                </a:cubicBezTo>
                <a:cubicBezTo>
                  <a:pt x="73" y="69"/>
                  <a:pt x="71" y="69"/>
                  <a:pt x="71" y="69"/>
                </a:cubicBezTo>
                <a:cubicBezTo>
                  <a:pt x="69" y="69"/>
                  <a:pt x="69" y="71"/>
                  <a:pt x="69" y="71"/>
                </a:cubicBezTo>
                <a:cubicBezTo>
                  <a:pt x="67" y="71"/>
                  <a:pt x="69" y="73"/>
                  <a:pt x="69" y="75"/>
                </a:cubicBezTo>
                <a:cubicBezTo>
                  <a:pt x="71" y="75"/>
                  <a:pt x="71" y="75"/>
                  <a:pt x="71" y="75"/>
                </a:cubicBezTo>
                <a:close/>
                <a:moveTo>
                  <a:pt x="80" y="91"/>
                </a:moveTo>
                <a:cubicBezTo>
                  <a:pt x="75" y="91"/>
                  <a:pt x="69" y="86"/>
                  <a:pt x="69" y="80"/>
                </a:cubicBezTo>
                <a:cubicBezTo>
                  <a:pt x="69" y="80"/>
                  <a:pt x="69" y="78"/>
                  <a:pt x="67" y="78"/>
                </a:cubicBezTo>
                <a:cubicBezTo>
                  <a:pt x="65" y="78"/>
                  <a:pt x="65" y="80"/>
                  <a:pt x="65" y="80"/>
                </a:cubicBezTo>
                <a:cubicBezTo>
                  <a:pt x="65" y="89"/>
                  <a:pt x="71" y="95"/>
                  <a:pt x="80" y="95"/>
                </a:cubicBezTo>
                <a:cubicBezTo>
                  <a:pt x="82" y="95"/>
                  <a:pt x="82" y="95"/>
                  <a:pt x="82" y="93"/>
                </a:cubicBezTo>
                <a:cubicBezTo>
                  <a:pt x="82" y="91"/>
                  <a:pt x="82" y="91"/>
                  <a:pt x="80" y="91"/>
                </a:cubicBezTo>
                <a:close/>
                <a:moveTo>
                  <a:pt x="80" y="24"/>
                </a:moveTo>
                <a:cubicBezTo>
                  <a:pt x="82" y="24"/>
                  <a:pt x="84" y="21"/>
                  <a:pt x="84" y="19"/>
                </a:cubicBezTo>
                <a:cubicBezTo>
                  <a:pt x="84" y="4"/>
                  <a:pt x="84" y="4"/>
                  <a:pt x="84" y="4"/>
                </a:cubicBezTo>
                <a:cubicBezTo>
                  <a:pt x="84" y="2"/>
                  <a:pt x="82" y="0"/>
                  <a:pt x="80" y="0"/>
                </a:cubicBezTo>
                <a:cubicBezTo>
                  <a:pt x="77" y="0"/>
                  <a:pt x="75" y="2"/>
                  <a:pt x="75" y="4"/>
                </a:cubicBezTo>
                <a:cubicBezTo>
                  <a:pt x="75" y="19"/>
                  <a:pt x="75" y="19"/>
                  <a:pt x="75" y="19"/>
                </a:cubicBezTo>
                <a:cubicBezTo>
                  <a:pt x="75" y="21"/>
                  <a:pt x="77" y="24"/>
                  <a:pt x="80" y="24"/>
                </a:cubicBezTo>
                <a:close/>
                <a:moveTo>
                  <a:pt x="49" y="23"/>
                </a:moveTo>
                <a:cubicBezTo>
                  <a:pt x="49" y="24"/>
                  <a:pt x="51" y="26"/>
                  <a:pt x="52" y="26"/>
                </a:cubicBezTo>
                <a:cubicBezTo>
                  <a:pt x="54" y="24"/>
                  <a:pt x="54" y="24"/>
                  <a:pt x="54" y="24"/>
                </a:cubicBezTo>
                <a:cubicBezTo>
                  <a:pt x="58" y="24"/>
                  <a:pt x="58" y="21"/>
                  <a:pt x="56" y="19"/>
                </a:cubicBezTo>
                <a:cubicBezTo>
                  <a:pt x="52" y="10"/>
                  <a:pt x="52" y="10"/>
                  <a:pt x="52" y="10"/>
                </a:cubicBezTo>
                <a:cubicBezTo>
                  <a:pt x="51" y="8"/>
                  <a:pt x="49" y="6"/>
                  <a:pt x="47" y="8"/>
                </a:cubicBezTo>
                <a:cubicBezTo>
                  <a:pt x="43" y="10"/>
                  <a:pt x="43" y="12"/>
                  <a:pt x="43" y="13"/>
                </a:cubicBezTo>
                <a:cubicBezTo>
                  <a:pt x="49" y="23"/>
                  <a:pt x="49" y="23"/>
                  <a:pt x="49" y="23"/>
                </a:cubicBezTo>
                <a:cubicBezTo>
                  <a:pt x="49" y="23"/>
                  <a:pt x="49" y="23"/>
                  <a:pt x="49" y="23"/>
                </a:cubicBezTo>
                <a:close/>
                <a:moveTo>
                  <a:pt x="21" y="36"/>
                </a:moveTo>
                <a:cubicBezTo>
                  <a:pt x="23" y="36"/>
                  <a:pt x="24" y="36"/>
                  <a:pt x="24" y="36"/>
                </a:cubicBezTo>
                <a:cubicBezTo>
                  <a:pt x="26" y="36"/>
                  <a:pt x="28" y="36"/>
                  <a:pt x="28" y="36"/>
                </a:cubicBezTo>
                <a:cubicBezTo>
                  <a:pt x="30" y="34"/>
                  <a:pt x="30" y="30"/>
                  <a:pt x="28" y="28"/>
                </a:cubicBezTo>
                <a:cubicBezTo>
                  <a:pt x="23" y="21"/>
                  <a:pt x="23" y="21"/>
                  <a:pt x="23" y="21"/>
                </a:cubicBezTo>
                <a:cubicBezTo>
                  <a:pt x="21" y="19"/>
                  <a:pt x="17" y="19"/>
                  <a:pt x="15" y="21"/>
                </a:cubicBezTo>
                <a:cubicBezTo>
                  <a:pt x="13" y="23"/>
                  <a:pt x="13" y="26"/>
                  <a:pt x="15" y="28"/>
                </a:cubicBezTo>
                <a:cubicBezTo>
                  <a:pt x="21" y="36"/>
                  <a:pt x="21" y="36"/>
                  <a:pt x="21" y="36"/>
                </a:cubicBezTo>
                <a:cubicBezTo>
                  <a:pt x="21" y="36"/>
                  <a:pt x="21" y="36"/>
                  <a:pt x="21" y="36"/>
                </a:cubicBezTo>
                <a:close/>
                <a:moveTo>
                  <a:pt x="103" y="24"/>
                </a:moveTo>
                <a:cubicBezTo>
                  <a:pt x="104" y="24"/>
                  <a:pt x="104" y="26"/>
                  <a:pt x="104" y="26"/>
                </a:cubicBezTo>
                <a:cubicBezTo>
                  <a:pt x="106" y="26"/>
                  <a:pt x="108" y="24"/>
                  <a:pt x="110" y="23"/>
                </a:cubicBezTo>
                <a:cubicBezTo>
                  <a:pt x="114" y="13"/>
                  <a:pt x="114" y="13"/>
                  <a:pt x="114" y="13"/>
                </a:cubicBezTo>
                <a:cubicBezTo>
                  <a:pt x="116" y="12"/>
                  <a:pt x="114" y="10"/>
                  <a:pt x="112" y="8"/>
                </a:cubicBezTo>
                <a:cubicBezTo>
                  <a:pt x="110" y="6"/>
                  <a:pt x="106" y="8"/>
                  <a:pt x="104" y="10"/>
                </a:cubicBezTo>
                <a:cubicBezTo>
                  <a:pt x="101" y="19"/>
                  <a:pt x="101" y="19"/>
                  <a:pt x="101" y="19"/>
                </a:cubicBezTo>
                <a:cubicBezTo>
                  <a:pt x="99" y="21"/>
                  <a:pt x="101" y="24"/>
                  <a:pt x="103" y="24"/>
                </a:cubicBezTo>
                <a:close/>
                <a:moveTo>
                  <a:pt x="132" y="36"/>
                </a:moveTo>
                <a:cubicBezTo>
                  <a:pt x="134" y="36"/>
                  <a:pt x="134" y="36"/>
                  <a:pt x="136" y="36"/>
                </a:cubicBezTo>
                <a:cubicBezTo>
                  <a:pt x="142" y="28"/>
                  <a:pt x="142" y="28"/>
                  <a:pt x="142" y="28"/>
                </a:cubicBezTo>
                <a:cubicBezTo>
                  <a:pt x="144" y="26"/>
                  <a:pt x="144" y="23"/>
                  <a:pt x="142" y="21"/>
                </a:cubicBezTo>
                <a:cubicBezTo>
                  <a:pt x="140" y="19"/>
                  <a:pt x="136" y="19"/>
                  <a:pt x="136" y="21"/>
                </a:cubicBezTo>
                <a:cubicBezTo>
                  <a:pt x="129" y="28"/>
                  <a:pt x="129" y="28"/>
                  <a:pt x="129" y="28"/>
                </a:cubicBezTo>
                <a:cubicBezTo>
                  <a:pt x="127" y="30"/>
                  <a:pt x="127" y="34"/>
                  <a:pt x="129" y="36"/>
                </a:cubicBezTo>
                <a:cubicBezTo>
                  <a:pt x="131" y="36"/>
                  <a:pt x="132" y="36"/>
                  <a:pt x="132" y="3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5">
            <a:extLst>
              <a:ext uri="{FF2B5EF4-FFF2-40B4-BE49-F238E27FC236}">
                <a16:creationId xmlns:a16="http://schemas.microsoft.com/office/drawing/2014/main" id="{8FA44F19-CE4B-4909-ADEE-18F811176B5E}"/>
              </a:ext>
            </a:extLst>
          </p:cNvPr>
          <p:cNvSpPr>
            <a:spLocks noEditPoints="1"/>
          </p:cNvSpPr>
          <p:nvPr/>
        </p:nvSpPr>
        <p:spPr bwMode="auto">
          <a:xfrm>
            <a:off x="842025" y="3966949"/>
            <a:ext cx="282893" cy="277654"/>
          </a:xfrm>
          <a:custGeom>
            <a:avLst/>
            <a:gdLst>
              <a:gd name="T0" fmla="*/ 146 w 162"/>
              <a:gd name="T1" fmla="*/ 0 h 159"/>
              <a:gd name="T2" fmla="*/ 107 w 162"/>
              <a:gd name="T3" fmla="*/ 9 h 159"/>
              <a:gd name="T4" fmla="*/ 57 w 162"/>
              <a:gd name="T5" fmla="*/ 45 h 159"/>
              <a:gd name="T6" fmla="*/ 1 w 162"/>
              <a:gd name="T7" fmla="*/ 83 h 159"/>
              <a:gd name="T8" fmla="*/ 6 w 162"/>
              <a:gd name="T9" fmla="*/ 90 h 159"/>
              <a:gd name="T10" fmla="*/ 31 w 162"/>
              <a:gd name="T11" fmla="*/ 85 h 159"/>
              <a:gd name="T12" fmla="*/ 33 w 162"/>
              <a:gd name="T13" fmla="*/ 90 h 159"/>
              <a:gd name="T14" fmla="*/ 15 w 162"/>
              <a:gd name="T15" fmla="*/ 108 h 159"/>
              <a:gd name="T16" fmla="*/ 14 w 162"/>
              <a:gd name="T17" fmla="*/ 127 h 159"/>
              <a:gd name="T18" fmla="*/ 11 w 162"/>
              <a:gd name="T19" fmla="*/ 149 h 159"/>
              <a:gd name="T20" fmla="*/ 22 w 162"/>
              <a:gd name="T21" fmla="*/ 150 h 159"/>
              <a:gd name="T22" fmla="*/ 44 w 162"/>
              <a:gd name="T23" fmla="*/ 137 h 159"/>
              <a:gd name="T24" fmla="*/ 55 w 162"/>
              <a:gd name="T25" fmla="*/ 146 h 159"/>
              <a:gd name="T26" fmla="*/ 69 w 162"/>
              <a:gd name="T27" fmla="*/ 127 h 159"/>
              <a:gd name="T28" fmla="*/ 70 w 162"/>
              <a:gd name="T29" fmla="*/ 151 h 159"/>
              <a:gd name="T30" fmla="*/ 75 w 162"/>
              <a:gd name="T31" fmla="*/ 159 h 159"/>
              <a:gd name="T32" fmla="*/ 95 w 162"/>
              <a:gd name="T33" fmla="*/ 145 h 159"/>
              <a:gd name="T34" fmla="*/ 131 w 162"/>
              <a:gd name="T35" fmla="*/ 86 h 159"/>
              <a:gd name="T36" fmla="*/ 160 w 162"/>
              <a:gd name="T37" fmla="*/ 15 h 159"/>
              <a:gd name="T38" fmla="*/ 32 w 162"/>
              <a:gd name="T39" fmla="*/ 75 h 159"/>
              <a:gd name="T40" fmla="*/ 22 w 162"/>
              <a:gd name="T41" fmla="*/ 72 h 159"/>
              <a:gd name="T42" fmla="*/ 39 w 162"/>
              <a:gd name="T43" fmla="*/ 75 h 159"/>
              <a:gd name="T44" fmla="*/ 29 w 162"/>
              <a:gd name="T45" fmla="*/ 136 h 159"/>
              <a:gd name="T46" fmla="*/ 25 w 162"/>
              <a:gd name="T47" fmla="*/ 132 h 159"/>
              <a:gd name="T48" fmla="*/ 37 w 162"/>
              <a:gd name="T49" fmla="*/ 131 h 159"/>
              <a:gd name="T50" fmla="*/ 55 w 162"/>
              <a:gd name="T51" fmla="*/ 134 h 159"/>
              <a:gd name="T52" fmla="*/ 37 w 162"/>
              <a:gd name="T53" fmla="*/ 101 h 159"/>
              <a:gd name="T54" fmla="*/ 55 w 162"/>
              <a:gd name="T55" fmla="*/ 134 h 159"/>
              <a:gd name="T56" fmla="*/ 86 w 162"/>
              <a:gd name="T57" fmla="*/ 123 h 159"/>
              <a:gd name="T58" fmla="*/ 85 w 162"/>
              <a:gd name="T59" fmla="*/ 142 h 159"/>
              <a:gd name="T60" fmla="*/ 43 w 162"/>
              <a:gd name="T61" fmla="*/ 92 h 159"/>
              <a:gd name="T62" fmla="*/ 135 w 162"/>
              <a:gd name="T63" fmla="*/ 65 h 159"/>
              <a:gd name="T64" fmla="*/ 151 w 162"/>
              <a:gd name="T65" fmla="*/ 16 h 159"/>
              <a:gd name="T66" fmla="*/ 105 w 162"/>
              <a:gd name="T67" fmla="*/ 21 h 159"/>
              <a:gd name="T68" fmla="*/ 149 w 162"/>
              <a:gd name="T69" fmla="*/ 12 h 159"/>
              <a:gd name="T70" fmla="*/ 78 w 162"/>
              <a:gd name="T71" fmla="*/ 53 h 159"/>
              <a:gd name="T72" fmla="*/ 93 w 162"/>
              <a:gd name="T73" fmla="*/ 89 h 159"/>
              <a:gd name="T74" fmla="*/ 107 w 162"/>
              <a:gd name="T75" fmla="*/ 53 h 159"/>
              <a:gd name="T76" fmla="*/ 78 w 162"/>
              <a:gd name="T77" fmla="*/ 53 h 159"/>
              <a:gd name="T78" fmla="*/ 101 w 162"/>
              <a:gd name="T79" fmla="*/ 75 h 159"/>
              <a:gd name="T80" fmla="*/ 85 w 162"/>
              <a:gd name="T81" fmla="*/ 75 h 159"/>
              <a:gd name="T82" fmla="*/ 93 w 162"/>
              <a:gd name="T83" fmla="*/ 5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59">
                <a:moveTo>
                  <a:pt x="157" y="5"/>
                </a:moveTo>
                <a:cubicBezTo>
                  <a:pt x="154" y="1"/>
                  <a:pt x="150" y="0"/>
                  <a:pt x="146" y="0"/>
                </a:cubicBezTo>
                <a:cubicBezTo>
                  <a:pt x="145" y="0"/>
                  <a:pt x="145" y="0"/>
                  <a:pt x="144" y="0"/>
                </a:cubicBezTo>
                <a:cubicBezTo>
                  <a:pt x="131" y="1"/>
                  <a:pt x="119" y="4"/>
                  <a:pt x="107" y="9"/>
                </a:cubicBezTo>
                <a:cubicBezTo>
                  <a:pt x="95" y="13"/>
                  <a:pt x="84" y="20"/>
                  <a:pt x="74" y="28"/>
                </a:cubicBezTo>
                <a:cubicBezTo>
                  <a:pt x="68" y="33"/>
                  <a:pt x="62" y="39"/>
                  <a:pt x="57" y="45"/>
                </a:cubicBezTo>
                <a:cubicBezTo>
                  <a:pt x="41" y="46"/>
                  <a:pt x="26" y="53"/>
                  <a:pt x="15" y="64"/>
                </a:cubicBezTo>
                <a:cubicBezTo>
                  <a:pt x="9" y="69"/>
                  <a:pt x="5" y="76"/>
                  <a:pt x="1" y="83"/>
                </a:cubicBezTo>
                <a:cubicBezTo>
                  <a:pt x="0" y="85"/>
                  <a:pt x="1" y="87"/>
                  <a:pt x="2" y="89"/>
                </a:cubicBezTo>
                <a:cubicBezTo>
                  <a:pt x="3" y="90"/>
                  <a:pt x="5" y="90"/>
                  <a:pt x="6" y="90"/>
                </a:cubicBezTo>
                <a:cubicBezTo>
                  <a:pt x="7" y="90"/>
                  <a:pt x="7" y="90"/>
                  <a:pt x="8" y="90"/>
                </a:cubicBezTo>
                <a:cubicBezTo>
                  <a:pt x="15" y="86"/>
                  <a:pt x="24" y="85"/>
                  <a:pt x="31" y="85"/>
                </a:cubicBezTo>
                <a:cubicBezTo>
                  <a:pt x="32" y="85"/>
                  <a:pt x="33" y="85"/>
                  <a:pt x="34" y="85"/>
                </a:cubicBezTo>
                <a:cubicBezTo>
                  <a:pt x="34" y="87"/>
                  <a:pt x="33" y="88"/>
                  <a:pt x="33" y="90"/>
                </a:cubicBezTo>
                <a:cubicBezTo>
                  <a:pt x="16" y="100"/>
                  <a:pt x="16" y="100"/>
                  <a:pt x="16" y="100"/>
                </a:cubicBezTo>
                <a:cubicBezTo>
                  <a:pt x="13" y="102"/>
                  <a:pt x="12" y="106"/>
                  <a:pt x="15" y="108"/>
                </a:cubicBezTo>
                <a:cubicBezTo>
                  <a:pt x="22" y="116"/>
                  <a:pt x="22" y="116"/>
                  <a:pt x="22" y="116"/>
                </a:cubicBezTo>
                <a:cubicBezTo>
                  <a:pt x="20" y="119"/>
                  <a:pt x="17" y="123"/>
                  <a:pt x="14" y="127"/>
                </a:cubicBezTo>
                <a:cubicBezTo>
                  <a:pt x="12" y="132"/>
                  <a:pt x="10" y="135"/>
                  <a:pt x="9" y="137"/>
                </a:cubicBezTo>
                <a:cubicBezTo>
                  <a:pt x="8" y="143"/>
                  <a:pt x="8" y="146"/>
                  <a:pt x="11" y="149"/>
                </a:cubicBezTo>
                <a:cubicBezTo>
                  <a:pt x="13" y="150"/>
                  <a:pt x="15" y="151"/>
                  <a:pt x="17" y="151"/>
                </a:cubicBezTo>
                <a:cubicBezTo>
                  <a:pt x="18" y="151"/>
                  <a:pt x="20" y="150"/>
                  <a:pt x="22" y="150"/>
                </a:cubicBezTo>
                <a:cubicBezTo>
                  <a:pt x="25" y="149"/>
                  <a:pt x="28" y="147"/>
                  <a:pt x="32" y="145"/>
                </a:cubicBezTo>
                <a:cubicBezTo>
                  <a:pt x="36" y="143"/>
                  <a:pt x="40" y="140"/>
                  <a:pt x="44" y="137"/>
                </a:cubicBezTo>
                <a:cubicBezTo>
                  <a:pt x="51" y="145"/>
                  <a:pt x="51" y="145"/>
                  <a:pt x="51" y="145"/>
                </a:cubicBezTo>
                <a:cubicBezTo>
                  <a:pt x="52" y="146"/>
                  <a:pt x="54" y="146"/>
                  <a:pt x="55" y="146"/>
                </a:cubicBezTo>
                <a:cubicBezTo>
                  <a:pt x="57" y="146"/>
                  <a:pt x="58" y="145"/>
                  <a:pt x="59" y="144"/>
                </a:cubicBezTo>
                <a:cubicBezTo>
                  <a:pt x="69" y="127"/>
                  <a:pt x="69" y="127"/>
                  <a:pt x="69" y="127"/>
                </a:cubicBezTo>
                <a:cubicBezTo>
                  <a:pt x="71" y="126"/>
                  <a:pt x="73" y="126"/>
                  <a:pt x="75" y="125"/>
                </a:cubicBezTo>
                <a:cubicBezTo>
                  <a:pt x="75" y="133"/>
                  <a:pt x="74" y="143"/>
                  <a:pt x="70" y="151"/>
                </a:cubicBezTo>
                <a:cubicBezTo>
                  <a:pt x="69" y="153"/>
                  <a:pt x="69" y="155"/>
                  <a:pt x="71" y="157"/>
                </a:cubicBezTo>
                <a:cubicBezTo>
                  <a:pt x="72" y="158"/>
                  <a:pt x="73" y="159"/>
                  <a:pt x="75" y="159"/>
                </a:cubicBezTo>
                <a:cubicBezTo>
                  <a:pt x="75" y="159"/>
                  <a:pt x="76" y="158"/>
                  <a:pt x="77" y="158"/>
                </a:cubicBezTo>
                <a:cubicBezTo>
                  <a:pt x="83" y="155"/>
                  <a:pt x="90" y="150"/>
                  <a:pt x="95" y="145"/>
                </a:cubicBezTo>
                <a:cubicBezTo>
                  <a:pt x="107" y="133"/>
                  <a:pt x="114" y="118"/>
                  <a:pt x="115" y="103"/>
                </a:cubicBezTo>
                <a:cubicBezTo>
                  <a:pt x="121" y="98"/>
                  <a:pt x="127" y="92"/>
                  <a:pt x="131" y="86"/>
                </a:cubicBezTo>
                <a:cubicBezTo>
                  <a:pt x="140" y="75"/>
                  <a:pt x="146" y="65"/>
                  <a:pt x="151" y="53"/>
                </a:cubicBezTo>
                <a:cubicBezTo>
                  <a:pt x="156" y="41"/>
                  <a:pt x="159" y="28"/>
                  <a:pt x="160" y="15"/>
                </a:cubicBezTo>
                <a:cubicBezTo>
                  <a:pt x="162" y="13"/>
                  <a:pt x="160" y="8"/>
                  <a:pt x="157" y="5"/>
                </a:cubicBezTo>
                <a:close/>
                <a:moveTo>
                  <a:pt x="32" y="75"/>
                </a:moveTo>
                <a:cubicBezTo>
                  <a:pt x="28" y="75"/>
                  <a:pt x="23" y="75"/>
                  <a:pt x="19" y="76"/>
                </a:cubicBezTo>
                <a:cubicBezTo>
                  <a:pt x="20" y="75"/>
                  <a:pt x="21" y="73"/>
                  <a:pt x="22" y="72"/>
                </a:cubicBezTo>
                <a:cubicBezTo>
                  <a:pt x="30" y="65"/>
                  <a:pt x="38" y="59"/>
                  <a:pt x="48" y="57"/>
                </a:cubicBezTo>
                <a:cubicBezTo>
                  <a:pt x="45" y="63"/>
                  <a:pt x="41" y="69"/>
                  <a:pt x="39" y="75"/>
                </a:cubicBezTo>
                <a:cubicBezTo>
                  <a:pt x="37" y="75"/>
                  <a:pt x="34" y="75"/>
                  <a:pt x="32" y="75"/>
                </a:cubicBezTo>
                <a:close/>
                <a:moveTo>
                  <a:pt x="29" y="136"/>
                </a:moveTo>
                <a:cubicBezTo>
                  <a:pt x="25" y="138"/>
                  <a:pt x="22" y="140"/>
                  <a:pt x="21" y="140"/>
                </a:cubicBezTo>
                <a:cubicBezTo>
                  <a:pt x="22" y="138"/>
                  <a:pt x="23" y="136"/>
                  <a:pt x="25" y="132"/>
                </a:cubicBezTo>
                <a:cubicBezTo>
                  <a:pt x="27" y="129"/>
                  <a:pt x="29" y="126"/>
                  <a:pt x="30" y="124"/>
                </a:cubicBezTo>
                <a:cubicBezTo>
                  <a:pt x="37" y="131"/>
                  <a:pt x="37" y="131"/>
                  <a:pt x="37" y="131"/>
                </a:cubicBezTo>
                <a:cubicBezTo>
                  <a:pt x="35" y="132"/>
                  <a:pt x="32" y="134"/>
                  <a:pt x="29" y="136"/>
                </a:cubicBezTo>
                <a:close/>
                <a:moveTo>
                  <a:pt x="55" y="134"/>
                </a:moveTo>
                <a:cubicBezTo>
                  <a:pt x="27" y="106"/>
                  <a:pt x="27" y="106"/>
                  <a:pt x="27" y="106"/>
                </a:cubicBezTo>
                <a:cubicBezTo>
                  <a:pt x="37" y="101"/>
                  <a:pt x="37" y="101"/>
                  <a:pt x="37" y="101"/>
                </a:cubicBezTo>
                <a:cubicBezTo>
                  <a:pt x="61" y="125"/>
                  <a:pt x="61" y="125"/>
                  <a:pt x="61" y="125"/>
                </a:cubicBezTo>
                <a:lnTo>
                  <a:pt x="55" y="134"/>
                </a:lnTo>
                <a:close/>
                <a:moveTo>
                  <a:pt x="85" y="142"/>
                </a:moveTo>
                <a:cubicBezTo>
                  <a:pt x="87" y="135"/>
                  <a:pt x="87" y="129"/>
                  <a:pt x="86" y="123"/>
                </a:cubicBezTo>
                <a:cubicBezTo>
                  <a:pt x="93" y="120"/>
                  <a:pt x="99" y="117"/>
                  <a:pt x="104" y="113"/>
                </a:cubicBezTo>
                <a:cubicBezTo>
                  <a:pt x="101" y="124"/>
                  <a:pt x="95" y="135"/>
                  <a:pt x="85" y="142"/>
                </a:cubicBezTo>
                <a:close/>
                <a:moveTo>
                  <a:pt x="69" y="118"/>
                </a:moveTo>
                <a:cubicBezTo>
                  <a:pt x="43" y="92"/>
                  <a:pt x="43" y="92"/>
                  <a:pt x="43" y="92"/>
                </a:cubicBezTo>
                <a:cubicBezTo>
                  <a:pt x="52" y="64"/>
                  <a:pt x="71" y="40"/>
                  <a:pt x="96" y="25"/>
                </a:cubicBezTo>
                <a:cubicBezTo>
                  <a:pt x="135" y="65"/>
                  <a:pt x="135" y="65"/>
                  <a:pt x="135" y="65"/>
                </a:cubicBezTo>
                <a:cubicBezTo>
                  <a:pt x="121" y="90"/>
                  <a:pt x="97" y="109"/>
                  <a:pt x="69" y="118"/>
                </a:cubicBezTo>
                <a:close/>
                <a:moveTo>
                  <a:pt x="151" y="16"/>
                </a:moveTo>
                <a:cubicBezTo>
                  <a:pt x="150" y="30"/>
                  <a:pt x="146" y="43"/>
                  <a:pt x="140" y="55"/>
                </a:cubicBezTo>
                <a:cubicBezTo>
                  <a:pt x="105" y="21"/>
                  <a:pt x="105" y="21"/>
                  <a:pt x="105" y="21"/>
                </a:cubicBezTo>
                <a:cubicBezTo>
                  <a:pt x="117" y="15"/>
                  <a:pt x="131" y="12"/>
                  <a:pt x="145" y="11"/>
                </a:cubicBezTo>
                <a:cubicBezTo>
                  <a:pt x="146" y="11"/>
                  <a:pt x="148" y="11"/>
                  <a:pt x="149" y="12"/>
                </a:cubicBezTo>
                <a:cubicBezTo>
                  <a:pt x="150" y="13"/>
                  <a:pt x="151" y="15"/>
                  <a:pt x="151" y="16"/>
                </a:cubicBezTo>
                <a:close/>
                <a:moveTo>
                  <a:pt x="78" y="53"/>
                </a:moveTo>
                <a:cubicBezTo>
                  <a:pt x="70" y="61"/>
                  <a:pt x="70" y="75"/>
                  <a:pt x="78" y="83"/>
                </a:cubicBezTo>
                <a:cubicBezTo>
                  <a:pt x="82" y="87"/>
                  <a:pt x="87" y="89"/>
                  <a:pt x="93" y="89"/>
                </a:cubicBezTo>
                <a:cubicBezTo>
                  <a:pt x="98" y="89"/>
                  <a:pt x="103" y="87"/>
                  <a:pt x="107" y="83"/>
                </a:cubicBezTo>
                <a:cubicBezTo>
                  <a:pt x="115" y="75"/>
                  <a:pt x="115" y="61"/>
                  <a:pt x="107" y="53"/>
                </a:cubicBezTo>
                <a:cubicBezTo>
                  <a:pt x="103" y="49"/>
                  <a:pt x="98" y="47"/>
                  <a:pt x="93" y="47"/>
                </a:cubicBezTo>
                <a:cubicBezTo>
                  <a:pt x="88" y="47"/>
                  <a:pt x="82" y="49"/>
                  <a:pt x="78" y="53"/>
                </a:cubicBezTo>
                <a:close/>
                <a:moveTo>
                  <a:pt x="101" y="60"/>
                </a:moveTo>
                <a:cubicBezTo>
                  <a:pt x="105" y="65"/>
                  <a:pt x="105" y="71"/>
                  <a:pt x="101" y="75"/>
                </a:cubicBezTo>
                <a:cubicBezTo>
                  <a:pt x="99" y="77"/>
                  <a:pt x="96" y="78"/>
                  <a:pt x="93" y="78"/>
                </a:cubicBezTo>
                <a:cubicBezTo>
                  <a:pt x="90" y="78"/>
                  <a:pt x="87" y="77"/>
                  <a:pt x="85" y="75"/>
                </a:cubicBezTo>
                <a:cubicBezTo>
                  <a:pt x="81" y="71"/>
                  <a:pt x="81" y="64"/>
                  <a:pt x="85" y="60"/>
                </a:cubicBezTo>
                <a:cubicBezTo>
                  <a:pt x="87" y="58"/>
                  <a:pt x="90" y="57"/>
                  <a:pt x="93" y="57"/>
                </a:cubicBezTo>
                <a:cubicBezTo>
                  <a:pt x="96" y="57"/>
                  <a:pt x="99" y="58"/>
                  <a:pt x="101" y="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03">
            <a:extLst>
              <a:ext uri="{FF2B5EF4-FFF2-40B4-BE49-F238E27FC236}">
                <a16:creationId xmlns:a16="http://schemas.microsoft.com/office/drawing/2014/main" id="{73037FDF-607D-4B8A-91B0-AE2B372F8E79}"/>
              </a:ext>
            </a:extLst>
          </p:cNvPr>
          <p:cNvSpPr>
            <a:spLocks noEditPoints="1"/>
          </p:cNvSpPr>
          <p:nvPr/>
        </p:nvSpPr>
        <p:spPr bwMode="auto">
          <a:xfrm>
            <a:off x="4109973" y="3966076"/>
            <a:ext cx="281147" cy="279400"/>
          </a:xfrm>
          <a:custGeom>
            <a:avLst/>
            <a:gdLst>
              <a:gd name="T0" fmla="*/ 84 w 161"/>
              <a:gd name="T1" fmla="*/ 70 h 160"/>
              <a:gd name="T2" fmla="*/ 70 w 161"/>
              <a:gd name="T3" fmla="*/ 66 h 160"/>
              <a:gd name="T4" fmla="*/ 70 w 161"/>
              <a:gd name="T5" fmla="*/ 85 h 160"/>
              <a:gd name="T6" fmla="*/ 71 w 161"/>
              <a:gd name="T7" fmla="*/ 57 h 160"/>
              <a:gd name="T8" fmla="*/ 109 w 161"/>
              <a:gd name="T9" fmla="*/ 70 h 160"/>
              <a:gd name="T10" fmla="*/ 95 w 161"/>
              <a:gd name="T11" fmla="*/ 73 h 160"/>
              <a:gd name="T12" fmla="*/ 70 w 161"/>
              <a:gd name="T13" fmla="*/ 48 h 160"/>
              <a:gd name="T14" fmla="*/ 54 w 161"/>
              <a:gd name="T15" fmla="*/ 88 h 160"/>
              <a:gd name="T16" fmla="*/ 73 w 161"/>
              <a:gd name="T17" fmla="*/ 94 h 160"/>
              <a:gd name="T18" fmla="*/ 71 w 161"/>
              <a:gd name="T19" fmla="*/ 108 h 160"/>
              <a:gd name="T20" fmla="*/ 71 w 161"/>
              <a:gd name="T21" fmla="*/ 32 h 160"/>
              <a:gd name="T22" fmla="*/ 130 w 161"/>
              <a:gd name="T23" fmla="*/ 82 h 160"/>
              <a:gd name="T24" fmla="*/ 117 w 161"/>
              <a:gd name="T25" fmla="*/ 70 h 160"/>
              <a:gd name="T26" fmla="*/ 24 w 161"/>
              <a:gd name="T27" fmla="*/ 70 h 160"/>
              <a:gd name="T28" fmla="*/ 78 w 161"/>
              <a:gd name="T29" fmla="*/ 117 h 160"/>
              <a:gd name="T30" fmla="*/ 70 w 161"/>
              <a:gd name="T31" fmla="*/ 132 h 160"/>
              <a:gd name="T32" fmla="*/ 71 w 161"/>
              <a:gd name="T33" fmla="*/ 10 h 160"/>
              <a:gd name="T34" fmla="*/ 78 w 161"/>
              <a:gd name="T35" fmla="*/ 78 h 160"/>
              <a:gd name="T36" fmla="*/ 121 w 161"/>
              <a:gd name="T37" fmla="*/ 101 h 160"/>
              <a:gd name="T38" fmla="*/ 150 w 161"/>
              <a:gd name="T39" fmla="*/ 136 h 160"/>
              <a:gd name="T40" fmla="*/ 143 w 161"/>
              <a:gd name="T41" fmla="*/ 150 h 160"/>
              <a:gd name="T42" fmla="*/ 136 w 161"/>
              <a:gd name="T43" fmla="*/ 150 h 160"/>
              <a:gd name="T44" fmla="*/ 104 w 161"/>
              <a:gd name="T45" fmla="*/ 120 h 160"/>
              <a:gd name="T46" fmla="*/ 93 w 161"/>
              <a:gd name="T47" fmla="*/ 133 h 160"/>
              <a:gd name="T48" fmla="*/ 70 w 161"/>
              <a:gd name="T49" fmla="*/ 0 h 160"/>
              <a:gd name="T50" fmla="*/ 70 w 161"/>
              <a:gd name="T51" fmla="*/ 141 h 160"/>
              <a:gd name="T52" fmla="*/ 86 w 161"/>
              <a:gd name="T53" fmla="*/ 145 h 160"/>
              <a:gd name="T54" fmla="*/ 95 w 161"/>
              <a:gd name="T55" fmla="*/ 147 h 160"/>
              <a:gd name="T56" fmla="*/ 130 w 161"/>
              <a:gd name="T57" fmla="*/ 156 h 160"/>
              <a:gd name="T58" fmla="*/ 150 w 161"/>
              <a:gd name="T59" fmla="*/ 156 h 160"/>
              <a:gd name="T60" fmla="*/ 156 w 161"/>
              <a:gd name="T61" fmla="*/ 130 h 160"/>
              <a:gd name="T62" fmla="*/ 145 w 161"/>
              <a:gd name="T63" fmla="*/ 95 h 160"/>
              <a:gd name="T64" fmla="*/ 139 w 161"/>
              <a:gd name="T65" fmla="*/ 85 h 160"/>
              <a:gd name="T66" fmla="*/ 70 w 161"/>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60">
                <a:moveTo>
                  <a:pt x="71" y="57"/>
                </a:moveTo>
                <a:cubicBezTo>
                  <a:pt x="78" y="57"/>
                  <a:pt x="84" y="63"/>
                  <a:pt x="84" y="70"/>
                </a:cubicBezTo>
                <a:cubicBezTo>
                  <a:pt x="72" y="66"/>
                  <a:pt x="72" y="66"/>
                  <a:pt x="72" y="66"/>
                </a:cubicBezTo>
                <a:cubicBezTo>
                  <a:pt x="71" y="66"/>
                  <a:pt x="71" y="66"/>
                  <a:pt x="70" y="66"/>
                </a:cubicBezTo>
                <a:cubicBezTo>
                  <a:pt x="68" y="66"/>
                  <a:pt x="65" y="69"/>
                  <a:pt x="66" y="73"/>
                </a:cubicBezTo>
                <a:cubicBezTo>
                  <a:pt x="70" y="85"/>
                  <a:pt x="70" y="85"/>
                  <a:pt x="70" y="85"/>
                </a:cubicBezTo>
                <a:cubicBezTo>
                  <a:pt x="62" y="85"/>
                  <a:pt x="56" y="78"/>
                  <a:pt x="56" y="71"/>
                </a:cubicBezTo>
                <a:cubicBezTo>
                  <a:pt x="56" y="63"/>
                  <a:pt x="63" y="57"/>
                  <a:pt x="71" y="57"/>
                </a:cubicBezTo>
                <a:close/>
                <a:moveTo>
                  <a:pt x="71" y="32"/>
                </a:moveTo>
                <a:cubicBezTo>
                  <a:pt x="92" y="32"/>
                  <a:pt x="109" y="49"/>
                  <a:pt x="109" y="70"/>
                </a:cubicBezTo>
                <a:cubicBezTo>
                  <a:pt x="109" y="73"/>
                  <a:pt x="109" y="74"/>
                  <a:pt x="108" y="76"/>
                </a:cubicBezTo>
                <a:cubicBezTo>
                  <a:pt x="95" y="73"/>
                  <a:pt x="95" y="73"/>
                  <a:pt x="95" y="73"/>
                </a:cubicBezTo>
                <a:cubicBezTo>
                  <a:pt x="95" y="70"/>
                  <a:pt x="95" y="70"/>
                  <a:pt x="95" y="70"/>
                </a:cubicBezTo>
                <a:cubicBezTo>
                  <a:pt x="93" y="58"/>
                  <a:pt x="83" y="48"/>
                  <a:pt x="70" y="48"/>
                </a:cubicBezTo>
                <a:cubicBezTo>
                  <a:pt x="57" y="48"/>
                  <a:pt x="47" y="58"/>
                  <a:pt x="47" y="71"/>
                </a:cubicBezTo>
                <a:cubicBezTo>
                  <a:pt x="47" y="77"/>
                  <a:pt x="50" y="83"/>
                  <a:pt x="54" y="88"/>
                </a:cubicBezTo>
                <a:cubicBezTo>
                  <a:pt x="58" y="92"/>
                  <a:pt x="65" y="94"/>
                  <a:pt x="71" y="94"/>
                </a:cubicBezTo>
                <a:cubicBezTo>
                  <a:pt x="73" y="94"/>
                  <a:pt x="73" y="94"/>
                  <a:pt x="73" y="94"/>
                </a:cubicBezTo>
                <a:cubicBezTo>
                  <a:pt x="77" y="108"/>
                  <a:pt x="77" y="108"/>
                  <a:pt x="77" y="108"/>
                </a:cubicBezTo>
                <a:cubicBezTo>
                  <a:pt x="75" y="108"/>
                  <a:pt x="73" y="108"/>
                  <a:pt x="71" y="108"/>
                </a:cubicBezTo>
                <a:cubicBezTo>
                  <a:pt x="51" y="108"/>
                  <a:pt x="34" y="91"/>
                  <a:pt x="34" y="70"/>
                </a:cubicBezTo>
                <a:cubicBezTo>
                  <a:pt x="34" y="50"/>
                  <a:pt x="50" y="32"/>
                  <a:pt x="71" y="32"/>
                </a:cubicBezTo>
                <a:close/>
                <a:moveTo>
                  <a:pt x="71" y="10"/>
                </a:moveTo>
                <a:cubicBezTo>
                  <a:pt x="109" y="10"/>
                  <a:pt x="138" y="45"/>
                  <a:pt x="130" y="82"/>
                </a:cubicBezTo>
                <a:cubicBezTo>
                  <a:pt x="117" y="79"/>
                  <a:pt x="117" y="79"/>
                  <a:pt x="117" y="79"/>
                </a:cubicBezTo>
                <a:cubicBezTo>
                  <a:pt x="117" y="76"/>
                  <a:pt x="117" y="73"/>
                  <a:pt x="117" y="70"/>
                </a:cubicBezTo>
                <a:cubicBezTo>
                  <a:pt x="117" y="45"/>
                  <a:pt x="96" y="23"/>
                  <a:pt x="70" y="23"/>
                </a:cubicBezTo>
                <a:cubicBezTo>
                  <a:pt x="44" y="23"/>
                  <a:pt x="24" y="45"/>
                  <a:pt x="24" y="70"/>
                </a:cubicBezTo>
                <a:cubicBezTo>
                  <a:pt x="24" y="96"/>
                  <a:pt x="44" y="118"/>
                  <a:pt x="70" y="118"/>
                </a:cubicBezTo>
                <a:cubicBezTo>
                  <a:pt x="73" y="118"/>
                  <a:pt x="76" y="118"/>
                  <a:pt x="78" y="117"/>
                </a:cubicBezTo>
                <a:cubicBezTo>
                  <a:pt x="82" y="131"/>
                  <a:pt x="82" y="131"/>
                  <a:pt x="82" y="131"/>
                </a:cubicBezTo>
                <a:cubicBezTo>
                  <a:pt x="78" y="132"/>
                  <a:pt x="74" y="132"/>
                  <a:pt x="70" y="132"/>
                </a:cubicBezTo>
                <a:cubicBezTo>
                  <a:pt x="38" y="132"/>
                  <a:pt x="10" y="106"/>
                  <a:pt x="10" y="71"/>
                </a:cubicBezTo>
                <a:cubicBezTo>
                  <a:pt x="10" y="37"/>
                  <a:pt x="38" y="10"/>
                  <a:pt x="71" y="10"/>
                </a:cubicBezTo>
                <a:close/>
                <a:moveTo>
                  <a:pt x="78" y="78"/>
                </a:moveTo>
                <a:cubicBezTo>
                  <a:pt x="78" y="78"/>
                  <a:pt x="78" y="78"/>
                  <a:pt x="78" y="78"/>
                </a:cubicBezTo>
                <a:cubicBezTo>
                  <a:pt x="140" y="95"/>
                  <a:pt x="131" y="93"/>
                  <a:pt x="133" y="93"/>
                </a:cubicBezTo>
                <a:cubicBezTo>
                  <a:pt x="121" y="101"/>
                  <a:pt x="121" y="101"/>
                  <a:pt x="121" y="101"/>
                </a:cubicBezTo>
                <a:cubicBezTo>
                  <a:pt x="119" y="103"/>
                  <a:pt x="119" y="106"/>
                  <a:pt x="121" y="108"/>
                </a:cubicBezTo>
                <a:cubicBezTo>
                  <a:pt x="150" y="136"/>
                  <a:pt x="150" y="136"/>
                  <a:pt x="150" y="136"/>
                </a:cubicBezTo>
                <a:cubicBezTo>
                  <a:pt x="151" y="138"/>
                  <a:pt x="151" y="141"/>
                  <a:pt x="149" y="144"/>
                </a:cubicBezTo>
                <a:cubicBezTo>
                  <a:pt x="143" y="150"/>
                  <a:pt x="143" y="150"/>
                  <a:pt x="143" y="150"/>
                </a:cubicBezTo>
                <a:cubicBezTo>
                  <a:pt x="142" y="151"/>
                  <a:pt x="141" y="151"/>
                  <a:pt x="140" y="151"/>
                </a:cubicBezTo>
                <a:cubicBezTo>
                  <a:pt x="138" y="151"/>
                  <a:pt x="137" y="151"/>
                  <a:pt x="136" y="150"/>
                </a:cubicBezTo>
                <a:cubicBezTo>
                  <a:pt x="108" y="121"/>
                  <a:pt x="108" y="121"/>
                  <a:pt x="108" y="121"/>
                </a:cubicBezTo>
                <a:cubicBezTo>
                  <a:pt x="107" y="120"/>
                  <a:pt x="105" y="120"/>
                  <a:pt x="104" y="120"/>
                </a:cubicBezTo>
                <a:cubicBezTo>
                  <a:pt x="103" y="120"/>
                  <a:pt x="101" y="121"/>
                  <a:pt x="100" y="122"/>
                </a:cubicBezTo>
                <a:cubicBezTo>
                  <a:pt x="99" y="123"/>
                  <a:pt x="93" y="132"/>
                  <a:pt x="93" y="133"/>
                </a:cubicBezTo>
                <a:cubicBezTo>
                  <a:pt x="92" y="130"/>
                  <a:pt x="78" y="80"/>
                  <a:pt x="78" y="78"/>
                </a:cubicBezTo>
                <a:close/>
                <a:moveTo>
                  <a:pt x="70" y="0"/>
                </a:moveTo>
                <a:cubicBezTo>
                  <a:pt x="33" y="0"/>
                  <a:pt x="0" y="31"/>
                  <a:pt x="0" y="71"/>
                </a:cubicBezTo>
                <a:cubicBezTo>
                  <a:pt x="0" y="110"/>
                  <a:pt x="32" y="141"/>
                  <a:pt x="70" y="141"/>
                </a:cubicBezTo>
                <a:cubicBezTo>
                  <a:pt x="75" y="141"/>
                  <a:pt x="80" y="141"/>
                  <a:pt x="84" y="140"/>
                </a:cubicBezTo>
                <a:cubicBezTo>
                  <a:pt x="86" y="145"/>
                  <a:pt x="86" y="145"/>
                  <a:pt x="86" y="145"/>
                </a:cubicBezTo>
                <a:cubicBezTo>
                  <a:pt x="87" y="147"/>
                  <a:pt x="88" y="148"/>
                  <a:pt x="91" y="148"/>
                </a:cubicBezTo>
                <a:cubicBezTo>
                  <a:pt x="92" y="148"/>
                  <a:pt x="93" y="148"/>
                  <a:pt x="95" y="147"/>
                </a:cubicBezTo>
                <a:cubicBezTo>
                  <a:pt x="105" y="131"/>
                  <a:pt x="105" y="131"/>
                  <a:pt x="105" y="131"/>
                </a:cubicBezTo>
                <a:cubicBezTo>
                  <a:pt x="130" y="156"/>
                  <a:pt x="130" y="156"/>
                  <a:pt x="130" y="156"/>
                </a:cubicBezTo>
                <a:cubicBezTo>
                  <a:pt x="133" y="159"/>
                  <a:pt x="136" y="160"/>
                  <a:pt x="140" y="160"/>
                </a:cubicBezTo>
                <a:cubicBezTo>
                  <a:pt x="144" y="160"/>
                  <a:pt x="147" y="159"/>
                  <a:pt x="150" y="156"/>
                </a:cubicBezTo>
                <a:cubicBezTo>
                  <a:pt x="156" y="150"/>
                  <a:pt x="156" y="150"/>
                  <a:pt x="156" y="150"/>
                </a:cubicBezTo>
                <a:cubicBezTo>
                  <a:pt x="161" y="144"/>
                  <a:pt x="161" y="135"/>
                  <a:pt x="156" y="130"/>
                </a:cubicBezTo>
                <a:cubicBezTo>
                  <a:pt x="130" y="106"/>
                  <a:pt x="130" y="106"/>
                  <a:pt x="130" y="106"/>
                </a:cubicBezTo>
                <a:cubicBezTo>
                  <a:pt x="145" y="95"/>
                  <a:pt x="145" y="95"/>
                  <a:pt x="145" y="95"/>
                </a:cubicBezTo>
                <a:cubicBezTo>
                  <a:pt x="149" y="93"/>
                  <a:pt x="148" y="88"/>
                  <a:pt x="145" y="87"/>
                </a:cubicBezTo>
                <a:cubicBezTo>
                  <a:pt x="139" y="85"/>
                  <a:pt x="139" y="85"/>
                  <a:pt x="139" y="85"/>
                </a:cubicBezTo>
                <a:cubicBezTo>
                  <a:pt x="141" y="75"/>
                  <a:pt x="141" y="64"/>
                  <a:pt x="138" y="54"/>
                </a:cubicBezTo>
                <a:cubicBezTo>
                  <a:pt x="130" y="22"/>
                  <a:pt x="102" y="0"/>
                  <a:pt x="70"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11">
            <a:extLst>
              <a:ext uri="{FF2B5EF4-FFF2-40B4-BE49-F238E27FC236}">
                <a16:creationId xmlns:a16="http://schemas.microsoft.com/office/drawing/2014/main" id="{2B30AB89-5037-4C23-9058-FEC6B9F66F4F}"/>
              </a:ext>
            </a:extLst>
          </p:cNvPr>
          <p:cNvSpPr>
            <a:spLocks noEditPoints="1"/>
          </p:cNvSpPr>
          <p:nvPr/>
        </p:nvSpPr>
        <p:spPr bwMode="auto">
          <a:xfrm>
            <a:off x="4111719" y="2100405"/>
            <a:ext cx="277654" cy="279400"/>
          </a:xfrm>
          <a:custGeom>
            <a:avLst/>
            <a:gdLst>
              <a:gd name="T0" fmla="*/ 69 w 159"/>
              <a:gd name="T1" fmla="*/ 1 h 160"/>
              <a:gd name="T2" fmla="*/ 35 w 159"/>
              <a:gd name="T3" fmla="*/ 79 h 160"/>
              <a:gd name="T4" fmla="*/ 46 w 159"/>
              <a:gd name="T5" fmla="*/ 109 h 160"/>
              <a:gd name="T6" fmla="*/ 56 w 159"/>
              <a:gd name="T7" fmla="*/ 146 h 160"/>
              <a:gd name="T8" fmla="*/ 88 w 159"/>
              <a:gd name="T9" fmla="*/ 160 h 160"/>
              <a:gd name="T10" fmla="*/ 102 w 159"/>
              <a:gd name="T11" fmla="*/ 122 h 160"/>
              <a:gd name="T12" fmla="*/ 112 w 159"/>
              <a:gd name="T13" fmla="*/ 108 h 160"/>
              <a:gd name="T14" fmla="*/ 130 w 159"/>
              <a:gd name="T15" fmla="*/ 52 h 160"/>
              <a:gd name="T16" fmla="*/ 93 w 159"/>
              <a:gd name="T17" fmla="*/ 131 h 160"/>
              <a:gd name="T18" fmla="*/ 83 w 159"/>
              <a:gd name="T19" fmla="*/ 135 h 160"/>
              <a:gd name="T20" fmla="*/ 93 w 159"/>
              <a:gd name="T21" fmla="*/ 140 h 160"/>
              <a:gd name="T22" fmla="*/ 88 w 159"/>
              <a:gd name="T23" fmla="*/ 150 h 160"/>
              <a:gd name="T24" fmla="*/ 65 w 159"/>
              <a:gd name="T25" fmla="*/ 145 h 160"/>
              <a:gd name="T26" fmla="*/ 69 w 159"/>
              <a:gd name="T27" fmla="*/ 140 h 160"/>
              <a:gd name="T28" fmla="*/ 69 w 159"/>
              <a:gd name="T29" fmla="*/ 131 h 160"/>
              <a:gd name="T30" fmla="*/ 65 w 159"/>
              <a:gd name="T31" fmla="*/ 122 h 160"/>
              <a:gd name="T32" fmla="*/ 93 w 159"/>
              <a:gd name="T33" fmla="*/ 131 h 160"/>
              <a:gd name="T34" fmla="*/ 103 w 159"/>
              <a:gd name="T35" fmla="*/ 108 h 160"/>
              <a:gd name="T36" fmla="*/ 60 w 159"/>
              <a:gd name="T37" fmla="*/ 113 h 160"/>
              <a:gd name="T38" fmla="*/ 46 w 159"/>
              <a:gd name="T39" fmla="*/ 79 h 160"/>
              <a:gd name="T40" fmla="*/ 78 w 159"/>
              <a:gd name="T41" fmla="*/ 10 h 160"/>
              <a:gd name="T42" fmla="*/ 112 w 159"/>
              <a:gd name="T43" fmla="*/ 79 h 160"/>
              <a:gd name="T44" fmla="*/ 145 w 159"/>
              <a:gd name="T45" fmla="*/ 48 h 160"/>
              <a:gd name="T46" fmla="*/ 145 w 159"/>
              <a:gd name="T47" fmla="*/ 58 h 160"/>
              <a:gd name="T48" fmla="*/ 159 w 159"/>
              <a:gd name="T49" fmla="*/ 53 h 160"/>
              <a:gd name="T50" fmla="*/ 19 w 159"/>
              <a:gd name="T51" fmla="*/ 53 h 160"/>
              <a:gd name="T52" fmla="*/ 4 w 159"/>
              <a:gd name="T53" fmla="*/ 48 h 160"/>
              <a:gd name="T54" fmla="*/ 4 w 159"/>
              <a:gd name="T55" fmla="*/ 58 h 160"/>
              <a:gd name="T56" fmla="*/ 19 w 159"/>
              <a:gd name="T57" fmla="*/ 53 h 160"/>
              <a:gd name="T58" fmla="*/ 139 w 159"/>
              <a:gd name="T59" fmla="*/ 24 h 160"/>
              <a:gd name="T60" fmla="*/ 148 w 159"/>
              <a:gd name="T61" fmla="*/ 12 h 160"/>
              <a:gd name="T62" fmla="*/ 142 w 159"/>
              <a:gd name="T63" fmla="*/ 10 h 160"/>
              <a:gd name="T64" fmla="*/ 132 w 159"/>
              <a:gd name="T65" fmla="*/ 22 h 160"/>
              <a:gd name="T66" fmla="*/ 23 w 159"/>
              <a:gd name="T67" fmla="*/ 80 h 160"/>
              <a:gd name="T68" fmla="*/ 12 w 159"/>
              <a:gd name="T69" fmla="*/ 86 h 160"/>
              <a:gd name="T70" fmla="*/ 15 w 159"/>
              <a:gd name="T71" fmla="*/ 94 h 160"/>
              <a:gd name="T72" fmla="*/ 25 w 159"/>
              <a:gd name="T73" fmla="*/ 89 h 160"/>
              <a:gd name="T74" fmla="*/ 23 w 159"/>
              <a:gd name="T75" fmla="*/ 80 h 160"/>
              <a:gd name="T76" fmla="*/ 139 w 159"/>
              <a:gd name="T77" fmla="*/ 81 h 160"/>
              <a:gd name="T78" fmla="*/ 132 w 159"/>
              <a:gd name="T79" fmla="*/ 83 h 160"/>
              <a:gd name="T80" fmla="*/ 142 w 159"/>
              <a:gd name="T81" fmla="*/ 94 h 160"/>
              <a:gd name="T82" fmla="*/ 148 w 159"/>
              <a:gd name="T83" fmla="*/ 92 h 160"/>
              <a:gd name="T84" fmla="*/ 20 w 159"/>
              <a:gd name="T85" fmla="*/ 23 h 160"/>
              <a:gd name="T86" fmla="*/ 26 w 159"/>
              <a:gd name="T87" fmla="*/ 22 h 160"/>
              <a:gd name="T88" fmla="*/ 17 w 159"/>
              <a:gd name="T89" fmla="*/ 11 h 160"/>
              <a:gd name="T90" fmla="*/ 10 w 159"/>
              <a:gd name="T91" fmla="*/ 12 h 160"/>
              <a:gd name="T92" fmla="*/ 20 w 159"/>
              <a:gd name="T93" fmla="*/ 23 h 160"/>
              <a:gd name="T94" fmla="*/ 84 w 159"/>
              <a:gd name="T95" fmla="*/ 49 h 160"/>
              <a:gd name="T96" fmla="*/ 80 w 159"/>
              <a:gd name="T97" fmla="*/ 20 h 160"/>
              <a:gd name="T98" fmla="*/ 75 w 159"/>
              <a:gd name="T99" fmla="*/ 22 h 160"/>
              <a:gd name="T100" fmla="*/ 52 w 159"/>
              <a:gd name="T101" fmla="*/ 64 h 160"/>
              <a:gd name="T102" fmla="*/ 75 w 159"/>
              <a:gd name="T103" fmla="*/ 75 h 160"/>
              <a:gd name="T104" fmla="*/ 78 w 159"/>
              <a:gd name="T105" fmla="*/ 103 h 160"/>
              <a:gd name="T106" fmla="*/ 83 w 159"/>
              <a:gd name="T107" fmla="*/ 101 h 160"/>
              <a:gd name="T108" fmla="*/ 106 w 159"/>
              <a:gd name="T109" fmla="*/ 60 h 160"/>
              <a:gd name="T110" fmla="*/ 84 w 159"/>
              <a:gd name="T111" fmla="*/ 83 h 160"/>
              <a:gd name="T112" fmla="*/ 81 w 159"/>
              <a:gd name="T113" fmla="*/ 66 h 160"/>
              <a:gd name="T114" fmla="*/ 75 w 159"/>
              <a:gd name="T115" fmla="*/ 40 h 160"/>
              <a:gd name="T116" fmla="*/ 77 w 159"/>
              <a:gd name="T117" fmla="*/ 56 h 160"/>
              <a:gd name="T118" fmla="*/ 84 w 159"/>
              <a:gd name="T119" fmla="*/ 8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160">
                <a:moveTo>
                  <a:pt x="80" y="0"/>
                </a:moveTo>
                <a:cubicBezTo>
                  <a:pt x="76" y="0"/>
                  <a:pt x="72" y="1"/>
                  <a:pt x="69" y="1"/>
                </a:cubicBezTo>
                <a:cubicBezTo>
                  <a:pt x="48" y="6"/>
                  <a:pt x="33" y="22"/>
                  <a:pt x="29" y="42"/>
                </a:cubicBezTo>
                <a:cubicBezTo>
                  <a:pt x="27" y="55"/>
                  <a:pt x="29" y="68"/>
                  <a:pt x="35" y="79"/>
                </a:cubicBezTo>
                <a:cubicBezTo>
                  <a:pt x="37" y="81"/>
                  <a:pt x="38" y="83"/>
                  <a:pt x="39" y="85"/>
                </a:cubicBezTo>
                <a:cubicBezTo>
                  <a:pt x="45" y="94"/>
                  <a:pt x="46" y="98"/>
                  <a:pt x="46" y="109"/>
                </a:cubicBezTo>
                <a:cubicBezTo>
                  <a:pt x="46" y="115"/>
                  <a:pt x="50" y="120"/>
                  <a:pt x="56" y="122"/>
                </a:cubicBezTo>
                <a:cubicBezTo>
                  <a:pt x="56" y="146"/>
                  <a:pt x="56" y="146"/>
                  <a:pt x="56" y="146"/>
                </a:cubicBezTo>
                <a:cubicBezTo>
                  <a:pt x="56" y="154"/>
                  <a:pt x="62" y="160"/>
                  <a:pt x="69" y="160"/>
                </a:cubicBezTo>
                <a:cubicBezTo>
                  <a:pt x="88" y="160"/>
                  <a:pt x="88" y="160"/>
                  <a:pt x="88" y="160"/>
                </a:cubicBezTo>
                <a:cubicBezTo>
                  <a:pt x="96" y="160"/>
                  <a:pt x="102" y="154"/>
                  <a:pt x="102" y="146"/>
                </a:cubicBezTo>
                <a:cubicBezTo>
                  <a:pt x="102" y="122"/>
                  <a:pt x="102" y="122"/>
                  <a:pt x="102" y="122"/>
                </a:cubicBezTo>
                <a:cubicBezTo>
                  <a:pt x="108" y="120"/>
                  <a:pt x="112" y="115"/>
                  <a:pt x="112" y="109"/>
                </a:cubicBezTo>
                <a:cubicBezTo>
                  <a:pt x="112" y="108"/>
                  <a:pt x="112" y="108"/>
                  <a:pt x="112" y="108"/>
                </a:cubicBezTo>
                <a:cubicBezTo>
                  <a:pt x="112" y="98"/>
                  <a:pt x="114" y="93"/>
                  <a:pt x="119" y="85"/>
                </a:cubicBezTo>
                <a:cubicBezTo>
                  <a:pt x="123" y="79"/>
                  <a:pt x="130" y="69"/>
                  <a:pt x="130" y="52"/>
                </a:cubicBezTo>
                <a:cubicBezTo>
                  <a:pt x="131" y="23"/>
                  <a:pt x="108" y="0"/>
                  <a:pt x="80" y="0"/>
                </a:cubicBezTo>
                <a:close/>
                <a:moveTo>
                  <a:pt x="93" y="131"/>
                </a:moveTo>
                <a:cubicBezTo>
                  <a:pt x="88" y="131"/>
                  <a:pt x="88" y="131"/>
                  <a:pt x="88" y="131"/>
                </a:cubicBezTo>
                <a:cubicBezTo>
                  <a:pt x="85" y="131"/>
                  <a:pt x="83" y="133"/>
                  <a:pt x="83" y="135"/>
                </a:cubicBezTo>
                <a:cubicBezTo>
                  <a:pt x="83" y="138"/>
                  <a:pt x="85" y="140"/>
                  <a:pt x="88" y="140"/>
                </a:cubicBezTo>
                <a:cubicBezTo>
                  <a:pt x="93" y="140"/>
                  <a:pt x="93" y="140"/>
                  <a:pt x="93" y="140"/>
                </a:cubicBezTo>
                <a:cubicBezTo>
                  <a:pt x="93" y="145"/>
                  <a:pt x="93" y="145"/>
                  <a:pt x="93" y="145"/>
                </a:cubicBezTo>
                <a:cubicBezTo>
                  <a:pt x="93" y="148"/>
                  <a:pt x="91" y="150"/>
                  <a:pt x="88" y="150"/>
                </a:cubicBezTo>
                <a:cubicBezTo>
                  <a:pt x="69" y="150"/>
                  <a:pt x="69" y="150"/>
                  <a:pt x="69" y="150"/>
                </a:cubicBezTo>
                <a:cubicBezTo>
                  <a:pt x="67" y="150"/>
                  <a:pt x="65" y="148"/>
                  <a:pt x="65" y="145"/>
                </a:cubicBezTo>
                <a:cubicBezTo>
                  <a:pt x="65" y="140"/>
                  <a:pt x="65" y="140"/>
                  <a:pt x="65" y="140"/>
                </a:cubicBezTo>
                <a:cubicBezTo>
                  <a:pt x="69" y="140"/>
                  <a:pt x="69" y="140"/>
                  <a:pt x="69" y="140"/>
                </a:cubicBezTo>
                <a:cubicBezTo>
                  <a:pt x="72" y="140"/>
                  <a:pt x="75" y="138"/>
                  <a:pt x="75" y="135"/>
                </a:cubicBezTo>
                <a:cubicBezTo>
                  <a:pt x="75" y="133"/>
                  <a:pt x="72" y="131"/>
                  <a:pt x="69" y="131"/>
                </a:cubicBezTo>
                <a:cubicBezTo>
                  <a:pt x="65" y="131"/>
                  <a:pt x="65" y="131"/>
                  <a:pt x="65" y="131"/>
                </a:cubicBezTo>
                <a:cubicBezTo>
                  <a:pt x="65" y="122"/>
                  <a:pt x="65" y="122"/>
                  <a:pt x="65" y="122"/>
                </a:cubicBezTo>
                <a:cubicBezTo>
                  <a:pt x="93" y="122"/>
                  <a:pt x="93" y="122"/>
                  <a:pt x="93" y="122"/>
                </a:cubicBezTo>
                <a:lnTo>
                  <a:pt x="93" y="131"/>
                </a:lnTo>
                <a:close/>
                <a:moveTo>
                  <a:pt x="112" y="79"/>
                </a:moveTo>
                <a:cubicBezTo>
                  <a:pt x="106" y="89"/>
                  <a:pt x="103" y="95"/>
                  <a:pt x="103" y="108"/>
                </a:cubicBezTo>
                <a:cubicBezTo>
                  <a:pt x="103" y="111"/>
                  <a:pt x="101" y="113"/>
                  <a:pt x="98" y="113"/>
                </a:cubicBezTo>
                <a:cubicBezTo>
                  <a:pt x="60" y="113"/>
                  <a:pt x="60" y="113"/>
                  <a:pt x="60" y="113"/>
                </a:cubicBezTo>
                <a:cubicBezTo>
                  <a:pt x="58" y="113"/>
                  <a:pt x="56" y="111"/>
                  <a:pt x="56" y="108"/>
                </a:cubicBezTo>
                <a:cubicBezTo>
                  <a:pt x="56" y="95"/>
                  <a:pt x="53" y="90"/>
                  <a:pt x="46" y="79"/>
                </a:cubicBezTo>
                <a:cubicBezTo>
                  <a:pt x="43" y="73"/>
                  <a:pt x="34" y="62"/>
                  <a:pt x="37" y="44"/>
                </a:cubicBezTo>
                <a:cubicBezTo>
                  <a:pt x="41" y="25"/>
                  <a:pt x="57" y="10"/>
                  <a:pt x="78" y="10"/>
                </a:cubicBezTo>
                <a:cubicBezTo>
                  <a:pt x="102" y="10"/>
                  <a:pt x="121" y="28"/>
                  <a:pt x="121" y="51"/>
                </a:cubicBezTo>
                <a:cubicBezTo>
                  <a:pt x="121" y="65"/>
                  <a:pt x="116" y="73"/>
                  <a:pt x="112" y="79"/>
                </a:cubicBezTo>
                <a:close/>
                <a:moveTo>
                  <a:pt x="154" y="48"/>
                </a:moveTo>
                <a:cubicBezTo>
                  <a:pt x="145" y="48"/>
                  <a:pt x="145" y="48"/>
                  <a:pt x="145" y="48"/>
                </a:cubicBezTo>
                <a:cubicBezTo>
                  <a:pt x="142" y="48"/>
                  <a:pt x="140" y="50"/>
                  <a:pt x="140" y="53"/>
                </a:cubicBezTo>
                <a:cubicBezTo>
                  <a:pt x="140" y="55"/>
                  <a:pt x="142" y="58"/>
                  <a:pt x="145" y="58"/>
                </a:cubicBezTo>
                <a:cubicBezTo>
                  <a:pt x="154" y="58"/>
                  <a:pt x="154" y="58"/>
                  <a:pt x="154" y="58"/>
                </a:cubicBezTo>
                <a:cubicBezTo>
                  <a:pt x="157" y="58"/>
                  <a:pt x="159" y="55"/>
                  <a:pt x="159" y="53"/>
                </a:cubicBezTo>
                <a:cubicBezTo>
                  <a:pt x="159" y="50"/>
                  <a:pt x="157" y="48"/>
                  <a:pt x="154" y="48"/>
                </a:cubicBezTo>
                <a:close/>
                <a:moveTo>
                  <a:pt x="19" y="53"/>
                </a:moveTo>
                <a:cubicBezTo>
                  <a:pt x="19" y="50"/>
                  <a:pt x="16" y="48"/>
                  <a:pt x="13" y="48"/>
                </a:cubicBezTo>
                <a:cubicBezTo>
                  <a:pt x="4" y="48"/>
                  <a:pt x="4" y="48"/>
                  <a:pt x="4" y="48"/>
                </a:cubicBezTo>
                <a:cubicBezTo>
                  <a:pt x="2" y="48"/>
                  <a:pt x="0" y="50"/>
                  <a:pt x="0" y="53"/>
                </a:cubicBezTo>
                <a:cubicBezTo>
                  <a:pt x="0" y="55"/>
                  <a:pt x="2" y="58"/>
                  <a:pt x="4" y="58"/>
                </a:cubicBezTo>
                <a:cubicBezTo>
                  <a:pt x="13" y="58"/>
                  <a:pt x="13" y="58"/>
                  <a:pt x="13" y="58"/>
                </a:cubicBezTo>
                <a:cubicBezTo>
                  <a:pt x="16" y="57"/>
                  <a:pt x="19" y="55"/>
                  <a:pt x="19" y="53"/>
                </a:cubicBezTo>
                <a:close/>
                <a:moveTo>
                  <a:pt x="136" y="24"/>
                </a:moveTo>
                <a:cubicBezTo>
                  <a:pt x="137" y="24"/>
                  <a:pt x="138" y="24"/>
                  <a:pt x="139" y="24"/>
                </a:cubicBezTo>
                <a:cubicBezTo>
                  <a:pt x="147" y="19"/>
                  <a:pt x="147" y="19"/>
                  <a:pt x="147" y="19"/>
                </a:cubicBezTo>
                <a:cubicBezTo>
                  <a:pt x="149" y="17"/>
                  <a:pt x="150" y="14"/>
                  <a:pt x="148" y="12"/>
                </a:cubicBezTo>
                <a:cubicBezTo>
                  <a:pt x="148" y="11"/>
                  <a:pt x="146" y="10"/>
                  <a:pt x="144" y="10"/>
                </a:cubicBezTo>
                <a:cubicBezTo>
                  <a:pt x="144" y="10"/>
                  <a:pt x="143" y="10"/>
                  <a:pt x="142" y="10"/>
                </a:cubicBezTo>
                <a:cubicBezTo>
                  <a:pt x="134" y="15"/>
                  <a:pt x="134" y="15"/>
                  <a:pt x="134" y="15"/>
                </a:cubicBezTo>
                <a:cubicBezTo>
                  <a:pt x="132" y="17"/>
                  <a:pt x="131" y="20"/>
                  <a:pt x="132" y="22"/>
                </a:cubicBezTo>
                <a:cubicBezTo>
                  <a:pt x="133" y="23"/>
                  <a:pt x="135" y="24"/>
                  <a:pt x="136" y="24"/>
                </a:cubicBezTo>
                <a:close/>
                <a:moveTo>
                  <a:pt x="23" y="80"/>
                </a:moveTo>
                <a:cubicBezTo>
                  <a:pt x="22" y="80"/>
                  <a:pt x="21" y="80"/>
                  <a:pt x="20" y="81"/>
                </a:cubicBezTo>
                <a:cubicBezTo>
                  <a:pt x="12" y="86"/>
                  <a:pt x="12" y="86"/>
                  <a:pt x="12" y="86"/>
                </a:cubicBezTo>
                <a:cubicBezTo>
                  <a:pt x="10" y="87"/>
                  <a:pt x="9" y="90"/>
                  <a:pt x="11" y="92"/>
                </a:cubicBezTo>
                <a:cubicBezTo>
                  <a:pt x="11" y="93"/>
                  <a:pt x="13" y="94"/>
                  <a:pt x="15" y="94"/>
                </a:cubicBezTo>
                <a:cubicBezTo>
                  <a:pt x="16" y="94"/>
                  <a:pt x="16" y="94"/>
                  <a:pt x="17" y="94"/>
                </a:cubicBezTo>
                <a:cubicBezTo>
                  <a:pt x="25" y="89"/>
                  <a:pt x="25" y="89"/>
                  <a:pt x="25" y="89"/>
                </a:cubicBezTo>
                <a:cubicBezTo>
                  <a:pt x="27" y="88"/>
                  <a:pt x="28" y="85"/>
                  <a:pt x="26" y="83"/>
                </a:cubicBezTo>
                <a:cubicBezTo>
                  <a:pt x="26" y="81"/>
                  <a:pt x="24" y="80"/>
                  <a:pt x="23" y="80"/>
                </a:cubicBezTo>
                <a:close/>
                <a:moveTo>
                  <a:pt x="147" y="86"/>
                </a:moveTo>
                <a:cubicBezTo>
                  <a:pt x="139" y="81"/>
                  <a:pt x="139" y="81"/>
                  <a:pt x="139" y="81"/>
                </a:cubicBezTo>
                <a:cubicBezTo>
                  <a:pt x="138" y="80"/>
                  <a:pt x="137" y="80"/>
                  <a:pt x="136" y="80"/>
                </a:cubicBezTo>
                <a:cubicBezTo>
                  <a:pt x="135" y="80"/>
                  <a:pt x="133" y="81"/>
                  <a:pt x="132" y="83"/>
                </a:cubicBezTo>
                <a:cubicBezTo>
                  <a:pt x="131" y="85"/>
                  <a:pt x="132" y="87"/>
                  <a:pt x="134" y="89"/>
                </a:cubicBezTo>
                <a:cubicBezTo>
                  <a:pt x="142" y="94"/>
                  <a:pt x="142" y="94"/>
                  <a:pt x="142" y="94"/>
                </a:cubicBezTo>
                <a:cubicBezTo>
                  <a:pt x="143" y="94"/>
                  <a:pt x="143" y="94"/>
                  <a:pt x="144" y="94"/>
                </a:cubicBezTo>
                <a:cubicBezTo>
                  <a:pt x="146" y="94"/>
                  <a:pt x="147" y="94"/>
                  <a:pt x="148" y="92"/>
                </a:cubicBezTo>
                <a:cubicBezTo>
                  <a:pt x="150" y="90"/>
                  <a:pt x="149" y="87"/>
                  <a:pt x="147" y="86"/>
                </a:cubicBezTo>
                <a:close/>
                <a:moveTo>
                  <a:pt x="20" y="23"/>
                </a:moveTo>
                <a:cubicBezTo>
                  <a:pt x="21" y="24"/>
                  <a:pt x="21" y="24"/>
                  <a:pt x="22" y="24"/>
                </a:cubicBezTo>
                <a:cubicBezTo>
                  <a:pt x="24" y="24"/>
                  <a:pt x="25" y="23"/>
                  <a:pt x="26" y="22"/>
                </a:cubicBezTo>
                <a:cubicBezTo>
                  <a:pt x="28" y="19"/>
                  <a:pt x="27" y="17"/>
                  <a:pt x="25" y="15"/>
                </a:cubicBezTo>
                <a:cubicBezTo>
                  <a:pt x="17" y="11"/>
                  <a:pt x="17" y="11"/>
                  <a:pt x="17" y="11"/>
                </a:cubicBezTo>
                <a:cubicBezTo>
                  <a:pt x="16" y="10"/>
                  <a:pt x="15" y="10"/>
                  <a:pt x="15" y="10"/>
                </a:cubicBezTo>
                <a:cubicBezTo>
                  <a:pt x="13" y="10"/>
                  <a:pt x="11" y="11"/>
                  <a:pt x="10" y="12"/>
                </a:cubicBezTo>
                <a:cubicBezTo>
                  <a:pt x="9" y="14"/>
                  <a:pt x="10" y="17"/>
                  <a:pt x="12" y="19"/>
                </a:cubicBezTo>
                <a:lnTo>
                  <a:pt x="20" y="23"/>
                </a:lnTo>
                <a:close/>
                <a:moveTo>
                  <a:pt x="104" y="57"/>
                </a:moveTo>
                <a:cubicBezTo>
                  <a:pt x="84" y="49"/>
                  <a:pt x="84" y="49"/>
                  <a:pt x="84" y="49"/>
                </a:cubicBezTo>
                <a:cubicBezTo>
                  <a:pt x="84" y="25"/>
                  <a:pt x="84" y="25"/>
                  <a:pt x="84" y="25"/>
                </a:cubicBezTo>
                <a:cubicBezTo>
                  <a:pt x="84" y="22"/>
                  <a:pt x="82" y="21"/>
                  <a:pt x="80" y="20"/>
                </a:cubicBezTo>
                <a:cubicBezTo>
                  <a:pt x="80" y="20"/>
                  <a:pt x="79" y="20"/>
                  <a:pt x="79" y="20"/>
                </a:cubicBezTo>
                <a:cubicBezTo>
                  <a:pt x="77" y="20"/>
                  <a:pt x="76" y="20"/>
                  <a:pt x="75" y="22"/>
                </a:cubicBezTo>
                <a:cubicBezTo>
                  <a:pt x="52" y="60"/>
                  <a:pt x="52" y="60"/>
                  <a:pt x="52" y="60"/>
                </a:cubicBezTo>
                <a:cubicBezTo>
                  <a:pt x="52" y="61"/>
                  <a:pt x="51" y="62"/>
                  <a:pt x="52" y="64"/>
                </a:cubicBezTo>
                <a:cubicBezTo>
                  <a:pt x="52" y="65"/>
                  <a:pt x="53" y="66"/>
                  <a:pt x="54" y="66"/>
                </a:cubicBezTo>
                <a:cubicBezTo>
                  <a:pt x="75" y="75"/>
                  <a:pt x="75" y="75"/>
                  <a:pt x="75" y="75"/>
                </a:cubicBezTo>
                <a:cubicBezTo>
                  <a:pt x="75" y="99"/>
                  <a:pt x="75" y="99"/>
                  <a:pt x="75" y="99"/>
                </a:cubicBezTo>
                <a:cubicBezTo>
                  <a:pt x="75" y="101"/>
                  <a:pt x="77" y="103"/>
                  <a:pt x="78" y="103"/>
                </a:cubicBezTo>
                <a:cubicBezTo>
                  <a:pt x="79" y="103"/>
                  <a:pt x="79" y="103"/>
                  <a:pt x="79" y="103"/>
                </a:cubicBezTo>
                <a:cubicBezTo>
                  <a:pt x="80" y="103"/>
                  <a:pt x="82" y="103"/>
                  <a:pt x="83" y="101"/>
                </a:cubicBezTo>
                <a:cubicBezTo>
                  <a:pt x="106" y="64"/>
                  <a:pt x="106" y="64"/>
                  <a:pt x="106" y="64"/>
                </a:cubicBezTo>
                <a:cubicBezTo>
                  <a:pt x="106" y="62"/>
                  <a:pt x="107" y="61"/>
                  <a:pt x="106" y="60"/>
                </a:cubicBezTo>
                <a:cubicBezTo>
                  <a:pt x="106" y="59"/>
                  <a:pt x="105" y="58"/>
                  <a:pt x="104" y="57"/>
                </a:cubicBezTo>
                <a:close/>
                <a:moveTo>
                  <a:pt x="84" y="83"/>
                </a:moveTo>
                <a:cubicBezTo>
                  <a:pt x="84" y="71"/>
                  <a:pt x="84" y="71"/>
                  <a:pt x="84" y="71"/>
                </a:cubicBezTo>
                <a:cubicBezTo>
                  <a:pt x="84" y="68"/>
                  <a:pt x="83" y="67"/>
                  <a:pt x="81" y="66"/>
                </a:cubicBezTo>
                <a:cubicBezTo>
                  <a:pt x="63" y="59"/>
                  <a:pt x="63" y="59"/>
                  <a:pt x="63" y="59"/>
                </a:cubicBezTo>
                <a:cubicBezTo>
                  <a:pt x="75" y="40"/>
                  <a:pt x="75" y="40"/>
                  <a:pt x="75" y="40"/>
                </a:cubicBezTo>
                <a:cubicBezTo>
                  <a:pt x="75" y="52"/>
                  <a:pt x="75" y="52"/>
                  <a:pt x="75" y="52"/>
                </a:cubicBezTo>
                <a:cubicBezTo>
                  <a:pt x="75" y="54"/>
                  <a:pt x="76" y="56"/>
                  <a:pt x="77" y="56"/>
                </a:cubicBezTo>
                <a:cubicBezTo>
                  <a:pt x="95" y="64"/>
                  <a:pt x="95" y="64"/>
                  <a:pt x="95" y="64"/>
                </a:cubicBezTo>
                <a:lnTo>
                  <a:pt x="84" y="8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TextBox 55">
            <a:extLst>
              <a:ext uri="{FF2B5EF4-FFF2-40B4-BE49-F238E27FC236}">
                <a16:creationId xmlns:a16="http://schemas.microsoft.com/office/drawing/2014/main" id="{EE546AC7-DAE4-4C13-A9FC-0BCF4712F5B9}"/>
              </a:ext>
            </a:extLst>
          </p:cNvPr>
          <p:cNvSpPr txBox="1"/>
          <p:nvPr/>
        </p:nvSpPr>
        <p:spPr>
          <a:xfrm>
            <a:off x="4591037" y="2420895"/>
            <a:ext cx="1875758" cy="337721"/>
          </a:xfrm>
          <a:prstGeom prst="rect">
            <a:avLst/>
          </a:prstGeom>
          <a:noFill/>
        </p:spPr>
        <p:txBody>
          <a:bodyPr wrap="square" rtlCol="0">
            <a:spAutoFit/>
          </a:bodyPr>
          <a:lstStyle/>
          <a:p>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Strategies</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57" name="TextBox 56">
            <a:extLst>
              <a:ext uri="{FF2B5EF4-FFF2-40B4-BE49-F238E27FC236}">
                <a16:creationId xmlns:a16="http://schemas.microsoft.com/office/drawing/2014/main" id="{953BD1B0-CA50-4762-80F7-EA389CD767FE}"/>
              </a:ext>
            </a:extLst>
          </p:cNvPr>
          <p:cNvSpPr txBox="1"/>
          <p:nvPr/>
        </p:nvSpPr>
        <p:spPr>
          <a:xfrm>
            <a:off x="4591037" y="4306845"/>
            <a:ext cx="1875758" cy="337721"/>
          </a:xfrm>
          <a:prstGeom prst="rect">
            <a:avLst/>
          </a:prstGeom>
          <a:noFill/>
          <a:ln>
            <a:noFill/>
          </a:ln>
        </p:spPr>
        <p:txBody>
          <a:bodyPr wrap="square" rtlCol="0">
            <a:spAutoFit/>
          </a:bodyPr>
          <a:lstStyle/>
          <a:p>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Goal</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0" name="Rectangle 29">
            <a:extLst>
              <a:ext uri="{FF2B5EF4-FFF2-40B4-BE49-F238E27FC236}">
                <a16:creationId xmlns:a16="http://schemas.microsoft.com/office/drawing/2014/main" id="{93C86794-0790-4B0A-A8E1-3806CB36313A}"/>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955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D27063-BFFF-4AC2-A464-DA8AE7870818}"/>
              </a:ext>
            </a:extLst>
          </p:cNvPr>
          <p:cNvSpPr/>
          <p:nvPr/>
        </p:nvSpPr>
        <p:spPr>
          <a:xfrm>
            <a:off x="-1" y="0"/>
            <a:ext cx="261016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023C343-8679-40F7-810E-38F1B231DCD2}"/>
              </a:ext>
            </a:extLst>
          </p:cNvPr>
          <p:cNvSpPr/>
          <p:nvPr/>
        </p:nvSpPr>
        <p:spPr>
          <a:xfrm>
            <a:off x="1282879" y="1707738"/>
            <a:ext cx="2840320" cy="39947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xfrm>
            <a:off x="3163777" y="395772"/>
            <a:ext cx="8026200" cy="602086"/>
          </a:xfrm>
          <a:prstGeom prst="rect">
            <a:avLst/>
          </a:prstGeom>
        </p:spPr>
        <p:txBody>
          <a:bodyPr>
            <a:noAutofit/>
          </a:bodyPr>
          <a:lstStyle/>
          <a:p>
            <a:pPr algn="ctr"/>
            <a:r>
              <a:rPr lang="en-US" sz="3000" dirty="0">
                <a:solidFill>
                  <a:schemeClr val="tx1"/>
                </a:solidFill>
                <a:latin typeface="Raleway Bold" panose="020B0803030101060003" pitchFamily="34" charset="0"/>
              </a:rPr>
              <a:t>Core Values</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14</a:t>
            </a:fld>
            <a:endParaRPr lang="en-US" dirty="0"/>
          </a:p>
        </p:txBody>
      </p:sp>
      <p:sp>
        <p:nvSpPr>
          <p:cNvPr id="10" name="Picture Placeholder 9">
            <a:extLst>
              <a:ext uri="{FF2B5EF4-FFF2-40B4-BE49-F238E27FC236}">
                <a16:creationId xmlns:a16="http://schemas.microsoft.com/office/drawing/2014/main" id="{C05683F7-D4B0-55D2-D105-41828B1B785A}"/>
              </a:ext>
            </a:extLst>
          </p:cNvPr>
          <p:cNvSpPr>
            <a:spLocks noGrp="1"/>
          </p:cNvSpPr>
          <p:nvPr>
            <p:ph type="pic" sz="quarter" idx="10"/>
          </p:nvPr>
        </p:nvSpPr>
        <p:spPr/>
        <p:txBody>
          <a:bodyPr/>
          <a:lstStyle/>
          <a:p>
            <a:endParaRPr lang="fr-FR"/>
          </a:p>
        </p:txBody>
      </p:sp>
      <p:sp>
        <p:nvSpPr>
          <p:cNvPr id="13" name="Rectangle 12">
            <a:extLst>
              <a:ext uri="{FF2B5EF4-FFF2-40B4-BE49-F238E27FC236}">
                <a16:creationId xmlns:a16="http://schemas.microsoft.com/office/drawing/2014/main" id="{2D5333D2-5DCE-4CA5-B51D-066303A78F4D}"/>
              </a:ext>
            </a:extLst>
          </p:cNvPr>
          <p:cNvSpPr/>
          <p:nvPr/>
        </p:nvSpPr>
        <p:spPr>
          <a:xfrm>
            <a:off x="3163546" y="898039"/>
            <a:ext cx="8022852" cy="307777"/>
          </a:xfrm>
          <a:prstGeom prst="rect">
            <a:avLst/>
          </a:prstGeom>
        </p:spPr>
        <p:txBody>
          <a:bodyPr wrap="square">
            <a:spAutoFit/>
          </a:bodyPr>
          <a:lstStyle/>
          <a:p>
            <a:pPr algn="ctr"/>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E378C6A-1A92-4EEB-AAEF-BB70896E0540}"/>
              </a:ext>
            </a:extLst>
          </p:cNvPr>
          <p:cNvSpPr txBox="1"/>
          <p:nvPr/>
        </p:nvSpPr>
        <p:spPr>
          <a:xfrm>
            <a:off x="7311842" y="1932518"/>
            <a:ext cx="3648258" cy="580928"/>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Praesent ornare sagittis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E4156506-D6D9-4BFD-A326-98ABA1BCC237}"/>
              </a:ext>
            </a:extLst>
          </p:cNvPr>
          <p:cNvSpPr txBox="1"/>
          <p:nvPr/>
        </p:nvSpPr>
        <p:spPr>
          <a:xfrm>
            <a:off x="7311843" y="1654334"/>
            <a:ext cx="3648258" cy="337721"/>
          </a:xfrm>
          <a:prstGeom prst="rect">
            <a:avLst/>
          </a:prstGeom>
          <a:noFill/>
        </p:spPr>
        <p:txBody>
          <a:bodyPr wrap="square" rtlCol="0">
            <a:spAutoFit/>
          </a:bodyPr>
          <a:lstStyle/>
          <a:p>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Growth</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6" name="Freeform 5">
            <a:extLst>
              <a:ext uri="{FF2B5EF4-FFF2-40B4-BE49-F238E27FC236}">
                <a16:creationId xmlns:a16="http://schemas.microsoft.com/office/drawing/2014/main" id="{99228BED-14EB-41E1-80F7-00A7C5EBD740}"/>
              </a:ext>
            </a:extLst>
          </p:cNvPr>
          <p:cNvSpPr>
            <a:spLocks/>
          </p:cNvSpPr>
          <p:nvPr/>
        </p:nvSpPr>
        <p:spPr bwMode="auto">
          <a:xfrm>
            <a:off x="6375391" y="1724046"/>
            <a:ext cx="739538" cy="73420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0">
            <a:extLst>
              <a:ext uri="{FF2B5EF4-FFF2-40B4-BE49-F238E27FC236}">
                <a16:creationId xmlns:a16="http://schemas.microsoft.com/office/drawing/2014/main" id="{94FAECB0-98A4-43F7-BB69-6A71FAC3AF38}"/>
              </a:ext>
            </a:extLst>
          </p:cNvPr>
          <p:cNvSpPr>
            <a:spLocks noEditPoints="1"/>
          </p:cNvSpPr>
          <p:nvPr/>
        </p:nvSpPr>
        <p:spPr bwMode="auto">
          <a:xfrm>
            <a:off x="6591490" y="1939398"/>
            <a:ext cx="307340" cy="303499"/>
          </a:xfrm>
          <a:custGeom>
            <a:avLst/>
            <a:gdLst>
              <a:gd name="T0" fmla="*/ 24 w 160"/>
              <a:gd name="T1" fmla="*/ 141 h 158"/>
              <a:gd name="T2" fmla="*/ 44 w 160"/>
              <a:gd name="T3" fmla="*/ 141 h 158"/>
              <a:gd name="T4" fmla="*/ 49 w 160"/>
              <a:gd name="T5" fmla="*/ 136 h 158"/>
              <a:gd name="T6" fmla="*/ 49 w 160"/>
              <a:gd name="T7" fmla="*/ 74 h 158"/>
              <a:gd name="T8" fmla="*/ 44 w 160"/>
              <a:gd name="T9" fmla="*/ 69 h 158"/>
              <a:gd name="T10" fmla="*/ 24 w 160"/>
              <a:gd name="T11" fmla="*/ 69 h 158"/>
              <a:gd name="T12" fmla="*/ 19 w 160"/>
              <a:gd name="T13" fmla="*/ 74 h 158"/>
              <a:gd name="T14" fmla="*/ 19 w 160"/>
              <a:gd name="T15" fmla="*/ 136 h 158"/>
              <a:gd name="T16" fmla="*/ 24 w 160"/>
              <a:gd name="T17" fmla="*/ 141 h 158"/>
              <a:gd name="T18" fmla="*/ 29 w 160"/>
              <a:gd name="T19" fmla="*/ 79 h 158"/>
              <a:gd name="T20" fmla="*/ 39 w 160"/>
              <a:gd name="T21" fmla="*/ 79 h 158"/>
              <a:gd name="T22" fmla="*/ 39 w 160"/>
              <a:gd name="T23" fmla="*/ 131 h 158"/>
              <a:gd name="T24" fmla="*/ 29 w 160"/>
              <a:gd name="T25" fmla="*/ 131 h 158"/>
              <a:gd name="T26" fmla="*/ 29 w 160"/>
              <a:gd name="T27" fmla="*/ 79 h 158"/>
              <a:gd name="T28" fmla="*/ 64 w 160"/>
              <a:gd name="T29" fmla="*/ 141 h 158"/>
              <a:gd name="T30" fmla="*/ 83 w 160"/>
              <a:gd name="T31" fmla="*/ 141 h 158"/>
              <a:gd name="T32" fmla="*/ 88 w 160"/>
              <a:gd name="T33" fmla="*/ 136 h 158"/>
              <a:gd name="T34" fmla="*/ 88 w 160"/>
              <a:gd name="T35" fmla="*/ 53 h 158"/>
              <a:gd name="T36" fmla="*/ 83 w 160"/>
              <a:gd name="T37" fmla="*/ 49 h 158"/>
              <a:gd name="T38" fmla="*/ 64 w 160"/>
              <a:gd name="T39" fmla="*/ 49 h 158"/>
              <a:gd name="T40" fmla="*/ 59 w 160"/>
              <a:gd name="T41" fmla="*/ 53 h 158"/>
              <a:gd name="T42" fmla="*/ 59 w 160"/>
              <a:gd name="T43" fmla="*/ 136 h 158"/>
              <a:gd name="T44" fmla="*/ 64 w 160"/>
              <a:gd name="T45" fmla="*/ 141 h 158"/>
              <a:gd name="T46" fmla="*/ 69 w 160"/>
              <a:gd name="T47" fmla="*/ 58 h 158"/>
              <a:gd name="T48" fmla="*/ 79 w 160"/>
              <a:gd name="T49" fmla="*/ 58 h 158"/>
              <a:gd name="T50" fmla="*/ 79 w 160"/>
              <a:gd name="T51" fmla="*/ 131 h 158"/>
              <a:gd name="T52" fmla="*/ 69 w 160"/>
              <a:gd name="T53" fmla="*/ 131 h 158"/>
              <a:gd name="T54" fmla="*/ 69 w 160"/>
              <a:gd name="T55" fmla="*/ 58 h 158"/>
              <a:gd name="T56" fmla="*/ 103 w 160"/>
              <a:gd name="T57" fmla="*/ 141 h 158"/>
              <a:gd name="T58" fmla="*/ 123 w 160"/>
              <a:gd name="T59" fmla="*/ 141 h 158"/>
              <a:gd name="T60" fmla="*/ 128 w 160"/>
              <a:gd name="T61" fmla="*/ 136 h 158"/>
              <a:gd name="T62" fmla="*/ 128 w 160"/>
              <a:gd name="T63" fmla="*/ 33 h 158"/>
              <a:gd name="T64" fmla="*/ 123 w 160"/>
              <a:gd name="T65" fmla="*/ 28 h 158"/>
              <a:gd name="T66" fmla="*/ 103 w 160"/>
              <a:gd name="T67" fmla="*/ 28 h 158"/>
              <a:gd name="T68" fmla="*/ 98 w 160"/>
              <a:gd name="T69" fmla="*/ 33 h 158"/>
              <a:gd name="T70" fmla="*/ 98 w 160"/>
              <a:gd name="T71" fmla="*/ 136 h 158"/>
              <a:gd name="T72" fmla="*/ 103 w 160"/>
              <a:gd name="T73" fmla="*/ 141 h 158"/>
              <a:gd name="T74" fmla="*/ 108 w 160"/>
              <a:gd name="T75" fmla="*/ 38 h 158"/>
              <a:gd name="T76" fmla="*/ 118 w 160"/>
              <a:gd name="T77" fmla="*/ 38 h 158"/>
              <a:gd name="T78" fmla="*/ 118 w 160"/>
              <a:gd name="T79" fmla="*/ 131 h 158"/>
              <a:gd name="T80" fmla="*/ 108 w 160"/>
              <a:gd name="T81" fmla="*/ 131 h 158"/>
              <a:gd name="T82" fmla="*/ 108 w 160"/>
              <a:gd name="T83" fmla="*/ 38 h 158"/>
              <a:gd name="T84" fmla="*/ 155 w 160"/>
              <a:gd name="T85" fmla="*/ 149 h 158"/>
              <a:gd name="T86" fmla="*/ 10 w 160"/>
              <a:gd name="T87" fmla="*/ 149 h 158"/>
              <a:gd name="T88" fmla="*/ 10 w 160"/>
              <a:gd name="T89" fmla="*/ 5 h 158"/>
              <a:gd name="T90" fmla="*/ 5 w 160"/>
              <a:gd name="T91" fmla="*/ 0 h 158"/>
              <a:gd name="T92" fmla="*/ 0 w 160"/>
              <a:gd name="T93" fmla="*/ 5 h 158"/>
              <a:gd name="T94" fmla="*/ 0 w 160"/>
              <a:gd name="T95" fmla="*/ 153 h 158"/>
              <a:gd name="T96" fmla="*/ 5 w 160"/>
              <a:gd name="T97" fmla="*/ 158 h 158"/>
              <a:gd name="T98" fmla="*/ 155 w 160"/>
              <a:gd name="T99" fmla="*/ 158 h 158"/>
              <a:gd name="T100" fmla="*/ 160 w 160"/>
              <a:gd name="T101" fmla="*/ 153 h 158"/>
              <a:gd name="T102" fmla="*/ 155 w 160"/>
              <a:gd name="T103" fmla="*/ 14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58">
                <a:moveTo>
                  <a:pt x="24" y="141"/>
                </a:moveTo>
                <a:cubicBezTo>
                  <a:pt x="44" y="141"/>
                  <a:pt x="44" y="141"/>
                  <a:pt x="44" y="141"/>
                </a:cubicBezTo>
                <a:cubicBezTo>
                  <a:pt x="47" y="141"/>
                  <a:pt x="49" y="139"/>
                  <a:pt x="49" y="136"/>
                </a:cubicBezTo>
                <a:cubicBezTo>
                  <a:pt x="49" y="74"/>
                  <a:pt x="49" y="74"/>
                  <a:pt x="49" y="74"/>
                </a:cubicBezTo>
                <a:cubicBezTo>
                  <a:pt x="49" y="71"/>
                  <a:pt x="47" y="69"/>
                  <a:pt x="44" y="69"/>
                </a:cubicBezTo>
                <a:cubicBezTo>
                  <a:pt x="24" y="69"/>
                  <a:pt x="24" y="69"/>
                  <a:pt x="24" y="69"/>
                </a:cubicBezTo>
                <a:cubicBezTo>
                  <a:pt x="21" y="69"/>
                  <a:pt x="19" y="71"/>
                  <a:pt x="19" y="74"/>
                </a:cubicBezTo>
                <a:cubicBezTo>
                  <a:pt x="19" y="136"/>
                  <a:pt x="19" y="136"/>
                  <a:pt x="19" y="136"/>
                </a:cubicBezTo>
                <a:cubicBezTo>
                  <a:pt x="19" y="139"/>
                  <a:pt x="21" y="141"/>
                  <a:pt x="24" y="141"/>
                </a:cubicBezTo>
                <a:close/>
                <a:moveTo>
                  <a:pt x="29" y="79"/>
                </a:moveTo>
                <a:cubicBezTo>
                  <a:pt x="39" y="79"/>
                  <a:pt x="39" y="79"/>
                  <a:pt x="39" y="79"/>
                </a:cubicBezTo>
                <a:cubicBezTo>
                  <a:pt x="39" y="131"/>
                  <a:pt x="39" y="131"/>
                  <a:pt x="39" y="131"/>
                </a:cubicBezTo>
                <a:cubicBezTo>
                  <a:pt x="29" y="131"/>
                  <a:pt x="29" y="131"/>
                  <a:pt x="29" y="131"/>
                </a:cubicBezTo>
                <a:lnTo>
                  <a:pt x="29" y="79"/>
                </a:lnTo>
                <a:close/>
                <a:moveTo>
                  <a:pt x="64" y="141"/>
                </a:moveTo>
                <a:cubicBezTo>
                  <a:pt x="83" y="141"/>
                  <a:pt x="83" y="141"/>
                  <a:pt x="83" y="141"/>
                </a:cubicBezTo>
                <a:cubicBezTo>
                  <a:pt x="86" y="141"/>
                  <a:pt x="88" y="139"/>
                  <a:pt x="88" y="136"/>
                </a:cubicBezTo>
                <a:cubicBezTo>
                  <a:pt x="88" y="53"/>
                  <a:pt x="88" y="53"/>
                  <a:pt x="88" y="53"/>
                </a:cubicBezTo>
                <a:cubicBezTo>
                  <a:pt x="88" y="51"/>
                  <a:pt x="86" y="49"/>
                  <a:pt x="83" y="49"/>
                </a:cubicBezTo>
                <a:cubicBezTo>
                  <a:pt x="64" y="49"/>
                  <a:pt x="64" y="49"/>
                  <a:pt x="64" y="49"/>
                </a:cubicBezTo>
                <a:cubicBezTo>
                  <a:pt x="61" y="49"/>
                  <a:pt x="59" y="51"/>
                  <a:pt x="59" y="53"/>
                </a:cubicBezTo>
                <a:cubicBezTo>
                  <a:pt x="59" y="136"/>
                  <a:pt x="59" y="136"/>
                  <a:pt x="59" y="136"/>
                </a:cubicBezTo>
                <a:cubicBezTo>
                  <a:pt x="59" y="139"/>
                  <a:pt x="61" y="141"/>
                  <a:pt x="64" y="141"/>
                </a:cubicBezTo>
                <a:close/>
                <a:moveTo>
                  <a:pt x="69" y="58"/>
                </a:moveTo>
                <a:cubicBezTo>
                  <a:pt x="79" y="58"/>
                  <a:pt x="79" y="58"/>
                  <a:pt x="79" y="58"/>
                </a:cubicBezTo>
                <a:cubicBezTo>
                  <a:pt x="79" y="131"/>
                  <a:pt x="79" y="131"/>
                  <a:pt x="79" y="131"/>
                </a:cubicBezTo>
                <a:cubicBezTo>
                  <a:pt x="69" y="131"/>
                  <a:pt x="69" y="131"/>
                  <a:pt x="69" y="131"/>
                </a:cubicBezTo>
                <a:lnTo>
                  <a:pt x="69" y="58"/>
                </a:lnTo>
                <a:close/>
                <a:moveTo>
                  <a:pt x="103" y="141"/>
                </a:moveTo>
                <a:cubicBezTo>
                  <a:pt x="123" y="141"/>
                  <a:pt x="123" y="141"/>
                  <a:pt x="123" y="141"/>
                </a:cubicBezTo>
                <a:cubicBezTo>
                  <a:pt x="126" y="141"/>
                  <a:pt x="128" y="139"/>
                  <a:pt x="128" y="136"/>
                </a:cubicBezTo>
                <a:cubicBezTo>
                  <a:pt x="128" y="33"/>
                  <a:pt x="128" y="33"/>
                  <a:pt x="128" y="33"/>
                </a:cubicBezTo>
                <a:cubicBezTo>
                  <a:pt x="128" y="30"/>
                  <a:pt x="126" y="28"/>
                  <a:pt x="123" y="28"/>
                </a:cubicBezTo>
                <a:cubicBezTo>
                  <a:pt x="103" y="28"/>
                  <a:pt x="103" y="28"/>
                  <a:pt x="103" y="28"/>
                </a:cubicBezTo>
                <a:cubicBezTo>
                  <a:pt x="101" y="28"/>
                  <a:pt x="98" y="30"/>
                  <a:pt x="98" y="33"/>
                </a:cubicBezTo>
                <a:cubicBezTo>
                  <a:pt x="98" y="136"/>
                  <a:pt x="98" y="136"/>
                  <a:pt x="98" y="136"/>
                </a:cubicBezTo>
                <a:cubicBezTo>
                  <a:pt x="98" y="139"/>
                  <a:pt x="101" y="141"/>
                  <a:pt x="103" y="141"/>
                </a:cubicBezTo>
                <a:close/>
                <a:moveTo>
                  <a:pt x="108" y="38"/>
                </a:moveTo>
                <a:cubicBezTo>
                  <a:pt x="118" y="38"/>
                  <a:pt x="118" y="38"/>
                  <a:pt x="118" y="38"/>
                </a:cubicBezTo>
                <a:cubicBezTo>
                  <a:pt x="118" y="131"/>
                  <a:pt x="118" y="131"/>
                  <a:pt x="118" y="131"/>
                </a:cubicBezTo>
                <a:cubicBezTo>
                  <a:pt x="108" y="131"/>
                  <a:pt x="108" y="131"/>
                  <a:pt x="108" y="131"/>
                </a:cubicBezTo>
                <a:lnTo>
                  <a:pt x="108" y="38"/>
                </a:lnTo>
                <a:close/>
                <a:moveTo>
                  <a:pt x="155" y="149"/>
                </a:moveTo>
                <a:cubicBezTo>
                  <a:pt x="10" y="149"/>
                  <a:pt x="10" y="149"/>
                  <a:pt x="10" y="149"/>
                </a:cubicBezTo>
                <a:cubicBezTo>
                  <a:pt x="10" y="5"/>
                  <a:pt x="10" y="5"/>
                  <a:pt x="10" y="5"/>
                </a:cubicBezTo>
                <a:cubicBezTo>
                  <a:pt x="10" y="2"/>
                  <a:pt x="8" y="0"/>
                  <a:pt x="5" y="0"/>
                </a:cubicBezTo>
                <a:cubicBezTo>
                  <a:pt x="2" y="0"/>
                  <a:pt x="0" y="2"/>
                  <a:pt x="0" y="5"/>
                </a:cubicBezTo>
                <a:cubicBezTo>
                  <a:pt x="0" y="153"/>
                  <a:pt x="0" y="153"/>
                  <a:pt x="0" y="153"/>
                </a:cubicBezTo>
                <a:cubicBezTo>
                  <a:pt x="0" y="156"/>
                  <a:pt x="2" y="158"/>
                  <a:pt x="5" y="158"/>
                </a:cubicBezTo>
                <a:cubicBezTo>
                  <a:pt x="155" y="158"/>
                  <a:pt x="155" y="158"/>
                  <a:pt x="155" y="158"/>
                </a:cubicBezTo>
                <a:cubicBezTo>
                  <a:pt x="158" y="158"/>
                  <a:pt x="160" y="156"/>
                  <a:pt x="160" y="153"/>
                </a:cubicBezTo>
                <a:cubicBezTo>
                  <a:pt x="160" y="151"/>
                  <a:pt x="158" y="149"/>
                  <a:pt x="155" y="14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
            <a:extLst>
              <a:ext uri="{FF2B5EF4-FFF2-40B4-BE49-F238E27FC236}">
                <a16:creationId xmlns:a16="http://schemas.microsoft.com/office/drawing/2014/main" id="{CFDECF46-3E2B-412C-B265-4003616118FC}"/>
              </a:ext>
            </a:extLst>
          </p:cNvPr>
          <p:cNvSpPr>
            <a:spLocks/>
          </p:cNvSpPr>
          <p:nvPr/>
        </p:nvSpPr>
        <p:spPr bwMode="auto">
          <a:xfrm>
            <a:off x="6375391" y="5199852"/>
            <a:ext cx="739538" cy="73420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4">
            <a:extLst>
              <a:ext uri="{FF2B5EF4-FFF2-40B4-BE49-F238E27FC236}">
                <a16:creationId xmlns:a16="http://schemas.microsoft.com/office/drawing/2014/main" id="{E3F01D36-C85A-4748-AD37-A857816C99BA}"/>
              </a:ext>
            </a:extLst>
          </p:cNvPr>
          <p:cNvSpPr>
            <a:spLocks noEditPoints="1"/>
          </p:cNvSpPr>
          <p:nvPr/>
        </p:nvSpPr>
        <p:spPr bwMode="auto">
          <a:xfrm>
            <a:off x="6591490" y="5414244"/>
            <a:ext cx="307340" cy="305419"/>
          </a:xfrm>
          <a:custGeom>
            <a:avLst/>
            <a:gdLst>
              <a:gd name="T0" fmla="*/ 94 w 160"/>
              <a:gd name="T1" fmla="*/ 42 h 159"/>
              <a:gd name="T2" fmla="*/ 66 w 160"/>
              <a:gd name="T3" fmla="*/ 47 h 159"/>
              <a:gd name="T4" fmla="*/ 80 w 160"/>
              <a:gd name="T5" fmla="*/ 28 h 159"/>
              <a:gd name="T6" fmla="*/ 113 w 160"/>
              <a:gd name="T7" fmla="*/ 42 h 159"/>
              <a:gd name="T8" fmla="*/ 103 w 160"/>
              <a:gd name="T9" fmla="*/ 47 h 159"/>
              <a:gd name="T10" fmla="*/ 80 w 160"/>
              <a:gd name="T11" fmla="*/ 19 h 159"/>
              <a:gd name="T12" fmla="*/ 57 w 160"/>
              <a:gd name="T13" fmla="*/ 47 h 159"/>
              <a:gd name="T14" fmla="*/ 47 w 160"/>
              <a:gd name="T15" fmla="*/ 42 h 159"/>
              <a:gd name="T16" fmla="*/ 19 w 160"/>
              <a:gd name="T17" fmla="*/ 57 h 159"/>
              <a:gd name="T18" fmla="*/ 9 w 160"/>
              <a:gd name="T19" fmla="*/ 75 h 159"/>
              <a:gd name="T20" fmla="*/ 14 w 160"/>
              <a:gd name="T21" fmla="*/ 57 h 159"/>
              <a:gd name="T22" fmla="*/ 146 w 160"/>
              <a:gd name="T23" fmla="*/ 56 h 159"/>
              <a:gd name="T24" fmla="*/ 151 w 160"/>
              <a:gd name="T25" fmla="*/ 75 h 159"/>
              <a:gd name="T26" fmla="*/ 141 w 160"/>
              <a:gd name="T27" fmla="*/ 56 h 159"/>
              <a:gd name="T28" fmla="*/ 113 w 160"/>
              <a:gd name="T29" fmla="*/ 57 h 159"/>
              <a:gd name="T30" fmla="*/ 47 w 160"/>
              <a:gd name="T31" fmla="*/ 94 h 159"/>
              <a:gd name="T32" fmla="*/ 113 w 160"/>
              <a:gd name="T33" fmla="*/ 57 h 159"/>
              <a:gd name="T34" fmla="*/ 85 w 160"/>
              <a:gd name="T35" fmla="*/ 108 h 159"/>
              <a:gd name="T36" fmla="*/ 75 w 160"/>
              <a:gd name="T37" fmla="*/ 108 h 159"/>
              <a:gd name="T38" fmla="*/ 85 w 160"/>
              <a:gd name="T39" fmla="*/ 103 h 159"/>
              <a:gd name="T40" fmla="*/ 19 w 160"/>
              <a:gd name="T41" fmla="*/ 101 h 159"/>
              <a:gd name="T42" fmla="*/ 14 w 160"/>
              <a:gd name="T43" fmla="*/ 151 h 159"/>
              <a:gd name="T44" fmla="*/ 9 w 160"/>
              <a:gd name="T45" fmla="*/ 96 h 159"/>
              <a:gd name="T46" fmla="*/ 38 w 160"/>
              <a:gd name="T47" fmla="*/ 57 h 159"/>
              <a:gd name="T48" fmla="*/ 28 w 160"/>
              <a:gd name="T49" fmla="*/ 151 h 159"/>
              <a:gd name="T50" fmla="*/ 38 w 160"/>
              <a:gd name="T51" fmla="*/ 57 h 159"/>
              <a:gd name="T52" fmla="*/ 112 w 160"/>
              <a:gd name="T53" fmla="*/ 151 h 159"/>
              <a:gd name="T54" fmla="*/ 47 w 160"/>
              <a:gd name="T55" fmla="*/ 104 h 159"/>
              <a:gd name="T56" fmla="*/ 66 w 160"/>
              <a:gd name="T57" fmla="*/ 108 h 159"/>
              <a:gd name="T58" fmla="*/ 94 w 160"/>
              <a:gd name="T59" fmla="*/ 108 h 159"/>
              <a:gd name="T60" fmla="*/ 112 w 160"/>
              <a:gd name="T61" fmla="*/ 104 h 159"/>
              <a:gd name="T62" fmla="*/ 132 w 160"/>
              <a:gd name="T63" fmla="*/ 151 h 159"/>
              <a:gd name="T64" fmla="*/ 123 w 160"/>
              <a:gd name="T65" fmla="*/ 57 h 159"/>
              <a:gd name="T66" fmla="*/ 151 w 160"/>
              <a:gd name="T67" fmla="*/ 96 h 159"/>
              <a:gd name="T68" fmla="*/ 146 w 160"/>
              <a:gd name="T69" fmla="*/ 151 h 159"/>
              <a:gd name="T70" fmla="*/ 141 w 160"/>
              <a:gd name="T71" fmla="*/ 102 h 159"/>
              <a:gd name="T72" fmla="*/ 80 w 160"/>
              <a:gd name="T73" fmla="*/ 0 h 159"/>
              <a:gd name="T74" fmla="*/ 38 w 160"/>
              <a:gd name="T75" fmla="*/ 47 h 159"/>
              <a:gd name="T76" fmla="*/ 0 w 160"/>
              <a:gd name="T77" fmla="*/ 61 h 159"/>
              <a:gd name="T78" fmla="*/ 0 w 160"/>
              <a:gd name="T79" fmla="*/ 145 h 159"/>
              <a:gd name="T80" fmla="*/ 146 w 160"/>
              <a:gd name="T81" fmla="*/ 159 h 159"/>
              <a:gd name="T82" fmla="*/ 160 w 160"/>
              <a:gd name="T83" fmla="*/ 75 h 159"/>
              <a:gd name="T84" fmla="*/ 146 w 160"/>
              <a:gd name="T85" fmla="*/ 47 h 159"/>
              <a:gd name="T86" fmla="*/ 122 w 160"/>
              <a:gd name="T87" fmla="*/ 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59">
                <a:moveTo>
                  <a:pt x="80" y="28"/>
                </a:moveTo>
                <a:cubicBezTo>
                  <a:pt x="87" y="28"/>
                  <a:pt x="94" y="35"/>
                  <a:pt x="94" y="42"/>
                </a:cubicBezTo>
                <a:cubicBezTo>
                  <a:pt x="94" y="47"/>
                  <a:pt x="94" y="47"/>
                  <a:pt x="94" y="47"/>
                </a:cubicBezTo>
                <a:cubicBezTo>
                  <a:pt x="66" y="47"/>
                  <a:pt x="66" y="47"/>
                  <a:pt x="66" y="47"/>
                </a:cubicBezTo>
                <a:cubicBezTo>
                  <a:pt x="66" y="42"/>
                  <a:pt x="66" y="42"/>
                  <a:pt x="66" y="42"/>
                </a:cubicBezTo>
                <a:cubicBezTo>
                  <a:pt x="66" y="34"/>
                  <a:pt x="72" y="28"/>
                  <a:pt x="80" y="28"/>
                </a:cubicBezTo>
                <a:close/>
                <a:moveTo>
                  <a:pt x="80" y="9"/>
                </a:moveTo>
                <a:cubicBezTo>
                  <a:pt x="98" y="9"/>
                  <a:pt x="113" y="24"/>
                  <a:pt x="113" y="42"/>
                </a:cubicBezTo>
                <a:cubicBezTo>
                  <a:pt x="113" y="47"/>
                  <a:pt x="113" y="47"/>
                  <a:pt x="113" y="47"/>
                </a:cubicBezTo>
                <a:cubicBezTo>
                  <a:pt x="103" y="47"/>
                  <a:pt x="103" y="47"/>
                  <a:pt x="103" y="47"/>
                </a:cubicBezTo>
                <a:cubicBezTo>
                  <a:pt x="103" y="42"/>
                  <a:pt x="103" y="42"/>
                  <a:pt x="103" y="42"/>
                </a:cubicBezTo>
                <a:cubicBezTo>
                  <a:pt x="103" y="30"/>
                  <a:pt x="93" y="19"/>
                  <a:pt x="80" y="19"/>
                </a:cubicBezTo>
                <a:cubicBezTo>
                  <a:pt x="67" y="19"/>
                  <a:pt x="57" y="30"/>
                  <a:pt x="57" y="42"/>
                </a:cubicBezTo>
                <a:cubicBezTo>
                  <a:pt x="57" y="47"/>
                  <a:pt x="57" y="47"/>
                  <a:pt x="57" y="47"/>
                </a:cubicBezTo>
                <a:cubicBezTo>
                  <a:pt x="47" y="47"/>
                  <a:pt x="47" y="47"/>
                  <a:pt x="47" y="47"/>
                </a:cubicBezTo>
                <a:cubicBezTo>
                  <a:pt x="47" y="42"/>
                  <a:pt x="47" y="42"/>
                  <a:pt x="47" y="42"/>
                </a:cubicBezTo>
                <a:cubicBezTo>
                  <a:pt x="47" y="24"/>
                  <a:pt x="62" y="9"/>
                  <a:pt x="80" y="9"/>
                </a:cubicBezTo>
                <a:close/>
                <a:moveTo>
                  <a:pt x="19" y="57"/>
                </a:moveTo>
                <a:cubicBezTo>
                  <a:pt x="19" y="91"/>
                  <a:pt x="19" y="91"/>
                  <a:pt x="19" y="91"/>
                </a:cubicBezTo>
                <a:cubicBezTo>
                  <a:pt x="13" y="88"/>
                  <a:pt x="9" y="82"/>
                  <a:pt x="9" y="75"/>
                </a:cubicBezTo>
                <a:cubicBezTo>
                  <a:pt x="9" y="62"/>
                  <a:pt x="9" y="62"/>
                  <a:pt x="9" y="62"/>
                </a:cubicBezTo>
                <a:cubicBezTo>
                  <a:pt x="9" y="59"/>
                  <a:pt x="11" y="57"/>
                  <a:pt x="14" y="57"/>
                </a:cubicBezTo>
                <a:lnTo>
                  <a:pt x="19" y="57"/>
                </a:lnTo>
                <a:close/>
                <a:moveTo>
                  <a:pt x="146" y="56"/>
                </a:moveTo>
                <a:cubicBezTo>
                  <a:pt x="149" y="56"/>
                  <a:pt x="151" y="58"/>
                  <a:pt x="151" y="61"/>
                </a:cubicBezTo>
                <a:cubicBezTo>
                  <a:pt x="151" y="75"/>
                  <a:pt x="151" y="75"/>
                  <a:pt x="151" y="75"/>
                </a:cubicBezTo>
                <a:cubicBezTo>
                  <a:pt x="151" y="82"/>
                  <a:pt x="147" y="88"/>
                  <a:pt x="141" y="91"/>
                </a:cubicBezTo>
                <a:cubicBezTo>
                  <a:pt x="141" y="56"/>
                  <a:pt x="141" y="56"/>
                  <a:pt x="141" y="56"/>
                </a:cubicBezTo>
                <a:cubicBezTo>
                  <a:pt x="146" y="56"/>
                  <a:pt x="146" y="56"/>
                  <a:pt x="146" y="56"/>
                </a:cubicBezTo>
                <a:close/>
                <a:moveTo>
                  <a:pt x="113" y="57"/>
                </a:moveTo>
                <a:cubicBezTo>
                  <a:pt x="113" y="94"/>
                  <a:pt x="113" y="94"/>
                  <a:pt x="113" y="94"/>
                </a:cubicBezTo>
                <a:cubicBezTo>
                  <a:pt x="47" y="94"/>
                  <a:pt x="47" y="94"/>
                  <a:pt x="47" y="94"/>
                </a:cubicBezTo>
                <a:cubicBezTo>
                  <a:pt x="47" y="57"/>
                  <a:pt x="47" y="57"/>
                  <a:pt x="47" y="57"/>
                </a:cubicBezTo>
                <a:cubicBezTo>
                  <a:pt x="113" y="57"/>
                  <a:pt x="113" y="57"/>
                  <a:pt x="113" y="57"/>
                </a:cubicBezTo>
                <a:close/>
                <a:moveTo>
                  <a:pt x="85" y="103"/>
                </a:moveTo>
                <a:cubicBezTo>
                  <a:pt x="85" y="108"/>
                  <a:pt x="85" y="108"/>
                  <a:pt x="85" y="108"/>
                </a:cubicBezTo>
                <a:cubicBezTo>
                  <a:pt x="85" y="110"/>
                  <a:pt x="83" y="113"/>
                  <a:pt x="80" y="113"/>
                </a:cubicBezTo>
                <a:cubicBezTo>
                  <a:pt x="77" y="113"/>
                  <a:pt x="75" y="110"/>
                  <a:pt x="75" y="108"/>
                </a:cubicBezTo>
                <a:cubicBezTo>
                  <a:pt x="75" y="103"/>
                  <a:pt x="75" y="103"/>
                  <a:pt x="75" y="103"/>
                </a:cubicBezTo>
                <a:cubicBezTo>
                  <a:pt x="85" y="103"/>
                  <a:pt x="85" y="103"/>
                  <a:pt x="85" y="103"/>
                </a:cubicBezTo>
                <a:close/>
                <a:moveTo>
                  <a:pt x="9" y="96"/>
                </a:moveTo>
                <a:cubicBezTo>
                  <a:pt x="12" y="99"/>
                  <a:pt x="15" y="100"/>
                  <a:pt x="19" y="101"/>
                </a:cubicBezTo>
                <a:cubicBezTo>
                  <a:pt x="19" y="151"/>
                  <a:pt x="19" y="151"/>
                  <a:pt x="19" y="151"/>
                </a:cubicBezTo>
                <a:cubicBezTo>
                  <a:pt x="14" y="151"/>
                  <a:pt x="14" y="151"/>
                  <a:pt x="14" y="151"/>
                </a:cubicBezTo>
                <a:cubicBezTo>
                  <a:pt x="11" y="151"/>
                  <a:pt x="9" y="149"/>
                  <a:pt x="9" y="146"/>
                </a:cubicBezTo>
                <a:cubicBezTo>
                  <a:pt x="9" y="96"/>
                  <a:pt x="9" y="96"/>
                  <a:pt x="9" y="96"/>
                </a:cubicBezTo>
                <a:cubicBezTo>
                  <a:pt x="9" y="96"/>
                  <a:pt x="9" y="96"/>
                  <a:pt x="9" y="96"/>
                </a:cubicBezTo>
                <a:close/>
                <a:moveTo>
                  <a:pt x="38" y="57"/>
                </a:moveTo>
                <a:cubicBezTo>
                  <a:pt x="38" y="151"/>
                  <a:pt x="38" y="151"/>
                  <a:pt x="38" y="151"/>
                </a:cubicBezTo>
                <a:cubicBezTo>
                  <a:pt x="28" y="151"/>
                  <a:pt x="28" y="151"/>
                  <a:pt x="28" y="151"/>
                </a:cubicBezTo>
                <a:cubicBezTo>
                  <a:pt x="28" y="57"/>
                  <a:pt x="28" y="57"/>
                  <a:pt x="28" y="57"/>
                </a:cubicBezTo>
                <a:cubicBezTo>
                  <a:pt x="38" y="57"/>
                  <a:pt x="38" y="57"/>
                  <a:pt x="38" y="57"/>
                </a:cubicBezTo>
                <a:close/>
                <a:moveTo>
                  <a:pt x="112" y="104"/>
                </a:moveTo>
                <a:cubicBezTo>
                  <a:pt x="112" y="151"/>
                  <a:pt x="112" y="151"/>
                  <a:pt x="112" y="151"/>
                </a:cubicBezTo>
                <a:cubicBezTo>
                  <a:pt x="47" y="151"/>
                  <a:pt x="47" y="151"/>
                  <a:pt x="47" y="151"/>
                </a:cubicBezTo>
                <a:cubicBezTo>
                  <a:pt x="47" y="104"/>
                  <a:pt x="47" y="104"/>
                  <a:pt x="47" y="104"/>
                </a:cubicBezTo>
                <a:cubicBezTo>
                  <a:pt x="66" y="104"/>
                  <a:pt x="66" y="104"/>
                  <a:pt x="66" y="104"/>
                </a:cubicBezTo>
                <a:cubicBezTo>
                  <a:pt x="66" y="108"/>
                  <a:pt x="66" y="108"/>
                  <a:pt x="66" y="108"/>
                </a:cubicBezTo>
                <a:cubicBezTo>
                  <a:pt x="66" y="116"/>
                  <a:pt x="72" y="122"/>
                  <a:pt x="80" y="122"/>
                </a:cubicBezTo>
                <a:cubicBezTo>
                  <a:pt x="87" y="122"/>
                  <a:pt x="94" y="116"/>
                  <a:pt x="94" y="108"/>
                </a:cubicBezTo>
                <a:cubicBezTo>
                  <a:pt x="94" y="104"/>
                  <a:pt x="94" y="104"/>
                  <a:pt x="94" y="104"/>
                </a:cubicBezTo>
                <a:cubicBezTo>
                  <a:pt x="112" y="104"/>
                  <a:pt x="112" y="104"/>
                  <a:pt x="112" y="104"/>
                </a:cubicBezTo>
                <a:close/>
                <a:moveTo>
                  <a:pt x="132" y="57"/>
                </a:moveTo>
                <a:cubicBezTo>
                  <a:pt x="132" y="151"/>
                  <a:pt x="132" y="151"/>
                  <a:pt x="132" y="151"/>
                </a:cubicBezTo>
                <a:cubicBezTo>
                  <a:pt x="123" y="151"/>
                  <a:pt x="123" y="151"/>
                  <a:pt x="123" y="151"/>
                </a:cubicBezTo>
                <a:cubicBezTo>
                  <a:pt x="123" y="57"/>
                  <a:pt x="123" y="57"/>
                  <a:pt x="123" y="57"/>
                </a:cubicBezTo>
                <a:cubicBezTo>
                  <a:pt x="132" y="57"/>
                  <a:pt x="132" y="57"/>
                  <a:pt x="132" y="57"/>
                </a:cubicBezTo>
                <a:close/>
                <a:moveTo>
                  <a:pt x="151" y="96"/>
                </a:moveTo>
                <a:cubicBezTo>
                  <a:pt x="151" y="146"/>
                  <a:pt x="151" y="146"/>
                  <a:pt x="151" y="146"/>
                </a:cubicBezTo>
                <a:cubicBezTo>
                  <a:pt x="151" y="149"/>
                  <a:pt x="149" y="151"/>
                  <a:pt x="146" y="151"/>
                </a:cubicBezTo>
                <a:cubicBezTo>
                  <a:pt x="141" y="151"/>
                  <a:pt x="141" y="151"/>
                  <a:pt x="141" y="151"/>
                </a:cubicBezTo>
                <a:cubicBezTo>
                  <a:pt x="141" y="102"/>
                  <a:pt x="141" y="102"/>
                  <a:pt x="141" y="102"/>
                </a:cubicBezTo>
                <a:cubicBezTo>
                  <a:pt x="145" y="101"/>
                  <a:pt x="148" y="99"/>
                  <a:pt x="151" y="96"/>
                </a:cubicBezTo>
                <a:close/>
                <a:moveTo>
                  <a:pt x="80" y="0"/>
                </a:moveTo>
                <a:cubicBezTo>
                  <a:pt x="57" y="0"/>
                  <a:pt x="38" y="20"/>
                  <a:pt x="38" y="42"/>
                </a:cubicBezTo>
                <a:cubicBezTo>
                  <a:pt x="38" y="47"/>
                  <a:pt x="38" y="47"/>
                  <a:pt x="38" y="47"/>
                </a:cubicBezTo>
                <a:cubicBezTo>
                  <a:pt x="14" y="47"/>
                  <a:pt x="14" y="47"/>
                  <a:pt x="14" y="47"/>
                </a:cubicBezTo>
                <a:cubicBezTo>
                  <a:pt x="6" y="47"/>
                  <a:pt x="0" y="54"/>
                  <a:pt x="0" y="61"/>
                </a:cubicBezTo>
                <a:cubicBezTo>
                  <a:pt x="0" y="75"/>
                  <a:pt x="0" y="75"/>
                  <a:pt x="0" y="75"/>
                </a:cubicBezTo>
                <a:cubicBezTo>
                  <a:pt x="0" y="145"/>
                  <a:pt x="0" y="145"/>
                  <a:pt x="0" y="145"/>
                </a:cubicBezTo>
                <a:cubicBezTo>
                  <a:pt x="0" y="153"/>
                  <a:pt x="6" y="159"/>
                  <a:pt x="14" y="159"/>
                </a:cubicBezTo>
                <a:cubicBezTo>
                  <a:pt x="146" y="159"/>
                  <a:pt x="146" y="159"/>
                  <a:pt x="146" y="159"/>
                </a:cubicBezTo>
                <a:cubicBezTo>
                  <a:pt x="154" y="159"/>
                  <a:pt x="160" y="153"/>
                  <a:pt x="160" y="145"/>
                </a:cubicBezTo>
                <a:cubicBezTo>
                  <a:pt x="160" y="75"/>
                  <a:pt x="160" y="75"/>
                  <a:pt x="160" y="75"/>
                </a:cubicBezTo>
                <a:cubicBezTo>
                  <a:pt x="160" y="61"/>
                  <a:pt x="160" y="61"/>
                  <a:pt x="160" y="61"/>
                </a:cubicBezTo>
                <a:cubicBezTo>
                  <a:pt x="160" y="54"/>
                  <a:pt x="154" y="47"/>
                  <a:pt x="146" y="47"/>
                </a:cubicBezTo>
                <a:cubicBezTo>
                  <a:pt x="122" y="47"/>
                  <a:pt x="122" y="47"/>
                  <a:pt x="122" y="47"/>
                </a:cubicBezTo>
                <a:cubicBezTo>
                  <a:pt x="122" y="42"/>
                  <a:pt x="122" y="42"/>
                  <a:pt x="122" y="42"/>
                </a:cubicBezTo>
                <a:cubicBezTo>
                  <a:pt x="122" y="19"/>
                  <a:pt x="103" y="0"/>
                  <a:pt x="80"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TextBox 44">
            <a:extLst>
              <a:ext uri="{FF2B5EF4-FFF2-40B4-BE49-F238E27FC236}">
                <a16:creationId xmlns:a16="http://schemas.microsoft.com/office/drawing/2014/main" id="{C7A7721B-C3F2-44F9-8E28-CF66C65D3CE3}"/>
              </a:ext>
            </a:extLst>
          </p:cNvPr>
          <p:cNvSpPr txBox="1"/>
          <p:nvPr/>
        </p:nvSpPr>
        <p:spPr>
          <a:xfrm>
            <a:off x="7311842" y="5408324"/>
            <a:ext cx="3648258" cy="580928"/>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t>
            </a:r>
            <a:r>
              <a:rPr lang="en-US" sz="1000" b="0" i="0" dirty="0" err="1">
                <a:effectLst/>
                <a:latin typeface="Open Sans" panose="020B0606030504020204" pitchFamily="34" charset="0"/>
              </a:rPr>
              <a:t>amet</a:t>
            </a:r>
            <a:r>
              <a:rPr lang="en-US" sz="1000" b="0" i="0" dirty="0">
                <a:effectLst/>
                <a:latin typeface="Open Sans" panose="020B0606030504020204" pitchFamily="34" charset="0"/>
              </a:rPr>
              <a: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a:t>
            </a:r>
            <a:r>
              <a:rPr lang="en-US" sz="1000" b="0" i="0" dirty="0" err="1">
                <a:effectLst/>
                <a:latin typeface="Open Sans" panose="020B0606030504020204" pitchFamily="34" charset="0"/>
              </a:rPr>
              <a:t>sagittis</a:t>
            </a:r>
            <a:r>
              <a:rPr lang="en-US" sz="1000" b="0" i="0" dirty="0">
                <a:effectLst/>
                <a:latin typeface="Open Sans" panose="020B0606030504020204" pitchFamily="34" charset="0"/>
              </a:rPr>
              <a:t> </a:t>
            </a:r>
            <a:r>
              <a:rPr lang="en-US" sz="1000" b="0" i="0" dirty="0" err="1">
                <a:effectLst/>
                <a:latin typeface="Open Sans" panose="020B0606030504020204" pitchFamily="34" charset="0"/>
              </a:rPr>
              <a:t>pellentesque</a:t>
            </a:r>
            <a:r>
              <a:rPr lang="en-US" sz="1000" b="0" i="0" dirty="0">
                <a:effectLst/>
                <a:latin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43C26C4A-4D18-4EA8-96E4-717F9FEF8637}"/>
              </a:ext>
            </a:extLst>
          </p:cNvPr>
          <p:cNvSpPr txBox="1"/>
          <p:nvPr/>
        </p:nvSpPr>
        <p:spPr>
          <a:xfrm>
            <a:off x="7311843" y="5130140"/>
            <a:ext cx="3648258" cy="338554"/>
          </a:xfrm>
          <a:prstGeom prst="rect">
            <a:avLst/>
          </a:prstGeom>
          <a:noFill/>
        </p:spPr>
        <p:txBody>
          <a:bodyPr wrap="square" rtlCol="0">
            <a:spAutoFit/>
          </a:bodyPr>
          <a:lstStyle/>
          <a:p>
            <a:r>
              <a:rPr lang="en-US" sz="1600" b="0" i="0" dirty="0">
                <a:solidFill>
                  <a:schemeClr val="accent5"/>
                </a:solidFill>
                <a:effectLst/>
                <a:latin typeface="Raleway Bold" panose="020B0803030101060003" pitchFamily="34" charset="0"/>
                <a:ea typeface="Open Sans bold" panose="020B0806030504020204" pitchFamily="34" charset="0"/>
                <a:cs typeface="Open Sans bold" panose="020B0806030504020204" pitchFamily="34" charset="0"/>
              </a:rPr>
              <a:t>Business</a:t>
            </a:r>
            <a:endParaRPr lang="en-US" sz="1600" dirty="0">
              <a:solidFill>
                <a:schemeClr val="accent5"/>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84" name="Freeform 5">
            <a:extLst>
              <a:ext uri="{FF2B5EF4-FFF2-40B4-BE49-F238E27FC236}">
                <a16:creationId xmlns:a16="http://schemas.microsoft.com/office/drawing/2014/main" id="{5618C243-E524-4B0A-BC27-203DF40BE30F}"/>
              </a:ext>
            </a:extLst>
          </p:cNvPr>
          <p:cNvSpPr>
            <a:spLocks/>
          </p:cNvSpPr>
          <p:nvPr/>
        </p:nvSpPr>
        <p:spPr bwMode="auto">
          <a:xfrm>
            <a:off x="6375391" y="2882648"/>
            <a:ext cx="739538" cy="73420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3">
            <a:extLst>
              <a:ext uri="{FF2B5EF4-FFF2-40B4-BE49-F238E27FC236}">
                <a16:creationId xmlns:a16="http://schemas.microsoft.com/office/drawing/2014/main" id="{79E8E9FB-46A1-4C26-B56C-31B5D499645E}"/>
              </a:ext>
            </a:extLst>
          </p:cNvPr>
          <p:cNvSpPr>
            <a:spLocks noEditPoints="1"/>
          </p:cNvSpPr>
          <p:nvPr/>
        </p:nvSpPr>
        <p:spPr bwMode="auto">
          <a:xfrm>
            <a:off x="6576123" y="3080712"/>
            <a:ext cx="338074" cy="338074"/>
          </a:xfrm>
          <a:custGeom>
            <a:avLst/>
            <a:gdLst>
              <a:gd name="T0" fmla="*/ 157 w 160"/>
              <a:gd name="T1" fmla="*/ 27 h 160"/>
              <a:gd name="T2" fmla="*/ 140 w 160"/>
              <a:gd name="T3" fmla="*/ 19 h 160"/>
              <a:gd name="T4" fmla="*/ 136 w 160"/>
              <a:gd name="T5" fmla="*/ 0 h 160"/>
              <a:gd name="T6" fmla="*/ 122 w 160"/>
              <a:gd name="T7" fmla="*/ 12 h 160"/>
              <a:gd name="T8" fmla="*/ 23 w 160"/>
              <a:gd name="T9" fmla="*/ 23 h 160"/>
              <a:gd name="T10" fmla="*/ 23 w 160"/>
              <a:gd name="T11" fmla="*/ 136 h 160"/>
              <a:gd name="T12" fmla="*/ 135 w 160"/>
              <a:gd name="T13" fmla="*/ 136 h 160"/>
              <a:gd name="T14" fmla="*/ 147 w 160"/>
              <a:gd name="T15" fmla="*/ 37 h 160"/>
              <a:gd name="T16" fmla="*/ 131 w 160"/>
              <a:gd name="T17" fmla="*/ 16 h 160"/>
              <a:gd name="T18" fmla="*/ 136 w 160"/>
              <a:gd name="T19" fmla="*/ 28 h 160"/>
              <a:gd name="T20" fmla="*/ 134 w 160"/>
              <a:gd name="T21" fmla="*/ 37 h 160"/>
              <a:gd name="T22" fmla="*/ 122 w 160"/>
              <a:gd name="T23" fmla="*/ 25 h 160"/>
              <a:gd name="T24" fmla="*/ 131 w 160"/>
              <a:gd name="T25" fmla="*/ 80 h 160"/>
              <a:gd name="T26" fmla="*/ 28 w 160"/>
              <a:gd name="T27" fmla="*/ 80 h 160"/>
              <a:gd name="T28" fmla="*/ 79 w 160"/>
              <a:gd name="T29" fmla="*/ 28 h 160"/>
              <a:gd name="T30" fmla="*/ 112 w 160"/>
              <a:gd name="T31" fmla="*/ 40 h 160"/>
              <a:gd name="T32" fmla="*/ 79 w 160"/>
              <a:gd name="T33" fmla="*/ 37 h 160"/>
              <a:gd name="T34" fmla="*/ 49 w 160"/>
              <a:gd name="T35" fmla="*/ 110 h 160"/>
              <a:gd name="T36" fmla="*/ 107 w 160"/>
              <a:gd name="T37" fmla="*/ 112 h 160"/>
              <a:gd name="T38" fmla="*/ 119 w 160"/>
              <a:gd name="T39" fmla="*/ 47 h 160"/>
              <a:gd name="T40" fmla="*/ 79 w 160"/>
              <a:gd name="T41" fmla="*/ 84 h 160"/>
              <a:gd name="T42" fmla="*/ 92 w 160"/>
              <a:gd name="T43" fmla="*/ 74 h 160"/>
              <a:gd name="T44" fmla="*/ 79 w 160"/>
              <a:gd name="T45" fmla="*/ 94 h 160"/>
              <a:gd name="T46" fmla="*/ 79 w 160"/>
              <a:gd name="T47" fmla="*/ 65 h 160"/>
              <a:gd name="T48" fmla="*/ 76 w 160"/>
              <a:gd name="T49" fmla="*/ 76 h 160"/>
              <a:gd name="T50" fmla="*/ 92 w 160"/>
              <a:gd name="T51" fmla="*/ 60 h 160"/>
              <a:gd name="T52" fmla="*/ 56 w 160"/>
              <a:gd name="T53" fmla="*/ 80 h 160"/>
              <a:gd name="T54" fmla="*/ 79 w 160"/>
              <a:gd name="T55" fmla="*/ 103 h 160"/>
              <a:gd name="T56" fmla="*/ 103 w 160"/>
              <a:gd name="T57" fmla="*/ 80 h 160"/>
              <a:gd name="T58" fmla="*/ 106 w 160"/>
              <a:gd name="T59" fmla="*/ 60 h 160"/>
              <a:gd name="T60" fmla="*/ 79 w 160"/>
              <a:gd name="T61" fmla="*/ 113 h 160"/>
              <a:gd name="T62" fmla="*/ 79 w 160"/>
              <a:gd name="T63" fmla="*/ 47 h 160"/>
              <a:gd name="T64" fmla="*/ 92 w 160"/>
              <a:gd name="T65" fmla="*/ 60 h 160"/>
              <a:gd name="T66" fmla="*/ 9 w 160"/>
              <a:gd name="T67" fmla="*/ 80 h 160"/>
              <a:gd name="T68" fmla="*/ 115 w 160"/>
              <a:gd name="T69" fmla="*/ 19 h 160"/>
              <a:gd name="T70" fmla="*/ 112 w 160"/>
              <a:gd name="T71" fmla="*/ 23 h 160"/>
              <a:gd name="T72" fmla="*/ 79 w 160"/>
              <a:gd name="T73" fmla="*/ 19 h 160"/>
              <a:gd name="T74" fmla="*/ 36 w 160"/>
              <a:gd name="T75" fmla="*/ 37 h 160"/>
              <a:gd name="T76" fmla="*/ 36 w 160"/>
              <a:gd name="T77" fmla="*/ 123 h 160"/>
              <a:gd name="T78" fmla="*/ 122 w 160"/>
              <a:gd name="T79" fmla="*/ 123 h 160"/>
              <a:gd name="T80" fmla="*/ 131 w 160"/>
              <a:gd name="T81" fmla="*/ 47 h 160"/>
              <a:gd name="T82" fmla="*/ 139 w 160"/>
              <a:gd name="T83" fmla="*/ 45 h 160"/>
              <a:gd name="T84" fmla="*/ 150 w 160"/>
              <a:gd name="T8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47" y="37"/>
                </a:moveTo>
                <a:cubicBezTo>
                  <a:pt x="157" y="27"/>
                  <a:pt x="157" y="27"/>
                  <a:pt x="157" y="27"/>
                </a:cubicBezTo>
                <a:cubicBezTo>
                  <a:pt x="160" y="24"/>
                  <a:pt x="158" y="19"/>
                  <a:pt x="154" y="19"/>
                </a:cubicBezTo>
                <a:cubicBezTo>
                  <a:pt x="140" y="19"/>
                  <a:pt x="140" y="19"/>
                  <a:pt x="140" y="19"/>
                </a:cubicBezTo>
                <a:cubicBezTo>
                  <a:pt x="140" y="4"/>
                  <a:pt x="140" y="4"/>
                  <a:pt x="140" y="4"/>
                </a:cubicBezTo>
                <a:cubicBezTo>
                  <a:pt x="140" y="2"/>
                  <a:pt x="138" y="0"/>
                  <a:pt x="136" y="0"/>
                </a:cubicBezTo>
                <a:cubicBezTo>
                  <a:pt x="134" y="0"/>
                  <a:pt x="133" y="0"/>
                  <a:pt x="132" y="1"/>
                </a:cubicBezTo>
                <a:cubicBezTo>
                  <a:pt x="122" y="12"/>
                  <a:pt x="122" y="12"/>
                  <a:pt x="122" y="12"/>
                </a:cubicBezTo>
                <a:cubicBezTo>
                  <a:pt x="109" y="4"/>
                  <a:pt x="94" y="0"/>
                  <a:pt x="79" y="0"/>
                </a:cubicBezTo>
                <a:cubicBezTo>
                  <a:pt x="58" y="0"/>
                  <a:pt x="38" y="8"/>
                  <a:pt x="23" y="23"/>
                </a:cubicBezTo>
                <a:cubicBezTo>
                  <a:pt x="8" y="38"/>
                  <a:pt x="0" y="59"/>
                  <a:pt x="0" y="80"/>
                </a:cubicBezTo>
                <a:cubicBezTo>
                  <a:pt x="0" y="101"/>
                  <a:pt x="8" y="121"/>
                  <a:pt x="23" y="136"/>
                </a:cubicBezTo>
                <a:cubicBezTo>
                  <a:pt x="38" y="151"/>
                  <a:pt x="58" y="160"/>
                  <a:pt x="79" y="160"/>
                </a:cubicBezTo>
                <a:cubicBezTo>
                  <a:pt x="100" y="160"/>
                  <a:pt x="120" y="151"/>
                  <a:pt x="135" y="136"/>
                </a:cubicBezTo>
                <a:cubicBezTo>
                  <a:pt x="151" y="121"/>
                  <a:pt x="159" y="101"/>
                  <a:pt x="159" y="80"/>
                </a:cubicBezTo>
                <a:cubicBezTo>
                  <a:pt x="159" y="65"/>
                  <a:pt x="155" y="50"/>
                  <a:pt x="147" y="37"/>
                </a:cubicBezTo>
                <a:close/>
                <a:moveTo>
                  <a:pt x="122" y="25"/>
                </a:moveTo>
                <a:cubicBezTo>
                  <a:pt x="131" y="16"/>
                  <a:pt x="131" y="16"/>
                  <a:pt x="131" y="16"/>
                </a:cubicBezTo>
                <a:cubicBezTo>
                  <a:pt x="131" y="23"/>
                  <a:pt x="131" y="23"/>
                  <a:pt x="131" y="23"/>
                </a:cubicBezTo>
                <a:cubicBezTo>
                  <a:pt x="131" y="26"/>
                  <a:pt x="133" y="28"/>
                  <a:pt x="136" y="28"/>
                </a:cubicBezTo>
                <a:cubicBezTo>
                  <a:pt x="143" y="28"/>
                  <a:pt x="143" y="28"/>
                  <a:pt x="143" y="28"/>
                </a:cubicBezTo>
                <a:cubicBezTo>
                  <a:pt x="134" y="37"/>
                  <a:pt x="134" y="37"/>
                  <a:pt x="134" y="37"/>
                </a:cubicBezTo>
                <a:cubicBezTo>
                  <a:pt x="122" y="37"/>
                  <a:pt x="122" y="37"/>
                  <a:pt x="122" y="37"/>
                </a:cubicBezTo>
                <a:lnTo>
                  <a:pt x="122" y="25"/>
                </a:lnTo>
                <a:close/>
                <a:moveTo>
                  <a:pt x="119" y="47"/>
                </a:moveTo>
                <a:cubicBezTo>
                  <a:pt x="127" y="56"/>
                  <a:pt x="131" y="68"/>
                  <a:pt x="131" y="80"/>
                </a:cubicBezTo>
                <a:cubicBezTo>
                  <a:pt x="131" y="108"/>
                  <a:pt x="108" y="131"/>
                  <a:pt x="79" y="131"/>
                </a:cubicBezTo>
                <a:cubicBezTo>
                  <a:pt x="51" y="131"/>
                  <a:pt x="28" y="108"/>
                  <a:pt x="28" y="80"/>
                </a:cubicBezTo>
                <a:cubicBezTo>
                  <a:pt x="28" y="51"/>
                  <a:pt x="51" y="28"/>
                  <a:pt x="79" y="28"/>
                </a:cubicBezTo>
                <a:cubicBezTo>
                  <a:pt x="79" y="28"/>
                  <a:pt x="79" y="28"/>
                  <a:pt x="79" y="28"/>
                </a:cubicBezTo>
                <a:cubicBezTo>
                  <a:pt x="91" y="28"/>
                  <a:pt x="103" y="32"/>
                  <a:pt x="112" y="40"/>
                </a:cubicBezTo>
                <a:cubicBezTo>
                  <a:pt x="112" y="40"/>
                  <a:pt x="112" y="40"/>
                  <a:pt x="112" y="40"/>
                </a:cubicBezTo>
                <a:cubicBezTo>
                  <a:pt x="106" y="47"/>
                  <a:pt x="106" y="47"/>
                  <a:pt x="106" y="47"/>
                </a:cubicBezTo>
                <a:cubicBezTo>
                  <a:pt x="98" y="40"/>
                  <a:pt x="88" y="37"/>
                  <a:pt x="79" y="37"/>
                </a:cubicBezTo>
                <a:cubicBezTo>
                  <a:pt x="67" y="37"/>
                  <a:pt x="56" y="42"/>
                  <a:pt x="47" y="51"/>
                </a:cubicBezTo>
                <a:cubicBezTo>
                  <a:pt x="32" y="68"/>
                  <a:pt x="33" y="94"/>
                  <a:pt x="49" y="110"/>
                </a:cubicBezTo>
                <a:cubicBezTo>
                  <a:pt x="57" y="119"/>
                  <a:pt x="68" y="123"/>
                  <a:pt x="79" y="123"/>
                </a:cubicBezTo>
                <a:cubicBezTo>
                  <a:pt x="89" y="123"/>
                  <a:pt x="99" y="119"/>
                  <a:pt x="107" y="112"/>
                </a:cubicBezTo>
                <a:cubicBezTo>
                  <a:pt x="124" y="97"/>
                  <a:pt x="126" y="71"/>
                  <a:pt x="112" y="53"/>
                </a:cubicBezTo>
                <a:cubicBezTo>
                  <a:pt x="119" y="47"/>
                  <a:pt x="119" y="47"/>
                  <a:pt x="119" y="47"/>
                </a:cubicBezTo>
                <a:close/>
                <a:moveTo>
                  <a:pt x="76" y="83"/>
                </a:moveTo>
                <a:cubicBezTo>
                  <a:pt x="77" y="84"/>
                  <a:pt x="78" y="84"/>
                  <a:pt x="79" y="84"/>
                </a:cubicBezTo>
                <a:cubicBezTo>
                  <a:pt x="80" y="84"/>
                  <a:pt x="82" y="84"/>
                  <a:pt x="83" y="83"/>
                </a:cubicBezTo>
                <a:cubicBezTo>
                  <a:pt x="92" y="74"/>
                  <a:pt x="92" y="74"/>
                  <a:pt x="92" y="74"/>
                </a:cubicBezTo>
                <a:cubicBezTo>
                  <a:pt x="93" y="75"/>
                  <a:pt x="94" y="78"/>
                  <a:pt x="94" y="80"/>
                </a:cubicBezTo>
                <a:cubicBezTo>
                  <a:pt x="94" y="87"/>
                  <a:pt x="87" y="94"/>
                  <a:pt x="79" y="94"/>
                </a:cubicBezTo>
                <a:cubicBezTo>
                  <a:pt x="72" y="94"/>
                  <a:pt x="65" y="87"/>
                  <a:pt x="65" y="80"/>
                </a:cubicBezTo>
                <a:cubicBezTo>
                  <a:pt x="65" y="72"/>
                  <a:pt x="72" y="65"/>
                  <a:pt x="79" y="65"/>
                </a:cubicBezTo>
                <a:cubicBezTo>
                  <a:pt x="81" y="65"/>
                  <a:pt x="84" y="66"/>
                  <a:pt x="85" y="67"/>
                </a:cubicBezTo>
                <a:cubicBezTo>
                  <a:pt x="76" y="76"/>
                  <a:pt x="76" y="76"/>
                  <a:pt x="76" y="76"/>
                </a:cubicBezTo>
                <a:cubicBezTo>
                  <a:pt x="74" y="78"/>
                  <a:pt x="74" y="81"/>
                  <a:pt x="76" y="83"/>
                </a:cubicBezTo>
                <a:close/>
                <a:moveTo>
                  <a:pt x="92" y="60"/>
                </a:moveTo>
                <a:cubicBezTo>
                  <a:pt x="88" y="57"/>
                  <a:pt x="84" y="56"/>
                  <a:pt x="79" y="56"/>
                </a:cubicBezTo>
                <a:cubicBezTo>
                  <a:pt x="66" y="56"/>
                  <a:pt x="56" y="67"/>
                  <a:pt x="56" y="80"/>
                </a:cubicBezTo>
                <a:cubicBezTo>
                  <a:pt x="56" y="86"/>
                  <a:pt x="58" y="92"/>
                  <a:pt x="63" y="96"/>
                </a:cubicBezTo>
                <a:cubicBezTo>
                  <a:pt x="67" y="101"/>
                  <a:pt x="73" y="103"/>
                  <a:pt x="79" y="103"/>
                </a:cubicBezTo>
                <a:cubicBezTo>
                  <a:pt x="85" y="103"/>
                  <a:pt x="91" y="101"/>
                  <a:pt x="96" y="96"/>
                </a:cubicBezTo>
                <a:cubicBezTo>
                  <a:pt x="100" y="92"/>
                  <a:pt x="103" y="86"/>
                  <a:pt x="103" y="80"/>
                </a:cubicBezTo>
                <a:cubicBezTo>
                  <a:pt x="103" y="75"/>
                  <a:pt x="101" y="71"/>
                  <a:pt x="99" y="67"/>
                </a:cubicBezTo>
                <a:cubicBezTo>
                  <a:pt x="106" y="60"/>
                  <a:pt x="106" y="60"/>
                  <a:pt x="106" y="60"/>
                </a:cubicBezTo>
                <a:cubicBezTo>
                  <a:pt x="110" y="66"/>
                  <a:pt x="112" y="73"/>
                  <a:pt x="112" y="80"/>
                </a:cubicBezTo>
                <a:cubicBezTo>
                  <a:pt x="112" y="98"/>
                  <a:pt x="97" y="113"/>
                  <a:pt x="79" y="113"/>
                </a:cubicBezTo>
                <a:cubicBezTo>
                  <a:pt x="61" y="113"/>
                  <a:pt x="46" y="98"/>
                  <a:pt x="46" y="80"/>
                </a:cubicBezTo>
                <a:cubicBezTo>
                  <a:pt x="46" y="62"/>
                  <a:pt x="61" y="47"/>
                  <a:pt x="79" y="47"/>
                </a:cubicBezTo>
                <a:cubicBezTo>
                  <a:pt x="86" y="47"/>
                  <a:pt x="93" y="49"/>
                  <a:pt x="99" y="53"/>
                </a:cubicBezTo>
                <a:lnTo>
                  <a:pt x="92" y="60"/>
                </a:lnTo>
                <a:close/>
                <a:moveTo>
                  <a:pt x="79" y="150"/>
                </a:moveTo>
                <a:cubicBezTo>
                  <a:pt x="41" y="150"/>
                  <a:pt x="9" y="119"/>
                  <a:pt x="9" y="80"/>
                </a:cubicBezTo>
                <a:cubicBezTo>
                  <a:pt x="9" y="41"/>
                  <a:pt x="41" y="9"/>
                  <a:pt x="79" y="9"/>
                </a:cubicBezTo>
                <a:cubicBezTo>
                  <a:pt x="92" y="9"/>
                  <a:pt x="104" y="12"/>
                  <a:pt x="115" y="19"/>
                </a:cubicBezTo>
                <a:cubicBezTo>
                  <a:pt x="114" y="20"/>
                  <a:pt x="114" y="20"/>
                  <a:pt x="114" y="20"/>
                </a:cubicBezTo>
                <a:cubicBezTo>
                  <a:pt x="113" y="21"/>
                  <a:pt x="112" y="22"/>
                  <a:pt x="112" y="23"/>
                </a:cubicBezTo>
                <a:cubicBezTo>
                  <a:pt x="112" y="28"/>
                  <a:pt x="112" y="28"/>
                  <a:pt x="112" y="28"/>
                </a:cubicBezTo>
                <a:cubicBezTo>
                  <a:pt x="102" y="22"/>
                  <a:pt x="91" y="19"/>
                  <a:pt x="79" y="19"/>
                </a:cubicBezTo>
                <a:cubicBezTo>
                  <a:pt x="79" y="19"/>
                  <a:pt x="79" y="19"/>
                  <a:pt x="79" y="19"/>
                </a:cubicBezTo>
                <a:cubicBezTo>
                  <a:pt x="63" y="19"/>
                  <a:pt x="48" y="25"/>
                  <a:pt x="36" y="37"/>
                </a:cubicBezTo>
                <a:cubicBezTo>
                  <a:pt x="25" y="48"/>
                  <a:pt x="18" y="64"/>
                  <a:pt x="18" y="80"/>
                </a:cubicBezTo>
                <a:cubicBezTo>
                  <a:pt x="18" y="96"/>
                  <a:pt x="25" y="111"/>
                  <a:pt x="36" y="123"/>
                </a:cubicBezTo>
                <a:cubicBezTo>
                  <a:pt x="48" y="135"/>
                  <a:pt x="64" y="141"/>
                  <a:pt x="79" y="141"/>
                </a:cubicBezTo>
                <a:cubicBezTo>
                  <a:pt x="95" y="141"/>
                  <a:pt x="110" y="135"/>
                  <a:pt x="122" y="123"/>
                </a:cubicBezTo>
                <a:cubicBezTo>
                  <a:pt x="134" y="111"/>
                  <a:pt x="140" y="96"/>
                  <a:pt x="140" y="80"/>
                </a:cubicBezTo>
                <a:cubicBezTo>
                  <a:pt x="140" y="68"/>
                  <a:pt x="137" y="57"/>
                  <a:pt x="131" y="47"/>
                </a:cubicBezTo>
                <a:cubicBezTo>
                  <a:pt x="136" y="47"/>
                  <a:pt x="136" y="47"/>
                  <a:pt x="136" y="47"/>
                </a:cubicBezTo>
                <a:cubicBezTo>
                  <a:pt x="137" y="47"/>
                  <a:pt x="138" y="46"/>
                  <a:pt x="139" y="45"/>
                </a:cubicBezTo>
                <a:cubicBezTo>
                  <a:pt x="140" y="44"/>
                  <a:pt x="140" y="44"/>
                  <a:pt x="140" y="44"/>
                </a:cubicBezTo>
                <a:cubicBezTo>
                  <a:pt x="146" y="55"/>
                  <a:pt x="150" y="67"/>
                  <a:pt x="150" y="80"/>
                </a:cubicBezTo>
                <a:cubicBezTo>
                  <a:pt x="150" y="119"/>
                  <a:pt x="118" y="150"/>
                  <a:pt x="79" y="15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TextBox 48">
            <a:extLst>
              <a:ext uri="{FF2B5EF4-FFF2-40B4-BE49-F238E27FC236}">
                <a16:creationId xmlns:a16="http://schemas.microsoft.com/office/drawing/2014/main" id="{BA278BA2-93B4-4994-BF4D-3EEE1680A939}"/>
              </a:ext>
            </a:extLst>
          </p:cNvPr>
          <p:cNvSpPr txBox="1"/>
          <p:nvPr/>
        </p:nvSpPr>
        <p:spPr>
          <a:xfrm>
            <a:off x="7311842" y="3091120"/>
            <a:ext cx="3648258" cy="580928"/>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t>
            </a:r>
            <a:r>
              <a:rPr lang="en-US" sz="1000" b="0" i="0" dirty="0" err="1">
                <a:effectLst/>
                <a:latin typeface="Open Sans" panose="020B0606030504020204" pitchFamily="34" charset="0"/>
              </a:rPr>
              <a:t>amet</a:t>
            </a:r>
            <a:r>
              <a:rPr lang="en-US" sz="1000" b="0" i="0" dirty="0">
                <a:effectLst/>
                <a:latin typeface="Open Sans" panose="020B0606030504020204" pitchFamily="34" charset="0"/>
              </a:rPr>
              <a: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a:t>
            </a:r>
            <a:r>
              <a:rPr lang="en-US" sz="1000" b="0" i="0" dirty="0" err="1">
                <a:effectLst/>
                <a:latin typeface="Open Sans" panose="020B0606030504020204" pitchFamily="34" charset="0"/>
              </a:rPr>
              <a:t>sagittis</a:t>
            </a:r>
            <a:r>
              <a:rPr lang="en-US" sz="1000" b="0" i="0" dirty="0">
                <a:effectLst/>
                <a:latin typeface="Open Sans" panose="020B0606030504020204" pitchFamily="34" charset="0"/>
              </a:rPr>
              <a:t> </a:t>
            </a:r>
            <a:r>
              <a:rPr lang="en-US" sz="1000" b="0" i="0" dirty="0" err="1">
                <a:effectLst/>
                <a:latin typeface="Open Sans" panose="020B0606030504020204" pitchFamily="34" charset="0"/>
              </a:rPr>
              <a:t>pellentesque</a:t>
            </a:r>
            <a:r>
              <a:rPr lang="en-US" sz="1000" b="0" i="0" dirty="0">
                <a:effectLst/>
                <a:latin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a:extLst>
              <a:ext uri="{FF2B5EF4-FFF2-40B4-BE49-F238E27FC236}">
                <a16:creationId xmlns:a16="http://schemas.microsoft.com/office/drawing/2014/main" id="{13F1D009-AD26-4738-8BAE-D001E888A7DC}"/>
              </a:ext>
            </a:extLst>
          </p:cNvPr>
          <p:cNvSpPr txBox="1"/>
          <p:nvPr/>
        </p:nvSpPr>
        <p:spPr>
          <a:xfrm>
            <a:off x="7311843" y="2812936"/>
            <a:ext cx="3648258" cy="337721"/>
          </a:xfrm>
          <a:prstGeom prst="rect">
            <a:avLst/>
          </a:prstGeom>
          <a:noFill/>
        </p:spPr>
        <p:txBody>
          <a:bodyPr wrap="square" rtlCol="0">
            <a:spAutoFit/>
          </a:bodyPr>
          <a:lstStyle/>
          <a:p>
            <a:r>
              <a:rPr lang="en-US" sz="16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Target</a:t>
            </a:r>
            <a:endPar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89" name="Freeform 5">
            <a:extLst>
              <a:ext uri="{FF2B5EF4-FFF2-40B4-BE49-F238E27FC236}">
                <a16:creationId xmlns:a16="http://schemas.microsoft.com/office/drawing/2014/main" id="{A878A98C-1C3E-4C8C-ADAE-8198762E7238}"/>
              </a:ext>
            </a:extLst>
          </p:cNvPr>
          <p:cNvSpPr>
            <a:spLocks/>
          </p:cNvSpPr>
          <p:nvPr/>
        </p:nvSpPr>
        <p:spPr bwMode="auto">
          <a:xfrm>
            <a:off x="6375391" y="4041250"/>
            <a:ext cx="739538" cy="73420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9">
            <a:extLst>
              <a:ext uri="{FF2B5EF4-FFF2-40B4-BE49-F238E27FC236}">
                <a16:creationId xmlns:a16="http://schemas.microsoft.com/office/drawing/2014/main" id="{88E0419A-B9CF-49F2-BC1F-4C60A85ABFCF}"/>
              </a:ext>
            </a:extLst>
          </p:cNvPr>
          <p:cNvSpPr>
            <a:spLocks noEditPoints="1"/>
          </p:cNvSpPr>
          <p:nvPr/>
        </p:nvSpPr>
        <p:spPr bwMode="auto">
          <a:xfrm>
            <a:off x="6576123" y="4239314"/>
            <a:ext cx="338074" cy="338074"/>
          </a:xfrm>
          <a:custGeom>
            <a:avLst/>
            <a:gdLst>
              <a:gd name="T0" fmla="*/ 140 w 160"/>
              <a:gd name="T1" fmla="*/ 43 h 160"/>
              <a:gd name="T2" fmla="*/ 130 w 160"/>
              <a:gd name="T3" fmla="*/ 17 h 160"/>
              <a:gd name="T4" fmla="*/ 117 w 160"/>
              <a:gd name="T5" fmla="*/ 20 h 160"/>
              <a:gd name="T6" fmla="*/ 89 w 160"/>
              <a:gd name="T7" fmla="*/ 0 h 160"/>
              <a:gd name="T8" fmla="*/ 64 w 160"/>
              <a:gd name="T9" fmla="*/ 12 h 160"/>
              <a:gd name="T10" fmla="*/ 34 w 160"/>
              <a:gd name="T11" fmla="*/ 16 h 160"/>
              <a:gd name="T12" fmla="*/ 16 w 160"/>
              <a:gd name="T13" fmla="*/ 36 h 160"/>
              <a:gd name="T14" fmla="*/ 4 w 160"/>
              <a:gd name="T15" fmla="*/ 66 h 160"/>
              <a:gd name="T16" fmla="*/ 4 w 160"/>
              <a:gd name="T17" fmla="*/ 94 h 160"/>
              <a:gd name="T18" fmla="*/ 16 w 160"/>
              <a:gd name="T19" fmla="*/ 124 h 160"/>
              <a:gd name="T20" fmla="*/ 34 w 160"/>
              <a:gd name="T21" fmla="*/ 144 h 160"/>
              <a:gd name="T22" fmla="*/ 64 w 160"/>
              <a:gd name="T23" fmla="*/ 149 h 160"/>
              <a:gd name="T24" fmla="*/ 89 w 160"/>
              <a:gd name="T25" fmla="*/ 160 h 160"/>
              <a:gd name="T26" fmla="*/ 117 w 160"/>
              <a:gd name="T27" fmla="*/ 140 h 160"/>
              <a:gd name="T28" fmla="*/ 130 w 160"/>
              <a:gd name="T29" fmla="*/ 143 h 160"/>
              <a:gd name="T30" fmla="*/ 140 w 160"/>
              <a:gd name="T31" fmla="*/ 117 h 160"/>
              <a:gd name="T32" fmla="*/ 160 w 160"/>
              <a:gd name="T33" fmla="*/ 89 h 160"/>
              <a:gd name="T34" fmla="*/ 151 w 160"/>
              <a:gd name="T35" fmla="*/ 86 h 160"/>
              <a:gd name="T36" fmla="*/ 130 w 160"/>
              <a:gd name="T37" fmla="*/ 115 h 160"/>
              <a:gd name="T38" fmla="*/ 126 w 160"/>
              <a:gd name="T39" fmla="*/ 134 h 160"/>
              <a:gd name="T40" fmla="*/ 115 w 160"/>
              <a:gd name="T41" fmla="*/ 130 h 160"/>
              <a:gd name="T42" fmla="*/ 86 w 160"/>
              <a:gd name="T43" fmla="*/ 151 h 160"/>
              <a:gd name="T44" fmla="*/ 69 w 160"/>
              <a:gd name="T45" fmla="*/ 140 h 160"/>
              <a:gd name="T46" fmla="*/ 41 w 160"/>
              <a:gd name="T47" fmla="*/ 130 h 160"/>
              <a:gd name="T48" fmla="*/ 30 w 160"/>
              <a:gd name="T49" fmla="*/ 120 h 160"/>
              <a:gd name="T50" fmla="*/ 17 w 160"/>
              <a:gd name="T51" fmla="*/ 88 h 160"/>
              <a:gd name="T52" fmla="*/ 17 w 160"/>
              <a:gd name="T53" fmla="*/ 73 h 160"/>
              <a:gd name="T54" fmla="*/ 30 w 160"/>
              <a:gd name="T55" fmla="*/ 41 h 160"/>
              <a:gd name="T56" fmla="*/ 41 w 160"/>
              <a:gd name="T57" fmla="*/ 30 h 160"/>
              <a:gd name="T58" fmla="*/ 69 w 160"/>
              <a:gd name="T59" fmla="*/ 20 h 160"/>
              <a:gd name="T60" fmla="*/ 86 w 160"/>
              <a:gd name="T61" fmla="*/ 9 h 160"/>
              <a:gd name="T62" fmla="*/ 115 w 160"/>
              <a:gd name="T63" fmla="*/ 30 h 160"/>
              <a:gd name="T64" fmla="*/ 126 w 160"/>
              <a:gd name="T65" fmla="*/ 26 h 160"/>
              <a:gd name="T66" fmla="*/ 130 w 160"/>
              <a:gd name="T67" fmla="*/ 46 h 160"/>
              <a:gd name="T68" fmla="*/ 151 w 160"/>
              <a:gd name="T69" fmla="*/ 74 h 160"/>
              <a:gd name="T70" fmla="*/ 29 w 160"/>
              <a:gd name="T71" fmla="*/ 80 h 160"/>
              <a:gd name="T72" fmla="*/ 80 w 160"/>
              <a:gd name="T73" fmla="*/ 28 h 160"/>
              <a:gd name="T74" fmla="*/ 80 w 160"/>
              <a:gd name="T75" fmla="*/ 38 h 160"/>
              <a:gd name="T76" fmla="*/ 80 w 160"/>
              <a:gd name="T77" fmla="*/ 47 h 160"/>
              <a:gd name="T78" fmla="*/ 80 w 160"/>
              <a:gd name="T79" fmla="*/ 112 h 160"/>
              <a:gd name="T80" fmla="*/ 80 w 160"/>
              <a:gd name="T81" fmla="*/ 47 h 160"/>
              <a:gd name="T82" fmla="*/ 64 w 160"/>
              <a:gd name="T83" fmla="*/ 63 h 160"/>
              <a:gd name="T84" fmla="*/ 104 w 160"/>
              <a:gd name="T8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56" y="66"/>
                </a:moveTo>
                <a:cubicBezTo>
                  <a:pt x="149" y="64"/>
                  <a:pt x="149" y="64"/>
                  <a:pt x="149" y="64"/>
                </a:cubicBezTo>
                <a:cubicBezTo>
                  <a:pt x="147" y="57"/>
                  <a:pt x="144" y="49"/>
                  <a:pt x="140" y="43"/>
                </a:cubicBezTo>
                <a:cubicBezTo>
                  <a:pt x="144" y="36"/>
                  <a:pt x="144" y="36"/>
                  <a:pt x="144" y="36"/>
                </a:cubicBezTo>
                <a:cubicBezTo>
                  <a:pt x="145" y="34"/>
                  <a:pt x="145" y="32"/>
                  <a:pt x="143" y="30"/>
                </a:cubicBezTo>
                <a:cubicBezTo>
                  <a:pt x="130" y="17"/>
                  <a:pt x="130" y="17"/>
                  <a:pt x="130" y="17"/>
                </a:cubicBezTo>
                <a:cubicBezTo>
                  <a:pt x="129" y="16"/>
                  <a:pt x="128" y="16"/>
                  <a:pt x="126" y="16"/>
                </a:cubicBezTo>
                <a:cubicBezTo>
                  <a:pt x="126" y="16"/>
                  <a:pt x="125" y="16"/>
                  <a:pt x="124" y="16"/>
                </a:cubicBezTo>
                <a:cubicBezTo>
                  <a:pt x="117" y="20"/>
                  <a:pt x="117" y="20"/>
                  <a:pt x="117" y="20"/>
                </a:cubicBezTo>
                <a:cubicBezTo>
                  <a:pt x="111" y="16"/>
                  <a:pt x="104" y="13"/>
                  <a:pt x="96" y="12"/>
                </a:cubicBezTo>
                <a:cubicBezTo>
                  <a:pt x="94" y="4"/>
                  <a:pt x="94" y="4"/>
                  <a:pt x="94" y="4"/>
                </a:cubicBezTo>
                <a:cubicBezTo>
                  <a:pt x="93" y="2"/>
                  <a:pt x="92" y="0"/>
                  <a:pt x="89" y="0"/>
                </a:cubicBezTo>
                <a:cubicBezTo>
                  <a:pt x="71" y="0"/>
                  <a:pt x="71" y="0"/>
                  <a:pt x="71" y="0"/>
                </a:cubicBezTo>
                <a:cubicBezTo>
                  <a:pt x="69" y="0"/>
                  <a:pt x="67" y="2"/>
                  <a:pt x="66" y="4"/>
                </a:cubicBezTo>
                <a:cubicBezTo>
                  <a:pt x="64" y="12"/>
                  <a:pt x="64" y="12"/>
                  <a:pt x="64" y="12"/>
                </a:cubicBezTo>
                <a:cubicBezTo>
                  <a:pt x="57" y="13"/>
                  <a:pt x="49" y="16"/>
                  <a:pt x="43" y="20"/>
                </a:cubicBezTo>
                <a:cubicBezTo>
                  <a:pt x="36" y="16"/>
                  <a:pt x="36" y="16"/>
                  <a:pt x="36" y="16"/>
                </a:cubicBezTo>
                <a:cubicBezTo>
                  <a:pt x="35" y="16"/>
                  <a:pt x="34" y="16"/>
                  <a:pt x="34" y="16"/>
                </a:cubicBezTo>
                <a:cubicBezTo>
                  <a:pt x="32" y="16"/>
                  <a:pt x="31" y="16"/>
                  <a:pt x="30" y="17"/>
                </a:cubicBezTo>
                <a:cubicBezTo>
                  <a:pt x="17" y="30"/>
                  <a:pt x="17" y="30"/>
                  <a:pt x="17" y="30"/>
                </a:cubicBezTo>
                <a:cubicBezTo>
                  <a:pt x="16" y="32"/>
                  <a:pt x="15" y="34"/>
                  <a:pt x="16" y="36"/>
                </a:cubicBezTo>
                <a:cubicBezTo>
                  <a:pt x="20" y="43"/>
                  <a:pt x="20" y="43"/>
                  <a:pt x="20" y="43"/>
                </a:cubicBezTo>
                <a:cubicBezTo>
                  <a:pt x="16" y="49"/>
                  <a:pt x="13" y="57"/>
                  <a:pt x="12" y="64"/>
                </a:cubicBezTo>
                <a:cubicBezTo>
                  <a:pt x="4" y="66"/>
                  <a:pt x="4" y="66"/>
                  <a:pt x="4" y="66"/>
                </a:cubicBezTo>
                <a:cubicBezTo>
                  <a:pt x="2" y="67"/>
                  <a:pt x="0" y="69"/>
                  <a:pt x="0" y="71"/>
                </a:cubicBezTo>
                <a:cubicBezTo>
                  <a:pt x="0" y="89"/>
                  <a:pt x="0" y="89"/>
                  <a:pt x="0" y="89"/>
                </a:cubicBezTo>
                <a:cubicBezTo>
                  <a:pt x="0" y="92"/>
                  <a:pt x="2" y="93"/>
                  <a:pt x="4" y="94"/>
                </a:cubicBezTo>
                <a:cubicBezTo>
                  <a:pt x="12" y="96"/>
                  <a:pt x="12" y="96"/>
                  <a:pt x="12" y="96"/>
                </a:cubicBezTo>
                <a:cubicBezTo>
                  <a:pt x="13" y="104"/>
                  <a:pt x="16" y="111"/>
                  <a:pt x="20" y="117"/>
                </a:cubicBezTo>
                <a:cubicBezTo>
                  <a:pt x="16" y="124"/>
                  <a:pt x="16" y="124"/>
                  <a:pt x="16" y="124"/>
                </a:cubicBezTo>
                <a:cubicBezTo>
                  <a:pt x="15" y="126"/>
                  <a:pt x="16" y="128"/>
                  <a:pt x="17" y="130"/>
                </a:cubicBezTo>
                <a:cubicBezTo>
                  <a:pt x="30" y="143"/>
                  <a:pt x="30" y="143"/>
                  <a:pt x="30" y="143"/>
                </a:cubicBezTo>
                <a:cubicBezTo>
                  <a:pt x="31" y="144"/>
                  <a:pt x="32" y="144"/>
                  <a:pt x="34" y="144"/>
                </a:cubicBezTo>
                <a:cubicBezTo>
                  <a:pt x="34" y="144"/>
                  <a:pt x="35" y="144"/>
                  <a:pt x="36" y="144"/>
                </a:cubicBezTo>
                <a:cubicBezTo>
                  <a:pt x="43" y="140"/>
                  <a:pt x="43" y="140"/>
                  <a:pt x="43" y="140"/>
                </a:cubicBezTo>
                <a:cubicBezTo>
                  <a:pt x="49" y="144"/>
                  <a:pt x="57" y="147"/>
                  <a:pt x="64" y="149"/>
                </a:cubicBezTo>
                <a:cubicBezTo>
                  <a:pt x="66" y="156"/>
                  <a:pt x="66" y="156"/>
                  <a:pt x="66" y="156"/>
                </a:cubicBezTo>
                <a:cubicBezTo>
                  <a:pt x="67" y="159"/>
                  <a:pt x="69" y="160"/>
                  <a:pt x="71" y="160"/>
                </a:cubicBezTo>
                <a:cubicBezTo>
                  <a:pt x="89" y="160"/>
                  <a:pt x="89" y="160"/>
                  <a:pt x="89" y="160"/>
                </a:cubicBezTo>
                <a:cubicBezTo>
                  <a:pt x="92" y="160"/>
                  <a:pt x="93" y="159"/>
                  <a:pt x="94" y="156"/>
                </a:cubicBezTo>
                <a:cubicBezTo>
                  <a:pt x="96" y="149"/>
                  <a:pt x="96" y="149"/>
                  <a:pt x="96" y="149"/>
                </a:cubicBezTo>
                <a:cubicBezTo>
                  <a:pt x="103" y="147"/>
                  <a:pt x="111" y="144"/>
                  <a:pt x="117" y="140"/>
                </a:cubicBezTo>
                <a:cubicBezTo>
                  <a:pt x="124" y="144"/>
                  <a:pt x="124" y="144"/>
                  <a:pt x="124" y="144"/>
                </a:cubicBezTo>
                <a:cubicBezTo>
                  <a:pt x="125" y="144"/>
                  <a:pt x="126" y="144"/>
                  <a:pt x="126" y="144"/>
                </a:cubicBezTo>
                <a:cubicBezTo>
                  <a:pt x="128" y="144"/>
                  <a:pt x="129" y="144"/>
                  <a:pt x="130" y="143"/>
                </a:cubicBezTo>
                <a:cubicBezTo>
                  <a:pt x="143" y="130"/>
                  <a:pt x="143" y="130"/>
                  <a:pt x="143" y="130"/>
                </a:cubicBezTo>
                <a:cubicBezTo>
                  <a:pt x="145" y="128"/>
                  <a:pt x="145" y="126"/>
                  <a:pt x="144" y="124"/>
                </a:cubicBezTo>
                <a:cubicBezTo>
                  <a:pt x="140" y="117"/>
                  <a:pt x="140" y="117"/>
                  <a:pt x="140" y="117"/>
                </a:cubicBezTo>
                <a:cubicBezTo>
                  <a:pt x="144" y="111"/>
                  <a:pt x="147" y="104"/>
                  <a:pt x="149" y="96"/>
                </a:cubicBezTo>
                <a:cubicBezTo>
                  <a:pt x="156" y="94"/>
                  <a:pt x="156" y="94"/>
                  <a:pt x="156" y="94"/>
                </a:cubicBezTo>
                <a:cubicBezTo>
                  <a:pt x="159" y="93"/>
                  <a:pt x="160" y="92"/>
                  <a:pt x="160" y="89"/>
                </a:cubicBezTo>
                <a:cubicBezTo>
                  <a:pt x="160" y="71"/>
                  <a:pt x="160" y="71"/>
                  <a:pt x="160" y="71"/>
                </a:cubicBezTo>
                <a:cubicBezTo>
                  <a:pt x="160" y="69"/>
                  <a:pt x="159" y="67"/>
                  <a:pt x="156" y="66"/>
                </a:cubicBezTo>
                <a:close/>
                <a:moveTo>
                  <a:pt x="151" y="86"/>
                </a:moveTo>
                <a:cubicBezTo>
                  <a:pt x="143" y="88"/>
                  <a:pt x="143" y="88"/>
                  <a:pt x="143" y="88"/>
                </a:cubicBezTo>
                <a:cubicBezTo>
                  <a:pt x="142" y="88"/>
                  <a:pt x="140" y="89"/>
                  <a:pt x="140" y="91"/>
                </a:cubicBezTo>
                <a:cubicBezTo>
                  <a:pt x="138" y="100"/>
                  <a:pt x="135" y="108"/>
                  <a:pt x="130" y="115"/>
                </a:cubicBezTo>
                <a:cubicBezTo>
                  <a:pt x="129" y="116"/>
                  <a:pt x="129" y="118"/>
                  <a:pt x="130" y="120"/>
                </a:cubicBezTo>
                <a:cubicBezTo>
                  <a:pt x="134" y="126"/>
                  <a:pt x="134" y="126"/>
                  <a:pt x="134" y="126"/>
                </a:cubicBezTo>
                <a:cubicBezTo>
                  <a:pt x="126" y="134"/>
                  <a:pt x="126" y="134"/>
                  <a:pt x="126" y="134"/>
                </a:cubicBezTo>
                <a:cubicBezTo>
                  <a:pt x="120" y="130"/>
                  <a:pt x="120" y="130"/>
                  <a:pt x="120" y="130"/>
                </a:cubicBezTo>
                <a:cubicBezTo>
                  <a:pt x="119" y="130"/>
                  <a:pt x="118" y="129"/>
                  <a:pt x="117" y="129"/>
                </a:cubicBezTo>
                <a:cubicBezTo>
                  <a:pt x="116" y="129"/>
                  <a:pt x="115" y="130"/>
                  <a:pt x="115" y="130"/>
                </a:cubicBezTo>
                <a:cubicBezTo>
                  <a:pt x="108" y="135"/>
                  <a:pt x="100" y="138"/>
                  <a:pt x="91" y="140"/>
                </a:cubicBezTo>
                <a:cubicBezTo>
                  <a:pt x="89" y="140"/>
                  <a:pt x="88" y="142"/>
                  <a:pt x="88" y="143"/>
                </a:cubicBezTo>
                <a:cubicBezTo>
                  <a:pt x="86" y="151"/>
                  <a:pt x="86" y="151"/>
                  <a:pt x="86" y="151"/>
                </a:cubicBezTo>
                <a:cubicBezTo>
                  <a:pt x="74" y="151"/>
                  <a:pt x="74" y="151"/>
                  <a:pt x="74" y="151"/>
                </a:cubicBezTo>
                <a:cubicBezTo>
                  <a:pt x="73" y="143"/>
                  <a:pt x="73" y="143"/>
                  <a:pt x="73" y="143"/>
                </a:cubicBezTo>
                <a:cubicBezTo>
                  <a:pt x="72" y="142"/>
                  <a:pt x="71" y="140"/>
                  <a:pt x="69" y="140"/>
                </a:cubicBezTo>
                <a:cubicBezTo>
                  <a:pt x="61" y="138"/>
                  <a:pt x="53" y="135"/>
                  <a:pt x="46" y="130"/>
                </a:cubicBezTo>
                <a:cubicBezTo>
                  <a:pt x="45" y="130"/>
                  <a:pt x="44" y="129"/>
                  <a:pt x="43" y="129"/>
                </a:cubicBezTo>
                <a:cubicBezTo>
                  <a:pt x="42" y="129"/>
                  <a:pt x="41" y="130"/>
                  <a:pt x="41" y="130"/>
                </a:cubicBezTo>
                <a:cubicBezTo>
                  <a:pt x="34" y="134"/>
                  <a:pt x="34" y="134"/>
                  <a:pt x="34" y="134"/>
                </a:cubicBezTo>
                <a:cubicBezTo>
                  <a:pt x="26" y="126"/>
                  <a:pt x="26" y="126"/>
                  <a:pt x="26" y="126"/>
                </a:cubicBezTo>
                <a:cubicBezTo>
                  <a:pt x="30" y="120"/>
                  <a:pt x="30" y="120"/>
                  <a:pt x="30" y="120"/>
                </a:cubicBezTo>
                <a:cubicBezTo>
                  <a:pt x="31" y="118"/>
                  <a:pt x="31" y="116"/>
                  <a:pt x="30" y="115"/>
                </a:cubicBezTo>
                <a:cubicBezTo>
                  <a:pt x="25" y="108"/>
                  <a:pt x="22" y="100"/>
                  <a:pt x="20" y="91"/>
                </a:cubicBezTo>
                <a:cubicBezTo>
                  <a:pt x="20" y="89"/>
                  <a:pt x="18" y="88"/>
                  <a:pt x="17" y="88"/>
                </a:cubicBezTo>
                <a:cubicBezTo>
                  <a:pt x="9" y="86"/>
                  <a:pt x="9" y="86"/>
                  <a:pt x="9" y="86"/>
                </a:cubicBezTo>
                <a:cubicBezTo>
                  <a:pt x="9" y="74"/>
                  <a:pt x="9" y="74"/>
                  <a:pt x="9" y="74"/>
                </a:cubicBezTo>
                <a:cubicBezTo>
                  <a:pt x="17" y="73"/>
                  <a:pt x="17" y="73"/>
                  <a:pt x="17" y="73"/>
                </a:cubicBezTo>
                <a:cubicBezTo>
                  <a:pt x="18" y="72"/>
                  <a:pt x="20" y="71"/>
                  <a:pt x="20" y="69"/>
                </a:cubicBezTo>
                <a:cubicBezTo>
                  <a:pt x="22" y="61"/>
                  <a:pt x="25" y="53"/>
                  <a:pt x="30" y="46"/>
                </a:cubicBezTo>
                <a:cubicBezTo>
                  <a:pt x="31" y="44"/>
                  <a:pt x="31" y="42"/>
                  <a:pt x="30" y="41"/>
                </a:cubicBezTo>
                <a:cubicBezTo>
                  <a:pt x="26" y="34"/>
                  <a:pt x="26" y="34"/>
                  <a:pt x="26" y="34"/>
                </a:cubicBezTo>
                <a:cubicBezTo>
                  <a:pt x="34" y="26"/>
                  <a:pt x="34" y="26"/>
                  <a:pt x="34" y="26"/>
                </a:cubicBezTo>
                <a:cubicBezTo>
                  <a:pt x="41" y="30"/>
                  <a:pt x="41" y="30"/>
                  <a:pt x="41" y="30"/>
                </a:cubicBezTo>
                <a:cubicBezTo>
                  <a:pt x="41" y="30"/>
                  <a:pt x="42" y="31"/>
                  <a:pt x="43" y="31"/>
                </a:cubicBezTo>
                <a:cubicBezTo>
                  <a:pt x="44" y="31"/>
                  <a:pt x="45" y="30"/>
                  <a:pt x="46" y="30"/>
                </a:cubicBezTo>
                <a:cubicBezTo>
                  <a:pt x="53" y="25"/>
                  <a:pt x="61" y="22"/>
                  <a:pt x="69" y="20"/>
                </a:cubicBezTo>
                <a:cubicBezTo>
                  <a:pt x="71" y="20"/>
                  <a:pt x="72" y="19"/>
                  <a:pt x="73" y="17"/>
                </a:cubicBezTo>
                <a:cubicBezTo>
                  <a:pt x="74" y="9"/>
                  <a:pt x="74" y="9"/>
                  <a:pt x="74" y="9"/>
                </a:cubicBezTo>
                <a:cubicBezTo>
                  <a:pt x="86" y="9"/>
                  <a:pt x="86" y="9"/>
                  <a:pt x="86" y="9"/>
                </a:cubicBezTo>
                <a:cubicBezTo>
                  <a:pt x="88" y="17"/>
                  <a:pt x="88" y="17"/>
                  <a:pt x="88" y="17"/>
                </a:cubicBezTo>
                <a:cubicBezTo>
                  <a:pt x="88" y="19"/>
                  <a:pt x="89" y="20"/>
                  <a:pt x="91" y="20"/>
                </a:cubicBezTo>
                <a:cubicBezTo>
                  <a:pt x="100" y="22"/>
                  <a:pt x="108" y="25"/>
                  <a:pt x="115" y="30"/>
                </a:cubicBezTo>
                <a:cubicBezTo>
                  <a:pt x="115" y="30"/>
                  <a:pt x="116" y="31"/>
                  <a:pt x="117" y="31"/>
                </a:cubicBezTo>
                <a:cubicBezTo>
                  <a:pt x="118" y="31"/>
                  <a:pt x="119" y="30"/>
                  <a:pt x="120" y="30"/>
                </a:cubicBezTo>
                <a:cubicBezTo>
                  <a:pt x="126" y="26"/>
                  <a:pt x="126" y="26"/>
                  <a:pt x="126" y="26"/>
                </a:cubicBezTo>
                <a:cubicBezTo>
                  <a:pt x="134" y="34"/>
                  <a:pt x="134" y="34"/>
                  <a:pt x="134" y="34"/>
                </a:cubicBezTo>
                <a:cubicBezTo>
                  <a:pt x="130" y="41"/>
                  <a:pt x="130" y="41"/>
                  <a:pt x="130" y="41"/>
                </a:cubicBezTo>
                <a:cubicBezTo>
                  <a:pt x="129" y="42"/>
                  <a:pt x="129" y="44"/>
                  <a:pt x="130" y="46"/>
                </a:cubicBezTo>
                <a:cubicBezTo>
                  <a:pt x="135" y="53"/>
                  <a:pt x="138" y="61"/>
                  <a:pt x="140" y="69"/>
                </a:cubicBezTo>
                <a:cubicBezTo>
                  <a:pt x="140" y="71"/>
                  <a:pt x="142" y="72"/>
                  <a:pt x="143" y="73"/>
                </a:cubicBezTo>
                <a:cubicBezTo>
                  <a:pt x="151" y="74"/>
                  <a:pt x="151" y="74"/>
                  <a:pt x="151" y="74"/>
                </a:cubicBezTo>
                <a:lnTo>
                  <a:pt x="151" y="86"/>
                </a:lnTo>
                <a:close/>
                <a:moveTo>
                  <a:pt x="80" y="28"/>
                </a:moveTo>
                <a:cubicBezTo>
                  <a:pt x="52" y="28"/>
                  <a:pt x="29" y="52"/>
                  <a:pt x="29" y="80"/>
                </a:cubicBezTo>
                <a:cubicBezTo>
                  <a:pt x="29" y="109"/>
                  <a:pt x="52" y="132"/>
                  <a:pt x="80" y="132"/>
                </a:cubicBezTo>
                <a:cubicBezTo>
                  <a:pt x="109" y="132"/>
                  <a:pt x="132" y="109"/>
                  <a:pt x="132" y="80"/>
                </a:cubicBezTo>
                <a:cubicBezTo>
                  <a:pt x="132" y="52"/>
                  <a:pt x="109" y="28"/>
                  <a:pt x="80" y="28"/>
                </a:cubicBezTo>
                <a:close/>
                <a:moveTo>
                  <a:pt x="80" y="122"/>
                </a:moveTo>
                <a:cubicBezTo>
                  <a:pt x="57" y="122"/>
                  <a:pt x="38" y="103"/>
                  <a:pt x="38" y="80"/>
                </a:cubicBezTo>
                <a:cubicBezTo>
                  <a:pt x="38" y="57"/>
                  <a:pt x="57" y="38"/>
                  <a:pt x="80" y="38"/>
                </a:cubicBezTo>
                <a:cubicBezTo>
                  <a:pt x="104" y="38"/>
                  <a:pt x="122" y="57"/>
                  <a:pt x="122" y="80"/>
                </a:cubicBezTo>
                <a:cubicBezTo>
                  <a:pt x="122" y="103"/>
                  <a:pt x="104" y="122"/>
                  <a:pt x="80" y="122"/>
                </a:cubicBezTo>
                <a:close/>
                <a:moveTo>
                  <a:pt x="80" y="47"/>
                </a:moveTo>
                <a:cubicBezTo>
                  <a:pt x="67" y="47"/>
                  <a:pt x="55" y="55"/>
                  <a:pt x="50" y="67"/>
                </a:cubicBezTo>
                <a:cubicBezTo>
                  <a:pt x="45" y="79"/>
                  <a:pt x="48" y="94"/>
                  <a:pt x="57" y="103"/>
                </a:cubicBezTo>
                <a:cubicBezTo>
                  <a:pt x="63" y="109"/>
                  <a:pt x="72" y="112"/>
                  <a:pt x="80" y="112"/>
                </a:cubicBezTo>
                <a:cubicBezTo>
                  <a:pt x="85" y="112"/>
                  <a:pt x="89" y="112"/>
                  <a:pt x="93" y="110"/>
                </a:cubicBezTo>
                <a:cubicBezTo>
                  <a:pt x="105" y="105"/>
                  <a:pt x="113" y="93"/>
                  <a:pt x="113" y="80"/>
                </a:cubicBezTo>
                <a:cubicBezTo>
                  <a:pt x="113" y="62"/>
                  <a:pt x="98" y="47"/>
                  <a:pt x="80" y="47"/>
                </a:cubicBezTo>
                <a:close/>
                <a:moveTo>
                  <a:pt x="80" y="103"/>
                </a:moveTo>
                <a:cubicBezTo>
                  <a:pt x="71" y="103"/>
                  <a:pt x="62" y="97"/>
                  <a:pt x="59" y="89"/>
                </a:cubicBezTo>
                <a:cubicBezTo>
                  <a:pt x="55" y="80"/>
                  <a:pt x="57" y="70"/>
                  <a:pt x="64" y="63"/>
                </a:cubicBezTo>
                <a:cubicBezTo>
                  <a:pt x="68" y="59"/>
                  <a:pt x="74" y="56"/>
                  <a:pt x="80" y="56"/>
                </a:cubicBezTo>
                <a:cubicBezTo>
                  <a:pt x="83" y="56"/>
                  <a:pt x="86" y="57"/>
                  <a:pt x="89" y="58"/>
                </a:cubicBezTo>
                <a:cubicBezTo>
                  <a:pt x="98" y="62"/>
                  <a:pt x="104" y="70"/>
                  <a:pt x="104" y="80"/>
                </a:cubicBezTo>
                <a:cubicBezTo>
                  <a:pt x="104" y="93"/>
                  <a:pt x="93" y="103"/>
                  <a:pt x="80" y="10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TextBox 51">
            <a:extLst>
              <a:ext uri="{FF2B5EF4-FFF2-40B4-BE49-F238E27FC236}">
                <a16:creationId xmlns:a16="http://schemas.microsoft.com/office/drawing/2014/main" id="{0206A38D-2750-4EB5-AD13-A740F5106DE4}"/>
              </a:ext>
            </a:extLst>
          </p:cNvPr>
          <p:cNvSpPr txBox="1"/>
          <p:nvPr/>
        </p:nvSpPr>
        <p:spPr>
          <a:xfrm>
            <a:off x="7311842" y="4249722"/>
            <a:ext cx="3648258" cy="580928"/>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t>
            </a:r>
            <a:r>
              <a:rPr lang="en-US" sz="1000" b="0" i="0" dirty="0" err="1">
                <a:effectLst/>
                <a:latin typeface="Open Sans" panose="020B0606030504020204" pitchFamily="34" charset="0"/>
              </a:rPr>
              <a:t>amet</a:t>
            </a:r>
            <a:r>
              <a:rPr lang="en-US" sz="1000" b="0" i="0" dirty="0">
                <a:effectLst/>
                <a:latin typeface="Open Sans" panose="020B0606030504020204" pitchFamily="34" charset="0"/>
              </a:rPr>
              <a: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a:t>
            </a:r>
            <a:r>
              <a:rPr lang="en-US" sz="1000" b="0" i="0" dirty="0" err="1">
                <a:effectLst/>
                <a:latin typeface="Open Sans" panose="020B0606030504020204" pitchFamily="34" charset="0"/>
              </a:rPr>
              <a:t>sagittis</a:t>
            </a:r>
            <a:r>
              <a:rPr lang="en-US" sz="1000" b="0" i="0" dirty="0">
                <a:effectLst/>
                <a:latin typeface="Open Sans" panose="020B0606030504020204" pitchFamily="34" charset="0"/>
              </a:rPr>
              <a:t> </a:t>
            </a:r>
            <a:r>
              <a:rPr lang="en-US" sz="1000" b="0" i="0" dirty="0" err="1">
                <a:effectLst/>
                <a:latin typeface="Open Sans" panose="020B0606030504020204" pitchFamily="34" charset="0"/>
              </a:rPr>
              <a:t>pellentesque</a:t>
            </a:r>
            <a:r>
              <a:rPr lang="en-US" sz="1000" b="0" i="0" dirty="0">
                <a:effectLst/>
                <a:latin typeface="Open Sans" panose="020B0606030504020204" pitchFamily="34" charset="0"/>
              </a:rPr>
              <a: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a:extLst>
              <a:ext uri="{FF2B5EF4-FFF2-40B4-BE49-F238E27FC236}">
                <a16:creationId xmlns:a16="http://schemas.microsoft.com/office/drawing/2014/main" id="{C198DDD3-6C7A-4455-B031-FB5D10D94D59}"/>
              </a:ext>
            </a:extLst>
          </p:cNvPr>
          <p:cNvSpPr txBox="1"/>
          <p:nvPr/>
        </p:nvSpPr>
        <p:spPr>
          <a:xfrm>
            <a:off x="7311843" y="3971538"/>
            <a:ext cx="3648258" cy="337721"/>
          </a:xfrm>
          <a:prstGeom prst="rect">
            <a:avLst/>
          </a:prstGeom>
          <a:noFill/>
        </p:spPr>
        <p:txBody>
          <a:bodyPr wrap="square" rtlCol="0">
            <a:spAutoFit/>
          </a:bodyPr>
          <a:lstStyle/>
          <a:p>
            <a:r>
              <a:rPr lang="en-US" sz="16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Process</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5" name="Rectangle 4">
            <a:extLst>
              <a:ext uri="{FF2B5EF4-FFF2-40B4-BE49-F238E27FC236}">
                <a16:creationId xmlns:a16="http://schemas.microsoft.com/office/drawing/2014/main" id="{81EC3C81-67AE-4CC3-8500-5C77ED6C3E54}"/>
              </a:ext>
            </a:extLst>
          </p:cNvPr>
          <p:cNvSpPr/>
          <p:nvPr/>
        </p:nvSpPr>
        <p:spPr>
          <a:xfrm>
            <a:off x="3066488" y="4333311"/>
            <a:ext cx="2243236" cy="1879931"/>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9C2B8CD-13CD-41D6-9BF8-E5FA6D42E415}"/>
              </a:ext>
            </a:extLst>
          </p:cNvPr>
          <p:cNvSpPr txBox="1"/>
          <p:nvPr/>
        </p:nvSpPr>
        <p:spPr>
          <a:xfrm>
            <a:off x="3163777" y="4661314"/>
            <a:ext cx="2079836" cy="1223925"/>
          </a:xfrm>
          <a:prstGeom prst="rect">
            <a:avLst/>
          </a:prstGeom>
          <a:noFill/>
        </p:spPr>
        <p:txBody>
          <a:bodyPr wrap="square" rtlCol="0">
            <a:spAutoFit/>
          </a:bodyPr>
          <a:lstStyle/>
          <a:p>
            <a:pPr algn="ctr">
              <a:lnSpc>
                <a:spcPts val="3000"/>
              </a:lnSpc>
            </a:pPr>
            <a:r>
              <a:rPr lang="en-US" sz="2000" dirty="0">
                <a:solidFill>
                  <a:schemeClr val="bg1"/>
                </a:solidFill>
                <a:latin typeface="Raleway Bold" panose="020B0803030101060003" pitchFamily="34" charset="0"/>
              </a:rPr>
              <a:t>Core Values</a:t>
            </a:r>
          </a:p>
          <a:p>
            <a:pPr algn="ctr">
              <a:lnSpc>
                <a:spcPts val="3000"/>
              </a:lnSpc>
            </a:pPr>
            <a:r>
              <a:rPr lang="en-US" sz="2000" dirty="0">
                <a:solidFill>
                  <a:schemeClr val="bg1"/>
                </a:solidFill>
                <a:latin typeface="Raleway Bold" panose="020B0803030101060003" pitchFamily="34" charset="0"/>
              </a:rPr>
              <a:t>Presentation</a:t>
            </a:r>
          </a:p>
          <a:p>
            <a:pPr algn="ctr">
              <a:lnSpc>
                <a:spcPts val="3000"/>
              </a:lnSpc>
            </a:pPr>
            <a:r>
              <a:rPr lang="en-US" sz="2000" dirty="0">
                <a:solidFill>
                  <a:schemeClr val="bg1"/>
                </a:solidFill>
                <a:latin typeface="Raleway Bold" panose="020B0803030101060003" pitchFamily="34" charset="0"/>
              </a:rPr>
              <a:t>Template</a:t>
            </a:r>
          </a:p>
        </p:txBody>
      </p:sp>
    </p:spTree>
    <p:extLst>
      <p:ext uri="{BB962C8B-B14F-4D97-AF65-F5344CB8AC3E}">
        <p14:creationId xmlns:p14="http://schemas.microsoft.com/office/powerpoint/2010/main" val="191347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bg1"/>
                </a:solidFill>
                <a:latin typeface="Raleway Bold" panose="020B0803030101060003" pitchFamily="34" charset="0"/>
              </a:rPr>
              <a:t>Business Areas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bg1"/>
                </a:solidFill>
              </a:rPr>
              <a:t>Presentation</a:t>
            </a:r>
          </a:p>
        </p:txBody>
      </p:sp>
      <p:sp>
        <p:nvSpPr>
          <p:cNvPr id="18" name="Picture Placeholder 17">
            <a:extLst>
              <a:ext uri="{FF2B5EF4-FFF2-40B4-BE49-F238E27FC236}">
                <a16:creationId xmlns:a16="http://schemas.microsoft.com/office/drawing/2014/main" id="{D63F55FE-138A-B813-87AF-96CFBB2E9721}"/>
              </a:ext>
            </a:extLst>
          </p:cNvPr>
          <p:cNvSpPr>
            <a:spLocks noGrp="1"/>
          </p:cNvSpPr>
          <p:nvPr>
            <p:ph type="pic" sz="quarter" idx="11"/>
          </p:nvPr>
        </p:nvSpPr>
        <p:spPr/>
        <p:txBody>
          <a:bodyPr/>
          <a:lstStyle/>
          <a:p>
            <a:endParaRPr lang="fr-F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15</a:t>
            </a:fld>
            <a:endParaRPr lang="en-US" dirty="0"/>
          </a:p>
        </p:txBody>
      </p:sp>
      <p:sp>
        <p:nvSpPr>
          <p:cNvPr id="16" name="Picture Placeholder 15">
            <a:extLst>
              <a:ext uri="{FF2B5EF4-FFF2-40B4-BE49-F238E27FC236}">
                <a16:creationId xmlns:a16="http://schemas.microsoft.com/office/drawing/2014/main" id="{E02C4086-5143-CD90-5A8E-BC65E1940B30}"/>
              </a:ext>
            </a:extLst>
          </p:cNvPr>
          <p:cNvSpPr>
            <a:spLocks noGrp="1"/>
          </p:cNvSpPr>
          <p:nvPr>
            <p:ph type="pic" sz="quarter" idx="10"/>
          </p:nvPr>
        </p:nvSpPr>
        <p:spPr/>
        <p:txBody>
          <a:bodyPr/>
          <a:lstStyle/>
          <a:p>
            <a:endParaRPr lang="fr-F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58D2287C-E848-4938-AE4A-E1AD934046DB}"/>
              </a:ext>
            </a:extLst>
          </p:cNvPr>
          <p:cNvSpPr txBox="1"/>
          <p:nvPr/>
        </p:nvSpPr>
        <p:spPr>
          <a:xfrm>
            <a:off x="4695216" y="2678916"/>
            <a:ext cx="3200400" cy="830740"/>
          </a:xfrm>
          <a:prstGeom prst="rect">
            <a:avLst/>
          </a:prstGeom>
          <a:noFill/>
        </p:spPr>
        <p:txBody>
          <a:bodyPr wrap="square" rtlCol="0">
            <a:spAutoFit/>
          </a:bodyPr>
          <a:lstStyle/>
          <a:p>
            <a:pPr algn="r">
              <a:lnSpc>
                <a:spcPts val="2000"/>
              </a:lnSpc>
            </a:pPr>
            <a:r>
              <a:rPr lang="en-US" sz="1000" b="0" i="0" dirty="0">
                <a:solidFill>
                  <a:schemeClr val="bg1"/>
                </a:solidFill>
                <a:effectLst/>
                <a:latin typeface="Open Sans" panose="020B0606030504020204" pitchFamily="34" charset="0"/>
              </a:rPr>
              <a:t>Lorem ipsum dolor sit amet, consectetur adipiscing elit. Praesent cursus convallis vitae nec dolor Vivamus in lacus mi.</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9742DE9-DA36-4919-A5D4-8ED934DB2208}"/>
              </a:ext>
            </a:extLst>
          </p:cNvPr>
          <p:cNvSpPr txBox="1"/>
          <p:nvPr/>
        </p:nvSpPr>
        <p:spPr>
          <a:xfrm>
            <a:off x="4695216" y="2376693"/>
            <a:ext cx="3200400" cy="337721"/>
          </a:xfrm>
          <a:prstGeom prst="rect">
            <a:avLst/>
          </a:prstGeom>
          <a:noFill/>
        </p:spPr>
        <p:txBody>
          <a:bodyPr wrap="square" rtlCol="0">
            <a:spAutoFit/>
          </a:bodyPr>
          <a:lstStyle/>
          <a:p>
            <a:pPr algn="r"/>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7" name="TextBox 16">
            <a:extLst>
              <a:ext uri="{FF2B5EF4-FFF2-40B4-BE49-F238E27FC236}">
                <a16:creationId xmlns:a16="http://schemas.microsoft.com/office/drawing/2014/main" id="{542D12D3-AF12-472E-945C-1E470B4611C2}"/>
              </a:ext>
            </a:extLst>
          </p:cNvPr>
          <p:cNvSpPr txBox="1"/>
          <p:nvPr/>
        </p:nvSpPr>
        <p:spPr>
          <a:xfrm>
            <a:off x="6722556" y="1768785"/>
            <a:ext cx="1173060" cy="615553"/>
          </a:xfrm>
          <a:prstGeom prst="rect">
            <a:avLst/>
          </a:prstGeom>
          <a:noFill/>
        </p:spPr>
        <p:txBody>
          <a:bodyPr wrap="square" rtlCol="0">
            <a:spAutoFit/>
          </a:bodyPr>
          <a:lstStyle/>
          <a:p>
            <a:pPr algn="r"/>
            <a:r>
              <a:rPr lang="en-US" sz="34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01</a:t>
            </a:r>
            <a:endParaRPr lang="en-US" sz="34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2" name="TextBox 21">
            <a:extLst>
              <a:ext uri="{FF2B5EF4-FFF2-40B4-BE49-F238E27FC236}">
                <a16:creationId xmlns:a16="http://schemas.microsoft.com/office/drawing/2014/main" id="{F916AA7F-72C5-49C9-AE84-F3E24C12D646}"/>
              </a:ext>
            </a:extLst>
          </p:cNvPr>
          <p:cNvSpPr txBox="1"/>
          <p:nvPr/>
        </p:nvSpPr>
        <p:spPr>
          <a:xfrm>
            <a:off x="977497" y="5071174"/>
            <a:ext cx="4249633" cy="574260"/>
          </a:xfrm>
          <a:prstGeom prst="rect">
            <a:avLst/>
          </a:prstGeom>
          <a:noFill/>
        </p:spPr>
        <p:txBody>
          <a:bodyPr wrap="square" rtlCol="0">
            <a:spAutoFit/>
          </a:bodyPr>
          <a:lstStyle/>
          <a:p>
            <a:pPr>
              <a:lnSpc>
                <a:spcPts val="2000"/>
              </a:lnSpc>
            </a:pPr>
            <a:r>
              <a:rPr lang="en-US" sz="1000" b="0" i="0" dirty="0">
                <a:solidFill>
                  <a:schemeClr val="bg1"/>
                </a:solidFill>
                <a:effectLst/>
                <a:latin typeface="Open Sans" panose="020B0606030504020204" pitchFamily="34" charset="0"/>
              </a:rPr>
              <a:t>Lorem ipsum dolor sit amet, consectetur adipiscing elit. Praesent cursus convallis vitae nec dolor Vivamus in lacus mi.</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6A2431C4-106F-4784-A480-E75E333D4F44}"/>
              </a:ext>
            </a:extLst>
          </p:cNvPr>
          <p:cNvSpPr txBox="1"/>
          <p:nvPr/>
        </p:nvSpPr>
        <p:spPr>
          <a:xfrm>
            <a:off x="977497" y="4768951"/>
            <a:ext cx="4249632" cy="337721"/>
          </a:xfrm>
          <a:prstGeom prst="rect">
            <a:avLst/>
          </a:prstGeom>
          <a:noFill/>
        </p:spPr>
        <p:txBody>
          <a:bodyPr wrap="square" rtlCol="0">
            <a:spAutoFit/>
          </a:bodyPr>
          <a:lstStyle/>
          <a:p>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4" name="TextBox 23">
            <a:extLst>
              <a:ext uri="{FF2B5EF4-FFF2-40B4-BE49-F238E27FC236}">
                <a16:creationId xmlns:a16="http://schemas.microsoft.com/office/drawing/2014/main" id="{8D1C81F0-8F47-40BF-B0BD-F959D0C9BECE}"/>
              </a:ext>
            </a:extLst>
          </p:cNvPr>
          <p:cNvSpPr txBox="1"/>
          <p:nvPr/>
        </p:nvSpPr>
        <p:spPr>
          <a:xfrm>
            <a:off x="977497" y="4161043"/>
            <a:ext cx="1173060" cy="615553"/>
          </a:xfrm>
          <a:prstGeom prst="rect">
            <a:avLst/>
          </a:prstGeom>
          <a:noFill/>
        </p:spPr>
        <p:txBody>
          <a:bodyPr wrap="square" rtlCol="0">
            <a:spAutoFit/>
          </a:bodyPr>
          <a:lstStyle/>
          <a:p>
            <a:r>
              <a:rPr lang="en-US" sz="34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02</a:t>
            </a:r>
            <a:endParaRPr lang="en-US" sz="34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296993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idx="4294967295"/>
          </p:nvPr>
        </p:nvSpPr>
        <p:spPr>
          <a:xfrm>
            <a:off x="447675" y="395772"/>
            <a:ext cx="11296650" cy="602086"/>
          </a:xfrm>
          <a:prstGeom prst="rect">
            <a:avLst/>
          </a:prstGeom>
        </p:spPr>
        <p:txBody>
          <a:bodyPr>
            <a:noAutofit/>
          </a:bodyPr>
          <a:lstStyle/>
          <a:p>
            <a:r>
              <a:rPr lang="en-US" sz="3000" dirty="0">
                <a:solidFill>
                  <a:schemeClr val="tx1"/>
                </a:solidFill>
                <a:latin typeface="Raleway Bold" panose="020B0803030101060003" pitchFamily="34" charset="0"/>
              </a:rPr>
              <a:t>KPIs</a:t>
            </a: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Chart 7">
            <a:extLst>
              <a:ext uri="{FF2B5EF4-FFF2-40B4-BE49-F238E27FC236}">
                <a16:creationId xmlns:a16="http://schemas.microsoft.com/office/drawing/2014/main" id="{88DAA3FB-F243-4C1A-8A79-8370C19B9684}"/>
              </a:ext>
            </a:extLst>
          </p:cNvPr>
          <p:cNvGraphicFramePr/>
          <p:nvPr>
            <p:extLst>
              <p:ext uri="{D42A27DB-BD31-4B8C-83A1-F6EECF244321}">
                <p14:modId xmlns:p14="http://schemas.microsoft.com/office/powerpoint/2010/main" val="3255249158"/>
              </p:ext>
            </p:extLst>
          </p:nvPr>
        </p:nvGraphicFramePr>
        <p:xfrm>
          <a:off x="656559" y="1533331"/>
          <a:ext cx="6372891" cy="3624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C3F989AD-7C23-41DB-B6E4-2DA1CCCCE7FC}"/>
              </a:ext>
            </a:extLst>
          </p:cNvPr>
          <p:cNvGraphicFramePr/>
          <p:nvPr>
            <p:extLst>
              <p:ext uri="{D42A27DB-BD31-4B8C-83A1-F6EECF244321}">
                <p14:modId xmlns:p14="http://schemas.microsoft.com/office/powerpoint/2010/main" val="1438613973"/>
              </p:ext>
            </p:extLst>
          </p:nvPr>
        </p:nvGraphicFramePr>
        <p:xfrm>
          <a:off x="7677621" y="1584131"/>
          <a:ext cx="3787127" cy="362458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039DF97-D02C-43EB-979E-B65D922340CF}"/>
              </a:ext>
            </a:extLst>
          </p:cNvPr>
          <p:cNvSpPr txBox="1"/>
          <p:nvPr/>
        </p:nvSpPr>
        <p:spPr>
          <a:xfrm>
            <a:off x="854788" y="5403969"/>
            <a:ext cx="9717962" cy="830740"/>
          </a:xfrm>
          <a:prstGeom prst="rect">
            <a:avLst/>
          </a:prstGeom>
          <a:noFill/>
        </p:spPr>
        <p:txBody>
          <a:bodyPr wrap="square" rtlCol="0">
            <a:spAutoFit/>
          </a:bodyPr>
          <a:lstStyle/>
          <a:p>
            <a:pPr algn="ctr">
              <a:lnSpc>
                <a:spcPts val="2000"/>
              </a:lnSpc>
            </a:pPr>
            <a:r>
              <a:rPr lang="en-US" sz="1000" b="0" i="0" dirty="0">
                <a:effectLst/>
                <a:latin typeface="Open Sans" panose="020B0606030504020204" pitchFamily="34" charset="0"/>
              </a:rPr>
              <a:t>Lorem ipsum dolor sit amet, consectetur adipiscing elit. Praesent ornare sagittis pellentesque. Suspendisse pellentesque sem in erat</a:t>
            </a:r>
          </a:p>
          <a:p>
            <a:pPr algn="ctr">
              <a:lnSpc>
                <a:spcPts val="2000"/>
              </a:lnSpc>
            </a:pPr>
            <a:r>
              <a:rPr lang="en-US" sz="1000" b="0" i="0" dirty="0">
                <a:effectLst/>
                <a:latin typeface="Open Sans" panose="020B0606030504020204" pitchFamily="34" charset="0"/>
              </a:rPr>
              <a:t>cursus convallis vitae nec dolor. Vivamus in lacus mi. Cras eu velit a turpis condimentum vulputate ultrices nec ante. In placerat fringilla tortor, ac cursus eros pellentesque nec. Nunc neque nisi, suscipit fringilla vulputate libero.</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159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Business Growth</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17</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5F92923-AC20-4474-90B0-39E8D2E843A7}"/>
              </a:ext>
            </a:extLst>
          </p:cNvPr>
          <p:cNvSpPr txBox="1"/>
          <p:nvPr/>
        </p:nvSpPr>
        <p:spPr>
          <a:xfrm>
            <a:off x="536574" y="2003204"/>
            <a:ext cx="4086225" cy="834074"/>
          </a:xfrm>
          <a:prstGeom prst="rect">
            <a:avLst/>
          </a:prstGeom>
          <a:noFill/>
        </p:spPr>
        <p:txBody>
          <a:bodyPr wrap="square" rtlCol="0">
            <a:spAutoFit/>
          </a:bodyPr>
          <a:lstStyle/>
          <a:p>
            <a:pPr>
              <a:lnSpc>
                <a:spcPts val="2000"/>
              </a:lnSpc>
            </a:pPr>
            <a:r>
              <a:rPr lang="en-US" sz="1100" b="0" i="0" dirty="0">
                <a:effectLst/>
                <a:latin typeface="Open Sans" panose="020B0606030504020204" pitchFamily="34" charset="0"/>
              </a:rPr>
              <a:t>Lorem ipsum dolor sit amet, consectetur adipiscing elit. Praesent ornare sagittis pellentesque. uspendisse pellentesque sem in erat cursus.</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742DD346-B067-4991-BDBC-AAB089E61548}"/>
              </a:ext>
            </a:extLst>
          </p:cNvPr>
          <p:cNvSpPr txBox="1"/>
          <p:nvPr/>
        </p:nvSpPr>
        <p:spPr>
          <a:xfrm>
            <a:off x="5685074" y="2039447"/>
            <a:ext cx="2442442" cy="760208"/>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amet, consectetur adipiscing 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86954891-A76A-4421-AC97-F86767875D40}"/>
              </a:ext>
            </a:extLst>
          </p:cNvPr>
          <p:cNvSpPr txBox="1"/>
          <p:nvPr/>
        </p:nvSpPr>
        <p:spPr>
          <a:xfrm>
            <a:off x="5685073" y="1762624"/>
            <a:ext cx="2442442" cy="307777"/>
          </a:xfrm>
          <a:prstGeom prst="rect">
            <a:avLst/>
          </a:prstGeom>
          <a:noFill/>
        </p:spPr>
        <p:txBody>
          <a:bodyPr wrap="square" rtlCol="0">
            <a:spAutoFit/>
          </a:bodyPr>
          <a:lstStyle/>
          <a:p>
            <a:r>
              <a:rPr lang="en-US" sz="14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4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9" name="TextBox 18">
            <a:extLst>
              <a:ext uri="{FF2B5EF4-FFF2-40B4-BE49-F238E27FC236}">
                <a16:creationId xmlns:a16="http://schemas.microsoft.com/office/drawing/2014/main" id="{311CDA4E-BD9F-49AE-9093-0495C4CAD93F}"/>
              </a:ext>
            </a:extLst>
          </p:cNvPr>
          <p:cNvSpPr txBox="1"/>
          <p:nvPr/>
        </p:nvSpPr>
        <p:spPr>
          <a:xfrm>
            <a:off x="8607111" y="2039447"/>
            <a:ext cx="2442442" cy="760208"/>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amet, consectetur adipiscing 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6E52F92C-B3B0-4194-B976-B931ECCBAFFA}"/>
              </a:ext>
            </a:extLst>
          </p:cNvPr>
          <p:cNvSpPr txBox="1"/>
          <p:nvPr/>
        </p:nvSpPr>
        <p:spPr>
          <a:xfrm>
            <a:off x="8607110" y="1762624"/>
            <a:ext cx="2442442" cy="307777"/>
          </a:xfrm>
          <a:prstGeom prst="rect">
            <a:avLst/>
          </a:prstGeom>
          <a:noFill/>
        </p:spPr>
        <p:txBody>
          <a:bodyPr wrap="square" rtlCol="0">
            <a:spAutoFit/>
          </a:bodyPr>
          <a:lstStyle/>
          <a:p>
            <a:r>
              <a:rPr lang="en-US" sz="14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4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graphicFrame>
        <p:nvGraphicFramePr>
          <p:cNvPr id="6" name="Chart 5">
            <a:extLst>
              <a:ext uri="{FF2B5EF4-FFF2-40B4-BE49-F238E27FC236}">
                <a16:creationId xmlns:a16="http://schemas.microsoft.com/office/drawing/2014/main" id="{96276931-74E7-DA6D-9D83-5446F4898170}"/>
              </a:ext>
            </a:extLst>
          </p:cNvPr>
          <p:cNvGraphicFramePr/>
          <p:nvPr>
            <p:extLst>
              <p:ext uri="{D42A27DB-BD31-4B8C-83A1-F6EECF244321}">
                <p14:modId xmlns:p14="http://schemas.microsoft.com/office/powerpoint/2010/main" val="3974188539"/>
              </p:ext>
            </p:extLst>
          </p:nvPr>
        </p:nvGraphicFramePr>
        <p:xfrm>
          <a:off x="5790324" y="3201781"/>
          <a:ext cx="5259227" cy="2763615"/>
        </p:xfrm>
        <a:graphic>
          <a:graphicData uri="http://schemas.openxmlformats.org/drawingml/2006/chart">
            <c:chart xmlns:c="http://schemas.openxmlformats.org/drawingml/2006/chart" xmlns:r="http://schemas.openxmlformats.org/officeDocument/2006/relationships" r:id="rId2"/>
          </a:graphicData>
        </a:graphic>
      </p:graphicFrame>
      <p:sp>
        <p:nvSpPr>
          <p:cNvPr id="7" name="Picture Placeholder 6">
            <a:extLst>
              <a:ext uri="{FF2B5EF4-FFF2-40B4-BE49-F238E27FC236}">
                <a16:creationId xmlns:a16="http://schemas.microsoft.com/office/drawing/2014/main" id="{E739ABDE-9335-5841-D635-0DD81BC6978E}"/>
              </a:ext>
            </a:extLst>
          </p:cNvPr>
          <p:cNvSpPr>
            <a:spLocks noGrp="1"/>
          </p:cNvSpPr>
          <p:nvPr>
            <p:ph type="pic" sz="quarter" idx="10"/>
          </p:nvPr>
        </p:nvSpPr>
        <p:spPr/>
        <p:txBody>
          <a:bodyPr/>
          <a:lstStyle/>
          <a:p>
            <a:endParaRPr lang="fr-FR"/>
          </a:p>
        </p:txBody>
      </p:sp>
    </p:spTree>
    <p:extLst>
      <p:ext uri="{BB962C8B-B14F-4D97-AF65-F5344CB8AC3E}">
        <p14:creationId xmlns:p14="http://schemas.microsoft.com/office/powerpoint/2010/main" val="54996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Keys to Success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18</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DB75AE36-107F-42EE-A444-36FF5829D8AC}"/>
              </a:ext>
            </a:extLst>
          </p:cNvPr>
          <p:cNvSpPr txBox="1"/>
          <p:nvPr/>
        </p:nvSpPr>
        <p:spPr>
          <a:xfrm>
            <a:off x="3535680" y="1903513"/>
            <a:ext cx="5120640" cy="529376"/>
          </a:xfrm>
          <a:prstGeom prst="rect">
            <a:avLst/>
          </a:prstGeom>
          <a:noFill/>
        </p:spPr>
        <p:txBody>
          <a:bodyPr wrap="square" rtlCol="0">
            <a:spAutoFit/>
          </a:bodyPr>
          <a:lstStyle/>
          <a:p>
            <a:pPr algn="ctr">
              <a:lnSpc>
                <a:spcPts val="1800"/>
              </a:lnSpc>
            </a:pPr>
            <a:r>
              <a:rPr lang="en-US" sz="1000" b="0" i="0" dirty="0">
                <a:solidFill>
                  <a:srgbClr val="000000"/>
                </a:solidFill>
                <a:effectLst/>
                <a:latin typeface="Open Sans" panose="020B0606030504020204" pitchFamily="34" charset="0"/>
              </a:rPr>
              <a:t>Lorem ipsum dolor sit amet, consectetur adipiscing elit. Praesent ornare</a:t>
            </a:r>
          </a:p>
          <a:p>
            <a:pPr algn="ctr">
              <a:lnSpc>
                <a:spcPts val="1800"/>
              </a:lnSpc>
            </a:pPr>
            <a:r>
              <a:rPr lang="en-US" sz="1000" b="0" i="0" dirty="0">
                <a:solidFill>
                  <a:srgbClr val="000000"/>
                </a:solidFill>
                <a:effectLst/>
                <a:latin typeface="Open Sans" panose="020B0606030504020204" pitchFamily="34" charset="0"/>
              </a:rPr>
              <a:t>sagittis pellentesque. Suspendisse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53C59B4A-E96E-4003-939B-F18ED7158FC3}"/>
              </a:ext>
            </a:extLst>
          </p:cNvPr>
          <p:cNvSpPr txBox="1"/>
          <p:nvPr/>
        </p:nvSpPr>
        <p:spPr>
          <a:xfrm>
            <a:off x="3535680" y="1598115"/>
            <a:ext cx="5120640" cy="337721"/>
          </a:xfrm>
          <a:prstGeom prst="rect">
            <a:avLst/>
          </a:prstGeom>
          <a:noFill/>
        </p:spPr>
        <p:txBody>
          <a:bodyPr wrap="square" rtlCol="0">
            <a:spAutoFit/>
          </a:bodyPr>
          <a:lstStyle/>
          <a:p>
            <a:pPr algn="ctr"/>
            <a:r>
              <a:rPr lang="en-US" sz="16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Risk</a:t>
            </a:r>
            <a:endPar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4" name="TextBox 13">
            <a:extLst>
              <a:ext uri="{FF2B5EF4-FFF2-40B4-BE49-F238E27FC236}">
                <a16:creationId xmlns:a16="http://schemas.microsoft.com/office/drawing/2014/main" id="{49B49C15-0552-4FE0-A257-9C856B824D74}"/>
              </a:ext>
            </a:extLst>
          </p:cNvPr>
          <p:cNvSpPr txBox="1"/>
          <p:nvPr/>
        </p:nvSpPr>
        <p:spPr>
          <a:xfrm>
            <a:off x="8401368" y="3454692"/>
            <a:ext cx="3291840" cy="760208"/>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p>
          <a:p>
            <a:pPr>
              <a:lnSpc>
                <a:spcPts val="1800"/>
              </a:lnSpc>
            </a:pPr>
            <a:r>
              <a:rPr lang="en-US" sz="1000" b="0" i="0" dirty="0">
                <a:solidFill>
                  <a:srgbClr val="000000"/>
                </a:solidFill>
                <a:effectLst/>
                <a:latin typeface="Open Sans" panose="020B0606030504020204" pitchFamily="34" charset="0"/>
              </a:rPr>
              <a:t>adipiscing elit. Praesent ornare sagittis pellentesque. Suspendisse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08A7F3E0-2BB9-4968-BBEA-86C0334E247B}"/>
              </a:ext>
            </a:extLst>
          </p:cNvPr>
          <p:cNvSpPr txBox="1"/>
          <p:nvPr/>
        </p:nvSpPr>
        <p:spPr>
          <a:xfrm>
            <a:off x="8401368" y="3149294"/>
            <a:ext cx="3291840" cy="337721"/>
          </a:xfrm>
          <a:prstGeom prst="rect">
            <a:avLst/>
          </a:prstGeom>
          <a:noFill/>
        </p:spPr>
        <p:txBody>
          <a:bodyPr wrap="square" rtlCol="0">
            <a:spAutoFit/>
          </a:bodyPr>
          <a:lstStyle/>
          <a:p>
            <a:r>
              <a:rPr lang="en-US" sz="16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Team work</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6" name="TextBox 15">
            <a:extLst>
              <a:ext uri="{FF2B5EF4-FFF2-40B4-BE49-F238E27FC236}">
                <a16:creationId xmlns:a16="http://schemas.microsoft.com/office/drawing/2014/main" id="{6E09A46C-9772-471A-B06C-67FE8D39359D}"/>
              </a:ext>
            </a:extLst>
          </p:cNvPr>
          <p:cNvSpPr txBox="1"/>
          <p:nvPr/>
        </p:nvSpPr>
        <p:spPr>
          <a:xfrm>
            <a:off x="8401368" y="4959642"/>
            <a:ext cx="3291840" cy="760208"/>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p>
          <a:p>
            <a:pPr>
              <a:lnSpc>
                <a:spcPts val="1800"/>
              </a:lnSpc>
            </a:pPr>
            <a:r>
              <a:rPr lang="en-US" sz="1000" b="0" i="0" dirty="0">
                <a:solidFill>
                  <a:srgbClr val="000000"/>
                </a:solidFill>
                <a:effectLst/>
                <a:latin typeface="Open Sans" panose="020B0606030504020204" pitchFamily="34" charset="0"/>
              </a:rPr>
              <a:t>adipiscing elit. Praesent ornare sagittis pellentesque. Suspendisse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B9ECA305-45BB-4674-AFFE-2A448CAE269A}"/>
              </a:ext>
            </a:extLst>
          </p:cNvPr>
          <p:cNvSpPr txBox="1"/>
          <p:nvPr/>
        </p:nvSpPr>
        <p:spPr>
          <a:xfrm>
            <a:off x="8401368" y="4654244"/>
            <a:ext cx="3291840" cy="337721"/>
          </a:xfrm>
          <a:prstGeom prst="rect">
            <a:avLst/>
          </a:prstGeom>
          <a:noFill/>
        </p:spPr>
        <p:txBody>
          <a:bodyPr wrap="square" rtlCol="0">
            <a:spAutoFit/>
          </a:bodyPr>
          <a:lstStyle/>
          <a:p>
            <a:r>
              <a:rPr lang="en-US" sz="1600" b="0" i="0" dirty="0">
                <a:solidFill>
                  <a:schemeClr val="accent5"/>
                </a:solidFill>
                <a:effectLst/>
                <a:latin typeface="Raleway Bold" panose="020B0803030101060003" pitchFamily="34" charset="0"/>
                <a:ea typeface="Open Sans bold" panose="020B0806030504020204" pitchFamily="34" charset="0"/>
                <a:cs typeface="Open Sans bold" panose="020B0806030504020204" pitchFamily="34" charset="0"/>
              </a:rPr>
              <a:t>Focus</a:t>
            </a:r>
            <a:endParaRPr lang="en-US" sz="1600" dirty="0">
              <a:solidFill>
                <a:schemeClr val="accent5"/>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8" name="TextBox 17">
            <a:extLst>
              <a:ext uri="{FF2B5EF4-FFF2-40B4-BE49-F238E27FC236}">
                <a16:creationId xmlns:a16="http://schemas.microsoft.com/office/drawing/2014/main" id="{1FC7FA20-F069-4198-8F53-632AB8348C50}"/>
              </a:ext>
            </a:extLst>
          </p:cNvPr>
          <p:cNvSpPr txBox="1"/>
          <p:nvPr/>
        </p:nvSpPr>
        <p:spPr>
          <a:xfrm>
            <a:off x="498793" y="3454692"/>
            <a:ext cx="3291840" cy="760208"/>
          </a:xfrm>
          <a:prstGeom prst="rect">
            <a:avLst/>
          </a:prstGeom>
          <a:noFill/>
        </p:spPr>
        <p:txBody>
          <a:bodyPr wrap="square" rtlCol="0">
            <a:spAutoFit/>
          </a:bodyPr>
          <a:lstStyle/>
          <a:p>
            <a:pPr algn="r">
              <a:lnSpc>
                <a:spcPts val="1800"/>
              </a:lnSpc>
            </a:pPr>
            <a:r>
              <a:rPr lang="en-US" sz="1000" b="0" i="0" dirty="0">
                <a:solidFill>
                  <a:srgbClr val="000000"/>
                </a:solidFill>
                <a:effectLst/>
                <a:latin typeface="Open Sans" panose="020B0606030504020204" pitchFamily="34" charset="0"/>
              </a:rPr>
              <a:t>Lorem ipsum dolor sit amet, consectetur</a:t>
            </a:r>
          </a:p>
          <a:p>
            <a:pPr algn="r">
              <a:lnSpc>
                <a:spcPts val="1800"/>
              </a:lnSpc>
            </a:pPr>
            <a:r>
              <a:rPr lang="en-US" sz="1000" b="0" i="0" dirty="0">
                <a:solidFill>
                  <a:srgbClr val="000000"/>
                </a:solidFill>
                <a:effectLst/>
                <a:latin typeface="Open Sans" panose="020B0606030504020204" pitchFamily="34" charset="0"/>
              </a:rPr>
              <a:t>adipiscing elit. Praesent ornare sagittis pellentesque. Suspendisse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E7C54DC6-CA19-4D45-989B-E4D8F712570D}"/>
              </a:ext>
            </a:extLst>
          </p:cNvPr>
          <p:cNvSpPr txBox="1"/>
          <p:nvPr/>
        </p:nvSpPr>
        <p:spPr>
          <a:xfrm>
            <a:off x="498793" y="3149294"/>
            <a:ext cx="3291840" cy="337721"/>
          </a:xfrm>
          <a:prstGeom prst="rect">
            <a:avLst/>
          </a:prstGeom>
          <a:noFill/>
        </p:spPr>
        <p:txBody>
          <a:bodyPr wrap="square" rtlCol="0">
            <a:spAutoFit/>
          </a:bodyPr>
          <a:lstStyle/>
          <a:p>
            <a:pPr algn="r"/>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Knowledge</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0" name="TextBox 19">
            <a:extLst>
              <a:ext uri="{FF2B5EF4-FFF2-40B4-BE49-F238E27FC236}">
                <a16:creationId xmlns:a16="http://schemas.microsoft.com/office/drawing/2014/main" id="{E312289C-023D-41EE-9A72-0FB1D778337E}"/>
              </a:ext>
            </a:extLst>
          </p:cNvPr>
          <p:cNvSpPr txBox="1"/>
          <p:nvPr/>
        </p:nvSpPr>
        <p:spPr>
          <a:xfrm>
            <a:off x="498793" y="4959642"/>
            <a:ext cx="3291840" cy="760208"/>
          </a:xfrm>
          <a:prstGeom prst="rect">
            <a:avLst/>
          </a:prstGeom>
          <a:noFill/>
        </p:spPr>
        <p:txBody>
          <a:bodyPr wrap="square" rtlCol="0">
            <a:spAutoFit/>
          </a:bodyPr>
          <a:lstStyle/>
          <a:p>
            <a:pPr algn="r">
              <a:lnSpc>
                <a:spcPts val="1800"/>
              </a:lnSpc>
            </a:pPr>
            <a:r>
              <a:rPr lang="en-US" sz="1000" b="0" i="0" dirty="0">
                <a:solidFill>
                  <a:srgbClr val="000000"/>
                </a:solidFill>
                <a:effectLst/>
                <a:latin typeface="Open Sans" panose="020B0606030504020204" pitchFamily="34" charset="0"/>
              </a:rPr>
              <a:t>Lorem ipsum dolor sit amet, consectetur</a:t>
            </a:r>
          </a:p>
          <a:p>
            <a:pPr algn="r">
              <a:lnSpc>
                <a:spcPts val="1800"/>
              </a:lnSpc>
            </a:pPr>
            <a:r>
              <a:rPr lang="en-US" sz="1000" b="0" i="0" dirty="0">
                <a:solidFill>
                  <a:srgbClr val="000000"/>
                </a:solidFill>
                <a:effectLst/>
                <a:latin typeface="Open Sans" panose="020B0606030504020204" pitchFamily="34" charset="0"/>
              </a:rPr>
              <a:t>adipiscing elit. Praesent ornare sagittis pellentesque. Suspendisse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2507CA32-9210-4441-B031-182E320A2F40}"/>
              </a:ext>
            </a:extLst>
          </p:cNvPr>
          <p:cNvSpPr txBox="1"/>
          <p:nvPr/>
        </p:nvSpPr>
        <p:spPr>
          <a:xfrm>
            <a:off x="498793" y="4654244"/>
            <a:ext cx="3291840" cy="337721"/>
          </a:xfrm>
          <a:prstGeom prst="rect">
            <a:avLst/>
          </a:prstGeom>
          <a:noFill/>
        </p:spPr>
        <p:txBody>
          <a:bodyPr wrap="square" rtlCol="0">
            <a:spAutoFit/>
          </a:bodyPr>
          <a:lstStyle/>
          <a:p>
            <a:pPr algn="r"/>
            <a:r>
              <a:rPr lang="en-US" sz="16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Leadership</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 name="Circle: Hollow 6">
            <a:extLst>
              <a:ext uri="{FF2B5EF4-FFF2-40B4-BE49-F238E27FC236}">
                <a16:creationId xmlns:a16="http://schemas.microsoft.com/office/drawing/2014/main" id="{9CA9D71E-D2C4-4540-AED7-5B2887CD828F}"/>
              </a:ext>
            </a:extLst>
          </p:cNvPr>
          <p:cNvSpPr/>
          <p:nvPr/>
        </p:nvSpPr>
        <p:spPr>
          <a:xfrm>
            <a:off x="3856577" y="4686300"/>
            <a:ext cx="1143000" cy="1143000"/>
          </a:xfrm>
          <a:prstGeom prst="donut">
            <a:avLst>
              <a:gd name="adj" fmla="val 181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453AAEC3-7490-4078-93B4-198ADE656C2A}"/>
              </a:ext>
            </a:extLst>
          </p:cNvPr>
          <p:cNvSpPr/>
          <p:nvPr/>
        </p:nvSpPr>
        <p:spPr>
          <a:xfrm>
            <a:off x="4142327" y="3240092"/>
            <a:ext cx="1143000" cy="1143000"/>
          </a:xfrm>
          <a:prstGeom prst="donut">
            <a:avLst>
              <a:gd name="adj" fmla="val 18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B7D9E22F-061C-470F-93B0-09F12539547E}"/>
              </a:ext>
            </a:extLst>
          </p:cNvPr>
          <p:cNvSpPr/>
          <p:nvPr/>
        </p:nvSpPr>
        <p:spPr>
          <a:xfrm>
            <a:off x="5524501" y="2687917"/>
            <a:ext cx="1143000" cy="1143000"/>
          </a:xfrm>
          <a:prstGeom prst="donut">
            <a:avLst>
              <a:gd name="adj" fmla="val 181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17138A9F-0461-4FFD-80FE-0CE3E59725FB}"/>
              </a:ext>
            </a:extLst>
          </p:cNvPr>
          <p:cNvSpPr/>
          <p:nvPr/>
        </p:nvSpPr>
        <p:spPr>
          <a:xfrm>
            <a:off x="7192424" y="4686300"/>
            <a:ext cx="1143000" cy="1143000"/>
          </a:xfrm>
          <a:prstGeom prst="donut">
            <a:avLst>
              <a:gd name="adj" fmla="val 181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95405670-E302-4C87-A36C-925C2FA3CD38}"/>
              </a:ext>
            </a:extLst>
          </p:cNvPr>
          <p:cNvSpPr/>
          <p:nvPr/>
        </p:nvSpPr>
        <p:spPr>
          <a:xfrm>
            <a:off x="6906674" y="3240092"/>
            <a:ext cx="1143000" cy="1143000"/>
          </a:xfrm>
          <a:prstGeom prst="donut">
            <a:avLst>
              <a:gd name="adj" fmla="val 1819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3E2530C1-EF2C-4F05-B16E-80BAA730453D}"/>
              </a:ext>
            </a:extLst>
          </p:cNvPr>
          <p:cNvGrpSpPr/>
          <p:nvPr/>
        </p:nvGrpSpPr>
        <p:grpSpPr>
          <a:xfrm>
            <a:off x="5346326" y="4201632"/>
            <a:ext cx="1499349" cy="1376363"/>
            <a:chOff x="5495926" y="4222751"/>
            <a:chExt cx="1316037" cy="1208087"/>
          </a:xfrm>
        </p:grpSpPr>
        <p:grpSp>
          <p:nvGrpSpPr>
            <p:cNvPr id="25" name="Group 24">
              <a:extLst>
                <a:ext uri="{FF2B5EF4-FFF2-40B4-BE49-F238E27FC236}">
                  <a16:creationId xmlns:a16="http://schemas.microsoft.com/office/drawing/2014/main" id="{C88E9CDE-4C3A-4A0E-97DD-D8664A60B29F}"/>
                </a:ext>
              </a:extLst>
            </p:cNvPr>
            <p:cNvGrpSpPr/>
            <p:nvPr/>
          </p:nvGrpSpPr>
          <p:grpSpPr>
            <a:xfrm>
              <a:off x="6265863" y="4530726"/>
              <a:ext cx="454024" cy="885825"/>
              <a:chOff x="6265863" y="4530726"/>
              <a:chExt cx="454024" cy="885825"/>
            </a:xfrm>
          </p:grpSpPr>
          <p:sp>
            <p:nvSpPr>
              <p:cNvPr id="75" name="Oval 235">
                <a:extLst>
                  <a:ext uri="{FF2B5EF4-FFF2-40B4-BE49-F238E27FC236}">
                    <a16:creationId xmlns:a16="http://schemas.microsoft.com/office/drawing/2014/main" id="{004D4A39-5A23-4E70-B1EF-2608F4E410E0}"/>
                  </a:ext>
                </a:extLst>
              </p:cNvPr>
              <p:cNvSpPr>
                <a:spLocks noChangeArrowheads="1"/>
              </p:cNvSpPr>
              <p:nvPr/>
            </p:nvSpPr>
            <p:spPr bwMode="auto">
              <a:xfrm>
                <a:off x="6546850" y="5400676"/>
                <a:ext cx="173037" cy="15875"/>
              </a:xfrm>
              <a:prstGeom prst="ellipse">
                <a:avLst/>
              </a:pr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36">
                <a:extLst>
                  <a:ext uri="{FF2B5EF4-FFF2-40B4-BE49-F238E27FC236}">
                    <a16:creationId xmlns:a16="http://schemas.microsoft.com/office/drawing/2014/main" id="{19D4FCC9-729E-4930-A939-C90D6297CFEB}"/>
                  </a:ext>
                </a:extLst>
              </p:cNvPr>
              <p:cNvSpPr>
                <a:spLocks/>
              </p:cNvSpPr>
              <p:nvPr/>
            </p:nvSpPr>
            <p:spPr bwMode="auto">
              <a:xfrm>
                <a:off x="6343650" y="4530726"/>
                <a:ext cx="25400" cy="61913"/>
              </a:xfrm>
              <a:custGeom>
                <a:avLst/>
                <a:gdLst>
                  <a:gd name="T0" fmla="*/ 11 w 16"/>
                  <a:gd name="T1" fmla="*/ 39 h 39"/>
                  <a:gd name="T2" fmla="*/ 7 w 16"/>
                  <a:gd name="T3" fmla="*/ 34 h 39"/>
                  <a:gd name="T4" fmla="*/ 0 w 16"/>
                  <a:gd name="T5" fmla="*/ 33 h 39"/>
                  <a:gd name="T6" fmla="*/ 4 w 16"/>
                  <a:gd name="T7" fmla="*/ 28 h 39"/>
                  <a:gd name="T8" fmla="*/ 5 w 16"/>
                  <a:gd name="T9" fmla="*/ 28 h 39"/>
                  <a:gd name="T10" fmla="*/ 4 w 16"/>
                  <a:gd name="T11" fmla="*/ 13 h 39"/>
                  <a:gd name="T12" fmla="*/ 11 w 16"/>
                  <a:gd name="T13" fmla="*/ 0 h 39"/>
                  <a:gd name="T14" fmla="*/ 14 w 16"/>
                  <a:gd name="T15" fmla="*/ 3 h 39"/>
                  <a:gd name="T16" fmla="*/ 11 w 16"/>
                  <a:gd name="T17" fmla="*/ 9 h 39"/>
                  <a:gd name="T18" fmla="*/ 16 w 16"/>
                  <a:gd name="T19" fmla="*/ 9 h 39"/>
                  <a:gd name="T20" fmla="*/ 16 w 16"/>
                  <a:gd name="T21" fmla="*/ 33 h 39"/>
                  <a:gd name="T22" fmla="*/ 11 w 16"/>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39">
                    <a:moveTo>
                      <a:pt x="11" y="39"/>
                    </a:moveTo>
                    <a:lnTo>
                      <a:pt x="7" y="34"/>
                    </a:lnTo>
                    <a:lnTo>
                      <a:pt x="0" y="33"/>
                    </a:lnTo>
                    <a:lnTo>
                      <a:pt x="4" y="28"/>
                    </a:lnTo>
                    <a:lnTo>
                      <a:pt x="5" y="28"/>
                    </a:lnTo>
                    <a:lnTo>
                      <a:pt x="4" y="13"/>
                    </a:lnTo>
                    <a:lnTo>
                      <a:pt x="11" y="0"/>
                    </a:lnTo>
                    <a:lnTo>
                      <a:pt x="14" y="3"/>
                    </a:lnTo>
                    <a:lnTo>
                      <a:pt x="11" y="9"/>
                    </a:lnTo>
                    <a:lnTo>
                      <a:pt x="16" y="9"/>
                    </a:lnTo>
                    <a:lnTo>
                      <a:pt x="16" y="33"/>
                    </a:lnTo>
                    <a:lnTo>
                      <a:pt x="11" y="39"/>
                    </a:lnTo>
                    <a:close/>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37">
                <a:extLst>
                  <a:ext uri="{FF2B5EF4-FFF2-40B4-BE49-F238E27FC236}">
                    <a16:creationId xmlns:a16="http://schemas.microsoft.com/office/drawing/2014/main" id="{52648A61-70E8-4FEF-BDAD-B901A4DD43BE}"/>
                  </a:ext>
                </a:extLst>
              </p:cNvPr>
              <p:cNvSpPr>
                <a:spLocks/>
              </p:cNvSpPr>
              <p:nvPr/>
            </p:nvSpPr>
            <p:spPr bwMode="auto">
              <a:xfrm>
                <a:off x="6265863" y="4619626"/>
                <a:ext cx="30162" cy="60325"/>
              </a:xfrm>
              <a:custGeom>
                <a:avLst/>
                <a:gdLst>
                  <a:gd name="T0" fmla="*/ 14 w 19"/>
                  <a:gd name="T1" fmla="*/ 38 h 38"/>
                  <a:gd name="T2" fmla="*/ 10 w 19"/>
                  <a:gd name="T3" fmla="*/ 34 h 38"/>
                  <a:gd name="T4" fmla="*/ 0 w 19"/>
                  <a:gd name="T5" fmla="*/ 30 h 38"/>
                  <a:gd name="T6" fmla="*/ 4 w 19"/>
                  <a:gd name="T7" fmla="*/ 26 h 38"/>
                  <a:gd name="T8" fmla="*/ 7 w 19"/>
                  <a:gd name="T9" fmla="*/ 27 h 38"/>
                  <a:gd name="T10" fmla="*/ 7 w 19"/>
                  <a:gd name="T11" fmla="*/ 12 h 38"/>
                  <a:gd name="T12" fmla="*/ 14 w 19"/>
                  <a:gd name="T13" fmla="*/ 0 h 38"/>
                  <a:gd name="T14" fmla="*/ 17 w 19"/>
                  <a:gd name="T15" fmla="*/ 3 h 38"/>
                  <a:gd name="T16" fmla="*/ 13 w 19"/>
                  <a:gd name="T17" fmla="*/ 9 h 38"/>
                  <a:gd name="T18" fmla="*/ 19 w 19"/>
                  <a:gd name="T19" fmla="*/ 9 h 38"/>
                  <a:gd name="T20" fmla="*/ 19 w 19"/>
                  <a:gd name="T21" fmla="*/ 33 h 38"/>
                  <a:gd name="T22" fmla="*/ 14 w 19"/>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8">
                    <a:moveTo>
                      <a:pt x="14" y="38"/>
                    </a:moveTo>
                    <a:lnTo>
                      <a:pt x="10" y="34"/>
                    </a:lnTo>
                    <a:lnTo>
                      <a:pt x="0" y="30"/>
                    </a:lnTo>
                    <a:lnTo>
                      <a:pt x="4" y="26"/>
                    </a:lnTo>
                    <a:lnTo>
                      <a:pt x="7" y="27"/>
                    </a:lnTo>
                    <a:lnTo>
                      <a:pt x="7" y="12"/>
                    </a:lnTo>
                    <a:lnTo>
                      <a:pt x="14" y="0"/>
                    </a:lnTo>
                    <a:lnTo>
                      <a:pt x="17" y="3"/>
                    </a:lnTo>
                    <a:lnTo>
                      <a:pt x="13" y="9"/>
                    </a:lnTo>
                    <a:lnTo>
                      <a:pt x="19" y="9"/>
                    </a:lnTo>
                    <a:lnTo>
                      <a:pt x="19" y="33"/>
                    </a:lnTo>
                    <a:lnTo>
                      <a:pt x="14" y="38"/>
                    </a:lnTo>
                    <a:close/>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38">
                <a:extLst>
                  <a:ext uri="{FF2B5EF4-FFF2-40B4-BE49-F238E27FC236}">
                    <a16:creationId xmlns:a16="http://schemas.microsoft.com/office/drawing/2014/main" id="{4A299E6B-D415-4B33-9D3E-A50225C8AFBB}"/>
                  </a:ext>
                </a:extLst>
              </p:cNvPr>
              <p:cNvSpPr>
                <a:spLocks/>
              </p:cNvSpPr>
              <p:nvPr/>
            </p:nvSpPr>
            <p:spPr bwMode="auto">
              <a:xfrm>
                <a:off x="6284913" y="4668838"/>
                <a:ext cx="136525" cy="233363"/>
              </a:xfrm>
              <a:custGeom>
                <a:avLst/>
                <a:gdLst>
                  <a:gd name="T0" fmla="*/ 86 w 86"/>
                  <a:gd name="T1" fmla="*/ 99 h 147"/>
                  <a:gd name="T2" fmla="*/ 8 w 86"/>
                  <a:gd name="T3" fmla="*/ 0 h 147"/>
                  <a:gd name="T4" fmla="*/ 0 w 86"/>
                  <a:gd name="T5" fmla="*/ 7 h 147"/>
                  <a:gd name="T6" fmla="*/ 72 w 86"/>
                  <a:gd name="T7" fmla="*/ 147 h 147"/>
                  <a:gd name="T8" fmla="*/ 86 w 86"/>
                  <a:gd name="T9" fmla="*/ 99 h 147"/>
                </a:gdLst>
                <a:ahLst/>
                <a:cxnLst>
                  <a:cxn ang="0">
                    <a:pos x="T0" y="T1"/>
                  </a:cxn>
                  <a:cxn ang="0">
                    <a:pos x="T2" y="T3"/>
                  </a:cxn>
                  <a:cxn ang="0">
                    <a:pos x="T4" y="T5"/>
                  </a:cxn>
                  <a:cxn ang="0">
                    <a:pos x="T6" y="T7"/>
                  </a:cxn>
                  <a:cxn ang="0">
                    <a:pos x="T8" y="T9"/>
                  </a:cxn>
                </a:cxnLst>
                <a:rect l="0" t="0" r="r" b="b"/>
                <a:pathLst>
                  <a:path w="86" h="147">
                    <a:moveTo>
                      <a:pt x="86" y="99"/>
                    </a:moveTo>
                    <a:lnTo>
                      <a:pt x="8" y="0"/>
                    </a:lnTo>
                    <a:lnTo>
                      <a:pt x="0" y="7"/>
                    </a:lnTo>
                    <a:lnTo>
                      <a:pt x="72" y="147"/>
                    </a:lnTo>
                    <a:lnTo>
                      <a:pt x="86" y="99"/>
                    </a:lnTo>
                    <a:close/>
                  </a:path>
                </a:pathLst>
              </a:custGeom>
              <a:solidFill>
                <a:srgbClr val="FD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39">
                <a:extLst>
                  <a:ext uri="{FF2B5EF4-FFF2-40B4-BE49-F238E27FC236}">
                    <a16:creationId xmlns:a16="http://schemas.microsoft.com/office/drawing/2014/main" id="{7FA66C01-234B-4541-9C2E-10113941326C}"/>
                  </a:ext>
                </a:extLst>
              </p:cNvPr>
              <p:cNvSpPr>
                <a:spLocks/>
              </p:cNvSpPr>
              <p:nvPr/>
            </p:nvSpPr>
            <p:spPr bwMode="auto">
              <a:xfrm>
                <a:off x="6284913" y="4668838"/>
                <a:ext cx="136525" cy="233363"/>
              </a:xfrm>
              <a:custGeom>
                <a:avLst/>
                <a:gdLst>
                  <a:gd name="T0" fmla="*/ 86 w 86"/>
                  <a:gd name="T1" fmla="*/ 99 h 147"/>
                  <a:gd name="T2" fmla="*/ 8 w 86"/>
                  <a:gd name="T3" fmla="*/ 0 h 147"/>
                  <a:gd name="T4" fmla="*/ 0 w 86"/>
                  <a:gd name="T5" fmla="*/ 7 h 147"/>
                  <a:gd name="T6" fmla="*/ 72 w 86"/>
                  <a:gd name="T7" fmla="*/ 147 h 147"/>
                  <a:gd name="T8" fmla="*/ 86 w 86"/>
                  <a:gd name="T9" fmla="*/ 99 h 147"/>
                </a:gdLst>
                <a:ahLst/>
                <a:cxnLst>
                  <a:cxn ang="0">
                    <a:pos x="T0" y="T1"/>
                  </a:cxn>
                  <a:cxn ang="0">
                    <a:pos x="T2" y="T3"/>
                  </a:cxn>
                  <a:cxn ang="0">
                    <a:pos x="T4" y="T5"/>
                  </a:cxn>
                  <a:cxn ang="0">
                    <a:pos x="T6" y="T7"/>
                  </a:cxn>
                  <a:cxn ang="0">
                    <a:pos x="T8" y="T9"/>
                  </a:cxn>
                </a:cxnLst>
                <a:rect l="0" t="0" r="r" b="b"/>
                <a:pathLst>
                  <a:path w="86" h="147">
                    <a:moveTo>
                      <a:pt x="86" y="99"/>
                    </a:moveTo>
                    <a:lnTo>
                      <a:pt x="8" y="0"/>
                    </a:lnTo>
                    <a:lnTo>
                      <a:pt x="0" y="7"/>
                    </a:lnTo>
                    <a:lnTo>
                      <a:pt x="72" y="147"/>
                    </a:lnTo>
                    <a:lnTo>
                      <a:pt x="86" y="99"/>
                    </a:ln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40">
                <a:extLst>
                  <a:ext uri="{FF2B5EF4-FFF2-40B4-BE49-F238E27FC236}">
                    <a16:creationId xmlns:a16="http://schemas.microsoft.com/office/drawing/2014/main" id="{5AB28ADA-AC94-425B-BA75-A26B3765D4EE}"/>
                  </a:ext>
                </a:extLst>
              </p:cNvPr>
              <p:cNvSpPr>
                <a:spLocks/>
              </p:cNvSpPr>
              <p:nvPr/>
            </p:nvSpPr>
            <p:spPr bwMode="auto">
              <a:xfrm>
                <a:off x="6654800" y="5373688"/>
                <a:ext cx="42862" cy="33338"/>
              </a:xfrm>
              <a:custGeom>
                <a:avLst/>
                <a:gdLst>
                  <a:gd name="T0" fmla="*/ 40 w 46"/>
                  <a:gd name="T1" fmla="*/ 6 h 37"/>
                  <a:gd name="T2" fmla="*/ 46 w 46"/>
                  <a:gd name="T3" fmla="*/ 18 h 37"/>
                  <a:gd name="T4" fmla="*/ 27 w 46"/>
                  <a:gd name="T5" fmla="*/ 35 h 37"/>
                  <a:gd name="T6" fmla="*/ 0 w 46"/>
                  <a:gd name="T7" fmla="*/ 37 h 37"/>
                  <a:gd name="T8" fmla="*/ 24 w 46"/>
                  <a:gd name="T9" fmla="*/ 24 h 37"/>
                  <a:gd name="T10" fmla="*/ 23 w 46"/>
                  <a:gd name="T11" fmla="*/ 0 h 37"/>
                  <a:gd name="T12" fmla="*/ 40 w 46"/>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6"/>
                    </a:moveTo>
                    <a:cubicBezTo>
                      <a:pt x="46" y="18"/>
                      <a:pt x="46" y="18"/>
                      <a:pt x="46" y="18"/>
                    </a:cubicBezTo>
                    <a:cubicBezTo>
                      <a:pt x="27" y="35"/>
                      <a:pt x="27" y="35"/>
                      <a:pt x="27" y="35"/>
                    </a:cubicBezTo>
                    <a:cubicBezTo>
                      <a:pt x="0" y="37"/>
                      <a:pt x="0" y="37"/>
                      <a:pt x="0" y="37"/>
                    </a:cubicBezTo>
                    <a:cubicBezTo>
                      <a:pt x="0" y="37"/>
                      <a:pt x="10" y="16"/>
                      <a:pt x="24" y="24"/>
                    </a:cubicBezTo>
                    <a:cubicBezTo>
                      <a:pt x="24" y="19"/>
                      <a:pt x="23" y="0"/>
                      <a:pt x="23" y="0"/>
                    </a:cubicBezTo>
                    <a:lnTo>
                      <a:pt x="40" y="6"/>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41">
                <a:extLst>
                  <a:ext uri="{FF2B5EF4-FFF2-40B4-BE49-F238E27FC236}">
                    <a16:creationId xmlns:a16="http://schemas.microsoft.com/office/drawing/2014/main" id="{F3555064-7460-4D2A-864C-D50DCA0FED86}"/>
                  </a:ext>
                </a:extLst>
              </p:cNvPr>
              <p:cNvSpPr>
                <a:spLocks/>
              </p:cNvSpPr>
              <p:nvPr/>
            </p:nvSpPr>
            <p:spPr bwMode="auto">
              <a:xfrm>
                <a:off x="6524625" y="5013326"/>
                <a:ext cx="173037" cy="369888"/>
              </a:xfrm>
              <a:custGeom>
                <a:avLst/>
                <a:gdLst>
                  <a:gd name="T0" fmla="*/ 2 w 187"/>
                  <a:gd name="T1" fmla="*/ 90 h 399"/>
                  <a:gd name="T2" fmla="*/ 164 w 187"/>
                  <a:gd name="T3" fmla="*/ 393 h 399"/>
                  <a:gd name="T4" fmla="*/ 165 w 187"/>
                  <a:gd name="T5" fmla="*/ 399 h 399"/>
                  <a:gd name="T6" fmla="*/ 187 w 187"/>
                  <a:gd name="T7" fmla="*/ 396 h 399"/>
                  <a:gd name="T8" fmla="*/ 181 w 187"/>
                  <a:gd name="T9" fmla="*/ 381 h 399"/>
                  <a:gd name="T10" fmla="*/ 133 w 187"/>
                  <a:gd name="T11" fmla="*/ 218 h 399"/>
                  <a:gd name="T12" fmla="*/ 129 w 187"/>
                  <a:gd name="T13" fmla="*/ 211 h 399"/>
                  <a:gd name="T14" fmla="*/ 108 w 187"/>
                  <a:gd name="T15" fmla="*/ 198 h 399"/>
                  <a:gd name="T16" fmla="*/ 103 w 187"/>
                  <a:gd name="T17" fmla="*/ 190 h 399"/>
                  <a:gd name="T18" fmla="*/ 82 w 187"/>
                  <a:gd name="T19" fmla="*/ 13 h 399"/>
                  <a:gd name="T20" fmla="*/ 62 w 187"/>
                  <a:gd name="T21" fmla="*/ 7 h 399"/>
                  <a:gd name="T22" fmla="*/ 4 w 187"/>
                  <a:gd name="T23" fmla="*/ 78 h 399"/>
                  <a:gd name="T24" fmla="*/ 2 w 187"/>
                  <a:gd name="T25" fmla="*/ 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99">
                    <a:moveTo>
                      <a:pt x="2" y="90"/>
                    </a:moveTo>
                    <a:cubicBezTo>
                      <a:pt x="164" y="393"/>
                      <a:pt x="164" y="393"/>
                      <a:pt x="164" y="393"/>
                    </a:cubicBezTo>
                    <a:cubicBezTo>
                      <a:pt x="165" y="399"/>
                      <a:pt x="165" y="399"/>
                      <a:pt x="165" y="399"/>
                    </a:cubicBezTo>
                    <a:cubicBezTo>
                      <a:pt x="187" y="396"/>
                      <a:pt x="187" y="396"/>
                      <a:pt x="187" y="396"/>
                    </a:cubicBezTo>
                    <a:cubicBezTo>
                      <a:pt x="181" y="381"/>
                      <a:pt x="181" y="381"/>
                      <a:pt x="181" y="381"/>
                    </a:cubicBezTo>
                    <a:cubicBezTo>
                      <a:pt x="133" y="218"/>
                      <a:pt x="133" y="218"/>
                      <a:pt x="133" y="218"/>
                    </a:cubicBezTo>
                    <a:cubicBezTo>
                      <a:pt x="132" y="215"/>
                      <a:pt x="131" y="213"/>
                      <a:pt x="129" y="211"/>
                    </a:cubicBezTo>
                    <a:cubicBezTo>
                      <a:pt x="108" y="198"/>
                      <a:pt x="108" y="198"/>
                      <a:pt x="108" y="198"/>
                    </a:cubicBezTo>
                    <a:cubicBezTo>
                      <a:pt x="106" y="196"/>
                      <a:pt x="104" y="194"/>
                      <a:pt x="103" y="190"/>
                    </a:cubicBezTo>
                    <a:cubicBezTo>
                      <a:pt x="82" y="13"/>
                      <a:pt x="82" y="13"/>
                      <a:pt x="82" y="13"/>
                    </a:cubicBezTo>
                    <a:cubicBezTo>
                      <a:pt x="80" y="3"/>
                      <a:pt x="68" y="0"/>
                      <a:pt x="62" y="7"/>
                    </a:cubicBezTo>
                    <a:cubicBezTo>
                      <a:pt x="4" y="78"/>
                      <a:pt x="4" y="78"/>
                      <a:pt x="4" y="78"/>
                    </a:cubicBezTo>
                    <a:cubicBezTo>
                      <a:pt x="1" y="81"/>
                      <a:pt x="0" y="86"/>
                      <a:pt x="2" y="90"/>
                    </a:cubicBez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42">
                <a:extLst>
                  <a:ext uri="{FF2B5EF4-FFF2-40B4-BE49-F238E27FC236}">
                    <a16:creationId xmlns:a16="http://schemas.microsoft.com/office/drawing/2014/main" id="{A3B677BB-E2B3-43CE-BD47-A385A1526309}"/>
                  </a:ext>
                </a:extLst>
              </p:cNvPr>
              <p:cNvSpPr>
                <a:spLocks/>
              </p:cNvSpPr>
              <p:nvPr/>
            </p:nvSpPr>
            <p:spPr bwMode="auto">
              <a:xfrm>
                <a:off x="6589713" y="5375276"/>
                <a:ext cx="44450" cy="31750"/>
              </a:xfrm>
              <a:custGeom>
                <a:avLst/>
                <a:gdLst>
                  <a:gd name="T0" fmla="*/ 44 w 48"/>
                  <a:gd name="T1" fmla="*/ 8 h 35"/>
                  <a:gd name="T2" fmla="*/ 48 w 48"/>
                  <a:gd name="T3" fmla="*/ 20 h 35"/>
                  <a:gd name="T4" fmla="*/ 28 w 48"/>
                  <a:gd name="T5" fmla="*/ 35 h 35"/>
                  <a:gd name="T6" fmla="*/ 0 w 48"/>
                  <a:gd name="T7" fmla="*/ 34 h 35"/>
                  <a:gd name="T8" fmla="*/ 26 w 48"/>
                  <a:gd name="T9" fmla="*/ 24 h 35"/>
                  <a:gd name="T10" fmla="*/ 28 w 48"/>
                  <a:gd name="T11" fmla="*/ 0 h 35"/>
                  <a:gd name="T12" fmla="*/ 44 w 48"/>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48" h="35">
                    <a:moveTo>
                      <a:pt x="44" y="8"/>
                    </a:moveTo>
                    <a:cubicBezTo>
                      <a:pt x="48" y="20"/>
                      <a:pt x="48" y="20"/>
                      <a:pt x="48" y="20"/>
                    </a:cubicBezTo>
                    <a:cubicBezTo>
                      <a:pt x="28" y="35"/>
                      <a:pt x="28" y="35"/>
                      <a:pt x="28" y="35"/>
                    </a:cubicBezTo>
                    <a:cubicBezTo>
                      <a:pt x="0" y="34"/>
                      <a:pt x="0" y="34"/>
                      <a:pt x="0" y="34"/>
                    </a:cubicBezTo>
                    <a:cubicBezTo>
                      <a:pt x="0" y="34"/>
                      <a:pt x="13" y="14"/>
                      <a:pt x="26" y="24"/>
                    </a:cubicBezTo>
                    <a:cubicBezTo>
                      <a:pt x="26" y="19"/>
                      <a:pt x="28" y="0"/>
                      <a:pt x="28" y="0"/>
                    </a:cubicBezTo>
                    <a:lnTo>
                      <a:pt x="44" y="8"/>
                    </a:lnTo>
                    <a:close/>
                  </a:path>
                </a:pathLst>
              </a:custGeom>
              <a:solidFill>
                <a:srgbClr val="2E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3">
                <a:extLst>
                  <a:ext uri="{FF2B5EF4-FFF2-40B4-BE49-F238E27FC236}">
                    <a16:creationId xmlns:a16="http://schemas.microsoft.com/office/drawing/2014/main" id="{DEB321AA-CB1D-461A-BBD6-C9289F05F647}"/>
                  </a:ext>
                </a:extLst>
              </p:cNvPr>
              <p:cNvSpPr>
                <a:spLocks/>
              </p:cNvSpPr>
              <p:nvPr/>
            </p:nvSpPr>
            <p:spPr bwMode="auto">
              <a:xfrm>
                <a:off x="6478588" y="5021263"/>
                <a:ext cx="153987" cy="371475"/>
              </a:xfrm>
              <a:custGeom>
                <a:avLst/>
                <a:gdLst>
                  <a:gd name="T0" fmla="*/ 2 w 166"/>
                  <a:gd name="T1" fmla="*/ 15 h 402"/>
                  <a:gd name="T2" fmla="*/ 148 w 166"/>
                  <a:gd name="T3" fmla="*/ 402 h 402"/>
                  <a:gd name="T4" fmla="*/ 148 w 166"/>
                  <a:gd name="T5" fmla="*/ 402 h 402"/>
                  <a:gd name="T6" fmla="*/ 166 w 166"/>
                  <a:gd name="T7" fmla="*/ 392 h 402"/>
                  <a:gd name="T8" fmla="*/ 166 w 166"/>
                  <a:gd name="T9" fmla="*/ 392 h 402"/>
                  <a:gd name="T10" fmla="*/ 139 w 166"/>
                  <a:gd name="T11" fmla="*/ 224 h 402"/>
                  <a:gd name="T12" fmla="*/ 135 w 166"/>
                  <a:gd name="T13" fmla="*/ 217 h 402"/>
                  <a:gd name="T14" fmla="*/ 116 w 166"/>
                  <a:gd name="T15" fmla="*/ 202 h 402"/>
                  <a:gd name="T16" fmla="*/ 112 w 166"/>
                  <a:gd name="T17" fmla="*/ 194 h 402"/>
                  <a:gd name="T18" fmla="*/ 112 w 166"/>
                  <a:gd name="T19" fmla="*/ 15 h 402"/>
                  <a:gd name="T20" fmla="*/ 94 w 166"/>
                  <a:gd name="T21" fmla="*/ 7 h 402"/>
                  <a:gd name="T22" fmla="*/ 4 w 166"/>
                  <a:gd name="T23" fmla="*/ 2 h 402"/>
                  <a:gd name="T24" fmla="*/ 2 w 166"/>
                  <a:gd name="T25" fmla="*/ 1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402">
                    <a:moveTo>
                      <a:pt x="2" y="15"/>
                    </a:moveTo>
                    <a:cubicBezTo>
                      <a:pt x="148" y="402"/>
                      <a:pt x="148" y="402"/>
                      <a:pt x="148" y="402"/>
                    </a:cubicBezTo>
                    <a:cubicBezTo>
                      <a:pt x="148" y="402"/>
                      <a:pt x="148" y="402"/>
                      <a:pt x="148" y="402"/>
                    </a:cubicBezTo>
                    <a:cubicBezTo>
                      <a:pt x="166" y="392"/>
                      <a:pt x="166" y="392"/>
                      <a:pt x="166" y="392"/>
                    </a:cubicBezTo>
                    <a:cubicBezTo>
                      <a:pt x="166" y="392"/>
                      <a:pt x="166" y="392"/>
                      <a:pt x="166" y="392"/>
                    </a:cubicBezTo>
                    <a:cubicBezTo>
                      <a:pt x="139" y="224"/>
                      <a:pt x="139" y="224"/>
                      <a:pt x="139" y="224"/>
                    </a:cubicBezTo>
                    <a:cubicBezTo>
                      <a:pt x="138" y="222"/>
                      <a:pt x="137" y="219"/>
                      <a:pt x="135" y="217"/>
                    </a:cubicBezTo>
                    <a:cubicBezTo>
                      <a:pt x="116" y="202"/>
                      <a:pt x="116" y="202"/>
                      <a:pt x="116" y="202"/>
                    </a:cubicBezTo>
                    <a:cubicBezTo>
                      <a:pt x="114" y="200"/>
                      <a:pt x="112" y="197"/>
                      <a:pt x="112" y="194"/>
                    </a:cubicBezTo>
                    <a:cubicBezTo>
                      <a:pt x="112" y="15"/>
                      <a:pt x="112" y="15"/>
                      <a:pt x="112" y="15"/>
                    </a:cubicBezTo>
                    <a:cubicBezTo>
                      <a:pt x="112" y="5"/>
                      <a:pt x="101" y="0"/>
                      <a:pt x="94" y="7"/>
                    </a:cubicBezTo>
                    <a:cubicBezTo>
                      <a:pt x="4" y="2"/>
                      <a:pt x="4" y="2"/>
                      <a:pt x="4" y="2"/>
                    </a:cubicBezTo>
                    <a:cubicBezTo>
                      <a:pt x="1" y="6"/>
                      <a:pt x="0" y="10"/>
                      <a:pt x="2" y="15"/>
                    </a:cubicBezTo>
                    <a:close/>
                  </a:path>
                </a:pathLst>
              </a:custGeom>
              <a:solidFill>
                <a:srgbClr val="2E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44">
                <a:extLst>
                  <a:ext uri="{FF2B5EF4-FFF2-40B4-BE49-F238E27FC236}">
                    <a16:creationId xmlns:a16="http://schemas.microsoft.com/office/drawing/2014/main" id="{885AFA97-C766-4399-B820-E38822658F19}"/>
                  </a:ext>
                </a:extLst>
              </p:cNvPr>
              <p:cNvSpPr>
                <a:spLocks/>
              </p:cNvSpPr>
              <p:nvPr/>
            </p:nvSpPr>
            <p:spPr bwMode="auto">
              <a:xfrm>
                <a:off x="6386513" y="4805363"/>
                <a:ext cx="214312" cy="241300"/>
              </a:xfrm>
              <a:custGeom>
                <a:avLst/>
                <a:gdLst>
                  <a:gd name="T0" fmla="*/ 7 w 233"/>
                  <a:gd name="T1" fmla="*/ 39 h 261"/>
                  <a:gd name="T2" fmla="*/ 0 w 233"/>
                  <a:gd name="T3" fmla="*/ 113 h 261"/>
                  <a:gd name="T4" fmla="*/ 0 w 233"/>
                  <a:gd name="T5" fmla="*/ 115 h 261"/>
                  <a:gd name="T6" fmla="*/ 103 w 233"/>
                  <a:gd name="T7" fmla="*/ 261 h 261"/>
                  <a:gd name="T8" fmla="*/ 233 w 233"/>
                  <a:gd name="T9" fmla="*/ 243 h 261"/>
                  <a:gd name="T10" fmla="*/ 131 w 233"/>
                  <a:gd name="T11" fmla="*/ 18 h 261"/>
                  <a:gd name="T12" fmla="*/ 104 w 233"/>
                  <a:gd name="T13" fmla="*/ 6 h 261"/>
                  <a:gd name="T14" fmla="*/ 45 w 233"/>
                  <a:gd name="T15" fmla="*/ 0 h 261"/>
                  <a:gd name="T16" fmla="*/ 26 w 233"/>
                  <a:gd name="T17" fmla="*/ 9 h 261"/>
                  <a:gd name="T18" fmla="*/ 11 w 233"/>
                  <a:gd name="T19" fmla="*/ 29 h 261"/>
                  <a:gd name="T20" fmla="*/ 7 w 233"/>
                  <a:gd name="T21"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1">
                    <a:moveTo>
                      <a:pt x="7" y="39"/>
                    </a:moveTo>
                    <a:cubicBezTo>
                      <a:pt x="0" y="113"/>
                      <a:pt x="0" y="113"/>
                      <a:pt x="0" y="113"/>
                    </a:cubicBezTo>
                    <a:cubicBezTo>
                      <a:pt x="0" y="114"/>
                      <a:pt x="0" y="114"/>
                      <a:pt x="0" y="115"/>
                    </a:cubicBezTo>
                    <a:cubicBezTo>
                      <a:pt x="103" y="261"/>
                      <a:pt x="103" y="261"/>
                      <a:pt x="103" y="261"/>
                    </a:cubicBezTo>
                    <a:cubicBezTo>
                      <a:pt x="233" y="243"/>
                      <a:pt x="233" y="243"/>
                      <a:pt x="233" y="243"/>
                    </a:cubicBezTo>
                    <a:cubicBezTo>
                      <a:pt x="131" y="18"/>
                      <a:pt x="131" y="18"/>
                      <a:pt x="131" y="18"/>
                    </a:cubicBezTo>
                    <a:cubicBezTo>
                      <a:pt x="128" y="10"/>
                      <a:pt x="112" y="6"/>
                      <a:pt x="104" y="6"/>
                    </a:cubicBezTo>
                    <a:cubicBezTo>
                      <a:pt x="45" y="0"/>
                      <a:pt x="45" y="0"/>
                      <a:pt x="45" y="0"/>
                    </a:cubicBezTo>
                    <a:cubicBezTo>
                      <a:pt x="37" y="0"/>
                      <a:pt x="30" y="3"/>
                      <a:pt x="26" y="9"/>
                    </a:cubicBezTo>
                    <a:cubicBezTo>
                      <a:pt x="11" y="29"/>
                      <a:pt x="11" y="29"/>
                      <a:pt x="11" y="29"/>
                    </a:cubicBezTo>
                    <a:cubicBezTo>
                      <a:pt x="9" y="32"/>
                      <a:pt x="7" y="36"/>
                      <a:pt x="7" y="39"/>
                    </a:cubicBez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245">
                <a:extLst>
                  <a:ext uri="{FF2B5EF4-FFF2-40B4-BE49-F238E27FC236}">
                    <a16:creationId xmlns:a16="http://schemas.microsoft.com/office/drawing/2014/main" id="{F3A0AD33-660E-4D13-B619-B7E4915EF04F}"/>
                  </a:ext>
                </a:extLst>
              </p:cNvPr>
              <p:cNvSpPr>
                <a:spLocks/>
              </p:cNvSpPr>
              <p:nvPr/>
            </p:nvSpPr>
            <p:spPr bwMode="auto">
              <a:xfrm>
                <a:off x="6365875" y="4730751"/>
                <a:ext cx="76200" cy="100013"/>
              </a:xfrm>
              <a:custGeom>
                <a:avLst/>
                <a:gdLst>
                  <a:gd name="T0" fmla="*/ 44 w 83"/>
                  <a:gd name="T1" fmla="*/ 106 h 107"/>
                  <a:gd name="T2" fmla="*/ 3 w 83"/>
                  <a:gd name="T3" fmla="*/ 71 h 107"/>
                  <a:gd name="T4" fmla="*/ 1 w 83"/>
                  <a:gd name="T5" fmla="*/ 66 h 107"/>
                  <a:gd name="T6" fmla="*/ 7 w 83"/>
                  <a:gd name="T7" fmla="*/ 46 h 107"/>
                  <a:gd name="T8" fmla="*/ 4 w 83"/>
                  <a:gd name="T9" fmla="*/ 40 h 107"/>
                  <a:gd name="T10" fmla="*/ 2 w 83"/>
                  <a:gd name="T11" fmla="*/ 32 h 107"/>
                  <a:gd name="T12" fmla="*/ 28 w 83"/>
                  <a:gd name="T13" fmla="*/ 2 h 107"/>
                  <a:gd name="T14" fmla="*/ 34 w 83"/>
                  <a:gd name="T15" fmla="*/ 1 h 107"/>
                  <a:gd name="T16" fmla="*/ 70 w 83"/>
                  <a:gd name="T17" fmla="*/ 15 h 107"/>
                  <a:gd name="T18" fmla="*/ 73 w 83"/>
                  <a:gd name="T19" fmla="*/ 20 h 107"/>
                  <a:gd name="T20" fmla="*/ 67 w 83"/>
                  <a:gd name="T21" fmla="*/ 58 h 107"/>
                  <a:gd name="T22" fmla="*/ 69 w 83"/>
                  <a:gd name="T23" fmla="*/ 62 h 107"/>
                  <a:gd name="T24" fmla="*/ 81 w 83"/>
                  <a:gd name="T25" fmla="*/ 76 h 107"/>
                  <a:gd name="T26" fmla="*/ 80 w 83"/>
                  <a:gd name="T27" fmla="*/ 83 h 107"/>
                  <a:gd name="T28" fmla="*/ 50 w 83"/>
                  <a:gd name="T29" fmla="*/ 106 h 107"/>
                  <a:gd name="T30" fmla="*/ 44 w 83"/>
                  <a:gd name="T31"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07">
                    <a:moveTo>
                      <a:pt x="44" y="106"/>
                    </a:moveTo>
                    <a:cubicBezTo>
                      <a:pt x="3" y="71"/>
                      <a:pt x="3" y="71"/>
                      <a:pt x="3" y="71"/>
                    </a:cubicBezTo>
                    <a:cubicBezTo>
                      <a:pt x="1" y="70"/>
                      <a:pt x="0" y="68"/>
                      <a:pt x="1" y="66"/>
                    </a:cubicBezTo>
                    <a:cubicBezTo>
                      <a:pt x="7" y="46"/>
                      <a:pt x="7" y="46"/>
                      <a:pt x="7" y="46"/>
                    </a:cubicBezTo>
                    <a:cubicBezTo>
                      <a:pt x="8" y="43"/>
                      <a:pt x="7" y="41"/>
                      <a:pt x="4" y="40"/>
                    </a:cubicBezTo>
                    <a:cubicBezTo>
                      <a:pt x="1" y="38"/>
                      <a:pt x="0" y="34"/>
                      <a:pt x="2" y="32"/>
                    </a:cubicBezTo>
                    <a:cubicBezTo>
                      <a:pt x="28" y="2"/>
                      <a:pt x="28" y="2"/>
                      <a:pt x="28" y="2"/>
                    </a:cubicBezTo>
                    <a:cubicBezTo>
                      <a:pt x="30" y="1"/>
                      <a:pt x="32" y="0"/>
                      <a:pt x="34" y="1"/>
                    </a:cubicBezTo>
                    <a:cubicBezTo>
                      <a:pt x="70" y="15"/>
                      <a:pt x="70" y="15"/>
                      <a:pt x="70" y="15"/>
                    </a:cubicBezTo>
                    <a:cubicBezTo>
                      <a:pt x="72" y="15"/>
                      <a:pt x="73" y="18"/>
                      <a:pt x="73" y="20"/>
                    </a:cubicBezTo>
                    <a:cubicBezTo>
                      <a:pt x="67" y="58"/>
                      <a:pt x="67" y="58"/>
                      <a:pt x="67" y="58"/>
                    </a:cubicBezTo>
                    <a:cubicBezTo>
                      <a:pt x="67" y="59"/>
                      <a:pt x="68" y="61"/>
                      <a:pt x="69" y="62"/>
                    </a:cubicBezTo>
                    <a:cubicBezTo>
                      <a:pt x="81" y="76"/>
                      <a:pt x="81" y="76"/>
                      <a:pt x="81" y="76"/>
                    </a:cubicBezTo>
                    <a:cubicBezTo>
                      <a:pt x="83" y="78"/>
                      <a:pt x="83" y="81"/>
                      <a:pt x="80" y="83"/>
                    </a:cubicBezTo>
                    <a:cubicBezTo>
                      <a:pt x="50" y="106"/>
                      <a:pt x="50" y="106"/>
                      <a:pt x="50" y="106"/>
                    </a:cubicBezTo>
                    <a:cubicBezTo>
                      <a:pt x="49" y="107"/>
                      <a:pt x="46" y="107"/>
                      <a:pt x="44" y="106"/>
                    </a:cubicBezTo>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46">
                <a:extLst>
                  <a:ext uri="{FF2B5EF4-FFF2-40B4-BE49-F238E27FC236}">
                    <a16:creationId xmlns:a16="http://schemas.microsoft.com/office/drawing/2014/main" id="{80261AB5-280A-45E0-8D4E-20EA07D969A0}"/>
                  </a:ext>
                </a:extLst>
              </p:cNvPr>
              <p:cNvSpPr>
                <a:spLocks/>
              </p:cNvSpPr>
              <p:nvPr/>
            </p:nvSpPr>
            <p:spPr bwMode="auto">
              <a:xfrm>
                <a:off x="6386513" y="4722813"/>
                <a:ext cx="55562" cy="68263"/>
              </a:xfrm>
              <a:custGeom>
                <a:avLst/>
                <a:gdLst>
                  <a:gd name="T0" fmla="*/ 31 w 60"/>
                  <a:gd name="T1" fmla="*/ 54 h 73"/>
                  <a:gd name="T2" fmla="*/ 29 w 60"/>
                  <a:gd name="T3" fmla="*/ 57 h 73"/>
                  <a:gd name="T4" fmla="*/ 24 w 60"/>
                  <a:gd name="T5" fmla="*/ 58 h 73"/>
                  <a:gd name="T6" fmla="*/ 23 w 60"/>
                  <a:gd name="T7" fmla="*/ 53 h 73"/>
                  <a:gd name="T8" fmla="*/ 30 w 60"/>
                  <a:gd name="T9" fmla="*/ 39 h 73"/>
                  <a:gd name="T10" fmla="*/ 29 w 60"/>
                  <a:gd name="T11" fmla="*/ 35 h 73"/>
                  <a:gd name="T12" fmla="*/ 15 w 60"/>
                  <a:gd name="T13" fmla="*/ 14 h 73"/>
                  <a:gd name="T14" fmla="*/ 15 w 60"/>
                  <a:gd name="T15" fmla="*/ 13 h 73"/>
                  <a:gd name="T16" fmla="*/ 3 w 60"/>
                  <a:gd name="T17" fmla="*/ 7 h 73"/>
                  <a:gd name="T18" fmla="*/ 6 w 60"/>
                  <a:gd name="T19" fmla="*/ 1 h 73"/>
                  <a:gd name="T20" fmla="*/ 56 w 60"/>
                  <a:gd name="T21" fmla="*/ 10 h 73"/>
                  <a:gd name="T22" fmla="*/ 59 w 60"/>
                  <a:gd name="T23" fmla="*/ 14 h 73"/>
                  <a:gd name="T24" fmla="*/ 48 w 60"/>
                  <a:gd name="T25" fmla="*/ 73 h 73"/>
                  <a:gd name="T26" fmla="*/ 44 w 60"/>
                  <a:gd name="T27" fmla="*/ 70 h 73"/>
                  <a:gd name="T28" fmla="*/ 42 w 60"/>
                  <a:gd name="T29" fmla="*/ 68 h 73"/>
                  <a:gd name="T30" fmla="*/ 37 w 60"/>
                  <a:gd name="T31" fmla="*/ 55 h 73"/>
                  <a:gd name="T32" fmla="*/ 31 w 60"/>
                  <a:gd name="T33" fmla="*/ 5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3">
                    <a:moveTo>
                      <a:pt x="31" y="54"/>
                    </a:moveTo>
                    <a:cubicBezTo>
                      <a:pt x="29" y="57"/>
                      <a:pt x="29" y="57"/>
                      <a:pt x="29" y="57"/>
                    </a:cubicBezTo>
                    <a:cubicBezTo>
                      <a:pt x="28" y="58"/>
                      <a:pt x="26" y="59"/>
                      <a:pt x="24" y="58"/>
                    </a:cubicBezTo>
                    <a:cubicBezTo>
                      <a:pt x="22" y="57"/>
                      <a:pt x="22" y="55"/>
                      <a:pt x="23" y="53"/>
                    </a:cubicBezTo>
                    <a:cubicBezTo>
                      <a:pt x="30" y="39"/>
                      <a:pt x="30" y="39"/>
                      <a:pt x="30" y="39"/>
                    </a:cubicBezTo>
                    <a:cubicBezTo>
                      <a:pt x="30" y="38"/>
                      <a:pt x="30" y="36"/>
                      <a:pt x="29" y="35"/>
                    </a:cubicBezTo>
                    <a:cubicBezTo>
                      <a:pt x="15" y="14"/>
                      <a:pt x="15" y="14"/>
                      <a:pt x="15" y="14"/>
                    </a:cubicBezTo>
                    <a:cubicBezTo>
                      <a:pt x="15" y="13"/>
                      <a:pt x="15" y="13"/>
                      <a:pt x="15" y="13"/>
                    </a:cubicBezTo>
                    <a:cubicBezTo>
                      <a:pt x="3" y="7"/>
                      <a:pt x="3" y="7"/>
                      <a:pt x="3" y="7"/>
                    </a:cubicBezTo>
                    <a:cubicBezTo>
                      <a:pt x="0" y="4"/>
                      <a:pt x="3" y="0"/>
                      <a:pt x="6" y="1"/>
                    </a:cubicBezTo>
                    <a:cubicBezTo>
                      <a:pt x="56" y="10"/>
                      <a:pt x="56" y="10"/>
                      <a:pt x="56" y="10"/>
                    </a:cubicBezTo>
                    <a:cubicBezTo>
                      <a:pt x="58" y="10"/>
                      <a:pt x="60" y="12"/>
                      <a:pt x="59" y="14"/>
                    </a:cubicBezTo>
                    <a:cubicBezTo>
                      <a:pt x="48" y="73"/>
                      <a:pt x="48" y="73"/>
                      <a:pt x="48" y="73"/>
                    </a:cubicBezTo>
                    <a:cubicBezTo>
                      <a:pt x="44" y="70"/>
                      <a:pt x="44" y="70"/>
                      <a:pt x="44" y="70"/>
                    </a:cubicBezTo>
                    <a:cubicBezTo>
                      <a:pt x="43" y="70"/>
                      <a:pt x="42" y="69"/>
                      <a:pt x="42" y="68"/>
                    </a:cubicBezTo>
                    <a:cubicBezTo>
                      <a:pt x="37" y="55"/>
                      <a:pt x="37" y="55"/>
                      <a:pt x="37" y="55"/>
                    </a:cubicBezTo>
                    <a:cubicBezTo>
                      <a:pt x="36" y="52"/>
                      <a:pt x="32" y="51"/>
                      <a:pt x="31" y="54"/>
                    </a:cubicBez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47">
                <a:extLst>
                  <a:ext uri="{FF2B5EF4-FFF2-40B4-BE49-F238E27FC236}">
                    <a16:creationId xmlns:a16="http://schemas.microsoft.com/office/drawing/2014/main" id="{E7CB90A5-372A-4E68-8906-0601AAD7524D}"/>
                  </a:ext>
                </a:extLst>
              </p:cNvPr>
              <p:cNvSpPr>
                <a:spLocks/>
              </p:cNvSpPr>
              <p:nvPr/>
            </p:nvSpPr>
            <p:spPr bwMode="auto">
              <a:xfrm>
                <a:off x="6413500" y="4764088"/>
                <a:ext cx="12700" cy="19050"/>
              </a:xfrm>
              <a:custGeom>
                <a:avLst/>
                <a:gdLst>
                  <a:gd name="T0" fmla="*/ 1 w 13"/>
                  <a:gd name="T1" fmla="*/ 9 h 21"/>
                  <a:gd name="T2" fmla="*/ 3 w 13"/>
                  <a:gd name="T3" fmla="*/ 20 h 21"/>
                  <a:gd name="T4" fmla="*/ 11 w 13"/>
                  <a:gd name="T5" fmla="*/ 12 h 21"/>
                  <a:gd name="T6" fmla="*/ 9 w 13"/>
                  <a:gd name="T7" fmla="*/ 1 h 21"/>
                  <a:gd name="T8" fmla="*/ 1 w 13"/>
                  <a:gd name="T9" fmla="*/ 9 h 21"/>
                </a:gdLst>
                <a:ahLst/>
                <a:cxnLst>
                  <a:cxn ang="0">
                    <a:pos x="T0" y="T1"/>
                  </a:cxn>
                  <a:cxn ang="0">
                    <a:pos x="T2" y="T3"/>
                  </a:cxn>
                  <a:cxn ang="0">
                    <a:pos x="T4" y="T5"/>
                  </a:cxn>
                  <a:cxn ang="0">
                    <a:pos x="T6" y="T7"/>
                  </a:cxn>
                  <a:cxn ang="0">
                    <a:pos x="T8" y="T9"/>
                  </a:cxn>
                </a:cxnLst>
                <a:rect l="0" t="0" r="r" b="b"/>
                <a:pathLst>
                  <a:path w="13" h="21">
                    <a:moveTo>
                      <a:pt x="1" y="9"/>
                    </a:moveTo>
                    <a:cubicBezTo>
                      <a:pt x="0" y="14"/>
                      <a:pt x="0" y="19"/>
                      <a:pt x="3" y="20"/>
                    </a:cubicBezTo>
                    <a:cubicBezTo>
                      <a:pt x="6" y="21"/>
                      <a:pt x="9" y="17"/>
                      <a:pt x="11" y="12"/>
                    </a:cubicBezTo>
                    <a:cubicBezTo>
                      <a:pt x="13" y="7"/>
                      <a:pt x="12" y="2"/>
                      <a:pt x="9" y="1"/>
                    </a:cubicBezTo>
                    <a:cubicBezTo>
                      <a:pt x="7" y="0"/>
                      <a:pt x="3" y="4"/>
                      <a:pt x="1" y="9"/>
                    </a:cubicBezTo>
                    <a:close/>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48">
                <a:extLst>
                  <a:ext uri="{FF2B5EF4-FFF2-40B4-BE49-F238E27FC236}">
                    <a16:creationId xmlns:a16="http://schemas.microsoft.com/office/drawing/2014/main" id="{CA54BE08-3DA9-4726-A65E-13FB65C3E851}"/>
                  </a:ext>
                </a:extLst>
              </p:cNvPr>
              <p:cNvSpPr>
                <a:spLocks/>
              </p:cNvSpPr>
              <p:nvPr/>
            </p:nvSpPr>
            <p:spPr bwMode="auto">
              <a:xfrm>
                <a:off x="6388100" y="4749801"/>
                <a:ext cx="9525" cy="6350"/>
              </a:xfrm>
              <a:custGeom>
                <a:avLst/>
                <a:gdLst>
                  <a:gd name="T0" fmla="*/ 6 w 6"/>
                  <a:gd name="T1" fmla="*/ 4 h 4"/>
                  <a:gd name="T2" fmla="*/ 0 w 6"/>
                  <a:gd name="T3" fmla="*/ 0 h 4"/>
                  <a:gd name="T4" fmla="*/ 2 w 6"/>
                  <a:gd name="T5" fmla="*/ 4 h 4"/>
                  <a:gd name="T6" fmla="*/ 6 w 6"/>
                  <a:gd name="T7" fmla="*/ 4 h 4"/>
                </a:gdLst>
                <a:ahLst/>
                <a:cxnLst>
                  <a:cxn ang="0">
                    <a:pos x="T0" y="T1"/>
                  </a:cxn>
                  <a:cxn ang="0">
                    <a:pos x="T2" y="T3"/>
                  </a:cxn>
                  <a:cxn ang="0">
                    <a:pos x="T4" y="T5"/>
                  </a:cxn>
                  <a:cxn ang="0">
                    <a:pos x="T6" y="T7"/>
                  </a:cxn>
                </a:cxnLst>
                <a:rect l="0" t="0" r="r" b="b"/>
                <a:pathLst>
                  <a:path w="6" h="4">
                    <a:moveTo>
                      <a:pt x="6" y="4"/>
                    </a:moveTo>
                    <a:lnTo>
                      <a:pt x="0" y="0"/>
                    </a:lnTo>
                    <a:lnTo>
                      <a:pt x="2" y="4"/>
                    </a:lnTo>
                    <a:lnTo>
                      <a:pt x="6" y="4"/>
                    </a:lnTo>
                    <a:close/>
                  </a:path>
                </a:pathLst>
              </a:custGeom>
              <a:solidFill>
                <a:srgbClr val="EEC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49">
                <a:extLst>
                  <a:ext uri="{FF2B5EF4-FFF2-40B4-BE49-F238E27FC236}">
                    <a16:creationId xmlns:a16="http://schemas.microsoft.com/office/drawing/2014/main" id="{E8D01B7B-6F45-4212-928F-D7B896E1DB10}"/>
                  </a:ext>
                </a:extLst>
              </p:cNvPr>
              <p:cNvSpPr>
                <a:spLocks/>
              </p:cNvSpPr>
              <p:nvPr/>
            </p:nvSpPr>
            <p:spPr bwMode="auto">
              <a:xfrm>
                <a:off x="6405563" y="4840288"/>
                <a:ext cx="22225" cy="12700"/>
              </a:xfrm>
              <a:custGeom>
                <a:avLst/>
                <a:gdLst>
                  <a:gd name="T0" fmla="*/ 14 w 14"/>
                  <a:gd name="T1" fmla="*/ 0 h 8"/>
                  <a:gd name="T2" fmla="*/ 11 w 14"/>
                  <a:gd name="T3" fmla="*/ 6 h 8"/>
                  <a:gd name="T4" fmla="*/ 0 w 14"/>
                  <a:gd name="T5" fmla="*/ 1 h 8"/>
                  <a:gd name="T6" fmla="*/ 1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1" y="6"/>
                    </a:lnTo>
                    <a:lnTo>
                      <a:pt x="0" y="1"/>
                    </a:lnTo>
                    <a:lnTo>
                      <a:pt x="12" y="8"/>
                    </a:lnTo>
                    <a:lnTo>
                      <a:pt x="14"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50">
                <a:extLst>
                  <a:ext uri="{FF2B5EF4-FFF2-40B4-BE49-F238E27FC236}">
                    <a16:creationId xmlns:a16="http://schemas.microsoft.com/office/drawing/2014/main" id="{72B71723-5C7B-41EC-8F8C-04C3445662C0}"/>
                  </a:ext>
                </a:extLst>
              </p:cNvPr>
              <p:cNvSpPr>
                <a:spLocks/>
              </p:cNvSpPr>
              <p:nvPr/>
            </p:nvSpPr>
            <p:spPr bwMode="auto">
              <a:xfrm>
                <a:off x="6405563" y="4840288"/>
                <a:ext cx="22225" cy="12700"/>
              </a:xfrm>
              <a:custGeom>
                <a:avLst/>
                <a:gdLst>
                  <a:gd name="T0" fmla="*/ 14 w 14"/>
                  <a:gd name="T1" fmla="*/ 0 h 8"/>
                  <a:gd name="T2" fmla="*/ 11 w 14"/>
                  <a:gd name="T3" fmla="*/ 6 h 8"/>
                  <a:gd name="T4" fmla="*/ 0 w 14"/>
                  <a:gd name="T5" fmla="*/ 1 h 8"/>
                  <a:gd name="T6" fmla="*/ 12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lnTo>
                      <a:pt x="11" y="6"/>
                    </a:lnTo>
                    <a:lnTo>
                      <a:pt x="0" y="1"/>
                    </a:lnTo>
                    <a:lnTo>
                      <a:pt x="12" y="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51">
                <a:extLst>
                  <a:ext uri="{FF2B5EF4-FFF2-40B4-BE49-F238E27FC236}">
                    <a16:creationId xmlns:a16="http://schemas.microsoft.com/office/drawing/2014/main" id="{A9E7EA04-DBBE-48BB-9B79-010476F79613}"/>
                  </a:ext>
                </a:extLst>
              </p:cNvPr>
              <p:cNvSpPr>
                <a:spLocks/>
              </p:cNvSpPr>
              <p:nvPr/>
            </p:nvSpPr>
            <p:spPr bwMode="auto">
              <a:xfrm>
                <a:off x="6392863" y="4843463"/>
                <a:ext cx="12700" cy="15875"/>
              </a:xfrm>
              <a:custGeom>
                <a:avLst/>
                <a:gdLst>
                  <a:gd name="T0" fmla="*/ 8 w 8"/>
                  <a:gd name="T1" fmla="*/ 0 h 10"/>
                  <a:gd name="T2" fmla="*/ 4 w 8"/>
                  <a:gd name="T3" fmla="*/ 9 h 10"/>
                  <a:gd name="T4" fmla="*/ 0 w 8"/>
                  <a:gd name="T5" fmla="*/ 8 h 10"/>
                  <a:gd name="T6" fmla="*/ 5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4" y="9"/>
                    </a:lnTo>
                    <a:lnTo>
                      <a:pt x="0" y="8"/>
                    </a:lnTo>
                    <a:lnTo>
                      <a:pt x="5" y="10"/>
                    </a:lnTo>
                    <a:lnTo>
                      <a:pt x="8"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52">
                <a:extLst>
                  <a:ext uri="{FF2B5EF4-FFF2-40B4-BE49-F238E27FC236}">
                    <a16:creationId xmlns:a16="http://schemas.microsoft.com/office/drawing/2014/main" id="{9F843E91-0B73-4411-900C-B23B9C209287}"/>
                  </a:ext>
                </a:extLst>
              </p:cNvPr>
              <p:cNvSpPr>
                <a:spLocks/>
              </p:cNvSpPr>
              <p:nvPr/>
            </p:nvSpPr>
            <p:spPr bwMode="auto">
              <a:xfrm>
                <a:off x="6392863" y="4843463"/>
                <a:ext cx="12700" cy="15875"/>
              </a:xfrm>
              <a:custGeom>
                <a:avLst/>
                <a:gdLst>
                  <a:gd name="T0" fmla="*/ 8 w 8"/>
                  <a:gd name="T1" fmla="*/ 0 h 10"/>
                  <a:gd name="T2" fmla="*/ 4 w 8"/>
                  <a:gd name="T3" fmla="*/ 9 h 10"/>
                  <a:gd name="T4" fmla="*/ 0 w 8"/>
                  <a:gd name="T5" fmla="*/ 8 h 10"/>
                  <a:gd name="T6" fmla="*/ 5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lnTo>
                      <a:pt x="4" y="9"/>
                    </a:lnTo>
                    <a:lnTo>
                      <a:pt x="0" y="8"/>
                    </a:lnTo>
                    <a:lnTo>
                      <a:pt x="5" y="1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53">
                <a:extLst>
                  <a:ext uri="{FF2B5EF4-FFF2-40B4-BE49-F238E27FC236}">
                    <a16:creationId xmlns:a16="http://schemas.microsoft.com/office/drawing/2014/main" id="{4B601F98-7248-4E8B-97A1-875A6F9607A7}"/>
                  </a:ext>
                </a:extLst>
              </p:cNvPr>
              <p:cNvSpPr>
                <a:spLocks/>
              </p:cNvSpPr>
              <p:nvPr/>
            </p:nvSpPr>
            <p:spPr bwMode="auto">
              <a:xfrm>
                <a:off x="6405563" y="4843463"/>
                <a:ext cx="6350" cy="17463"/>
              </a:xfrm>
              <a:custGeom>
                <a:avLst/>
                <a:gdLst>
                  <a:gd name="T0" fmla="*/ 0 w 4"/>
                  <a:gd name="T1" fmla="*/ 0 h 11"/>
                  <a:gd name="T2" fmla="*/ 4 w 4"/>
                  <a:gd name="T3" fmla="*/ 2 h 11"/>
                  <a:gd name="T4" fmla="*/ 4 w 4"/>
                  <a:gd name="T5" fmla="*/ 11 h 11"/>
                  <a:gd name="T6" fmla="*/ 0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4" y="2"/>
                    </a:lnTo>
                    <a:lnTo>
                      <a:pt x="4" y="11"/>
                    </a:lnTo>
                    <a:lnTo>
                      <a:pt x="0" y="11"/>
                    </a:lnTo>
                    <a:lnTo>
                      <a:pt x="0" y="0"/>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54">
                <a:extLst>
                  <a:ext uri="{FF2B5EF4-FFF2-40B4-BE49-F238E27FC236}">
                    <a16:creationId xmlns:a16="http://schemas.microsoft.com/office/drawing/2014/main" id="{00483A6A-131F-4393-9AA2-236934697605}"/>
                  </a:ext>
                </a:extLst>
              </p:cNvPr>
              <p:cNvSpPr>
                <a:spLocks/>
              </p:cNvSpPr>
              <p:nvPr/>
            </p:nvSpPr>
            <p:spPr bwMode="auto">
              <a:xfrm>
                <a:off x="6405563" y="4843463"/>
                <a:ext cx="6350" cy="17463"/>
              </a:xfrm>
              <a:custGeom>
                <a:avLst/>
                <a:gdLst>
                  <a:gd name="T0" fmla="*/ 0 w 4"/>
                  <a:gd name="T1" fmla="*/ 0 h 11"/>
                  <a:gd name="T2" fmla="*/ 4 w 4"/>
                  <a:gd name="T3" fmla="*/ 2 h 11"/>
                  <a:gd name="T4" fmla="*/ 4 w 4"/>
                  <a:gd name="T5" fmla="*/ 11 h 11"/>
                  <a:gd name="T6" fmla="*/ 0 w 4"/>
                  <a:gd name="T7" fmla="*/ 1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lnTo>
                      <a:pt x="4" y="2"/>
                    </a:lnTo>
                    <a:lnTo>
                      <a:pt x="4" y="11"/>
                    </a:lnTo>
                    <a:lnTo>
                      <a:pt x="0"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55">
                <a:extLst>
                  <a:ext uri="{FF2B5EF4-FFF2-40B4-BE49-F238E27FC236}">
                    <a16:creationId xmlns:a16="http://schemas.microsoft.com/office/drawing/2014/main" id="{38FD2EA6-274A-4E02-9D4F-E0048EBE62D9}"/>
                  </a:ext>
                </a:extLst>
              </p:cNvPr>
              <p:cNvSpPr>
                <a:spLocks/>
              </p:cNvSpPr>
              <p:nvPr/>
            </p:nvSpPr>
            <p:spPr bwMode="auto">
              <a:xfrm>
                <a:off x="6367463" y="4787901"/>
                <a:ext cx="69850" cy="41275"/>
              </a:xfrm>
              <a:custGeom>
                <a:avLst/>
                <a:gdLst>
                  <a:gd name="T0" fmla="*/ 25 w 44"/>
                  <a:gd name="T1" fmla="*/ 0 h 26"/>
                  <a:gd name="T2" fmla="*/ 16 w 44"/>
                  <a:gd name="T3" fmla="*/ 8 h 26"/>
                  <a:gd name="T4" fmla="*/ 0 w 44"/>
                  <a:gd name="T5" fmla="*/ 5 h 26"/>
                  <a:gd name="T6" fmla="*/ 26 w 44"/>
                  <a:gd name="T7" fmla="*/ 26 h 26"/>
                  <a:gd name="T8" fmla="*/ 44 w 44"/>
                  <a:gd name="T9" fmla="*/ 13 h 26"/>
                  <a:gd name="T10" fmla="*/ 25 w 44"/>
                  <a:gd name="T11" fmla="*/ 0 h 26"/>
                </a:gdLst>
                <a:ahLst/>
                <a:cxnLst>
                  <a:cxn ang="0">
                    <a:pos x="T0" y="T1"/>
                  </a:cxn>
                  <a:cxn ang="0">
                    <a:pos x="T2" y="T3"/>
                  </a:cxn>
                  <a:cxn ang="0">
                    <a:pos x="T4" y="T5"/>
                  </a:cxn>
                  <a:cxn ang="0">
                    <a:pos x="T6" y="T7"/>
                  </a:cxn>
                  <a:cxn ang="0">
                    <a:pos x="T8" y="T9"/>
                  </a:cxn>
                  <a:cxn ang="0">
                    <a:pos x="T10" y="T11"/>
                  </a:cxn>
                </a:cxnLst>
                <a:rect l="0" t="0" r="r" b="b"/>
                <a:pathLst>
                  <a:path w="44" h="26">
                    <a:moveTo>
                      <a:pt x="25" y="0"/>
                    </a:moveTo>
                    <a:lnTo>
                      <a:pt x="16" y="8"/>
                    </a:lnTo>
                    <a:lnTo>
                      <a:pt x="0" y="5"/>
                    </a:lnTo>
                    <a:lnTo>
                      <a:pt x="26" y="26"/>
                    </a:lnTo>
                    <a:lnTo>
                      <a:pt x="44" y="13"/>
                    </a:lnTo>
                    <a:lnTo>
                      <a:pt x="25" y="0"/>
                    </a:lnTo>
                    <a:close/>
                  </a:path>
                </a:pathLst>
              </a:custGeom>
              <a:solidFill>
                <a:srgbClr val="F2D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56">
                <a:extLst>
                  <a:ext uri="{FF2B5EF4-FFF2-40B4-BE49-F238E27FC236}">
                    <a16:creationId xmlns:a16="http://schemas.microsoft.com/office/drawing/2014/main" id="{DD6E2480-B831-42C7-9CE2-01A0B9C72F9D}"/>
                  </a:ext>
                </a:extLst>
              </p:cNvPr>
              <p:cNvSpPr>
                <a:spLocks/>
              </p:cNvSpPr>
              <p:nvPr/>
            </p:nvSpPr>
            <p:spPr bwMode="auto">
              <a:xfrm>
                <a:off x="6367463" y="4787901"/>
                <a:ext cx="69850" cy="41275"/>
              </a:xfrm>
              <a:custGeom>
                <a:avLst/>
                <a:gdLst>
                  <a:gd name="T0" fmla="*/ 25 w 44"/>
                  <a:gd name="T1" fmla="*/ 0 h 26"/>
                  <a:gd name="T2" fmla="*/ 16 w 44"/>
                  <a:gd name="T3" fmla="*/ 8 h 26"/>
                  <a:gd name="T4" fmla="*/ 0 w 44"/>
                  <a:gd name="T5" fmla="*/ 5 h 26"/>
                  <a:gd name="T6" fmla="*/ 26 w 44"/>
                  <a:gd name="T7" fmla="*/ 26 h 26"/>
                  <a:gd name="T8" fmla="*/ 44 w 44"/>
                  <a:gd name="T9" fmla="*/ 13 h 26"/>
                  <a:gd name="T10" fmla="*/ 25 w 44"/>
                  <a:gd name="T11" fmla="*/ 0 h 26"/>
                </a:gdLst>
                <a:ahLst/>
                <a:cxnLst>
                  <a:cxn ang="0">
                    <a:pos x="T0" y="T1"/>
                  </a:cxn>
                  <a:cxn ang="0">
                    <a:pos x="T2" y="T3"/>
                  </a:cxn>
                  <a:cxn ang="0">
                    <a:pos x="T4" y="T5"/>
                  </a:cxn>
                  <a:cxn ang="0">
                    <a:pos x="T6" y="T7"/>
                  </a:cxn>
                  <a:cxn ang="0">
                    <a:pos x="T8" y="T9"/>
                  </a:cxn>
                  <a:cxn ang="0">
                    <a:pos x="T10" y="T11"/>
                  </a:cxn>
                </a:cxnLst>
                <a:rect l="0" t="0" r="r" b="b"/>
                <a:pathLst>
                  <a:path w="44" h="26">
                    <a:moveTo>
                      <a:pt x="25" y="0"/>
                    </a:moveTo>
                    <a:lnTo>
                      <a:pt x="16" y="8"/>
                    </a:lnTo>
                    <a:lnTo>
                      <a:pt x="0" y="5"/>
                    </a:lnTo>
                    <a:lnTo>
                      <a:pt x="26" y="26"/>
                    </a:lnTo>
                    <a:lnTo>
                      <a:pt x="44" y="13"/>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57">
                <a:extLst>
                  <a:ext uri="{FF2B5EF4-FFF2-40B4-BE49-F238E27FC236}">
                    <a16:creationId xmlns:a16="http://schemas.microsoft.com/office/drawing/2014/main" id="{8DAC35D2-305C-4298-AC2D-4D784EE68314}"/>
                  </a:ext>
                </a:extLst>
              </p:cNvPr>
              <p:cNvSpPr>
                <a:spLocks/>
              </p:cNvSpPr>
              <p:nvPr/>
            </p:nvSpPr>
            <p:spPr bwMode="auto">
              <a:xfrm>
                <a:off x="6427788" y="4972051"/>
                <a:ext cx="26987" cy="47625"/>
              </a:xfrm>
              <a:custGeom>
                <a:avLst/>
                <a:gdLst>
                  <a:gd name="T0" fmla="*/ 0 w 17"/>
                  <a:gd name="T1" fmla="*/ 0 h 30"/>
                  <a:gd name="T2" fmla="*/ 2 w 17"/>
                  <a:gd name="T3" fmla="*/ 9 h 30"/>
                  <a:gd name="T4" fmla="*/ 17 w 17"/>
                  <a:gd name="T5" fmla="*/ 30 h 30"/>
                  <a:gd name="T6" fmla="*/ 15 w 17"/>
                  <a:gd name="T7" fmla="*/ 20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2" y="9"/>
                    </a:lnTo>
                    <a:lnTo>
                      <a:pt x="17" y="30"/>
                    </a:lnTo>
                    <a:lnTo>
                      <a:pt x="15" y="20"/>
                    </a:lnTo>
                    <a:lnTo>
                      <a:pt x="0" y="0"/>
                    </a:lnTo>
                    <a:close/>
                  </a:path>
                </a:pathLst>
              </a:custGeom>
              <a:solidFill>
                <a:srgbClr val="E0E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58">
                <a:extLst>
                  <a:ext uri="{FF2B5EF4-FFF2-40B4-BE49-F238E27FC236}">
                    <a16:creationId xmlns:a16="http://schemas.microsoft.com/office/drawing/2014/main" id="{C8A86D94-0B81-4D4A-943D-62D4A36124C7}"/>
                  </a:ext>
                </a:extLst>
              </p:cNvPr>
              <p:cNvSpPr>
                <a:spLocks/>
              </p:cNvSpPr>
              <p:nvPr/>
            </p:nvSpPr>
            <p:spPr bwMode="auto">
              <a:xfrm>
                <a:off x="6427788" y="4972051"/>
                <a:ext cx="26987" cy="47625"/>
              </a:xfrm>
              <a:custGeom>
                <a:avLst/>
                <a:gdLst>
                  <a:gd name="T0" fmla="*/ 0 w 17"/>
                  <a:gd name="T1" fmla="*/ 0 h 30"/>
                  <a:gd name="T2" fmla="*/ 2 w 17"/>
                  <a:gd name="T3" fmla="*/ 9 h 30"/>
                  <a:gd name="T4" fmla="*/ 17 w 17"/>
                  <a:gd name="T5" fmla="*/ 30 h 30"/>
                  <a:gd name="T6" fmla="*/ 15 w 17"/>
                  <a:gd name="T7" fmla="*/ 20 h 30"/>
                  <a:gd name="T8" fmla="*/ 0 w 17"/>
                  <a:gd name="T9" fmla="*/ 0 h 30"/>
                </a:gdLst>
                <a:ahLst/>
                <a:cxnLst>
                  <a:cxn ang="0">
                    <a:pos x="T0" y="T1"/>
                  </a:cxn>
                  <a:cxn ang="0">
                    <a:pos x="T2" y="T3"/>
                  </a:cxn>
                  <a:cxn ang="0">
                    <a:pos x="T4" y="T5"/>
                  </a:cxn>
                  <a:cxn ang="0">
                    <a:pos x="T6" y="T7"/>
                  </a:cxn>
                  <a:cxn ang="0">
                    <a:pos x="T8" y="T9"/>
                  </a:cxn>
                </a:cxnLst>
                <a:rect l="0" t="0" r="r" b="b"/>
                <a:pathLst>
                  <a:path w="17" h="30">
                    <a:moveTo>
                      <a:pt x="0" y="0"/>
                    </a:moveTo>
                    <a:lnTo>
                      <a:pt x="2" y="9"/>
                    </a:lnTo>
                    <a:lnTo>
                      <a:pt x="17" y="30"/>
                    </a:lnTo>
                    <a:lnTo>
                      <a:pt x="15" y="2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9">
                <a:extLst>
                  <a:ext uri="{FF2B5EF4-FFF2-40B4-BE49-F238E27FC236}">
                    <a16:creationId xmlns:a16="http://schemas.microsoft.com/office/drawing/2014/main" id="{221945FC-A441-49EB-93B1-1AF16725EA10}"/>
                  </a:ext>
                </a:extLst>
              </p:cNvPr>
              <p:cNvSpPr>
                <a:spLocks/>
              </p:cNvSpPr>
              <p:nvPr/>
            </p:nvSpPr>
            <p:spPr bwMode="auto">
              <a:xfrm>
                <a:off x="6410325" y="4859338"/>
                <a:ext cx="41275" cy="144463"/>
              </a:xfrm>
              <a:custGeom>
                <a:avLst/>
                <a:gdLst>
                  <a:gd name="T0" fmla="*/ 1 w 26"/>
                  <a:gd name="T1" fmla="*/ 0 h 91"/>
                  <a:gd name="T2" fmla="*/ 1 w 26"/>
                  <a:gd name="T3" fmla="*/ 1 h 91"/>
                  <a:gd name="T4" fmla="*/ 1 w 26"/>
                  <a:gd name="T5" fmla="*/ 1 h 91"/>
                  <a:gd name="T6" fmla="*/ 0 w 26"/>
                  <a:gd name="T7" fmla="*/ 13 h 91"/>
                  <a:gd name="T8" fmla="*/ 11 w 26"/>
                  <a:gd name="T9" fmla="*/ 71 h 91"/>
                  <a:gd name="T10" fmla="*/ 26 w 26"/>
                  <a:gd name="T11" fmla="*/ 91 h 91"/>
                  <a:gd name="T12" fmla="*/ 1 w 2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26" h="91">
                    <a:moveTo>
                      <a:pt x="1" y="0"/>
                    </a:moveTo>
                    <a:lnTo>
                      <a:pt x="1" y="1"/>
                    </a:lnTo>
                    <a:lnTo>
                      <a:pt x="1" y="1"/>
                    </a:lnTo>
                    <a:lnTo>
                      <a:pt x="0" y="13"/>
                    </a:lnTo>
                    <a:lnTo>
                      <a:pt x="11" y="71"/>
                    </a:lnTo>
                    <a:lnTo>
                      <a:pt x="26" y="91"/>
                    </a:lnTo>
                    <a:lnTo>
                      <a:pt x="1" y="0"/>
                    </a:lnTo>
                    <a:close/>
                  </a:path>
                </a:pathLst>
              </a:custGeom>
              <a:solidFill>
                <a:srgbClr val="E0E1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60">
                <a:extLst>
                  <a:ext uri="{FF2B5EF4-FFF2-40B4-BE49-F238E27FC236}">
                    <a16:creationId xmlns:a16="http://schemas.microsoft.com/office/drawing/2014/main" id="{ABFA2FFB-0BAC-4406-91D8-526ABF6067A4}"/>
                  </a:ext>
                </a:extLst>
              </p:cNvPr>
              <p:cNvSpPr>
                <a:spLocks/>
              </p:cNvSpPr>
              <p:nvPr/>
            </p:nvSpPr>
            <p:spPr bwMode="auto">
              <a:xfrm>
                <a:off x="6410325" y="4859338"/>
                <a:ext cx="41275" cy="144463"/>
              </a:xfrm>
              <a:custGeom>
                <a:avLst/>
                <a:gdLst>
                  <a:gd name="T0" fmla="*/ 1 w 26"/>
                  <a:gd name="T1" fmla="*/ 0 h 91"/>
                  <a:gd name="T2" fmla="*/ 1 w 26"/>
                  <a:gd name="T3" fmla="*/ 1 h 91"/>
                  <a:gd name="T4" fmla="*/ 1 w 26"/>
                  <a:gd name="T5" fmla="*/ 1 h 91"/>
                  <a:gd name="T6" fmla="*/ 0 w 26"/>
                  <a:gd name="T7" fmla="*/ 13 h 91"/>
                  <a:gd name="T8" fmla="*/ 11 w 26"/>
                  <a:gd name="T9" fmla="*/ 71 h 91"/>
                  <a:gd name="T10" fmla="*/ 26 w 26"/>
                  <a:gd name="T11" fmla="*/ 91 h 91"/>
                  <a:gd name="T12" fmla="*/ 1 w 26"/>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26" h="91">
                    <a:moveTo>
                      <a:pt x="1" y="0"/>
                    </a:moveTo>
                    <a:lnTo>
                      <a:pt x="1" y="1"/>
                    </a:lnTo>
                    <a:lnTo>
                      <a:pt x="1" y="1"/>
                    </a:lnTo>
                    <a:lnTo>
                      <a:pt x="0" y="13"/>
                    </a:lnTo>
                    <a:lnTo>
                      <a:pt x="11" y="71"/>
                    </a:lnTo>
                    <a:lnTo>
                      <a:pt x="26" y="9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61">
                <a:extLst>
                  <a:ext uri="{FF2B5EF4-FFF2-40B4-BE49-F238E27FC236}">
                    <a16:creationId xmlns:a16="http://schemas.microsoft.com/office/drawing/2014/main" id="{A5936765-1FD8-4817-BB2B-72129DE4FC63}"/>
                  </a:ext>
                </a:extLst>
              </p:cNvPr>
              <p:cNvSpPr>
                <a:spLocks/>
              </p:cNvSpPr>
              <p:nvPr/>
            </p:nvSpPr>
            <p:spPr bwMode="auto">
              <a:xfrm>
                <a:off x="6411913" y="4854576"/>
                <a:ext cx="0" cy="6350"/>
              </a:xfrm>
              <a:custGeom>
                <a:avLst/>
                <a:gdLst>
                  <a:gd name="T0" fmla="*/ 0 h 4"/>
                  <a:gd name="T1" fmla="*/ 4 h 4"/>
                  <a:gd name="T2" fmla="*/ 4 h 4"/>
                  <a:gd name="T3" fmla="*/ 3 h 4"/>
                  <a:gd name="T4" fmla="*/ 0 h 4"/>
                </a:gdLst>
                <a:ahLst/>
                <a:cxnLst>
                  <a:cxn ang="0">
                    <a:pos x="0" y="T0"/>
                  </a:cxn>
                  <a:cxn ang="0">
                    <a:pos x="0" y="T1"/>
                  </a:cxn>
                  <a:cxn ang="0">
                    <a:pos x="0" y="T2"/>
                  </a:cxn>
                  <a:cxn ang="0">
                    <a:pos x="0" y="T3"/>
                  </a:cxn>
                  <a:cxn ang="0">
                    <a:pos x="0" y="T4"/>
                  </a:cxn>
                </a:cxnLst>
                <a:rect l="0" t="0" r="r" b="b"/>
                <a:pathLst>
                  <a:path h="4">
                    <a:moveTo>
                      <a:pt x="0" y="0"/>
                    </a:moveTo>
                    <a:lnTo>
                      <a:pt x="0" y="4"/>
                    </a:lnTo>
                    <a:lnTo>
                      <a:pt x="0" y="4"/>
                    </a:lnTo>
                    <a:lnTo>
                      <a:pt x="0" y="3"/>
                    </a:lnTo>
                    <a:lnTo>
                      <a:pt x="0" y="0"/>
                    </a:lnTo>
                    <a:close/>
                  </a:path>
                </a:pathLst>
              </a:custGeom>
              <a:solidFill>
                <a:srgbClr val="2125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62">
                <a:extLst>
                  <a:ext uri="{FF2B5EF4-FFF2-40B4-BE49-F238E27FC236}">
                    <a16:creationId xmlns:a16="http://schemas.microsoft.com/office/drawing/2014/main" id="{4BD66459-AE61-4318-8B42-D243E9FB353A}"/>
                  </a:ext>
                </a:extLst>
              </p:cNvPr>
              <p:cNvSpPr>
                <a:spLocks/>
              </p:cNvSpPr>
              <p:nvPr/>
            </p:nvSpPr>
            <p:spPr bwMode="auto">
              <a:xfrm>
                <a:off x="6411913" y="4854576"/>
                <a:ext cx="0" cy="6350"/>
              </a:xfrm>
              <a:custGeom>
                <a:avLst/>
                <a:gdLst>
                  <a:gd name="T0" fmla="*/ 0 h 4"/>
                  <a:gd name="T1" fmla="*/ 4 h 4"/>
                  <a:gd name="T2" fmla="*/ 4 h 4"/>
                  <a:gd name="T3" fmla="*/ 3 h 4"/>
                  <a:gd name="T4" fmla="*/ 0 h 4"/>
                </a:gdLst>
                <a:ahLst/>
                <a:cxnLst>
                  <a:cxn ang="0">
                    <a:pos x="0" y="T0"/>
                  </a:cxn>
                  <a:cxn ang="0">
                    <a:pos x="0" y="T1"/>
                  </a:cxn>
                  <a:cxn ang="0">
                    <a:pos x="0" y="T2"/>
                  </a:cxn>
                  <a:cxn ang="0">
                    <a:pos x="0" y="T3"/>
                  </a:cxn>
                  <a:cxn ang="0">
                    <a:pos x="0" y="T4"/>
                  </a:cxn>
                </a:cxnLst>
                <a:rect l="0" t="0" r="r" b="b"/>
                <a:pathLst>
                  <a:path h="4">
                    <a:moveTo>
                      <a:pt x="0" y="0"/>
                    </a:moveTo>
                    <a:lnTo>
                      <a:pt x="0" y="4"/>
                    </a:lnTo>
                    <a:lnTo>
                      <a:pt x="0" y="4"/>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63">
                <a:extLst>
                  <a:ext uri="{FF2B5EF4-FFF2-40B4-BE49-F238E27FC236}">
                    <a16:creationId xmlns:a16="http://schemas.microsoft.com/office/drawing/2014/main" id="{D62EDE96-D807-4014-8A92-89E12F741B0B}"/>
                  </a:ext>
                </a:extLst>
              </p:cNvPr>
              <p:cNvSpPr>
                <a:spLocks/>
              </p:cNvSpPr>
              <p:nvPr/>
            </p:nvSpPr>
            <p:spPr bwMode="auto">
              <a:xfrm>
                <a:off x="6356350" y="4578351"/>
                <a:ext cx="161925" cy="276225"/>
              </a:xfrm>
              <a:custGeom>
                <a:avLst/>
                <a:gdLst>
                  <a:gd name="T0" fmla="*/ 102 w 102"/>
                  <a:gd name="T1" fmla="*/ 174 h 174"/>
                  <a:gd name="T2" fmla="*/ 93 w 102"/>
                  <a:gd name="T3" fmla="*/ 138 h 174"/>
                  <a:gd name="T4" fmla="*/ 10 w 102"/>
                  <a:gd name="T5" fmla="*/ 0 h 174"/>
                  <a:gd name="T6" fmla="*/ 0 w 102"/>
                  <a:gd name="T7" fmla="*/ 3 h 174"/>
                  <a:gd name="T8" fmla="*/ 59 w 102"/>
                  <a:gd name="T9" fmla="*/ 159 h 174"/>
                  <a:gd name="T10" fmla="*/ 102 w 102"/>
                  <a:gd name="T11" fmla="*/ 174 h 174"/>
                </a:gdLst>
                <a:ahLst/>
                <a:cxnLst>
                  <a:cxn ang="0">
                    <a:pos x="T0" y="T1"/>
                  </a:cxn>
                  <a:cxn ang="0">
                    <a:pos x="T2" y="T3"/>
                  </a:cxn>
                  <a:cxn ang="0">
                    <a:pos x="T4" y="T5"/>
                  </a:cxn>
                  <a:cxn ang="0">
                    <a:pos x="T6" y="T7"/>
                  </a:cxn>
                  <a:cxn ang="0">
                    <a:pos x="T8" y="T9"/>
                  </a:cxn>
                  <a:cxn ang="0">
                    <a:pos x="T10" y="T11"/>
                  </a:cxn>
                </a:cxnLst>
                <a:rect l="0" t="0" r="r" b="b"/>
                <a:pathLst>
                  <a:path w="102" h="174">
                    <a:moveTo>
                      <a:pt x="102" y="174"/>
                    </a:moveTo>
                    <a:lnTo>
                      <a:pt x="93" y="138"/>
                    </a:lnTo>
                    <a:lnTo>
                      <a:pt x="10" y="0"/>
                    </a:lnTo>
                    <a:lnTo>
                      <a:pt x="0" y="3"/>
                    </a:lnTo>
                    <a:lnTo>
                      <a:pt x="59" y="159"/>
                    </a:lnTo>
                    <a:lnTo>
                      <a:pt x="102" y="174"/>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64">
                <a:extLst>
                  <a:ext uri="{FF2B5EF4-FFF2-40B4-BE49-F238E27FC236}">
                    <a16:creationId xmlns:a16="http://schemas.microsoft.com/office/drawing/2014/main" id="{F4615FEF-6D39-4533-8B1F-BB1ED95E5B52}"/>
                  </a:ext>
                </a:extLst>
              </p:cNvPr>
              <p:cNvSpPr>
                <a:spLocks/>
              </p:cNvSpPr>
              <p:nvPr/>
            </p:nvSpPr>
            <p:spPr bwMode="auto">
              <a:xfrm>
                <a:off x="6400800" y="4854576"/>
                <a:ext cx="22225" cy="176213"/>
              </a:xfrm>
              <a:custGeom>
                <a:avLst/>
                <a:gdLst>
                  <a:gd name="T0" fmla="*/ 7 w 14"/>
                  <a:gd name="T1" fmla="*/ 0 h 111"/>
                  <a:gd name="T2" fmla="*/ 14 w 14"/>
                  <a:gd name="T3" fmla="*/ 105 h 111"/>
                  <a:gd name="T4" fmla="*/ 9 w 14"/>
                  <a:gd name="T5" fmla="*/ 111 h 111"/>
                  <a:gd name="T6" fmla="*/ 0 w 14"/>
                  <a:gd name="T7" fmla="*/ 107 h 111"/>
                  <a:gd name="T8" fmla="*/ 3 w 14"/>
                  <a:gd name="T9" fmla="*/ 2 h 111"/>
                  <a:gd name="T10" fmla="*/ 7 w 14"/>
                  <a:gd name="T11" fmla="*/ 0 h 111"/>
                </a:gdLst>
                <a:ahLst/>
                <a:cxnLst>
                  <a:cxn ang="0">
                    <a:pos x="T0" y="T1"/>
                  </a:cxn>
                  <a:cxn ang="0">
                    <a:pos x="T2" y="T3"/>
                  </a:cxn>
                  <a:cxn ang="0">
                    <a:pos x="T4" y="T5"/>
                  </a:cxn>
                  <a:cxn ang="0">
                    <a:pos x="T6" y="T7"/>
                  </a:cxn>
                  <a:cxn ang="0">
                    <a:pos x="T8" y="T9"/>
                  </a:cxn>
                  <a:cxn ang="0">
                    <a:pos x="T10" y="T11"/>
                  </a:cxn>
                </a:cxnLst>
                <a:rect l="0" t="0" r="r" b="b"/>
                <a:pathLst>
                  <a:path w="14" h="111">
                    <a:moveTo>
                      <a:pt x="7" y="0"/>
                    </a:moveTo>
                    <a:lnTo>
                      <a:pt x="14" y="105"/>
                    </a:lnTo>
                    <a:lnTo>
                      <a:pt x="9" y="111"/>
                    </a:lnTo>
                    <a:lnTo>
                      <a:pt x="0" y="107"/>
                    </a:lnTo>
                    <a:lnTo>
                      <a:pt x="3" y="2"/>
                    </a:lnTo>
                    <a:lnTo>
                      <a:pt x="7" y="0"/>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3F6B8B57-F264-4730-B48B-AF3AD76E942C}"/>
                </a:ext>
              </a:extLst>
            </p:cNvPr>
            <p:cNvGrpSpPr/>
            <p:nvPr/>
          </p:nvGrpSpPr>
          <p:grpSpPr>
            <a:xfrm>
              <a:off x="5959475" y="4851401"/>
              <a:ext cx="482600" cy="565150"/>
              <a:chOff x="5959475" y="4851401"/>
              <a:chExt cx="482600" cy="565150"/>
            </a:xfrm>
          </p:grpSpPr>
          <p:sp>
            <p:nvSpPr>
              <p:cNvPr id="40" name="Freeform 265">
                <a:extLst>
                  <a:ext uri="{FF2B5EF4-FFF2-40B4-BE49-F238E27FC236}">
                    <a16:creationId xmlns:a16="http://schemas.microsoft.com/office/drawing/2014/main" id="{54E8F870-A420-41D2-9A5D-891DCF3FFB2B}"/>
                  </a:ext>
                </a:extLst>
              </p:cNvPr>
              <p:cNvSpPr>
                <a:spLocks/>
              </p:cNvSpPr>
              <p:nvPr/>
            </p:nvSpPr>
            <p:spPr bwMode="auto">
              <a:xfrm>
                <a:off x="6394450" y="5348288"/>
                <a:ext cx="17462" cy="36513"/>
              </a:xfrm>
              <a:custGeom>
                <a:avLst/>
                <a:gdLst>
                  <a:gd name="T0" fmla="*/ 4 w 19"/>
                  <a:gd name="T1" fmla="*/ 0 h 39"/>
                  <a:gd name="T2" fmla="*/ 19 w 19"/>
                  <a:gd name="T3" fmla="*/ 0 h 39"/>
                  <a:gd name="T4" fmla="*/ 19 w 19"/>
                  <a:gd name="T5" fmla="*/ 39 h 39"/>
                  <a:gd name="T6" fmla="*/ 11 w 19"/>
                  <a:gd name="T7" fmla="*/ 16 h 39"/>
                  <a:gd name="T8" fmla="*/ 0 w 19"/>
                  <a:gd name="T9" fmla="*/ 14 h 39"/>
                  <a:gd name="T10" fmla="*/ 4 w 19"/>
                  <a:gd name="T11" fmla="*/ 0 h 39"/>
                </a:gdLst>
                <a:ahLst/>
                <a:cxnLst>
                  <a:cxn ang="0">
                    <a:pos x="T0" y="T1"/>
                  </a:cxn>
                  <a:cxn ang="0">
                    <a:pos x="T2" y="T3"/>
                  </a:cxn>
                  <a:cxn ang="0">
                    <a:pos x="T4" y="T5"/>
                  </a:cxn>
                  <a:cxn ang="0">
                    <a:pos x="T6" y="T7"/>
                  </a:cxn>
                  <a:cxn ang="0">
                    <a:pos x="T8" y="T9"/>
                  </a:cxn>
                  <a:cxn ang="0">
                    <a:pos x="T10" y="T11"/>
                  </a:cxn>
                </a:cxnLst>
                <a:rect l="0" t="0" r="r" b="b"/>
                <a:pathLst>
                  <a:path w="19" h="39">
                    <a:moveTo>
                      <a:pt x="4" y="0"/>
                    </a:moveTo>
                    <a:cubicBezTo>
                      <a:pt x="19" y="0"/>
                      <a:pt x="19" y="0"/>
                      <a:pt x="19" y="0"/>
                    </a:cubicBezTo>
                    <a:cubicBezTo>
                      <a:pt x="19" y="39"/>
                      <a:pt x="19" y="39"/>
                      <a:pt x="19" y="39"/>
                    </a:cubicBezTo>
                    <a:cubicBezTo>
                      <a:pt x="19" y="39"/>
                      <a:pt x="3" y="33"/>
                      <a:pt x="11" y="16"/>
                    </a:cubicBezTo>
                    <a:cubicBezTo>
                      <a:pt x="0" y="14"/>
                      <a:pt x="0" y="14"/>
                      <a:pt x="0" y="14"/>
                    </a:cubicBezTo>
                    <a:lnTo>
                      <a:pt x="4" y="0"/>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66">
                <a:extLst>
                  <a:ext uri="{FF2B5EF4-FFF2-40B4-BE49-F238E27FC236}">
                    <a16:creationId xmlns:a16="http://schemas.microsoft.com/office/drawing/2014/main" id="{BE327AA6-2479-4F55-A220-5DCE245D6565}"/>
                  </a:ext>
                </a:extLst>
              </p:cNvPr>
              <p:cNvSpPr>
                <a:spLocks noChangeArrowheads="1"/>
              </p:cNvSpPr>
              <p:nvPr/>
            </p:nvSpPr>
            <p:spPr bwMode="auto">
              <a:xfrm>
                <a:off x="6043613" y="5399088"/>
                <a:ext cx="398462" cy="17463"/>
              </a:xfrm>
              <a:prstGeom prst="ellipse">
                <a:avLst/>
              </a:pr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67">
                <a:extLst>
                  <a:ext uri="{FF2B5EF4-FFF2-40B4-BE49-F238E27FC236}">
                    <a16:creationId xmlns:a16="http://schemas.microsoft.com/office/drawing/2014/main" id="{FC28A103-8C0E-4D2B-93B5-E5573AA60F05}"/>
                  </a:ext>
                </a:extLst>
              </p:cNvPr>
              <p:cNvSpPr>
                <a:spLocks/>
              </p:cNvSpPr>
              <p:nvPr/>
            </p:nvSpPr>
            <p:spPr bwMode="auto">
              <a:xfrm>
                <a:off x="6157913" y="5170488"/>
                <a:ext cx="242887" cy="230188"/>
              </a:xfrm>
              <a:custGeom>
                <a:avLst/>
                <a:gdLst>
                  <a:gd name="T0" fmla="*/ 36 w 263"/>
                  <a:gd name="T1" fmla="*/ 1 h 250"/>
                  <a:gd name="T2" fmla="*/ 91 w 263"/>
                  <a:gd name="T3" fmla="*/ 2 h 250"/>
                  <a:gd name="T4" fmla="*/ 97 w 263"/>
                  <a:gd name="T5" fmla="*/ 6 h 250"/>
                  <a:gd name="T6" fmla="*/ 101 w 263"/>
                  <a:gd name="T7" fmla="*/ 195 h 250"/>
                  <a:gd name="T8" fmla="*/ 111 w 263"/>
                  <a:gd name="T9" fmla="*/ 198 h 250"/>
                  <a:gd name="T10" fmla="*/ 157 w 263"/>
                  <a:gd name="T11" fmla="*/ 183 h 250"/>
                  <a:gd name="T12" fmla="*/ 160 w 263"/>
                  <a:gd name="T13" fmla="*/ 182 h 250"/>
                  <a:gd name="T14" fmla="*/ 263 w 263"/>
                  <a:gd name="T15" fmla="*/ 192 h 250"/>
                  <a:gd name="T16" fmla="*/ 263 w 263"/>
                  <a:gd name="T17" fmla="*/ 209 h 250"/>
                  <a:gd name="T18" fmla="*/ 61 w 263"/>
                  <a:gd name="T19" fmla="*/ 249 h 250"/>
                  <a:gd name="T20" fmla="*/ 53 w 263"/>
                  <a:gd name="T21" fmla="*/ 248 h 250"/>
                  <a:gd name="T22" fmla="*/ 20 w 263"/>
                  <a:gd name="T23" fmla="*/ 147 h 250"/>
                  <a:gd name="T24" fmla="*/ 0 w 263"/>
                  <a:gd name="T25" fmla="*/ 46 h 250"/>
                  <a:gd name="T26" fmla="*/ 25 w 263"/>
                  <a:gd name="T27" fmla="*/ 10 h 250"/>
                  <a:gd name="T28" fmla="*/ 36 w 263"/>
                  <a:gd name="T29"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50">
                    <a:moveTo>
                      <a:pt x="36" y="1"/>
                    </a:moveTo>
                    <a:cubicBezTo>
                      <a:pt x="91" y="2"/>
                      <a:pt x="91" y="2"/>
                      <a:pt x="91" y="2"/>
                    </a:cubicBezTo>
                    <a:cubicBezTo>
                      <a:pt x="93" y="3"/>
                      <a:pt x="95" y="4"/>
                      <a:pt x="97" y="6"/>
                    </a:cubicBezTo>
                    <a:cubicBezTo>
                      <a:pt x="101" y="195"/>
                      <a:pt x="101" y="195"/>
                      <a:pt x="101" y="195"/>
                    </a:cubicBezTo>
                    <a:cubicBezTo>
                      <a:pt x="104" y="198"/>
                      <a:pt x="108" y="199"/>
                      <a:pt x="111" y="198"/>
                    </a:cubicBezTo>
                    <a:cubicBezTo>
                      <a:pt x="157" y="183"/>
                      <a:pt x="157" y="183"/>
                      <a:pt x="157" y="183"/>
                    </a:cubicBezTo>
                    <a:cubicBezTo>
                      <a:pt x="158" y="182"/>
                      <a:pt x="159" y="182"/>
                      <a:pt x="160" y="182"/>
                    </a:cubicBezTo>
                    <a:cubicBezTo>
                      <a:pt x="263" y="192"/>
                      <a:pt x="263" y="192"/>
                      <a:pt x="263" y="192"/>
                    </a:cubicBezTo>
                    <a:cubicBezTo>
                      <a:pt x="263" y="209"/>
                      <a:pt x="263" y="209"/>
                      <a:pt x="263" y="209"/>
                    </a:cubicBezTo>
                    <a:cubicBezTo>
                      <a:pt x="61" y="249"/>
                      <a:pt x="61" y="249"/>
                      <a:pt x="61" y="249"/>
                    </a:cubicBezTo>
                    <a:cubicBezTo>
                      <a:pt x="58" y="250"/>
                      <a:pt x="56" y="249"/>
                      <a:pt x="53" y="248"/>
                    </a:cubicBezTo>
                    <a:cubicBezTo>
                      <a:pt x="20" y="147"/>
                      <a:pt x="20" y="147"/>
                      <a:pt x="20" y="147"/>
                    </a:cubicBezTo>
                    <a:cubicBezTo>
                      <a:pt x="17" y="145"/>
                      <a:pt x="0" y="49"/>
                      <a:pt x="0" y="46"/>
                    </a:cubicBezTo>
                    <a:cubicBezTo>
                      <a:pt x="25" y="10"/>
                      <a:pt x="25" y="10"/>
                      <a:pt x="25" y="10"/>
                    </a:cubicBezTo>
                    <a:cubicBezTo>
                      <a:pt x="25" y="4"/>
                      <a:pt x="30" y="0"/>
                      <a:pt x="36" y="1"/>
                    </a:cubicBezTo>
                    <a:close/>
                  </a:path>
                </a:pathLst>
              </a:custGeom>
              <a:solidFill>
                <a:srgbClr val="2E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68">
                <a:extLst>
                  <a:ext uri="{FF2B5EF4-FFF2-40B4-BE49-F238E27FC236}">
                    <a16:creationId xmlns:a16="http://schemas.microsoft.com/office/drawing/2014/main" id="{2FFFA55F-76ED-4E4C-9183-08FEA1A71D14}"/>
                  </a:ext>
                </a:extLst>
              </p:cNvPr>
              <p:cNvSpPr>
                <a:spLocks/>
              </p:cNvSpPr>
              <p:nvPr/>
            </p:nvSpPr>
            <p:spPr bwMode="auto">
              <a:xfrm>
                <a:off x="6081713" y="5391151"/>
                <a:ext cx="36512" cy="17463"/>
              </a:xfrm>
              <a:custGeom>
                <a:avLst/>
                <a:gdLst>
                  <a:gd name="T0" fmla="*/ 40 w 40"/>
                  <a:gd name="T1" fmla="*/ 4 h 19"/>
                  <a:gd name="T2" fmla="*/ 40 w 40"/>
                  <a:gd name="T3" fmla="*/ 19 h 19"/>
                  <a:gd name="T4" fmla="*/ 0 w 40"/>
                  <a:gd name="T5" fmla="*/ 19 h 19"/>
                  <a:gd name="T6" fmla="*/ 23 w 40"/>
                  <a:gd name="T7" fmla="*/ 11 h 19"/>
                  <a:gd name="T8" fmla="*/ 25 w 40"/>
                  <a:gd name="T9" fmla="*/ 0 h 19"/>
                  <a:gd name="T10" fmla="*/ 40 w 40"/>
                  <a:gd name="T11" fmla="*/ 4 h 19"/>
                </a:gdLst>
                <a:ahLst/>
                <a:cxnLst>
                  <a:cxn ang="0">
                    <a:pos x="T0" y="T1"/>
                  </a:cxn>
                  <a:cxn ang="0">
                    <a:pos x="T2" y="T3"/>
                  </a:cxn>
                  <a:cxn ang="0">
                    <a:pos x="T4" y="T5"/>
                  </a:cxn>
                  <a:cxn ang="0">
                    <a:pos x="T6" y="T7"/>
                  </a:cxn>
                  <a:cxn ang="0">
                    <a:pos x="T8" y="T9"/>
                  </a:cxn>
                  <a:cxn ang="0">
                    <a:pos x="T10" y="T11"/>
                  </a:cxn>
                </a:cxnLst>
                <a:rect l="0" t="0" r="r" b="b"/>
                <a:pathLst>
                  <a:path w="40" h="19">
                    <a:moveTo>
                      <a:pt x="40" y="4"/>
                    </a:moveTo>
                    <a:cubicBezTo>
                      <a:pt x="40" y="19"/>
                      <a:pt x="40" y="19"/>
                      <a:pt x="40" y="19"/>
                    </a:cubicBezTo>
                    <a:cubicBezTo>
                      <a:pt x="0" y="19"/>
                      <a:pt x="0" y="19"/>
                      <a:pt x="0" y="19"/>
                    </a:cubicBezTo>
                    <a:cubicBezTo>
                      <a:pt x="0" y="19"/>
                      <a:pt x="7" y="3"/>
                      <a:pt x="23" y="11"/>
                    </a:cubicBezTo>
                    <a:cubicBezTo>
                      <a:pt x="25" y="0"/>
                      <a:pt x="25" y="0"/>
                      <a:pt x="25" y="0"/>
                    </a:cubicBezTo>
                    <a:lnTo>
                      <a:pt x="40" y="4"/>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69">
                <a:extLst>
                  <a:ext uri="{FF2B5EF4-FFF2-40B4-BE49-F238E27FC236}">
                    <a16:creationId xmlns:a16="http://schemas.microsoft.com/office/drawing/2014/main" id="{0EE4BD8D-52F0-46EB-B5D4-452D8A60A6E0}"/>
                  </a:ext>
                </a:extLst>
              </p:cNvPr>
              <p:cNvSpPr>
                <a:spLocks/>
              </p:cNvSpPr>
              <p:nvPr/>
            </p:nvSpPr>
            <p:spPr bwMode="auto">
              <a:xfrm>
                <a:off x="6054725" y="5168901"/>
                <a:ext cx="201612" cy="228600"/>
              </a:xfrm>
              <a:custGeom>
                <a:avLst/>
                <a:gdLst>
                  <a:gd name="T0" fmla="*/ 217 w 218"/>
                  <a:gd name="T1" fmla="*/ 11 h 247"/>
                  <a:gd name="T2" fmla="*/ 215 w 218"/>
                  <a:gd name="T3" fmla="*/ 66 h 247"/>
                  <a:gd name="T4" fmla="*/ 212 w 218"/>
                  <a:gd name="T5" fmla="*/ 72 h 247"/>
                  <a:gd name="T6" fmla="*/ 66 w 218"/>
                  <a:gd name="T7" fmla="*/ 85 h 247"/>
                  <a:gd name="T8" fmla="*/ 63 w 218"/>
                  <a:gd name="T9" fmla="*/ 95 h 247"/>
                  <a:gd name="T10" fmla="*/ 79 w 218"/>
                  <a:gd name="T11" fmla="*/ 141 h 247"/>
                  <a:gd name="T12" fmla="*/ 79 w 218"/>
                  <a:gd name="T13" fmla="*/ 144 h 247"/>
                  <a:gd name="T14" fmla="*/ 69 w 218"/>
                  <a:gd name="T15" fmla="*/ 247 h 247"/>
                  <a:gd name="T16" fmla="*/ 53 w 218"/>
                  <a:gd name="T17" fmla="*/ 247 h 247"/>
                  <a:gd name="T18" fmla="*/ 1 w 218"/>
                  <a:gd name="T19" fmla="*/ 40 h 247"/>
                  <a:gd name="T20" fmla="*/ 2 w 218"/>
                  <a:gd name="T21" fmla="*/ 33 h 247"/>
                  <a:gd name="T22" fmla="*/ 115 w 218"/>
                  <a:gd name="T23" fmla="*/ 4 h 247"/>
                  <a:gd name="T24" fmla="*/ 122 w 218"/>
                  <a:gd name="T25" fmla="*/ 0 h 247"/>
                  <a:gd name="T26" fmla="*/ 208 w 218"/>
                  <a:gd name="T27" fmla="*/ 0 h 247"/>
                  <a:gd name="T28" fmla="*/ 217 w 218"/>
                  <a:gd name="T29" fmla="*/ 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47">
                    <a:moveTo>
                      <a:pt x="217" y="11"/>
                    </a:moveTo>
                    <a:cubicBezTo>
                      <a:pt x="215" y="66"/>
                      <a:pt x="215" y="66"/>
                      <a:pt x="215" y="66"/>
                    </a:cubicBezTo>
                    <a:cubicBezTo>
                      <a:pt x="215" y="68"/>
                      <a:pt x="214" y="71"/>
                      <a:pt x="212" y="72"/>
                    </a:cubicBezTo>
                    <a:cubicBezTo>
                      <a:pt x="66" y="85"/>
                      <a:pt x="66" y="85"/>
                      <a:pt x="66" y="85"/>
                    </a:cubicBezTo>
                    <a:cubicBezTo>
                      <a:pt x="63" y="87"/>
                      <a:pt x="62" y="91"/>
                      <a:pt x="63" y="95"/>
                    </a:cubicBezTo>
                    <a:cubicBezTo>
                      <a:pt x="79" y="141"/>
                      <a:pt x="79" y="141"/>
                      <a:pt x="79" y="141"/>
                    </a:cubicBezTo>
                    <a:cubicBezTo>
                      <a:pt x="79" y="142"/>
                      <a:pt x="79" y="143"/>
                      <a:pt x="79" y="144"/>
                    </a:cubicBezTo>
                    <a:cubicBezTo>
                      <a:pt x="69" y="247"/>
                      <a:pt x="69" y="247"/>
                      <a:pt x="69" y="247"/>
                    </a:cubicBezTo>
                    <a:cubicBezTo>
                      <a:pt x="53" y="247"/>
                      <a:pt x="53" y="247"/>
                      <a:pt x="53" y="247"/>
                    </a:cubicBezTo>
                    <a:cubicBezTo>
                      <a:pt x="1" y="40"/>
                      <a:pt x="1" y="40"/>
                      <a:pt x="1" y="40"/>
                    </a:cubicBezTo>
                    <a:cubicBezTo>
                      <a:pt x="0" y="37"/>
                      <a:pt x="1" y="35"/>
                      <a:pt x="2" y="33"/>
                    </a:cubicBezTo>
                    <a:cubicBezTo>
                      <a:pt x="115" y="4"/>
                      <a:pt x="115" y="4"/>
                      <a:pt x="115" y="4"/>
                    </a:cubicBezTo>
                    <a:cubicBezTo>
                      <a:pt x="117" y="1"/>
                      <a:pt x="119" y="0"/>
                      <a:pt x="122" y="0"/>
                    </a:cubicBezTo>
                    <a:cubicBezTo>
                      <a:pt x="208" y="0"/>
                      <a:pt x="208" y="0"/>
                      <a:pt x="208" y="0"/>
                    </a:cubicBezTo>
                    <a:cubicBezTo>
                      <a:pt x="214" y="0"/>
                      <a:pt x="218" y="5"/>
                      <a:pt x="217" y="11"/>
                    </a:cubicBez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0">
                <a:extLst>
                  <a:ext uri="{FF2B5EF4-FFF2-40B4-BE49-F238E27FC236}">
                    <a16:creationId xmlns:a16="http://schemas.microsoft.com/office/drawing/2014/main" id="{1CC9D471-992E-426C-8651-3D1A19F3BFD6}"/>
                  </a:ext>
                </a:extLst>
              </p:cNvPr>
              <p:cNvSpPr>
                <a:spLocks/>
              </p:cNvSpPr>
              <p:nvPr/>
            </p:nvSpPr>
            <p:spPr bwMode="auto">
              <a:xfrm>
                <a:off x="6089650" y="4870451"/>
                <a:ext cx="130175" cy="157163"/>
              </a:xfrm>
              <a:custGeom>
                <a:avLst/>
                <a:gdLst>
                  <a:gd name="T0" fmla="*/ 82 w 82"/>
                  <a:gd name="T1" fmla="*/ 67 h 99"/>
                  <a:gd name="T2" fmla="*/ 5 w 82"/>
                  <a:gd name="T3" fmla="*/ 0 h 99"/>
                  <a:gd name="T4" fmla="*/ 0 w 82"/>
                  <a:gd name="T5" fmla="*/ 7 h 99"/>
                  <a:gd name="T6" fmla="*/ 62 w 82"/>
                  <a:gd name="T7" fmla="*/ 99 h 99"/>
                  <a:gd name="T8" fmla="*/ 82 w 82"/>
                  <a:gd name="T9" fmla="*/ 67 h 99"/>
                </a:gdLst>
                <a:ahLst/>
                <a:cxnLst>
                  <a:cxn ang="0">
                    <a:pos x="T0" y="T1"/>
                  </a:cxn>
                  <a:cxn ang="0">
                    <a:pos x="T2" y="T3"/>
                  </a:cxn>
                  <a:cxn ang="0">
                    <a:pos x="T4" y="T5"/>
                  </a:cxn>
                  <a:cxn ang="0">
                    <a:pos x="T6" y="T7"/>
                  </a:cxn>
                  <a:cxn ang="0">
                    <a:pos x="T8" y="T9"/>
                  </a:cxn>
                </a:cxnLst>
                <a:rect l="0" t="0" r="r" b="b"/>
                <a:pathLst>
                  <a:path w="82" h="99">
                    <a:moveTo>
                      <a:pt x="82" y="67"/>
                    </a:moveTo>
                    <a:lnTo>
                      <a:pt x="5" y="0"/>
                    </a:lnTo>
                    <a:lnTo>
                      <a:pt x="0" y="7"/>
                    </a:lnTo>
                    <a:lnTo>
                      <a:pt x="62" y="99"/>
                    </a:lnTo>
                    <a:lnTo>
                      <a:pt x="82" y="67"/>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71">
                <a:extLst>
                  <a:ext uri="{FF2B5EF4-FFF2-40B4-BE49-F238E27FC236}">
                    <a16:creationId xmlns:a16="http://schemas.microsoft.com/office/drawing/2014/main" id="{00D99564-0F48-4AD0-945E-CDF96E46DFC8}"/>
                  </a:ext>
                </a:extLst>
              </p:cNvPr>
              <p:cNvSpPr>
                <a:spLocks/>
              </p:cNvSpPr>
              <p:nvPr/>
            </p:nvSpPr>
            <p:spPr bwMode="auto">
              <a:xfrm>
                <a:off x="6089650" y="4870451"/>
                <a:ext cx="130175" cy="157163"/>
              </a:xfrm>
              <a:custGeom>
                <a:avLst/>
                <a:gdLst>
                  <a:gd name="T0" fmla="*/ 82 w 82"/>
                  <a:gd name="T1" fmla="*/ 67 h 99"/>
                  <a:gd name="T2" fmla="*/ 5 w 82"/>
                  <a:gd name="T3" fmla="*/ 0 h 99"/>
                  <a:gd name="T4" fmla="*/ 0 w 82"/>
                  <a:gd name="T5" fmla="*/ 7 h 99"/>
                  <a:gd name="T6" fmla="*/ 62 w 82"/>
                  <a:gd name="T7" fmla="*/ 99 h 99"/>
                  <a:gd name="T8" fmla="*/ 82 w 82"/>
                  <a:gd name="T9" fmla="*/ 67 h 99"/>
                </a:gdLst>
                <a:ahLst/>
                <a:cxnLst>
                  <a:cxn ang="0">
                    <a:pos x="T0" y="T1"/>
                  </a:cxn>
                  <a:cxn ang="0">
                    <a:pos x="T2" y="T3"/>
                  </a:cxn>
                  <a:cxn ang="0">
                    <a:pos x="T4" y="T5"/>
                  </a:cxn>
                  <a:cxn ang="0">
                    <a:pos x="T6" y="T7"/>
                  </a:cxn>
                  <a:cxn ang="0">
                    <a:pos x="T8" y="T9"/>
                  </a:cxn>
                </a:cxnLst>
                <a:rect l="0" t="0" r="r" b="b"/>
                <a:pathLst>
                  <a:path w="82" h="99">
                    <a:moveTo>
                      <a:pt x="82" y="67"/>
                    </a:moveTo>
                    <a:lnTo>
                      <a:pt x="5" y="0"/>
                    </a:lnTo>
                    <a:lnTo>
                      <a:pt x="0" y="7"/>
                    </a:lnTo>
                    <a:lnTo>
                      <a:pt x="62" y="99"/>
                    </a:lnTo>
                    <a:lnTo>
                      <a:pt x="82" y="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72">
                <a:extLst>
                  <a:ext uri="{FF2B5EF4-FFF2-40B4-BE49-F238E27FC236}">
                    <a16:creationId xmlns:a16="http://schemas.microsoft.com/office/drawing/2014/main" id="{F6D07B94-2DFF-431B-B2F5-FCAE0D0A19D2}"/>
                  </a:ext>
                </a:extLst>
              </p:cNvPr>
              <p:cNvSpPr>
                <a:spLocks/>
              </p:cNvSpPr>
              <p:nvPr/>
            </p:nvSpPr>
            <p:spPr bwMode="auto">
              <a:xfrm>
                <a:off x="6145213" y="4957763"/>
                <a:ext cx="115887" cy="217488"/>
              </a:xfrm>
              <a:custGeom>
                <a:avLst/>
                <a:gdLst>
                  <a:gd name="T0" fmla="*/ 31 w 125"/>
                  <a:gd name="T1" fmla="*/ 20 h 235"/>
                  <a:gd name="T2" fmla="*/ 1 w 125"/>
                  <a:gd name="T3" fmla="*/ 73 h 235"/>
                  <a:gd name="T4" fmla="*/ 0 w 125"/>
                  <a:gd name="T5" fmla="*/ 74 h 235"/>
                  <a:gd name="T6" fmla="*/ 10 w 125"/>
                  <a:gd name="T7" fmla="*/ 235 h 235"/>
                  <a:gd name="T8" fmla="*/ 97 w 125"/>
                  <a:gd name="T9" fmla="*/ 235 h 235"/>
                  <a:gd name="T10" fmla="*/ 114 w 125"/>
                  <a:gd name="T11" fmla="*/ 219 h 235"/>
                  <a:gd name="T12" fmla="*/ 124 w 125"/>
                  <a:gd name="T13" fmla="*/ 44 h 235"/>
                  <a:gd name="T14" fmla="*/ 116 w 125"/>
                  <a:gd name="T15" fmla="*/ 28 h 235"/>
                  <a:gd name="T16" fmla="*/ 73 w 125"/>
                  <a:gd name="T17" fmla="*/ 3 h 235"/>
                  <a:gd name="T18" fmla="*/ 56 w 125"/>
                  <a:gd name="T19" fmla="*/ 3 h 235"/>
                  <a:gd name="T20" fmla="*/ 37 w 125"/>
                  <a:gd name="T21" fmla="*/ 13 h 235"/>
                  <a:gd name="T22" fmla="*/ 31 w 125"/>
                  <a:gd name="T23" fmla="*/ 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35">
                    <a:moveTo>
                      <a:pt x="31" y="20"/>
                    </a:moveTo>
                    <a:cubicBezTo>
                      <a:pt x="1" y="73"/>
                      <a:pt x="1" y="73"/>
                      <a:pt x="1" y="73"/>
                    </a:cubicBezTo>
                    <a:cubicBezTo>
                      <a:pt x="0" y="73"/>
                      <a:pt x="0" y="74"/>
                      <a:pt x="0" y="74"/>
                    </a:cubicBezTo>
                    <a:cubicBezTo>
                      <a:pt x="10" y="235"/>
                      <a:pt x="10" y="235"/>
                      <a:pt x="10" y="235"/>
                    </a:cubicBezTo>
                    <a:cubicBezTo>
                      <a:pt x="97" y="235"/>
                      <a:pt x="97" y="235"/>
                      <a:pt x="97" y="235"/>
                    </a:cubicBezTo>
                    <a:cubicBezTo>
                      <a:pt x="106" y="235"/>
                      <a:pt x="114" y="228"/>
                      <a:pt x="114" y="219"/>
                    </a:cubicBezTo>
                    <a:cubicBezTo>
                      <a:pt x="124" y="44"/>
                      <a:pt x="124" y="44"/>
                      <a:pt x="124" y="44"/>
                    </a:cubicBezTo>
                    <a:cubicBezTo>
                      <a:pt x="125" y="37"/>
                      <a:pt x="121" y="31"/>
                      <a:pt x="116" y="28"/>
                    </a:cubicBezTo>
                    <a:cubicBezTo>
                      <a:pt x="73" y="3"/>
                      <a:pt x="73" y="3"/>
                      <a:pt x="73" y="3"/>
                    </a:cubicBezTo>
                    <a:cubicBezTo>
                      <a:pt x="67" y="0"/>
                      <a:pt x="61" y="0"/>
                      <a:pt x="56" y="3"/>
                    </a:cubicBezTo>
                    <a:cubicBezTo>
                      <a:pt x="37" y="13"/>
                      <a:pt x="37" y="13"/>
                      <a:pt x="37" y="13"/>
                    </a:cubicBezTo>
                    <a:cubicBezTo>
                      <a:pt x="35" y="15"/>
                      <a:pt x="33" y="17"/>
                      <a:pt x="31" y="20"/>
                    </a:cubicBezTo>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73">
                <a:extLst>
                  <a:ext uri="{FF2B5EF4-FFF2-40B4-BE49-F238E27FC236}">
                    <a16:creationId xmlns:a16="http://schemas.microsoft.com/office/drawing/2014/main" id="{A53FA0C6-E095-4786-A09B-E9E8DCD74E0C}"/>
                  </a:ext>
                </a:extLst>
              </p:cNvPr>
              <p:cNvSpPr>
                <a:spLocks/>
              </p:cNvSpPr>
              <p:nvPr/>
            </p:nvSpPr>
            <p:spPr bwMode="auto">
              <a:xfrm>
                <a:off x="6146800" y="4897438"/>
                <a:ext cx="63500" cy="82550"/>
              </a:xfrm>
              <a:custGeom>
                <a:avLst/>
                <a:gdLst>
                  <a:gd name="T0" fmla="*/ 37 w 69"/>
                  <a:gd name="T1" fmla="*/ 87 h 88"/>
                  <a:gd name="T2" fmla="*/ 2 w 69"/>
                  <a:gd name="T3" fmla="*/ 58 h 88"/>
                  <a:gd name="T4" fmla="*/ 1 w 69"/>
                  <a:gd name="T5" fmla="*/ 54 h 88"/>
                  <a:gd name="T6" fmla="*/ 6 w 69"/>
                  <a:gd name="T7" fmla="*/ 37 h 88"/>
                  <a:gd name="T8" fmla="*/ 4 w 69"/>
                  <a:gd name="T9" fmla="*/ 32 h 88"/>
                  <a:gd name="T10" fmla="*/ 2 w 69"/>
                  <a:gd name="T11" fmla="*/ 26 h 88"/>
                  <a:gd name="T12" fmla="*/ 24 w 69"/>
                  <a:gd name="T13" fmla="*/ 1 h 88"/>
                  <a:gd name="T14" fmla="*/ 28 w 69"/>
                  <a:gd name="T15" fmla="*/ 0 h 88"/>
                  <a:gd name="T16" fmla="*/ 58 w 69"/>
                  <a:gd name="T17" fmla="*/ 12 h 88"/>
                  <a:gd name="T18" fmla="*/ 61 w 69"/>
                  <a:gd name="T19" fmla="*/ 16 h 88"/>
                  <a:gd name="T20" fmla="*/ 56 w 69"/>
                  <a:gd name="T21" fmla="*/ 47 h 88"/>
                  <a:gd name="T22" fmla="*/ 57 w 69"/>
                  <a:gd name="T23" fmla="*/ 51 h 88"/>
                  <a:gd name="T24" fmla="*/ 67 w 69"/>
                  <a:gd name="T25" fmla="*/ 62 h 88"/>
                  <a:gd name="T26" fmla="*/ 67 w 69"/>
                  <a:gd name="T27" fmla="*/ 68 h 88"/>
                  <a:gd name="T28" fmla="*/ 42 w 69"/>
                  <a:gd name="T29" fmla="*/ 87 h 88"/>
                  <a:gd name="T30" fmla="*/ 37 w 69"/>
                  <a:gd name="T31"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88">
                    <a:moveTo>
                      <a:pt x="37" y="87"/>
                    </a:moveTo>
                    <a:cubicBezTo>
                      <a:pt x="2" y="58"/>
                      <a:pt x="2" y="58"/>
                      <a:pt x="2" y="58"/>
                    </a:cubicBezTo>
                    <a:cubicBezTo>
                      <a:pt x="1" y="57"/>
                      <a:pt x="1" y="55"/>
                      <a:pt x="1" y="54"/>
                    </a:cubicBezTo>
                    <a:cubicBezTo>
                      <a:pt x="6" y="37"/>
                      <a:pt x="6" y="37"/>
                      <a:pt x="6" y="37"/>
                    </a:cubicBezTo>
                    <a:cubicBezTo>
                      <a:pt x="7" y="35"/>
                      <a:pt x="6" y="33"/>
                      <a:pt x="4" y="32"/>
                    </a:cubicBezTo>
                    <a:cubicBezTo>
                      <a:pt x="1" y="31"/>
                      <a:pt x="0" y="28"/>
                      <a:pt x="2" y="26"/>
                    </a:cubicBezTo>
                    <a:cubicBezTo>
                      <a:pt x="24" y="1"/>
                      <a:pt x="24" y="1"/>
                      <a:pt x="24" y="1"/>
                    </a:cubicBezTo>
                    <a:cubicBezTo>
                      <a:pt x="25" y="0"/>
                      <a:pt x="27" y="0"/>
                      <a:pt x="28" y="0"/>
                    </a:cubicBezTo>
                    <a:cubicBezTo>
                      <a:pt x="58" y="12"/>
                      <a:pt x="58" y="12"/>
                      <a:pt x="58" y="12"/>
                    </a:cubicBezTo>
                    <a:cubicBezTo>
                      <a:pt x="60" y="12"/>
                      <a:pt x="61" y="14"/>
                      <a:pt x="61" y="16"/>
                    </a:cubicBezTo>
                    <a:cubicBezTo>
                      <a:pt x="56" y="47"/>
                      <a:pt x="56" y="47"/>
                      <a:pt x="56" y="47"/>
                    </a:cubicBezTo>
                    <a:cubicBezTo>
                      <a:pt x="56" y="48"/>
                      <a:pt x="56" y="50"/>
                      <a:pt x="57" y="51"/>
                    </a:cubicBezTo>
                    <a:cubicBezTo>
                      <a:pt x="67" y="62"/>
                      <a:pt x="67" y="62"/>
                      <a:pt x="67" y="62"/>
                    </a:cubicBezTo>
                    <a:cubicBezTo>
                      <a:pt x="69" y="64"/>
                      <a:pt x="68" y="67"/>
                      <a:pt x="67" y="68"/>
                    </a:cubicBezTo>
                    <a:cubicBezTo>
                      <a:pt x="42" y="87"/>
                      <a:pt x="42" y="87"/>
                      <a:pt x="42" y="87"/>
                    </a:cubicBezTo>
                    <a:cubicBezTo>
                      <a:pt x="40" y="88"/>
                      <a:pt x="38" y="88"/>
                      <a:pt x="37" y="87"/>
                    </a:cubicBezTo>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74">
                <a:extLst>
                  <a:ext uri="{FF2B5EF4-FFF2-40B4-BE49-F238E27FC236}">
                    <a16:creationId xmlns:a16="http://schemas.microsoft.com/office/drawing/2014/main" id="{530CA4A4-9AC9-4123-B4DD-3D28204994DB}"/>
                  </a:ext>
                </a:extLst>
              </p:cNvPr>
              <p:cNvSpPr>
                <a:spLocks/>
              </p:cNvSpPr>
              <p:nvPr/>
            </p:nvSpPr>
            <p:spPr bwMode="auto">
              <a:xfrm>
                <a:off x="6164263" y="4891088"/>
                <a:ext cx="46037" cy="55563"/>
              </a:xfrm>
              <a:custGeom>
                <a:avLst/>
                <a:gdLst>
                  <a:gd name="T0" fmla="*/ 25 w 49"/>
                  <a:gd name="T1" fmla="*/ 45 h 61"/>
                  <a:gd name="T2" fmla="*/ 23 w 49"/>
                  <a:gd name="T3" fmla="*/ 47 h 61"/>
                  <a:gd name="T4" fmla="*/ 20 w 49"/>
                  <a:gd name="T5" fmla="*/ 48 h 61"/>
                  <a:gd name="T6" fmla="*/ 18 w 49"/>
                  <a:gd name="T7" fmla="*/ 44 h 61"/>
                  <a:gd name="T8" fmla="*/ 24 w 49"/>
                  <a:gd name="T9" fmla="*/ 32 h 61"/>
                  <a:gd name="T10" fmla="*/ 24 w 49"/>
                  <a:gd name="T11" fmla="*/ 29 h 61"/>
                  <a:gd name="T12" fmla="*/ 12 w 49"/>
                  <a:gd name="T13" fmla="*/ 12 h 61"/>
                  <a:gd name="T14" fmla="*/ 12 w 49"/>
                  <a:gd name="T15" fmla="*/ 11 h 61"/>
                  <a:gd name="T16" fmla="*/ 2 w 49"/>
                  <a:gd name="T17" fmla="*/ 6 h 61"/>
                  <a:gd name="T18" fmla="*/ 5 w 49"/>
                  <a:gd name="T19" fmla="*/ 1 h 61"/>
                  <a:gd name="T20" fmla="*/ 46 w 49"/>
                  <a:gd name="T21" fmla="*/ 8 h 61"/>
                  <a:gd name="T22" fmla="*/ 48 w 49"/>
                  <a:gd name="T23" fmla="*/ 12 h 61"/>
                  <a:gd name="T24" fmla="*/ 39 w 49"/>
                  <a:gd name="T25" fmla="*/ 61 h 61"/>
                  <a:gd name="T26" fmla="*/ 35 w 49"/>
                  <a:gd name="T27" fmla="*/ 58 h 61"/>
                  <a:gd name="T28" fmla="*/ 34 w 49"/>
                  <a:gd name="T29" fmla="*/ 57 h 61"/>
                  <a:gd name="T30" fmla="*/ 30 w 49"/>
                  <a:gd name="T31" fmla="*/ 45 h 61"/>
                  <a:gd name="T32" fmla="*/ 25 w 49"/>
                  <a:gd name="T33"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25" y="45"/>
                    </a:moveTo>
                    <a:cubicBezTo>
                      <a:pt x="23" y="47"/>
                      <a:pt x="23" y="47"/>
                      <a:pt x="23" y="47"/>
                    </a:cubicBezTo>
                    <a:cubicBezTo>
                      <a:pt x="23" y="48"/>
                      <a:pt x="21" y="49"/>
                      <a:pt x="20" y="48"/>
                    </a:cubicBezTo>
                    <a:cubicBezTo>
                      <a:pt x="18" y="47"/>
                      <a:pt x="17" y="46"/>
                      <a:pt x="18" y="44"/>
                    </a:cubicBezTo>
                    <a:cubicBezTo>
                      <a:pt x="24" y="32"/>
                      <a:pt x="24" y="32"/>
                      <a:pt x="24" y="32"/>
                    </a:cubicBezTo>
                    <a:cubicBezTo>
                      <a:pt x="24" y="31"/>
                      <a:pt x="24" y="30"/>
                      <a:pt x="24" y="29"/>
                    </a:cubicBezTo>
                    <a:cubicBezTo>
                      <a:pt x="12" y="12"/>
                      <a:pt x="12" y="12"/>
                      <a:pt x="12" y="12"/>
                    </a:cubicBezTo>
                    <a:cubicBezTo>
                      <a:pt x="12" y="11"/>
                      <a:pt x="12" y="11"/>
                      <a:pt x="12" y="11"/>
                    </a:cubicBezTo>
                    <a:cubicBezTo>
                      <a:pt x="2" y="6"/>
                      <a:pt x="2" y="6"/>
                      <a:pt x="2" y="6"/>
                    </a:cubicBezTo>
                    <a:cubicBezTo>
                      <a:pt x="0" y="4"/>
                      <a:pt x="2" y="0"/>
                      <a:pt x="5" y="1"/>
                    </a:cubicBezTo>
                    <a:cubicBezTo>
                      <a:pt x="46" y="8"/>
                      <a:pt x="46" y="8"/>
                      <a:pt x="46" y="8"/>
                    </a:cubicBezTo>
                    <a:cubicBezTo>
                      <a:pt x="48" y="9"/>
                      <a:pt x="49" y="10"/>
                      <a:pt x="48" y="12"/>
                    </a:cubicBezTo>
                    <a:cubicBezTo>
                      <a:pt x="39" y="61"/>
                      <a:pt x="39" y="61"/>
                      <a:pt x="39" y="61"/>
                    </a:cubicBezTo>
                    <a:cubicBezTo>
                      <a:pt x="35" y="58"/>
                      <a:pt x="35" y="58"/>
                      <a:pt x="35" y="58"/>
                    </a:cubicBezTo>
                    <a:cubicBezTo>
                      <a:pt x="35" y="58"/>
                      <a:pt x="34" y="57"/>
                      <a:pt x="34" y="57"/>
                    </a:cubicBezTo>
                    <a:cubicBezTo>
                      <a:pt x="30" y="45"/>
                      <a:pt x="30" y="45"/>
                      <a:pt x="30" y="45"/>
                    </a:cubicBezTo>
                    <a:cubicBezTo>
                      <a:pt x="29" y="43"/>
                      <a:pt x="26" y="43"/>
                      <a:pt x="25" y="45"/>
                    </a:cubicBez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75">
                <a:extLst>
                  <a:ext uri="{FF2B5EF4-FFF2-40B4-BE49-F238E27FC236}">
                    <a16:creationId xmlns:a16="http://schemas.microsoft.com/office/drawing/2014/main" id="{45BA1006-7D6A-43DF-8108-E078768E06C8}"/>
                  </a:ext>
                </a:extLst>
              </p:cNvPr>
              <p:cNvSpPr>
                <a:spLocks/>
              </p:cNvSpPr>
              <p:nvPr/>
            </p:nvSpPr>
            <p:spPr bwMode="auto">
              <a:xfrm>
                <a:off x="6186488" y="4924426"/>
                <a:ext cx="11112" cy="15875"/>
              </a:xfrm>
              <a:custGeom>
                <a:avLst/>
                <a:gdLst>
                  <a:gd name="T0" fmla="*/ 1 w 11"/>
                  <a:gd name="T1" fmla="*/ 7 h 17"/>
                  <a:gd name="T2" fmla="*/ 3 w 11"/>
                  <a:gd name="T3" fmla="*/ 16 h 17"/>
                  <a:gd name="T4" fmla="*/ 9 w 11"/>
                  <a:gd name="T5" fmla="*/ 10 h 17"/>
                  <a:gd name="T6" fmla="*/ 8 w 11"/>
                  <a:gd name="T7" fmla="*/ 1 h 17"/>
                  <a:gd name="T8" fmla="*/ 1 w 11"/>
                  <a:gd name="T9" fmla="*/ 7 h 17"/>
                </a:gdLst>
                <a:ahLst/>
                <a:cxnLst>
                  <a:cxn ang="0">
                    <a:pos x="T0" y="T1"/>
                  </a:cxn>
                  <a:cxn ang="0">
                    <a:pos x="T2" y="T3"/>
                  </a:cxn>
                  <a:cxn ang="0">
                    <a:pos x="T4" y="T5"/>
                  </a:cxn>
                  <a:cxn ang="0">
                    <a:pos x="T6" y="T7"/>
                  </a:cxn>
                  <a:cxn ang="0">
                    <a:pos x="T8" y="T9"/>
                  </a:cxn>
                </a:cxnLst>
                <a:rect l="0" t="0" r="r" b="b"/>
                <a:pathLst>
                  <a:path w="11" h="17">
                    <a:moveTo>
                      <a:pt x="1" y="7"/>
                    </a:moveTo>
                    <a:cubicBezTo>
                      <a:pt x="0" y="11"/>
                      <a:pt x="0" y="15"/>
                      <a:pt x="3" y="16"/>
                    </a:cubicBezTo>
                    <a:cubicBezTo>
                      <a:pt x="5" y="17"/>
                      <a:pt x="8" y="14"/>
                      <a:pt x="9" y="10"/>
                    </a:cubicBezTo>
                    <a:cubicBezTo>
                      <a:pt x="11" y="5"/>
                      <a:pt x="10" y="1"/>
                      <a:pt x="8" y="1"/>
                    </a:cubicBezTo>
                    <a:cubicBezTo>
                      <a:pt x="6" y="0"/>
                      <a:pt x="3" y="3"/>
                      <a:pt x="1" y="7"/>
                    </a:cubicBezTo>
                    <a:close/>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76">
                <a:extLst>
                  <a:ext uri="{FF2B5EF4-FFF2-40B4-BE49-F238E27FC236}">
                    <a16:creationId xmlns:a16="http://schemas.microsoft.com/office/drawing/2014/main" id="{6711543E-4465-4F49-8521-1939BE8F958E}"/>
                  </a:ext>
                </a:extLst>
              </p:cNvPr>
              <p:cNvSpPr>
                <a:spLocks/>
              </p:cNvSpPr>
              <p:nvPr/>
            </p:nvSpPr>
            <p:spPr bwMode="auto">
              <a:xfrm>
                <a:off x="6165850" y="4913313"/>
                <a:ext cx="7937" cy="4763"/>
              </a:xfrm>
              <a:custGeom>
                <a:avLst/>
                <a:gdLst>
                  <a:gd name="T0" fmla="*/ 5 w 5"/>
                  <a:gd name="T1" fmla="*/ 3 h 3"/>
                  <a:gd name="T2" fmla="*/ 0 w 5"/>
                  <a:gd name="T3" fmla="*/ 0 h 3"/>
                  <a:gd name="T4" fmla="*/ 2 w 5"/>
                  <a:gd name="T5" fmla="*/ 3 h 3"/>
                  <a:gd name="T6" fmla="*/ 5 w 5"/>
                  <a:gd name="T7" fmla="*/ 3 h 3"/>
                </a:gdLst>
                <a:ahLst/>
                <a:cxnLst>
                  <a:cxn ang="0">
                    <a:pos x="T0" y="T1"/>
                  </a:cxn>
                  <a:cxn ang="0">
                    <a:pos x="T2" y="T3"/>
                  </a:cxn>
                  <a:cxn ang="0">
                    <a:pos x="T4" y="T5"/>
                  </a:cxn>
                  <a:cxn ang="0">
                    <a:pos x="T6" y="T7"/>
                  </a:cxn>
                </a:cxnLst>
                <a:rect l="0" t="0" r="r" b="b"/>
                <a:pathLst>
                  <a:path w="5" h="3">
                    <a:moveTo>
                      <a:pt x="5" y="3"/>
                    </a:moveTo>
                    <a:lnTo>
                      <a:pt x="0" y="0"/>
                    </a:lnTo>
                    <a:lnTo>
                      <a:pt x="2" y="3"/>
                    </a:lnTo>
                    <a:lnTo>
                      <a:pt x="5" y="3"/>
                    </a:lnTo>
                    <a:close/>
                  </a:path>
                </a:pathLst>
              </a:custGeom>
              <a:solidFill>
                <a:srgbClr val="EEC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7">
                <a:extLst>
                  <a:ext uri="{FF2B5EF4-FFF2-40B4-BE49-F238E27FC236}">
                    <a16:creationId xmlns:a16="http://schemas.microsoft.com/office/drawing/2014/main" id="{24FD15CA-D7E4-4C3F-B151-50F5794EFA09}"/>
                  </a:ext>
                </a:extLst>
              </p:cNvPr>
              <p:cNvSpPr>
                <a:spLocks/>
              </p:cNvSpPr>
              <p:nvPr/>
            </p:nvSpPr>
            <p:spPr bwMode="auto">
              <a:xfrm>
                <a:off x="6183313" y="4981576"/>
                <a:ext cx="17462" cy="14288"/>
              </a:xfrm>
              <a:custGeom>
                <a:avLst/>
                <a:gdLst>
                  <a:gd name="T0" fmla="*/ 0 w 11"/>
                  <a:gd name="T1" fmla="*/ 0 h 9"/>
                  <a:gd name="T2" fmla="*/ 7 w 11"/>
                  <a:gd name="T3" fmla="*/ 9 h 9"/>
                  <a:gd name="T4" fmla="*/ 11 w 11"/>
                  <a:gd name="T5" fmla="*/ 4 h 9"/>
                  <a:gd name="T6" fmla="*/ 7 w 11"/>
                  <a:gd name="T7" fmla="*/ 7 h 9"/>
                  <a:gd name="T8" fmla="*/ 0 w 11"/>
                  <a:gd name="T9" fmla="*/ 0 h 9"/>
                </a:gdLst>
                <a:ahLst/>
                <a:cxnLst>
                  <a:cxn ang="0">
                    <a:pos x="T0" y="T1"/>
                  </a:cxn>
                  <a:cxn ang="0">
                    <a:pos x="T2" y="T3"/>
                  </a:cxn>
                  <a:cxn ang="0">
                    <a:pos x="T4" y="T5"/>
                  </a:cxn>
                  <a:cxn ang="0">
                    <a:pos x="T6" y="T7"/>
                  </a:cxn>
                  <a:cxn ang="0">
                    <a:pos x="T8" y="T9"/>
                  </a:cxn>
                </a:cxnLst>
                <a:rect l="0" t="0" r="r" b="b"/>
                <a:pathLst>
                  <a:path w="11" h="9">
                    <a:moveTo>
                      <a:pt x="0" y="0"/>
                    </a:moveTo>
                    <a:lnTo>
                      <a:pt x="7" y="9"/>
                    </a:lnTo>
                    <a:lnTo>
                      <a:pt x="11" y="4"/>
                    </a:lnTo>
                    <a:lnTo>
                      <a:pt x="7" y="7"/>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78">
                <a:extLst>
                  <a:ext uri="{FF2B5EF4-FFF2-40B4-BE49-F238E27FC236}">
                    <a16:creationId xmlns:a16="http://schemas.microsoft.com/office/drawing/2014/main" id="{80F638DA-7A5C-4E91-85C3-997AC1E7021C}"/>
                  </a:ext>
                </a:extLst>
              </p:cNvPr>
              <p:cNvSpPr>
                <a:spLocks/>
              </p:cNvSpPr>
              <p:nvPr/>
            </p:nvSpPr>
            <p:spPr bwMode="auto">
              <a:xfrm>
                <a:off x="6183313" y="4981576"/>
                <a:ext cx="17462" cy="14288"/>
              </a:xfrm>
              <a:custGeom>
                <a:avLst/>
                <a:gdLst>
                  <a:gd name="T0" fmla="*/ 0 w 11"/>
                  <a:gd name="T1" fmla="*/ 0 h 9"/>
                  <a:gd name="T2" fmla="*/ 7 w 11"/>
                  <a:gd name="T3" fmla="*/ 9 h 9"/>
                  <a:gd name="T4" fmla="*/ 11 w 11"/>
                  <a:gd name="T5" fmla="*/ 4 h 9"/>
                  <a:gd name="T6" fmla="*/ 7 w 11"/>
                  <a:gd name="T7" fmla="*/ 7 h 9"/>
                  <a:gd name="T8" fmla="*/ 0 w 11"/>
                  <a:gd name="T9" fmla="*/ 0 h 9"/>
                </a:gdLst>
                <a:ahLst/>
                <a:cxnLst>
                  <a:cxn ang="0">
                    <a:pos x="T0" y="T1"/>
                  </a:cxn>
                  <a:cxn ang="0">
                    <a:pos x="T2" y="T3"/>
                  </a:cxn>
                  <a:cxn ang="0">
                    <a:pos x="T4" y="T5"/>
                  </a:cxn>
                  <a:cxn ang="0">
                    <a:pos x="T6" y="T7"/>
                  </a:cxn>
                  <a:cxn ang="0">
                    <a:pos x="T8" y="T9"/>
                  </a:cxn>
                </a:cxnLst>
                <a:rect l="0" t="0" r="r" b="b"/>
                <a:pathLst>
                  <a:path w="11" h="9">
                    <a:moveTo>
                      <a:pt x="0" y="0"/>
                    </a:moveTo>
                    <a:lnTo>
                      <a:pt x="7" y="9"/>
                    </a:lnTo>
                    <a:lnTo>
                      <a:pt x="11" y="4"/>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79">
                <a:extLst>
                  <a:ext uri="{FF2B5EF4-FFF2-40B4-BE49-F238E27FC236}">
                    <a16:creationId xmlns:a16="http://schemas.microsoft.com/office/drawing/2014/main" id="{238A6029-26E6-42D1-AA11-7CFB4FA3D89A}"/>
                  </a:ext>
                </a:extLst>
              </p:cNvPr>
              <p:cNvSpPr>
                <a:spLocks/>
              </p:cNvSpPr>
              <p:nvPr/>
            </p:nvSpPr>
            <p:spPr bwMode="auto">
              <a:xfrm>
                <a:off x="6169025" y="4981576"/>
                <a:ext cx="14287" cy="11113"/>
              </a:xfrm>
              <a:custGeom>
                <a:avLst/>
                <a:gdLst>
                  <a:gd name="T0" fmla="*/ 9 w 9"/>
                  <a:gd name="T1" fmla="*/ 0 h 7"/>
                  <a:gd name="T2" fmla="*/ 3 w 9"/>
                  <a:gd name="T3" fmla="*/ 6 h 7"/>
                  <a:gd name="T4" fmla="*/ 0 w 9"/>
                  <a:gd name="T5" fmla="*/ 4 h 7"/>
                  <a:gd name="T6" fmla="*/ 3 w 9"/>
                  <a:gd name="T7" fmla="*/ 7 h 7"/>
                  <a:gd name="T8" fmla="*/ 9 w 9"/>
                  <a:gd name="T9" fmla="*/ 0 h 7"/>
                </a:gdLst>
                <a:ahLst/>
                <a:cxnLst>
                  <a:cxn ang="0">
                    <a:pos x="T0" y="T1"/>
                  </a:cxn>
                  <a:cxn ang="0">
                    <a:pos x="T2" y="T3"/>
                  </a:cxn>
                  <a:cxn ang="0">
                    <a:pos x="T4" y="T5"/>
                  </a:cxn>
                  <a:cxn ang="0">
                    <a:pos x="T6" y="T7"/>
                  </a:cxn>
                  <a:cxn ang="0">
                    <a:pos x="T8" y="T9"/>
                  </a:cxn>
                </a:cxnLst>
                <a:rect l="0" t="0" r="r" b="b"/>
                <a:pathLst>
                  <a:path w="9" h="7">
                    <a:moveTo>
                      <a:pt x="9" y="0"/>
                    </a:moveTo>
                    <a:lnTo>
                      <a:pt x="3" y="6"/>
                    </a:lnTo>
                    <a:lnTo>
                      <a:pt x="0" y="4"/>
                    </a:lnTo>
                    <a:lnTo>
                      <a:pt x="3" y="7"/>
                    </a:lnTo>
                    <a:lnTo>
                      <a:pt x="9" y="0"/>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80">
                <a:extLst>
                  <a:ext uri="{FF2B5EF4-FFF2-40B4-BE49-F238E27FC236}">
                    <a16:creationId xmlns:a16="http://schemas.microsoft.com/office/drawing/2014/main" id="{0E4D490E-D585-41ED-9BCF-B3CD11F1E118}"/>
                  </a:ext>
                </a:extLst>
              </p:cNvPr>
              <p:cNvSpPr>
                <a:spLocks/>
              </p:cNvSpPr>
              <p:nvPr/>
            </p:nvSpPr>
            <p:spPr bwMode="auto">
              <a:xfrm>
                <a:off x="6169025" y="4981576"/>
                <a:ext cx="14287" cy="11113"/>
              </a:xfrm>
              <a:custGeom>
                <a:avLst/>
                <a:gdLst>
                  <a:gd name="T0" fmla="*/ 9 w 9"/>
                  <a:gd name="T1" fmla="*/ 0 h 7"/>
                  <a:gd name="T2" fmla="*/ 3 w 9"/>
                  <a:gd name="T3" fmla="*/ 6 h 7"/>
                  <a:gd name="T4" fmla="*/ 0 w 9"/>
                  <a:gd name="T5" fmla="*/ 4 h 7"/>
                  <a:gd name="T6" fmla="*/ 3 w 9"/>
                  <a:gd name="T7" fmla="*/ 7 h 7"/>
                  <a:gd name="T8" fmla="*/ 9 w 9"/>
                  <a:gd name="T9" fmla="*/ 0 h 7"/>
                </a:gdLst>
                <a:ahLst/>
                <a:cxnLst>
                  <a:cxn ang="0">
                    <a:pos x="T0" y="T1"/>
                  </a:cxn>
                  <a:cxn ang="0">
                    <a:pos x="T2" y="T3"/>
                  </a:cxn>
                  <a:cxn ang="0">
                    <a:pos x="T4" y="T5"/>
                  </a:cxn>
                  <a:cxn ang="0">
                    <a:pos x="T6" y="T7"/>
                  </a:cxn>
                  <a:cxn ang="0">
                    <a:pos x="T8" y="T9"/>
                  </a:cxn>
                </a:cxnLst>
                <a:rect l="0" t="0" r="r" b="b"/>
                <a:pathLst>
                  <a:path w="9" h="7">
                    <a:moveTo>
                      <a:pt x="9" y="0"/>
                    </a:moveTo>
                    <a:lnTo>
                      <a:pt x="3" y="6"/>
                    </a:lnTo>
                    <a:lnTo>
                      <a:pt x="0" y="4"/>
                    </a:lnTo>
                    <a:lnTo>
                      <a:pt x="3" y="7"/>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1">
                <a:extLst>
                  <a:ext uri="{FF2B5EF4-FFF2-40B4-BE49-F238E27FC236}">
                    <a16:creationId xmlns:a16="http://schemas.microsoft.com/office/drawing/2014/main" id="{AD2CD314-2FB4-499F-84C8-655E303F9977}"/>
                  </a:ext>
                </a:extLst>
              </p:cNvPr>
              <p:cNvSpPr>
                <a:spLocks/>
              </p:cNvSpPr>
              <p:nvPr/>
            </p:nvSpPr>
            <p:spPr bwMode="auto">
              <a:xfrm>
                <a:off x="6178550" y="4986338"/>
                <a:ext cx="9525" cy="14288"/>
              </a:xfrm>
              <a:custGeom>
                <a:avLst/>
                <a:gdLst>
                  <a:gd name="T0" fmla="*/ 1 w 6"/>
                  <a:gd name="T1" fmla="*/ 0 h 9"/>
                  <a:gd name="T2" fmla="*/ 6 w 6"/>
                  <a:gd name="T3" fmla="*/ 2 h 9"/>
                  <a:gd name="T4" fmla="*/ 3 w 6"/>
                  <a:gd name="T5" fmla="*/ 9 h 9"/>
                  <a:gd name="T6" fmla="*/ 0 w 6"/>
                  <a:gd name="T7" fmla="*/ 8 h 9"/>
                  <a:gd name="T8" fmla="*/ 1 w 6"/>
                  <a:gd name="T9" fmla="*/ 0 h 9"/>
                </a:gdLst>
                <a:ahLst/>
                <a:cxnLst>
                  <a:cxn ang="0">
                    <a:pos x="T0" y="T1"/>
                  </a:cxn>
                  <a:cxn ang="0">
                    <a:pos x="T2" y="T3"/>
                  </a:cxn>
                  <a:cxn ang="0">
                    <a:pos x="T4" y="T5"/>
                  </a:cxn>
                  <a:cxn ang="0">
                    <a:pos x="T6" y="T7"/>
                  </a:cxn>
                  <a:cxn ang="0">
                    <a:pos x="T8" y="T9"/>
                  </a:cxn>
                </a:cxnLst>
                <a:rect l="0" t="0" r="r" b="b"/>
                <a:pathLst>
                  <a:path w="6" h="9">
                    <a:moveTo>
                      <a:pt x="1" y="0"/>
                    </a:moveTo>
                    <a:lnTo>
                      <a:pt x="6" y="2"/>
                    </a:lnTo>
                    <a:lnTo>
                      <a:pt x="3" y="9"/>
                    </a:lnTo>
                    <a:lnTo>
                      <a:pt x="0" y="8"/>
                    </a:lnTo>
                    <a:lnTo>
                      <a:pt x="1" y="0"/>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2">
                <a:extLst>
                  <a:ext uri="{FF2B5EF4-FFF2-40B4-BE49-F238E27FC236}">
                    <a16:creationId xmlns:a16="http://schemas.microsoft.com/office/drawing/2014/main" id="{A021DADD-4C2C-4202-B606-30F9A64F65C2}"/>
                  </a:ext>
                </a:extLst>
              </p:cNvPr>
              <p:cNvSpPr>
                <a:spLocks/>
              </p:cNvSpPr>
              <p:nvPr/>
            </p:nvSpPr>
            <p:spPr bwMode="auto">
              <a:xfrm>
                <a:off x="6159500" y="4995863"/>
                <a:ext cx="26987" cy="123825"/>
              </a:xfrm>
              <a:custGeom>
                <a:avLst/>
                <a:gdLst>
                  <a:gd name="T0" fmla="*/ 13 w 17"/>
                  <a:gd name="T1" fmla="*/ 0 h 78"/>
                  <a:gd name="T2" fmla="*/ 0 w 17"/>
                  <a:gd name="T3" fmla="*/ 30 h 78"/>
                  <a:gd name="T4" fmla="*/ 2 w 17"/>
                  <a:gd name="T5" fmla="*/ 73 h 78"/>
                  <a:gd name="T6" fmla="*/ 8 w 17"/>
                  <a:gd name="T7" fmla="*/ 78 h 78"/>
                  <a:gd name="T8" fmla="*/ 17 w 17"/>
                  <a:gd name="T9" fmla="*/ 75 h 78"/>
                  <a:gd name="T10" fmla="*/ 8 w 17"/>
                  <a:gd name="T11" fmla="*/ 32 h 78"/>
                  <a:gd name="T12" fmla="*/ 15 w 17"/>
                  <a:gd name="T13" fmla="*/ 3 h 78"/>
                  <a:gd name="T14" fmla="*/ 13 w 17"/>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8">
                    <a:moveTo>
                      <a:pt x="13" y="0"/>
                    </a:moveTo>
                    <a:lnTo>
                      <a:pt x="0" y="30"/>
                    </a:lnTo>
                    <a:lnTo>
                      <a:pt x="2" y="73"/>
                    </a:lnTo>
                    <a:lnTo>
                      <a:pt x="8" y="78"/>
                    </a:lnTo>
                    <a:lnTo>
                      <a:pt x="17" y="75"/>
                    </a:lnTo>
                    <a:lnTo>
                      <a:pt x="8" y="32"/>
                    </a:lnTo>
                    <a:lnTo>
                      <a:pt x="15" y="3"/>
                    </a:lnTo>
                    <a:lnTo>
                      <a:pt x="13" y="0"/>
                    </a:lnTo>
                    <a:close/>
                  </a:path>
                </a:pathLst>
              </a:custGeom>
              <a:solidFill>
                <a:srgbClr val="262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83">
                <a:extLst>
                  <a:ext uri="{FF2B5EF4-FFF2-40B4-BE49-F238E27FC236}">
                    <a16:creationId xmlns:a16="http://schemas.microsoft.com/office/drawing/2014/main" id="{066FC746-C5EA-4002-A27E-768FF81E6768}"/>
                  </a:ext>
                </a:extLst>
              </p:cNvPr>
              <p:cNvSpPr>
                <a:spLocks/>
              </p:cNvSpPr>
              <p:nvPr/>
            </p:nvSpPr>
            <p:spPr bwMode="auto">
              <a:xfrm>
                <a:off x="6159500" y="4995863"/>
                <a:ext cx="26987" cy="123825"/>
              </a:xfrm>
              <a:custGeom>
                <a:avLst/>
                <a:gdLst>
                  <a:gd name="T0" fmla="*/ 13 w 17"/>
                  <a:gd name="T1" fmla="*/ 0 h 78"/>
                  <a:gd name="T2" fmla="*/ 0 w 17"/>
                  <a:gd name="T3" fmla="*/ 30 h 78"/>
                  <a:gd name="T4" fmla="*/ 2 w 17"/>
                  <a:gd name="T5" fmla="*/ 73 h 78"/>
                  <a:gd name="T6" fmla="*/ 8 w 17"/>
                  <a:gd name="T7" fmla="*/ 78 h 78"/>
                  <a:gd name="T8" fmla="*/ 17 w 17"/>
                  <a:gd name="T9" fmla="*/ 75 h 78"/>
                  <a:gd name="T10" fmla="*/ 8 w 17"/>
                  <a:gd name="T11" fmla="*/ 32 h 78"/>
                  <a:gd name="T12" fmla="*/ 15 w 17"/>
                  <a:gd name="T13" fmla="*/ 3 h 78"/>
                  <a:gd name="T14" fmla="*/ 13 w 17"/>
                  <a:gd name="T15" fmla="*/ 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8">
                    <a:moveTo>
                      <a:pt x="13" y="0"/>
                    </a:moveTo>
                    <a:lnTo>
                      <a:pt x="0" y="30"/>
                    </a:lnTo>
                    <a:lnTo>
                      <a:pt x="2" y="73"/>
                    </a:lnTo>
                    <a:lnTo>
                      <a:pt x="8" y="78"/>
                    </a:lnTo>
                    <a:lnTo>
                      <a:pt x="17" y="75"/>
                    </a:lnTo>
                    <a:lnTo>
                      <a:pt x="8" y="32"/>
                    </a:lnTo>
                    <a:lnTo>
                      <a:pt x="15" y="3"/>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4">
                <a:extLst>
                  <a:ext uri="{FF2B5EF4-FFF2-40B4-BE49-F238E27FC236}">
                    <a16:creationId xmlns:a16="http://schemas.microsoft.com/office/drawing/2014/main" id="{8EC06B7B-5098-413D-9B61-E46CC3A4F94E}"/>
                  </a:ext>
                </a:extLst>
              </p:cNvPr>
              <p:cNvSpPr>
                <a:spLocks/>
              </p:cNvSpPr>
              <p:nvPr/>
            </p:nvSpPr>
            <p:spPr bwMode="auto">
              <a:xfrm>
                <a:off x="6149975" y="4943476"/>
                <a:ext cx="55562" cy="33338"/>
              </a:xfrm>
              <a:custGeom>
                <a:avLst/>
                <a:gdLst>
                  <a:gd name="T0" fmla="*/ 20 w 35"/>
                  <a:gd name="T1" fmla="*/ 0 h 21"/>
                  <a:gd name="T2" fmla="*/ 13 w 35"/>
                  <a:gd name="T3" fmla="*/ 7 h 21"/>
                  <a:gd name="T4" fmla="*/ 0 w 35"/>
                  <a:gd name="T5" fmla="*/ 4 h 21"/>
                  <a:gd name="T6" fmla="*/ 21 w 35"/>
                  <a:gd name="T7" fmla="*/ 21 h 21"/>
                  <a:gd name="T8" fmla="*/ 35 w 35"/>
                  <a:gd name="T9" fmla="*/ 11 h 21"/>
                  <a:gd name="T10" fmla="*/ 20 w 35"/>
                  <a:gd name="T11" fmla="*/ 0 h 21"/>
                </a:gdLst>
                <a:ahLst/>
                <a:cxnLst>
                  <a:cxn ang="0">
                    <a:pos x="T0" y="T1"/>
                  </a:cxn>
                  <a:cxn ang="0">
                    <a:pos x="T2" y="T3"/>
                  </a:cxn>
                  <a:cxn ang="0">
                    <a:pos x="T4" y="T5"/>
                  </a:cxn>
                  <a:cxn ang="0">
                    <a:pos x="T6" y="T7"/>
                  </a:cxn>
                  <a:cxn ang="0">
                    <a:pos x="T8" y="T9"/>
                  </a:cxn>
                  <a:cxn ang="0">
                    <a:pos x="T10" y="T11"/>
                  </a:cxn>
                </a:cxnLst>
                <a:rect l="0" t="0" r="r" b="b"/>
                <a:pathLst>
                  <a:path w="35" h="21">
                    <a:moveTo>
                      <a:pt x="20" y="0"/>
                    </a:moveTo>
                    <a:lnTo>
                      <a:pt x="13" y="7"/>
                    </a:lnTo>
                    <a:lnTo>
                      <a:pt x="0" y="4"/>
                    </a:lnTo>
                    <a:lnTo>
                      <a:pt x="21" y="21"/>
                    </a:lnTo>
                    <a:lnTo>
                      <a:pt x="35" y="11"/>
                    </a:lnTo>
                    <a:lnTo>
                      <a:pt x="20" y="0"/>
                    </a:lnTo>
                    <a:close/>
                  </a:path>
                </a:pathLst>
              </a:custGeom>
              <a:solidFill>
                <a:srgbClr val="F2D6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85">
                <a:extLst>
                  <a:ext uri="{FF2B5EF4-FFF2-40B4-BE49-F238E27FC236}">
                    <a16:creationId xmlns:a16="http://schemas.microsoft.com/office/drawing/2014/main" id="{388EBFBB-EA04-47DD-944A-C4FC3EA605C3}"/>
                  </a:ext>
                </a:extLst>
              </p:cNvPr>
              <p:cNvSpPr>
                <a:spLocks/>
              </p:cNvSpPr>
              <p:nvPr/>
            </p:nvSpPr>
            <p:spPr bwMode="auto">
              <a:xfrm>
                <a:off x="6149975" y="4943476"/>
                <a:ext cx="55562" cy="33338"/>
              </a:xfrm>
              <a:custGeom>
                <a:avLst/>
                <a:gdLst>
                  <a:gd name="T0" fmla="*/ 20 w 35"/>
                  <a:gd name="T1" fmla="*/ 0 h 21"/>
                  <a:gd name="T2" fmla="*/ 13 w 35"/>
                  <a:gd name="T3" fmla="*/ 7 h 21"/>
                  <a:gd name="T4" fmla="*/ 0 w 35"/>
                  <a:gd name="T5" fmla="*/ 4 h 21"/>
                  <a:gd name="T6" fmla="*/ 21 w 35"/>
                  <a:gd name="T7" fmla="*/ 21 h 21"/>
                  <a:gd name="T8" fmla="*/ 35 w 35"/>
                  <a:gd name="T9" fmla="*/ 11 h 21"/>
                  <a:gd name="T10" fmla="*/ 20 w 35"/>
                  <a:gd name="T11" fmla="*/ 0 h 21"/>
                </a:gdLst>
                <a:ahLst/>
                <a:cxnLst>
                  <a:cxn ang="0">
                    <a:pos x="T0" y="T1"/>
                  </a:cxn>
                  <a:cxn ang="0">
                    <a:pos x="T2" y="T3"/>
                  </a:cxn>
                  <a:cxn ang="0">
                    <a:pos x="T4" y="T5"/>
                  </a:cxn>
                  <a:cxn ang="0">
                    <a:pos x="T6" y="T7"/>
                  </a:cxn>
                  <a:cxn ang="0">
                    <a:pos x="T8" y="T9"/>
                  </a:cxn>
                  <a:cxn ang="0">
                    <a:pos x="T10" y="T11"/>
                  </a:cxn>
                </a:cxnLst>
                <a:rect l="0" t="0" r="r" b="b"/>
                <a:pathLst>
                  <a:path w="35" h="21">
                    <a:moveTo>
                      <a:pt x="20" y="0"/>
                    </a:moveTo>
                    <a:lnTo>
                      <a:pt x="13" y="7"/>
                    </a:lnTo>
                    <a:lnTo>
                      <a:pt x="0" y="4"/>
                    </a:lnTo>
                    <a:lnTo>
                      <a:pt x="21" y="21"/>
                    </a:lnTo>
                    <a:lnTo>
                      <a:pt x="35" y="1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6">
                <a:extLst>
                  <a:ext uri="{FF2B5EF4-FFF2-40B4-BE49-F238E27FC236}">
                    <a16:creationId xmlns:a16="http://schemas.microsoft.com/office/drawing/2014/main" id="{8B10415F-C043-479D-AC70-D3D430AD3FCC}"/>
                  </a:ext>
                </a:extLst>
              </p:cNvPr>
              <p:cNvSpPr>
                <a:spLocks/>
              </p:cNvSpPr>
              <p:nvPr/>
            </p:nvSpPr>
            <p:spPr bwMode="auto">
              <a:xfrm>
                <a:off x="6067425" y="4851401"/>
                <a:ext cx="30162" cy="30163"/>
              </a:xfrm>
              <a:custGeom>
                <a:avLst/>
                <a:gdLst>
                  <a:gd name="T0" fmla="*/ 9 w 19"/>
                  <a:gd name="T1" fmla="*/ 9 h 19"/>
                  <a:gd name="T2" fmla="*/ 4 w 19"/>
                  <a:gd name="T3" fmla="*/ 6 h 19"/>
                  <a:gd name="T4" fmla="*/ 0 w 19"/>
                  <a:gd name="T5" fmla="*/ 10 h 19"/>
                  <a:gd name="T6" fmla="*/ 10 w 19"/>
                  <a:gd name="T7" fmla="*/ 15 h 19"/>
                  <a:gd name="T8" fmla="*/ 14 w 19"/>
                  <a:gd name="T9" fmla="*/ 19 h 19"/>
                  <a:gd name="T10" fmla="*/ 19 w 19"/>
                  <a:gd name="T11" fmla="*/ 14 h 19"/>
                  <a:gd name="T12" fmla="*/ 18 w 19"/>
                  <a:gd name="T13" fmla="*/ 0 h 19"/>
                  <a:gd name="T14" fmla="*/ 9 w 19"/>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9" y="9"/>
                    </a:moveTo>
                    <a:lnTo>
                      <a:pt x="4" y="6"/>
                    </a:lnTo>
                    <a:lnTo>
                      <a:pt x="0" y="10"/>
                    </a:lnTo>
                    <a:lnTo>
                      <a:pt x="10" y="15"/>
                    </a:lnTo>
                    <a:lnTo>
                      <a:pt x="14" y="19"/>
                    </a:lnTo>
                    <a:lnTo>
                      <a:pt x="19" y="14"/>
                    </a:lnTo>
                    <a:lnTo>
                      <a:pt x="18" y="0"/>
                    </a:lnTo>
                    <a:lnTo>
                      <a:pt x="9" y="9"/>
                    </a:lnTo>
                    <a:close/>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7">
                <a:extLst>
                  <a:ext uri="{FF2B5EF4-FFF2-40B4-BE49-F238E27FC236}">
                    <a16:creationId xmlns:a16="http://schemas.microsoft.com/office/drawing/2014/main" id="{415EF009-71BC-40EE-83E5-A5FC27FBA7DF}"/>
                  </a:ext>
                </a:extLst>
              </p:cNvPr>
              <p:cNvSpPr>
                <a:spLocks/>
              </p:cNvSpPr>
              <p:nvPr/>
            </p:nvSpPr>
            <p:spPr bwMode="auto">
              <a:xfrm>
                <a:off x="5959475" y="4949826"/>
                <a:ext cx="41275" cy="52388"/>
              </a:xfrm>
              <a:custGeom>
                <a:avLst/>
                <a:gdLst>
                  <a:gd name="T0" fmla="*/ 19 w 26"/>
                  <a:gd name="T1" fmla="*/ 9 h 33"/>
                  <a:gd name="T2" fmla="*/ 26 w 26"/>
                  <a:gd name="T3" fmla="*/ 24 h 33"/>
                  <a:gd name="T4" fmla="*/ 23 w 26"/>
                  <a:gd name="T5" fmla="*/ 33 h 33"/>
                  <a:gd name="T6" fmla="*/ 0 w 26"/>
                  <a:gd name="T7" fmla="*/ 15 h 33"/>
                  <a:gd name="T8" fmla="*/ 4 w 26"/>
                  <a:gd name="T9" fmla="*/ 0 h 33"/>
                  <a:gd name="T10" fmla="*/ 16 w 26"/>
                  <a:gd name="T11" fmla="*/ 14 h 33"/>
                  <a:gd name="T12" fmla="*/ 19 w 26"/>
                  <a:gd name="T13" fmla="*/ 9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19" y="9"/>
                    </a:moveTo>
                    <a:lnTo>
                      <a:pt x="26" y="24"/>
                    </a:lnTo>
                    <a:lnTo>
                      <a:pt x="23" y="33"/>
                    </a:lnTo>
                    <a:lnTo>
                      <a:pt x="0" y="15"/>
                    </a:lnTo>
                    <a:lnTo>
                      <a:pt x="4" y="0"/>
                    </a:lnTo>
                    <a:lnTo>
                      <a:pt x="16" y="14"/>
                    </a:lnTo>
                    <a:lnTo>
                      <a:pt x="19" y="9"/>
                    </a:lnTo>
                    <a:close/>
                  </a:path>
                </a:pathLst>
              </a:custGeom>
              <a:solidFill>
                <a:srgbClr val="F5E1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88">
                <a:extLst>
                  <a:ext uri="{FF2B5EF4-FFF2-40B4-BE49-F238E27FC236}">
                    <a16:creationId xmlns:a16="http://schemas.microsoft.com/office/drawing/2014/main" id="{0285C37A-6905-4A32-8F8F-17A6B666A842}"/>
                  </a:ext>
                </a:extLst>
              </p:cNvPr>
              <p:cNvSpPr>
                <a:spLocks/>
              </p:cNvSpPr>
              <p:nvPr/>
            </p:nvSpPr>
            <p:spPr bwMode="auto">
              <a:xfrm>
                <a:off x="6197600" y="4954588"/>
                <a:ext cx="73025" cy="255588"/>
              </a:xfrm>
              <a:custGeom>
                <a:avLst/>
                <a:gdLst>
                  <a:gd name="T0" fmla="*/ 12 w 79"/>
                  <a:gd name="T1" fmla="*/ 0 h 277"/>
                  <a:gd name="T2" fmla="*/ 15 w 79"/>
                  <a:gd name="T3" fmla="*/ 2 h 277"/>
                  <a:gd name="T4" fmla="*/ 75 w 79"/>
                  <a:gd name="T5" fmla="*/ 39 h 277"/>
                  <a:gd name="T6" fmla="*/ 76 w 79"/>
                  <a:gd name="T7" fmla="*/ 41 h 277"/>
                  <a:gd name="T8" fmla="*/ 65 w 79"/>
                  <a:gd name="T9" fmla="*/ 124 h 277"/>
                  <a:gd name="T10" fmla="*/ 65 w 79"/>
                  <a:gd name="T11" fmla="*/ 125 h 277"/>
                  <a:gd name="T12" fmla="*/ 79 w 79"/>
                  <a:gd name="T13" fmla="*/ 274 h 277"/>
                  <a:gd name="T14" fmla="*/ 45 w 79"/>
                  <a:gd name="T15" fmla="*/ 259 h 277"/>
                  <a:gd name="T16" fmla="*/ 0 w 79"/>
                  <a:gd name="T17" fmla="*/ 120 h 277"/>
                  <a:gd name="T18" fmla="*/ 12 w 79"/>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77">
                    <a:moveTo>
                      <a:pt x="12" y="0"/>
                    </a:moveTo>
                    <a:cubicBezTo>
                      <a:pt x="15" y="2"/>
                      <a:pt x="15" y="2"/>
                      <a:pt x="15" y="2"/>
                    </a:cubicBezTo>
                    <a:cubicBezTo>
                      <a:pt x="75" y="39"/>
                      <a:pt x="75" y="39"/>
                      <a:pt x="75" y="39"/>
                    </a:cubicBezTo>
                    <a:cubicBezTo>
                      <a:pt x="76" y="39"/>
                      <a:pt x="76" y="40"/>
                      <a:pt x="76" y="41"/>
                    </a:cubicBezTo>
                    <a:cubicBezTo>
                      <a:pt x="65" y="124"/>
                      <a:pt x="65" y="124"/>
                      <a:pt x="65" y="124"/>
                    </a:cubicBezTo>
                    <a:cubicBezTo>
                      <a:pt x="65" y="125"/>
                      <a:pt x="65" y="125"/>
                      <a:pt x="65" y="125"/>
                    </a:cubicBezTo>
                    <a:cubicBezTo>
                      <a:pt x="79" y="274"/>
                      <a:pt x="79" y="274"/>
                      <a:pt x="79" y="274"/>
                    </a:cubicBezTo>
                    <a:cubicBezTo>
                      <a:pt x="79" y="277"/>
                      <a:pt x="46" y="261"/>
                      <a:pt x="45" y="259"/>
                    </a:cubicBezTo>
                    <a:cubicBezTo>
                      <a:pt x="0" y="120"/>
                      <a:pt x="0" y="120"/>
                      <a:pt x="0" y="120"/>
                    </a:cubicBezTo>
                    <a:cubicBezTo>
                      <a:pt x="12" y="0"/>
                      <a:pt x="12" y="0"/>
                      <a:pt x="12" y="0"/>
                    </a:cubicBezTo>
                  </a:path>
                </a:pathLst>
              </a:custGeom>
              <a:solidFill>
                <a:srgbClr val="2E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89">
                <a:extLst>
                  <a:ext uri="{FF2B5EF4-FFF2-40B4-BE49-F238E27FC236}">
                    <a16:creationId xmlns:a16="http://schemas.microsoft.com/office/drawing/2014/main" id="{EE273D29-5861-455B-BEB0-9AE5EBBA048D}"/>
                  </a:ext>
                </a:extLst>
              </p:cNvPr>
              <p:cNvSpPr>
                <a:spLocks/>
              </p:cNvSpPr>
              <p:nvPr/>
            </p:nvSpPr>
            <p:spPr bwMode="auto">
              <a:xfrm>
                <a:off x="6176963" y="5056188"/>
                <a:ext cx="23812" cy="38100"/>
              </a:xfrm>
              <a:custGeom>
                <a:avLst/>
                <a:gdLst>
                  <a:gd name="T0" fmla="*/ 13 w 15"/>
                  <a:gd name="T1" fmla="*/ 0 h 24"/>
                  <a:gd name="T2" fmla="*/ 0 w 15"/>
                  <a:gd name="T3" fmla="*/ 10 h 24"/>
                  <a:gd name="T4" fmla="*/ 3 w 15"/>
                  <a:gd name="T5" fmla="*/ 24 h 24"/>
                  <a:gd name="T6" fmla="*/ 15 w 15"/>
                  <a:gd name="T7" fmla="*/ 13 h 24"/>
                  <a:gd name="T8" fmla="*/ 13 w 15"/>
                  <a:gd name="T9" fmla="*/ 6 h 24"/>
                  <a:gd name="T10" fmla="*/ 13 w 15"/>
                  <a:gd name="T11" fmla="*/ 0 h 24"/>
                </a:gdLst>
                <a:ahLst/>
                <a:cxnLst>
                  <a:cxn ang="0">
                    <a:pos x="T0" y="T1"/>
                  </a:cxn>
                  <a:cxn ang="0">
                    <a:pos x="T2" y="T3"/>
                  </a:cxn>
                  <a:cxn ang="0">
                    <a:pos x="T4" y="T5"/>
                  </a:cxn>
                  <a:cxn ang="0">
                    <a:pos x="T6" y="T7"/>
                  </a:cxn>
                  <a:cxn ang="0">
                    <a:pos x="T8" y="T9"/>
                  </a:cxn>
                  <a:cxn ang="0">
                    <a:pos x="T10" y="T11"/>
                  </a:cxn>
                </a:cxnLst>
                <a:rect l="0" t="0" r="r" b="b"/>
                <a:pathLst>
                  <a:path w="15" h="24">
                    <a:moveTo>
                      <a:pt x="13" y="0"/>
                    </a:moveTo>
                    <a:lnTo>
                      <a:pt x="0" y="10"/>
                    </a:lnTo>
                    <a:lnTo>
                      <a:pt x="3" y="24"/>
                    </a:lnTo>
                    <a:lnTo>
                      <a:pt x="15" y="13"/>
                    </a:lnTo>
                    <a:lnTo>
                      <a:pt x="13" y="6"/>
                    </a:lnTo>
                    <a:lnTo>
                      <a:pt x="13" y="0"/>
                    </a:lnTo>
                    <a:close/>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0">
                <a:extLst>
                  <a:ext uri="{FF2B5EF4-FFF2-40B4-BE49-F238E27FC236}">
                    <a16:creationId xmlns:a16="http://schemas.microsoft.com/office/drawing/2014/main" id="{7028F346-02EE-4C89-BFF9-7F4B64AA462B}"/>
                  </a:ext>
                </a:extLst>
              </p:cNvPr>
              <p:cNvSpPr>
                <a:spLocks/>
              </p:cNvSpPr>
              <p:nvPr/>
            </p:nvSpPr>
            <p:spPr bwMode="auto">
              <a:xfrm>
                <a:off x="6176963" y="5056188"/>
                <a:ext cx="23812" cy="38100"/>
              </a:xfrm>
              <a:custGeom>
                <a:avLst/>
                <a:gdLst>
                  <a:gd name="T0" fmla="*/ 13 w 15"/>
                  <a:gd name="T1" fmla="*/ 0 h 24"/>
                  <a:gd name="T2" fmla="*/ 0 w 15"/>
                  <a:gd name="T3" fmla="*/ 10 h 24"/>
                  <a:gd name="T4" fmla="*/ 3 w 15"/>
                  <a:gd name="T5" fmla="*/ 24 h 24"/>
                  <a:gd name="T6" fmla="*/ 15 w 15"/>
                  <a:gd name="T7" fmla="*/ 13 h 24"/>
                  <a:gd name="T8" fmla="*/ 13 w 15"/>
                  <a:gd name="T9" fmla="*/ 6 h 24"/>
                  <a:gd name="T10" fmla="*/ 13 w 15"/>
                  <a:gd name="T11" fmla="*/ 0 h 24"/>
                </a:gdLst>
                <a:ahLst/>
                <a:cxnLst>
                  <a:cxn ang="0">
                    <a:pos x="T0" y="T1"/>
                  </a:cxn>
                  <a:cxn ang="0">
                    <a:pos x="T2" y="T3"/>
                  </a:cxn>
                  <a:cxn ang="0">
                    <a:pos x="T4" y="T5"/>
                  </a:cxn>
                  <a:cxn ang="0">
                    <a:pos x="T6" y="T7"/>
                  </a:cxn>
                  <a:cxn ang="0">
                    <a:pos x="T8" y="T9"/>
                  </a:cxn>
                  <a:cxn ang="0">
                    <a:pos x="T10" y="T11"/>
                  </a:cxn>
                </a:cxnLst>
                <a:rect l="0" t="0" r="r" b="b"/>
                <a:pathLst>
                  <a:path w="15" h="24">
                    <a:moveTo>
                      <a:pt x="13" y="0"/>
                    </a:moveTo>
                    <a:lnTo>
                      <a:pt x="0" y="10"/>
                    </a:lnTo>
                    <a:lnTo>
                      <a:pt x="3" y="24"/>
                    </a:lnTo>
                    <a:lnTo>
                      <a:pt x="15" y="13"/>
                    </a:lnTo>
                    <a:lnTo>
                      <a:pt x="13" y="6"/>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91">
                <a:extLst>
                  <a:ext uri="{FF2B5EF4-FFF2-40B4-BE49-F238E27FC236}">
                    <a16:creationId xmlns:a16="http://schemas.microsoft.com/office/drawing/2014/main" id="{4AA5811F-36CE-457B-BCD2-E1C0EC0EE835}"/>
                  </a:ext>
                </a:extLst>
              </p:cNvPr>
              <p:cNvSpPr>
                <a:spLocks/>
              </p:cNvSpPr>
              <p:nvPr/>
            </p:nvSpPr>
            <p:spPr bwMode="auto">
              <a:xfrm>
                <a:off x="6143625" y="5097463"/>
                <a:ext cx="7937" cy="33338"/>
              </a:xfrm>
              <a:custGeom>
                <a:avLst/>
                <a:gdLst>
                  <a:gd name="T0" fmla="*/ 4 w 5"/>
                  <a:gd name="T1" fmla="*/ 0 h 21"/>
                  <a:gd name="T2" fmla="*/ 0 w 5"/>
                  <a:gd name="T3" fmla="*/ 3 h 21"/>
                  <a:gd name="T4" fmla="*/ 1 w 5"/>
                  <a:gd name="T5" fmla="*/ 21 h 21"/>
                  <a:gd name="T6" fmla="*/ 5 w 5"/>
                  <a:gd name="T7" fmla="*/ 17 h 21"/>
                  <a:gd name="T8" fmla="*/ 4 w 5"/>
                  <a:gd name="T9" fmla="*/ 0 h 21"/>
                </a:gdLst>
                <a:ahLst/>
                <a:cxnLst>
                  <a:cxn ang="0">
                    <a:pos x="T0" y="T1"/>
                  </a:cxn>
                  <a:cxn ang="0">
                    <a:pos x="T2" y="T3"/>
                  </a:cxn>
                  <a:cxn ang="0">
                    <a:pos x="T4" y="T5"/>
                  </a:cxn>
                  <a:cxn ang="0">
                    <a:pos x="T6" y="T7"/>
                  </a:cxn>
                  <a:cxn ang="0">
                    <a:pos x="T8" y="T9"/>
                  </a:cxn>
                </a:cxnLst>
                <a:rect l="0" t="0" r="r" b="b"/>
                <a:pathLst>
                  <a:path w="5" h="21">
                    <a:moveTo>
                      <a:pt x="4" y="0"/>
                    </a:moveTo>
                    <a:lnTo>
                      <a:pt x="0" y="3"/>
                    </a:lnTo>
                    <a:lnTo>
                      <a:pt x="1" y="21"/>
                    </a:lnTo>
                    <a:lnTo>
                      <a:pt x="5" y="17"/>
                    </a:lnTo>
                    <a:lnTo>
                      <a:pt x="4" y="0"/>
                    </a:lnTo>
                    <a:close/>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92">
                <a:extLst>
                  <a:ext uri="{FF2B5EF4-FFF2-40B4-BE49-F238E27FC236}">
                    <a16:creationId xmlns:a16="http://schemas.microsoft.com/office/drawing/2014/main" id="{5C449CBD-3A47-432F-88F9-D11BA03230F0}"/>
                  </a:ext>
                </a:extLst>
              </p:cNvPr>
              <p:cNvSpPr>
                <a:spLocks/>
              </p:cNvSpPr>
              <p:nvPr/>
            </p:nvSpPr>
            <p:spPr bwMode="auto">
              <a:xfrm>
                <a:off x="6143625" y="5097463"/>
                <a:ext cx="7937" cy="33338"/>
              </a:xfrm>
              <a:custGeom>
                <a:avLst/>
                <a:gdLst>
                  <a:gd name="T0" fmla="*/ 4 w 5"/>
                  <a:gd name="T1" fmla="*/ 0 h 21"/>
                  <a:gd name="T2" fmla="*/ 0 w 5"/>
                  <a:gd name="T3" fmla="*/ 3 h 21"/>
                  <a:gd name="T4" fmla="*/ 1 w 5"/>
                  <a:gd name="T5" fmla="*/ 21 h 21"/>
                  <a:gd name="T6" fmla="*/ 5 w 5"/>
                  <a:gd name="T7" fmla="*/ 17 h 21"/>
                  <a:gd name="T8" fmla="*/ 4 w 5"/>
                  <a:gd name="T9" fmla="*/ 0 h 21"/>
                </a:gdLst>
                <a:ahLst/>
                <a:cxnLst>
                  <a:cxn ang="0">
                    <a:pos x="T0" y="T1"/>
                  </a:cxn>
                  <a:cxn ang="0">
                    <a:pos x="T2" y="T3"/>
                  </a:cxn>
                  <a:cxn ang="0">
                    <a:pos x="T4" y="T5"/>
                  </a:cxn>
                  <a:cxn ang="0">
                    <a:pos x="T6" y="T7"/>
                  </a:cxn>
                  <a:cxn ang="0">
                    <a:pos x="T8" y="T9"/>
                  </a:cxn>
                </a:cxnLst>
                <a:rect l="0" t="0" r="r" b="b"/>
                <a:pathLst>
                  <a:path w="5" h="21">
                    <a:moveTo>
                      <a:pt x="4" y="0"/>
                    </a:moveTo>
                    <a:lnTo>
                      <a:pt x="0" y="3"/>
                    </a:lnTo>
                    <a:lnTo>
                      <a:pt x="1" y="21"/>
                    </a:lnTo>
                    <a:lnTo>
                      <a:pt x="5" y="17"/>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93">
                <a:extLst>
                  <a:ext uri="{FF2B5EF4-FFF2-40B4-BE49-F238E27FC236}">
                    <a16:creationId xmlns:a16="http://schemas.microsoft.com/office/drawing/2014/main" id="{B6EBFEEF-0CC3-460C-A8B5-EFACEE5E5300}"/>
                  </a:ext>
                </a:extLst>
              </p:cNvPr>
              <p:cNvSpPr>
                <a:spLocks/>
              </p:cNvSpPr>
              <p:nvPr/>
            </p:nvSpPr>
            <p:spPr bwMode="auto">
              <a:xfrm>
                <a:off x="6149975" y="5087938"/>
                <a:ext cx="12700" cy="36513"/>
              </a:xfrm>
              <a:custGeom>
                <a:avLst/>
                <a:gdLst>
                  <a:gd name="T0" fmla="*/ 7 w 8"/>
                  <a:gd name="T1" fmla="*/ 0 h 23"/>
                  <a:gd name="T2" fmla="*/ 0 w 8"/>
                  <a:gd name="T3" fmla="*/ 6 h 23"/>
                  <a:gd name="T4" fmla="*/ 1 w 8"/>
                  <a:gd name="T5" fmla="*/ 23 h 23"/>
                  <a:gd name="T6" fmla="*/ 8 w 8"/>
                  <a:gd name="T7" fmla="*/ 15 h 23"/>
                  <a:gd name="T8" fmla="*/ 8 w 8"/>
                  <a:gd name="T9" fmla="*/ 15 h 23"/>
                  <a:gd name="T10" fmla="*/ 7 w 8"/>
                  <a:gd name="T11" fmla="*/ 0 h 23"/>
                </a:gdLst>
                <a:ahLst/>
                <a:cxnLst>
                  <a:cxn ang="0">
                    <a:pos x="T0" y="T1"/>
                  </a:cxn>
                  <a:cxn ang="0">
                    <a:pos x="T2" y="T3"/>
                  </a:cxn>
                  <a:cxn ang="0">
                    <a:pos x="T4" y="T5"/>
                  </a:cxn>
                  <a:cxn ang="0">
                    <a:pos x="T6" y="T7"/>
                  </a:cxn>
                  <a:cxn ang="0">
                    <a:pos x="T8" y="T9"/>
                  </a:cxn>
                  <a:cxn ang="0">
                    <a:pos x="T10" y="T11"/>
                  </a:cxn>
                </a:cxnLst>
                <a:rect l="0" t="0" r="r" b="b"/>
                <a:pathLst>
                  <a:path w="8" h="23">
                    <a:moveTo>
                      <a:pt x="7" y="0"/>
                    </a:moveTo>
                    <a:lnTo>
                      <a:pt x="0" y="6"/>
                    </a:lnTo>
                    <a:lnTo>
                      <a:pt x="1" y="23"/>
                    </a:lnTo>
                    <a:lnTo>
                      <a:pt x="8" y="15"/>
                    </a:lnTo>
                    <a:lnTo>
                      <a:pt x="8" y="15"/>
                    </a:lnTo>
                    <a:lnTo>
                      <a:pt x="7" y="0"/>
                    </a:lnTo>
                    <a:close/>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94">
                <a:extLst>
                  <a:ext uri="{FF2B5EF4-FFF2-40B4-BE49-F238E27FC236}">
                    <a16:creationId xmlns:a16="http://schemas.microsoft.com/office/drawing/2014/main" id="{79795046-B16C-4CEB-BED8-A590D02847A8}"/>
                  </a:ext>
                </a:extLst>
              </p:cNvPr>
              <p:cNvSpPr>
                <a:spLocks/>
              </p:cNvSpPr>
              <p:nvPr/>
            </p:nvSpPr>
            <p:spPr bwMode="auto">
              <a:xfrm>
                <a:off x="6149975" y="5087938"/>
                <a:ext cx="12700" cy="36513"/>
              </a:xfrm>
              <a:custGeom>
                <a:avLst/>
                <a:gdLst>
                  <a:gd name="T0" fmla="*/ 7 w 8"/>
                  <a:gd name="T1" fmla="*/ 0 h 23"/>
                  <a:gd name="T2" fmla="*/ 0 w 8"/>
                  <a:gd name="T3" fmla="*/ 6 h 23"/>
                  <a:gd name="T4" fmla="*/ 1 w 8"/>
                  <a:gd name="T5" fmla="*/ 23 h 23"/>
                  <a:gd name="T6" fmla="*/ 8 w 8"/>
                  <a:gd name="T7" fmla="*/ 15 h 23"/>
                  <a:gd name="T8" fmla="*/ 8 w 8"/>
                  <a:gd name="T9" fmla="*/ 15 h 23"/>
                  <a:gd name="T10" fmla="*/ 7 w 8"/>
                  <a:gd name="T11" fmla="*/ 0 h 23"/>
                </a:gdLst>
                <a:ahLst/>
                <a:cxnLst>
                  <a:cxn ang="0">
                    <a:pos x="T0" y="T1"/>
                  </a:cxn>
                  <a:cxn ang="0">
                    <a:pos x="T2" y="T3"/>
                  </a:cxn>
                  <a:cxn ang="0">
                    <a:pos x="T4" y="T5"/>
                  </a:cxn>
                  <a:cxn ang="0">
                    <a:pos x="T6" y="T7"/>
                  </a:cxn>
                  <a:cxn ang="0">
                    <a:pos x="T8" y="T9"/>
                  </a:cxn>
                  <a:cxn ang="0">
                    <a:pos x="T10" y="T11"/>
                  </a:cxn>
                </a:cxnLst>
                <a:rect l="0" t="0" r="r" b="b"/>
                <a:pathLst>
                  <a:path w="8" h="23">
                    <a:moveTo>
                      <a:pt x="7" y="0"/>
                    </a:moveTo>
                    <a:lnTo>
                      <a:pt x="0" y="6"/>
                    </a:lnTo>
                    <a:lnTo>
                      <a:pt x="1" y="23"/>
                    </a:lnTo>
                    <a:lnTo>
                      <a:pt x="8" y="15"/>
                    </a:lnTo>
                    <a:lnTo>
                      <a:pt x="8" y="1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95">
                <a:extLst>
                  <a:ext uri="{FF2B5EF4-FFF2-40B4-BE49-F238E27FC236}">
                    <a16:creationId xmlns:a16="http://schemas.microsoft.com/office/drawing/2014/main" id="{03A25070-DBE2-43F3-A70B-DE5CCC3B2921}"/>
                  </a:ext>
                </a:extLst>
              </p:cNvPr>
              <p:cNvSpPr>
                <a:spLocks/>
              </p:cNvSpPr>
              <p:nvPr/>
            </p:nvSpPr>
            <p:spPr bwMode="auto">
              <a:xfrm>
                <a:off x="6161088" y="5072063"/>
                <a:ext cx="20637" cy="39688"/>
              </a:xfrm>
              <a:custGeom>
                <a:avLst/>
                <a:gdLst>
                  <a:gd name="T0" fmla="*/ 10 w 13"/>
                  <a:gd name="T1" fmla="*/ 0 h 25"/>
                  <a:gd name="T2" fmla="*/ 0 w 13"/>
                  <a:gd name="T3" fmla="*/ 10 h 25"/>
                  <a:gd name="T4" fmla="*/ 1 w 13"/>
                  <a:gd name="T5" fmla="*/ 25 h 25"/>
                  <a:gd name="T6" fmla="*/ 1 w 13"/>
                  <a:gd name="T7" fmla="*/ 25 h 25"/>
                  <a:gd name="T8" fmla="*/ 13 w 13"/>
                  <a:gd name="T9" fmla="*/ 14 h 25"/>
                  <a:gd name="T10" fmla="*/ 10 w 13"/>
                  <a:gd name="T11" fmla="*/ 0 h 25"/>
                </a:gdLst>
                <a:ahLst/>
                <a:cxnLst>
                  <a:cxn ang="0">
                    <a:pos x="T0" y="T1"/>
                  </a:cxn>
                  <a:cxn ang="0">
                    <a:pos x="T2" y="T3"/>
                  </a:cxn>
                  <a:cxn ang="0">
                    <a:pos x="T4" y="T5"/>
                  </a:cxn>
                  <a:cxn ang="0">
                    <a:pos x="T6" y="T7"/>
                  </a:cxn>
                  <a:cxn ang="0">
                    <a:pos x="T8" y="T9"/>
                  </a:cxn>
                  <a:cxn ang="0">
                    <a:pos x="T10" y="T11"/>
                  </a:cxn>
                </a:cxnLst>
                <a:rect l="0" t="0" r="r" b="b"/>
                <a:pathLst>
                  <a:path w="13" h="25">
                    <a:moveTo>
                      <a:pt x="10" y="0"/>
                    </a:moveTo>
                    <a:lnTo>
                      <a:pt x="0" y="10"/>
                    </a:lnTo>
                    <a:lnTo>
                      <a:pt x="1" y="25"/>
                    </a:lnTo>
                    <a:lnTo>
                      <a:pt x="1" y="25"/>
                    </a:lnTo>
                    <a:lnTo>
                      <a:pt x="13" y="14"/>
                    </a:lnTo>
                    <a:lnTo>
                      <a:pt x="10" y="0"/>
                    </a:lnTo>
                    <a:close/>
                  </a:path>
                </a:pathLst>
              </a:custGeom>
              <a:solidFill>
                <a:srgbClr val="1F2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96">
                <a:extLst>
                  <a:ext uri="{FF2B5EF4-FFF2-40B4-BE49-F238E27FC236}">
                    <a16:creationId xmlns:a16="http://schemas.microsoft.com/office/drawing/2014/main" id="{7369A0D3-D7E5-4A3F-9938-489E2736A048}"/>
                  </a:ext>
                </a:extLst>
              </p:cNvPr>
              <p:cNvSpPr>
                <a:spLocks/>
              </p:cNvSpPr>
              <p:nvPr/>
            </p:nvSpPr>
            <p:spPr bwMode="auto">
              <a:xfrm>
                <a:off x="6161088" y="5072063"/>
                <a:ext cx="20637" cy="39688"/>
              </a:xfrm>
              <a:custGeom>
                <a:avLst/>
                <a:gdLst>
                  <a:gd name="T0" fmla="*/ 10 w 13"/>
                  <a:gd name="T1" fmla="*/ 0 h 25"/>
                  <a:gd name="T2" fmla="*/ 0 w 13"/>
                  <a:gd name="T3" fmla="*/ 10 h 25"/>
                  <a:gd name="T4" fmla="*/ 1 w 13"/>
                  <a:gd name="T5" fmla="*/ 25 h 25"/>
                  <a:gd name="T6" fmla="*/ 1 w 13"/>
                  <a:gd name="T7" fmla="*/ 25 h 25"/>
                  <a:gd name="T8" fmla="*/ 13 w 13"/>
                  <a:gd name="T9" fmla="*/ 14 h 25"/>
                  <a:gd name="T10" fmla="*/ 10 w 13"/>
                  <a:gd name="T11" fmla="*/ 0 h 25"/>
                </a:gdLst>
                <a:ahLst/>
                <a:cxnLst>
                  <a:cxn ang="0">
                    <a:pos x="T0" y="T1"/>
                  </a:cxn>
                  <a:cxn ang="0">
                    <a:pos x="T2" y="T3"/>
                  </a:cxn>
                  <a:cxn ang="0">
                    <a:pos x="T4" y="T5"/>
                  </a:cxn>
                  <a:cxn ang="0">
                    <a:pos x="T6" y="T7"/>
                  </a:cxn>
                  <a:cxn ang="0">
                    <a:pos x="T8" y="T9"/>
                  </a:cxn>
                  <a:cxn ang="0">
                    <a:pos x="T10" y="T11"/>
                  </a:cxn>
                </a:cxnLst>
                <a:rect l="0" t="0" r="r" b="b"/>
                <a:pathLst>
                  <a:path w="13" h="25">
                    <a:moveTo>
                      <a:pt x="10" y="0"/>
                    </a:moveTo>
                    <a:lnTo>
                      <a:pt x="0" y="10"/>
                    </a:lnTo>
                    <a:lnTo>
                      <a:pt x="1" y="25"/>
                    </a:lnTo>
                    <a:lnTo>
                      <a:pt x="1" y="25"/>
                    </a:lnTo>
                    <a:lnTo>
                      <a:pt x="13" y="1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97">
                <a:extLst>
                  <a:ext uri="{FF2B5EF4-FFF2-40B4-BE49-F238E27FC236}">
                    <a16:creationId xmlns:a16="http://schemas.microsoft.com/office/drawing/2014/main" id="{43754EA4-7F53-4C01-B147-5C4168A8E6E8}"/>
                  </a:ext>
                </a:extLst>
              </p:cNvPr>
              <p:cNvSpPr>
                <a:spLocks/>
              </p:cNvSpPr>
              <p:nvPr/>
            </p:nvSpPr>
            <p:spPr bwMode="auto">
              <a:xfrm>
                <a:off x="6197600" y="5041901"/>
                <a:ext cx="38100" cy="34925"/>
              </a:xfrm>
              <a:custGeom>
                <a:avLst/>
                <a:gdLst>
                  <a:gd name="T0" fmla="*/ 24 w 24"/>
                  <a:gd name="T1" fmla="*/ 0 h 22"/>
                  <a:gd name="T2" fmla="*/ 7 w 24"/>
                  <a:gd name="T3" fmla="*/ 4 h 22"/>
                  <a:gd name="T4" fmla="*/ 0 w 24"/>
                  <a:gd name="T5" fmla="*/ 9 h 22"/>
                  <a:gd name="T6" fmla="*/ 0 w 24"/>
                  <a:gd name="T7" fmla="*/ 15 h 22"/>
                  <a:gd name="T8" fmla="*/ 2 w 24"/>
                  <a:gd name="T9" fmla="*/ 22 h 22"/>
                  <a:gd name="T10" fmla="*/ 24 w 24"/>
                  <a:gd name="T11" fmla="*/ 0 h 22"/>
                </a:gdLst>
                <a:ahLst/>
                <a:cxnLst>
                  <a:cxn ang="0">
                    <a:pos x="T0" y="T1"/>
                  </a:cxn>
                  <a:cxn ang="0">
                    <a:pos x="T2" y="T3"/>
                  </a:cxn>
                  <a:cxn ang="0">
                    <a:pos x="T4" y="T5"/>
                  </a:cxn>
                  <a:cxn ang="0">
                    <a:pos x="T6" y="T7"/>
                  </a:cxn>
                  <a:cxn ang="0">
                    <a:pos x="T8" y="T9"/>
                  </a:cxn>
                  <a:cxn ang="0">
                    <a:pos x="T10" y="T11"/>
                  </a:cxn>
                </a:cxnLst>
                <a:rect l="0" t="0" r="r" b="b"/>
                <a:pathLst>
                  <a:path w="24" h="22">
                    <a:moveTo>
                      <a:pt x="24" y="0"/>
                    </a:moveTo>
                    <a:lnTo>
                      <a:pt x="7" y="4"/>
                    </a:lnTo>
                    <a:lnTo>
                      <a:pt x="0" y="9"/>
                    </a:lnTo>
                    <a:lnTo>
                      <a:pt x="0" y="15"/>
                    </a:lnTo>
                    <a:lnTo>
                      <a:pt x="2" y="22"/>
                    </a:lnTo>
                    <a:lnTo>
                      <a:pt x="24" y="0"/>
                    </a:lnTo>
                    <a:close/>
                  </a:path>
                </a:pathLst>
              </a:custGeom>
              <a:solidFill>
                <a:srgbClr val="262A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98">
                <a:extLst>
                  <a:ext uri="{FF2B5EF4-FFF2-40B4-BE49-F238E27FC236}">
                    <a16:creationId xmlns:a16="http://schemas.microsoft.com/office/drawing/2014/main" id="{A0ED0FCB-20D9-4074-A532-B3A22BEBBFC8}"/>
                  </a:ext>
                </a:extLst>
              </p:cNvPr>
              <p:cNvSpPr>
                <a:spLocks/>
              </p:cNvSpPr>
              <p:nvPr/>
            </p:nvSpPr>
            <p:spPr bwMode="auto">
              <a:xfrm>
                <a:off x="6197600" y="5041901"/>
                <a:ext cx="38100" cy="34925"/>
              </a:xfrm>
              <a:custGeom>
                <a:avLst/>
                <a:gdLst>
                  <a:gd name="T0" fmla="*/ 24 w 24"/>
                  <a:gd name="T1" fmla="*/ 0 h 22"/>
                  <a:gd name="T2" fmla="*/ 7 w 24"/>
                  <a:gd name="T3" fmla="*/ 4 h 22"/>
                  <a:gd name="T4" fmla="*/ 0 w 24"/>
                  <a:gd name="T5" fmla="*/ 9 h 22"/>
                  <a:gd name="T6" fmla="*/ 0 w 24"/>
                  <a:gd name="T7" fmla="*/ 15 h 22"/>
                  <a:gd name="T8" fmla="*/ 2 w 24"/>
                  <a:gd name="T9" fmla="*/ 22 h 22"/>
                  <a:gd name="T10" fmla="*/ 24 w 24"/>
                  <a:gd name="T11" fmla="*/ 0 h 22"/>
                </a:gdLst>
                <a:ahLst/>
                <a:cxnLst>
                  <a:cxn ang="0">
                    <a:pos x="T0" y="T1"/>
                  </a:cxn>
                  <a:cxn ang="0">
                    <a:pos x="T2" y="T3"/>
                  </a:cxn>
                  <a:cxn ang="0">
                    <a:pos x="T4" y="T5"/>
                  </a:cxn>
                  <a:cxn ang="0">
                    <a:pos x="T6" y="T7"/>
                  </a:cxn>
                  <a:cxn ang="0">
                    <a:pos x="T8" y="T9"/>
                  </a:cxn>
                  <a:cxn ang="0">
                    <a:pos x="T10" y="T11"/>
                  </a:cxn>
                </a:cxnLst>
                <a:rect l="0" t="0" r="r" b="b"/>
                <a:pathLst>
                  <a:path w="24" h="22">
                    <a:moveTo>
                      <a:pt x="24" y="0"/>
                    </a:moveTo>
                    <a:lnTo>
                      <a:pt x="7" y="4"/>
                    </a:lnTo>
                    <a:lnTo>
                      <a:pt x="0" y="9"/>
                    </a:lnTo>
                    <a:lnTo>
                      <a:pt x="0" y="15"/>
                    </a:lnTo>
                    <a:lnTo>
                      <a:pt x="2" y="2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99">
                <a:extLst>
                  <a:ext uri="{FF2B5EF4-FFF2-40B4-BE49-F238E27FC236}">
                    <a16:creationId xmlns:a16="http://schemas.microsoft.com/office/drawing/2014/main" id="{16115AB7-7F41-4961-BDBB-C299EABDB026}"/>
                  </a:ext>
                </a:extLst>
              </p:cNvPr>
              <p:cNvSpPr>
                <a:spLocks/>
              </p:cNvSpPr>
              <p:nvPr/>
            </p:nvSpPr>
            <p:spPr bwMode="auto">
              <a:xfrm>
                <a:off x="5995988" y="4987926"/>
                <a:ext cx="242887" cy="90488"/>
              </a:xfrm>
              <a:custGeom>
                <a:avLst/>
                <a:gdLst>
                  <a:gd name="T0" fmla="*/ 148 w 153"/>
                  <a:gd name="T1" fmla="*/ 0 h 57"/>
                  <a:gd name="T2" fmla="*/ 83 w 153"/>
                  <a:gd name="T3" fmla="*/ 36 h 57"/>
                  <a:gd name="T4" fmla="*/ 3 w 153"/>
                  <a:gd name="T5" fmla="*/ 0 h 57"/>
                  <a:gd name="T6" fmla="*/ 0 w 153"/>
                  <a:gd name="T7" fmla="*/ 9 h 57"/>
                  <a:gd name="T8" fmla="*/ 84 w 153"/>
                  <a:gd name="T9" fmla="*/ 57 h 57"/>
                  <a:gd name="T10" fmla="*/ 153 w 153"/>
                  <a:gd name="T11" fmla="*/ 35 h 57"/>
                  <a:gd name="T12" fmla="*/ 148 w 153"/>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53" h="57">
                    <a:moveTo>
                      <a:pt x="148" y="0"/>
                    </a:moveTo>
                    <a:lnTo>
                      <a:pt x="83" y="36"/>
                    </a:lnTo>
                    <a:lnTo>
                      <a:pt x="3" y="0"/>
                    </a:lnTo>
                    <a:lnTo>
                      <a:pt x="0" y="9"/>
                    </a:lnTo>
                    <a:lnTo>
                      <a:pt x="84" y="57"/>
                    </a:lnTo>
                    <a:lnTo>
                      <a:pt x="153" y="35"/>
                    </a:lnTo>
                    <a:lnTo>
                      <a:pt x="148" y="0"/>
                    </a:lnTo>
                    <a:close/>
                  </a:path>
                </a:pathLst>
              </a:custGeom>
              <a:solidFill>
                <a:srgbClr val="2E3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0D511D80-F527-4FB7-86F0-E8FD07F1028B}"/>
                </a:ext>
              </a:extLst>
            </p:cNvPr>
            <p:cNvGrpSpPr/>
            <p:nvPr/>
          </p:nvGrpSpPr>
          <p:grpSpPr>
            <a:xfrm>
              <a:off x="5495926" y="4222751"/>
              <a:ext cx="1157286" cy="1208087"/>
              <a:chOff x="5495926" y="4222751"/>
              <a:chExt cx="1157286" cy="1208087"/>
            </a:xfrm>
          </p:grpSpPr>
          <p:sp>
            <p:nvSpPr>
              <p:cNvPr id="29" name="Freeform 223">
                <a:extLst>
                  <a:ext uri="{FF2B5EF4-FFF2-40B4-BE49-F238E27FC236}">
                    <a16:creationId xmlns:a16="http://schemas.microsoft.com/office/drawing/2014/main" id="{8A21F1C2-4540-4B4D-86B2-76E99845A176}"/>
                  </a:ext>
                </a:extLst>
              </p:cNvPr>
              <p:cNvSpPr>
                <a:spLocks/>
              </p:cNvSpPr>
              <p:nvPr/>
            </p:nvSpPr>
            <p:spPr bwMode="auto">
              <a:xfrm>
                <a:off x="5588000" y="5395913"/>
                <a:ext cx="268287" cy="20638"/>
              </a:xfrm>
              <a:custGeom>
                <a:avLst/>
                <a:gdLst>
                  <a:gd name="T0" fmla="*/ 74 w 289"/>
                  <a:gd name="T1" fmla="*/ 0 h 21"/>
                  <a:gd name="T2" fmla="*/ 0 w 289"/>
                  <a:gd name="T3" fmla="*/ 10 h 21"/>
                  <a:gd name="T4" fmla="*/ 144 w 289"/>
                  <a:gd name="T5" fmla="*/ 21 h 21"/>
                  <a:gd name="T6" fmla="*/ 289 w 289"/>
                  <a:gd name="T7" fmla="*/ 10 h 21"/>
                  <a:gd name="T8" fmla="*/ 222 w 289"/>
                  <a:gd name="T9" fmla="*/ 1 h 21"/>
                  <a:gd name="T10" fmla="*/ 148 w 289"/>
                  <a:gd name="T11" fmla="*/ 13 h 21"/>
                  <a:gd name="T12" fmla="*/ 74 w 28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89" h="21">
                    <a:moveTo>
                      <a:pt x="74" y="0"/>
                    </a:moveTo>
                    <a:cubicBezTo>
                      <a:pt x="30" y="2"/>
                      <a:pt x="0" y="6"/>
                      <a:pt x="0" y="10"/>
                    </a:cubicBezTo>
                    <a:cubicBezTo>
                      <a:pt x="0" y="16"/>
                      <a:pt x="65" y="21"/>
                      <a:pt x="144" y="21"/>
                    </a:cubicBezTo>
                    <a:cubicBezTo>
                      <a:pt x="224" y="21"/>
                      <a:pt x="289" y="16"/>
                      <a:pt x="289" y="10"/>
                    </a:cubicBezTo>
                    <a:cubicBezTo>
                      <a:pt x="289" y="6"/>
                      <a:pt x="262" y="3"/>
                      <a:pt x="222" y="1"/>
                    </a:cubicBezTo>
                    <a:cubicBezTo>
                      <a:pt x="198" y="9"/>
                      <a:pt x="173" y="13"/>
                      <a:pt x="148" y="13"/>
                    </a:cubicBezTo>
                    <a:cubicBezTo>
                      <a:pt x="123" y="13"/>
                      <a:pt x="98" y="9"/>
                      <a:pt x="74" y="0"/>
                    </a:cubicBezTo>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4">
                <a:extLst>
                  <a:ext uri="{FF2B5EF4-FFF2-40B4-BE49-F238E27FC236}">
                    <a16:creationId xmlns:a16="http://schemas.microsoft.com/office/drawing/2014/main" id="{1150F4F3-0791-455F-9ECA-EDBBAEF928D6}"/>
                  </a:ext>
                </a:extLst>
              </p:cNvPr>
              <p:cNvSpPr>
                <a:spLocks noEditPoints="1"/>
              </p:cNvSpPr>
              <p:nvPr/>
            </p:nvSpPr>
            <p:spPr bwMode="auto">
              <a:xfrm>
                <a:off x="5495926" y="4973638"/>
                <a:ext cx="458787" cy="457200"/>
              </a:xfrm>
              <a:custGeom>
                <a:avLst/>
                <a:gdLst>
                  <a:gd name="T0" fmla="*/ 411 w 495"/>
                  <a:gd name="T1" fmla="*/ 399 h 494"/>
                  <a:gd name="T2" fmla="*/ 96 w 495"/>
                  <a:gd name="T3" fmla="*/ 411 h 494"/>
                  <a:gd name="T4" fmla="*/ 84 w 495"/>
                  <a:gd name="T5" fmla="*/ 95 h 494"/>
                  <a:gd name="T6" fmla="*/ 399 w 495"/>
                  <a:gd name="T7" fmla="*/ 83 h 494"/>
                  <a:gd name="T8" fmla="*/ 411 w 495"/>
                  <a:gd name="T9" fmla="*/ 399 h 494"/>
                  <a:gd name="T10" fmla="*/ 134 w 495"/>
                  <a:gd name="T11" fmla="*/ 142 h 494"/>
                  <a:gd name="T12" fmla="*/ 142 w 495"/>
                  <a:gd name="T13" fmla="*/ 361 h 494"/>
                  <a:gd name="T14" fmla="*/ 361 w 495"/>
                  <a:gd name="T15" fmla="*/ 352 h 494"/>
                  <a:gd name="T16" fmla="*/ 353 w 495"/>
                  <a:gd name="T17" fmla="*/ 133 h 494"/>
                  <a:gd name="T18" fmla="*/ 134 w 495"/>
                  <a:gd name="T19" fmla="*/ 14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94">
                    <a:moveTo>
                      <a:pt x="411" y="399"/>
                    </a:moveTo>
                    <a:cubicBezTo>
                      <a:pt x="328" y="489"/>
                      <a:pt x="186" y="494"/>
                      <a:pt x="96" y="411"/>
                    </a:cubicBezTo>
                    <a:cubicBezTo>
                      <a:pt x="6" y="327"/>
                      <a:pt x="0" y="186"/>
                      <a:pt x="84" y="95"/>
                    </a:cubicBezTo>
                    <a:cubicBezTo>
                      <a:pt x="167" y="5"/>
                      <a:pt x="309" y="0"/>
                      <a:pt x="399" y="83"/>
                    </a:cubicBezTo>
                    <a:cubicBezTo>
                      <a:pt x="489" y="167"/>
                      <a:pt x="495" y="308"/>
                      <a:pt x="411" y="399"/>
                    </a:cubicBezTo>
                    <a:moveTo>
                      <a:pt x="134" y="142"/>
                    </a:moveTo>
                    <a:cubicBezTo>
                      <a:pt x="76" y="205"/>
                      <a:pt x="80" y="303"/>
                      <a:pt x="142" y="361"/>
                    </a:cubicBezTo>
                    <a:cubicBezTo>
                      <a:pt x="205" y="419"/>
                      <a:pt x="303" y="415"/>
                      <a:pt x="361" y="352"/>
                    </a:cubicBezTo>
                    <a:cubicBezTo>
                      <a:pt x="419" y="289"/>
                      <a:pt x="415" y="191"/>
                      <a:pt x="353" y="133"/>
                    </a:cubicBezTo>
                    <a:cubicBezTo>
                      <a:pt x="290" y="75"/>
                      <a:pt x="192" y="79"/>
                      <a:pt x="134" y="142"/>
                    </a:cubicBezTo>
                  </a:path>
                </a:pathLst>
              </a:custGeom>
              <a:solidFill>
                <a:srgbClr val="7D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5">
                <a:extLst>
                  <a:ext uri="{FF2B5EF4-FFF2-40B4-BE49-F238E27FC236}">
                    <a16:creationId xmlns:a16="http://schemas.microsoft.com/office/drawing/2014/main" id="{740C3EB5-ECE8-4D4E-B9DC-593FEC4016F3}"/>
                  </a:ext>
                </a:extLst>
              </p:cNvPr>
              <p:cNvSpPr>
                <a:spLocks/>
              </p:cNvSpPr>
              <p:nvPr/>
            </p:nvSpPr>
            <p:spPr bwMode="auto">
              <a:xfrm>
                <a:off x="6416675" y="4318001"/>
                <a:ext cx="236537" cy="242888"/>
              </a:xfrm>
              <a:custGeom>
                <a:avLst/>
                <a:gdLst>
                  <a:gd name="T0" fmla="*/ 159 w 256"/>
                  <a:gd name="T1" fmla="*/ 2 h 262"/>
                  <a:gd name="T2" fmla="*/ 2 w 256"/>
                  <a:gd name="T3" fmla="*/ 171 h 262"/>
                  <a:gd name="T4" fmla="*/ 3 w 256"/>
                  <a:gd name="T5" fmla="*/ 180 h 262"/>
                  <a:gd name="T6" fmla="*/ 89 w 256"/>
                  <a:gd name="T7" fmla="*/ 260 h 262"/>
                  <a:gd name="T8" fmla="*/ 97 w 256"/>
                  <a:gd name="T9" fmla="*/ 259 h 262"/>
                  <a:gd name="T10" fmla="*/ 128 w 256"/>
                  <a:gd name="T11" fmla="*/ 227 h 262"/>
                  <a:gd name="T12" fmla="*/ 127 w 256"/>
                  <a:gd name="T13" fmla="*/ 218 h 262"/>
                  <a:gd name="T14" fmla="*/ 94 w 256"/>
                  <a:gd name="T15" fmla="*/ 187 h 262"/>
                  <a:gd name="T16" fmla="*/ 93 w 256"/>
                  <a:gd name="T17" fmla="*/ 179 h 262"/>
                  <a:gd name="T18" fmla="*/ 107 w 256"/>
                  <a:gd name="T19" fmla="*/ 164 h 262"/>
                  <a:gd name="T20" fmla="*/ 115 w 256"/>
                  <a:gd name="T21" fmla="*/ 164 h 262"/>
                  <a:gd name="T22" fmla="*/ 149 w 256"/>
                  <a:gd name="T23" fmla="*/ 195 h 262"/>
                  <a:gd name="T24" fmla="*/ 157 w 256"/>
                  <a:gd name="T25" fmla="*/ 195 h 262"/>
                  <a:gd name="T26" fmla="*/ 192 w 256"/>
                  <a:gd name="T27" fmla="*/ 157 h 262"/>
                  <a:gd name="T28" fmla="*/ 191 w 256"/>
                  <a:gd name="T29" fmla="*/ 149 h 262"/>
                  <a:gd name="T30" fmla="*/ 158 w 256"/>
                  <a:gd name="T31" fmla="*/ 118 h 262"/>
                  <a:gd name="T32" fmla="*/ 157 w 256"/>
                  <a:gd name="T33" fmla="*/ 110 h 262"/>
                  <a:gd name="T34" fmla="*/ 171 w 256"/>
                  <a:gd name="T35" fmla="*/ 95 h 262"/>
                  <a:gd name="T36" fmla="*/ 179 w 256"/>
                  <a:gd name="T37" fmla="*/ 95 h 262"/>
                  <a:gd name="T38" fmla="*/ 213 w 256"/>
                  <a:gd name="T39" fmla="*/ 126 h 262"/>
                  <a:gd name="T40" fmla="*/ 221 w 256"/>
                  <a:gd name="T41" fmla="*/ 126 h 262"/>
                  <a:gd name="T42" fmla="*/ 254 w 256"/>
                  <a:gd name="T43" fmla="*/ 90 h 262"/>
                  <a:gd name="T44" fmla="*/ 254 w 256"/>
                  <a:gd name="T45" fmla="*/ 82 h 262"/>
                  <a:gd name="T46" fmla="*/ 167 w 256"/>
                  <a:gd name="T47" fmla="*/ 2 h 262"/>
                  <a:gd name="T48" fmla="*/ 159 w 256"/>
                  <a:gd name="T4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159" y="2"/>
                    </a:moveTo>
                    <a:cubicBezTo>
                      <a:pt x="2" y="171"/>
                      <a:pt x="2" y="171"/>
                      <a:pt x="2" y="171"/>
                    </a:cubicBezTo>
                    <a:cubicBezTo>
                      <a:pt x="0" y="174"/>
                      <a:pt x="0" y="177"/>
                      <a:pt x="3" y="180"/>
                    </a:cubicBezTo>
                    <a:cubicBezTo>
                      <a:pt x="89" y="260"/>
                      <a:pt x="89" y="260"/>
                      <a:pt x="89" y="260"/>
                    </a:cubicBezTo>
                    <a:cubicBezTo>
                      <a:pt x="92" y="262"/>
                      <a:pt x="95" y="262"/>
                      <a:pt x="97" y="259"/>
                    </a:cubicBezTo>
                    <a:cubicBezTo>
                      <a:pt x="128" y="227"/>
                      <a:pt x="128" y="227"/>
                      <a:pt x="128" y="227"/>
                    </a:cubicBezTo>
                    <a:cubicBezTo>
                      <a:pt x="130" y="224"/>
                      <a:pt x="130" y="221"/>
                      <a:pt x="127" y="218"/>
                    </a:cubicBezTo>
                    <a:cubicBezTo>
                      <a:pt x="94" y="187"/>
                      <a:pt x="94" y="187"/>
                      <a:pt x="94" y="187"/>
                    </a:cubicBezTo>
                    <a:cubicBezTo>
                      <a:pt x="91" y="185"/>
                      <a:pt x="91" y="181"/>
                      <a:pt x="93" y="179"/>
                    </a:cubicBezTo>
                    <a:cubicBezTo>
                      <a:pt x="107" y="164"/>
                      <a:pt x="107" y="164"/>
                      <a:pt x="107" y="164"/>
                    </a:cubicBezTo>
                    <a:cubicBezTo>
                      <a:pt x="109" y="162"/>
                      <a:pt x="113" y="162"/>
                      <a:pt x="115" y="164"/>
                    </a:cubicBezTo>
                    <a:cubicBezTo>
                      <a:pt x="149" y="195"/>
                      <a:pt x="149" y="195"/>
                      <a:pt x="149" y="195"/>
                    </a:cubicBezTo>
                    <a:cubicBezTo>
                      <a:pt x="151" y="197"/>
                      <a:pt x="155" y="197"/>
                      <a:pt x="157" y="195"/>
                    </a:cubicBezTo>
                    <a:cubicBezTo>
                      <a:pt x="192" y="157"/>
                      <a:pt x="192" y="157"/>
                      <a:pt x="192" y="157"/>
                    </a:cubicBezTo>
                    <a:cubicBezTo>
                      <a:pt x="194" y="155"/>
                      <a:pt x="194" y="151"/>
                      <a:pt x="191" y="149"/>
                    </a:cubicBezTo>
                    <a:cubicBezTo>
                      <a:pt x="158" y="118"/>
                      <a:pt x="158" y="118"/>
                      <a:pt x="158" y="118"/>
                    </a:cubicBezTo>
                    <a:cubicBezTo>
                      <a:pt x="155" y="116"/>
                      <a:pt x="155" y="112"/>
                      <a:pt x="157" y="110"/>
                    </a:cubicBezTo>
                    <a:cubicBezTo>
                      <a:pt x="171" y="95"/>
                      <a:pt x="171" y="95"/>
                      <a:pt x="171" y="95"/>
                    </a:cubicBezTo>
                    <a:cubicBezTo>
                      <a:pt x="173" y="93"/>
                      <a:pt x="177" y="93"/>
                      <a:pt x="179" y="95"/>
                    </a:cubicBezTo>
                    <a:cubicBezTo>
                      <a:pt x="213" y="126"/>
                      <a:pt x="213" y="126"/>
                      <a:pt x="213" y="126"/>
                    </a:cubicBezTo>
                    <a:cubicBezTo>
                      <a:pt x="215" y="128"/>
                      <a:pt x="219" y="128"/>
                      <a:pt x="221" y="126"/>
                    </a:cubicBezTo>
                    <a:cubicBezTo>
                      <a:pt x="254" y="90"/>
                      <a:pt x="254" y="90"/>
                      <a:pt x="254" y="90"/>
                    </a:cubicBezTo>
                    <a:cubicBezTo>
                      <a:pt x="256" y="88"/>
                      <a:pt x="256" y="84"/>
                      <a:pt x="254" y="82"/>
                    </a:cubicBezTo>
                    <a:cubicBezTo>
                      <a:pt x="167" y="2"/>
                      <a:pt x="167" y="2"/>
                      <a:pt x="167" y="2"/>
                    </a:cubicBezTo>
                    <a:cubicBezTo>
                      <a:pt x="165" y="0"/>
                      <a:pt x="161" y="0"/>
                      <a:pt x="159" y="2"/>
                    </a:cubicBezTo>
                  </a:path>
                </a:pathLst>
              </a:custGeom>
              <a:solidFill>
                <a:srgbClr val="666A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6">
                <a:extLst>
                  <a:ext uri="{FF2B5EF4-FFF2-40B4-BE49-F238E27FC236}">
                    <a16:creationId xmlns:a16="http://schemas.microsoft.com/office/drawing/2014/main" id="{D9E22425-ABE2-4296-AA14-36BFF45E236D}"/>
                  </a:ext>
                </a:extLst>
              </p:cNvPr>
              <p:cNvSpPr>
                <a:spLocks/>
              </p:cNvSpPr>
              <p:nvPr/>
            </p:nvSpPr>
            <p:spPr bwMode="auto">
              <a:xfrm>
                <a:off x="6415088" y="4487863"/>
                <a:ext cx="39687" cy="47625"/>
              </a:xfrm>
              <a:custGeom>
                <a:avLst/>
                <a:gdLst>
                  <a:gd name="T0" fmla="*/ 5 w 25"/>
                  <a:gd name="T1" fmla="*/ 0 h 30"/>
                  <a:gd name="T2" fmla="*/ 0 w 25"/>
                  <a:gd name="T3" fmla="*/ 7 h 30"/>
                  <a:gd name="T4" fmla="*/ 19 w 25"/>
                  <a:gd name="T5" fmla="*/ 30 h 30"/>
                  <a:gd name="T6" fmla="*/ 25 w 25"/>
                  <a:gd name="T7" fmla="*/ 19 h 30"/>
                  <a:gd name="T8" fmla="*/ 5 w 25"/>
                  <a:gd name="T9" fmla="*/ 0 h 30"/>
                </a:gdLst>
                <a:ahLst/>
                <a:cxnLst>
                  <a:cxn ang="0">
                    <a:pos x="T0" y="T1"/>
                  </a:cxn>
                  <a:cxn ang="0">
                    <a:pos x="T2" y="T3"/>
                  </a:cxn>
                  <a:cxn ang="0">
                    <a:pos x="T4" y="T5"/>
                  </a:cxn>
                  <a:cxn ang="0">
                    <a:pos x="T6" y="T7"/>
                  </a:cxn>
                  <a:cxn ang="0">
                    <a:pos x="T8" y="T9"/>
                  </a:cxn>
                </a:cxnLst>
                <a:rect l="0" t="0" r="r" b="b"/>
                <a:pathLst>
                  <a:path w="25" h="30">
                    <a:moveTo>
                      <a:pt x="5" y="0"/>
                    </a:moveTo>
                    <a:lnTo>
                      <a:pt x="0" y="7"/>
                    </a:lnTo>
                    <a:lnTo>
                      <a:pt x="19" y="30"/>
                    </a:lnTo>
                    <a:lnTo>
                      <a:pt x="25" y="19"/>
                    </a:lnTo>
                    <a:lnTo>
                      <a:pt x="5" y="0"/>
                    </a:lnTo>
                    <a:close/>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7">
                <a:extLst>
                  <a:ext uri="{FF2B5EF4-FFF2-40B4-BE49-F238E27FC236}">
                    <a16:creationId xmlns:a16="http://schemas.microsoft.com/office/drawing/2014/main" id="{6FC53381-9A57-48C2-9D89-4160F8B11BAA}"/>
                  </a:ext>
                </a:extLst>
              </p:cNvPr>
              <p:cNvSpPr>
                <a:spLocks/>
              </p:cNvSpPr>
              <p:nvPr/>
            </p:nvSpPr>
            <p:spPr bwMode="auto">
              <a:xfrm>
                <a:off x="6415088" y="4487863"/>
                <a:ext cx="39687" cy="47625"/>
              </a:xfrm>
              <a:custGeom>
                <a:avLst/>
                <a:gdLst>
                  <a:gd name="T0" fmla="*/ 5 w 25"/>
                  <a:gd name="T1" fmla="*/ 0 h 30"/>
                  <a:gd name="T2" fmla="*/ 0 w 25"/>
                  <a:gd name="T3" fmla="*/ 7 h 30"/>
                  <a:gd name="T4" fmla="*/ 19 w 25"/>
                  <a:gd name="T5" fmla="*/ 30 h 30"/>
                  <a:gd name="T6" fmla="*/ 25 w 25"/>
                  <a:gd name="T7" fmla="*/ 19 h 30"/>
                  <a:gd name="T8" fmla="*/ 5 w 25"/>
                  <a:gd name="T9" fmla="*/ 0 h 30"/>
                </a:gdLst>
                <a:ahLst/>
                <a:cxnLst>
                  <a:cxn ang="0">
                    <a:pos x="T0" y="T1"/>
                  </a:cxn>
                  <a:cxn ang="0">
                    <a:pos x="T2" y="T3"/>
                  </a:cxn>
                  <a:cxn ang="0">
                    <a:pos x="T4" y="T5"/>
                  </a:cxn>
                  <a:cxn ang="0">
                    <a:pos x="T6" y="T7"/>
                  </a:cxn>
                  <a:cxn ang="0">
                    <a:pos x="T8" y="T9"/>
                  </a:cxn>
                </a:cxnLst>
                <a:rect l="0" t="0" r="r" b="b"/>
                <a:pathLst>
                  <a:path w="25" h="30">
                    <a:moveTo>
                      <a:pt x="5" y="0"/>
                    </a:moveTo>
                    <a:lnTo>
                      <a:pt x="0" y="7"/>
                    </a:lnTo>
                    <a:lnTo>
                      <a:pt x="19" y="30"/>
                    </a:lnTo>
                    <a:lnTo>
                      <a:pt x="25" y="1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8">
                <a:extLst>
                  <a:ext uri="{FF2B5EF4-FFF2-40B4-BE49-F238E27FC236}">
                    <a16:creationId xmlns:a16="http://schemas.microsoft.com/office/drawing/2014/main" id="{1870D63F-CB95-4C0C-8746-97DA8329A13D}"/>
                  </a:ext>
                </a:extLst>
              </p:cNvPr>
              <p:cNvSpPr>
                <a:spLocks/>
              </p:cNvSpPr>
              <p:nvPr/>
            </p:nvSpPr>
            <p:spPr bwMode="auto">
              <a:xfrm>
                <a:off x="6423025" y="4319588"/>
                <a:ext cx="147637" cy="198438"/>
              </a:xfrm>
              <a:custGeom>
                <a:avLst/>
                <a:gdLst>
                  <a:gd name="T0" fmla="*/ 93 w 93"/>
                  <a:gd name="T1" fmla="*/ 0 h 125"/>
                  <a:gd name="T2" fmla="*/ 0 w 93"/>
                  <a:gd name="T3" fmla="*/ 106 h 125"/>
                  <a:gd name="T4" fmla="*/ 20 w 93"/>
                  <a:gd name="T5" fmla="*/ 125 h 125"/>
                  <a:gd name="T6" fmla="*/ 93 w 93"/>
                  <a:gd name="T7" fmla="*/ 0 h 125"/>
                  <a:gd name="T8" fmla="*/ 93 w 93"/>
                  <a:gd name="T9" fmla="*/ 0 h 125"/>
                </a:gdLst>
                <a:ahLst/>
                <a:cxnLst>
                  <a:cxn ang="0">
                    <a:pos x="T0" y="T1"/>
                  </a:cxn>
                  <a:cxn ang="0">
                    <a:pos x="T2" y="T3"/>
                  </a:cxn>
                  <a:cxn ang="0">
                    <a:pos x="T4" y="T5"/>
                  </a:cxn>
                  <a:cxn ang="0">
                    <a:pos x="T6" y="T7"/>
                  </a:cxn>
                  <a:cxn ang="0">
                    <a:pos x="T8" y="T9"/>
                  </a:cxn>
                </a:cxnLst>
                <a:rect l="0" t="0" r="r" b="b"/>
                <a:pathLst>
                  <a:path w="93" h="125">
                    <a:moveTo>
                      <a:pt x="93" y="0"/>
                    </a:moveTo>
                    <a:lnTo>
                      <a:pt x="0" y="106"/>
                    </a:lnTo>
                    <a:lnTo>
                      <a:pt x="20" y="125"/>
                    </a:lnTo>
                    <a:lnTo>
                      <a:pt x="93" y="0"/>
                    </a:lnTo>
                    <a:lnTo>
                      <a:pt x="93" y="0"/>
                    </a:lnTo>
                    <a:close/>
                  </a:path>
                </a:pathLst>
              </a:custGeom>
              <a:solidFill>
                <a:srgbClr val="5457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29">
                <a:extLst>
                  <a:ext uri="{FF2B5EF4-FFF2-40B4-BE49-F238E27FC236}">
                    <a16:creationId xmlns:a16="http://schemas.microsoft.com/office/drawing/2014/main" id="{60342AFF-81BE-4D90-B826-86E3E37D3395}"/>
                  </a:ext>
                </a:extLst>
              </p:cNvPr>
              <p:cNvSpPr>
                <a:spLocks/>
              </p:cNvSpPr>
              <p:nvPr/>
            </p:nvSpPr>
            <p:spPr bwMode="auto">
              <a:xfrm>
                <a:off x="6423025" y="4319588"/>
                <a:ext cx="147637" cy="198438"/>
              </a:xfrm>
              <a:custGeom>
                <a:avLst/>
                <a:gdLst>
                  <a:gd name="T0" fmla="*/ 93 w 93"/>
                  <a:gd name="T1" fmla="*/ 0 h 125"/>
                  <a:gd name="T2" fmla="*/ 0 w 93"/>
                  <a:gd name="T3" fmla="*/ 106 h 125"/>
                  <a:gd name="T4" fmla="*/ 20 w 93"/>
                  <a:gd name="T5" fmla="*/ 125 h 125"/>
                  <a:gd name="T6" fmla="*/ 93 w 93"/>
                  <a:gd name="T7" fmla="*/ 0 h 125"/>
                  <a:gd name="T8" fmla="*/ 93 w 93"/>
                  <a:gd name="T9" fmla="*/ 0 h 125"/>
                </a:gdLst>
                <a:ahLst/>
                <a:cxnLst>
                  <a:cxn ang="0">
                    <a:pos x="T0" y="T1"/>
                  </a:cxn>
                  <a:cxn ang="0">
                    <a:pos x="T2" y="T3"/>
                  </a:cxn>
                  <a:cxn ang="0">
                    <a:pos x="T4" y="T5"/>
                  </a:cxn>
                  <a:cxn ang="0">
                    <a:pos x="T6" y="T7"/>
                  </a:cxn>
                  <a:cxn ang="0">
                    <a:pos x="T8" y="T9"/>
                  </a:cxn>
                </a:cxnLst>
                <a:rect l="0" t="0" r="r" b="b"/>
                <a:pathLst>
                  <a:path w="93" h="125">
                    <a:moveTo>
                      <a:pt x="93" y="0"/>
                    </a:moveTo>
                    <a:lnTo>
                      <a:pt x="0" y="106"/>
                    </a:lnTo>
                    <a:lnTo>
                      <a:pt x="20" y="125"/>
                    </a:lnTo>
                    <a:lnTo>
                      <a:pt x="93" y="0"/>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0">
                <a:extLst>
                  <a:ext uri="{FF2B5EF4-FFF2-40B4-BE49-F238E27FC236}">
                    <a16:creationId xmlns:a16="http://schemas.microsoft.com/office/drawing/2014/main" id="{0E123C37-EC61-4CDA-B090-DEB9759023D5}"/>
                  </a:ext>
                </a:extLst>
              </p:cNvPr>
              <p:cNvSpPr>
                <a:spLocks/>
              </p:cNvSpPr>
              <p:nvPr/>
            </p:nvSpPr>
            <p:spPr bwMode="auto">
              <a:xfrm>
                <a:off x="6213475" y="4306888"/>
                <a:ext cx="236537" cy="242888"/>
              </a:xfrm>
              <a:custGeom>
                <a:avLst/>
                <a:gdLst>
                  <a:gd name="T0" fmla="*/ 97 w 256"/>
                  <a:gd name="T1" fmla="*/ 260 h 263"/>
                  <a:gd name="T2" fmla="*/ 254 w 256"/>
                  <a:gd name="T3" fmla="*/ 91 h 263"/>
                  <a:gd name="T4" fmla="*/ 253 w 256"/>
                  <a:gd name="T5" fmla="*/ 83 h 263"/>
                  <a:gd name="T6" fmla="*/ 167 w 256"/>
                  <a:gd name="T7" fmla="*/ 3 h 263"/>
                  <a:gd name="T8" fmla="*/ 159 w 256"/>
                  <a:gd name="T9" fmla="*/ 3 h 263"/>
                  <a:gd name="T10" fmla="*/ 128 w 256"/>
                  <a:gd name="T11" fmla="*/ 36 h 263"/>
                  <a:gd name="T12" fmla="*/ 128 w 256"/>
                  <a:gd name="T13" fmla="*/ 44 h 263"/>
                  <a:gd name="T14" fmla="*/ 162 w 256"/>
                  <a:gd name="T15" fmla="*/ 75 h 263"/>
                  <a:gd name="T16" fmla="*/ 163 w 256"/>
                  <a:gd name="T17" fmla="*/ 83 h 263"/>
                  <a:gd name="T18" fmla="*/ 149 w 256"/>
                  <a:gd name="T19" fmla="*/ 98 h 263"/>
                  <a:gd name="T20" fmla="*/ 141 w 256"/>
                  <a:gd name="T21" fmla="*/ 98 h 263"/>
                  <a:gd name="T22" fmla="*/ 107 w 256"/>
                  <a:gd name="T23" fmla="*/ 67 h 263"/>
                  <a:gd name="T24" fmla="*/ 99 w 256"/>
                  <a:gd name="T25" fmla="*/ 67 h 263"/>
                  <a:gd name="T26" fmla="*/ 64 w 256"/>
                  <a:gd name="T27" fmla="*/ 105 h 263"/>
                  <a:gd name="T28" fmla="*/ 65 w 256"/>
                  <a:gd name="T29" fmla="*/ 113 h 263"/>
                  <a:gd name="T30" fmla="*/ 98 w 256"/>
                  <a:gd name="T31" fmla="*/ 144 h 263"/>
                  <a:gd name="T32" fmla="*/ 99 w 256"/>
                  <a:gd name="T33" fmla="*/ 152 h 263"/>
                  <a:gd name="T34" fmla="*/ 85 w 256"/>
                  <a:gd name="T35" fmla="*/ 167 h 263"/>
                  <a:gd name="T36" fmla="*/ 77 w 256"/>
                  <a:gd name="T37" fmla="*/ 167 h 263"/>
                  <a:gd name="T38" fmla="*/ 43 w 256"/>
                  <a:gd name="T39" fmla="*/ 136 h 263"/>
                  <a:gd name="T40" fmla="*/ 35 w 256"/>
                  <a:gd name="T41" fmla="*/ 137 h 263"/>
                  <a:gd name="T42" fmla="*/ 2 w 256"/>
                  <a:gd name="T43" fmla="*/ 172 h 263"/>
                  <a:gd name="T44" fmla="*/ 2 w 256"/>
                  <a:gd name="T45" fmla="*/ 180 h 263"/>
                  <a:gd name="T46" fmla="*/ 89 w 256"/>
                  <a:gd name="T47" fmla="*/ 260 h 263"/>
                  <a:gd name="T48" fmla="*/ 97 w 256"/>
                  <a:gd name="T49" fmla="*/ 26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3">
                    <a:moveTo>
                      <a:pt x="97" y="260"/>
                    </a:moveTo>
                    <a:cubicBezTo>
                      <a:pt x="254" y="91"/>
                      <a:pt x="254" y="91"/>
                      <a:pt x="254" y="91"/>
                    </a:cubicBezTo>
                    <a:cubicBezTo>
                      <a:pt x="256" y="89"/>
                      <a:pt x="256" y="85"/>
                      <a:pt x="253" y="83"/>
                    </a:cubicBezTo>
                    <a:cubicBezTo>
                      <a:pt x="167" y="3"/>
                      <a:pt x="167" y="3"/>
                      <a:pt x="167" y="3"/>
                    </a:cubicBezTo>
                    <a:cubicBezTo>
                      <a:pt x="164" y="0"/>
                      <a:pt x="161" y="1"/>
                      <a:pt x="159" y="3"/>
                    </a:cubicBezTo>
                    <a:cubicBezTo>
                      <a:pt x="128" y="36"/>
                      <a:pt x="128" y="36"/>
                      <a:pt x="128" y="36"/>
                    </a:cubicBezTo>
                    <a:cubicBezTo>
                      <a:pt x="126" y="38"/>
                      <a:pt x="126" y="42"/>
                      <a:pt x="128" y="44"/>
                    </a:cubicBezTo>
                    <a:cubicBezTo>
                      <a:pt x="162" y="75"/>
                      <a:pt x="162" y="75"/>
                      <a:pt x="162" y="75"/>
                    </a:cubicBezTo>
                    <a:cubicBezTo>
                      <a:pt x="165" y="77"/>
                      <a:pt x="165" y="81"/>
                      <a:pt x="163" y="83"/>
                    </a:cubicBezTo>
                    <a:cubicBezTo>
                      <a:pt x="149" y="98"/>
                      <a:pt x="149" y="98"/>
                      <a:pt x="149" y="98"/>
                    </a:cubicBezTo>
                    <a:cubicBezTo>
                      <a:pt x="147" y="100"/>
                      <a:pt x="143" y="101"/>
                      <a:pt x="141" y="98"/>
                    </a:cubicBezTo>
                    <a:cubicBezTo>
                      <a:pt x="107" y="67"/>
                      <a:pt x="107" y="67"/>
                      <a:pt x="107" y="67"/>
                    </a:cubicBezTo>
                    <a:cubicBezTo>
                      <a:pt x="105" y="65"/>
                      <a:pt x="101" y="65"/>
                      <a:pt x="99" y="67"/>
                    </a:cubicBezTo>
                    <a:cubicBezTo>
                      <a:pt x="64" y="105"/>
                      <a:pt x="64" y="105"/>
                      <a:pt x="64" y="105"/>
                    </a:cubicBezTo>
                    <a:cubicBezTo>
                      <a:pt x="62" y="107"/>
                      <a:pt x="62" y="111"/>
                      <a:pt x="65" y="113"/>
                    </a:cubicBezTo>
                    <a:cubicBezTo>
                      <a:pt x="98" y="144"/>
                      <a:pt x="98" y="144"/>
                      <a:pt x="98" y="144"/>
                    </a:cubicBezTo>
                    <a:cubicBezTo>
                      <a:pt x="101" y="146"/>
                      <a:pt x="101" y="150"/>
                      <a:pt x="99" y="152"/>
                    </a:cubicBezTo>
                    <a:cubicBezTo>
                      <a:pt x="85" y="167"/>
                      <a:pt x="85" y="167"/>
                      <a:pt x="85" y="167"/>
                    </a:cubicBezTo>
                    <a:cubicBezTo>
                      <a:pt x="83" y="169"/>
                      <a:pt x="79" y="170"/>
                      <a:pt x="77" y="167"/>
                    </a:cubicBezTo>
                    <a:cubicBezTo>
                      <a:pt x="43" y="136"/>
                      <a:pt x="43" y="136"/>
                      <a:pt x="43" y="136"/>
                    </a:cubicBezTo>
                    <a:cubicBezTo>
                      <a:pt x="41" y="134"/>
                      <a:pt x="37" y="134"/>
                      <a:pt x="35" y="137"/>
                    </a:cubicBezTo>
                    <a:cubicBezTo>
                      <a:pt x="2" y="172"/>
                      <a:pt x="2" y="172"/>
                      <a:pt x="2" y="172"/>
                    </a:cubicBezTo>
                    <a:cubicBezTo>
                      <a:pt x="0" y="174"/>
                      <a:pt x="0" y="178"/>
                      <a:pt x="2" y="180"/>
                    </a:cubicBezTo>
                    <a:cubicBezTo>
                      <a:pt x="89" y="260"/>
                      <a:pt x="89" y="260"/>
                      <a:pt x="89" y="260"/>
                    </a:cubicBezTo>
                    <a:cubicBezTo>
                      <a:pt x="91" y="263"/>
                      <a:pt x="95" y="262"/>
                      <a:pt x="97" y="260"/>
                    </a:cubicBezTo>
                    <a:close/>
                  </a:path>
                </a:pathLst>
              </a:custGeom>
              <a:solidFill>
                <a:srgbClr val="666A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31">
                <a:extLst>
                  <a:ext uri="{FF2B5EF4-FFF2-40B4-BE49-F238E27FC236}">
                    <a16:creationId xmlns:a16="http://schemas.microsoft.com/office/drawing/2014/main" id="{D090A16B-F5FE-48D7-8F8B-7563C29F7104}"/>
                  </a:ext>
                </a:extLst>
              </p:cNvPr>
              <p:cNvSpPr>
                <a:spLocks/>
              </p:cNvSpPr>
              <p:nvPr/>
            </p:nvSpPr>
            <p:spPr bwMode="auto">
              <a:xfrm>
                <a:off x="5808663" y="4222751"/>
                <a:ext cx="825500" cy="885825"/>
              </a:xfrm>
              <a:custGeom>
                <a:avLst/>
                <a:gdLst>
                  <a:gd name="T0" fmla="*/ 884 w 892"/>
                  <a:gd name="T1" fmla="*/ 59 h 957"/>
                  <a:gd name="T2" fmla="*/ 62 w 892"/>
                  <a:gd name="T3" fmla="*/ 948 h 957"/>
                  <a:gd name="T4" fmla="*/ 30 w 892"/>
                  <a:gd name="T5" fmla="*/ 949 h 957"/>
                  <a:gd name="T6" fmla="*/ 10 w 892"/>
                  <a:gd name="T7" fmla="*/ 930 h 957"/>
                  <a:gd name="T8" fmla="*/ 9 w 892"/>
                  <a:gd name="T9" fmla="*/ 899 h 957"/>
                  <a:gd name="T10" fmla="*/ 831 w 892"/>
                  <a:gd name="T11" fmla="*/ 10 h 957"/>
                  <a:gd name="T12" fmla="*/ 862 w 892"/>
                  <a:gd name="T13" fmla="*/ 8 h 957"/>
                  <a:gd name="T14" fmla="*/ 883 w 892"/>
                  <a:gd name="T15" fmla="*/ 27 h 957"/>
                  <a:gd name="T16" fmla="*/ 884 w 892"/>
                  <a:gd name="T17" fmla="*/ 5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2" h="957">
                    <a:moveTo>
                      <a:pt x="884" y="59"/>
                    </a:moveTo>
                    <a:cubicBezTo>
                      <a:pt x="62" y="948"/>
                      <a:pt x="62" y="948"/>
                      <a:pt x="62" y="948"/>
                    </a:cubicBezTo>
                    <a:cubicBezTo>
                      <a:pt x="53" y="957"/>
                      <a:pt x="39" y="957"/>
                      <a:pt x="30" y="949"/>
                    </a:cubicBezTo>
                    <a:cubicBezTo>
                      <a:pt x="10" y="930"/>
                      <a:pt x="10" y="930"/>
                      <a:pt x="10" y="930"/>
                    </a:cubicBezTo>
                    <a:cubicBezTo>
                      <a:pt x="1" y="922"/>
                      <a:pt x="0" y="908"/>
                      <a:pt x="9" y="899"/>
                    </a:cubicBezTo>
                    <a:cubicBezTo>
                      <a:pt x="831" y="10"/>
                      <a:pt x="831" y="10"/>
                      <a:pt x="831" y="10"/>
                    </a:cubicBezTo>
                    <a:cubicBezTo>
                      <a:pt x="839" y="1"/>
                      <a:pt x="853" y="0"/>
                      <a:pt x="862" y="8"/>
                    </a:cubicBezTo>
                    <a:cubicBezTo>
                      <a:pt x="883" y="27"/>
                      <a:pt x="883" y="27"/>
                      <a:pt x="883" y="27"/>
                    </a:cubicBezTo>
                    <a:cubicBezTo>
                      <a:pt x="891" y="36"/>
                      <a:pt x="892" y="50"/>
                      <a:pt x="884" y="59"/>
                    </a:cubicBezTo>
                    <a:close/>
                  </a:path>
                </a:pathLst>
              </a:custGeom>
              <a:solidFill>
                <a:srgbClr val="7D7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2">
                <a:extLst>
                  <a:ext uri="{FF2B5EF4-FFF2-40B4-BE49-F238E27FC236}">
                    <a16:creationId xmlns:a16="http://schemas.microsoft.com/office/drawing/2014/main" id="{E3492443-4E3D-4629-9A40-03C3C5309BA0}"/>
                  </a:ext>
                </a:extLst>
              </p:cNvPr>
              <p:cNvSpPr>
                <a:spLocks/>
              </p:cNvSpPr>
              <p:nvPr/>
            </p:nvSpPr>
            <p:spPr bwMode="auto">
              <a:xfrm>
                <a:off x="5572125" y="5078413"/>
                <a:ext cx="292100" cy="266700"/>
              </a:xfrm>
              <a:custGeom>
                <a:avLst/>
                <a:gdLst>
                  <a:gd name="T0" fmla="*/ 156 w 317"/>
                  <a:gd name="T1" fmla="*/ 0 h 289"/>
                  <a:gd name="T2" fmla="*/ 82 w 317"/>
                  <a:gd name="T3" fmla="*/ 19 h 289"/>
                  <a:gd name="T4" fmla="*/ 23 w 317"/>
                  <a:gd name="T5" fmla="*/ 76 h 289"/>
                  <a:gd name="T6" fmla="*/ 61 w 317"/>
                  <a:gd name="T7" fmla="*/ 248 h 289"/>
                  <a:gd name="T8" fmla="*/ 166 w 317"/>
                  <a:gd name="T9" fmla="*/ 289 h 289"/>
                  <a:gd name="T10" fmla="*/ 280 w 317"/>
                  <a:gd name="T11" fmla="*/ 239 h 289"/>
                  <a:gd name="T12" fmla="*/ 301 w 317"/>
                  <a:gd name="T13" fmla="*/ 210 h 289"/>
                  <a:gd name="T14" fmla="*/ 292 w 317"/>
                  <a:gd name="T15" fmla="*/ 80 h 289"/>
                  <a:gd name="T16" fmla="*/ 156 w 317"/>
                  <a:gd name="T1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289">
                    <a:moveTo>
                      <a:pt x="156" y="0"/>
                    </a:moveTo>
                    <a:cubicBezTo>
                      <a:pt x="131" y="0"/>
                      <a:pt x="105" y="6"/>
                      <a:pt x="82" y="19"/>
                    </a:cubicBezTo>
                    <a:cubicBezTo>
                      <a:pt x="57" y="33"/>
                      <a:pt x="37" y="53"/>
                      <a:pt x="23" y="76"/>
                    </a:cubicBezTo>
                    <a:cubicBezTo>
                      <a:pt x="0" y="134"/>
                      <a:pt x="13" y="203"/>
                      <a:pt x="61" y="248"/>
                    </a:cubicBezTo>
                    <a:cubicBezTo>
                      <a:pt x="91" y="275"/>
                      <a:pt x="129" y="289"/>
                      <a:pt x="166" y="289"/>
                    </a:cubicBezTo>
                    <a:cubicBezTo>
                      <a:pt x="208" y="289"/>
                      <a:pt x="250" y="272"/>
                      <a:pt x="280" y="239"/>
                    </a:cubicBezTo>
                    <a:cubicBezTo>
                      <a:pt x="288" y="230"/>
                      <a:pt x="295" y="221"/>
                      <a:pt x="301" y="210"/>
                    </a:cubicBezTo>
                    <a:cubicBezTo>
                      <a:pt x="317" y="169"/>
                      <a:pt x="315" y="122"/>
                      <a:pt x="292" y="80"/>
                    </a:cubicBezTo>
                    <a:cubicBezTo>
                      <a:pt x="264" y="29"/>
                      <a:pt x="211" y="0"/>
                      <a:pt x="156" y="0"/>
                    </a:cubicBezTo>
                  </a:path>
                </a:pathLst>
              </a:custGeom>
              <a:solidFill>
                <a:srgbClr val="D1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33">
                <a:extLst>
                  <a:ext uri="{FF2B5EF4-FFF2-40B4-BE49-F238E27FC236}">
                    <a16:creationId xmlns:a16="http://schemas.microsoft.com/office/drawing/2014/main" id="{E3F1D957-4BFC-41F0-A507-056EB3E4F7A2}"/>
                  </a:ext>
                </a:extLst>
              </p:cNvPr>
              <p:cNvSpPr>
                <a:spLocks/>
              </p:cNvSpPr>
              <p:nvPr/>
            </p:nvSpPr>
            <p:spPr bwMode="auto">
              <a:xfrm>
                <a:off x="5565775" y="5148263"/>
                <a:ext cx="284162" cy="217488"/>
              </a:xfrm>
              <a:custGeom>
                <a:avLst/>
                <a:gdLst>
                  <a:gd name="T0" fmla="*/ 30 w 308"/>
                  <a:gd name="T1" fmla="*/ 0 h 234"/>
                  <a:gd name="T2" fmla="*/ 28 w 308"/>
                  <a:gd name="T3" fmla="*/ 153 h 234"/>
                  <a:gd name="T4" fmla="*/ 164 w 308"/>
                  <a:gd name="T5" fmla="*/ 234 h 234"/>
                  <a:gd name="T6" fmla="*/ 238 w 308"/>
                  <a:gd name="T7" fmla="*/ 215 h 234"/>
                  <a:gd name="T8" fmla="*/ 308 w 308"/>
                  <a:gd name="T9" fmla="*/ 134 h 234"/>
                  <a:gd name="T10" fmla="*/ 287 w 308"/>
                  <a:gd name="T11" fmla="*/ 163 h 234"/>
                  <a:gd name="T12" fmla="*/ 173 w 308"/>
                  <a:gd name="T13" fmla="*/ 213 h 234"/>
                  <a:gd name="T14" fmla="*/ 68 w 308"/>
                  <a:gd name="T15" fmla="*/ 172 h 234"/>
                  <a:gd name="T16" fmla="*/ 30 w 308"/>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34">
                    <a:moveTo>
                      <a:pt x="30" y="0"/>
                    </a:moveTo>
                    <a:cubicBezTo>
                      <a:pt x="3" y="45"/>
                      <a:pt x="0" y="104"/>
                      <a:pt x="28" y="153"/>
                    </a:cubicBezTo>
                    <a:cubicBezTo>
                      <a:pt x="56" y="205"/>
                      <a:pt x="109" y="234"/>
                      <a:pt x="164" y="234"/>
                    </a:cubicBezTo>
                    <a:cubicBezTo>
                      <a:pt x="189" y="234"/>
                      <a:pt x="214" y="228"/>
                      <a:pt x="238" y="215"/>
                    </a:cubicBezTo>
                    <a:cubicBezTo>
                      <a:pt x="271" y="196"/>
                      <a:pt x="295" y="167"/>
                      <a:pt x="308" y="134"/>
                    </a:cubicBezTo>
                    <a:cubicBezTo>
                      <a:pt x="302" y="145"/>
                      <a:pt x="295" y="154"/>
                      <a:pt x="287" y="163"/>
                    </a:cubicBezTo>
                    <a:cubicBezTo>
                      <a:pt x="257" y="196"/>
                      <a:pt x="215" y="213"/>
                      <a:pt x="173" y="213"/>
                    </a:cubicBezTo>
                    <a:cubicBezTo>
                      <a:pt x="136" y="213"/>
                      <a:pt x="98" y="199"/>
                      <a:pt x="68" y="172"/>
                    </a:cubicBezTo>
                    <a:cubicBezTo>
                      <a:pt x="20" y="127"/>
                      <a:pt x="7" y="58"/>
                      <a:pt x="30" y="0"/>
                    </a:cubicBezTo>
                  </a:path>
                </a:pathLst>
              </a:custGeom>
              <a:solidFill>
                <a:srgbClr val="666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Freeform 234">
              <a:extLst>
                <a:ext uri="{FF2B5EF4-FFF2-40B4-BE49-F238E27FC236}">
                  <a16:creationId xmlns:a16="http://schemas.microsoft.com/office/drawing/2014/main" id="{70BCDDB4-DD66-4499-8675-05F998E6D064}"/>
                </a:ext>
              </a:extLst>
            </p:cNvPr>
            <p:cNvSpPr>
              <a:spLocks noEditPoints="1"/>
            </p:cNvSpPr>
            <p:nvPr/>
          </p:nvSpPr>
          <p:spPr bwMode="auto">
            <a:xfrm>
              <a:off x="5745163" y="4500563"/>
              <a:ext cx="1066800" cy="733425"/>
            </a:xfrm>
            <a:custGeom>
              <a:avLst/>
              <a:gdLst>
                <a:gd name="T0" fmla="*/ 298 w 1152"/>
                <a:gd name="T1" fmla="*/ 8 h 792"/>
                <a:gd name="T2" fmla="*/ 319 w 1152"/>
                <a:gd name="T3" fmla="*/ 16 h 792"/>
                <a:gd name="T4" fmla="*/ 348 w 1152"/>
                <a:gd name="T5" fmla="*/ 142 h 792"/>
                <a:gd name="T6" fmla="*/ 353 w 1152"/>
                <a:gd name="T7" fmla="*/ 146 h 792"/>
                <a:gd name="T8" fmla="*/ 162 w 1152"/>
                <a:gd name="T9" fmla="*/ 131 h 792"/>
                <a:gd name="T10" fmla="*/ 164 w 1152"/>
                <a:gd name="T11" fmla="*/ 135 h 792"/>
                <a:gd name="T12" fmla="*/ 141 w 1152"/>
                <a:gd name="T13" fmla="*/ 423 h 792"/>
                <a:gd name="T14" fmla="*/ 144 w 1152"/>
                <a:gd name="T15" fmla="*/ 429 h 792"/>
                <a:gd name="T16" fmla="*/ 151 w 1152"/>
                <a:gd name="T17" fmla="*/ 198 h 792"/>
                <a:gd name="T18" fmla="*/ 151 w 1152"/>
                <a:gd name="T19" fmla="*/ 221 h 792"/>
                <a:gd name="T20" fmla="*/ 36 w 1152"/>
                <a:gd name="T21" fmla="*/ 425 h 792"/>
                <a:gd name="T22" fmla="*/ 30 w 1152"/>
                <a:gd name="T23" fmla="*/ 437 h 792"/>
                <a:gd name="T24" fmla="*/ 901 w 1152"/>
                <a:gd name="T25" fmla="*/ 130 h 792"/>
                <a:gd name="T26" fmla="*/ 898 w 1152"/>
                <a:gd name="T27" fmla="*/ 131 h 792"/>
                <a:gd name="T28" fmla="*/ 975 w 1152"/>
                <a:gd name="T29" fmla="*/ 66 h 792"/>
                <a:gd name="T30" fmla="*/ 963 w 1152"/>
                <a:gd name="T31" fmla="*/ 66 h 792"/>
                <a:gd name="T32" fmla="*/ 975 w 1152"/>
                <a:gd name="T33" fmla="*/ 66 h 792"/>
                <a:gd name="T34" fmla="*/ 914 w 1152"/>
                <a:gd name="T35" fmla="*/ 433 h 792"/>
                <a:gd name="T36" fmla="*/ 919 w 1152"/>
                <a:gd name="T37" fmla="*/ 431 h 792"/>
                <a:gd name="T38" fmla="*/ 1044 w 1152"/>
                <a:gd name="T39" fmla="*/ 335 h 792"/>
                <a:gd name="T40" fmla="*/ 1050 w 1152"/>
                <a:gd name="T41" fmla="*/ 336 h 792"/>
                <a:gd name="T42" fmla="*/ 1019 w 1152"/>
                <a:gd name="T43" fmla="*/ 279 h 792"/>
                <a:gd name="T44" fmla="*/ 1007 w 1152"/>
                <a:gd name="T45" fmla="*/ 278 h 792"/>
                <a:gd name="T46" fmla="*/ 1014 w 1152"/>
                <a:gd name="T47" fmla="*/ 487 h 792"/>
                <a:gd name="T48" fmla="*/ 1020 w 1152"/>
                <a:gd name="T49" fmla="*/ 506 h 792"/>
                <a:gd name="T50" fmla="*/ 639 w 1152"/>
                <a:gd name="T51" fmla="*/ 627 h 792"/>
                <a:gd name="T52" fmla="*/ 632 w 1152"/>
                <a:gd name="T53" fmla="*/ 639 h 792"/>
                <a:gd name="T54" fmla="*/ 614 w 1152"/>
                <a:gd name="T55" fmla="*/ 588 h 792"/>
                <a:gd name="T56" fmla="*/ 614 w 1152"/>
                <a:gd name="T57" fmla="*/ 592 h 792"/>
                <a:gd name="T58" fmla="*/ 646 w 1152"/>
                <a:gd name="T59" fmla="*/ 474 h 792"/>
                <a:gd name="T60" fmla="*/ 640 w 1152"/>
                <a:gd name="T61" fmla="*/ 480 h 792"/>
                <a:gd name="T62" fmla="*/ 711 w 1152"/>
                <a:gd name="T63" fmla="*/ 743 h 792"/>
                <a:gd name="T64" fmla="*/ 708 w 1152"/>
                <a:gd name="T65" fmla="*/ 744 h 792"/>
                <a:gd name="T66" fmla="*/ 711 w 1152"/>
                <a:gd name="T67" fmla="*/ 743 h 792"/>
                <a:gd name="T68" fmla="*/ 710 w 1152"/>
                <a:gd name="T69" fmla="*/ 528 h 792"/>
                <a:gd name="T70" fmla="*/ 713 w 1152"/>
                <a:gd name="T71" fmla="*/ 527 h 792"/>
                <a:gd name="T72" fmla="*/ 653 w 1152"/>
                <a:gd name="T73" fmla="*/ 780 h 792"/>
                <a:gd name="T74" fmla="*/ 661 w 1152"/>
                <a:gd name="T75" fmla="*/ 791 h 792"/>
                <a:gd name="T76" fmla="*/ 101 w 1152"/>
                <a:gd name="T77" fmla="*/ 28 h 792"/>
                <a:gd name="T78" fmla="*/ 103 w 1152"/>
                <a:gd name="T79" fmla="*/ 29 h 792"/>
                <a:gd name="T80" fmla="*/ 39 w 1152"/>
                <a:gd name="T81" fmla="*/ 292 h 792"/>
                <a:gd name="T82" fmla="*/ 41 w 1152"/>
                <a:gd name="T83" fmla="*/ 301 h 792"/>
                <a:gd name="T84" fmla="*/ 116 w 1152"/>
                <a:gd name="T85" fmla="*/ 154 h 792"/>
                <a:gd name="T86" fmla="*/ 119 w 1152"/>
                <a:gd name="T87" fmla="*/ 168 h 792"/>
                <a:gd name="T88" fmla="*/ 119 w 1152"/>
                <a:gd name="T89" fmla="*/ 207 h 792"/>
                <a:gd name="T90" fmla="*/ 116 w 1152"/>
                <a:gd name="T91" fmla="*/ 210 h 792"/>
                <a:gd name="T92" fmla="*/ 171 w 1152"/>
                <a:gd name="T93" fmla="*/ 11 h 792"/>
                <a:gd name="T94" fmla="*/ 166 w 1152"/>
                <a:gd name="T95" fmla="*/ 19 h 792"/>
                <a:gd name="T96" fmla="*/ 3 w 1152"/>
                <a:gd name="T97" fmla="*/ 220 h 792"/>
                <a:gd name="T98" fmla="*/ 1 w 1152"/>
                <a:gd name="T99" fmla="*/ 220 h 792"/>
                <a:gd name="T100" fmla="*/ 3 w 1152"/>
                <a:gd name="T101" fmla="*/ 220 h 792"/>
                <a:gd name="T102" fmla="*/ 1148 w 1152"/>
                <a:gd name="T103" fmla="*/ 620 h 792"/>
                <a:gd name="T104" fmla="*/ 1152 w 1152"/>
                <a:gd name="T105" fmla="*/ 621 h 792"/>
                <a:gd name="T106" fmla="*/ 1131 w 1152"/>
                <a:gd name="T107" fmla="*/ 421 h 792"/>
                <a:gd name="T108" fmla="*/ 1140 w 1152"/>
                <a:gd name="T109" fmla="*/ 421 h 792"/>
                <a:gd name="T110" fmla="*/ 1076 w 1152"/>
                <a:gd name="T111" fmla="*/ 454 h 792"/>
                <a:gd name="T112" fmla="*/ 1079 w 1152"/>
                <a:gd name="T113" fmla="*/ 456 h 792"/>
                <a:gd name="T114" fmla="*/ 1044 w 1152"/>
                <a:gd name="T115" fmla="*/ 667 h 792"/>
                <a:gd name="T116" fmla="*/ 1045 w 1152"/>
                <a:gd name="T117" fmla="*/ 669 h 792"/>
                <a:gd name="T118" fmla="*/ 1131 w 1152"/>
                <a:gd name="T119" fmla="*/ 570 h 792"/>
                <a:gd name="T120" fmla="*/ 1138 w 1152"/>
                <a:gd name="T121" fmla="*/ 582 h 792"/>
                <a:gd name="T122" fmla="*/ 1108 w 1152"/>
                <a:gd name="T123" fmla="*/ 725 h 792"/>
                <a:gd name="T124" fmla="*/ 1102 w 1152"/>
                <a:gd name="T125" fmla="*/ 73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2" h="792">
                  <a:moveTo>
                    <a:pt x="316" y="11"/>
                  </a:moveTo>
                  <a:cubicBezTo>
                    <a:pt x="315" y="11"/>
                    <a:pt x="315" y="10"/>
                    <a:pt x="315" y="10"/>
                  </a:cubicBezTo>
                  <a:cubicBezTo>
                    <a:pt x="317" y="4"/>
                    <a:pt x="317" y="4"/>
                    <a:pt x="317" y="4"/>
                  </a:cubicBezTo>
                  <a:cubicBezTo>
                    <a:pt x="317" y="2"/>
                    <a:pt x="315" y="0"/>
                    <a:pt x="313" y="2"/>
                  </a:cubicBezTo>
                  <a:cubicBezTo>
                    <a:pt x="308" y="5"/>
                    <a:pt x="308" y="5"/>
                    <a:pt x="308" y="5"/>
                  </a:cubicBezTo>
                  <a:cubicBezTo>
                    <a:pt x="308" y="5"/>
                    <a:pt x="307" y="6"/>
                    <a:pt x="306" y="5"/>
                  </a:cubicBezTo>
                  <a:cubicBezTo>
                    <a:pt x="301" y="4"/>
                    <a:pt x="301" y="4"/>
                    <a:pt x="301" y="4"/>
                  </a:cubicBezTo>
                  <a:cubicBezTo>
                    <a:pt x="299" y="4"/>
                    <a:pt x="297" y="6"/>
                    <a:pt x="298" y="8"/>
                  </a:cubicBezTo>
                  <a:cubicBezTo>
                    <a:pt x="302" y="12"/>
                    <a:pt x="302" y="12"/>
                    <a:pt x="302" y="12"/>
                  </a:cubicBezTo>
                  <a:cubicBezTo>
                    <a:pt x="302" y="13"/>
                    <a:pt x="302" y="14"/>
                    <a:pt x="302" y="14"/>
                  </a:cubicBezTo>
                  <a:cubicBezTo>
                    <a:pt x="301" y="20"/>
                    <a:pt x="301" y="20"/>
                    <a:pt x="301" y="20"/>
                  </a:cubicBezTo>
                  <a:cubicBezTo>
                    <a:pt x="300" y="22"/>
                    <a:pt x="303" y="23"/>
                    <a:pt x="305" y="22"/>
                  </a:cubicBezTo>
                  <a:cubicBezTo>
                    <a:pt x="309" y="19"/>
                    <a:pt x="309" y="19"/>
                    <a:pt x="309" y="19"/>
                  </a:cubicBezTo>
                  <a:cubicBezTo>
                    <a:pt x="310" y="18"/>
                    <a:pt x="310" y="18"/>
                    <a:pt x="311" y="18"/>
                  </a:cubicBezTo>
                  <a:cubicBezTo>
                    <a:pt x="317" y="20"/>
                    <a:pt x="317" y="20"/>
                    <a:pt x="317" y="20"/>
                  </a:cubicBezTo>
                  <a:cubicBezTo>
                    <a:pt x="319" y="20"/>
                    <a:pt x="320" y="18"/>
                    <a:pt x="319" y="16"/>
                  </a:cubicBezTo>
                  <a:cubicBezTo>
                    <a:pt x="316" y="11"/>
                    <a:pt x="316" y="11"/>
                    <a:pt x="316" y="11"/>
                  </a:cubicBezTo>
                  <a:moveTo>
                    <a:pt x="353" y="144"/>
                  </a:moveTo>
                  <a:cubicBezTo>
                    <a:pt x="352" y="143"/>
                    <a:pt x="352" y="143"/>
                    <a:pt x="352" y="143"/>
                  </a:cubicBezTo>
                  <a:cubicBezTo>
                    <a:pt x="353" y="142"/>
                    <a:pt x="353" y="142"/>
                    <a:pt x="353" y="142"/>
                  </a:cubicBezTo>
                  <a:cubicBezTo>
                    <a:pt x="353" y="141"/>
                    <a:pt x="352" y="141"/>
                    <a:pt x="352" y="141"/>
                  </a:cubicBezTo>
                  <a:cubicBezTo>
                    <a:pt x="350" y="142"/>
                    <a:pt x="350" y="142"/>
                    <a:pt x="350" y="142"/>
                  </a:cubicBezTo>
                  <a:cubicBezTo>
                    <a:pt x="350" y="142"/>
                    <a:pt x="350" y="142"/>
                    <a:pt x="350" y="142"/>
                  </a:cubicBezTo>
                  <a:cubicBezTo>
                    <a:pt x="348" y="142"/>
                    <a:pt x="348" y="142"/>
                    <a:pt x="348" y="142"/>
                  </a:cubicBezTo>
                  <a:cubicBezTo>
                    <a:pt x="348" y="142"/>
                    <a:pt x="347" y="142"/>
                    <a:pt x="348" y="143"/>
                  </a:cubicBezTo>
                  <a:cubicBezTo>
                    <a:pt x="349" y="144"/>
                    <a:pt x="349" y="144"/>
                    <a:pt x="349" y="144"/>
                  </a:cubicBezTo>
                  <a:cubicBezTo>
                    <a:pt x="349" y="145"/>
                    <a:pt x="349" y="145"/>
                    <a:pt x="349" y="145"/>
                  </a:cubicBezTo>
                  <a:cubicBezTo>
                    <a:pt x="348" y="146"/>
                    <a:pt x="348" y="146"/>
                    <a:pt x="348" y="146"/>
                  </a:cubicBezTo>
                  <a:cubicBezTo>
                    <a:pt x="348" y="147"/>
                    <a:pt x="349" y="148"/>
                    <a:pt x="349" y="147"/>
                  </a:cubicBezTo>
                  <a:cubicBezTo>
                    <a:pt x="351" y="146"/>
                    <a:pt x="351" y="146"/>
                    <a:pt x="351" y="146"/>
                  </a:cubicBezTo>
                  <a:cubicBezTo>
                    <a:pt x="351" y="146"/>
                    <a:pt x="351" y="146"/>
                    <a:pt x="351" y="146"/>
                  </a:cubicBezTo>
                  <a:cubicBezTo>
                    <a:pt x="353" y="146"/>
                    <a:pt x="353" y="146"/>
                    <a:pt x="353" y="146"/>
                  </a:cubicBezTo>
                  <a:cubicBezTo>
                    <a:pt x="353" y="147"/>
                    <a:pt x="354" y="146"/>
                    <a:pt x="354" y="145"/>
                  </a:cubicBezTo>
                  <a:cubicBezTo>
                    <a:pt x="353" y="144"/>
                    <a:pt x="353" y="144"/>
                    <a:pt x="353" y="144"/>
                  </a:cubicBezTo>
                  <a:moveTo>
                    <a:pt x="165" y="133"/>
                  </a:moveTo>
                  <a:cubicBezTo>
                    <a:pt x="165" y="133"/>
                    <a:pt x="165" y="133"/>
                    <a:pt x="165" y="133"/>
                  </a:cubicBezTo>
                  <a:cubicBezTo>
                    <a:pt x="165" y="131"/>
                    <a:pt x="165" y="131"/>
                    <a:pt x="165" y="131"/>
                  </a:cubicBezTo>
                  <a:cubicBezTo>
                    <a:pt x="165" y="130"/>
                    <a:pt x="165" y="130"/>
                    <a:pt x="164" y="130"/>
                  </a:cubicBezTo>
                  <a:cubicBezTo>
                    <a:pt x="163" y="131"/>
                    <a:pt x="163" y="131"/>
                    <a:pt x="163" y="131"/>
                  </a:cubicBezTo>
                  <a:cubicBezTo>
                    <a:pt x="162" y="131"/>
                    <a:pt x="162" y="131"/>
                    <a:pt x="162" y="131"/>
                  </a:cubicBezTo>
                  <a:cubicBezTo>
                    <a:pt x="161" y="131"/>
                    <a:pt x="161" y="131"/>
                    <a:pt x="161" y="131"/>
                  </a:cubicBezTo>
                  <a:cubicBezTo>
                    <a:pt x="160" y="131"/>
                    <a:pt x="160" y="132"/>
                    <a:pt x="160" y="132"/>
                  </a:cubicBezTo>
                  <a:cubicBezTo>
                    <a:pt x="161" y="133"/>
                    <a:pt x="161" y="133"/>
                    <a:pt x="161" y="133"/>
                  </a:cubicBezTo>
                  <a:cubicBezTo>
                    <a:pt x="161" y="134"/>
                    <a:pt x="161" y="134"/>
                    <a:pt x="161" y="134"/>
                  </a:cubicBezTo>
                  <a:cubicBezTo>
                    <a:pt x="161" y="136"/>
                    <a:pt x="161" y="136"/>
                    <a:pt x="161" y="136"/>
                  </a:cubicBezTo>
                  <a:cubicBezTo>
                    <a:pt x="161" y="136"/>
                    <a:pt x="161" y="137"/>
                    <a:pt x="162" y="136"/>
                  </a:cubicBezTo>
                  <a:cubicBezTo>
                    <a:pt x="163" y="135"/>
                    <a:pt x="163" y="135"/>
                    <a:pt x="163" y="135"/>
                  </a:cubicBezTo>
                  <a:cubicBezTo>
                    <a:pt x="164" y="135"/>
                    <a:pt x="164" y="135"/>
                    <a:pt x="164" y="135"/>
                  </a:cubicBezTo>
                  <a:cubicBezTo>
                    <a:pt x="165" y="136"/>
                    <a:pt x="165" y="136"/>
                    <a:pt x="165" y="136"/>
                  </a:cubicBezTo>
                  <a:cubicBezTo>
                    <a:pt x="166" y="136"/>
                    <a:pt x="166" y="135"/>
                    <a:pt x="166" y="135"/>
                  </a:cubicBezTo>
                  <a:cubicBezTo>
                    <a:pt x="165" y="133"/>
                    <a:pt x="165" y="133"/>
                    <a:pt x="165" y="133"/>
                  </a:cubicBezTo>
                  <a:moveTo>
                    <a:pt x="145" y="424"/>
                  </a:moveTo>
                  <a:cubicBezTo>
                    <a:pt x="144" y="424"/>
                    <a:pt x="144" y="424"/>
                    <a:pt x="144" y="424"/>
                  </a:cubicBezTo>
                  <a:cubicBezTo>
                    <a:pt x="143" y="424"/>
                    <a:pt x="143" y="424"/>
                    <a:pt x="143" y="424"/>
                  </a:cubicBezTo>
                  <a:cubicBezTo>
                    <a:pt x="142" y="422"/>
                    <a:pt x="142" y="422"/>
                    <a:pt x="142" y="422"/>
                  </a:cubicBezTo>
                  <a:cubicBezTo>
                    <a:pt x="142" y="422"/>
                    <a:pt x="141" y="422"/>
                    <a:pt x="141" y="423"/>
                  </a:cubicBezTo>
                  <a:cubicBezTo>
                    <a:pt x="141" y="424"/>
                    <a:pt x="141" y="424"/>
                    <a:pt x="141" y="424"/>
                  </a:cubicBezTo>
                  <a:cubicBezTo>
                    <a:pt x="141" y="425"/>
                    <a:pt x="141" y="425"/>
                    <a:pt x="141" y="425"/>
                  </a:cubicBezTo>
                  <a:cubicBezTo>
                    <a:pt x="139" y="426"/>
                    <a:pt x="139" y="426"/>
                    <a:pt x="139" y="426"/>
                  </a:cubicBezTo>
                  <a:cubicBezTo>
                    <a:pt x="139" y="426"/>
                    <a:pt x="139" y="427"/>
                    <a:pt x="139" y="427"/>
                  </a:cubicBezTo>
                  <a:cubicBezTo>
                    <a:pt x="141" y="427"/>
                    <a:pt x="141" y="427"/>
                    <a:pt x="141" y="427"/>
                  </a:cubicBezTo>
                  <a:cubicBezTo>
                    <a:pt x="141" y="427"/>
                    <a:pt x="141" y="427"/>
                    <a:pt x="141" y="427"/>
                  </a:cubicBezTo>
                  <a:cubicBezTo>
                    <a:pt x="142" y="429"/>
                    <a:pt x="142" y="429"/>
                    <a:pt x="142" y="429"/>
                  </a:cubicBezTo>
                  <a:cubicBezTo>
                    <a:pt x="143" y="429"/>
                    <a:pt x="144" y="429"/>
                    <a:pt x="144" y="429"/>
                  </a:cubicBezTo>
                  <a:cubicBezTo>
                    <a:pt x="144" y="427"/>
                    <a:pt x="144" y="427"/>
                    <a:pt x="144" y="427"/>
                  </a:cubicBezTo>
                  <a:cubicBezTo>
                    <a:pt x="144" y="426"/>
                    <a:pt x="144" y="426"/>
                    <a:pt x="144" y="426"/>
                  </a:cubicBezTo>
                  <a:cubicBezTo>
                    <a:pt x="146" y="426"/>
                    <a:pt x="146" y="426"/>
                    <a:pt x="146" y="426"/>
                  </a:cubicBezTo>
                  <a:cubicBezTo>
                    <a:pt x="146" y="425"/>
                    <a:pt x="146" y="424"/>
                    <a:pt x="145" y="424"/>
                  </a:cubicBezTo>
                  <a:moveTo>
                    <a:pt x="161" y="205"/>
                  </a:moveTo>
                  <a:cubicBezTo>
                    <a:pt x="155" y="204"/>
                    <a:pt x="155" y="204"/>
                    <a:pt x="155" y="204"/>
                  </a:cubicBezTo>
                  <a:cubicBezTo>
                    <a:pt x="155" y="204"/>
                    <a:pt x="154" y="204"/>
                    <a:pt x="154" y="203"/>
                  </a:cubicBezTo>
                  <a:cubicBezTo>
                    <a:pt x="151" y="198"/>
                    <a:pt x="151" y="198"/>
                    <a:pt x="151" y="198"/>
                  </a:cubicBezTo>
                  <a:cubicBezTo>
                    <a:pt x="150" y="196"/>
                    <a:pt x="147" y="197"/>
                    <a:pt x="147" y="199"/>
                  </a:cubicBezTo>
                  <a:cubicBezTo>
                    <a:pt x="146" y="205"/>
                    <a:pt x="146" y="205"/>
                    <a:pt x="146" y="205"/>
                  </a:cubicBezTo>
                  <a:cubicBezTo>
                    <a:pt x="146" y="205"/>
                    <a:pt x="145" y="206"/>
                    <a:pt x="145" y="206"/>
                  </a:cubicBezTo>
                  <a:cubicBezTo>
                    <a:pt x="140" y="209"/>
                    <a:pt x="140" y="209"/>
                    <a:pt x="140" y="209"/>
                  </a:cubicBezTo>
                  <a:cubicBezTo>
                    <a:pt x="138" y="211"/>
                    <a:pt x="138" y="213"/>
                    <a:pt x="141" y="214"/>
                  </a:cubicBezTo>
                  <a:cubicBezTo>
                    <a:pt x="146" y="215"/>
                    <a:pt x="146" y="215"/>
                    <a:pt x="146" y="215"/>
                  </a:cubicBezTo>
                  <a:cubicBezTo>
                    <a:pt x="147" y="215"/>
                    <a:pt x="148" y="215"/>
                    <a:pt x="148" y="216"/>
                  </a:cubicBezTo>
                  <a:cubicBezTo>
                    <a:pt x="151" y="221"/>
                    <a:pt x="151" y="221"/>
                    <a:pt x="151" y="221"/>
                  </a:cubicBezTo>
                  <a:cubicBezTo>
                    <a:pt x="152" y="222"/>
                    <a:pt x="155" y="222"/>
                    <a:pt x="155" y="220"/>
                  </a:cubicBezTo>
                  <a:cubicBezTo>
                    <a:pt x="156" y="214"/>
                    <a:pt x="156" y="214"/>
                    <a:pt x="156" y="214"/>
                  </a:cubicBezTo>
                  <a:cubicBezTo>
                    <a:pt x="156" y="213"/>
                    <a:pt x="156" y="213"/>
                    <a:pt x="157" y="212"/>
                  </a:cubicBezTo>
                  <a:cubicBezTo>
                    <a:pt x="162" y="209"/>
                    <a:pt x="162" y="209"/>
                    <a:pt x="162" y="209"/>
                  </a:cubicBezTo>
                  <a:cubicBezTo>
                    <a:pt x="164" y="208"/>
                    <a:pt x="163" y="205"/>
                    <a:pt x="161" y="205"/>
                  </a:cubicBezTo>
                  <a:moveTo>
                    <a:pt x="43" y="427"/>
                  </a:moveTo>
                  <a:cubicBezTo>
                    <a:pt x="37" y="426"/>
                    <a:pt x="37" y="426"/>
                    <a:pt x="37" y="426"/>
                  </a:cubicBezTo>
                  <a:cubicBezTo>
                    <a:pt x="37" y="426"/>
                    <a:pt x="36" y="425"/>
                    <a:pt x="36" y="425"/>
                  </a:cubicBezTo>
                  <a:cubicBezTo>
                    <a:pt x="33" y="420"/>
                    <a:pt x="33" y="420"/>
                    <a:pt x="33" y="420"/>
                  </a:cubicBezTo>
                  <a:cubicBezTo>
                    <a:pt x="31" y="418"/>
                    <a:pt x="29" y="418"/>
                    <a:pt x="28" y="421"/>
                  </a:cubicBezTo>
                  <a:cubicBezTo>
                    <a:pt x="27" y="426"/>
                    <a:pt x="27" y="426"/>
                    <a:pt x="27" y="426"/>
                  </a:cubicBezTo>
                  <a:cubicBezTo>
                    <a:pt x="27" y="427"/>
                    <a:pt x="27" y="428"/>
                    <a:pt x="26" y="428"/>
                  </a:cubicBezTo>
                  <a:cubicBezTo>
                    <a:pt x="21" y="431"/>
                    <a:pt x="21" y="431"/>
                    <a:pt x="21" y="431"/>
                  </a:cubicBezTo>
                  <a:cubicBezTo>
                    <a:pt x="20" y="432"/>
                    <a:pt x="20" y="435"/>
                    <a:pt x="22" y="435"/>
                  </a:cubicBezTo>
                  <a:cubicBezTo>
                    <a:pt x="28" y="436"/>
                    <a:pt x="28" y="436"/>
                    <a:pt x="28" y="436"/>
                  </a:cubicBezTo>
                  <a:cubicBezTo>
                    <a:pt x="29" y="436"/>
                    <a:pt x="29" y="437"/>
                    <a:pt x="30" y="437"/>
                  </a:cubicBezTo>
                  <a:cubicBezTo>
                    <a:pt x="33" y="442"/>
                    <a:pt x="33" y="442"/>
                    <a:pt x="33" y="442"/>
                  </a:cubicBezTo>
                  <a:cubicBezTo>
                    <a:pt x="34" y="444"/>
                    <a:pt x="37" y="443"/>
                    <a:pt x="37" y="441"/>
                  </a:cubicBezTo>
                  <a:cubicBezTo>
                    <a:pt x="38" y="435"/>
                    <a:pt x="38" y="435"/>
                    <a:pt x="38" y="435"/>
                  </a:cubicBezTo>
                  <a:cubicBezTo>
                    <a:pt x="38" y="435"/>
                    <a:pt x="38" y="434"/>
                    <a:pt x="39" y="434"/>
                  </a:cubicBezTo>
                  <a:cubicBezTo>
                    <a:pt x="44" y="431"/>
                    <a:pt x="44" y="431"/>
                    <a:pt x="44" y="431"/>
                  </a:cubicBezTo>
                  <a:cubicBezTo>
                    <a:pt x="46" y="430"/>
                    <a:pt x="45" y="427"/>
                    <a:pt x="43" y="427"/>
                  </a:cubicBezTo>
                  <a:moveTo>
                    <a:pt x="901" y="130"/>
                  </a:moveTo>
                  <a:cubicBezTo>
                    <a:pt x="901" y="130"/>
                    <a:pt x="901" y="130"/>
                    <a:pt x="901" y="130"/>
                  </a:cubicBezTo>
                  <a:cubicBezTo>
                    <a:pt x="902" y="128"/>
                    <a:pt x="902" y="128"/>
                    <a:pt x="902" y="128"/>
                  </a:cubicBezTo>
                  <a:cubicBezTo>
                    <a:pt x="902" y="128"/>
                    <a:pt x="901" y="127"/>
                    <a:pt x="901" y="128"/>
                  </a:cubicBezTo>
                  <a:cubicBezTo>
                    <a:pt x="899" y="129"/>
                    <a:pt x="899" y="129"/>
                    <a:pt x="899" y="129"/>
                  </a:cubicBezTo>
                  <a:cubicBezTo>
                    <a:pt x="899" y="129"/>
                    <a:pt x="899" y="129"/>
                    <a:pt x="899" y="129"/>
                  </a:cubicBezTo>
                  <a:cubicBezTo>
                    <a:pt x="898" y="128"/>
                    <a:pt x="898" y="128"/>
                    <a:pt x="898" y="128"/>
                  </a:cubicBezTo>
                  <a:cubicBezTo>
                    <a:pt x="897" y="128"/>
                    <a:pt x="897" y="128"/>
                    <a:pt x="897" y="129"/>
                  </a:cubicBezTo>
                  <a:cubicBezTo>
                    <a:pt x="898" y="130"/>
                    <a:pt x="898" y="130"/>
                    <a:pt x="898" y="130"/>
                  </a:cubicBezTo>
                  <a:cubicBezTo>
                    <a:pt x="898" y="131"/>
                    <a:pt x="898" y="131"/>
                    <a:pt x="898" y="131"/>
                  </a:cubicBezTo>
                  <a:cubicBezTo>
                    <a:pt x="897" y="132"/>
                    <a:pt x="897" y="132"/>
                    <a:pt x="897" y="132"/>
                  </a:cubicBezTo>
                  <a:cubicBezTo>
                    <a:pt x="897" y="133"/>
                    <a:pt x="898" y="133"/>
                    <a:pt x="898" y="133"/>
                  </a:cubicBezTo>
                  <a:cubicBezTo>
                    <a:pt x="899" y="132"/>
                    <a:pt x="899" y="132"/>
                    <a:pt x="899" y="132"/>
                  </a:cubicBezTo>
                  <a:cubicBezTo>
                    <a:pt x="900" y="132"/>
                    <a:pt x="900" y="132"/>
                    <a:pt x="900" y="132"/>
                  </a:cubicBezTo>
                  <a:cubicBezTo>
                    <a:pt x="901" y="132"/>
                    <a:pt x="901" y="132"/>
                    <a:pt x="901" y="132"/>
                  </a:cubicBezTo>
                  <a:cubicBezTo>
                    <a:pt x="902" y="133"/>
                    <a:pt x="902" y="132"/>
                    <a:pt x="902" y="132"/>
                  </a:cubicBezTo>
                  <a:cubicBezTo>
                    <a:pt x="901" y="130"/>
                    <a:pt x="901" y="130"/>
                    <a:pt x="901" y="130"/>
                  </a:cubicBezTo>
                  <a:moveTo>
                    <a:pt x="975" y="66"/>
                  </a:moveTo>
                  <a:cubicBezTo>
                    <a:pt x="975" y="66"/>
                    <a:pt x="975" y="65"/>
                    <a:pt x="975" y="65"/>
                  </a:cubicBezTo>
                  <a:cubicBezTo>
                    <a:pt x="977" y="60"/>
                    <a:pt x="977" y="60"/>
                    <a:pt x="977" y="60"/>
                  </a:cubicBezTo>
                  <a:cubicBezTo>
                    <a:pt x="977" y="58"/>
                    <a:pt x="975" y="57"/>
                    <a:pt x="974" y="58"/>
                  </a:cubicBezTo>
                  <a:cubicBezTo>
                    <a:pt x="969" y="60"/>
                    <a:pt x="969" y="60"/>
                    <a:pt x="969" y="60"/>
                  </a:cubicBezTo>
                  <a:cubicBezTo>
                    <a:pt x="969" y="61"/>
                    <a:pt x="968" y="61"/>
                    <a:pt x="968" y="60"/>
                  </a:cubicBezTo>
                  <a:cubicBezTo>
                    <a:pt x="963" y="59"/>
                    <a:pt x="963" y="59"/>
                    <a:pt x="963" y="59"/>
                  </a:cubicBezTo>
                  <a:cubicBezTo>
                    <a:pt x="961" y="58"/>
                    <a:pt x="960" y="60"/>
                    <a:pt x="961" y="62"/>
                  </a:cubicBezTo>
                  <a:cubicBezTo>
                    <a:pt x="963" y="66"/>
                    <a:pt x="963" y="66"/>
                    <a:pt x="963" y="66"/>
                  </a:cubicBezTo>
                  <a:cubicBezTo>
                    <a:pt x="964" y="67"/>
                    <a:pt x="964" y="67"/>
                    <a:pt x="964" y="68"/>
                  </a:cubicBezTo>
                  <a:cubicBezTo>
                    <a:pt x="962" y="72"/>
                    <a:pt x="962" y="72"/>
                    <a:pt x="962" y="72"/>
                  </a:cubicBezTo>
                  <a:cubicBezTo>
                    <a:pt x="961" y="74"/>
                    <a:pt x="963" y="76"/>
                    <a:pt x="965" y="75"/>
                  </a:cubicBezTo>
                  <a:cubicBezTo>
                    <a:pt x="969" y="72"/>
                    <a:pt x="969" y="72"/>
                    <a:pt x="969" y="72"/>
                  </a:cubicBezTo>
                  <a:cubicBezTo>
                    <a:pt x="970" y="72"/>
                    <a:pt x="970" y="72"/>
                    <a:pt x="971" y="72"/>
                  </a:cubicBezTo>
                  <a:cubicBezTo>
                    <a:pt x="975" y="74"/>
                    <a:pt x="975" y="74"/>
                    <a:pt x="975" y="74"/>
                  </a:cubicBezTo>
                  <a:cubicBezTo>
                    <a:pt x="977" y="74"/>
                    <a:pt x="979" y="72"/>
                    <a:pt x="978" y="71"/>
                  </a:cubicBezTo>
                  <a:cubicBezTo>
                    <a:pt x="975" y="66"/>
                    <a:pt x="975" y="66"/>
                    <a:pt x="975" y="66"/>
                  </a:cubicBezTo>
                  <a:moveTo>
                    <a:pt x="918" y="431"/>
                  </a:moveTo>
                  <a:cubicBezTo>
                    <a:pt x="917" y="430"/>
                    <a:pt x="917" y="430"/>
                    <a:pt x="917" y="430"/>
                  </a:cubicBezTo>
                  <a:cubicBezTo>
                    <a:pt x="917" y="429"/>
                    <a:pt x="917" y="429"/>
                    <a:pt x="917" y="429"/>
                  </a:cubicBezTo>
                  <a:cubicBezTo>
                    <a:pt x="916" y="428"/>
                    <a:pt x="916" y="429"/>
                    <a:pt x="915" y="429"/>
                  </a:cubicBezTo>
                  <a:cubicBezTo>
                    <a:pt x="915" y="431"/>
                    <a:pt x="915" y="431"/>
                    <a:pt x="915" y="431"/>
                  </a:cubicBezTo>
                  <a:cubicBezTo>
                    <a:pt x="915" y="431"/>
                    <a:pt x="915" y="431"/>
                    <a:pt x="915" y="431"/>
                  </a:cubicBezTo>
                  <a:cubicBezTo>
                    <a:pt x="914" y="432"/>
                    <a:pt x="914" y="432"/>
                    <a:pt x="914" y="432"/>
                  </a:cubicBezTo>
                  <a:cubicBezTo>
                    <a:pt x="913" y="432"/>
                    <a:pt x="913" y="432"/>
                    <a:pt x="914" y="433"/>
                  </a:cubicBezTo>
                  <a:cubicBezTo>
                    <a:pt x="915" y="433"/>
                    <a:pt x="915" y="433"/>
                    <a:pt x="915" y="433"/>
                  </a:cubicBezTo>
                  <a:cubicBezTo>
                    <a:pt x="915" y="433"/>
                    <a:pt x="915" y="433"/>
                    <a:pt x="915" y="433"/>
                  </a:cubicBezTo>
                  <a:cubicBezTo>
                    <a:pt x="916" y="435"/>
                    <a:pt x="916" y="435"/>
                    <a:pt x="916" y="435"/>
                  </a:cubicBezTo>
                  <a:cubicBezTo>
                    <a:pt x="916" y="435"/>
                    <a:pt x="917" y="435"/>
                    <a:pt x="917" y="434"/>
                  </a:cubicBezTo>
                  <a:cubicBezTo>
                    <a:pt x="918" y="433"/>
                    <a:pt x="918" y="433"/>
                    <a:pt x="918" y="433"/>
                  </a:cubicBezTo>
                  <a:cubicBezTo>
                    <a:pt x="918" y="433"/>
                    <a:pt x="918" y="433"/>
                    <a:pt x="918" y="433"/>
                  </a:cubicBezTo>
                  <a:cubicBezTo>
                    <a:pt x="919" y="432"/>
                    <a:pt x="919" y="432"/>
                    <a:pt x="919" y="432"/>
                  </a:cubicBezTo>
                  <a:cubicBezTo>
                    <a:pt x="920" y="432"/>
                    <a:pt x="920" y="431"/>
                    <a:pt x="919" y="431"/>
                  </a:cubicBezTo>
                  <a:cubicBezTo>
                    <a:pt x="918" y="431"/>
                    <a:pt x="918" y="431"/>
                    <a:pt x="918" y="431"/>
                  </a:cubicBezTo>
                  <a:moveTo>
                    <a:pt x="1048" y="334"/>
                  </a:moveTo>
                  <a:cubicBezTo>
                    <a:pt x="1048" y="334"/>
                    <a:pt x="1048" y="334"/>
                    <a:pt x="1048" y="334"/>
                  </a:cubicBezTo>
                  <a:cubicBezTo>
                    <a:pt x="1047" y="333"/>
                    <a:pt x="1047" y="333"/>
                    <a:pt x="1047" y="333"/>
                  </a:cubicBezTo>
                  <a:cubicBezTo>
                    <a:pt x="1047" y="332"/>
                    <a:pt x="1046" y="332"/>
                    <a:pt x="1046" y="333"/>
                  </a:cubicBezTo>
                  <a:cubicBezTo>
                    <a:pt x="1046" y="334"/>
                    <a:pt x="1046" y="334"/>
                    <a:pt x="1046" y="334"/>
                  </a:cubicBezTo>
                  <a:cubicBezTo>
                    <a:pt x="1045" y="335"/>
                    <a:pt x="1045" y="335"/>
                    <a:pt x="1045" y="335"/>
                  </a:cubicBezTo>
                  <a:cubicBezTo>
                    <a:pt x="1044" y="335"/>
                    <a:pt x="1044" y="335"/>
                    <a:pt x="1044" y="335"/>
                  </a:cubicBezTo>
                  <a:cubicBezTo>
                    <a:pt x="1044" y="336"/>
                    <a:pt x="1044" y="336"/>
                    <a:pt x="1044" y="336"/>
                  </a:cubicBezTo>
                  <a:cubicBezTo>
                    <a:pt x="1046" y="337"/>
                    <a:pt x="1046" y="337"/>
                    <a:pt x="1046" y="337"/>
                  </a:cubicBezTo>
                  <a:cubicBezTo>
                    <a:pt x="1046" y="337"/>
                    <a:pt x="1046" y="337"/>
                    <a:pt x="1046" y="337"/>
                  </a:cubicBezTo>
                  <a:cubicBezTo>
                    <a:pt x="1047" y="338"/>
                    <a:pt x="1047" y="338"/>
                    <a:pt x="1047" y="338"/>
                  </a:cubicBezTo>
                  <a:cubicBezTo>
                    <a:pt x="1047" y="339"/>
                    <a:pt x="1048" y="339"/>
                    <a:pt x="1048" y="338"/>
                  </a:cubicBezTo>
                  <a:cubicBezTo>
                    <a:pt x="1048" y="337"/>
                    <a:pt x="1048" y="337"/>
                    <a:pt x="1048" y="337"/>
                  </a:cubicBezTo>
                  <a:cubicBezTo>
                    <a:pt x="1048" y="336"/>
                    <a:pt x="1048" y="336"/>
                    <a:pt x="1048" y="336"/>
                  </a:cubicBezTo>
                  <a:cubicBezTo>
                    <a:pt x="1050" y="336"/>
                    <a:pt x="1050" y="336"/>
                    <a:pt x="1050" y="336"/>
                  </a:cubicBezTo>
                  <a:cubicBezTo>
                    <a:pt x="1050" y="336"/>
                    <a:pt x="1050" y="335"/>
                    <a:pt x="1050" y="335"/>
                  </a:cubicBezTo>
                  <a:cubicBezTo>
                    <a:pt x="1048" y="334"/>
                    <a:pt x="1048" y="334"/>
                    <a:pt x="1048" y="334"/>
                  </a:cubicBezTo>
                  <a:moveTo>
                    <a:pt x="1008" y="287"/>
                  </a:moveTo>
                  <a:cubicBezTo>
                    <a:pt x="1013" y="284"/>
                    <a:pt x="1013" y="284"/>
                    <a:pt x="1013" y="284"/>
                  </a:cubicBezTo>
                  <a:cubicBezTo>
                    <a:pt x="1013" y="284"/>
                    <a:pt x="1014" y="284"/>
                    <a:pt x="1014" y="284"/>
                  </a:cubicBezTo>
                  <a:cubicBezTo>
                    <a:pt x="1019" y="286"/>
                    <a:pt x="1019" y="286"/>
                    <a:pt x="1019" y="286"/>
                  </a:cubicBezTo>
                  <a:cubicBezTo>
                    <a:pt x="1021" y="286"/>
                    <a:pt x="1022" y="284"/>
                    <a:pt x="1021" y="283"/>
                  </a:cubicBezTo>
                  <a:cubicBezTo>
                    <a:pt x="1019" y="279"/>
                    <a:pt x="1019" y="279"/>
                    <a:pt x="1019" y="279"/>
                  </a:cubicBezTo>
                  <a:cubicBezTo>
                    <a:pt x="1019" y="278"/>
                    <a:pt x="1018" y="277"/>
                    <a:pt x="1019" y="277"/>
                  </a:cubicBezTo>
                  <a:cubicBezTo>
                    <a:pt x="1020" y="272"/>
                    <a:pt x="1020" y="272"/>
                    <a:pt x="1020" y="272"/>
                  </a:cubicBezTo>
                  <a:cubicBezTo>
                    <a:pt x="1021" y="270"/>
                    <a:pt x="1019" y="269"/>
                    <a:pt x="1017" y="270"/>
                  </a:cubicBezTo>
                  <a:cubicBezTo>
                    <a:pt x="1013" y="272"/>
                    <a:pt x="1013" y="272"/>
                    <a:pt x="1013" y="272"/>
                  </a:cubicBezTo>
                  <a:cubicBezTo>
                    <a:pt x="1013" y="273"/>
                    <a:pt x="1012" y="273"/>
                    <a:pt x="1011" y="273"/>
                  </a:cubicBezTo>
                  <a:cubicBezTo>
                    <a:pt x="1007" y="271"/>
                    <a:pt x="1007" y="271"/>
                    <a:pt x="1007" y="271"/>
                  </a:cubicBezTo>
                  <a:cubicBezTo>
                    <a:pt x="1005" y="270"/>
                    <a:pt x="1003" y="272"/>
                    <a:pt x="1004" y="274"/>
                  </a:cubicBezTo>
                  <a:cubicBezTo>
                    <a:pt x="1007" y="278"/>
                    <a:pt x="1007" y="278"/>
                    <a:pt x="1007" y="278"/>
                  </a:cubicBezTo>
                  <a:cubicBezTo>
                    <a:pt x="1007" y="279"/>
                    <a:pt x="1007" y="279"/>
                    <a:pt x="1007" y="280"/>
                  </a:cubicBezTo>
                  <a:cubicBezTo>
                    <a:pt x="1006" y="285"/>
                    <a:pt x="1006" y="285"/>
                    <a:pt x="1006" y="285"/>
                  </a:cubicBezTo>
                  <a:cubicBezTo>
                    <a:pt x="1005" y="286"/>
                    <a:pt x="1007" y="288"/>
                    <a:pt x="1008" y="287"/>
                  </a:cubicBezTo>
                  <a:moveTo>
                    <a:pt x="1026" y="494"/>
                  </a:moveTo>
                  <a:cubicBezTo>
                    <a:pt x="1021" y="492"/>
                    <a:pt x="1021" y="492"/>
                    <a:pt x="1021" y="492"/>
                  </a:cubicBezTo>
                  <a:cubicBezTo>
                    <a:pt x="1021" y="492"/>
                    <a:pt x="1020" y="492"/>
                    <a:pt x="1020" y="491"/>
                  </a:cubicBezTo>
                  <a:cubicBezTo>
                    <a:pt x="1018" y="487"/>
                    <a:pt x="1018" y="487"/>
                    <a:pt x="1018" y="487"/>
                  </a:cubicBezTo>
                  <a:cubicBezTo>
                    <a:pt x="1017" y="485"/>
                    <a:pt x="1015" y="486"/>
                    <a:pt x="1014" y="487"/>
                  </a:cubicBezTo>
                  <a:cubicBezTo>
                    <a:pt x="1013" y="492"/>
                    <a:pt x="1013" y="492"/>
                    <a:pt x="1013" y="492"/>
                  </a:cubicBezTo>
                  <a:cubicBezTo>
                    <a:pt x="1013" y="493"/>
                    <a:pt x="1012" y="493"/>
                    <a:pt x="1012" y="494"/>
                  </a:cubicBezTo>
                  <a:cubicBezTo>
                    <a:pt x="1007" y="496"/>
                    <a:pt x="1007" y="496"/>
                    <a:pt x="1007" y="496"/>
                  </a:cubicBezTo>
                  <a:cubicBezTo>
                    <a:pt x="1006" y="497"/>
                    <a:pt x="1006" y="499"/>
                    <a:pt x="1008" y="499"/>
                  </a:cubicBezTo>
                  <a:cubicBezTo>
                    <a:pt x="1013" y="501"/>
                    <a:pt x="1013" y="501"/>
                    <a:pt x="1013" y="501"/>
                  </a:cubicBezTo>
                  <a:cubicBezTo>
                    <a:pt x="1013" y="501"/>
                    <a:pt x="1014" y="501"/>
                    <a:pt x="1014" y="502"/>
                  </a:cubicBezTo>
                  <a:cubicBezTo>
                    <a:pt x="1016" y="506"/>
                    <a:pt x="1016" y="506"/>
                    <a:pt x="1016" y="506"/>
                  </a:cubicBezTo>
                  <a:cubicBezTo>
                    <a:pt x="1017" y="508"/>
                    <a:pt x="1019" y="507"/>
                    <a:pt x="1020" y="506"/>
                  </a:cubicBezTo>
                  <a:cubicBezTo>
                    <a:pt x="1021" y="501"/>
                    <a:pt x="1021" y="501"/>
                    <a:pt x="1021" y="501"/>
                  </a:cubicBezTo>
                  <a:cubicBezTo>
                    <a:pt x="1021" y="500"/>
                    <a:pt x="1022" y="500"/>
                    <a:pt x="1022" y="500"/>
                  </a:cubicBezTo>
                  <a:cubicBezTo>
                    <a:pt x="1027" y="497"/>
                    <a:pt x="1027" y="497"/>
                    <a:pt x="1027" y="497"/>
                  </a:cubicBezTo>
                  <a:cubicBezTo>
                    <a:pt x="1028" y="497"/>
                    <a:pt x="1028" y="494"/>
                    <a:pt x="1026" y="494"/>
                  </a:cubicBezTo>
                  <a:moveTo>
                    <a:pt x="640" y="633"/>
                  </a:moveTo>
                  <a:cubicBezTo>
                    <a:pt x="640" y="633"/>
                    <a:pt x="639" y="632"/>
                    <a:pt x="640" y="632"/>
                  </a:cubicBezTo>
                  <a:cubicBezTo>
                    <a:pt x="641" y="629"/>
                    <a:pt x="641" y="629"/>
                    <a:pt x="641" y="629"/>
                  </a:cubicBezTo>
                  <a:cubicBezTo>
                    <a:pt x="641" y="627"/>
                    <a:pt x="640" y="626"/>
                    <a:pt x="639" y="627"/>
                  </a:cubicBezTo>
                  <a:cubicBezTo>
                    <a:pt x="636" y="628"/>
                    <a:pt x="636" y="628"/>
                    <a:pt x="636" y="628"/>
                  </a:cubicBezTo>
                  <a:cubicBezTo>
                    <a:pt x="636" y="629"/>
                    <a:pt x="635" y="629"/>
                    <a:pt x="635" y="629"/>
                  </a:cubicBezTo>
                  <a:cubicBezTo>
                    <a:pt x="631" y="627"/>
                    <a:pt x="631" y="627"/>
                    <a:pt x="631" y="627"/>
                  </a:cubicBezTo>
                  <a:cubicBezTo>
                    <a:pt x="630" y="627"/>
                    <a:pt x="629" y="628"/>
                    <a:pt x="630" y="629"/>
                  </a:cubicBezTo>
                  <a:cubicBezTo>
                    <a:pt x="631" y="632"/>
                    <a:pt x="631" y="632"/>
                    <a:pt x="631" y="632"/>
                  </a:cubicBezTo>
                  <a:cubicBezTo>
                    <a:pt x="631" y="633"/>
                    <a:pt x="631" y="633"/>
                    <a:pt x="631" y="633"/>
                  </a:cubicBezTo>
                  <a:cubicBezTo>
                    <a:pt x="630" y="637"/>
                    <a:pt x="630" y="637"/>
                    <a:pt x="630" y="637"/>
                  </a:cubicBezTo>
                  <a:cubicBezTo>
                    <a:pt x="629" y="638"/>
                    <a:pt x="631" y="639"/>
                    <a:pt x="632" y="639"/>
                  </a:cubicBezTo>
                  <a:cubicBezTo>
                    <a:pt x="635" y="637"/>
                    <a:pt x="635" y="637"/>
                    <a:pt x="635" y="637"/>
                  </a:cubicBezTo>
                  <a:cubicBezTo>
                    <a:pt x="635" y="637"/>
                    <a:pt x="636" y="637"/>
                    <a:pt x="636" y="637"/>
                  </a:cubicBezTo>
                  <a:cubicBezTo>
                    <a:pt x="640" y="638"/>
                    <a:pt x="640" y="638"/>
                    <a:pt x="640" y="638"/>
                  </a:cubicBezTo>
                  <a:cubicBezTo>
                    <a:pt x="641" y="639"/>
                    <a:pt x="642" y="637"/>
                    <a:pt x="641" y="636"/>
                  </a:cubicBezTo>
                  <a:cubicBezTo>
                    <a:pt x="640" y="633"/>
                    <a:pt x="640" y="633"/>
                    <a:pt x="640" y="633"/>
                  </a:cubicBezTo>
                  <a:moveTo>
                    <a:pt x="615" y="590"/>
                  </a:moveTo>
                  <a:cubicBezTo>
                    <a:pt x="615" y="589"/>
                    <a:pt x="615" y="589"/>
                    <a:pt x="615" y="589"/>
                  </a:cubicBezTo>
                  <a:cubicBezTo>
                    <a:pt x="614" y="588"/>
                    <a:pt x="614" y="588"/>
                    <a:pt x="614" y="588"/>
                  </a:cubicBezTo>
                  <a:cubicBezTo>
                    <a:pt x="614" y="588"/>
                    <a:pt x="614" y="588"/>
                    <a:pt x="614" y="588"/>
                  </a:cubicBezTo>
                  <a:cubicBezTo>
                    <a:pt x="613" y="589"/>
                    <a:pt x="613" y="589"/>
                    <a:pt x="613" y="589"/>
                  </a:cubicBezTo>
                  <a:cubicBezTo>
                    <a:pt x="613" y="590"/>
                    <a:pt x="613" y="590"/>
                    <a:pt x="613" y="590"/>
                  </a:cubicBezTo>
                  <a:cubicBezTo>
                    <a:pt x="612" y="590"/>
                    <a:pt x="612" y="590"/>
                    <a:pt x="612" y="590"/>
                  </a:cubicBezTo>
                  <a:cubicBezTo>
                    <a:pt x="612" y="590"/>
                    <a:pt x="612" y="591"/>
                    <a:pt x="612" y="591"/>
                  </a:cubicBezTo>
                  <a:cubicBezTo>
                    <a:pt x="613" y="591"/>
                    <a:pt x="613" y="591"/>
                    <a:pt x="613" y="591"/>
                  </a:cubicBezTo>
                  <a:cubicBezTo>
                    <a:pt x="613" y="591"/>
                    <a:pt x="613" y="591"/>
                    <a:pt x="613" y="591"/>
                  </a:cubicBezTo>
                  <a:cubicBezTo>
                    <a:pt x="614" y="592"/>
                    <a:pt x="614" y="592"/>
                    <a:pt x="614" y="592"/>
                  </a:cubicBezTo>
                  <a:cubicBezTo>
                    <a:pt x="614" y="593"/>
                    <a:pt x="614" y="593"/>
                    <a:pt x="614" y="592"/>
                  </a:cubicBezTo>
                  <a:cubicBezTo>
                    <a:pt x="615" y="591"/>
                    <a:pt x="615" y="591"/>
                    <a:pt x="615" y="591"/>
                  </a:cubicBezTo>
                  <a:cubicBezTo>
                    <a:pt x="615" y="591"/>
                    <a:pt x="615" y="591"/>
                    <a:pt x="615" y="591"/>
                  </a:cubicBezTo>
                  <a:cubicBezTo>
                    <a:pt x="616" y="591"/>
                    <a:pt x="616" y="591"/>
                    <a:pt x="616" y="591"/>
                  </a:cubicBezTo>
                  <a:cubicBezTo>
                    <a:pt x="616" y="590"/>
                    <a:pt x="616" y="590"/>
                    <a:pt x="616" y="590"/>
                  </a:cubicBezTo>
                  <a:cubicBezTo>
                    <a:pt x="615" y="590"/>
                    <a:pt x="615" y="590"/>
                    <a:pt x="615" y="590"/>
                  </a:cubicBezTo>
                  <a:moveTo>
                    <a:pt x="650" y="475"/>
                  </a:moveTo>
                  <a:cubicBezTo>
                    <a:pt x="646" y="474"/>
                    <a:pt x="646" y="474"/>
                    <a:pt x="646" y="474"/>
                  </a:cubicBezTo>
                  <a:cubicBezTo>
                    <a:pt x="646" y="474"/>
                    <a:pt x="645" y="474"/>
                    <a:pt x="645" y="473"/>
                  </a:cubicBezTo>
                  <a:cubicBezTo>
                    <a:pt x="644" y="470"/>
                    <a:pt x="644" y="470"/>
                    <a:pt x="644" y="470"/>
                  </a:cubicBezTo>
                  <a:cubicBezTo>
                    <a:pt x="643" y="469"/>
                    <a:pt x="642" y="469"/>
                    <a:pt x="641" y="470"/>
                  </a:cubicBezTo>
                  <a:cubicBezTo>
                    <a:pt x="640" y="474"/>
                    <a:pt x="640" y="474"/>
                    <a:pt x="640" y="474"/>
                  </a:cubicBezTo>
                  <a:cubicBezTo>
                    <a:pt x="640" y="474"/>
                    <a:pt x="640" y="474"/>
                    <a:pt x="639" y="475"/>
                  </a:cubicBezTo>
                  <a:cubicBezTo>
                    <a:pt x="636" y="476"/>
                    <a:pt x="636" y="476"/>
                    <a:pt x="636" y="476"/>
                  </a:cubicBezTo>
                  <a:cubicBezTo>
                    <a:pt x="635" y="476"/>
                    <a:pt x="635" y="478"/>
                    <a:pt x="636" y="479"/>
                  </a:cubicBezTo>
                  <a:cubicBezTo>
                    <a:pt x="640" y="480"/>
                    <a:pt x="640" y="480"/>
                    <a:pt x="640" y="480"/>
                  </a:cubicBezTo>
                  <a:cubicBezTo>
                    <a:pt x="640" y="480"/>
                    <a:pt x="640" y="480"/>
                    <a:pt x="640" y="480"/>
                  </a:cubicBezTo>
                  <a:cubicBezTo>
                    <a:pt x="642" y="484"/>
                    <a:pt x="642" y="484"/>
                    <a:pt x="642" y="484"/>
                  </a:cubicBezTo>
                  <a:cubicBezTo>
                    <a:pt x="642" y="485"/>
                    <a:pt x="644" y="485"/>
                    <a:pt x="644" y="484"/>
                  </a:cubicBezTo>
                  <a:cubicBezTo>
                    <a:pt x="646" y="480"/>
                    <a:pt x="646" y="480"/>
                    <a:pt x="646" y="480"/>
                  </a:cubicBezTo>
                  <a:cubicBezTo>
                    <a:pt x="646" y="480"/>
                    <a:pt x="646" y="480"/>
                    <a:pt x="646" y="479"/>
                  </a:cubicBezTo>
                  <a:cubicBezTo>
                    <a:pt x="650" y="478"/>
                    <a:pt x="650" y="478"/>
                    <a:pt x="650" y="478"/>
                  </a:cubicBezTo>
                  <a:cubicBezTo>
                    <a:pt x="651" y="477"/>
                    <a:pt x="651" y="476"/>
                    <a:pt x="650" y="475"/>
                  </a:cubicBezTo>
                  <a:moveTo>
                    <a:pt x="711" y="743"/>
                  </a:moveTo>
                  <a:cubicBezTo>
                    <a:pt x="711" y="742"/>
                    <a:pt x="711" y="742"/>
                    <a:pt x="711" y="742"/>
                  </a:cubicBezTo>
                  <a:cubicBezTo>
                    <a:pt x="710" y="742"/>
                    <a:pt x="710" y="742"/>
                    <a:pt x="710" y="742"/>
                  </a:cubicBezTo>
                  <a:cubicBezTo>
                    <a:pt x="710" y="742"/>
                    <a:pt x="710" y="742"/>
                    <a:pt x="710" y="742"/>
                  </a:cubicBezTo>
                  <a:cubicBezTo>
                    <a:pt x="709" y="742"/>
                    <a:pt x="709" y="742"/>
                    <a:pt x="709" y="742"/>
                  </a:cubicBezTo>
                  <a:cubicBezTo>
                    <a:pt x="708" y="742"/>
                    <a:pt x="708" y="742"/>
                    <a:pt x="708" y="742"/>
                  </a:cubicBezTo>
                  <a:cubicBezTo>
                    <a:pt x="708" y="743"/>
                    <a:pt x="708" y="743"/>
                    <a:pt x="708" y="743"/>
                  </a:cubicBezTo>
                  <a:cubicBezTo>
                    <a:pt x="708" y="744"/>
                    <a:pt x="708" y="744"/>
                    <a:pt x="708" y="744"/>
                  </a:cubicBezTo>
                  <a:cubicBezTo>
                    <a:pt x="708" y="744"/>
                    <a:pt x="708" y="744"/>
                    <a:pt x="708" y="744"/>
                  </a:cubicBezTo>
                  <a:cubicBezTo>
                    <a:pt x="708" y="745"/>
                    <a:pt x="708" y="745"/>
                    <a:pt x="708" y="745"/>
                  </a:cubicBezTo>
                  <a:cubicBezTo>
                    <a:pt x="708" y="745"/>
                    <a:pt x="708" y="745"/>
                    <a:pt x="708" y="745"/>
                  </a:cubicBezTo>
                  <a:cubicBezTo>
                    <a:pt x="709" y="745"/>
                    <a:pt x="709" y="745"/>
                    <a:pt x="709" y="745"/>
                  </a:cubicBezTo>
                  <a:cubicBezTo>
                    <a:pt x="710" y="745"/>
                    <a:pt x="710" y="745"/>
                    <a:pt x="710" y="745"/>
                  </a:cubicBezTo>
                  <a:cubicBezTo>
                    <a:pt x="711" y="745"/>
                    <a:pt x="711" y="745"/>
                    <a:pt x="711" y="745"/>
                  </a:cubicBezTo>
                  <a:cubicBezTo>
                    <a:pt x="711" y="745"/>
                    <a:pt x="711" y="745"/>
                    <a:pt x="711" y="745"/>
                  </a:cubicBezTo>
                  <a:cubicBezTo>
                    <a:pt x="711" y="744"/>
                    <a:pt x="711" y="744"/>
                    <a:pt x="711" y="744"/>
                  </a:cubicBezTo>
                  <a:cubicBezTo>
                    <a:pt x="711" y="743"/>
                    <a:pt x="711" y="743"/>
                    <a:pt x="711" y="743"/>
                  </a:cubicBezTo>
                  <a:moveTo>
                    <a:pt x="712" y="527"/>
                  </a:moveTo>
                  <a:cubicBezTo>
                    <a:pt x="712" y="527"/>
                    <a:pt x="712" y="527"/>
                    <a:pt x="712" y="527"/>
                  </a:cubicBezTo>
                  <a:cubicBezTo>
                    <a:pt x="712" y="526"/>
                    <a:pt x="712" y="526"/>
                    <a:pt x="712" y="526"/>
                  </a:cubicBezTo>
                  <a:cubicBezTo>
                    <a:pt x="712" y="526"/>
                    <a:pt x="711" y="526"/>
                    <a:pt x="711" y="526"/>
                  </a:cubicBezTo>
                  <a:cubicBezTo>
                    <a:pt x="711" y="527"/>
                    <a:pt x="711" y="527"/>
                    <a:pt x="711" y="527"/>
                  </a:cubicBezTo>
                  <a:cubicBezTo>
                    <a:pt x="711" y="527"/>
                    <a:pt x="711" y="527"/>
                    <a:pt x="711" y="527"/>
                  </a:cubicBezTo>
                  <a:cubicBezTo>
                    <a:pt x="710" y="528"/>
                    <a:pt x="710" y="528"/>
                    <a:pt x="710" y="528"/>
                  </a:cubicBezTo>
                  <a:cubicBezTo>
                    <a:pt x="709" y="528"/>
                    <a:pt x="709" y="528"/>
                    <a:pt x="710" y="528"/>
                  </a:cubicBezTo>
                  <a:cubicBezTo>
                    <a:pt x="711" y="529"/>
                    <a:pt x="711" y="529"/>
                    <a:pt x="711" y="529"/>
                  </a:cubicBezTo>
                  <a:cubicBezTo>
                    <a:pt x="711" y="529"/>
                    <a:pt x="711" y="529"/>
                    <a:pt x="711" y="529"/>
                  </a:cubicBezTo>
                  <a:cubicBezTo>
                    <a:pt x="711" y="530"/>
                    <a:pt x="711" y="530"/>
                    <a:pt x="711" y="530"/>
                  </a:cubicBezTo>
                  <a:cubicBezTo>
                    <a:pt x="711" y="530"/>
                    <a:pt x="712" y="530"/>
                    <a:pt x="712" y="530"/>
                  </a:cubicBezTo>
                  <a:cubicBezTo>
                    <a:pt x="712" y="529"/>
                    <a:pt x="712" y="529"/>
                    <a:pt x="712" y="529"/>
                  </a:cubicBezTo>
                  <a:cubicBezTo>
                    <a:pt x="713" y="529"/>
                    <a:pt x="713" y="529"/>
                    <a:pt x="713" y="529"/>
                  </a:cubicBezTo>
                  <a:cubicBezTo>
                    <a:pt x="714" y="528"/>
                    <a:pt x="714" y="528"/>
                    <a:pt x="714" y="528"/>
                  </a:cubicBezTo>
                  <a:cubicBezTo>
                    <a:pt x="714" y="528"/>
                    <a:pt x="714" y="528"/>
                    <a:pt x="713" y="527"/>
                  </a:cubicBezTo>
                  <a:cubicBezTo>
                    <a:pt x="712" y="527"/>
                    <a:pt x="712" y="527"/>
                    <a:pt x="712" y="527"/>
                  </a:cubicBezTo>
                  <a:moveTo>
                    <a:pt x="661" y="786"/>
                  </a:moveTo>
                  <a:cubicBezTo>
                    <a:pt x="661" y="786"/>
                    <a:pt x="661" y="786"/>
                    <a:pt x="661" y="785"/>
                  </a:cubicBezTo>
                  <a:cubicBezTo>
                    <a:pt x="662" y="782"/>
                    <a:pt x="662" y="782"/>
                    <a:pt x="662" y="782"/>
                  </a:cubicBezTo>
                  <a:cubicBezTo>
                    <a:pt x="663" y="781"/>
                    <a:pt x="661" y="780"/>
                    <a:pt x="660" y="780"/>
                  </a:cubicBezTo>
                  <a:cubicBezTo>
                    <a:pt x="657" y="782"/>
                    <a:pt x="657" y="782"/>
                    <a:pt x="657" y="782"/>
                  </a:cubicBezTo>
                  <a:cubicBezTo>
                    <a:pt x="657" y="782"/>
                    <a:pt x="656" y="782"/>
                    <a:pt x="656" y="782"/>
                  </a:cubicBezTo>
                  <a:cubicBezTo>
                    <a:pt x="653" y="780"/>
                    <a:pt x="653" y="780"/>
                    <a:pt x="653" y="780"/>
                  </a:cubicBezTo>
                  <a:cubicBezTo>
                    <a:pt x="651" y="780"/>
                    <a:pt x="650" y="781"/>
                    <a:pt x="651" y="782"/>
                  </a:cubicBezTo>
                  <a:cubicBezTo>
                    <a:pt x="652" y="786"/>
                    <a:pt x="652" y="786"/>
                    <a:pt x="652" y="786"/>
                  </a:cubicBezTo>
                  <a:cubicBezTo>
                    <a:pt x="653" y="786"/>
                    <a:pt x="653" y="786"/>
                    <a:pt x="652" y="787"/>
                  </a:cubicBezTo>
                  <a:cubicBezTo>
                    <a:pt x="651" y="790"/>
                    <a:pt x="651" y="790"/>
                    <a:pt x="651" y="790"/>
                  </a:cubicBezTo>
                  <a:cubicBezTo>
                    <a:pt x="651" y="791"/>
                    <a:pt x="652" y="792"/>
                    <a:pt x="653" y="792"/>
                  </a:cubicBezTo>
                  <a:cubicBezTo>
                    <a:pt x="656" y="790"/>
                    <a:pt x="656" y="790"/>
                    <a:pt x="656" y="790"/>
                  </a:cubicBezTo>
                  <a:cubicBezTo>
                    <a:pt x="657" y="790"/>
                    <a:pt x="657" y="790"/>
                    <a:pt x="657" y="790"/>
                  </a:cubicBezTo>
                  <a:cubicBezTo>
                    <a:pt x="661" y="791"/>
                    <a:pt x="661" y="791"/>
                    <a:pt x="661" y="791"/>
                  </a:cubicBezTo>
                  <a:cubicBezTo>
                    <a:pt x="662" y="792"/>
                    <a:pt x="663" y="791"/>
                    <a:pt x="662" y="790"/>
                  </a:cubicBezTo>
                  <a:cubicBezTo>
                    <a:pt x="661" y="786"/>
                    <a:pt x="661" y="786"/>
                    <a:pt x="661" y="786"/>
                  </a:cubicBezTo>
                  <a:moveTo>
                    <a:pt x="103" y="28"/>
                  </a:moveTo>
                  <a:cubicBezTo>
                    <a:pt x="102" y="27"/>
                    <a:pt x="102" y="27"/>
                    <a:pt x="102" y="27"/>
                  </a:cubicBezTo>
                  <a:cubicBezTo>
                    <a:pt x="102" y="27"/>
                    <a:pt x="102" y="27"/>
                    <a:pt x="102" y="27"/>
                  </a:cubicBezTo>
                  <a:cubicBezTo>
                    <a:pt x="102" y="26"/>
                    <a:pt x="101" y="27"/>
                    <a:pt x="101" y="27"/>
                  </a:cubicBezTo>
                  <a:cubicBezTo>
                    <a:pt x="101" y="28"/>
                    <a:pt x="101" y="28"/>
                    <a:pt x="101" y="28"/>
                  </a:cubicBezTo>
                  <a:cubicBezTo>
                    <a:pt x="101" y="28"/>
                    <a:pt x="101" y="28"/>
                    <a:pt x="101" y="28"/>
                  </a:cubicBezTo>
                  <a:cubicBezTo>
                    <a:pt x="100" y="29"/>
                    <a:pt x="100" y="29"/>
                    <a:pt x="100" y="29"/>
                  </a:cubicBezTo>
                  <a:cubicBezTo>
                    <a:pt x="100" y="29"/>
                    <a:pt x="100" y="30"/>
                    <a:pt x="100" y="30"/>
                  </a:cubicBezTo>
                  <a:cubicBezTo>
                    <a:pt x="101" y="30"/>
                    <a:pt x="101" y="30"/>
                    <a:pt x="101" y="30"/>
                  </a:cubicBezTo>
                  <a:cubicBezTo>
                    <a:pt x="102" y="30"/>
                    <a:pt x="102" y="30"/>
                    <a:pt x="102" y="30"/>
                  </a:cubicBezTo>
                  <a:cubicBezTo>
                    <a:pt x="102" y="31"/>
                    <a:pt x="102" y="31"/>
                    <a:pt x="102" y="31"/>
                  </a:cubicBezTo>
                  <a:cubicBezTo>
                    <a:pt x="103" y="31"/>
                    <a:pt x="103" y="31"/>
                    <a:pt x="103" y="30"/>
                  </a:cubicBezTo>
                  <a:cubicBezTo>
                    <a:pt x="103" y="29"/>
                    <a:pt x="103" y="29"/>
                    <a:pt x="103" y="29"/>
                  </a:cubicBezTo>
                  <a:cubicBezTo>
                    <a:pt x="103" y="29"/>
                    <a:pt x="103" y="29"/>
                    <a:pt x="103" y="29"/>
                  </a:cubicBezTo>
                  <a:cubicBezTo>
                    <a:pt x="104" y="28"/>
                    <a:pt x="104" y="28"/>
                    <a:pt x="104" y="28"/>
                  </a:cubicBezTo>
                  <a:cubicBezTo>
                    <a:pt x="104" y="28"/>
                    <a:pt x="104" y="28"/>
                    <a:pt x="104" y="28"/>
                  </a:cubicBezTo>
                  <a:cubicBezTo>
                    <a:pt x="103" y="28"/>
                    <a:pt x="103" y="28"/>
                    <a:pt x="103" y="28"/>
                  </a:cubicBezTo>
                  <a:moveTo>
                    <a:pt x="44" y="295"/>
                  </a:moveTo>
                  <a:cubicBezTo>
                    <a:pt x="44" y="295"/>
                    <a:pt x="44" y="295"/>
                    <a:pt x="44" y="294"/>
                  </a:cubicBezTo>
                  <a:cubicBezTo>
                    <a:pt x="44" y="291"/>
                    <a:pt x="44" y="291"/>
                    <a:pt x="44" y="291"/>
                  </a:cubicBezTo>
                  <a:cubicBezTo>
                    <a:pt x="44" y="289"/>
                    <a:pt x="43" y="289"/>
                    <a:pt x="42" y="290"/>
                  </a:cubicBezTo>
                  <a:cubicBezTo>
                    <a:pt x="39" y="292"/>
                    <a:pt x="39" y="292"/>
                    <a:pt x="39" y="292"/>
                  </a:cubicBezTo>
                  <a:cubicBezTo>
                    <a:pt x="39" y="293"/>
                    <a:pt x="38" y="293"/>
                    <a:pt x="38" y="293"/>
                  </a:cubicBezTo>
                  <a:cubicBezTo>
                    <a:pt x="34" y="292"/>
                    <a:pt x="34" y="292"/>
                    <a:pt x="34" y="292"/>
                  </a:cubicBezTo>
                  <a:cubicBezTo>
                    <a:pt x="33" y="292"/>
                    <a:pt x="32" y="294"/>
                    <a:pt x="33" y="295"/>
                  </a:cubicBezTo>
                  <a:cubicBezTo>
                    <a:pt x="36" y="297"/>
                    <a:pt x="36" y="297"/>
                    <a:pt x="36" y="297"/>
                  </a:cubicBezTo>
                  <a:cubicBezTo>
                    <a:pt x="36" y="298"/>
                    <a:pt x="36" y="298"/>
                    <a:pt x="36" y="298"/>
                  </a:cubicBezTo>
                  <a:cubicBezTo>
                    <a:pt x="36" y="302"/>
                    <a:pt x="36" y="302"/>
                    <a:pt x="36" y="302"/>
                  </a:cubicBezTo>
                  <a:cubicBezTo>
                    <a:pt x="36" y="303"/>
                    <a:pt x="38" y="304"/>
                    <a:pt x="38" y="303"/>
                  </a:cubicBezTo>
                  <a:cubicBezTo>
                    <a:pt x="41" y="301"/>
                    <a:pt x="41" y="301"/>
                    <a:pt x="41" y="301"/>
                  </a:cubicBezTo>
                  <a:cubicBezTo>
                    <a:pt x="41" y="300"/>
                    <a:pt x="42" y="300"/>
                    <a:pt x="42" y="300"/>
                  </a:cubicBezTo>
                  <a:cubicBezTo>
                    <a:pt x="46" y="300"/>
                    <a:pt x="46" y="300"/>
                    <a:pt x="46" y="300"/>
                  </a:cubicBezTo>
                  <a:cubicBezTo>
                    <a:pt x="47" y="300"/>
                    <a:pt x="48" y="299"/>
                    <a:pt x="47" y="298"/>
                  </a:cubicBezTo>
                  <a:cubicBezTo>
                    <a:pt x="44" y="295"/>
                    <a:pt x="44" y="295"/>
                    <a:pt x="44" y="295"/>
                  </a:cubicBezTo>
                  <a:moveTo>
                    <a:pt x="123" y="158"/>
                  </a:moveTo>
                  <a:cubicBezTo>
                    <a:pt x="120" y="158"/>
                    <a:pt x="120" y="158"/>
                    <a:pt x="120" y="158"/>
                  </a:cubicBezTo>
                  <a:cubicBezTo>
                    <a:pt x="119" y="158"/>
                    <a:pt x="119" y="157"/>
                    <a:pt x="119" y="157"/>
                  </a:cubicBezTo>
                  <a:cubicBezTo>
                    <a:pt x="116" y="154"/>
                    <a:pt x="116" y="154"/>
                    <a:pt x="116" y="154"/>
                  </a:cubicBezTo>
                  <a:cubicBezTo>
                    <a:pt x="116" y="153"/>
                    <a:pt x="114" y="154"/>
                    <a:pt x="114" y="155"/>
                  </a:cubicBezTo>
                  <a:cubicBezTo>
                    <a:pt x="114" y="159"/>
                    <a:pt x="114" y="159"/>
                    <a:pt x="114" y="159"/>
                  </a:cubicBezTo>
                  <a:cubicBezTo>
                    <a:pt x="114" y="159"/>
                    <a:pt x="114" y="160"/>
                    <a:pt x="113" y="160"/>
                  </a:cubicBezTo>
                  <a:cubicBezTo>
                    <a:pt x="111" y="162"/>
                    <a:pt x="111" y="162"/>
                    <a:pt x="111" y="162"/>
                  </a:cubicBezTo>
                  <a:cubicBezTo>
                    <a:pt x="110" y="163"/>
                    <a:pt x="110" y="165"/>
                    <a:pt x="112" y="165"/>
                  </a:cubicBezTo>
                  <a:cubicBezTo>
                    <a:pt x="115" y="165"/>
                    <a:pt x="115" y="165"/>
                    <a:pt x="115" y="165"/>
                  </a:cubicBezTo>
                  <a:cubicBezTo>
                    <a:pt x="116" y="165"/>
                    <a:pt x="116" y="165"/>
                    <a:pt x="116" y="165"/>
                  </a:cubicBezTo>
                  <a:cubicBezTo>
                    <a:pt x="119" y="168"/>
                    <a:pt x="119" y="168"/>
                    <a:pt x="119" y="168"/>
                  </a:cubicBezTo>
                  <a:cubicBezTo>
                    <a:pt x="119" y="169"/>
                    <a:pt x="121" y="168"/>
                    <a:pt x="121" y="167"/>
                  </a:cubicBezTo>
                  <a:cubicBezTo>
                    <a:pt x="121" y="163"/>
                    <a:pt x="121" y="163"/>
                    <a:pt x="121" y="163"/>
                  </a:cubicBezTo>
                  <a:cubicBezTo>
                    <a:pt x="121" y="163"/>
                    <a:pt x="121" y="163"/>
                    <a:pt x="122" y="162"/>
                  </a:cubicBezTo>
                  <a:cubicBezTo>
                    <a:pt x="124" y="160"/>
                    <a:pt x="124" y="160"/>
                    <a:pt x="124" y="160"/>
                  </a:cubicBezTo>
                  <a:cubicBezTo>
                    <a:pt x="125" y="159"/>
                    <a:pt x="125" y="158"/>
                    <a:pt x="123" y="158"/>
                  </a:cubicBezTo>
                  <a:moveTo>
                    <a:pt x="119" y="208"/>
                  </a:moveTo>
                  <a:cubicBezTo>
                    <a:pt x="118" y="208"/>
                    <a:pt x="118" y="208"/>
                    <a:pt x="118" y="208"/>
                  </a:cubicBezTo>
                  <a:cubicBezTo>
                    <a:pt x="119" y="207"/>
                    <a:pt x="119" y="207"/>
                    <a:pt x="119" y="207"/>
                  </a:cubicBezTo>
                  <a:cubicBezTo>
                    <a:pt x="119" y="207"/>
                    <a:pt x="118" y="206"/>
                    <a:pt x="118" y="207"/>
                  </a:cubicBezTo>
                  <a:cubicBezTo>
                    <a:pt x="117" y="207"/>
                    <a:pt x="117" y="207"/>
                    <a:pt x="117" y="207"/>
                  </a:cubicBezTo>
                  <a:cubicBezTo>
                    <a:pt x="117" y="207"/>
                    <a:pt x="117" y="207"/>
                    <a:pt x="117" y="207"/>
                  </a:cubicBezTo>
                  <a:cubicBezTo>
                    <a:pt x="116" y="207"/>
                    <a:pt x="116" y="207"/>
                    <a:pt x="116" y="207"/>
                  </a:cubicBezTo>
                  <a:cubicBezTo>
                    <a:pt x="115" y="207"/>
                    <a:pt x="115" y="208"/>
                    <a:pt x="115" y="208"/>
                  </a:cubicBezTo>
                  <a:cubicBezTo>
                    <a:pt x="116" y="209"/>
                    <a:pt x="116" y="209"/>
                    <a:pt x="116" y="209"/>
                  </a:cubicBezTo>
                  <a:cubicBezTo>
                    <a:pt x="116" y="209"/>
                    <a:pt x="116" y="209"/>
                    <a:pt x="116" y="209"/>
                  </a:cubicBezTo>
                  <a:cubicBezTo>
                    <a:pt x="116" y="210"/>
                    <a:pt x="116" y="210"/>
                    <a:pt x="116" y="210"/>
                  </a:cubicBezTo>
                  <a:cubicBezTo>
                    <a:pt x="116" y="211"/>
                    <a:pt x="117" y="211"/>
                    <a:pt x="117" y="211"/>
                  </a:cubicBezTo>
                  <a:cubicBezTo>
                    <a:pt x="118" y="210"/>
                    <a:pt x="118" y="210"/>
                    <a:pt x="118" y="210"/>
                  </a:cubicBezTo>
                  <a:cubicBezTo>
                    <a:pt x="118" y="210"/>
                    <a:pt x="118" y="210"/>
                    <a:pt x="118" y="210"/>
                  </a:cubicBezTo>
                  <a:cubicBezTo>
                    <a:pt x="119" y="210"/>
                    <a:pt x="119" y="210"/>
                    <a:pt x="119" y="210"/>
                  </a:cubicBezTo>
                  <a:cubicBezTo>
                    <a:pt x="119" y="210"/>
                    <a:pt x="120" y="209"/>
                    <a:pt x="119" y="209"/>
                  </a:cubicBezTo>
                  <a:cubicBezTo>
                    <a:pt x="119" y="208"/>
                    <a:pt x="119" y="208"/>
                    <a:pt x="119" y="208"/>
                  </a:cubicBezTo>
                  <a:moveTo>
                    <a:pt x="174" y="11"/>
                  </a:moveTo>
                  <a:cubicBezTo>
                    <a:pt x="171" y="11"/>
                    <a:pt x="171" y="11"/>
                    <a:pt x="171" y="11"/>
                  </a:cubicBezTo>
                  <a:cubicBezTo>
                    <a:pt x="170" y="11"/>
                    <a:pt x="170" y="11"/>
                    <a:pt x="170" y="11"/>
                  </a:cubicBezTo>
                  <a:cubicBezTo>
                    <a:pt x="167" y="8"/>
                    <a:pt x="167" y="8"/>
                    <a:pt x="167" y="8"/>
                  </a:cubicBezTo>
                  <a:cubicBezTo>
                    <a:pt x="166" y="7"/>
                    <a:pt x="165" y="8"/>
                    <a:pt x="165" y="9"/>
                  </a:cubicBezTo>
                  <a:cubicBezTo>
                    <a:pt x="165" y="13"/>
                    <a:pt x="165" y="13"/>
                    <a:pt x="165" y="13"/>
                  </a:cubicBezTo>
                  <a:cubicBezTo>
                    <a:pt x="165" y="13"/>
                    <a:pt x="165" y="13"/>
                    <a:pt x="164" y="14"/>
                  </a:cubicBezTo>
                  <a:cubicBezTo>
                    <a:pt x="162" y="16"/>
                    <a:pt x="162" y="16"/>
                    <a:pt x="162" y="16"/>
                  </a:cubicBezTo>
                  <a:cubicBezTo>
                    <a:pt x="161" y="17"/>
                    <a:pt x="161" y="19"/>
                    <a:pt x="163" y="19"/>
                  </a:cubicBezTo>
                  <a:cubicBezTo>
                    <a:pt x="166" y="19"/>
                    <a:pt x="166" y="19"/>
                    <a:pt x="166" y="19"/>
                  </a:cubicBezTo>
                  <a:cubicBezTo>
                    <a:pt x="167" y="19"/>
                    <a:pt x="167" y="19"/>
                    <a:pt x="167" y="19"/>
                  </a:cubicBezTo>
                  <a:cubicBezTo>
                    <a:pt x="170" y="22"/>
                    <a:pt x="170" y="22"/>
                    <a:pt x="170" y="22"/>
                  </a:cubicBezTo>
                  <a:cubicBezTo>
                    <a:pt x="170" y="23"/>
                    <a:pt x="172" y="22"/>
                    <a:pt x="172" y="21"/>
                  </a:cubicBezTo>
                  <a:cubicBezTo>
                    <a:pt x="172" y="17"/>
                    <a:pt x="172" y="17"/>
                    <a:pt x="172" y="17"/>
                  </a:cubicBezTo>
                  <a:cubicBezTo>
                    <a:pt x="172" y="17"/>
                    <a:pt x="172" y="16"/>
                    <a:pt x="172" y="16"/>
                  </a:cubicBezTo>
                  <a:cubicBezTo>
                    <a:pt x="175" y="14"/>
                    <a:pt x="175" y="14"/>
                    <a:pt x="175" y="14"/>
                  </a:cubicBezTo>
                  <a:cubicBezTo>
                    <a:pt x="176" y="13"/>
                    <a:pt x="176" y="11"/>
                    <a:pt x="174" y="11"/>
                  </a:cubicBezTo>
                  <a:moveTo>
                    <a:pt x="3" y="220"/>
                  </a:moveTo>
                  <a:cubicBezTo>
                    <a:pt x="3" y="219"/>
                    <a:pt x="3" y="219"/>
                    <a:pt x="3" y="219"/>
                  </a:cubicBezTo>
                  <a:cubicBezTo>
                    <a:pt x="3" y="218"/>
                    <a:pt x="3" y="218"/>
                    <a:pt x="3" y="218"/>
                  </a:cubicBezTo>
                  <a:cubicBezTo>
                    <a:pt x="3" y="218"/>
                    <a:pt x="3" y="218"/>
                    <a:pt x="3" y="218"/>
                  </a:cubicBezTo>
                  <a:cubicBezTo>
                    <a:pt x="2" y="219"/>
                    <a:pt x="2" y="219"/>
                    <a:pt x="2" y="219"/>
                  </a:cubicBezTo>
                  <a:cubicBezTo>
                    <a:pt x="1" y="219"/>
                    <a:pt x="1" y="219"/>
                    <a:pt x="1" y="219"/>
                  </a:cubicBezTo>
                  <a:cubicBezTo>
                    <a:pt x="0" y="219"/>
                    <a:pt x="0" y="219"/>
                    <a:pt x="0" y="219"/>
                  </a:cubicBezTo>
                  <a:cubicBezTo>
                    <a:pt x="0" y="219"/>
                    <a:pt x="0" y="219"/>
                    <a:pt x="0" y="219"/>
                  </a:cubicBezTo>
                  <a:cubicBezTo>
                    <a:pt x="1" y="220"/>
                    <a:pt x="1" y="220"/>
                    <a:pt x="1" y="220"/>
                  </a:cubicBezTo>
                  <a:cubicBezTo>
                    <a:pt x="1" y="220"/>
                    <a:pt x="1" y="220"/>
                    <a:pt x="1" y="220"/>
                  </a:cubicBezTo>
                  <a:cubicBezTo>
                    <a:pt x="1" y="221"/>
                    <a:pt x="1" y="221"/>
                    <a:pt x="1" y="221"/>
                  </a:cubicBezTo>
                  <a:cubicBezTo>
                    <a:pt x="1" y="222"/>
                    <a:pt x="1" y="222"/>
                    <a:pt x="2" y="222"/>
                  </a:cubicBezTo>
                  <a:cubicBezTo>
                    <a:pt x="2" y="221"/>
                    <a:pt x="2" y="221"/>
                    <a:pt x="2" y="221"/>
                  </a:cubicBezTo>
                  <a:cubicBezTo>
                    <a:pt x="3" y="221"/>
                    <a:pt x="3" y="221"/>
                    <a:pt x="3" y="221"/>
                  </a:cubicBezTo>
                  <a:cubicBezTo>
                    <a:pt x="4" y="221"/>
                    <a:pt x="4" y="221"/>
                    <a:pt x="4" y="221"/>
                  </a:cubicBezTo>
                  <a:cubicBezTo>
                    <a:pt x="4" y="221"/>
                    <a:pt x="4" y="221"/>
                    <a:pt x="4" y="220"/>
                  </a:cubicBezTo>
                  <a:cubicBezTo>
                    <a:pt x="3" y="220"/>
                    <a:pt x="3" y="220"/>
                    <a:pt x="3" y="220"/>
                  </a:cubicBezTo>
                  <a:moveTo>
                    <a:pt x="1152" y="620"/>
                  </a:moveTo>
                  <a:cubicBezTo>
                    <a:pt x="1151" y="620"/>
                    <a:pt x="1151" y="620"/>
                    <a:pt x="1151" y="620"/>
                  </a:cubicBezTo>
                  <a:cubicBezTo>
                    <a:pt x="1151" y="620"/>
                    <a:pt x="1151" y="620"/>
                    <a:pt x="1151" y="620"/>
                  </a:cubicBezTo>
                  <a:cubicBezTo>
                    <a:pt x="1150" y="619"/>
                    <a:pt x="1150" y="619"/>
                    <a:pt x="1150" y="619"/>
                  </a:cubicBezTo>
                  <a:cubicBezTo>
                    <a:pt x="1150" y="618"/>
                    <a:pt x="1150" y="618"/>
                    <a:pt x="1150" y="619"/>
                  </a:cubicBezTo>
                  <a:cubicBezTo>
                    <a:pt x="1149" y="619"/>
                    <a:pt x="1149" y="619"/>
                    <a:pt x="1149" y="619"/>
                  </a:cubicBezTo>
                  <a:cubicBezTo>
                    <a:pt x="1149" y="620"/>
                    <a:pt x="1149" y="620"/>
                    <a:pt x="1149" y="620"/>
                  </a:cubicBezTo>
                  <a:cubicBezTo>
                    <a:pt x="1148" y="620"/>
                    <a:pt x="1148" y="620"/>
                    <a:pt x="1148" y="620"/>
                  </a:cubicBezTo>
                  <a:cubicBezTo>
                    <a:pt x="1147" y="620"/>
                    <a:pt x="1147" y="621"/>
                    <a:pt x="1148" y="621"/>
                  </a:cubicBezTo>
                  <a:cubicBezTo>
                    <a:pt x="1149" y="621"/>
                    <a:pt x="1149" y="621"/>
                    <a:pt x="1149" y="621"/>
                  </a:cubicBezTo>
                  <a:cubicBezTo>
                    <a:pt x="1149" y="621"/>
                    <a:pt x="1149" y="621"/>
                    <a:pt x="1149" y="621"/>
                  </a:cubicBezTo>
                  <a:cubicBezTo>
                    <a:pt x="1149" y="622"/>
                    <a:pt x="1149" y="622"/>
                    <a:pt x="1149" y="622"/>
                  </a:cubicBezTo>
                  <a:cubicBezTo>
                    <a:pt x="1149" y="623"/>
                    <a:pt x="1150" y="623"/>
                    <a:pt x="1150" y="623"/>
                  </a:cubicBezTo>
                  <a:cubicBezTo>
                    <a:pt x="1150" y="622"/>
                    <a:pt x="1150" y="622"/>
                    <a:pt x="1150" y="622"/>
                  </a:cubicBezTo>
                  <a:cubicBezTo>
                    <a:pt x="1151" y="621"/>
                    <a:pt x="1151" y="621"/>
                    <a:pt x="1151" y="621"/>
                  </a:cubicBezTo>
                  <a:cubicBezTo>
                    <a:pt x="1152" y="621"/>
                    <a:pt x="1152" y="621"/>
                    <a:pt x="1152" y="621"/>
                  </a:cubicBezTo>
                  <a:cubicBezTo>
                    <a:pt x="1152" y="621"/>
                    <a:pt x="1152" y="621"/>
                    <a:pt x="1152" y="620"/>
                  </a:cubicBezTo>
                  <a:moveTo>
                    <a:pt x="1140" y="416"/>
                  </a:moveTo>
                  <a:cubicBezTo>
                    <a:pt x="1136" y="417"/>
                    <a:pt x="1136" y="417"/>
                    <a:pt x="1136" y="417"/>
                  </a:cubicBezTo>
                  <a:cubicBezTo>
                    <a:pt x="1136" y="417"/>
                    <a:pt x="1136" y="417"/>
                    <a:pt x="1135" y="417"/>
                  </a:cubicBezTo>
                  <a:cubicBezTo>
                    <a:pt x="1132" y="415"/>
                    <a:pt x="1132" y="415"/>
                    <a:pt x="1132" y="415"/>
                  </a:cubicBezTo>
                  <a:cubicBezTo>
                    <a:pt x="1131" y="414"/>
                    <a:pt x="1130" y="415"/>
                    <a:pt x="1130" y="416"/>
                  </a:cubicBezTo>
                  <a:cubicBezTo>
                    <a:pt x="1131" y="420"/>
                    <a:pt x="1131" y="420"/>
                    <a:pt x="1131" y="420"/>
                  </a:cubicBezTo>
                  <a:cubicBezTo>
                    <a:pt x="1131" y="420"/>
                    <a:pt x="1131" y="421"/>
                    <a:pt x="1131" y="421"/>
                  </a:cubicBezTo>
                  <a:cubicBezTo>
                    <a:pt x="1129" y="424"/>
                    <a:pt x="1129" y="424"/>
                    <a:pt x="1129" y="424"/>
                  </a:cubicBezTo>
                  <a:cubicBezTo>
                    <a:pt x="1129" y="425"/>
                    <a:pt x="1130" y="427"/>
                    <a:pt x="1131" y="426"/>
                  </a:cubicBezTo>
                  <a:cubicBezTo>
                    <a:pt x="1134" y="425"/>
                    <a:pt x="1134" y="425"/>
                    <a:pt x="1134" y="425"/>
                  </a:cubicBezTo>
                  <a:cubicBezTo>
                    <a:pt x="1135" y="425"/>
                    <a:pt x="1135" y="425"/>
                    <a:pt x="1136" y="425"/>
                  </a:cubicBezTo>
                  <a:cubicBezTo>
                    <a:pt x="1139" y="427"/>
                    <a:pt x="1139" y="427"/>
                    <a:pt x="1139" y="427"/>
                  </a:cubicBezTo>
                  <a:cubicBezTo>
                    <a:pt x="1140" y="428"/>
                    <a:pt x="1141" y="426"/>
                    <a:pt x="1141" y="425"/>
                  </a:cubicBezTo>
                  <a:cubicBezTo>
                    <a:pt x="1140" y="422"/>
                    <a:pt x="1140" y="422"/>
                    <a:pt x="1140" y="422"/>
                  </a:cubicBezTo>
                  <a:cubicBezTo>
                    <a:pt x="1139" y="421"/>
                    <a:pt x="1139" y="421"/>
                    <a:pt x="1140" y="421"/>
                  </a:cubicBezTo>
                  <a:cubicBezTo>
                    <a:pt x="1141" y="418"/>
                    <a:pt x="1141" y="418"/>
                    <a:pt x="1141" y="418"/>
                  </a:cubicBezTo>
                  <a:cubicBezTo>
                    <a:pt x="1142" y="416"/>
                    <a:pt x="1141" y="415"/>
                    <a:pt x="1140" y="416"/>
                  </a:cubicBezTo>
                  <a:moveTo>
                    <a:pt x="1079" y="454"/>
                  </a:moveTo>
                  <a:cubicBezTo>
                    <a:pt x="1078" y="454"/>
                    <a:pt x="1078" y="454"/>
                    <a:pt x="1078" y="454"/>
                  </a:cubicBezTo>
                  <a:cubicBezTo>
                    <a:pt x="1077" y="454"/>
                    <a:pt x="1077" y="454"/>
                    <a:pt x="1077" y="454"/>
                  </a:cubicBezTo>
                  <a:cubicBezTo>
                    <a:pt x="1077" y="454"/>
                    <a:pt x="1077" y="454"/>
                    <a:pt x="1077" y="454"/>
                  </a:cubicBezTo>
                  <a:cubicBezTo>
                    <a:pt x="1076" y="453"/>
                    <a:pt x="1076" y="453"/>
                    <a:pt x="1076" y="453"/>
                  </a:cubicBezTo>
                  <a:cubicBezTo>
                    <a:pt x="1076" y="454"/>
                    <a:pt x="1076" y="454"/>
                    <a:pt x="1076" y="454"/>
                  </a:cubicBezTo>
                  <a:cubicBezTo>
                    <a:pt x="1076" y="455"/>
                    <a:pt x="1076" y="455"/>
                    <a:pt x="1076" y="455"/>
                  </a:cubicBezTo>
                  <a:cubicBezTo>
                    <a:pt x="1076" y="455"/>
                    <a:pt x="1076" y="455"/>
                    <a:pt x="1076" y="455"/>
                  </a:cubicBezTo>
                  <a:cubicBezTo>
                    <a:pt x="1075" y="456"/>
                    <a:pt x="1075" y="456"/>
                    <a:pt x="1075" y="456"/>
                  </a:cubicBezTo>
                  <a:cubicBezTo>
                    <a:pt x="1076" y="457"/>
                    <a:pt x="1076" y="457"/>
                    <a:pt x="1076" y="457"/>
                  </a:cubicBezTo>
                  <a:cubicBezTo>
                    <a:pt x="1077" y="456"/>
                    <a:pt x="1077" y="456"/>
                    <a:pt x="1077" y="456"/>
                  </a:cubicBezTo>
                  <a:cubicBezTo>
                    <a:pt x="1077" y="456"/>
                    <a:pt x="1077" y="456"/>
                    <a:pt x="1077" y="456"/>
                  </a:cubicBezTo>
                  <a:cubicBezTo>
                    <a:pt x="1078" y="457"/>
                    <a:pt x="1078" y="457"/>
                    <a:pt x="1078" y="457"/>
                  </a:cubicBezTo>
                  <a:cubicBezTo>
                    <a:pt x="1079" y="456"/>
                    <a:pt x="1079" y="456"/>
                    <a:pt x="1079" y="456"/>
                  </a:cubicBezTo>
                  <a:cubicBezTo>
                    <a:pt x="1078" y="455"/>
                    <a:pt x="1078" y="455"/>
                    <a:pt x="1078" y="455"/>
                  </a:cubicBezTo>
                  <a:cubicBezTo>
                    <a:pt x="1078" y="455"/>
                    <a:pt x="1078" y="455"/>
                    <a:pt x="1078" y="455"/>
                  </a:cubicBezTo>
                  <a:cubicBezTo>
                    <a:pt x="1079" y="454"/>
                    <a:pt x="1079" y="454"/>
                    <a:pt x="1079" y="454"/>
                  </a:cubicBezTo>
                  <a:moveTo>
                    <a:pt x="1045" y="668"/>
                  </a:moveTo>
                  <a:cubicBezTo>
                    <a:pt x="1045" y="668"/>
                    <a:pt x="1045" y="668"/>
                    <a:pt x="1045" y="668"/>
                  </a:cubicBezTo>
                  <a:cubicBezTo>
                    <a:pt x="1045" y="667"/>
                    <a:pt x="1045" y="667"/>
                    <a:pt x="1045" y="667"/>
                  </a:cubicBezTo>
                  <a:cubicBezTo>
                    <a:pt x="1045" y="666"/>
                    <a:pt x="1044" y="666"/>
                    <a:pt x="1044" y="666"/>
                  </a:cubicBezTo>
                  <a:cubicBezTo>
                    <a:pt x="1044" y="667"/>
                    <a:pt x="1044" y="667"/>
                    <a:pt x="1044" y="667"/>
                  </a:cubicBezTo>
                  <a:cubicBezTo>
                    <a:pt x="1043" y="668"/>
                    <a:pt x="1043" y="668"/>
                    <a:pt x="1043" y="668"/>
                  </a:cubicBezTo>
                  <a:cubicBezTo>
                    <a:pt x="1042" y="668"/>
                    <a:pt x="1042" y="668"/>
                    <a:pt x="1042" y="668"/>
                  </a:cubicBezTo>
                  <a:cubicBezTo>
                    <a:pt x="1042" y="668"/>
                    <a:pt x="1042" y="668"/>
                    <a:pt x="1042" y="669"/>
                  </a:cubicBezTo>
                  <a:cubicBezTo>
                    <a:pt x="1043" y="669"/>
                    <a:pt x="1043" y="669"/>
                    <a:pt x="1043" y="669"/>
                  </a:cubicBezTo>
                  <a:cubicBezTo>
                    <a:pt x="1043" y="669"/>
                    <a:pt x="1043" y="669"/>
                    <a:pt x="1043" y="669"/>
                  </a:cubicBezTo>
                  <a:cubicBezTo>
                    <a:pt x="1044" y="670"/>
                    <a:pt x="1044" y="670"/>
                    <a:pt x="1044" y="670"/>
                  </a:cubicBezTo>
                  <a:cubicBezTo>
                    <a:pt x="1044" y="671"/>
                    <a:pt x="1044" y="671"/>
                    <a:pt x="1044" y="670"/>
                  </a:cubicBezTo>
                  <a:cubicBezTo>
                    <a:pt x="1045" y="669"/>
                    <a:pt x="1045" y="669"/>
                    <a:pt x="1045" y="669"/>
                  </a:cubicBezTo>
                  <a:cubicBezTo>
                    <a:pt x="1045" y="669"/>
                    <a:pt x="1045" y="669"/>
                    <a:pt x="1045" y="669"/>
                  </a:cubicBezTo>
                  <a:cubicBezTo>
                    <a:pt x="1046" y="669"/>
                    <a:pt x="1046" y="669"/>
                    <a:pt x="1046" y="669"/>
                  </a:cubicBezTo>
                  <a:cubicBezTo>
                    <a:pt x="1047" y="669"/>
                    <a:pt x="1047" y="668"/>
                    <a:pt x="1046" y="668"/>
                  </a:cubicBezTo>
                  <a:cubicBezTo>
                    <a:pt x="1045" y="668"/>
                    <a:pt x="1045" y="668"/>
                    <a:pt x="1045" y="668"/>
                  </a:cubicBezTo>
                  <a:moveTo>
                    <a:pt x="1139" y="570"/>
                  </a:moveTo>
                  <a:cubicBezTo>
                    <a:pt x="1135" y="571"/>
                    <a:pt x="1135" y="571"/>
                    <a:pt x="1135" y="571"/>
                  </a:cubicBezTo>
                  <a:cubicBezTo>
                    <a:pt x="1135" y="572"/>
                    <a:pt x="1135" y="572"/>
                    <a:pt x="1134" y="571"/>
                  </a:cubicBezTo>
                  <a:cubicBezTo>
                    <a:pt x="1131" y="570"/>
                    <a:pt x="1131" y="570"/>
                    <a:pt x="1131" y="570"/>
                  </a:cubicBezTo>
                  <a:cubicBezTo>
                    <a:pt x="1130" y="569"/>
                    <a:pt x="1129" y="570"/>
                    <a:pt x="1129" y="571"/>
                  </a:cubicBezTo>
                  <a:cubicBezTo>
                    <a:pt x="1130" y="575"/>
                    <a:pt x="1130" y="575"/>
                    <a:pt x="1130" y="575"/>
                  </a:cubicBezTo>
                  <a:cubicBezTo>
                    <a:pt x="1130" y="575"/>
                    <a:pt x="1130" y="575"/>
                    <a:pt x="1130" y="576"/>
                  </a:cubicBezTo>
                  <a:cubicBezTo>
                    <a:pt x="1128" y="579"/>
                    <a:pt x="1128" y="579"/>
                    <a:pt x="1128" y="579"/>
                  </a:cubicBezTo>
                  <a:cubicBezTo>
                    <a:pt x="1128" y="580"/>
                    <a:pt x="1129" y="581"/>
                    <a:pt x="1130" y="581"/>
                  </a:cubicBezTo>
                  <a:cubicBezTo>
                    <a:pt x="1133" y="580"/>
                    <a:pt x="1133" y="580"/>
                    <a:pt x="1133" y="580"/>
                  </a:cubicBezTo>
                  <a:cubicBezTo>
                    <a:pt x="1134" y="580"/>
                    <a:pt x="1134" y="580"/>
                    <a:pt x="1135" y="580"/>
                  </a:cubicBezTo>
                  <a:cubicBezTo>
                    <a:pt x="1138" y="582"/>
                    <a:pt x="1138" y="582"/>
                    <a:pt x="1138" y="582"/>
                  </a:cubicBezTo>
                  <a:cubicBezTo>
                    <a:pt x="1139" y="582"/>
                    <a:pt x="1140" y="581"/>
                    <a:pt x="1140" y="580"/>
                  </a:cubicBezTo>
                  <a:cubicBezTo>
                    <a:pt x="1139" y="577"/>
                    <a:pt x="1139" y="577"/>
                    <a:pt x="1139" y="577"/>
                  </a:cubicBezTo>
                  <a:cubicBezTo>
                    <a:pt x="1138" y="576"/>
                    <a:pt x="1138" y="576"/>
                    <a:pt x="1139" y="575"/>
                  </a:cubicBezTo>
                  <a:cubicBezTo>
                    <a:pt x="1141" y="572"/>
                    <a:pt x="1141" y="572"/>
                    <a:pt x="1141" y="572"/>
                  </a:cubicBezTo>
                  <a:cubicBezTo>
                    <a:pt x="1141" y="571"/>
                    <a:pt x="1140" y="570"/>
                    <a:pt x="1139" y="570"/>
                  </a:cubicBezTo>
                  <a:moveTo>
                    <a:pt x="1112" y="728"/>
                  </a:moveTo>
                  <a:cubicBezTo>
                    <a:pt x="1109" y="726"/>
                    <a:pt x="1109" y="726"/>
                    <a:pt x="1109" y="726"/>
                  </a:cubicBezTo>
                  <a:cubicBezTo>
                    <a:pt x="1108" y="726"/>
                    <a:pt x="1108" y="726"/>
                    <a:pt x="1108" y="725"/>
                  </a:cubicBezTo>
                  <a:cubicBezTo>
                    <a:pt x="1107" y="722"/>
                    <a:pt x="1107" y="722"/>
                    <a:pt x="1107" y="722"/>
                  </a:cubicBezTo>
                  <a:cubicBezTo>
                    <a:pt x="1107" y="721"/>
                    <a:pt x="1105" y="721"/>
                    <a:pt x="1104" y="722"/>
                  </a:cubicBezTo>
                  <a:cubicBezTo>
                    <a:pt x="1103" y="725"/>
                    <a:pt x="1103" y="725"/>
                    <a:pt x="1103" y="725"/>
                  </a:cubicBezTo>
                  <a:cubicBezTo>
                    <a:pt x="1103" y="725"/>
                    <a:pt x="1102" y="726"/>
                    <a:pt x="1102" y="726"/>
                  </a:cubicBezTo>
                  <a:cubicBezTo>
                    <a:pt x="1098" y="727"/>
                    <a:pt x="1098" y="727"/>
                    <a:pt x="1098" y="727"/>
                  </a:cubicBezTo>
                  <a:cubicBezTo>
                    <a:pt x="1097" y="727"/>
                    <a:pt x="1097" y="729"/>
                    <a:pt x="1098" y="729"/>
                  </a:cubicBezTo>
                  <a:cubicBezTo>
                    <a:pt x="1101" y="731"/>
                    <a:pt x="1101" y="731"/>
                    <a:pt x="1101" y="731"/>
                  </a:cubicBezTo>
                  <a:cubicBezTo>
                    <a:pt x="1102" y="731"/>
                    <a:pt x="1102" y="731"/>
                    <a:pt x="1102" y="732"/>
                  </a:cubicBezTo>
                  <a:cubicBezTo>
                    <a:pt x="1103" y="735"/>
                    <a:pt x="1103" y="735"/>
                    <a:pt x="1103" y="735"/>
                  </a:cubicBezTo>
                  <a:cubicBezTo>
                    <a:pt x="1103" y="736"/>
                    <a:pt x="1105" y="737"/>
                    <a:pt x="1106" y="735"/>
                  </a:cubicBezTo>
                  <a:cubicBezTo>
                    <a:pt x="1107" y="732"/>
                    <a:pt x="1107" y="732"/>
                    <a:pt x="1107" y="732"/>
                  </a:cubicBezTo>
                  <a:cubicBezTo>
                    <a:pt x="1107" y="732"/>
                    <a:pt x="1108" y="732"/>
                    <a:pt x="1108" y="731"/>
                  </a:cubicBezTo>
                  <a:cubicBezTo>
                    <a:pt x="1112" y="731"/>
                    <a:pt x="1112" y="731"/>
                    <a:pt x="1112" y="731"/>
                  </a:cubicBezTo>
                  <a:cubicBezTo>
                    <a:pt x="1113" y="730"/>
                    <a:pt x="1113" y="729"/>
                    <a:pt x="1112" y="728"/>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6" name="Freeform 110">
            <a:extLst>
              <a:ext uri="{FF2B5EF4-FFF2-40B4-BE49-F238E27FC236}">
                <a16:creationId xmlns:a16="http://schemas.microsoft.com/office/drawing/2014/main" id="{A9F0CC67-2122-432D-9989-EE0DA001AA2C}"/>
              </a:ext>
            </a:extLst>
          </p:cNvPr>
          <p:cNvSpPr>
            <a:spLocks noEditPoints="1"/>
          </p:cNvSpPr>
          <p:nvPr/>
        </p:nvSpPr>
        <p:spPr bwMode="auto">
          <a:xfrm>
            <a:off x="5904249" y="3073477"/>
            <a:ext cx="383504" cy="371881"/>
          </a:xfrm>
          <a:custGeom>
            <a:avLst/>
            <a:gdLst>
              <a:gd name="T0" fmla="*/ 150 w 165"/>
              <a:gd name="T1" fmla="*/ 107 h 160"/>
              <a:gd name="T2" fmla="*/ 83 w 165"/>
              <a:gd name="T3" fmla="*/ 76 h 160"/>
              <a:gd name="T4" fmla="*/ 45 w 165"/>
              <a:gd name="T5" fmla="*/ 13 h 160"/>
              <a:gd name="T6" fmla="*/ 41 w 165"/>
              <a:gd name="T7" fmla="*/ 11 h 160"/>
              <a:gd name="T8" fmla="*/ 39 w 165"/>
              <a:gd name="T9" fmla="*/ 12 h 160"/>
              <a:gd name="T10" fmla="*/ 11 w 165"/>
              <a:gd name="T11" fmla="*/ 40 h 160"/>
              <a:gd name="T12" fmla="*/ 0 w 165"/>
              <a:gd name="T13" fmla="*/ 80 h 160"/>
              <a:gd name="T14" fmla="*/ 23 w 165"/>
              <a:gd name="T15" fmla="*/ 137 h 160"/>
              <a:gd name="T16" fmla="*/ 80 w 165"/>
              <a:gd name="T17" fmla="*/ 160 h 160"/>
              <a:gd name="T18" fmla="*/ 152 w 165"/>
              <a:gd name="T19" fmla="*/ 113 h 160"/>
              <a:gd name="T20" fmla="*/ 150 w 165"/>
              <a:gd name="T21" fmla="*/ 107 h 160"/>
              <a:gd name="T22" fmla="*/ 80 w 165"/>
              <a:gd name="T23" fmla="*/ 151 h 160"/>
              <a:gd name="T24" fmla="*/ 9 w 165"/>
              <a:gd name="T25" fmla="*/ 80 h 160"/>
              <a:gd name="T26" fmla="*/ 40 w 165"/>
              <a:gd name="T27" fmla="*/ 22 h 160"/>
              <a:gd name="T28" fmla="*/ 76 w 165"/>
              <a:gd name="T29" fmla="*/ 82 h 160"/>
              <a:gd name="T30" fmla="*/ 78 w 165"/>
              <a:gd name="T31" fmla="*/ 84 h 160"/>
              <a:gd name="T32" fmla="*/ 141 w 165"/>
              <a:gd name="T33" fmla="*/ 113 h 160"/>
              <a:gd name="T34" fmla="*/ 80 w 165"/>
              <a:gd name="T35" fmla="*/ 151 h 160"/>
              <a:gd name="T36" fmla="*/ 133 w 165"/>
              <a:gd name="T37" fmla="*/ 16 h 160"/>
              <a:gd name="T38" fmla="*/ 130 w 165"/>
              <a:gd name="T39" fmla="*/ 15 h 160"/>
              <a:gd name="T40" fmla="*/ 126 w 165"/>
              <a:gd name="T41" fmla="*/ 17 h 160"/>
              <a:gd name="T42" fmla="*/ 98 w 165"/>
              <a:gd name="T43" fmla="*/ 65 h 160"/>
              <a:gd name="T44" fmla="*/ 100 w 165"/>
              <a:gd name="T45" fmla="*/ 71 h 160"/>
              <a:gd name="T46" fmla="*/ 150 w 165"/>
              <a:gd name="T47" fmla="*/ 94 h 160"/>
              <a:gd name="T48" fmla="*/ 152 w 165"/>
              <a:gd name="T49" fmla="*/ 95 h 160"/>
              <a:gd name="T50" fmla="*/ 157 w 165"/>
              <a:gd name="T51" fmla="*/ 91 h 160"/>
              <a:gd name="T52" fmla="*/ 133 w 165"/>
              <a:gd name="T53" fmla="*/ 16 h 160"/>
              <a:gd name="T54" fmla="*/ 149 w 165"/>
              <a:gd name="T55" fmla="*/ 83 h 160"/>
              <a:gd name="T56" fmla="*/ 109 w 165"/>
              <a:gd name="T57" fmla="*/ 65 h 160"/>
              <a:gd name="T58" fmla="*/ 131 w 165"/>
              <a:gd name="T59" fmla="*/ 26 h 160"/>
              <a:gd name="T60" fmla="*/ 151 w 165"/>
              <a:gd name="T61" fmla="*/ 71 h 160"/>
              <a:gd name="T62" fmla="*/ 149 w 165"/>
              <a:gd name="T63" fmla="*/ 83 h 160"/>
              <a:gd name="T64" fmla="*/ 84 w 165"/>
              <a:gd name="T65" fmla="*/ 55 h 160"/>
              <a:gd name="T66" fmla="*/ 88 w 165"/>
              <a:gd name="T67" fmla="*/ 57 h 160"/>
              <a:gd name="T68" fmla="*/ 88 w 165"/>
              <a:gd name="T69" fmla="*/ 57 h 160"/>
              <a:gd name="T70" fmla="*/ 92 w 165"/>
              <a:gd name="T71" fmla="*/ 55 h 160"/>
              <a:gd name="T72" fmla="*/ 118 w 165"/>
              <a:gd name="T73" fmla="*/ 12 h 160"/>
              <a:gd name="T74" fmla="*/ 115 w 165"/>
              <a:gd name="T75" fmla="*/ 5 h 160"/>
              <a:gd name="T76" fmla="*/ 89 w 165"/>
              <a:gd name="T77" fmla="*/ 0 h 160"/>
              <a:gd name="T78" fmla="*/ 61 w 165"/>
              <a:gd name="T79" fmla="*/ 6 h 160"/>
              <a:gd name="T80" fmla="*/ 59 w 165"/>
              <a:gd name="T81" fmla="*/ 13 h 160"/>
              <a:gd name="T82" fmla="*/ 84 w 165"/>
              <a:gd name="T83" fmla="*/ 55 h 160"/>
              <a:gd name="T84" fmla="*/ 89 w 165"/>
              <a:gd name="T85" fmla="*/ 9 h 160"/>
              <a:gd name="T86" fmla="*/ 107 w 165"/>
              <a:gd name="T87" fmla="*/ 12 h 160"/>
              <a:gd name="T88" fmla="*/ 88 w 165"/>
              <a:gd name="T89" fmla="*/ 44 h 160"/>
              <a:gd name="T90" fmla="*/ 69 w 165"/>
              <a:gd name="T91" fmla="*/ 13 h 160"/>
              <a:gd name="T92" fmla="*/ 89 w 165"/>
              <a:gd name="T93" fmla="*/ 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60">
                <a:moveTo>
                  <a:pt x="150" y="107"/>
                </a:moveTo>
                <a:cubicBezTo>
                  <a:pt x="83" y="76"/>
                  <a:pt x="83" y="76"/>
                  <a:pt x="83" y="76"/>
                </a:cubicBezTo>
                <a:cubicBezTo>
                  <a:pt x="45" y="13"/>
                  <a:pt x="45" y="13"/>
                  <a:pt x="45" y="13"/>
                </a:cubicBezTo>
                <a:cubicBezTo>
                  <a:pt x="44" y="12"/>
                  <a:pt x="43" y="11"/>
                  <a:pt x="41" y="11"/>
                </a:cubicBezTo>
                <a:cubicBezTo>
                  <a:pt x="40" y="11"/>
                  <a:pt x="40" y="11"/>
                  <a:pt x="39" y="12"/>
                </a:cubicBezTo>
                <a:cubicBezTo>
                  <a:pt x="27" y="19"/>
                  <a:pt x="18" y="29"/>
                  <a:pt x="11" y="40"/>
                </a:cubicBezTo>
                <a:cubicBezTo>
                  <a:pt x="4" y="52"/>
                  <a:pt x="0" y="66"/>
                  <a:pt x="0" y="80"/>
                </a:cubicBezTo>
                <a:cubicBezTo>
                  <a:pt x="0" y="101"/>
                  <a:pt x="8" y="121"/>
                  <a:pt x="23" y="137"/>
                </a:cubicBezTo>
                <a:cubicBezTo>
                  <a:pt x="38" y="152"/>
                  <a:pt x="58" y="160"/>
                  <a:pt x="80" y="160"/>
                </a:cubicBezTo>
                <a:cubicBezTo>
                  <a:pt x="111" y="160"/>
                  <a:pt x="139" y="142"/>
                  <a:pt x="152" y="113"/>
                </a:cubicBezTo>
                <a:cubicBezTo>
                  <a:pt x="153" y="111"/>
                  <a:pt x="152" y="108"/>
                  <a:pt x="150" y="107"/>
                </a:cubicBezTo>
                <a:close/>
                <a:moveTo>
                  <a:pt x="80" y="151"/>
                </a:moveTo>
                <a:cubicBezTo>
                  <a:pt x="41" y="151"/>
                  <a:pt x="9" y="119"/>
                  <a:pt x="9" y="80"/>
                </a:cubicBezTo>
                <a:cubicBezTo>
                  <a:pt x="9" y="57"/>
                  <a:pt x="21" y="36"/>
                  <a:pt x="40" y="22"/>
                </a:cubicBezTo>
                <a:cubicBezTo>
                  <a:pt x="76" y="82"/>
                  <a:pt x="76" y="82"/>
                  <a:pt x="76" y="82"/>
                </a:cubicBezTo>
                <a:cubicBezTo>
                  <a:pt x="76" y="83"/>
                  <a:pt x="77" y="84"/>
                  <a:pt x="78" y="84"/>
                </a:cubicBezTo>
                <a:cubicBezTo>
                  <a:pt x="141" y="113"/>
                  <a:pt x="141" y="113"/>
                  <a:pt x="141" y="113"/>
                </a:cubicBezTo>
                <a:cubicBezTo>
                  <a:pt x="129" y="136"/>
                  <a:pt x="105" y="151"/>
                  <a:pt x="80" y="151"/>
                </a:cubicBezTo>
                <a:close/>
                <a:moveTo>
                  <a:pt x="133" y="16"/>
                </a:moveTo>
                <a:cubicBezTo>
                  <a:pt x="132" y="15"/>
                  <a:pt x="131" y="15"/>
                  <a:pt x="130" y="15"/>
                </a:cubicBezTo>
                <a:cubicBezTo>
                  <a:pt x="129" y="15"/>
                  <a:pt x="127" y="15"/>
                  <a:pt x="126" y="17"/>
                </a:cubicBezTo>
                <a:cubicBezTo>
                  <a:pt x="98" y="65"/>
                  <a:pt x="98" y="65"/>
                  <a:pt x="98" y="65"/>
                </a:cubicBezTo>
                <a:cubicBezTo>
                  <a:pt x="96" y="67"/>
                  <a:pt x="97" y="70"/>
                  <a:pt x="100" y="71"/>
                </a:cubicBezTo>
                <a:cubicBezTo>
                  <a:pt x="150" y="94"/>
                  <a:pt x="150" y="94"/>
                  <a:pt x="150" y="94"/>
                </a:cubicBezTo>
                <a:cubicBezTo>
                  <a:pt x="151" y="94"/>
                  <a:pt x="152" y="95"/>
                  <a:pt x="152" y="95"/>
                </a:cubicBezTo>
                <a:cubicBezTo>
                  <a:pt x="154" y="95"/>
                  <a:pt x="156" y="93"/>
                  <a:pt x="157" y="91"/>
                </a:cubicBezTo>
                <a:cubicBezTo>
                  <a:pt x="165" y="64"/>
                  <a:pt x="156" y="34"/>
                  <a:pt x="133" y="16"/>
                </a:cubicBezTo>
                <a:close/>
                <a:moveTo>
                  <a:pt x="149" y="83"/>
                </a:moveTo>
                <a:cubicBezTo>
                  <a:pt x="109" y="65"/>
                  <a:pt x="109" y="65"/>
                  <a:pt x="109" y="65"/>
                </a:cubicBezTo>
                <a:cubicBezTo>
                  <a:pt x="131" y="26"/>
                  <a:pt x="131" y="26"/>
                  <a:pt x="131" y="26"/>
                </a:cubicBezTo>
                <a:cubicBezTo>
                  <a:pt x="144" y="38"/>
                  <a:pt x="151" y="54"/>
                  <a:pt x="151" y="71"/>
                </a:cubicBezTo>
                <a:cubicBezTo>
                  <a:pt x="151" y="75"/>
                  <a:pt x="150" y="79"/>
                  <a:pt x="149" y="83"/>
                </a:cubicBezTo>
                <a:close/>
                <a:moveTo>
                  <a:pt x="84" y="55"/>
                </a:moveTo>
                <a:cubicBezTo>
                  <a:pt x="85" y="56"/>
                  <a:pt x="86" y="57"/>
                  <a:pt x="88" y="57"/>
                </a:cubicBezTo>
                <a:cubicBezTo>
                  <a:pt x="88" y="57"/>
                  <a:pt x="88" y="57"/>
                  <a:pt x="88" y="57"/>
                </a:cubicBezTo>
                <a:cubicBezTo>
                  <a:pt x="90" y="57"/>
                  <a:pt x="91" y="56"/>
                  <a:pt x="92" y="55"/>
                </a:cubicBezTo>
                <a:cubicBezTo>
                  <a:pt x="118" y="12"/>
                  <a:pt x="118" y="12"/>
                  <a:pt x="118" y="12"/>
                </a:cubicBezTo>
                <a:cubicBezTo>
                  <a:pt x="119" y="9"/>
                  <a:pt x="118" y="6"/>
                  <a:pt x="115" y="5"/>
                </a:cubicBezTo>
                <a:cubicBezTo>
                  <a:pt x="107" y="2"/>
                  <a:pt x="98" y="0"/>
                  <a:pt x="89" y="0"/>
                </a:cubicBezTo>
                <a:cubicBezTo>
                  <a:pt x="79" y="0"/>
                  <a:pt x="70" y="2"/>
                  <a:pt x="61" y="6"/>
                </a:cubicBezTo>
                <a:cubicBezTo>
                  <a:pt x="58" y="7"/>
                  <a:pt x="57" y="10"/>
                  <a:pt x="59" y="13"/>
                </a:cubicBezTo>
                <a:lnTo>
                  <a:pt x="84" y="55"/>
                </a:lnTo>
                <a:close/>
                <a:moveTo>
                  <a:pt x="89" y="9"/>
                </a:moveTo>
                <a:cubicBezTo>
                  <a:pt x="95" y="9"/>
                  <a:pt x="101" y="10"/>
                  <a:pt x="107" y="12"/>
                </a:cubicBezTo>
                <a:cubicBezTo>
                  <a:pt x="88" y="44"/>
                  <a:pt x="88" y="44"/>
                  <a:pt x="88" y="44"/>
                </a:cubicBezTo>
                <a:cubicBezTo>
                  <a:pt x="69" y="13"/>
                  <a:pt x="69" y="13"/>
                  <a:pt x="69" y="13"/>
                </a:cubicBezTo>
                <a:cubicBezTo>
                  <a:pt x="76" y="11"/>
                  <a:pt x="83" y="9"/>
                  <a:pt x="89" y="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41">
            <a:extLst>
              <a:ext uri="{FF2B5EF4-FFF2-40B4-BE49-F238E27FC236}">
                <a16:creationId xmlns:a16="http://schemas.microsoft.com/office/drawing/2014/main" id="{94311894-794D-4CD8-A1F9-6B9788D82DAF}"/>
              </a:ext>
            </a:extLst>
          </p:cNvPr>
          <p:cNvSpPr>
            <a:spLocks noEditPoints="1"/>
          </p:cNvSpPr>
          <p:nvPr/>
        </p:nvSpPr>
        <p:spPr bwMode="auto">
          <a:xfrm>
            <a:off x="4275838" y="5071860"/>
            <a:ext cx="304479" cy="371881"/>
          </a:xfrm>
          <a:custGeom>
            <a:avLst/>
            <a:gdLst>
              <a:gd name="T0" fmla="*/ 84 w 131"/>
              <a:gd name="T1" fmla="*/ 14 h 160"/>
              <a:gd name="T2" fmla="*/ 9 w 131"/>
              <a:gd name="T3" fmla="*/ 19 h 160"/>
              <a:gd name="T4" fmla="*/ 14 w 131"/>
              <a:gd name="T5" fmla="*/ 9 h 160"/>
              <a:gd name="T6" fmla="*/ 84 w 131"/>
              <a:gd name="T7" fmla="*/ 28 h 160"/>
              <a:gd name="T8" fmla="*/ 79 w 131"/>
              <a:gd name="T9" fmla="*/ 66 h 160"/>
              <a:gd name="T10" fmla="*/ 75 w 131"/>
              <a:gd name="T11" fmla="*/ 52 h 160"/>
              <a:gd name="T12" fmla="*/ 47 w 131"/>
              <a:gd name="T13" fmla="*/ 52 h 160"/>
              <a:gd name="T14" fmla="*/ 28 w 131"/>
              <a:gd name="T15" fmla="*/ 108 h 160"/>
              <a:gd name="T16" fmla="*/ 28 w 131"/>
              <a:gd name="T17" fmla="*/ 123 h 160"/>
              <a:gd name="T18" fmla="*/ 9 w 131"/>
              <a:gd name="T19" fmla="*/ 28 h 160"/>
              <a:gd name="T20" fmla="*/ 29 w 131"/>
              <a:gd name="T21" fmla="*/ 132 h 160"/>
              <a:gd name="T22" fmla="*/ 14 w 131"/>
              <a:gd name="T23" fmla="*/ 141 h 160"/>
              <a:gd name="T24" fmla="*/ 9 w 131"/>
              <a:gd name="T25" fmla="*/ 132 h 160"/>
              <a:gd name="T26" fmla="*/ 61 w 131"/>
              <a:gd name="T27" fmla="*/ 47 h 160"/>
              <a:gd name="T28" fmla="*/ 65 w 131"/>
              <a:gd name="T29" fmla="*/ 99 h 160"/>
              <a:gd name="T30" fmla="*/ 75 w 131"/>
              <a:gd name="T31" fmla="*/ 99 h 160"/>
              <a:gd name="T32" fmla="*/ 79 w 131"/>
              <a:gd name="T33" fmla="*/ 75 h 160"/>
              <a:gd name="T34" fmla="*/ 84 w 131"/>
              <a:gd name="T35" fmla="*/ 99 h 160"/>
              <a:gd name="T36" fmla="*/ 93 w 131"/>
              <a:gd name="T37" fmla="*/ 99 h 160"/>
              <a:gd name="T38" fmla="*/ 98 w 131"/>
              <a:gd name="T39" fmla="*/ 85 h 160"/>
              <a:gd name="T40" fmla="*/ 103 w 131"/>
              <a:gd name="T41" fmla="*/ 108 h 160"/>
              <a:gd name="T42" fmla="*/ 112 w 131"/>
              <a:gd name="T43" fmla="*/ 108 h 160"/>
              <a:gd name="T44" fmla="*/ 117 w 131"/>
              <a:gd name="T45" fmla="*/ 94 h 160"/>
              <a:gd name="T46" fmla="*/ 121 w 131"/>
              <a:gd name="T47" fmla="*/ 118 h 160"/>
              <a:gd name="T48" fmla="*/ 45 w 131"/>
              <a:gd name="T49" fmla="*/ 151 h 160"/>
              <a:gd name="T50" fmla="*/ 37 w 131"/>
              <a:gd name="T51" fmla="*/ 108 h 160"/>
              <a:gd name="T52" fmla="*/ 47 w 131"/>
              <a:gd name="T53" fmla="*/ 118 h 160"/>
              <a:gd name="T54" fmla="*/ 56 w 131"/>
              <a:gd name="T55" fmla="*/ 118 h 160"/>
              <a:gd name="T56" fmla="*/ 61 w 131"/>
              <a:gd name="T57" fmla="*/ 47 h 160"/>
              <a:gd name="T58" fmla="*/ 0 w 131"/>
              <a:gd name="T59" fmla="*/ 14 h 160"/>
              <a:gd name="T60" fmla="*/ 14 w 131"/>
              <a:gd name="T61" fmla="*/ 151 h 160"/>
              <a:gd name="T62" fmla="*/ 37 w 131"/>
              <a:gd name="T63" fmla="*/ 156 h 160"/>
              <a:gd name="T64" fmla="*/ 42 w 131"/>
              <a:gd name="T65" fmla="*/ 160 h 160"/>
              <a:gd name="T66" fmla="*/ 121 w 131"/>
              <a:gd name="T67" fmla="*/ 157 h 160"/>
              <a:gd name="T68" fmla="*/ 131 w 131"/>
              <a:gd name="T69" fmla="*/ 118 h 160"/>
              <a:gd name="T70" fmla="*/ 117 w 131"/>
              <a:gd name="T71" fmla="*/ 85 h 160"/>
              <a:gd name="T72" fmla="*/ 98 w 131"/>
              <a:gd name="T73" fmla="*/ 75 h 160"/>
              <a:gd name="T74" fmla="*/ 93 w 131"/>
              <a:gd name="T75" fmla="*/ 76 h 160"/>
              <a:gd name="T76" fmla="*/ 79 w 131"/>
              <a:gd name="T7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79" y="9"/>
                </a:moveTo>
                <a:cubicBezTo>
                  <a:pt x="82" y="9"/>
                  <a:pt x="84" y="12"/>
                  <a:pt x="84" y="14"/>
                </a:cubicBezTo>
                <a:cubicBezTo>
                  <a:pt x="84" y="19"/>
                  <a:pt x="84" y="19"/>
                  <a:pt x="84" y="19"/>
                </a:cubicBezTo>
                <a:cubicBezTo>
                  <a:pt x="9" y="19"/>
                  <a:pt x="9" y="19"/>
                  <a:pt x="9" y="19"/>
                </a:cubicBezTo>
                <a:cubicBezTo>
                  <a:pt x="9" y="14"/>
                  <a:pt x="9" y="14"/>
                  <a:pt x="9" y="14"/>
                </a:cubicBezTo>
                <a:cubicBezTo>
                  <a:pt x="9" y="12"/>
                  <a:pt x="11" y="9"/>
                  <a:pt x="14" y="9"/>
                </a:cubicBezTo>
                <a:lnTo>
                  <a:pt x="79" y="9"/>
                </a:lnTo>
                <a:close/>
                <a:moveTo>
                  <a:pt x="84" y="28"/>
                </a:moveTo>
                <a:cubicBezTo>
                  <a:pt x="84" y="67"/>
                  <a:pt x="84" y="67"/>
                  <a:pt x="84" y="67"/>
                </a:cubicBezTo>
                <a:cubicBezTo>
                  <a:pt x="83" y="66"/>
                  <a:pt x="81" y="66"/>
                  <a:pt x="79" y="66"/>
                </a:cubicBezTo>
                <a:cubicBezTo>
                  <a:pt x="78" y="66"/>
                  <a:pt x="76" y="66"/>
                  <a:pt x="75" y="67"/>
                </a:cubicBezTo>
                <a:cubicBezTo>
                  <a:pt x="75" y="52"/>
                  <a:pt x="75" y="52"/>
                  <a:pt x="75" y="52"/>
                </a:cubicBezTo>
                <a:cubicBezTo>
                  <a:pt x="75" y="44"/>
                  <a:pt x="68" y="38"/>
                  <a:pt x="61" y="38"/>
                </a:cubicBezTo>
                <a:cubicBezTo>
                  <a:pt x="53" y="38"/>
                  <a:pt x="47" y="44"/>
                  <a:pt x="47" y="52"/>
                </a:cubicBezTo>
                <a:cubicBezTo>
                  <a:pt x="47" y="85"/>
                  <a:pt x="47" y="85"/>
                  <a:pt x="47" y="85"/>
                </a:cubicBezTo>
                <a:cubicBezTo>
                  <a:pt x="36" y="87"/>
                  <a:pt x="28" y="97"/>
                  <a:pt x="28" y="108"/>
                </a:cubicBezTo>
                <a:cubicBezTo>
                  <a:pt x="28" y="118"/>
                  <a:pt x="28" y="118"/>
                  <a:pt x="28" y="118"/>
                </a:cubicBezTo>
                <a:cubicBezTo>
                  <a:pt x="28" y="119"/>
                  <a:pt x="28" y="121"/>
                  <a:pt x="28" y="123"/>
                </a:cubicBezTo>
                <a:cubicBezTo>
                  <a:pt x="9" y="123"/>
                  <a:pt x="9" y="123"/>
                  <a:pt x="9" y="123"/>
                </a:cubicBezTo>
                <a:cubicBezTo>
                  <a:pt x="9" y="28"/>
                  <a:pt x="9" y="28"/>
                  <a:pt x="9" y="28"/>
                </a:cubicBezTo>
                <a:cubicBezTo>
                  <a:pt x="84" y="28"/>
                  <a:pt x="84" y="28"/>
                  <a:pt x="84" y="28"/>
                </a:cubicBezTo>
                <a:close/>
                <a:moveTo>
                  <a:pt x="29" y="132"/>
                </a:moveTo>
                <a:cubicBezTo>
                  <a:pt x="30" y="135"/>
                  <a:pt x="30" y="138"/>
                  <a:pt x="31" y="141"/>
                </a:cubicBezTo>
                <a:cubicBezTo>
                  <a:pt x="14" y="141"/>
                  <a:pt x="14" y="141"/>
                  <a:pt x="14" y="141"/>
                </a:cubicBezTo>
                <a:cubicBezTo>
                  <a:pt x="11" y="141"/>
                  <a:pt x="9" y="139"/>
                  <a:pt x="9" y="137"/>
                </a:cubicBezTo>
                <a:cubicBezTo>
                  <a:pt x="9" y="132"/>
                  <a:pt x="9" y="132"/>
                  <a:pt x="9" y="132"/>
                </a:cubicBezTo>
                <a:cubicBezTo>
                  <a:pt x="29" y="132"/>
                  <a:pt x="29" y="132"/>
                  <a:pt x="29" y="132"/>
                </a:cubicBezTo>
                <a:close/>
                <a:moveTo>
                  <a:pt x="61" y="47"/>
                </a:moveTo>
                <a:cubicBezTo>
                  <a:pt x="63" y="47"/>
                  <a:pt x="65" y="49"/>
                  <a:pt x="65" y="52"/>
                </a:cubicBezTo>
                <a:cubicBezTo>
                  <a:pt x="65" y="99"/>
                  <a:pt x="65" y="99"/>
                  <a:pt x="65" y="99"/>
                </a:cubicBezTo>
                <a:cubicBezTo>
                  <a:pt x="65" y="101"/>
                  <a:pt x="67" y="103"/>
                  <a:pt x="70" y="103"/>
                </a:cubicBezTo>
                <a:cubicBezTo>
                  <a:pt x="73" y="103"/>
                  <a:pt x="75" y="101"/>
                  <a:pt x="75" y="99"/>
                </a:cubicBezTo>
                <a:cubicBezTo>
                  <a:pt x="75" y="80"/>
                  <a:pt x="75" y="80"/>
                  <a:pt x="75" y="80"/>
                </a:cubicBezTo>
                <a:cubicBezTo>
                  <a:pt x="75" y="77"/>
                  <a:pt x="77" y="75"/>
                  <a:pt x="79" y="75"/>
                </a:cubicBezTo>
                <a:cubicBezTo>
                  <a:pt x="82" y="75"/>
                  <a:pt x="84" y="77"/>
                  <a:pt x="84" y="80"/>
                </a:cubicBezTo>
                <a:cubicBezTo>
                  <a:pt x="84" y="99"/>
                  <a:pt x="84" y="99"/>
                  <a:pt x="84" y="99"/>
                </a:cubicBezTo>
                <a:cubicBezTo>
                  <a:pt x="84" y="101"/>
                  <a:pt x="86" y="103"/>
                  <a:pt x="89" y="103"/>
                </a:cubicBezTo>
                <a:cubicBezTo>
                  <a:pt x="91" y="103"/>
                  <a:pt x="93" y="101"/>
                  <a:pt x="93" y="99"/>
                </a:cubicBezTo>
                <a:cubicBezTo>
                  <a:pt x="93" y="89"/>
                  <a:pt x="93" y="89"/>
                  <a:pt x="93" y="89"/>
                </a:cubicBezTo>
                <a:cubicBezTo>
                  <a:pt x="93" y="87"/>
                  <a:pt x="95" y="85"/>
                  <a:pt x="98" y="85"/>
                </a:cubicBezTo>
                <a:cubicBezTo>
                  <a:pt x="101" y="85"/>
                  <a:pt x="103" y="87"/>
                  <a:pt x="103" y="89"/>
                </a:cubicBezTo>
                <a:cubicBezTo>
                  <a:pt x="103" y="108"/>
                  <a:pt x="103" y="108"/>
                  <a:pt x="103" y="108"/>
                </a:cubicBezTo>
                <a:cubicBezTo>
                  <a:pt x="103" y="111"/>
                  <a:pt x="105" y="113"/>
                  <a:pt x="107" y="113"/>
                </a:cubicBezTo>
                <a:cubicBezTo>
                  <a:pt x="110" y="113"/>
                  <a:pt x="112" y="111"/>
                  <a:pt x="112" y="108"/>
                </a:cubicBezTo>
                <a:cubicBezTo>
                  <a:pt x="112" y="99"/>
                  <a:pt x="112" y="99"/>
                  <a:pt x="112" y="99"/>
                </a:cubicBezTo>
                <a:cubicBezTo>
                  <a:pt x="112" y="96"/>
                  <a:pt x="114" y="94"/>
                  <a:pt x="117" y="94"/>
                </a:cubicBezTo>
                <a:cubicBezTo>
                  <a:pt x="119" y="94"/>
                  <a:pt x="121" y="96"/>
                  <a:pt x="121" y="99"/>
                </a:cubicBezTo>
                <a:cubicBezTo>
                  <a:pt x="121" y="118"/>
                  <a:pt x="121" y="118"/>
                  <a:pt x="121" y="118"/>
                </a:cubicBezTo>
                <a:cubicBezTo>
                  <a:pt x="121" y="129"/>
                  <a:pt x="119" y="140"/>
                  <a:pt x="114" y="151"/>
                </a:cubicBezTo>
                <a:cubicBezTo>
                  <a:pt x="45" y="151"/>
                  <a:pt x="45" y="151"/>
                  <a:pt x="45" y="151"/>
                </a:cubicBezTo>
                <a:cubicBezTo>
                  <a:pt x="40" y="140"/>
                  <a:pt x="37" y="129"/>
                  <a:pt x="37" y="118"/>
                </a:cubicBezTo>
                <a:cubicBezTo>
                  <a:pt x="37" y="108"/>
                  <a:pt x="37" y="108"/>
                  <a:pt x="37" y="108"/>
                </a:cubicBezTo>
                <a:cubicBezTo>
                  <a:pt x="37" y="102"/>
                  <a:pt x="41" y="97"/>
                  <a:pt x="47" y="95"/>
                </a:cubicBezTo>
                <a:cubicBezTo>
                  <a:pt x="47" y="118"/>
                  <a:pt x="47" y="118"/>
                  <a:pt x="47" y="118"/>
                </a:cubicBezTo>
                <a:cubicBezTo>
                  <a:pt x="47" y="120"/>
                  <a:pt x="49" y="123"/>
                  <a:pt x="51" y="123"/>
                </a:cubicBezTo>
                <a:cubicBezTo>
                  <a:pt x="54" y="123"/>
                  <a:pt x="56" y="120"/>
                  <a:pt x="56" y="118"/>
                </a:cubicBezTo>
                <a:cubicBezTo>
                  <a:pt x="56" y="52"/>
                  <a:pt x="56" y="52"/>
                  <a:pt x="56" y="52"/>
                </a:cubicBezTo>
                <a:cubicBezTo>
                  <a:pt x="56" y="49"/>
                  <a:pt x="58" y="47"/>
                  <a:pt x="61" y="47"/>
                </a:cubicBezTo>
                <a:close/>
                <a:moveTo>
                  <a:pt x="14" y="0"/>
                </a:moveTo>
                <a:cubicBezTo>
                  <a:pt x="6" y="0"/>
                  <a:pt x="0" y="6"/>
                  <a:pt x="0" y="14"/>
                </a:cubicBezTo>
                <a:cubicBezTo>
                  <a:pt x="0" y="137"/>
                  <a:pt x="0" y="137"/>
                  <a:pt x="0" y="137"/>
                </a:cubicBezTo>
                <a:cubicBezTo>
                  <a:pt x="0" y="144"/>
                  <a:pt x="6" y="151"/>
                  <a:pt x="14" y="151"/>
                </a:cubicBezTo>
                <a:cubicBezTo>
                  <a:pt x="35" y="151"/>
                  <a:pt x="35" y="151"/>
                  <a:pt x="35" y="151"/>
                </a:cubicBezTo>
                <a:cubicBezTo>
                  <a:pt x="35" y="152"/>
                  <a:pt x="36" y="154"/>
                  <a:pt x="37" y="156"/>
                </a:cubicBezTo>
                <a:cubicBezTo>
                  <a:pt x="38" y="157"/>
                  <a:pt x="38" y="157"/>
                  <a:pt x="38" y="157"/>
                </a:cubicBezTo>
                <a:cubicBezTo>
                  <a:pt x="39" y="159"/>
                  <a:pt x="40" y="160"/>
                  <a:pt x="42" y="160"/>
                </a:cubicBezTo>
                <a:cubicBezTo>
                  <a:pt x="117" y="160"/>
                  <a:pt x="117" y="160"/>
                  <a:pt x="117" y="160"/>
                </a:cubicBezTo>
                <a:cubicBezTo>
                  <a:pt x="119" y="160"/>
                  <a:pt x="120" y="159"/>
                  <a:pt x="121" y="157"/>
                </a:cubicBezTo>
                <a:cubicBezTo>
                  <a:pt x="122" y="156"/>
                  <a:pt x="122" y="156"/>
                  <a:pt x="122" y="156"/>
                </a:cubicBezTo>
                <a:cubicBezTo>
                  <a:pt x="128" y="144"/>
                  <a:pt x="131" y="131"/>
                  <a:pt x="131" y="118"/>
                </a:cubicBezTo>
                <a:cubicBezTo>
                  <a:pt x="131" y="99"/>
                  <a:pt x="131" y="99"/>
                  <a:pt x="131" y="99"/>
                </a:cubicBezTo>
                <a:cubicBezTo>
                  <a:pt x="131" y="91"/>
                  <a:pt x="124" y="85"/>
                  <a:pt x="117" y="85"/>
                </a:cubicBezTo>
                <a:cubicBezTo>
                  <a:pt x="115" y="85"/>
                  <a:pt x="113" y="85"/>
                  <a:pt x="112" y="86"/>
                </a:cubicBezTo>
                <a:cubicBezTo>
                  <a:pt x="110" y="80"/>
                  <a:pt x="104" y="75"/>
                  <a:pt x="98" y="75"/>
                </a:cubicBezTo>
                <a:cubicBezTo>
                  <a:pt x="98" y="75"/>
                  <a:pt x="98" y="75"/>
                  <a:pt x="98" y="75"/>
                </a:cubicBezTo>
                <a:cubicBezTo>
                  <a:pt x="96" y="75"/>
                  <a:pt x="95" y="76"/>
                  <a:pt x="93" y="76"/>
                </a:cubicBezTo>
                <a:cubicBezTo>
                  <a:pt x="93" y="14"/>
                  <a:pt x="93" y="14"/>
                  <a:pt x="93" y="14"/>
                </a:cubicBezTo>
                <a:cubicBezTo>
                  <a:pt x="93" y="6"/>
                  <a:pt x="87" y="0"/>
                  <a:pt x="79" y="0"/>
                </a:cubicBezTo>
                <a:lnTo>
                  <a:pt x="1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42">
            <a:extLst>
              <a:ext uri="{FF2B5EF4-FFF2-40B4-BE49-F238E27FC236}">
                <a16:creationId xmlns:a16="http://schemas.microsoft.com/office/drawing/2014/main" id="{A473313C-6237-4B92-9622-8E98D453240D}"/>
              </a:ext>
            </a:extLst>
          </p:cNvPr>
          <p:cNvSpPr>
            <a:spLocks noEditPoints="1"/>
          </p:cNvSpPr>
          <p:nvPr/>
        </p:nvSpPr>
        <p:spPr bwMode="auto">
          <a:xfrm>
            <a:off x="7577984" y="5083480"/>
            <a:ext cx="371881" cy="348640"/>
          </a:xfrm>
          <a:custGeom>
            <a:avLst/>
            <a:gdLst>
              <a:gd name="T0" fmla="*/ 146 w 160"/>
              <a:gd name="T1" fmla="*/ 56 h 150"/>
              <a:gd name="T2" fmla="*/ 151 w 160"/>
              <a:gd name="T3" fmla="*/ 61 h 150"/>
              <a:gd name="T4" fmla="*/ 151 w 160"/>
              <a:gd name="T5" fmla="*/ 66 h 150"/>
              <a:gd name="T6" fmla="*/ 104 w 160"/>
              <a:gd name="T7" fmla="*/ 66 h 150"/>
              <a:gd name="T8" fmla="*/ 104 w 160"/>
              <a:gd name="T9" fmla="*/ 61 h 150"/>
              <a:gd name="T10" fmla="*/ 109 w 160"/>
              <a:gd name="T11" fmla="*/ 56 h 150"/>
              <a:gd name="T12" fmla="*/ 146 w 160"/>
              <a:gd name="T13" fmla="*/ 56 h 150"/>
              <a:gd name="T14" fmla="*/ 146 w 160"/>
              <a:gd name="T15" fmla="*/ 9 h 150"/>
              <a:gd name="T16" fmla="*/ 151 w 160"/>
              <a:gd name="T17" fmla="*/ 14 h 150"/>
              <a:gd name="T18" fmla="*/ 151 w 160"/>
              <a:gd name="T19" fmla="*/ 48 h 150"/>
              <a:gd name="T20" fmla="*/ 146 w 160"/>
              <a:gd name="T21" fmla="*/ 47 h 150"/>
              <a:gd name="T22" fmla="*/ 109 w 160"/>
              <a:gd name="T23" fmla="*/ 47 h 150"/>
              <a:gd name="T24" fmla="*/ 95 w 160"/>
              <a:gd name="T25" fmla="*/ 61 h 150"/>
              <a:gd name="T26" fmla="*/ 95 w 160"/>
              <a:gd name="T27" fmla="*/ 94 h 150"/>
              <a:gd name="T28" fmla="*/ 10 w 160"/>
              <a:gd name="T29" fmla="*/ 94 h 150"/>
              <a:gd name="T30" fmla="*/ 10 w 160"/>
              <a:gd name="T31" fmla="*/ 14 h 150"/>
              <a:gd name="T32" fmla="*/ 14 w 160"/>
              <a:gd name="T33" fmla="*/ 9 h 150"/>
              <a:gd name="T34" fmla="*/ 146 w 160"/>
              <a:gd name="T35" fmla="*/ 9 h 150"/>
              <a:gd name="T36" fmla="*/ 95 w 160"/>
              <a:gd name="T37" fmla="*/ 103 h 150"/>
              <a:gd name="T38" fmla="*/ 95 w 160"/>
              <a:gd name="T39" fmla="*/ 113 h 150"/>
              <a:gd name="T40" fmla="*/ 14 w 160"/>
              <a:gd name="T41" fmla="*/ 113 h 150"/>
              <a:gd name="T42" fmla="*/ 10 w 160"/>
              <a:gd name="T43" fmla="*/ 108 h 150"/>
              <a:gd name="T44" fmla="*/ 10 w 160"/>
              <a:gd name="T45" fmla="*/ 103 h 150"/>
              <a:gd name="T46" fmla="*/ 95 w 160"/>
              <a:gd name="T47" fmla="*/ 103 h 150"/>
              <a:gd name="T48" fmla="*/ 151 w 160"/>
              <a:gd name="T49" fmla="*/ 75 h 150"/>
              <a:gd name="T50" fmla="*/ 151 w 160"/>
              <a:gd name="T51" fmla="*/ 122 h 150"/>
              <a:gd name="T52" fmla="*/ 104 w 160"/>
              <a:gd name="T53" fmla="*/ 122 h 150"/>
              <a:gd name="T54" fmla="*/ 104 w 160"/>
              <a:gd name="T55" fmla="*/ 75 h 150"/>
              <a:gd name="T56" fmla="*/ 151 w 160"/>
              <a:gd name="T57" fmla="*/ 75 h 150"/>
              <a:gd name="T58" fmla="*/ 95 w 160"/>
              <a:gd name="T59" fmla="*/ 122 h 150"/>
              <a:gd name="T60" fmla="*/ 95 w 160"/>
              <a:gd name="T61" fmla="*/ 136 h 150"/>
              <a:gd name="T62" fmla="*/ 95 w 160"/>
              <a:gd name="T63" fmla="*/ 141 h 150"/>
              <a:gd name="T64" fmla="*/ 59 w 160"/>
              <a:gd name="T65" fmla="*/ 141 h 150"/>
              <a:gd name="T66" fmla="*/ 65 w 160"/>
              <a:gd name="T67" fmla="*/ 122 h 150"/>
              <a:gd name="T68" fmla="*/ 95 w 160"/>
              <a:gd name="T69" fmla="*/ 122 h 150"/>
              <a:gd name="T70" fmla="*/ 151 w 160"/>
              <a:gd name="T71" fmla="*/ 131 h 150"/>
              <a:gd name="T72" fmla="*/ 151 w 160"/>
              <a:gd name="T73" fmla="*/ 136 h 150"/>
              <a:gd name="T74" fmla="*/ 146 w 160"/>
              <a:gd name="T75" fmla="*/ 141 h 150"/>
              <a:gd name="T76" fmla="*/ 109 w 160"/>
              <a:gd name="T77" fmla="*/ 141 h 150"/>
              <a:gd name="T78" fmla="*/ 104 w 160"/>
              <a:gd name="T79" fmla="*/ 136 h 150"/>
              <a:gd name="T80" fmla="*/ 104 w 160"/>
              <a:gd name="T81" fmla="*/ 131 h 150"/>
              <a:gd name="T82" fmla="*/ 151 w 160"/>
              <a:gd name="T83" fmla="*/ 131 h 150"/>
              <a:gd name="T84" fmla="*/ 14 w 160"/>
              <a:gd name="T85" fmla="*/ 0 h 150"/>
              <a:gd name="T86" fmla="*/ 0 w 160"/>
              <a:gd name="T87" fmla="*/ 14 h 150"/>
              <a:gd name="T88" fmla="*/ 0 w 160"/>
              <a:gd name="T89" fmla="*/ 108 h 150"/>
              <a:gd name="T90" fmla="*/ 14 w 160"/>
              <a:gd name="T91" fmla="*/ 122 h 150"/>
              <a:gd name="T92" fmla="*/ 55 w 160"/>
              <a:gd name="T93" fmla="*/ 122 h 150"/>
              <a:gd name="T94" fmla="*/ 49 w 160"/>
              <a:gd name="T95" fmla="*/ 141 h 150"/>
              <a:gd name="T96" fmla="*/ 33 w 160"/>
              <a:gd name="T97" fmla="*/ 141 h 150"/>
              <a:gd name="T98" fmla="*/ 29 w 160"/>
              <a:gd name="T99" fmla="*/ 146 h 150"/>
              <a:gd name="T100" fmla="*/ 33 w 160"/>
              <a:gd name="T101" fmla="*/ 150 h 150"/>
              <a:gd name="T102" fmla="*/ 146 w 160"/>
              <a:gd name="T103" fmla="*/ 150 h 150"/>
              <a:gd name="T104" fmla="*/ 160 w 160"/>
              <a:gd name="T105" fmla="*/ 136 h 150"/>
              <a:gd name="T106" fmla="*/ 160 w 160"/>
              <a:gd name="T107" fmla="*/ 14 h 150"/>
              <a:gd name="T108" fmla="*/ 146 w 160"/>
              <a:gd name="T109" fmla="*/ 0 h 150"/>
              <a:gd name="T110" fmla="*/ 14 w 160"/>
              <a:gd name="T11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50">
                <a:moveTo>
                  <a:pt x="146" y="56"/>
                </a:moveTo>
                <a:cubicBezTo>
                  <a:pt x="149" y="56"/>
                  <a:pt x="151" y="58"/>
                  <a:pt x="151" y="61"/>
                </a:cubicBezTo>
                <a:cubicBezTo>
                  <a:pt x="151" y="66"/>
                  <a:pt x="151" y="66"/>
                  <a:pt x="151" y="66"/>
                </a:cubicBezTo>
                <a:cubicBezTo>
                  <a:pt x="104" y="66"/>
                  <a:pt x="104" y="66"/>
                  <a:pt x="104" y="66"/>
                </a:cubicBezTo>
                <a:cubicBezTo>
                  <a:pt x="104" y="61"/>
                  <a:pt x="104" y="61"/>
                  <a:pt x="104" y="61"/>
                </a:cubicBezTo>
                <a:cubicBezTo>
                  <a:pt x="104" y="58"/>
                  <a:pt x="106" y="56"/>
                  <a:pt x="109" y="56"/>
                </a:cubicBezTo>
                <a:lnTo>
                  <a:pt x="146" y="56"/>
                </a:lnTo>
                <a:close/>
                <a:moveTo>
                  <a:pt x="146" y="9"/>
                </a:moveTo>
                <a:cubicBezTo>
                  <a:pt x="149" y="9"/>
                  <a:pt x="151" y="11"/>
                  <a:pt x="151" y="14"/>
                </a:cubicBezTo>
                <a:cubicBezTo>
                  <a:pt x="151" y="48"/>
                  <a:pt x="151" y="48"/>
                  <a:pt x="151" y="48"/>
                </a:cubicBezTo>
                <a:cubicBezTo>
                  <a:pt x="149" y="47"/>
                  <a:pt x="148" y="47"/>
                  <a:pt x="146" y="47"/>
                </a:cubicBezTo>
                <a:cubicBezTo>
                  <a:pt x="109" y="47"/>
                  <a:pt x="109" y="47"/>
                  <a:pt x="109" y="47"/>
                </a:cubicBezTo>
                <a:cubicBezTo>
                  <a:pt x="101" y="47"/>
                  <a:pt x="95" y="53"/>
                  <a:pt x="95" y="61"/>
                </a:cubicBezTo>
                <a:cubicBezTo>
                  <a:pt x="95" y="94"/>
                  <a:pt x="95" y="94"/>
                  <a:pt x="95" y="94"/>
                </a:cubicBezTo>
                <a:cubicBezTo>
                  <a:pt x="10" y="94"/>
                  <a:pt x="10" y="94"/>
                  <a:pt x="10" y="94"/>
                </a:cubicBezTo>
                <a:cubicBezTo>
                  <a:pt x="10" y="14"/>
                  <a:pt x="10" y="14"/>
                  <a:pt x="10" y="14"/>
                </a:cubicBezTo>
                <a:cubicBezTo>
                  <a:pt x="10" y="11"/>
                  <a:pt x="12" y="9"/>
                  <a:pt x="14" y="9"/>
                </a:cubicBezTo>
                <a:lnTo>
                  <a:pt x="146" y="9"/>
                </a:lnTo>
                <a:close/>
                <a:moveTo>
                  <a:pt x="95" y="103"/>
                </a:moveTo>
                <a:cubicBezTo>
                  <a:pt x="95" y="113"/>
                  <a:pt x="95" y="113"/>
                  <a:pt x="95" y="113"/>
                </a:cubicBezTo>
                <a:cubicBezTo>
                  <a:pt x="14" y="113"/>
                  <a:pt x="14" y="113"/>
                  <a:pt x="14" y="113"/>
                </a:cubicBezTo>
                <a:cubicBezTo>
                  <a:pt x="12" y="113"/>
                  <a:pt x="10" y="111"/>
                  <a:pt x="10" y="108"/>
                </a:cubicBezTo>
                <a:cubicBezTo>
                  <a:pt x="10" y="103"/>
                  <a:pt x="10" y="103"/>
                  <a:pt x="10" y="103"/>
                </a:cubicBezTo>
                <a:cubicBezTo>
                  <a:pt x="95" y="103"/>
                  <a:pt x="95" y="103"/>
                  <a:pt x="95" y="103"/>
                </a:cubicBezTo>
                <a:close/>
                <a:moveTo>
                  <a:pt x="151" y="75"/>
                </a:moveTo>
                <a:cubicBezTo>
                  <a:pt x="151" y="122"/>
                  <a:pt x="151" y="122"/>
                  <a:pt x="151" y="122"/>
                </a:cubicBezTo>
                <a:cubicBezTo>
                  <a:pt x="104" y="122"/>
                  <a:pt x="104" y="122"/>
                  <a:pt x="104" y="122"/>
                </a:cubicBezTo>
                <a:cubicBezTo>
                  <a:pt x="104" y="75"/>
                  <a:pt x="104" y="75"/>
                  <a:pt x="104" y="75"/>
                </a:cubicBezTo>
                <a:cubicBezTo>
                  <a:pt x="151" y="75"/>
                  <a:pt x="151" y="75"/>
                  <a:pt x="151" y="75"/>
                </a:cubicBezTo>
                <a:close/>
                <a:moveTo>
                  <a:pt x="95" y="122"/>
                </a:moveTo>
                <a:cubicBezTo>
                  <a:pt x="95" y="136"/>
                  <a:pt x="95" y="136"/>
                  <a:pt x="95" y="136"/>
                </a:cubicBezTo>
                <a:cubicBezTo>
                  <a:pt x="95" y="138"/>
                  <a:pt x="95" y="139"/>
                  <a:pt x="95" y="141"/>
                </a:cubicBezTo>
                <a:cubicBezTo>
                  <a:pt x="59" y="141"/>
                  <a:pt x="59" y="141"/>
                  <a:pt x="59" y="141"/>
                </a:cubicBezTo>
                <a:cubicBezTo>
                  <a:pt x="65" y="122"/>
                  <a:pt x="65" y="122"/>
                  <a:pt x="65" y="122"/>
                </a:cubicBezTo>
                <a:cubicBezTo>
                  <a:pt x="95" y="122"/>
                  <a:pt x="95" y="122"/>
                  <a:pt x="95" y="122"/>
                </a:cubicBezTo>
                <a:close/>
                <a:moveTo>
                  <a:pt x="151" y="131"/>
                </a:moveTo>
                <a:cubicBezTo>
                  <a:pt x="151" y="136"/>
                  <a:pt x="151" y="136"/>
                  <a:pt x="151" y="136"/>
                </a:cubicBezTo>
                <a:cubicBezTo>
                  <a:pt x="151" y="139"/>
                  <a:pt x="149" y="141"/>
                  <a:pt x="146" y="141"/>
                </a:cubicBezTo>
                <a:cubicBezTo>
                  <a:pt x="109" y="141"/>
                  <a:pt x="109" y="141"/>
                  <a:pt x="109" y="141"/>
                </a:cubicBezTo>
                <a:cubicBezTo>
                  <a:pt x="106" y="141"/>
                  <a:pt x="104" y="139"/>
                  <a:pt x="104" y="136"/>
                </a:cubicBezTo>
                <a:cubicBezTo>
                  <a:pt x="104" y="131"/>
                  <a:pt x="104" y="131"/>
                  <a:pt x="104" y="131"/>
                </a:cubicBezTo>
                <a:cubicBezTo>
                  <a:pt x="151" y="131"/>
                  <a:pt x="151" y="131"/>
                  <a:pt x="151" y="131"/>
                </a:cubicBezTo>
                <a:close/>
                <a:moveTo>
                  <a:pt x="14" y="0"/>
                </a:moveTo>
                <a:cubicBezTo>
                  <a:pt x="7" y="0"/>
                  <a:pt x="0" y="6"/>
                  <a:pt x="0" y="14"/>
                </a:cubicBezTo>
                <a:cubicBezTo>
                  <a:pt x="0" y="108"/>
                  <a:pt x="0" y="108"/>
                  <a:pt x="0" y="108"/>
                </a:cubicBezTo>
                <a:cubicBezTo>
                  <a:pt x="0" y="116"/>
                  <a:pt x="7" y="122"/>
                  <a:pt x="14" y="122"/>
                </a:cubicBezTo>
                <a:cubicBezTo>
                  <a:pt x="55" y="122"/>
                  <a:pt x="55" y="122"/>
                  <a:pt x="55" y="122"/>
                </a:cubicBezTo>
                <a:cubicBezTo>
                  <a:pt x="49" y="141"/>
                  <a:pt x="49" y="141"/>
                  <a:pt x="49" y="141"/>
                </a:cubicBezTo>
                <a:cubicBezTo>
                  <a:pt x="33" y="141"/>
                  <a:pt x="33" y="141"/>
                  <a:pt x="33" y="141"/>
                </a:cubicBezTo>
                <a:cubicBezTo>
                  <a:pt x="31" y="141"/>
                  <a:pt x="29" y="143"/>
                  <a:pt x="29" y="146"/>
                </a:cubicBezTo>
                <a:cubicBezTo>
                  <a:pt x="29" y="148"/>
                  <a:pt x="31" y="150"/>
                  <a:pt x="33" y="150"/>
                </a:cubicBezTo>
                <a:cubicBezTo>
                  <a:pt x="146" y="150"/>
                  <a:pt x="146" y="150"/>
                  <a:pt x="146" y="150"/>
                </a:cubicBezTo>
                <a:cubicBezTo>
                  <a:pt x="154" y="150"/>
                  <a:pt x="160" y="144"/>
                  <a:pt x="160" y="136"/>
                </a:cubicBezTo>
                <a:cubicBezTo>
                  <a:pt x="160" y="14"/>
                  <a:pt x="160" y="14"/>
                  <a:pt x="160" y="14"/>
                </a:cubicBezTo>
                <a:cubicBezTo>
                  <a:pt x="160" y="6"/>
                  <a:pt x="154" y="0"/>
                  <a:pt x="146" y="0"/>
                </a:cubicBezTo>
                <a:lnTo>
                  <a:pt x="1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57">
            <a:extLst>
              <a:ext uri="{FF2B5EF4-FFF2-40B4-BE49-F238E27FC236}">
                <a16:creationId xmlns:a16="http://schemas.microsoft.com/office/drawing/2014/main" id="{D54775BB-4E0C-42DC-88CC-E52419E343EC}"/>
              </a:ext>
            </a:extLst>
          </p:cNvPr>
          <p:cNvSpPr>
            <a:spLocks noEditPoints="1"/>
          </p:cNvSpPr>
          <p:nvPr/>
        </p:nvSpPr>
        <p:spPr bwMode="auto">
          <a:xfrm>
            <a:off x="7288747" y="3626814"/>
            <a:ext cx="378854" cy="369557"/>
          </a:xfrm>
          <a:custGeom>
            <a:avLst/>
            <a:gdLst>
              <a:gd name="T0" fmla="*/ 146 w 163"/>
              <a:gd name="T1" fmla="*/ 14 h 159"/>
              <a:gd name="T2" fmla="*/ 136 w 163"/>
              <a:gd name="T3" fmla="*/ 43 h 159"/>
              <a:gd name="T4" fmla="*/ 126 w 163"/>
              <a:gd name="T5" fmla="*/ 14 h 159"/>
              <a:gd name="T6" fmla="*/ 110 w 163"/>
              <a:gd name="T7" fmla="*/ 30 h 159"/>
              <a:gd name="T8" fmla="*/ 37 w 163"/>
              <a:gd name="T9" fmla="*/ 116 h 159"/>
              <a:gd name="T10" fmla="*/ 109 w 163"/>
              <a:gd name="T11" fmla="*/ 31 h 159"/>
              <a:gd name="T12" fmla="*/ 110 w 163"/>
              <a:gd name="T13" fmla="*/ 30 h 159"/>
              <a:gd name="T14" fmla="*/ 130 w 163"/>
              <a:gd name="T15" fmla="*/ 50 h 159"/>
              <a:gd name="T16" fmla="*/ 48 w 163"/>
              <a:gd name="T17" fmla="*/ 131 h 159"/>
              <a:gd name="T18" fmla="*/ 123 w 163"/>
              <a:gd name="T19" fmla="*/ 43 h 159"/>
              <a:gd name="T20" fmla="*/ 22 w 163"/>
              <a:gd name="T21" fmla="*/ 120 h 159"/>
              <a:gd name="T22" fmla="*/ 30 w 163"/>
              <a:gd name="T23" fmla="*/ 142 h 159"/>
              <a:gd name="T24" fmla="*/ 21 w 163"/>
              <a:gd name="T25" fmla="*/ 120 h 159"/>
              <a:gd name="T26" fmla="*/ 15 w 163"/>
              <a:gd name="T27" fmla="*/ 138 h 159"/>
              <a:gd name="T28" fmla="*/ 12 w 163"/>
              <a:gd name="T29" fmla="*/ 148 h 159"/>
              <a:gd name="T30" fmla="*/ 15 w 163"/>
              <a:gd name="T31" fmla="*/ 138 h 159"/>
              <a:gd name="T32" fmla="*/ 120 w 163"/>
              <a:gd name="T33" fmla="*/ 7 h 159"/>
              <a:gd name="T34" fmla="*/ 15 w 163"/>
              <a:gd name="T35" fmla="*/ 112 h 159"/>
              <a:gd name="T36" fmla="*/ 15 w 163"/>
              <a:gd name="T37" fmla="*/ 112 h 159"/>
              <a:gd name="T38" fmla="*/ 14 w 163"/>
              <a:gd name="T39" fmla="*/ 113 h 159"/>
              <a:gd name="T40" fmla="*/ 14 w 163"/>
              <a:gd name="T41" fmla="*/ 113 h 159"/>
              <a:gd name="T42" fmla="*/ 14 w 163"/>
              <a:gd name="T43" fmla="*/ 113 h 159"/>
              <a:gd name="T44" fmla="*/ 13 w 163"/>
              <a:gd name="T45" fmla="*/ 114 h 159"/>
              <a:gd name="T46" fmla="*/ 13 w 163"/>
              <a:gd name="T47" fmla="*/ 114 h 159"/>
              <a:gd name="T48" fmla="*/ 13 w 163"/>
              <a:gd name="T49" fmla="*/ 114 h 159"/>
              <a:gd name="T50" fmla="*/ 13 w 163"/>
              <a:gd name="T51" fmla="*/ 115 h 159"/>
              <a:gd name="T52" fmla="*/ 5 w 163"/>
              <a:gd name="T53" fmla="*/ 159 h 159"/>
              <a:gd name="T54" fmla="*/ 45 w 163"/>
              <a:gd name="T55" fmla="*/ 147 h 159"/>
              <a:gd name="T56" fmla="*/ 46 w 163"/>
              <a:gd name="T57" fmla="*/ 147 h 159"/>
              <a:gd name="T58" fmla="*/ 46 w 163"/>
              <a:gd name="T59" fmla="*/ 146 h 159"/>
              <a:gd name="T60" fmla="*/ 47 w 163"/>
              <a:gd name="T61" fmla="*/ 146 h 159"/>
              <a:gd name="T62" fmla="*/ 47 w 163"/>
              <a:gd name="T63" fmla="*/ 146 h 159"/>
              <a:gd name="T64" fmla="*/ 47 w 163"/>
              <a:gd name="T65" fmla="*/ 146 h 159"/>
              <a:gd name="T66" fmla="*/ 47 w 163"/>
              <a:gd name="T67" fmla="*/ 145 h 159"/>
              <a:gd name="T68" fmla="*/ 129 w 163"/>
              <a:gd name="T69" fmla="*/ 64 h 159"/>
              <a:gd name="T70" fmla="*/ 153 w 163"/>
              <a:gd name="T71" fmla="*/ 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59">
                <a:moveTo>
                  <a:pt x="136" y="10"/>
                </a:moveTo>
                <a:cubicBezTo>
                  <a:pt x="140" y="10"/>
                  <a:pt x="144" y="11"/>
                  <a:pt x="146" y="14"/>
                </a:cubicBezTo>
                <a:cubicBezTo>
                  <a:pt x="152" y="19"/>
                  <a:pt x="152" y="28"/>
                  <a:pt x="146" y="33"/>
                </a:cubicBezTo>
                <a:cubicBezTo>
                  <a:pt x="136" y="43"/>
                  <a:pt x="136" y="43"/>
                  <a:pt x="136" y="43"/>
                </a:cubicBezTo>
                <a:cubicBezTo>
                  <a:pt x="116" y="24"/>
                  <a:pt x="116" y="24"/>
                  <a:pt x="116" y="24"/>
                </a:cubicBezTo>
                <a:cubicBezTo>
                  <a:pt x="126" y="14"/>
                  <a:pt x="126" y="14"/>
                  <a:pt x="126" y="14"/>
                </a:cubicBezTo>
                <a:cubicBezTo>
                  <a:pt x="129" y="11"/>
                  <a:pt x="133" y="10"/>
                  <a:pt x="136" y="10"/>
                </a:cubicBezTo>
                <a:close/>
                <a:moveTo>
                  <a:pt x="110" y="30"/>
                </a:moveTo>
                <a:cubicBezTo>
                  <a:pt x="116" y="37"/>
                  <a:pt x="116" y="37"/>
                  <a:pt x="116" y="37"/>
                </a:cubicBezTo>
                <a:cubicBezTo>
                  <a:pt x="37" y="116"/>
                  <a:pt x="37" y="116"/>
                  <a:pt x="37" y="116"/>
                </a:cubicBezTo>
                <a:cubicBezTo>
                  <a:pt x="35" y="114"/>
                  <a:pt x="32" y="112"/>
                  <a:pt x="28" y="112"/>
                </a:cubicBezTo>
                <a:cubicBezTo>
                  <a:pt x="109" y="31"/>
                  <a:pt x="109" y="31"/>
                  <a:pt x="109" y="31"/>
                </a:cubicBezTo>
                <a:cubicBezTo>
                  <a:pt x="110" y="30"/>
                  <a:pt x="110" y="30"/>
                  <a:pt x="110" y="30"/>
                </a:cubicBezTo>
                <a:cubicBezTo>
                  <a:pt x="110" y="30"/>
                  <a:pt x="110" y="30"/>
                  <a:pt x="110" y="30"/>
                </a:cubicBezTo>
                <a:close/>
                <a:moveTo>
                  <a:pt x="123" y="43"/>
                </a:moveTo>
                <a:cubicBezTo>
                  <a:pt x="130" y="50"/>
                  <a:pt x="130" y="50"/>
                  <a:pt x="130" y="50"/>
                </a:cubicBezTo>
                <a:cubicBezTo>
                  <a:pt x="129" y="50"/>
                  <a:pt x="129" y="50"/>
                  <a:pt x="129" y="50"/>
                </a:cubicBezTo>
                <a:cubicBezTo>
                  <a:pt x="48" y="131"/>
                  <a:pt x="48" y="131"/>
                  <a:pt x="48" y="131"/>
                </a:cubicBezTo>
                <a:cubicBezTo>
                  <a:pt x="47" y="128"/>
                  <a:pt x="46" y="125"/>
                  <a:pt x="44" y="122"/>
                </a:cubicBezTo>
                <a:cubicBezTo>
                  <a:pt x="123" y="43"/>
                  <a:pt x="123" y="43"/>
                  <a:pt x="123" y="43"/>
                </a:cubicBezTo>
                <a:cubicBezTo>
                  <a:pt x="123" y="43"/>
                  <a:pt x="123" y="43"/>
                  <a:pt x="123" y="43"/>
                </a:cubicBezTo>
                <a:close/>
                <a:moveTo>
                  <a:pt x="22" y="120"/>
                </a:moveTo>
                <a:cubicBezTo>
                  <a:pt x="32" y="120"/>
                  <a:pt x="40" y="129"/>
                  <a:pt x="40" y="139"/>
                </a:cubicBezTo>
                <a:cubicBezTo>
                  <a:pt x="30" y="142"/>
                  <a:pt x="30" y="142"/>
                  <a:pt x="30" y="142"/>
                </a:cubicBezTo>
                <a:cubicBezTo>
                  <a:pt x="28" y="136"/>
                  <a:pt x="24" y="132"/>
                  <a:pt x="18" y="129"/>
                </a:cubicBezTo>
                <a:cubicBezTo>
                  <a:pt x="21" y="120"/>
                  <a:pt x="21" y="120"/>
                  <a:pt x="21" y="120"/>
                </a:cubicBezTo>
                <a:cubicBezTo>
                  <a:pt x="21" y="120"/>
                  <a:pt x="22" y="120"/>
                  <a:pt x="22" y="120"/>
                </a:cubicBezTo>
                <a:close/>
                <a:moveTo>
                  <a:pt x="15" y="138"/>
                </a:moveTo>
                <a:cubicBezTo>
                  <a:pt x="18" y="140"/>
                  <a:pt x="20" y="142"/>
                  <a:pt x="21" y="145"/>
                </a:cubicBezTo>
                <a:cubicBezTo>
                  <a:pt x="12" y="148"/>
                  <a:pt x="12" y="148"/>
                  <a:pt x="12" y="148"/>
                </a:cubicBezTo>
                <a:cubicBezTo>
                  <a:pt x="15" y="138"/>
                  <a:pt x="15" y="138"/>
                  <a:pt x="15" y="138"/>
                </a:cubicBezTo>
                <a:cubicBezTo>
                  <a:pt x="15" y="138"/>
                  <a:pt x="15" y="138"/>
                  <a:pt x="15" y="138"/>
                </a:cubicBezTo>
                <a:close/>
                <a:moveTo>
                  <a:pt x="137" y="0"/>
                </a:moveTo>
                <a:cubicBezTo>
                  <a:pt x="131" y="0"/>
                  <a:pt x="125" y="2"/>
                  <a:pt x="120" y="7"/>
                </a:cubicBezTo>
                <a:cubicBezTo>
                  <a:pt x="96" y="31"/>
                  <a:pt x="96" y="31"/>
                  <a:pt x="96" y="31"/>
                </a:cubicBezTo>
                <a:cubicBezTo>
                  <a:pt x="15" y="112"/>
                  <a:pt x="15" y="112"/>
                  <a:pt x="15" y="112"/>
                </a:cubicBezTo>
                <a:cubicBezTo>
                  <a:pt x="15" y="112"/>
                  <a:pt x="15" y="112"/>
                  <a:pt x="15" y="112"/>
                </a:cubicBezTo>
                <a:cubicBezTo>
                  <a:pt x="15" y="112"/>
                  <a:pt x="15" y="112"/>
                  <a:pt x="15" y="112"/>
                </a:cubicBezTo>
                <a:cubicBezTo>
                  <a:pt x="14" y="112"/>
                  <a:pt x="14" y="112"/>
                  <a:pt x="14" y="112"/>
                </a:cubicBezTo>
                <a:cubicBezTo>
                  <a:pt x="14" y="113"/>
                  <a:pt x="14" y="113"/>
                  <a:pt x="14" y="113"/>
                </a:cubicBezTo>
                <a:cubicBezTo>
                  <a:pt x="14" y="113"/>
                  <a:pt x="14" y="113"/>
                  <a:pt x="14" y="113"/>
                </a:cubicBezTo>
                <a:cubicBezTo>
                  <a:pt x="14" y="113"/>
                  <a:pt x="14" y="113"/>
                  <a:pt x="14" y="113"/>
                </a:cubicBezTo>
                <a:cubicBezTo>
                  <a:pt x="14" y="113"/>
                  <a:pt x="14" y="113"/>
                  <a:pt x="14" y="113"/>
                </a:cubicBezTo>
                <a:cubicBezTo>
                  <a:pt x="14" y="113"/>
                  <a:pt x="14" y="113"/>
                  <a:pt x="14" y="113"/>
                </a:cubicBezTo>
                <a:cubicBezTo>
                  <a:pt x="14" y="113"/>
                  <a:pt x="14" y="113"/>
                  <a:pt x="13" y="113"/>
                </a:cubicBezTo>
                <a:cubicBezTo>
                  <a:pt x="13" y="114"/>
                  <a:pt x="13" y="114"/>
                  <a:pt x="13" y="114"/>
                </a:cubicBezTo>
                <a:cubicBezTo>
                  <a:pt x="13" y="114"/>
                  <a:pt x="13" y="114"/>
                  <a:pt x="13" y="114"/>
                </a:cubicBezTo>
                <a:cubicBezTo>
                  <a:pt x="13" y="114"/>
                  <a:pt x="13" y="114"/>
                  <a:pt x="13" y="114"/>
                </a:cubicBezTo>
                <a:cubicBezTo>
                  <a:pt x="13" y="114"/>
                  <a:pt x="13" y="114"/>
                  <a:pt x="13" y="114"/>
                </a:cubicBezTo>
                <a:cubicBezTo>
                  <a:pt x="13" y="114"/>
                  <a:pt x="13" y="114"/>
                  <a:pt x="13" y="114"/>
                </a:cubicBezTo>
                <a:cubicBezTo>
                  <a:pt x="13" y="115"/>
                  <a:pt x="13" y="115"/>
                  <a:pt x="13" y="115"/>
                </a:cubicBezTo>
                <a:cubicBezTo>
                  <a:pt x="13" y="115"/>
                  <a:pt x="13" y="115"/>
                  <a:pt x="13" y="115"/>
                </a:cubicBezTo>
                <a:cubicBezTo>
                  <a:pt x="1" y="153"/>
                  <a:pt x="1" y="153"/>
                  <a:pt x="1" y="153"/>
                </a:cubicBezTo>
                <a:cubicBezTo>
                  <a:pt x="0" y="156"/>
                  <a:pt x="2" y="159"/>
                  <a:pt x="5" y="159"/>
                </a:cubicBezTo>
                <a:cubicBezTo>
                  <a:pt x="5" y="159"/>
                  <a:pt x="6" y="159"/>
                  <a:pt x="6" y="159"/>
                </a:cubicBezTo>
                <a:cubicBezTo>
                  <a:pt x="45" y="147"/>
                  <a:pt x="45" y="147"/>
                  <a:pt x="45" y="147"/>
                </a:cubicBezTo>
                <a:cubicBezTo>
                  <a:pt x="45" y="147"/>
                  <a:pt x="45" y="147"/>
                  <a:pt x="45" y="147"/>
                </a:cubicBezTo>
                <a:cubicBezTo>
                  <a:pt x="45" y="147"/>
                  <a:pt x="46" y="147"/>
                  <a:pt x="46" y="147"/>
                </a:cubicBezTo>
                <a:cubicBezTo>
                  <a:pt x="46" y="147"/>
                  <a:pt x="46" y="147"/>
                  <a:pt x="46" y="147"/>
                </a:cubicBezTo>
                <a:cubicBezTo>
                  <a:pt x="46" y="147"/>
                  <a:pt x="46" y="146"/>
                  <a:pt x="46" y="146"/>
                </a:cubicBezTo>
                <a:cubicBezTo>
                  <a:pt x="46" y="146"/>
                  <a:pt x="46" y="146"/>
                  <a:pt x="46" y="146"/>
                </a:cubicBezTo>
                <a:cubicBezTo>
                  <a:pt x="46" y="146"/>
                  <a:pt x="46" y="146"/>
                  <a:pt x="47" y="146"/>
                </a:cubicBezTo>
                <a:cubicBezTo>
                  <a:pt x="47" y="146"/>
                  <a:pt x="47" y="146"/>
                  <a:pt x="47" y="146"/>
                </a:cubicBezTo>
                <a:cubicBezTo>
                  <a:pt x="47" y="146"/>
                  <a:pt x="47" y="146"/>
                  <a:pt x="47" y="146"/>
                </a:cubicBezTo>
                <a:cubicBezTo>
                  <a:pt x="47" y="146"/>
                  <a:pt x="47" y="146"/>
                  <a:pt x="47" y="146"/>
                </a:cubicBezTo>
                <a:cubicBezTo>
                  <a:pt x="47" y="146"/>
                  <a:pt x="47" y="146"/>
                  <a:pt x="47" y="146"/>
                </a:cubicBezTo>
                <a:cubicBezTo>
                  <a:pt x="47" y="146"/>
                  <a:pt x="47" y="146"/>
                  <a:pt x="47" y="145"/>
                </a:cubicBezTo>
                <a:cubicBezTo>
                  <a:pt x="47" y="145"/>
                  <a:pt x="47" y="145"/>
                  <a:pt x="47" y="145"/>
                </a:cubicBezTo>
                <a:cubicBezTo>
                  <a:pt x="48" y="145"/>
                  <a:pt x="48" y="145"/>
                  <a:pt x="48" y="145"/>
                </a:cubicBezTo>
                <a:cubicBezTo>
                  <a:pt x="129" y="64"/>
                  <a:pt x="129" y="64"/>
                  <a:pt x="129" y="64"/>
                </a:cubicBezTo>
                <a:cubicBezTo>
                  <a:pt x="153" y="40"/>
                  <a:pt x="153" y="40"/>
                  <a:pt x="153" y="40"/>
                </a:cubicBezTo>
                <a:cubicBezTo>
                  <a:pt x="163" y="31"/>
                  <a:pt x="163" y="16"/>
                  <a:pt x="153" y="6"/>
                </a:cubicBezTo>
                <a:cubicBezTo>
                  <a:pt x="149" y="2"/>
                  <a:pt x="143" y="0"/>
                  <a:pt x="137"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58">
            <a:extLst>
              <a:ext uri="{FF2B5EF4-FFF2-40B4-BE49-F238E27FC236}">
                <a16:creationId xmlns:a16="http://schemas.microsoft.com/office/drawing/2014/main" id="{DBA863D0-31F2-4EC4-902C-3E36C5B9AB47}"/>
              </a:ext>
            </a:extLst>
          </p:cNvPr>
          <p:cNvSpPr>
            <a:spLocks noEditPoints="1"/>
          </p:cNvSpPr>
          <p:nvPr/>
        </p:nvSpPr>
        <p:spPr bwMode="auto">
          <a:xfrm>
            <a:off x="4544156" y="3625652"/>
            <a:ext cx="339342" cy="371881"/>
          </a:xfrm>
          <a:custGeom>
            <a:avLst/>
            <a:gdLst>
              <a:gd name="T0" fmla="*/ 132 w 146"/>
              <a:gd name="T1" fmla="*/ 74 h 160"/>
              <a:gd name="T2" fmla="*/ 129 w 146"/>
              <a:gd name="T3" fmla="*/ 24 h 160"/>
              <a:gd name="T4" fmla="*/ 97 w 146"/>
              <a:gd name="T5" fmla="*/ 25 h 160"/>
              <a:gd name="T6" fmla="*/ 46 w 146"/>
              <a:gd name="T7" fmla="*/ 34 h 160"/>
              <a:gd name="T8" fmla="*/ 12 w 146"/>
              <a:gd name="T9" fmla="*/ 25 h 160"/>
              <a:gd name="T10" fmla="*/ 20 w 146"/>
              <a:gd name="T11" fmla="*/ 80 h 160"/>
              <a:gd name="T12" fmla="*/ 27 w 146"/>
              <a:gd name="T13" fmla="*/ 130 h 160"/>
              <a:gd name="T14" fmla="*/ 49 w 146"/>
              <a:gd name="T15" fmla="*/ 135 h 160"/>
              <a:gd name="T16" fmla="*/ 100 w 146"/>
              <a:gd name="T17" fmla="*/ 127 h 160"/>
              <a:gd name="T18" fmla="*/ 135 w 146"/>
              <a:gd name="T19" fmla="*/ 135 h 160"/>
              <a:gd name="T20" fmla="*/ 17 w 146"/>
              <a:gd name="T21" fmla="*/ 33 h 160"/>
              <a:gd name="T22" fmla="*/ 13 w 146"/>
              <a:gd name="T23" fmla="*/ 38 h 160"/>
              <a:gd name="T24" fmla="*/ 27 w 146"/>
              <a:gd name="T25" fmla="*/ 120 h 160"/>
              <a:gd name="T26" fmla="*/ 26 w 146"/>
              <a:gd name="T27" fmla="*/ 87 h 160"/>
              <a:gd name="T28" fmla="*/ 37 w 146"/>
              <a:gd name="T29" fmla="*/ 119 h 160"/>
              <a:gd name="T30" fmla="*/ 41 w 146"/>
              <a:gd name="T31" fmla="*/ 74 h 160"/>
              <a:gd name="T32" fmla="*/ 41 w 146"/>
              <a:gd name="T33" fmla="*/ 62 h 160"/>
              <a:gd name="T34" fmla="*/ 12 w 146"/>
              <a:gd name="T35" fmla="*/ 51 h 160"/>
              <a:gd name="T36" fmla="*/ 44 w 146"/>
              <a:gd name="T37" fmla="*/ 43 h 160"/>
              <a:gd name="T38" fmla="*/ 89 w 146"/>
              <a:gd name="T39" fmla="*/ 52 h 160"/>
              <a:gd name="T40" fmla="*/ 95 w 146"/>
              <a:gd name="T41" fmla="*/ 55 h 160"/>
              <a:gd name="T42" fmla="*/ 89 w 146"/>
              <a:gd name="T43" fmla="*/ 29 h 160"/>
              <a:gd name="T44" fmla="*/ 55 w 146"/>
              <a:gd name="T45" fmla="*/ 36 h 160"/>
              <a:gd name="T46" fmla="*/ 62 w 146"/>
              <a:gd name="T47" fmla="*/ 49 h 160"/>
              <a:gd name="T48" fmla="*/ 53 w 146"/>
              <a:gd name="T49" fmla="*/ 45 h 160"/>
              <a:gd name="T50" fmla="*/ 62 w 146"/>
              <a:gd name="T51" fmla="*/ 112 h 160"/>
              <a:gd name="T52" fmla="*/ 52 w 146"/>
              <a:gd name="T53" fmla="*/ 105 h 160"/>
              <a:gd name="T54" fmla="*/ 58 w 146"/>
              <a:gd name="T55" fmla="*/ 132 h 160"/>
              <a:gd name="T56" fmla="*/ 91 w 146"/>
              <a:gd name="T57" fmla="*/ 124 h 160"/>
              <a:gd name="T58" fmla="*/ 84 w 146"/>
              <a:gd name="T59" fmla="*/ 112 h 160"/>
              <a:gd name="T60" fmla="*/ 93 w 146"/>
              <a:gd name="T61" fmla="*/ 115 h 160"/>
              <a:gd name="T62" fmla="*/ 73 w 146"/>
              <a:gd name="T63" fmla="*/ 107 h 160"/>
              <a:gd name="T64" fmla="*/ 50 w 146"/>
              <a:gd name="T65" fmla="*/ 80 h 160"/>
              <a:gd name="T66" fmla="*/ 73 w 146"/>
              <a:gd name="T67" fmla="*/ 54 h 160"/>
              <a:gd name="T68" fmla="*/ 97 w 146"/>
              <a:gd name="T69" fmla="*/ 80 h 160"/>
              <a:gd name="T70" fmla="*/ 132 w 146"/>
              <a:gd name="T71" fmla="*/ 41 h 160"/>
              <a:gd name="T72" fmla="*/ 129 w 146"/>
              <a:gd name="T73" fmla="*/ 33 h 160"/>
              <a:gd name="T74" fmla="*/ 134 w 146"/>
              <a:gd name="T75" fmla="*/ 51 h 160"/>
              <a:gd name="T76" fmla="*/ 105 w 146"/>
              <a:gd name="T77" fmla="*/ 62 h 160"/>
              <a:gd name="T78" fmla="*/ 106 w 146"/>
              <a:gd name="T79" fmla="*/ 74 h 160"/>
              <a:gd name="T80" fmla="*/ 106 w 146"/>
              <a:gd name="T81" fmla="*/ 80 h 160"/>
              <a:gd name="T82" fmla="*/ 126 w 146"/>
              <a:gd name="T83" fmla="*/ 119 h 160"/>
              <a:gd name="T84" fmla="*/ 129 w 146"/>
              <a:gd name="T85" fmla="*/ 127 h 160"/>
              <a:gd name="T86" fmla="*/ 102 w 146"/>
              <a:gd name="T87" fmla="*/ 118 h 160"/>
              <a:gd name="T88" fmla="*/ 125 w 146"/>
              <a:gd name="T89" fmla="*/ 93 h 160"/>
              <a:gd name="T90" fmla="*/ 73 w 146"/>
              <a:gd name="T91" fmla="*/ 66 h 160"/>
              <a:gd name="T92" fmla="*/ 73 w 146"/>
              <a:gd name="T93" fmla="*/ 94 h 160"/>
              <a:gd name="T94" fmla="*/ 73 w 146"/>
              <a:gd name="T95" fmla="*/ 66 h 160"/>
              <a:gd name="T96" fmla="*/ 68 w 146"/>
              <a:gd name="T9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60">
                <a:moveTo>
                  <a:pt x="132" y="87"/>
                </a:moveTo>
                <a:cubicBezTo>
                  <a:pt x="131" y="84"/>
                  <a:pt x="129" y="82"/>
                  <a:pt x="127" y="80"/>
                </a:cubicBezTo>
                <a:cubicBezTo>
                  <a:pt x="129" y="78"/>
                  <a:pt x="131" y="76"/>
                  <a:pt x="132" y="74"/>
                </a:cubicBezTo>
                <a:cubicBezTo>
                  <a:pt x="143" y="61"/>
                  <a:pt x="146" y="50"/>
                  <a:pt x="142" y="42"/>
                </a:cubicBezTo>
                <a:cubicBezTo>
                  <a:pt x="144" y="35"/>
                  <a:pt x="141" y="28"/>
                  <a:pt x="135" y="25"/>
                </a:cubicBezTo>
                <a:cubicBezTo>
                  <a:pt x="133" y="24"/>
                  <a:pt x="131" y="24"/>
                  <a:pt x="129" y="24"/>
                </a:cubicBezTo>
                <a:cubicBezTo>
                  <a:pt x="124" y="24"/>
                  <a:pt x="120" y="27"/>
                  <a:pt x="117" y="31"/>
                </a:cubicBezTo>
                <a:cubicBezTo>
                  <a:pt x="112" y="31"/>
                  <a:pt x="106" y="32"/>
                  <a:pt x="100" y="34"/>
                </a:cubicBezTo>
                <a:cubicBezTo>
                  <a:pt x="99" y="31"/>
                  <a:pt x="98" y="28"/>
                  <a:pt x="97" y="25"/>
                </a:cubicBezTo>
                <a:cubicBezTo>
                  <a:pt x="91" y="9"/>
                  <a:pt x="83" y="0"/>
                  <a:pt x="73" y="0"/>
                </a:cubicBezTo>
                <a:cubicBezTo>
                  <a:pt x="64" y="0"/>
                  <a:pt x="55" y="9"/>
                  <a:pt x="49" y="25"/>
                </a:cubicBezTo>
                <a:cubicBezTo>
                  <a:pt x="48" y="28"/>
                  <a:pt x="47" y="31"/>
                  <a:pt x="46" y="34"/>
                </a:cubicBezTo>
                <a:cubicBezTo>
                  <a:pt x="40" y="32"/>
                  <a:pt x="35" y="31"/>
                  <a:pt x="29" y="31"/>
                </a:cubicBezTo>
                <a:cubicBezTo>
                  <a:pt x="27" y="27"/>
                  <a:pt x="22" y="24"/>
                  <a:pt x="17" y="24"/>
                </a:cubicBezTo>
                <a:cubicBezTo>
                  <a:pt x="16" y="24"/>
                  <a:pt x="14" y="24"/>
                  <a:pt x="12" y="25"/>
                </a:cubicBezTo>
                <a:cubicBezTo>
                  <a:pt x="5" y="28"/>
                  <a:pt x="2" y="35"/>
                  <a:pt x="4" y="42"/>
                </a:cubicBezTo>
                <a:cubicBezTo>
                  <a:pt x="0" y="50"/>
                  <a:pt x="4" y="61"/>
                  <a:pt x="14" y="74"/>
                </a:cubicBezTo>
                <a:cubicBezTo>
                  <a:pt x="16" y="76"/>
                  <a:pt x="18" y="78"/>
                  <a:pt x="20" y="80"/>
                </a:cubicBezTo>
                <a:cubicBezTo>
                  <a:pt x="18" y="82"/>
                  <a:pt x="16" y="84"/>
                  <a:pt x="14" y="87"/>
                </a:cubicBezTo>
                <a:cubicBezTo>
                  <a:pt x="3" y="100"/>
                  <a:pt x="0" y="112"/>
                  <a:pt x="5" y="120"/>
                </a:cubicBezTo>
                <a:cubicBezTo>
                  <a:pt x="8" y="126"/>
                  <a:pt x="16" y="130"/>
                  <a:pt x="27" y="130"/>
                </a:cubicBezTo>
                <a:cubicBezTo>
                  <a:pt x="31" y="130"/>
                  <a:pt x="34" y="129"/>
                  <a:pt x="38" y="129"/>
                </a:cubicBezTo>
                <a:cubicBezTo>
                  <a:pt x="41" y="128"/>
                  <a:pt x="44" y="128"/>
                  <a:pt x="46" y="127"/>
                </a:cubicBezTo>
                <a:cubicBezTo>
                  <a:pt x="47" y="130"/>
                  <a:pt x="48" y="132"/>
                  <a:pt x="49" y="135"/>
                </a:cubicBezTo>
                <a:cubicBezTo>
                  <a:pt x="55" y="151"/>
                  <a:pt x="64" y="160"/>
                  <a:pt x="73" y="160"/>
                </a:cubicBezTo>
                <a:cubicBezTo>
                  <a:pt x="83" y="160"/>
                  <a:pt x="91" y="151"/>
                  <a:pt x="97" y="135"/>
                </a:cubicBezTo>
                <a:cubicBezTo>
                  <a:pt x="98" y="132"/>
                  <a:pt x="99" y="130"/>
                  <a:pt x="100" y="127"/>
                </a:cubicBezTo>
                <a:cubicBezTo>
                  <a:pt x="106" y="128"/>
                  <a:pt x="112" y="129"/>
                  <a:pt x="117" y="130"/>
                </a:cubicBezTo>
                <a:cubicBezTo>
                  <a:pt x="120" y="134"/>
                  <a:pt x="124" y="136"/>
                  <a:pt x="129" y="136"/>
                </a:cubicBezTo>
                <a:cubicBezTo>
                  <a:pt x="131" y="136"/>
                  <a:pt x="133" y="136"/>
                  <a:pt x="135" y="135"/>
                </a:cubicBezTo>
                <a:cubicBezTo>
                  <a:pt x="141" y="133"/>
                  <a:pt x="144" y="125"/>
                  <a:pt x="142" y="119"/>
                </a:cubicBezTo>
                <a:cubicBezTo>
                  <a:pt x="146" y="110"/>
                  <a:pt x="143" y="99"/>
                  <a:pt x="132" y="87"/>
                </a:cubicBezTo>
                <a:close/>
                <a:moveTo>
                  <a:pt x="17" y="33"/>
                </a:moveTo>
                <a:cubicBezTo>
                  <a:pt x="21" y="33"/>
                  <a:pt x="24" y="38"/>
                  <a:pt x="21" y="41"/>
                </a:cubicBezTo>
                <a:cubicBezTo>
                  <a:pt x="20" y="42"/>
                  <a:pt x="19" y="43"/>
                  <a:pt x="17" y="43"/>
                </a:cubicBezTo>
                <a:cubicBezTo>
                  <a:pt x="15" y="43"/>
                  <a:pt x="13" y="41"/>
                  <a:pt x="13" y="38"/>
                </a:cubicBezTo>
                <a:cubicBezTo>
                  <a:pt x="13" y="35"/>
                  <a:pt x="15" y="33"/>
                  <a:pt x="17" y="33"/>
                </a:cubicBezTo>
                <a:close/>
                <a:moveTo>
                  <a:pt x="37" y="119"/>
                </a:moveTo>
                <a:cubicBezTo>
                  <a:pt x="33" y="120"/>
                  <a:pt x="30" y="120"/>
                  <a:pt x="27" y="120"/>
                </a:cubicBezTo>
                <a:cubicBezTo>
                  <a:pt x="20" y="120"/>
                  <a:pt x="15" y="119"/>
                  <a:pt x="13" y="115"/>
                </a:cubicBezTo>
                <a:cubicBezTo>
                  <a:pt x="10" y="111"/>
                  <a:pt x="13" y="102"/>
                  <a:pt x="21" y="93"/>
                </a:cubicBezTo>
                <a:cubicBezTo>
                  <a:pt x="23" y="91"/>
                  <a:pt x="25" y="89"/>
                  <a:pt x="26" y="87"/>
                </a:cubicBezTo>
                <a:cubicBezTo>
                  <a:pt x="31" y="91"/>
                  <a:pt x="36" y="95"/>
                  <a:pt x="41" y="99"/>
                </a:cubicBezTo>
                <a:cubicBezTo>
                  <a:pt x="42" y="105"/>
                  <a:pt x="43" y="111"/>
                  <a:pt x="44" y="118"/>
                </a:cubicBezTo>
                <a:cubicBezTo>
                  <a:pt x="42" y="118"/>
                  <a:pt x="39" y="119"/>
                  <a:pt x="37" y="119"/>
                </a:cubicBezTo>
                <a:close/>
                <a:moveTo>
                  <a:pt x="41" y="86"/>
                </a:moveTo>
                <a:cubicBezTo>
                  <a:pt x="38" y="84"/>
                  <a:pt x="36" y="82"/>
                  <a:pt x="33" y="80"/>
                </a:cubicBezTo>
                <a:cubicBezTo>
                  <a:pt x="36" y="78"/>
                  <a:pt x="38" y="76"/>
                  <a:pt x="41" y="74"/>
                </a:cubicBezTo>
                <a:cubicBezTo>
                  <a:pt x="41" y="76"/>
                  <a:pt x="41" y="78"/>
                  <a:pt x="41" y="80"/>
                </a:cubicBezTo>
                <a:cubicBezTo>
                  <a:pt x="41" y="82"/>
                  <a:pt x="41" y="84"/>
                  <a:pt x="41" y="86"/>
                </a:cubicBezTo>
                <a:close/>
                <a:moveTo>
                  <a:pt x="41" y="62"/>
                </a:moveTo>
                <a:cubicBezTo>
                  <a:pt x="36" y="65"/>
                  <a:pt x="31" y="69"/>
                  <a:pt x="26" y="74"/>
                </a:cubicBezTo>
                <a:cubicBezTo>
                  <a:pt x="25" y="72"/>
                  <a:pt x="23" y="70"/>
                  <a:pt x="21" y="68"/>
                </a:cubicBezTo>
                <a:cubicBezTo>
                  <a:pt x="16" y="62"/>
                  <a:pt x="13" y="56"/>
                  <a:pt x="12" y="51"/>
                </a:cubicBezTo>
                <a:cubicBezTo>
                  <a:pt x="14" y="52"/>
                  <a:pt x="16" y="52"/>
                  <a:pt x="17" y="52"/>
                </a:cubicBezTo>
                <a:cubicBezTo>
                  <a:pt x="24" y="52"/>
                  <a:pt x="30" y="47"/>
                  <a:pt x="31" y="40"/>
                </a:cubicBezTo>
                <a:cubicBezTo>
                  <a:pt x="36" y="41"/>
                  <a:pt x="40" y="42"/>
                  <a:pt x="44" y="43"/>
                </a:cubicBezTo>
                <a:cubicBezTo>
                  <a:pt x="43" y="49"/>
                  <a:pt x="42" y="55"/>
                  <a:pt x="41" y="62"/>
                </a:cubicBezTo>
                <a:close/>
                <a:moveTo>
                  <a:pt x="95" y="55"/>
                </a:moveTo>
                <a:cubicBezTo>
                  <a:pt x="93" y="54"/>
                  <a:pt x="91" y="53"/>
                  <a:pt x="89" y="52"/>
                </a:cubicBezTo>
                <a:cubicBezTo>
                  <a:pt x="88" y="51"/>
                  <a:pt x="86" y="50"/>
                  <a:pt x="84" y="49"/>
                </a:cubicBezTo>
                <a:cubicBezTo>
                  <a:pt x="87" y="48"/>
                  <a:pt x="90" y="46"/>
                  <a:pt x="93" y="45"/>
                </a:cubicBezTo>
                <a:cubicBezTo>
                  <a:pt x="94" y="49"/>
                  <a:pt x="94" y="52"/>
                  <a:pt x="95" y="55"/>
                </a:cubicBezTo>
                <a:close/>
                <a:moveTo>
                  <a:pt x="58" y="29"/>
                </a:moveTo>
                <a:cubicBezTo>
                  <a:pt x="62" y="17"/>
                  <a:pt x="68" y="10"/>
                  <a:pt x="73" y="10"/>
                </a:cubicBezTo>
                <a:cubicBezTo>
                  <a:pt x="78" y="10"/>
                  <a:pt x="84" y="17"/>
                  <a:pt x="89" y="29"/>
                </a:cubicBezTo>
                <a:cubicBezTo>
                  <a:pt x="89" y="31"/>
                  <a:pt x="90" y="34"/>
                  <a:pt x="91" y="36"/>
                </a:cubicBezTo>
                <a:cubicBezTo>
                  <a:pt x="85" y="38"/>
                  <a:pt x="79" y="41"/>
                  <a:pt x="73" y="43"/>
                </a:cubicBezTo>
                <a:cubicBezTo>
                  <a:pt x="67" y="41"/>
                  <a:pt x="61" y="38"/>
                  <a:pt x="55" y="36"/>
                </a:cubicBezTo>
                <a:cubicBezTo>
                  <a:pt x="56" y="34"/>
                  <a:pt x="57" y="31"/>
                  <a:pt x="58" y="29"/>
                </a:cubicBezTo>
                <a:close/>
                <a:moveTo>
                  <a:pt x="53" y="45"/>
                </a:moveTo>
                <a:cubicBezTo>
                  <a:pt x="56" y="46"/>
                  <a:pt x="59" y="48"/>
                  <a:pt x="62" y="49"/>
                </a:cubicBezTo>
                <a:cubicBezTo>
                  <a:pt x="60" y="50"/>
                  <a:pt x="59" y="51"/>
                  <a:pt x="57" y="52"/>
                </a:cubicBezTo>
                <a:cubicBezTo>
                  <a:pt x="55" y="53"/>
                  <a:pt x="53" y="54"/>
                  <a:pt x="52" y="55"/>
                </a:cubicBezTo>
                <a:cubicBezTo>
                  <a:pt x="52" y="52"/>
                  <a:pt x="53" y="49"/>
                  <a:pt x="53" y="45"/>
                </a:cubicBezTo>
                <a:close/>
                <a:moveTo>
                  <a:pt x="52" y="105"/>
                </a:moveTo>
                <a:cubicBezTo>
                  <a:pt x="53" y="107"/>
                  <a:pt x="55" y="108"/>
                  <a:pt x="57" y="109"/>
                </a:cubicBezTo>
                <a:cubicBezTo>
                  <a:pt x="59" y="110"/>
                  <a:pt x="61" y="111"/>
                  <a:pt x="62" y="112"/>
                </a:cubicBezTo>
                <a:cubicBezTo>
                  <a:pt x="62" y="112"/>
                  <a:pt x="62" y="112"/>
                  <a:pt x="62" y="112"/>
                </a:cubicBezTo>
                <a:cubicBezTo>
                  <a:pt x="59" y="113"/>
                  <a:pt x="56" y="114"/>
                  <a:pt x="53" y="115"/>
                </a:cubicBezTo>
                <a:cubicBezTo>
                  <a:pt x="53" y="112"/>
                  <a:pt x="52" y="109"/>
                  <a:pt x="52" y="105"/>
                </a:cubicBezTo>
                <a:close/>
                <a:moveTo>
                  <a:pt x="89" y="132"/>
                </a:moveTo>
                <a:cubicBezTo>
                  <a:pt x="84" y="144"/>
                  <a:pt x="78" y="151"/>
                  <a:pt x="73" y="151"/>
                </a:cubicBezTo>
                <a:cubicBezTo>
                  <a:pt x="68" y="151"/>
                  <a:pt x="62" y="144"/>
                  <a:pt x="58" y="132"/>
                </a:cubicBezTo>
                <a:cubicBezTo>
                  <a:pt x="57" y="129"/>
                  <a:pt x="56" y="127"/>
                  <a:pt x="55" y="124"/>
                </a:cubicBezTo>
                <a:cubicBezTo>
                  <a:pt x="61" y="122"/>
                  <a:pt x="67" y="120"/>
                  <a:pt x="73" y="117"/>
                </a:cubicBezTo>
                <a:cubicBezTo>
                  <a:pt x="79" y="120"/>
                  <a:pt x="85" y="122"/>
                  <a:pt x="91" y="124"/>
                </a:cubicBezTo>
                <a:cubicBezTo>
                  <a:pt x="90" y="127"/>
                  <a:pt x="89" y="129"/>
                  <a:pt x="89" y="132"/>
                </a:cubicBezTo>
                <a:close/>
                <a:moveTo>
                  <a:pt x="93" y="115"/>
                </a:moveTo>
                <a:cubicBezTo>
                  <a:pt x="90" y="114"/>
                  <a:pt x="87" y="113"/>
                  <a:pt x="84" y="112"/>
                </a:cubicBezTo>
                <a:cubicBezTo>
                  <a:pt x="86" y="111"/>
                  <a:pt x="88" y="110"/>
                  <a:pt x="89" y="109"/>
                </a:cubicBezTo>
                <a:cubicBezTo>
                  <a:pt x="91" y="108"/>
                  <a:pt x="93" y="107"/>
                  <a:pt x="95" y="105"/>
                </a:cubicBezTo>
                <a:cubicBezTo>
                  <a:pt x="94" y="109"/>
                  <a:pt x="94" y="112"/>
                  <a:pt x="93" y="115"/>
                </a:cubicBezTo>
                <a:close/>
                <a:moveTo>
                  <a:pt x="96" y="94"/>
                </a:moveTo>
                <a:cubicBezTo>
                  <a:pt x="92" y="96"/>
                  <a:pt x="89" y="98"/>
                  <a:pt x="85" y="101"/>
                </a:cubicBezTo>
                <a:cubicBezTo>
                  <a:pt x="81" y="103"/>
                  <a:pt x="77" y="105"/>
                  <a:pt x="73" y="107"/>
                </a:cubicBezTo>
                <a:cubicBezTo>
                  <a:pt x="69" y="105"/>
                  <a:pt x="65" y="103"/>
                  <a:pt x="62" y="101"/>
                </a:cubicBezTo>
                <a:cubicBezTo>
                  <a:pt x="58" y="98"/>
                  <a:pt x="54" y="96"/>
                  <a:pt x="50" y="94"/>
                </a:cubicBezTo>
                <a:cubicBezTo>
                  <a:pt x="50" y="89"/>
                  <a:pt x="50" y="85"/>
                  <a:pt x="50" y="80"/>
                </a:cubicBezTo>
                <a:cubicBezTo>
                  <a:pt x="50" y="76"/>
                  <a:pt x="50" y="71"/>
                  <a:pt x="50" y="67"/>
                </a:cubicBezTo>
                <a:cubicBezTo>
                  <a:pt x="54" y="65"/>
                  <a:pt x="58" y="62"/>
                  <a:pt x="62" y="60"/>
                </a:cubicBezTo>
                <a:cubicBezTo>
                  <a:pt x="65" y="58"/>
                  <a:pt x="69" y="56"/>
                  <a:pt x="73" y="54"/>
                </a:cubicBezTo>
                <a:cubicBezTo>
                  <a:pt x="77" y="56"/>
                  <a:pt x="81" y="58"/>
                  <a:pt x="85" y="60"/>
                </a:cubicBezTo>
                <a:cubicBezTo>
                  <a:pt x="89" y="62"/>
                  <a:pt x="92" y="65"/>
                  <a:pt x="96" y="67"/>
                </a:cubicBezTo>
                <a:cubicBezTo>
                  <a:pt x="96" y="71"/>
                  <a:pt x="97" y="76"/>
                  <a:pt x="97" y="80"/>
                </a:cubicBezTo>
                <a:cubicBezTo>
                  <a:pt x="97" y="85"/>
                  <a:pt x="96" y="89"/>
                  <a:pt x="96" y="94"/>
                </a:cubicBezTo>
                <a:close/>
                <a:moveTo>
                  <a:pt x="129" y="33"/>
                </a:moveTo>
                <a:cubicBezTo>
                  <a:pt x="133" y="33"/>
                  <a:pt x="135" y="38"/>
                  <a:pt x="132" y="41"/>
                </a:cubicBezTo>
                <a:cubicBezTo>
                  <a:pt x="131" y="42"/>
                  <a:pt x="130" y="43"/>
                  <a:pt x="129" y="43"/>
                </a:cubicBezTo>
                <a:cubicBezTo>
                  <a:pt x="127" y="43"/>
                  <a:pt x="124" y="41"/>
                  <a:pt x="124" y="38"/>
                </a:cubicBezTo>
                <a:cubicBezTo>
                  <a:pt x="124" y="35"/>
                  <a:pt x="126" y="33"/>
                  <a:pt x="129" y="33"/>
                </a:cubicBezTo>
                <a:close/>
                <a:moveTo>
                  <a:pt x="115" y="40"/>
                </a:moveTo>
                <a:cubicBezTo>
                  <a:pt x="116" y="47"/>
                  <a:pt x="123" y="52"/>
                  <a:pt x="129" y="52"/>
                </a:cubicBezTo>
                <a:cubicBezTo>
                  <a:pt x="131" y="52"/>
                  <a:pt x="133" y="52"/>
                  <a:pt x="134" y="51"/>
                </a:cubicBezTo>
                <a:cubicBezTo>
                  <a:pt x="134" y="56"/>
                  <a:pt x="130" y="62"/>
                  <a:pt x="125" y="68"/>
                </a:cubicBezTo>
                <a:cubicBezTo>
                  <a:pt x="124" y="70"/>
                  <a:pt x="122" y="72"/>
                  <a:pt x="120" y="74"/>
                </a:cubicBezTo>
                <a:cubicBezTo>
                  <a:pt x="115" y="69"/>
                  <a:pt x="110" y="65"/>
                  <a:pt x="105" y="62"/>
                </a:cubicBezTo>
                <a:cubicBezTo>
                  <a:pt x="104" y="55"/>
                  <a:pt x="103" y="49"/>
                  <a:pt x="102" y="43"/>
                </a:cubicBezTo>
                <a:cubicBezTo>
                  <a:pt x="106" y="42"/>
                  <a:pt x="111" y="41"/>
                  <a:pt x="115" y="40"/>
                </a:cubicBezTo>
                <a:close/>
                <a:moveTo>
                  <a:pt x="106" y="74"/>
                </a:moveTo>
                <a:cubicBezTo>
                  <a:pt x="108" y="76"/>
                  <a:pt x="111" y="78"/>
                  <a:pt x="113" y="80"/>
                </a:cubicBezTo>
                <a:cubicBezTo>
                  <a:pt x="111" y="82"/>
                  <a:pt x="108" y="84"/>
                  <a:pt x="106" y="86"/>
                </a:cubicBezTo>
                <a:cubicBezTo>
                  <a:pt x="106" y="84"/>
                  <a:pt x="106" y="82"/>
                  <a:pt x="106" y="80"/>
                </a:cubicBezTo>
                <a:cubicBezTo>
                  <a:pt x="106" y="78"/>
                  <a:pt x="106" y="76"/>
                  <a:pt x="106" y="74"/>
                </a:cubicBezTo>
                <a:close/>
                <a:moveTo>
                  <a:pt x="129" y="127"/>
                </a:moveTo>
                <a:cubicBezTo>
                  <a:pt x="125" y="127"/>
                  <a:pt x="123" y="122"/>
                  <a:pt x="126" y="119"/>
                </a:cubicBezTo>
                <a:cubicBezTo>
                  <a:pt x="127" y="118"/>
                  <a:pt x="128" y="118"/>
                  <a:pt x="129" y="118"/>
                </a:cubicBezTo>
                <a:cubicBezTo>
                  <a:pt x="131" y="118"/>
                  <a:pt x="134" y="120"/>
                  <a:pt x="134" y="122"/>
                </a:cubicBezTo>
                <a:cubicBezTo>
                  <a:pt x="134" y="125"/>
                  <a:pt x="132" y="127"/>
                  <a:pt x="129" y="127"/>
                </a:cubicBezTo>
                <a:close/>
                <a:moveTo>
                  <a:pt x="129" y="108"/>
                </a:moveTo>
                <a:cubicBezTo>
                  <a:pt x="123" y="108"/>
                  <a:pt x="116" y="113"/>
                  <a:pt x="115" y="120"/>
                </a:cubicBezTo>
                <a:cubicBezTo>
                  <a:pt x="111" y="120"/>
                  <a:pt x="106" y="119"/>
                  <a:pt x="102" y="118"/>
                </a:cubicBezTo>
                <a:cubicBezTo>
                  <a:pt x="103" y="111"/>
                  <a:pt x="104" y="105"/>
                  <a:pt x="105" y="99"/>
                </a:cubicBezTo>
                <a:cubicBezTo>
                  <a:pt x="110" y="95"/>
                  <a:pt x="115" y="91"/>
                  <a:pt x="120" y="87"/>
                </a:cubicBezTo>
                <a:cubicBezTo>
                  <a:pt x="122" y="89"/>
                  <a:pt x="124" y="91"/>
                  <a:pt x="125" y="93"/>
                </a:cubicBezTo>
                <a:cubicBezTo>
                  <a:pt x="130" y="99"/>
                  <a:pt x="134" y="105"/>
                  <a:pt x="134" y="109"/>
                </a:cubicBezTo>
                <a:cubicBezTo>
                  <a:pt x="133" y="109"/>
                  <a:pt x="131" y="108"/>
                  <a:pt x="129" y="108"/>
                </a:cubicBezTo>
                <a:close/>
                <a:moveTo>
                  <a:pt x="73" y="66"/>
                </a:moveTo>
                <a:cubicBezTo>
                  <a:pt x="71" y="66"/>
                  <a:pt x="70" y="67"/>
                  <a:pt x="68" y="67"/>
                </a:cubicBezTo>
                <a:cubicBezTo>
                  <a:pt x="63" y="70"/>
                  <a:pt x="59" y="75"/>
                  <a:pt x="59" y="80"/>
                </a:cubicBezTo>
                <a:cubicBezTo>
                  <a:pt x="59" y="88"/>
                  <a:pt x="65" y="94"/>
                  <a:pt x="73" y="94"/>
                </a:cubicBezTo>
                <a:cubicBezTo>
                  <a:pt x="79" y="94"/>
                  <a:pt x="84" y="91"/>
                  <a:pt x="86" y="86"/>
                </a:cubicBezTo>
                <a:cubicBezTo>
                  <a:pt x="88" y="80"/>
                  <a:pt x="87" y="74"/>
                  <a:pt x="83" y="70"/>
                </a:cubicBezTo>
                <a:cubicBezTo>
                  <a:pt x="80" y="68"/>
                  <a:pt x="77" y="66"/>
                  <a:pt x="73" y="66"/>
                </a:cubicBezTo>
                <a:close/>
                <a:moveTo>
                  <a:pt x="76" y="83"/>
                </a:moveTo>
                <a:cubicBezTo>
                  <a:pt x="75" y="84"/>
                  <a:pt x="74" y="85"/>
                  <a:pt x="73" y="85"/>
                </a:cubicBezTo>
                <a:cubicBezTo>
                  <a:pt x="71" y="85"/>
                  <a:pt x="68" y="83"/>
                  <a:pt x="68" y="80"/>
                </a:cubicBezTo>
                <a:cubicBezTo>
                  <a:pt x="68" y="78"/>
                  <a:pt x="71" y="76"/>
                  <a:pt x="73" y="76"/>
                </a:cubicBezTo>
                <a:cubicBezTo>
                  <a:pt x="77" y="76"/>
                  <a:pt x="79" y="81"/>
                  <a:pt x="76" y="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4525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Products and Services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19</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A46F3A9B-2E90-4D71-B431-92D0D67ED076}"/>
              </a:ext>
            </a:extLst>
          </p:cNvPr>
          <p:cNvSpPr txBox="1"/>
          <p:nvPr/>
        </p:nvSpPr>
        <p:spPr>
          <a:xfrm>
            <a:off x="558800" y="4640128"/>
            <a:ext cx="4851400" cy="1093889"/>
          </a:xfrm>
          <a:prstGeom prst="rect">
            <a:avLst/>
          </a:prstGeom>
          <a:noFill/>
        </p:spPr>
        <p:txBody>
          <a:bodyPr wrap="square" rtlCol="0">
            <a:spAutoFit/>
          </a:bodyPr>
          <a:lstStyle/>
          <a:p>
            <a:pPr>
              <a:lnSpc>
                <a:spcPts val="2000"/>
              </a:lnSpc>
            </a:pPr>
            <a:r>
              <a:rPr lang="en-US" sz="1000" b="0" i="0" dirty="0">
                <a:solidFill>
                  <a:srgbClr val="000000"/>
                </a:solidFill>
                <a:effectLst/>
                <a:latin typeface="Open Sans" panose="020B0606030504020204" pitchFamily="34" charset="0"/>
              </a:rPr>
              <a:t>Lorem ipsum dolor sit amet, consectetur adipiscing elit. Praesent ornare sagittis pellentesque. Suspendisse pellentesque sem in erat cursus convallis vitae nec dolor. Vivamus in lacus mi. Cras eu velit a turpis condimentum vulputate ultrices nec ante.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Rounded Corners 16">
            <a:extLst>
              <a:ext uri="{FF2B5EF4-FFF2-40B4-BE49-F238E27FC236}">
                <a16:creationId xmlns:a16="http://schemas.microsoft.com/office/drawing/2014/main" id="{9A1D660F-5314-4D08-8C1A-95E31D5F0983}"/>
              </a:ext>
            </a:extLst>
          </p:cNvPr>
          <p:cNvSpPr/>
          <p:nvPr/>
        </p:nvSpPr>
        <p:spPr>
          <a:xfrm>
            <a:off x="8108950" y="3095126"/>
            <a:ext cx="3133725" cy="14824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80%</a:t>
            </a:r>
          </a:p>
        </p:txBody>
      </p:sp>
      <p:sp>
        <p:nvSpPr>
          <p:cNvPr id="19" name="TextBox 18">
            <a:extLst>
              <a:ext uri="{FF2B5EF4-FFF2-40B4-BE49-F238E27FC236}">
                <a16:creationId xmlns:a16="http://schemas.microsoft.com/office/drawing/2014/main" id="{6AFF347A-6C50-4D4E-9E85-20A66E5CE0FA}"/>
              </a:ext>
            </a:extLst>
          </p:cNvPr>
          <p:cNvSpPr txBox="1"/>
          <p:nvPr/>
        </p:nvSpPr>
        <p:spPr>
          <a:xfrm>
            <a:off x="8017510" y="2034297"/>
            <a:ext cx="3474720" cy="529376"/>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F9E9EB8C-0CF0-4A20-8496-6BF0889566A1}"/>
              </a:ext>
            </a:extLst>
          </p:cNvPr>
          <p:cNvSpPr txBox="1"/>
          <p:nvPr/>
        </p:nvSpPr>
        <p:spPr>
          <a:xfrm>
            <a:off x="8017510" y="1741599"/>
            <a:ext cx="3474720" cy="307777"/>
          </a:xfrm>
          <a:prstGeom prst="rect">
            <a:avLst/>
          </a:prstGeom>
          <a:noFill/>
        </p:spPr>
        <p:txBody>
          <a:bodyPr wrap="square" rtlCol="0">
            <a:spAutoFit/>
          </a:bodyPr>
          <a:lstStyle/>
          <a:p>
            <a:r>
              <a:rPr lang="en-US" sz="14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We Are Business Company</a:t>
            </a:r>
            <a:endParaRPr lang="en-US" sz="14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1" name="TextBox 20">
            <a:extLst>
              <a:ext uri="{FF2B5EF4-FFF2-40B4-BE49-F238E27FC236}">
                <a16:creationId xmlns:a16="http://schemas.microsoft.com/office/drawing/2014/main" id="{11AC875B-2B28-44BE-9F94-B68C63FE46B6}"/>
              </a:ext>
            </a:extLst>
          </p:cNvPr>
          <p:cNvSpPr txBox="1"/>
          <p:nvPr/>
        </p:nvSpPr>
        <p:spPr>
          <a:xfrm>
            <a:off x="8017510" y="2734616"/>
            <a:ext cx="3474720" cy="307777"/>
          </a:xfrm>
          <a:prstGeom prst="rect">
            <a:avLst/>
          </a:prstGeom>
          <a:noFill/>
        </p:spPr>
        <p:txBody>
          <a:bodyPr wrap="square" rtlCol="0">
            <a:spAutoFit/>
          </a:bodyPr>
          <a:lstStyle/>
          <a:p>
            <a:r>
              <a:rPr lang="en-US" sz="1400" b="1" i="0" dirty="0">
                <a:solidFill>
                  <a:schemeClr val="accent1"/>
                </a:solidFill>
                <a:effectLst/>
                <a:latin typeface="Raleway" panose="020B0503030101060003" pitchFamily="34" charset="0"/>
                <a:ea typeface="Open Sans" panose="020B0606030504020204" pitchFamily="34" charset="0"/>
                <a:cs typeface="Open Sans" panose="020B0606030504020204" pitchFamily="34" charset="0"/>
              </a:rPr>
              <a:t>Subtitle Here</a:t>
            </a:r>
            <a:endParaRPr lang="en-US" sz="1400" b="1" dirty="0">
              <a:solidFill>
                <a:schemeClr val="accent1"/>
              </a:solidFill>
              <a:latin typeface="Raleway" panose="020B0503030101060003" pitchFamily="34" charset="0"/>
              <a:ea typeface="Open Sans" panose="020B0606030504020204" pitchFamily="34" charset="0"/>
              <a:cs typeface="Open Sans" panose="020B0606030504020204" pitchFamily="34" charset="0"/>
            </a:endParaRPr>
          </a:p>
        </p:txBody>
      </p:sp>
      <p:sp>
        <p:nvSpPr>
          <p:cNvPr id="23" name="Rectangle: Rounded Corners 22">
            <a:extLst>
              <a:ext uri="{FF2B5EF4-FFF2-40B4-BE49-F238E27FC236}">
                <a16:creationId xmlns:a16="http://schemas.microsoft.com/office/drawing/2014/main" id="{CFF3F9F6-BA5B-4BAC-B83A-987A56383A1C}"/>
              </a:ext>
            </a:extLst>
          </p:cNvPr>
          <p:cNvSpPr/>
          <p:nvPr/>
        </p:nvSpPr>
        <p:spPr>
          <a:xfrm>
            <a:off x="8108951" y="3095126"/>
            <a:ext cx="2508249" cy="1482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1B23A90-CD80-4720-8038-89017A1489A7}"/>
              </a:ext>
            </a:extLst>
          </p:cNvPr>
          <p:cNvSpPr/>
          <p:nvPr/>
        </p:nvSpPr>
        <p:spPr>
          <a:xfrm>
            <a:off x="8108950" y="5533526"/>
            <a:ext cx="3133725" cy="14824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55%</a:t>
            </a:r>
          </a:p>
        </p:txBody>
      </p:sp>
      <p:sp>
        <p:nvSpPr>
          <p:cNvPr id="31" name="TextBox 30">
            <a:extLst>
              <a:ext uri="{FF2B5EF4-FFF2-40B4-BE49-F238E27FC236}">
                <a16:creationId xmlns:a16="http://schemas.microsoft.com/office/drawing/2014/main" id="{DB5B9013-0E3D-421E-9586-712248F5E740}"/>
              </a:ext>
            </a:extLst>
          </p:cNvPr>
          <p:cNvSpPr txBox="1"/>
          <p:nvPr/>
        </p:nvSpPr>
        <p:spPr>
          <a:xfrm>
            <a:off x="8017510" y="4472697"/>
            <a:ext cx="3474720" cy="529376"/>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7D206E98-A5F2-4658-A119-7A6779E202D3}"/>
              </a:ext>
            </a:extLst>
          </p:cNvPr>
          <p:cNvSpPr txBox="1"/>
          <p:nvPr/>
        </p:nvSpPr>
        <p:spPr>
          <a:xfrm>
            <a:off x="8017510" y="4179999"/>
            <a:ext cx="3474720" cy="307777"/>
          </a:xfrm>
          <a:prstGeom prst="rect">
            <a:avLst/>
          </a:prstGeom>
          <a:noFill/>
        </p:spPr>
        <p:txBody>
          <a:bodyPr wrap="square" rtlCol="0">
            <a:spAutoFit/>
          </a:bodyPr>
          <a:lstStyle/>
          <a:p>
            <a:r>
              <a:rPr lang="en-US" sz="14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We Are Business Company</a:t>
            </a:r>
            <a:endParaRPr lang="en-US" sz="14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3" name="TextBox 32">
            <a:extLst>
              <a:ext uri="{FF2B5EF4-FFF2-40B4-BE49-F238E27FC236}">
                <a16:creationId xmlns:a16="http://schemas.microsoft.com/office/drawing/2014/main" id="{BE83F5FD-947B-43D8-853F-2018E4445DD9}"/>
              </a:ext>
            </a:extLst>
          </p:cNvPr>
          <p:cNvSpPr txBox="1"/>
          <p:nvPr/>
        </p:nvSpPr>
        <p:spPr>
          <a:xfrm>
            <a:off x="8017510" y="5173016"/>
            <a:ext cx="3474720" cy="307777"/>
          </a:xfrm>
          <a:prstGeom prst="rect">
            <a:avLst/>
          </a:prstGeom>
          <a:noFill/>
        </p:spPr>
        <p:txBody>
          <a:bodyPr wrap="square" rtlCol="0">
            <a:spAutoFit/>
          </a:bodyPr>
          <a:lstStyle/>
          <a:p>
            <a:r>
              <a:rPr lang="en-US" sz="1400" b="1" i="0" dirty="0">
                <a:solidFill>
                  <a:schemeClr val="accent2"/>
                </a:solidFill>
                <a:effectLst/>
                <a:latin typeface="Raleway" panose="020B0503030101060003" pitchFamily="34" charset="0"/>
                <a:ea typeface="Open Sans" panose="020B0606030504020204" pitchFamily="34" charset="0"/>
                <a:cs typeface="Open Sans" panose="020B0606030504020204" pitchFamily="34" charset="0"/>
              </a:rPr>
              <a:t>Subtitle Here</a:t>
            </a:r>
            <a:endParaRPr lang="en-US" sz="1400" b="1" dirty="0">
              <a:solidFill>
                <a:schemeClr val="accent2"/>
              </a:solidFill>
              <a:latin typeface="Raleway" panose="020B0503030101060003" pitchFamily="34" charset="0"/>
              <a:ea typeface="Open Sans" panose="020B0606030504020204" pitchFamily="34" charset="0"/>
              <a:cs typeface="Open Sans" panose="020B0606030504020204" pitchFamily="34" charset="0"/>
            </a:endParaRPr>
          </a:p>
        </p:txBody>
      </p:sp>
      <p:sp>
        <p:nvSpPr>
          <p:cNvPr id="34" name="Rectangle: Rounded Corners 33">
            <a:extLst>
              <a:ext uri="{FF2B5EF4-FFF2-40B4-BE49-F238E27FC236}">
                <a16:creationId xmlns:a16="http://schemas.microsoft.com/office/drawing/2014/main" id="{03D33EC9-3A5D-4E9C-AF71-8B2B983835D8}"/>
              </a:ext>
            </a:extLst>
          </p:cNvPr>
          <p:cNvSpPr/>
          <p:nvPr/>
        </p:nvSpPr>
        <p:spPr>
          <a:xfrm>
            <a:off x="8108951" y="5533526"/>
            <a:ext cx="1492249" cy="14824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213453AD-9618-D9F3-20DF-9285A7B4513D}"/>
              </a:ext>
            </a:extLst>
          </p:cNvPr>
          <p:cNvSpPr>
            <a:spLocks noGrp="1"/>
          </p:cNvSpPr>
          <p:nvPr>
            <p:ph type="pic" sz="quarter" idx="12"/>
          </p:nvPr>
        </p:nvSpPr>
        <p:spPr/>
        <p:txBody>
          <a:bodyPr/>
          <a:lstStyle/>
          <a:p>
            <a:endParaRPr lang="fr-FR"/>
          </a:p>
        </p:txBody>
      </p:sp>
      <p:sp>
        <p:nvSpPr>
          <p:cNvPr id="8" name="Picture Placeholder 7">
            <a:extLst>
              <a:ext uri="{FF2B5EF4-FFF2-40B4-BE49-F238E27FC236}">
                <a16:creationId xmlns:a16="http://schemas.microsoft.com/office/drawing/2014/main" id="{D654A0C0-CDA9-0F1F-290E-216A6F9EC3C8}"/>
              </a:ext>
            </a:extLst>
          </p:cNvPr>
          <p:cNvSpPr>
            <a:spLocks noGrp="1"/>
          </p:cNvSpPr>
          <p:nvPr>
            <p:ph type="pic" sz="quarter" idx="10"/>
          </p:nvPr>
        </p:nvSpPr>
        <p:spPr/>
        <p:txBody>
          <a:bodyPr/>
          <a:lstStyle/>
          <a:p>
            <a:endParaRPr lang="fr-FR"/>
          </a:p>
        </p:txBody>
      </p:sp>
      <p:sp>
        <p:nvSpPr>
          <p:cNvPr id="10" name="Picture Placeholder 9">
            <a:extLst>
              <a:ext uri="{FF2B5EF4-FFF2-40B4-BE49-F238E27FC236}">
                <a16:creationId xmlns:a16="http://schemas.microsoft.com/office/drawing/2014/main" id="{19710200-41BD-8615-D633-184B0E9202A6}"/>
              </a:ext>
            </a:extLst>
          </p:cNvPr>
          <p:cNvSpPr>
            <a:spLocks noGrp="1"/>
          </p:cNvSpPr>
          <p:nvPr>
            <p:ph type="pic" sz="quarter" idx="11"/>
          </p:nvPr>
        </p:nvSpPr>
        <p:spPr/>
        <p:txBody>
          <a:bodyPr/>
          <a:lstStyle/>
          <a:p>
            <a:endParaRPr lang="fr-FR"/>
          </a:p>
        </p:txBody>
      </p:sp>
    </p:spTree>
    <p:extLst>
      <p:ext uri="{BB962C8B-B14F-4D97-AF65-F5344CB8AC3E}">
        <p14:creationId xmlns:p14="http://schemas.microsoft.com/office/powerpoint/2010/main" val="307776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7F50FE8-31C0-C8A1-6798-48669D4C05F9}"/>
              </a:ext>
            </a:extLst>
          </p:cNvPr>
          <p:cNvSpPr/>
          <p:nvPr/>
        </p:nvSpPr>
        <p:spPr>
          <a:xfrm>
            <a:off x="0" y="3956146"/>
            <a:ext cx="12192000" cy="29018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C675FE6-6B63-264C-B7FE-7B5012DF259D}"/>
              </a:ext>
            </a:extLst>
          </p:cNvPr>
          <p:cNvSpPr/>
          <p:nvPr/>
        </p:nvSpPr>
        <p:spPr>
          <a:xfrm>
            <a:off x="5173983" y="-4"/>
            <a:ext cx="1826281" cy="4381985"/>
          </a:xfrm>
          <a:prstGeom prst="rect">
            <a:avLst/>
          </a:prstGeom>
          <a:solidFill>
            <a:schemeClr val="bg1">
              <a:lumMod val="9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C0A9707-CFC6-C9B8-B49C-E2543B2A7FE3}"/>
              </a:ext>
            </a:extLst>
          </p:cNvPr>
          <p:cNvGrpSpPr/>
          <p:nvPr/>
        </p:nvGrpSpPr>
        <p:grpSpPr>
          <a:xfrm>
            <a:off x="5661303" y="1289322"/>
            <a:ext cx="851655" cy="567771"/>
            <a:chOff x="5744077" y="1527274"/>
            <a:chExt cx="703847" cy="469232"/>
          </a:xfrm>
        </p:grpSpPr>
        <p:sp>
          <p:nvSpPr>
            <p:cNvPr id="16" name="Oval 15">
              <a:extLst>
                <a:ext uri="{FF2B5EF4-FFF2-40B4-BE49-F238E27FC236}">
                  <a16:creationId xmlns:a16="http://schemas.microsoft.com/office/drawing/2014/main" id="{0C54ABE9-62D9-C6F6-505B-99CEC83D779A}"/>
                </a:ext>
              </a:extLst>
            </p:cNvPr>
            <p:cNvSpPr/>
            <p:nvPr/>
          </p:nvSpPr>
          <p:spPr>
            <a:xfrm>
              <a:off x="5978692" y="1527274"/>
              <a:ext cx="469232" cy="469232"/>
            </a:xfrm>
            <a:prstGeom prst="ellipse">
              <a:avLst/>
            </a:prstGeom>
            <a:solidFill>
              <a:schemeClr val="accent1">
                <a:alpha val="5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Oval 14">
              <a:extLst>
                <a:ext uri="{FF2B5EF4-FFF2-40B4-BE49-F238E27FC236}">
                  <a16:creationId xmlns:a16="http://schemas.microsoft.com/office/drawing/2014/main" id="{83FEBBA1-51DB-C43A-067C-1595BBFD2B41}"/>
                </a:ext>
              </a:extLst>
            </p:cNvPr>
            <p:cNvSpPr/>
            <p:nvPr/>
          </p:nvSpPr>
          <p:spPr>
            <a:xfrm>
              <a:off x="5744077" y="1527274"/>
              <a:ext cx="469232" cy="469232"/>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
        <p:nvSpPr>
          <p:cNvPr id="4" name="TextBox 3">
            <a:extLst>
              <a:ext uri="{FF2B5EF4-FFF2-40B4-BE49-F238E27FC236}">
                <a16:creationId xmlns:a16="http://schemas.microsoft.com/office/drawing/2014/main" id="{9A6A4607-FE4F-D10F-C7DB-6113A21CA850}"/>
              </a:ext>
            </a:extLst>
          </p:cNvPr>
          <p:cNvSpPr txBox="1"/>
          <p:nvPr/>
        </p:nvSpPr>
        <p:spPr>
          <a:xfrm>
            <a:off x="2666161" y="2139531"/>
            <a:ext cx="6841937" cy="938719"/>
          </a:xfrm>
          <a:prstGeom prst="rect">
            <a:avLst/>
          </a:prstGeom>
          <a:noFill/>
        </p:spPr>
        <p:txBody>
          <a:bodyPr wrap="none" rtlCol="0">
            <a:spAutoFit/>
          </a:bodyPr>
          <a:lstStyle/>
          <a:p>
            <a:pPr algn="ctr"/>
            <a:r>
              <a:rPr lang="en-US" sz="5500" b="1" dirty="0">
                <a:solidFill>
                  <a:schemeClr val="tx1">
                    <a:lumMod val="75000"/>
                    <a:lumOff val="25000"/>
                  </a:schemeClr>
                </a:solidFill>
                <a:latin typeface="Montserrat" pitchFamily="2" charset="0"/>
              </a:rPr>
              <a:t>Business Strategy</a:t>
            </a:r>
          </a:p>
        </p:txBody>
      </p:sp>
      <p:sp>
        <p:nvSpPr>
          <p:cNvPr id="7" name="TextBox 6">
            <a:extLst>
              <a:ext uri="{FF2B5EF4-FFF2-40B4-BE49-F238E27FC236}">
                <a16:creationId xmlns:a16="http://schemas.microsoft.com/office/drawing/2014/main" id="{60DC3DA7-7741-19A7-D253-4A5E2A33C6AD}"/>
              </a:ext>
            </a:extLst>
          </p:cNvPr>
          <p:cNvSpPr txBox="1"/>
          <p:nvPr/>
        </p:nvSpPr>
        <p:spPr>
          <a:xfrm>
            <a:off x="5218943" y="4633249"/>
            <a:ext cx="1736374" cy="323165"/>
          </a:xfrm>
          <a:prstGeom prst="rect">
            <a:avLst/>
          </a:prstGeom>
          <a:noFill/>
        </p:spPr>
        <p:txBody>
          <a:bodyPr wrap="none" rtlCol="0">
            <a:spAutoFit/>
          </a:bodyPr>
          <a:lstStyle/>
          <a:p>
            <a:pPr algn="ctr"/>
            <a:r>
              <a:rPr lang="en-US" sz="1500" b="1" dirty="0">
                <a:solidFill>
                  <a:schemeClr val="bg1"/>
                </a:solidFill>
                <a:latin typeface="Raleway" pitchFamily="2" charset="0"/>
              </a:rPr>
              <a:t>Date: 01-12-2025</a:t>
            </a:r>
          </a:p>
        </p:txBody>
      </p:sp>
      <p:sp>
        <p:nvSpPr>
          <p:cNvPr id="8" name="TextBox 7">
            <a:extLst>
              <a:ext uri="{FF2B5EF4-FFF2-40B4-BE49-F238E27FC236}">
                <a16:creationId xmlns:a16="http://schemas.microsoft.com/office/drawing/2014/main" id="{052D7300-8AAB-982A-E158-0253F5EFD5FB}"/>
              </a:ext>
            </a:extLst>
          </p:cNvPr>
          <p:cNvSpPr txBox="1"/>
          <p:nvPr/>
        </p:nvSpPr>
        <p:spPr>
          <a:xfrm>
            <a:off x="4019096" y="4941736"/>
            <a:ext cx="4136068" cy="323165"/>
          </a:xfrm>
          <a:prstGeom prst="rect">
            <a:avLst/>
          </a:prstGeom>
          <a:noFill/>
        </p:spPr>
        <p:txBody>
          <a:bodyPr wrap="none" rtlCol="0">
            <a:spAutoFit/>
          </a:bodyPr>
          <a:lstStyle/>
          <a:p>
            <a:pPr algn="ctr"/>
            <a:r>
              <a:rPr lang="en-US" sz="1500" dirty="0">
                <a:solidFill>
                  <a:schemeClr val="bg1"/>
                </a:solidFill>
                <a:latin typeface="Open Sans" pitchFamily="2" charset="0"/>
                <a:ea typeface="Open Sans" pitchFamily="2" charset="0"/>
                <a:cs typeface="Open Sans" pitchFamily="2" charset="0"/>
              </a:rPr>
              <a:t>Business Strategy Company Some Title Here</a:t>
            </a:r>
          </a:p>
        </p:txBody>
      </p:sp>
      <p:sp>
        <p:nvSpPr>
          <p:cNvPr id="17" name="TextBox 16">
            <a:extLst>
              <a:ext uri="{FF2B5EF4-FFF2-40B4-BE49-F238E27FC236}">
                <a16:creationId xmlns:a16="http://schemas.microsoft.com/office/drawing/2014/main" id="{ECF70314-7931-DEF0-486A-BE926381434B}"/>
              </a:ext>
            </a:extLst>
          </p:cNvPr>
          <p:cNvSpPr txBox="1"/>
          <p:nvPr/>
        </p:nvSpPr>
        <p:spPr>
          <a:xfrm>
            <a:off x="8679535" y="6025882"/>
            <a:ext cx="2122697" cy="276999"/>
          </a:xfrm>
          <a:prstGeom prst="rect">
            <a:avLst/>
          </a:prstGeom>
          <a:noFill/>
        </p:spPr>
        <p:txBody>
          <a:bodyPr wrap="none" rtlCol="0">
            <a:spAutoFit/>
          </a:bodyPr>
          <a:lstStyle/>
          <a:p>
            <a:pPr algn="r"/>
            <a:r>
              <a:rPr lang="en-US" sz="1200" spc="300" dirty="0">
                <a:solidFill>
                  <a:schemeClr val="bg1"/>
                </a:solidFill>
                <a:latin typeface="Open Sans" pitchFamily="2" charset="0"/>
                <a:ea typeface="Open Sans" pitchFamily="2" charset="0"/>
                <a:cs typeface="Open Sans" pitchFamily="2" charset="0"/>
              </a:rPr>
              <a:t>www.strategy.com</a:t>
            </a:r>
          </a:p>
        </p:txBody>
      </p:sp>
      <p:sp>
        <p:nvSpPr>
          <p:cNvPr id="18" name="TextBox 17">
            <a:extLst>
              <a:ext uri="{FF2B5EF4-FFF2-40B4-BE49-F238E27FC236}">
                <a16:creationId xmlns:a16="http://schemas.microsoft.com/office/drawing/2014/main" id="{56DA6C5C-E4CE-9EF3-1DC4-931672E5E01B}"/>
              </a:ext>
            </a:extLst>
          </p:cNvPr>
          <p:cNvSpPr txBox="1"/>
          <p:nvPr/>
        </p:nvSpPr>
        <p:spPr>
          <a:xfrm>
            <a:off x="1372028" y="6025882"/>
            <a:ext cx="1869423" cy="276999"/>
          </a:xfrm>
          <a:prstGeom prst="rect">
            <a:avLst/>
          </a:prstGeom>
          <a:noFill/>
        </p:spPr>
        <p:txBody>
          <a:bodyPr wrap="none" rtlCol="0">
            <a:spAutoFit/>
          </a:bodyPr>
          <a:lstStyle/>
          <a:p>
            <a:r>
              <a:rPr lang="en-US" sz="1200" spc="300" dirty="0">
                <a:solidFill>
                  <a:schemeClr val="bg1"/>
                </a:solidFill>
                <a:latin typeface="Open Sans" pitchFamily="2" charset="0"/>
                <a:ea typeface="Open Sans" pitchFamily="2" charset="0"/>
                <a:cs typeface="Open Sans" pitchFamily="2" charset="0"/>
              </a:rPr>
              <a:t>@creativeslides</a:t>
            </a:r>
          </a:p>
        </p:txBody>
      </p:sp>
      <p:sp>
        <p:nvSpPr>
          <p:cNvPr id="19" name="Freeform 5">
            <a:extLst>
              <a:ext uri="{FF2B5EF4-FFF2-40B4-BE49-F238E27FC236}">
                <a16:creationId xmlns:a16="http://schemas.microsoft.com/office/drawing/2014/main" id="{3A06E950-8303-36CE-5351-A8A8C2E4B4C8}"/>
              </a:ext>
            </a:extLst>
          </p:cNvPr>
          <p:cNvSpPr>
            <a:spLocks noEditPoints="1"/>
          </p:cNvSpPr>
          <p:nvPr/>
        </p:nvSpPr>
        <p:spPr bwMode="auto">
          <a:xfrm>
            <a:off x="5956300" y="5926256"/>
            <a:ext cx="279400" cy="476250"/>
          </a:xfrm>
          <a:custGeom>
            <a:avLst/>
            <a:gdLst>
              <a:gd name="T0" fmla="*/ 1205 w 1205"/>
              <a:gd name="T1" fmla="*/ 617 h 2048"/>
              <a:gd name="T2" fmla="*/ 1108 w 1205"/>
              <a:gd name="T3" fmla="*/ 276 h 2048"/>
              <a:gd name="T4" fmla="*/ 765 w 1205"/>
              <a:gd name="T5" fmla="*/ 24 h 2048"/>
              <a:gd name="T6" fmla="*/ 644 w 1205"/>
              <a:gd name="T7" fmla="*/ 0 h 2048"/>
              <a:gd name="T8" fmla="*/ 564 w 1205"/>
              <a:gd name="T9" fmla="*/ 0 h 2048"/>
              <a:gd name="T10" fmla="*/ 547 w 1205"/>
              <a:gd name="T11" fmla="*/ 3 h 2048"/>
              <a:gd name="T12" fmla="*/ 212 w 1205"/>
              <a:gd name="T13" fmla="*/ 145 h 2048"/>
              <a:gd name="T14" fmla="*/ 0 w 1205"/>
              <a:gd name="T15" fmla="*/ 617 h 2048"/>
              <a:gd name="T16" fmla="*/ 0 w 1205"/>
              <a:gd name="T17" fmla="*/ 1429 h 2048"/>
              <a:gd name="T18" fmla="*/ 98 w 1205"/>
              <a:gd name="T19" fmla="*/ 1773 h 2048"/>
              <a:gd name="T20" fmla="*/ 439 w 1205"/>
              <a:gd name="T21" fmla="*/ 2024 h 2048"/>
              <a:gd name="T22" fmla="*/ 564 w 1205"/>
              <a:gd name="T23" fmla="*/ 2048 h 2048"/>
              <a:gd name="T24" fmla="*/ 644 w 1205"/>
              <a:gd name="T25" fmla="*/ 2048 h 2048"/>
              <a:gd name="T26" fmla="*/ 662 w 1205"/>
              <a:gd name="T27" fmla="*/ 2045 h 2048"/>
              <a:gd name="T28" fmla="*/ 995 w 1205"/>
              <a:gd name="T29" fmla="*/ 1901 h 2048"/>
              <a:gd name="T30" fmla="*/ 1205 w 1205"/>
              <a:gd name="T31" fmla="*/ 1433 h 2048"/>
              <a:gd name="T32" fmla="*/ 1205 w 1205"/>
              <a:gd name="T33" fmla="*/ 617 h 2048"/>
              <a:gd name="T34" fmla="*/ 1082 w 1205"/>
              <a:gd name="T35" fmla="*/ 1024 h 2048"/>
              <a:gd name="T36" fmla="*/ 1081 w 1205"/>
              <a:gd name="T37" fmla="*/ 1024 h 2048"/>
              <a:gd name="T38" fmla="*/ 1080 w 1205"/>
              <a:gd name="T39" fmla="*/ 1472 h 2048"/>
              <a:gd name="T40" fmla="*/ 900 w 1205"/>
              <a:gd name="T41" fmla="*/ 1821 h 2048"/>
              <a:gd name="T42" fmla="*/ 345 w 1205"/>
              <a:gd name="T43" fmla="*/ 1849 h 2048"/>
              <a:gd name="T44" fmla="*/ 129 w 1205"/>
              <a:gd name="T45" fmla="*/ 1512 h 2048"/>
              <a:gd name="T46" fmla="*/ 124 w 1205"/>
              <a:gd name="T47" fmla="*/ 1435 h 2048"/>
              <a:gd name="T48" fmla="*/ 123 w 1205"/>
              <a:gd name="T49" fmla="*/ 613 h 2048"/>
              <a:gd name="T50" fmla="*/ 327 w 1205"/>
              <a:gd name="T51" fmla="*/ 211 h 2048"/>
              <a:gd name="T52" fmla="*/ 878 w 1205"/>
              <a:gd name="T53" fmla="*/ 210 h 2048"/>
              <a:gd name="T54" fmla="*/ 1079 w 1205"/>
              <a:gd name="T55" fmla="*/ 550 h 2048"/>
              <a:gd name="T56" fmla="*/ 1082 w 1205"/>
              <a:gd name="T57" fmla="*/ 618 h 2048"/>
              <a:gd name="T58" fmla="*/ 1082 w 1205"/>
              <a:gd name="T59" fmla="*/ 1024 h 2048"/>
              <a:gd name="T60" fmla="*/ 664 w 1205"/>
              <a:gd name="T61" fmla="*/ 477 h 2048"/>
              <a:gd name="T62" fmla="*/ 603 w 1205"/>
              <a:gd name="T63" fmla="*/ 408 h 2048"/>
              <a:gd name="T64" fmla="*/ 541 w 1205"/>
              <a:gd name="T65" fmla="*/ 476 h 2048"/>
              <a:gd name="T66" fmla="*/ 541 w 1205"/>
              <a:gd name="T67" fmla="*/ 744 h 2048"/>
              <a:gd name="T68" fmla="*/ 603 w 1205"/>
              <a:gd name="T69" fmla="*/ 812 h 2048"/>
              <a:gd name="T70" fmla="*/ 664 w 1205"/>
              <a:gd name="T71" fmla="*/ 744 h 2048"/>
              <a:gd name="T72" fmla="*/ 664 w 1205"/>
              <a:gd name="T73" fmla="*/ 610 h 2048"/>
              <a:gd name="T74" fmla="*/ 664 w 1205"/>
              <a:gd name="T75" fmla="*/ 47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5" h="2048">
                <a:moveTo>
                  <a:pt x="1205" y="617"/>
                </a:moveTo>
                <a:cubicBezTo>
                  <a:pt x="1205" y="494"/>
                  <a:pt x="1176" y="380"/>
                  <a:pt x="1108" y="276"/>
                </a:cubicBezTo>
                <a:cubicBezTo>
                  <a:pt x="1025" y="150"/>
                  <a:pt x="911" y="64"/>
                  <a:pt x="765" y="24"/>
                </a:cubicBezTo>
                <a:cubicBezTo>
                  <a:pt x="726" y="13"/>
                  <a:pt x="685" y="8"/>
                  <a:pt x="644" y="0"/>
                </a:cubicBezTo>
                <a:cubicBezTo>
                  <a:pt x="618" y="0"/>
                  <a:pt x="591" y="0"/>
                  <a:pt x="564" y="0"/>
                </a:cubicBezTo>
                <a:cubicBezTo>
                  <a:pt x="558" y="1"/>
                  <a:pt x="553" y="3"/>
                  <a:pt x="547" y="3"/>
                </a:cubicBezTo>
                <a:cubicBezTo>
                  <a:pt x="420" y="15"/>
                  <a:pt x="308" y="62"/>
                  <a:pt x="212" y="145"/>
                </a:cubicBezTo>
                <a:cubicBezTo>
                  <a:pt x="69" y="269"/>
                  <a:pt x="0" y="428"/>
                  <a:pt x="0" y="617"/>
                </a:cubicBezTo>
                <a:cubicBezTo>
                  <a:pt x="0" y="888"/>
                  <a:pt x="1" y="1158"/>
                  <a:pt x="0" y="1429"/>
                </a:cubicBezTo>
                <a:cubicBezTo>
                  <a:pt x="0" y="1553"/>
                  <a:pt x="29" y="1669"/>
                  <a:pt x="98" y="1773"/>
                </a:cubicBezTo>
                <a:cubicBezTo>
                  <a:pt x="181" y="1898"/>
                  <a:pt x="294" y="1984"/>
                  <a:pt x="439" y="2024"/>
                </a:cubicBezTo>
                <a:cubicBezTo>
                  <a:pt x="480" y="2035"/>
                  <a:pt x="522" y="2040"/>
                  <a:pt x="564" y="2048"/>
                </a:cubicBezTo>
                <a:cubicBezTo>
                  <a:pt x="591" y="2048"/>
                  <a:pt x="618" y="2048"/>
                  <a:pt x="644" y="2048"/>
                </a:cubicBezTo>
                <a:cubicBezTo>
                  <a:pt x="650" y="2047"/>
                  <a:pt x="656" y="2045"/>
                  <a:pt x="662" y="2045"/>
                </a:cubicBezTo>
                <a:cubicBezTo>
                  <a:pt x="788" y="2032"/>
                  <a:pt x="900" y="1985"/>
                  <a:pt x="995" y="1901"/>
                </a:cubicBezTo>
                <a:cubicBezTo>
                  <a:pt x="1136" y="1777"/>
                  <a:pt x="1205" y="1620"/>
                  <a:pt x="1205" y="1433"/>
                </a:cubicBezTo>
                <a:cubicBezTo>
                  <a:pt x="1205" y="1161"/>
                  <a:pt x="1204" y="889"/>
                  <a:pt x="1205" y="617"/>
                </a:cubicBezTo>
                <a:close/>
                <a:moveTo>
                  <a:pt x="1082" y="1024"/>
                </a:moveTo>
                <a:cubicBezTo>
                  <a:pt x="1081" y="1024"/>
                  <a:pt x="1081" y="1024"/>
                  <a:pt x="1081" y="1024"/>
                </a:cubicBezTo>
                <a:cubicBezTo>
                  <a:pt x="1081" y="1173"/>
                  <a:pt x="1084" y="1323"/>
                  <a:pt x="1080" y="1472"/>
                </a:cubicBezTo>
                <a:cubicBezTo>
                  <a:pt x="1075" y="1615"/>
                  <a:pt x="1012" y="1733"/>
                  <a:pt x="900" y="1821"/>
                </a:cubicBezTo>
                <a:cubicBezTo>
                  <a:pt x="733" y="1951"/>
                  <a:pt x="524" y="1961"/>
                  <a:pt x="345" y="1849"/>
                </a:cubicBezTo>
                <a:cubicBezTo>
                  <a:pt x="222" y="1771"/>
                  <a:pt x="150" y="1657"/>
                  <a:pt x="129" y="1512"/>
                </a:cubicBezTo>
                <a:cubicBezTo>
                  <a:pt x="125" y="1487"/>
                  <a:pt x="124" y="1461"/>
                  <a:pt x="124" y="1435"/>
                </a:cubicBezTo>
                <a:cubicBezTo>
                  <a:pt x="123" y="1161"/>
                  <a:pt x="123" y="887"/>
                  <a:pt x="123" y="613"/>
                </a:cubicBezTo>
                <a:cubicBezTo>
                  <a:pt x="124" y="445"/>
                  <a:pt x="191" y="311"/>
                  <a:pt x="327" y="211"/>
                </a:cubicBezTo>
                <a:cubicBezTo>
                  <a:pt x="484" y="95"/>
                  <a:pt x="720" y="95"/>
                  <a:pt x="878" y="210"/>
                </a:cubicBezTo>
                <a:cubicBezTo>
                  <a:pt x="994" y="295"/>
                  <a:pt x="1061" y="408"/>
                  <a:pt x="1079" y="550"/>
                </a:cubicBezTo>
                <a:cubicBezTo>
                  <a:pt x="1082" y="573"/>
                  <a:pt x="1082" y="596"/>
                  <a:pt x="1082" y="618"/>
                </a:cubicBezTo>
                <a:cubicBezTo>
                  <a:pt x="1082" y="753"/>
                  <a:pt x="1082" y="889"/>
                  <a:pt x="1082" y="1024"/>
                </a:cubicBezTo>
                <a:close/>
                <a:moveTo>
                  <a:pt x="664" y="477"/>
                </a:moveTo>
                <a:cubicBezTo>
                  <a:pt x="664" y="435"/>
                  <a:pt x="639" y="408"/>
                  <a:pt x="603" y="408"/>
                </a:cubicBezTo>
                <a:cubicBezTo>
                  <a:pt x="566" y="408"/>
                  <a:pt x="541" y="435"/>
                  <a:pt x="541" y="476"/>
                </a:cubicBezTo>
                <a:cubicBezTo>
                  <a:pt x="541" y="565"/>
                  <a:pt x="541" y="655"/>
                  <a:pt x="541" y="744"/>
                </a:cubicBezTo>
                <a:cubicBezTo>
                  <a:pt x="541" y="785"/>
                  <a:pt x="566" y="812"/>
                  <a:pt x="603" y="812"/>
                </a:cubicBezTo>
                <a:cubicBezTo>
                  <a:pt x="639" y="813"/>
                  <a:pt x="664" y="786"/>
                  <a:pt x="664" y="744"/>
                </a:cubicBezTo>
                <a:cubicBezTo>
                  <a:pt x="664" y="700"/>
                  <a:pt x="664" y="655"/>
                  <a:pt x="664" y="610"/>
                </a:cubicBezTo>
                <a:cubicBezTo>
                  <a:pt x="664" y="566"/>
                  <a:pt x="664" y="521"/>
                  <a:pt x="664" y="4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cxnSp>
        <p:nvCxnSpPr>
          <p:cNvPr id="20" name="Straight Connector 19">
            <a:extLst>
              <a:ext uri="{FF2B5EF4-FFF2-40B4-BE49-F238E27FC236}">
                <a16:creationId xmlns:a16="http://schemas.microsoft.com/office/drawing/2014/main" id="{B791DE43-28D4-E550-D1AF-A615B5AF6D9B}"/>
              </a:ext>
            </a:extLst>
          </p:cNvPr>
          <p:cNvCxnSpPr>
            <a:cxnSpLocks/>
          </p:cNvCxnSpPr>
          <p:nvPr/>
        </p:nvCxnSpPr>
        <p:spPr>
          <a:xfrm>
            <a:off x="3543315" y="6164381"/>
            <a:ext cx="16478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1BC7CB-AAC8-F1BA-3674-31DD2EDA4D29}"/>
              </a:ext>
            </a:extLst>
          </p:cNvPr>
          <p:cNvCxnSpPr>
            <a:cxnSpLocks/>
          </p:cNvCxnSpPr>
          <p:nvPr/>
        </p:nvCxnSpPr>
        <p:spPr>
          <a:xfrm>
            <a:off x="6914218" y="6164381"/>
            <a:ext cx="16478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2186450-DA69-479C-7483-C40257DCD67B}"/>
              </a:ext>
            </a:extLst>
          </p:cNvPr>
          <p:cNvSpPr txBox="1"/>
          <p:nvPr/>
        </p:nvSpPr>
        <p:spPr>
          <a:xfrm>
            <a:off x="3599910" y="2948703"/>
            <a:ext cx="4974439" cy="584775"/>
          </a:xfrm>
          <a:prstGeom prst="rect">
            <a:avLst/>
          </a:prstGeom>
          <a:noFill/>
        </p:spPr>
        <p:txBody>
          <a:bodyPr wrap="none" rtlCol="0">
            <a:spAutoFit/>
          </a:bodyPr>
          <a:lstStyle/>
          <a:p>
            <a:pPr algn="ctr"/>
            <a:r>
              <a:rPr lang="en-US" sz="3200" dirty="0">
                <a:solidFill>
                  <a:schemeClr val="bg1">
                    <a:lumMod val="75000"/>
                  </a:schemeClr>
                </a:solidFill>
                <a:latin typeface="Montserrat Medium" pitchFamily="2" charset="0"/>
              </a:rPr>
              <a:t>Presentation Template</a:t>
            </a:r>
          </a:p>
        </p:txBody>
      </p:sp>
      <p:cxnSp>
        <p:nvCxnSpPr>
          <p:cNvPr id="6" name="Straight Connector 5">
            <a:extLst>
              <a:ext uri="{FF2B5EF4-FFF2-40B4-BE49-F238E27FC236}">
                <a16:creationId xmlns:a16="http://schemas.microsoft.com/office/drawing/2014/main" id="{84A8FDCF-FF6B-FA95-1462-83B495483803}"/>
              </a:ext>
            </a:extLst>
          </p:cNvPr>
          <p:cNvCxnSpPr>
            <a:cxnSpLocks/>
          </p:cNvCxnSpPr>
          <p:nvPr/>
        </p:nvCxnSpPr>
        <p:spPr>
          <a:xfrm>
            <a:off x="1138899" y="3956146"/>
            <a:ext cx="9896462" cy="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47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B440646-8078-6712-F9B3-788A37BDC6C2}"/>
              </a:ext>
            </a:extLst>
          </p:cNvPr>
          <p:cNvSpPr>
            <a:spLocks noGrp="1"/>
          </p:cNvSpPr>
          <p:nvPr>
            <p:ph type="pic" sz="quarter" idx="10"/>
          </p:nvPr>
        </p:nvSpPr>
        <p:spPr/>
        <p:txBody>
          <a:bodyPr/>
          <a:lstStyle/>
          <a:p>
            <a:endParaRPr lang="fr-FR"/>
          </a:p>
        </p:txBody>
      </p:sp>
      <p:sp>
        <p:nvSpPr>
          <p:cNvPr id="14" name="Rectangle 13">
            <a:extLst>
              <a:ext uri="{FF2B5EF4-FFF2-40B4-BE49-F238E27FC236}">
                <a16:creationId xmlns:a16="http://schemas.microsoft.com/office/drawing/2014/main" id="{055A498A-72A1-4413-8B16-1CA2B3A781E7}"/>
              </a:ext>
            </a:extLst>
          </p:cNvPr>
          <p:cNvSpPr/>
          <p:nvPr/>
        </p:nvSpPr>
        <p:spPr>
          <a:xfrm>
            <a:off x="0" y="3988547"/>
            <a:ext cx="12192000" cy="2869453"/>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753139-D7FA-4AE3-8E69-2B0A9EA38160}"/>
              </a:ext>
            </a:extLst>
          </p:cNvPr>
          <p:cNvSpPr/>
          <p:nvPr/>
        </p:nvSpPr>
        <p:spPr>
          <a:xfrm>
            <a:off x="568841" y="1888455"/>
            <a:ext cx="3591200" cy="1964272"/>
          </a:xfrm>
          <a:prstGeom prst="rect">
            <a:avLst/>
          </a:prstGeom>
          <a:solidFill>
            <a:schemeClr val="accent1"/>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F9A6D8-4FB5-4D53-A203-B666697B4198}"/>
              </a:ext>
            </a:extLst>
          </p:cNvPr>
          <p:cNvSpPr/>
          <p:nvPr/>
        </p:nvSpPr>
        <p:spPr>
          <a:xfrm>
            <a:off x="8031960" y="1888455"/>
            <a:ext cx="3591200" cy="1964272"/>
          </a:xfrm>
          <a:prstGeom prst="rect">
            <a:avLst/>
          </a:prstGeom>
          <a:solidFill>
            <a:schemeClr val="accent3"/>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68FE67-170C-42F6-B21B-DE2832FBA9D2}"/>
              </a:ext>
            </a:extLst>
          </p:cNvPr>
          <p:cNvSpPr/>
          <p:nvPr/>
        </p:nvSpPr>
        <p:spPr>
          <a:xfrm>
            <a:off x="4300400" y="1888455"/>
            <a:ext cx="3591200" cy="1964272"/>
          </a:xfrm>
          <a:prstGeom prst="rect">
            <a:avLst/>
          </a:prstGeom>
          <a:solidFill>
            <a:schemeClr val="accent2"/>
          </a:solidFill>
          <a:ln>
            <a:noFill/>
          </a:ln>
          <a:effectLst>
            <a:glow>
              <a:schemeClr val="accent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DE797E-76E0-491C-A4CE-8AE1B3579848}"/>
              </a:ext>
            </a:extLst>
          </p:cNvPr>
          <p:cNvSpPr txBox="1"/>
          <p:nvPr/>
        </p:nvSpPr>
        <p:spPr>
          <a:xfrm>
            <a:off x="888108" y="2800959"/>
            <a:ext cx="2581815" cy="760208"/>
          </a:xfrm>
          <a:prstGeom prst="rect">
            <a:avLst/>
          </a:prstGeom>
          <a:noFill/>
        </p:spPr>
        <p:txBody>
          <a:bodyPr wrap="square" rtlCol="0">
            <a:spAutoFit/>
          </a:bodyPr>
          <a:lstStyle/>
          <a:p>
            <a:pPr>
              <a:lnSpc>
                <a:spcPts val="1800"/>
              </a:lnSpc>
            </a:pPr>
            <a:r>
              <a:rPr lang="en-US" sz="1000" b="0" i="0" dirty="0">
                <a:solidFill>
                  <a:schemeClr val="bg1"/>
                </a:solidFill>
                <a:effectLst/>
                <a:latin typeface="Open Sans" panose="020B0606030504020204" pitchFamily="34" charset="0"/>
              </a:rPr>
              <a:t>Lorem ipsum dolor sit amet,</a:t>
            </a:r>
          </a:p>
          <a:p>
            <a:pPr>
              <a:lnSpc>
                <a:spcPts val="1800"/>
              </a:lnSpc>
            </a:pPr>
            <a:r>
              <a:rPr lang="en-US" sz="1000" b="0" i="0" dirty="0">
                <a:solidFill>
                  <a:schemeClr val="bg1"/>
                </a:solidFill>
                <a:effectLst/>
                <a:latin typeface="Open Sans" panose="020B0606030504020204" pitchFamily="34" charset="0"/>
              </a:rPr>
              <a:t>Consectetur</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adipiscing</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elit. Praesent ornare pellentesque cursus.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041C8E99-F777-4F14-9F57-04EC4156B55E}"/>
              </a:ext>
            </a:extLst>
          </p:cNvPr>
          <p:cNvSpPr txBox="1"/>
          <p:nvPr/>
        </p:nvSpPr>
        <p:spPr>
          <a:xfrm>
            <a:off x="888108" y="2521513"/>
            <a:ext cx="2581815" cy="323165"/>
          </a:xfrm>
          <a:prstGeom prst="rect">
            <a:avLst/>
          </a:prstGeom>
          <a:noFill/>
        </p:spPr>
        <p:txBody>
          <a:bodyPr wrap="square" rtlCol="0">
            <a:spAutoFit/>
          </a:bodyPr>
          <a:lstStyle/>
          <a:p>
            <a:r>
              <a:rPr lang="en-US" sz="15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01. Products and Services</a:t>
            </a:r>
            <a:endParaRPr lang="en-US" sz="15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0" name="TextBox 19">
            <a:extLst>
              <a:ext uri="{FF2B5EF4-FFF2-40B4-BE49-F238E27FC236}">
                <a16:creationId xmlns:a16="http://schemas.microsoft.com/office/drawing/2014/main" id="{1C49D55F-77A7-452E-8418-5AABE6C0159C}"/>
              </a:ext>
            </a:extLst>
          </p:cNvPr>
          <p:cNvSpPr txBox="1"/>
          <p:nvPr/>
        </p:nvSpPr>
        <p:spPr>
          <a:xfrm>
            <a:off x="4619667" y="2800959"/>
            <a:ext cx="2581815" cy="760208"/>
          </a:xfrm>
          <a:prstGeom prst="rect">
            <a:avLst/>
          </a:prstGeom>
          <a:noFill/>
        </p:spPr>
        <p:txBody>
          <a:bodyPr wrap="square" rtlCol="0">
            <a:spAutoFit/>
          </a:bodyPr>
          <a:lstStyle/>
          <a:p>
            <a:pPr>
              <a:lnSpc>
                <a:spcPts val="1800"/>
              </a:lnSpc>
            </a:pPr>
            <a:r>
              <a:rPr lang="en-US" sz="1000" b="0" i="0" dirty="0">
                <a:solidFill>
                  <a:schemeClr val="bg1"/>
                </a:solidFill>
                <a:effectLst/>
                <a:latin typeface="Open Sans" panose="020B0606030504020204" pitchFamily="34" charset="0"/>
              </a:rPr>
              <a:t>Lorem ipsum dolor sit amet,</a:t>
            </a:r>
          </a:p>
          <a:p>
            <a:pPr>
              <a:lnSpc>
                <a:spcPts val="1800"/>
              </a:lnSpc>
            </a:pPr>
            <a:r>
              <a:rPr lang="en-US" sz="1000" b="0" i="0" dirty="0">
                <a:solidFill>
                  <a:schemeClr val="bg1"/>
                </a:solidFill>
                <a:effectLst/>
                <a:latin typeface="Open Sans" panose="020B0606030504020204" pitchFamily="34" charset="0"/>
              </a:rPr>
              <a:t>Consectetur</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adipiscing</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elit. Praesent ornare pellentesque cursus.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FEE347C8-52E4-45F0-909F-635D8884E392}"/>
              </a:ext>
            </a:extLst>
          </p:cNvPr>
          <p:cNvSpPr txBox="1"/>
          <p:nvPr/>
        </p:nvSpPr>
        <p:spPr>
          <a:xfrm>
            <a:off x="4619667" y="2521513"/>
            <a:ext cx="2581815" cy="323165"/>
          </a:xfrm>
          <a:prstGeom prst="rect">
            <a:avLst/>
          </a:prstGeom>
          <a:noFill/>
        </p:spPr>
        <p:txBody>
          <a:bodyPr wrap="square" rtlCol="0">
            <a:spAutoFit/>
          </a:bodyPr>
          <a:lstStyle/>
          <a:p>
            <a:r>
              <a:rPr lang="en-US" sz="15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02. Products and Services</a:t>
            </a:r>
            <a:endParaRPr lang="en-US" sz="15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2" name="TextBox 21">
            <a:extLst>
              <a:ext uri="{FF2B5EF4-FFF2-40B4-BE49-F238E27FC236}">
                <a16:creationId xmlns:a16="http://schemas.microsoft.com/office/drawing/2014/main" id="{12410D7D-C56B-4AE9-9D10-26D3262EE3D0}"/>
              </a:ext>
            </a:extLst>
          </p:cNvPr>
          <p:cNvSpPr txBox="1"/>
          <p:nvPr/>
        </p:nvSpPr>
        <p:spPr>
          <a:xfrm>
            <a:off x="8351227" y="2800959"/>
            <a:ext cx="2581815" cy="760208"/>
          </a:xfrm>
          <a:prstGeom prst="rect">
            <a:avLst/>
          </a:prstGeom>
          <a:noFill/>
        </p:spPr>
        <p:txBody>
          <a:bodyPr wrap="square" rtlCol="0">
            <a:spAutoFit/>
          </a:bodyPr>
          <a:lstStyle/>
          <a:p>
            <a:pPr>
              <a:lnSpc>
                <a:spcPts val="1800"/>
              </a:lnSpc>
            </a:pPr>
            <a:r>
              <a:rPr lang="en-US" sz="1000" b="0" i="0" dirty="0">
                <a:solidFill>
                  <a:schemeClr val="bg1"/>
                </a:solidFill>
                <a:effectLst/>
                <a:latin typeface="Open Sans" panose="020B0606030504020204" pitchFamily="34" charset="0"/>
              </a:rPr>
              <a:t>Lorem ipsum dolor sit amet,</a:t>
            </a:r>
          </a:p>
          <a:p>
            <a:pPr>
              <a:lnSpc>
                <a:spcPts val="1800"/>
              </a:lnSpc>
            </a:pPr>
            <a:r>
              <a:rPr lang="en-US" sz="1000" b="0" i="0" dirty="0">
                <a:solidFill>
                  <a:schemeClr val="bg1"/>
                </a:solidFill>
                <a:effectLst/>
                <a:latin typeface="Open Sans" panose="020B0606030504020204" pitchFamily="34" charset="0"/>
              </a:rPr>
              <a:t>Consectetur</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adipiscing</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elit. Praesent ornare pellentesque cursus.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BCB48F95-C31D-48E8-A0C9-B199E42A58B1}"/>
              </a:ext>
            </a:extLst>
          </p:cNvPr>
          <p:cNvSpPr txBox="1"/>
          <p:nvPr/>
        </p:nvSpPr>
        <p:spPr>
          <a:xfrm>
            <a:off x="8351227" y="2521513"/>
            <a:ext cx="2581815" cy="323165"/>
          </a:xfrm>
          <a:prstGeom prst="rect">
            <a:avLst/>
          </a:prstGeom>
          <a:noFill/>
        </p:spPr>
        <p:txBody>
          <a:bodyPr wrap="square" rtlCol="0">
            <a:spAutoFit/>
          </a:bodyPr>
          <a:lstStyle/>
          <a:p>
            <a:r>
              <a:rPr lang="en-US" sz="15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03. Products and Services</a:t>
            </a:r>
            <a:endParaRPr lang="en-US" sz="15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5" name="Freeform 19">
            <a:extLst>
              <a:ext uri="{FF2B5EF4-FFF2-40B4-BE49-F238E27FC236}">
                <a16:creationId xmlns:a16="http://schemas.microsoft.com/office/drawing/2014/main" id="{49825DC1-CFB0-4A61-8C1B-31F89AC2325F}"/>
              </a:ext>
            </a:extLst>
          </p:cNvPr>
          <p:cNvSpPr>
            <a:spLocks noEditPoints="1"/>
          </p:cNvSpPr>
          <p:nvPr/>
        </p:nvSpPr>
        <p:spPr bwMode="auto">
          <a:xfrm>
            <a:off x="8430739" y="2099507"/>
            <a:ext cx="338074" cy="338074"/>
          </a:xfrm>
          <a:custGeom>
            <a:avLst/>
            <a:gdLst>
              <a:gd name="T0" fmla="*/ 148 w 160"/>
              <a:gd name="T1" fmla="*/ 64 h 160"/>
              <a:gd name="T2" fmla="*/ 143 w 160"/>
              <a:gd name="T3" fmla="*/ 36 h 160"/>
              <a:gd name="T4" fmla="*/ 129 w 160"/>
              <a:gd name="T5" fmla="*/ 17 h 160"/>
              <a:gd name="T6" fmla="*/ 124 w 160"/>
              <a:gd name="T7" fmla="*/ 16 h 160"/>
              <a:gd name="T8" fmla="*/ 96 w 160"/>
              <a:gd name="T9" fmla="*/ 12 h 160"/>
              <a:gd name="T10" fmla="*/ 89 w 160"/>
              <a:gd name="T11" fmla="*/ 0 h 160"/>
              <a:gd name="T12" fmla="*/ 66 w 160"/>
              <a:gd name="T13" fmla="*/ 3 h 160"/>
              <a:gd name="T14" fmla="*/ 43 w 160"/>
              <a:gd name="T15" fmla="*/ 21 h 160"/>
              <a:gd name="T16" fmla="*/ 33 w 160"/>
              <a:gd name="T17" fmla="*/ 16 h 160"/>
              <a:gd name="T18" fmla="*/ 17 w 160"/>
              <a:gd name="T19" fmla="*/ 30 h 160"/>
              <a:gd name="T20" fmla="*/ 20 w 160"/>
              <a:gd name="T21" fmla="*/ 43 h 160"/>
              <a:gd name="T22" fmla="*/ 4 w 160"/>
              <a:gd name="T23" fmla="*/ 66 h 160"/>
              <a:gd name="T24" fmla="*/ 0 w 160"/>
              <a:gd name="T25" fmla="*/ 90 h 160"/>
              <a:gd name="T26" fmla="*/ 11 w 160"/>
              <a:gd name="T27" fmla="*/ 96 h 160"/>
              <a:gd name="T28" fmla="*/ 16 w 160"/>
              <a:gd name="T29" fmla="*/ 124 h 160"/>
              <a:gd name="T30" fmla="*/ 30 w 160"/>
              <a:gd name="T31" fmla="*/ 143 h 160"/>
              <a:gd name="T32" fmla="*/ 36 w 160"/>
              <a:gd name="T33" fmla="*/ 144 h 160"/>
              <a:gd name="T34" fmla="*/ 64 w 160"/>
              <a:gd name="T35" fmla="*/ 149 h 160"/>
              <a:gd name="T36" fmla="*/ 70 w 160"/>
              <a:gd name="T37" fmla="*/ 160 h 160"/>
              <a:gd name="T38" fmla="*/ 94 w 160"/>
              <a:gd name="T39" fmla="*/ 156 h 160"/>
              <a:gd name="T40" fmla="*/ 117 w 160"/>
              <a:gd name="T41" fmla="*/ 140 h 160"/>
              <a:gd name="T42" fmla="*/ 126 w 160"/>
              <a:gd name="T43" fmla="*/ 145 h 160"/>
              <a:gd name="T44" fmla="*/ 143 w 160"/>
              <a:gd name="T45" fmla="*/ 130 h 160"/>
              <a:gd name="T46" fmla="*/ 139 w 160"/>
              <a:gd name="T47" fmla="*/ 117 h 160"/>
              <a:gd name="T48" fmla="*/ 156 w 160"/>
              <a:gd name="T49" fmla="*/ 94 h 160"/>
              <a:gd name="T50" fmla="*/ 160 w 160"/>
              <a:gd name="T51" fmla="*/ 71 h 160"/>
              <a:gd name="T52" fmla="*/ 80 w 160"/>
              <a:gd name="T53" fmla="*/ 122 h 160"/>
              <a:gd name="T54" fmla="*/ 80 w 160"/>
              <a:gd name="T55" fmla="*/ 38 h 160"/>
              <a:gd name="T56" fmla="*/ 80 w 160"/>
              <a:gd name="T57" fmla="*/ 122 h 160"/>
              <a:gd name="T58" fmla="*/ 49 w 160"/>
              <a:gd name="T59" fmla="*/ 68 h 160"/>
              <a:gd name="T60" fmla="*/ 80 w 160"/>
              <a:gd name="T61" fmla="*/ 113 h 160"/>
              <a:gd name="T62" fmla="*/ 112 w 160"/>
              <a:gd name="T63" fmla="*/ 80 h 160"/>
              <a:gd name="T64" fmla="*/ 80 w 160"/>
              <a:gd name="T65" fmla="*/ 103 h 160"/>
              <a:gd name="T66" fmla="*/ 63 w 160"/>
              <a:gd name="T67" fmla="*/ 64 h 160"/>
              <a:gd name="T68" fmla="*/ 89 w 160"/>
              <a:gd name="T69" fmla="*/ 59 h 160"/>
              <a:gd name="T70" fmla="*/ 80 w 160"/>
              <a:gd name="T71" fmla="*/ 10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57" y="66"/>
                </a:moveTo>
                <a:cubicBezTo>
                  <a:pt x="148" y="64"/>
                  <a:pt x="148" y="64"/>
                  <a:pt x="148" y="64"/>
                </a:cubicBezTo>
                <a:cubicBezTo>
                  <a:pt x="146" y="57"/>
                  <a:pt x="143" y="50"/>
                  <a:pt x="139" y="43"/>
                </a:cubicBezTo>
                <a:cubicBezTo>
                  <a:pt x="143" y="36"/>
                  <a:pt x="143" y="36"/>
                  <a:pt x="143" y="36"/>
                </a:cubicBezTo>
                <a:cubicBezTo>
                  <a:pt x="145" y="34"/>
                  <a:pt x="144" y="32"/>
                  <a:pt x="143" y="30"/>
                </a:cubicBezTo>
                <a:cubicBezTo>
                  <a:pt x="129" y="17"/>
                  <a:pt x="129" y="17"/>
                  <a:pt x="129" y="17"/>
                </a:cubicBezTo>
                <a:cubicBezTo>
                  <a:pt x="129" y="16"/>
                  <a:pt x="127" y="16"/>
                  <a:pt x="126" y="16"/>
                </a:cubicBezTo>
                <a:cubicBezTo>
                  <a:pt x="125" y="16"/>
                  <a:pt x="124" y="16"/>
                  <a:pt x="124" y="16"/>
                </a:cubicBezTo>
                <a:cubicBezTo>
                  <a:pt x="117" y="21"/>
                  <a:pt x="117" y="21"/>
                  <a:pt x="117" y="21"/>
                </a:cubicBezTo>
                <a:cubicBezTo>
                  <a:pt x="110" y="16"/>
                  <a:pt x="103" y="13"/>
                  <a:pt x="96" y="12"/>
                </a:cubicBezTo>
                <a:cubicBezTo>
                  <a:pt x="94" y="3"/>
                  <a:pt x="94" y="3"/>
                  <a:pt x="94" y="3"/>
                </a:cubicBezTo>
                <a:cubicBezTo>
                  <a:pt x="93" y="1"/>
                  <a:pt x="91" y="0"/>
                  <a:pt x="89" y="0"/>
                </a:cubicBezTo>
                <a:cubicBezTo>
                  <a:pt x="70" y="0"/>
                  <a:pt x="70" y="0"/>
                  <a:pt x="70" y="0"/>
                </a:cubicBezTo>
                <a:cubicBezTo>
                  <a:pt x="68" y="0"/>
                  <a:pt x="66" y="1"/>
                  <a:pt x="66" y="3"/>
                </a:cubicBezTo>
                <a:cubicBezTo>
                  <a:pt x="64" y="12"/>
                  <a:pt x="64" y="12"/>
                  <a:pt x="64" y="12"/>
                </a:cubicBezTo>
                <a:cubicBezTo>
                  <a:pt x="56" y="13"/>
                  <a:pt x="49" y="16"/>
                  <a:pt x="43" y="21"/>
                </a:cubicBezTo>
                <a:cubicBezTo>
                  <a:pt x="36" y="16"/>
                  <a:pt x="36" y="16"/>
                  <a:pt x="36" y="16"/>
                </a:cubicBezTo>
                <a:cubicBezTo>
                  <a:pt x="35" y="16"/>
                  <a:pt x="34" y="16"/>
                  <a:pt x="33" y="16"/>
                </a:cubicBezTo>
                <a:cubicBezTo>
                  <a:pt x="32" y="16"/>
                  <a:pt x="31" y="16"/>
                  <a:pt x="30" y="17"/>
                </a:cubicBezTo>
                <a:cubicBezTo>
                  <a:pt x="17" y="30"/>
                  <a:pt x="17" y="30"/>
                  <a:pt x="17" y="30"/>
                </a:cubicBezTo>
                <a:cubicBezTo>
                  <a:pt x="15" y="32"/>
                  <a:pt x="15" y="34"/>
                  <a:pt x="16" y="36"/>
                </a:cubicBezTo>
                <a:cubicBezTo>
                  <a:pt x="20" y="43"/>
                  <a:pt x="20" y="43"/>
                  <a:pt x="20" y="43"/>
                </a:cubicBezTo>
                <a:cubicBezTo>
                  <a:pt x="16" y="49"/>
                  <a:pt x="13" y="57"/>
                  <a:pt x="11" y="64"/>
                </a:cubicBezTo>
                <a:cubicBezTo>
                  <a:pt x="4" y="66"/>
                  <a:pt x="4" y="66"/>
                  <a:pt x="4" y="66"/>
                </a:cubicBezTo>
                <a:cubicBezTo>
                  <a:pt x="2" y="67"/>
                  <a:pt x="0" y="69"/>
                  <a:pt x="0" y="71"/>
                </a:cubicBezTo>
                <a:cubicBezTo>
                  <a:pt x="0" y="90"/>
                  <a:pt x="0" y="90"/>
                  <a:pt x="0" y="90"/>
                </a:cubicBezTo>
                <a:cubicBezTo>
                  <a:pt x="0" y="92"/>
                  <a:pt x="2" y="94"/>
                  <a:pt x="4" y="94"/>
                </a:cubicBezTo>
                <a:cubicBezTo>
                  <a:pt x="11" y="96"/>
                  <a:pt x="11" y="96"/>
                  <a:pt x="11" y="96"/>
                </a:cubicBezTo>
                <a:cubicBezTo>
                  <a:pt x="13" y="104"/>
                  <a:pt x="16" y="111"/>
                  <a:pt x="20" y="117"/>
                </a:cubicBezTo>
                <a:cubicBezTo>
                  <a:pt x="16" y="124"/>
                  <a:pt x="16" y="124"/>
                  <a:pt x="16" y="124"/>
                </a:cubicBezTo>
                <a:cubicBezTo>
                  <a:pt x="15" y="126"/>
                  <a:pt x="15" y="128"/>
                  <a:pt x="17" y="130"/>
                </a:cubicBezTo>
                <a:cubicBezTo>
                  <a:pt x="30" y="143"/>
                  <a:pt x="30" y="143"/>
                  <a:pt x="30" y="143"/>
                </a:cubicBezTo>
                <a:cubicBezTo>
                  <a:pt x="31" y="144"/>
                  <a:pt x="32" y="145"/>
                  <a:pt x="33" y="145"/>
                </a:cubicBezTo>
                <a:cubicBezTo>
                  <a:pt x="34" y="145"/>
                  <a:pt x="35" y="144"/>
                  <a:pt x="36" y="144"/>
                </a:cubicBezTo>
                <a:cubicBezTo>
                  <a:pt x="43" y="140"/>
                  <a:pt x="43" y="140"/>
                  <a:pt x="43" y="140"/>
                </a:cubicBezTo>
                <a:cubicBezTo>
                  <a:pt x="49" y="144"/>
                  <a:pt x="56" y="147"/>
                  <a:pt x="64" y="149"/>
                </a:cubicBezTo>
                <a:cubicBezTo>
                  <a:pt x="66" y="156"/>
                  <a:pt x="66" y="156"/>
                  <a:pt x="66" y="156"/>
                </a:cubicBezTo>
                <a:cubicBezTo>
                  <a:pt x="66" y="158"/>
                  <a:pt x="68" y="160"/>
                  <a:pt x="70" y="160"/>
                </a:cubicBezTo>
                <a:cubicBezTo>
                  <a:pt x="89" y="160"/>
                  <a:pt x="89" y="160"/>
                  <a:pt x="89" y="160"/>
                </a:cubicBezTo>
                <a:cubicBezTo>
                  <a:pt x="91" y="160"/>
                  <a:pt x="93" y="158"/>
                  <a:pt x="94" y="156"/>
                </a:cubicBezTo>
                <a:cubicBezTo>
                  <a:pt x="96" y="149"/>
                  <a:pt x="96" y="149"/>
                  <a:pt x="96" y="149"/>
                </a:cubicBezTo>
                <a:cubicBezTo>
                  <a:pt x="103" y="147"/>
                  <a:pt x="110" y="144"/>
                  <a:pt x="117" y="140"/>
                </a:cubicBezTo>
                <a:cubicBezTo>
                  <a:pt x="124" y="144"/>
                  <a:pt x="124" y="144"/>
                  <a:pt x="124" y="144"/>
                </a:cubicBezTo>
                <a:cubicBezTo>
                  <a:pt x="124" y="144"/>
                  <a:pt x="125" y="145"/>
                  <a:pt x="126" y="145"/>
                </a:cubicBezTo>
                <a:cubicBezTo>
                  <a:pt x="127" y="145"/>
                  <a:pt x="129" y="144"/>
                  <a:pt x="129" y="143"/>
                </a:cubicBezTo>
                <a:cubicBezTo>
                  <a:pt x="143" y="130"/>
                  <a:pt x="143" y="130"/>
                  <a:pt x="143" y="130"/>
                </a:cubicBezTo>
                <a:cubicBezTo>
                  <a:pt x="144" y="128"/>
                  <a:pt x="145" y="126"/>
                  <a:pt x="143" y="124"/>
                </a:cubicBezTo>
                <a:cubicBezTo>
                  <a:pt x="139" y="117"/>
                  <a:pt x="139" y="117"/>
                  <a:pt x="139" y="117"/>
                </a:cubicBezTo>
                <a:cubicBezTo>
                  <a:pt x="143" y="111"/>
                  <a:pt x="146" y="104"/>
                  <a:pt x="148" y="96"/>
                </a:cubicBezTo>
                <a:cubicBezTo>
                  <a:pt x="156" y="94"/>
                  <a:pt x="156" y="94"/>
                  <a:pt x="156" y="94"/>
                </a:cubicBezTo>
                <a:cubicBezTo>
                  <a:pt x="159" y="94"/>
                  <a:pt x="160" y="92"/>
                  <a:pt x="160" y="90"/>
                </a:cubicBezTo>
                <a:cubicBezTo>
                  <a:pt x="160" y="71"/>
                  <a:pt x="160" y="71"/>
                  <a:pt x="160" y="71"/>
                </a:cubicBezTo>
                <a:cubicBezTo>
                  <a:pt x="160" y="69"/>
                  <a:pt x="159" y="67"/>
                  <a:pt x="157" y="66"/>
                </a:cubicBezTo>
                <a:close/>
                <a:moveTo>
                  <a:pt x="80" y="122"/>
                </a:moveTo>
                <a:cubicBezTo>
                  <a:pt x="56" y="122"/>
                  <a:pt x="38" y="103"/>
                  <a:pt x="38" y="80"/>
                </a:cubicBezTo>
                <a:cubicBezTo>
                  <a:pt x="38" y="57"/>
                  <a:pt x="56" y="38"/>
                  <a:pt x="80" y="38"/>
                </a:cubicBezTo>
                <a:cubicBezTo>
                  <a:pt x="103" y="38"/>
                  <a:pt x="122" y="57"/>
                  <a:pt x="122" y="80"/>
                </a:cubicBezTo>
                <a:cubicBezTo>
                  <a:pt x="122" y="103"/>
                  <a:pt x="103" y="122"/>
                  <a:pt x="80" y="122"/>
                </a:cubicBezTo>
                <a:close/>
                <a:moveTo>
                  <a:pt x="80" y="48"/>
                </a:moveTo>
                <a:cubicBezTo>
                  <a:pt x="66" y="48"/>
                  <a:pt x="55" y="56"/>
                  <a:pt x="49" y="68"/>
                </a:cubicBezTo>
                <a:cubicBezTo>
                  <a:pt x="44" y="80"/>
                  <a:pt x="47" y="94"/>
                  <a:pt x="57" y="103"/>
                </a:cubicBezTo>
                <a:cubicBezTo>
                  <a:pt x="63" y="109"/>
                  <a:pt x="71" y="113"/>
                  <a:pt x="80" y="113"/>
                </a:cubicBezTo>
                <a:cubicBezTo>
                  <a:pt x="84" y="113"/>
                  <a:pt x="88" y="112"/>
                  <a:pt x="92" y="110"/>
                </a:cubicBezTo>
                <a:cubicBezTo>
                  <a:pt x="104" y="105"/>
                  <a:pt x="112" y="93"/>
                  <a:pt x="112" y="80"/>
                </a:cubicBezTo>
                <a:cubicBezTo>
                  <a:pt x="112" y="62"/>
                  <a:pt x="98" y="48"/>
                  <a:pt x="80" y="48"/>
                </a:cubicBezTo>
                <a:close/>
                <a:moveTo>
                  <a:pt x="80" y="103"/>
                </a:moveTo>
                <a:cubicBezTo>
                  <a:pt x="70" y="103"/>
                  <a:pt x="62" y="98"/>
                  <a:pt x="58" y="89"/>
                </a:cubicBezTo>
                <a:cubicBezTo>
                  <a:pt x="54" y="80"/>
                  <a:pt x="56" y="70"/>
                  <a:pt x="63" y="64"/>
                </a:cubicBezTo>
                <a:cubicBezTo>
                  <a:pt x="68" y="59"/>
                  <a:pt x="74" y="57"/>
                  <a:pt x="80" y="57"/>
                </a:cubicBezTo>
                <a:cubicBezTo>
                  <a:pt x="83" y="57"/>
                  <a:pt x="86" y="58"/>
                  <a:pt x="89" y="59"/>
                </a:cubicBezTo>
                <a:cubicBezTo>
                  <a:pt x="97" y="62"/>
                  <a:pt x="103" y="71"/>
                  <a:pt x="103" y="80"/>
                </a:cubicBezTo>
                <a:cubicBezTo>
                  <a:pt x="103" y="93"/>
                  <a:pt x="93" y="103"/>
                  <a:pt x="80"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94">
            <a:extLst>
              <a:ext uri="{FF2B5EF4-FFF2-40B4-BE49-F238E27FC236}">
                <a16:creationId xmlns:a16="http://schemas.microsoft.com/office/drawing/2014/main" id="{57B16DB9-73C9-464C-A2BD-484C7F3E2E40}"/>
              </a:ext>
            </a:extLst>
          </p:cNvPr>
          <p:cNvSpPr>
            <a:spLocks noEditPoints="1"/>
          </p:cNvSpPr>
          <p:nvPr/>
        </p:nvSpPr>
        <p:spPr bwMode="auto">
          <a:xfrm>
            <a:off x="967620" y="2100564"/>
            <a:ext cx="338074" cy="335961"/>
          </a:xfrm>
          <a:custGeom>
            <a:avLst/>
            <a:gdLst>
              <a:gd name="T0" fmla="*/ 35 w 160"/>
              <a:gd name="T1" fmla="*/ 21 h 159"/>
              <a:gd name="T2" fmla="*/ 6 w 160"/>
              <a:gd name="T3" fmla="*/ 37 h 159"/>
              <a:gd name="T4" fmla="*/ 5 w 160"/>
              <a:gd name="T5" fmla="*/ 38 h 159"/>
              <a:gd name="T6" fmla="*/ 79 w 160"/>
              <a:gd name="T7" fmla="*/ 76 h 159"/>
              <a:gd name="T8" fmla="*/ 110 w 160"/>
              <a:gd name="T9" fmla="*/ 61 h 159"/>
              <a:gd name="T10" fmla="*/ 35 w 160"/>
              <a:gd name="T11" fmla="*/ 21 h 159"/>
              <a:gd name="T12" fmla="*/ 160 w 160"/>
              <a:gd name="T13" fmla="*/ 46 h 159"/>
              <a:gd name="T14" fmla="*/ 123 w 160"/>
              <a:gd name="T15" fmla="*/ 65 h 159"/>
              <a:gd name="T16" fmla="*/ 123 w 160"/>
              <a:gd name="T17" fmla="*/ 85 h 159"/>
              <a:gd name="T18" fmla="*/ 119 w 160"/>
              <a:gd name="T19" fmla="*/ 90 h 159"/>
              <a:gd name="T20" fmla="*/ 114 w 160"/>
              <a:gd name="T21" fmla="*/ 85 h 159"/>
              <a:gd name="T22" fmla="*/ 114 w 160"/>
              <a:gd name="T23" fmla="*/ 69 h 159"/>
              <a:gd name="T24" fmla="*/ 83 w 160"/>
              <a:gd name="T25" fmla="*/ 84 h 159"/>
              <a:gd name="T26" fmla="*/ 83 w 160"/>
              <a:gd name="T27" fmla="*/ 159 h 159"/>
              <a:gd name="T28" fmla="*/ 84 w 160"/>
              <a:gd name="T29" fmla="*/ 159 h 159"/>
              <a:gd name="T30" fmla="*/ 154 w 160"/>
              <a:gd name="T31" fmla="*/ 123 h 159"/>
              <a:gd name="T32" fmla="*/ 160 w 160"/>
              <a:gd name="T33" fmla="*/ 113 h 159"/>
              <a:gd name="T34" fmla="*/ 160 w 160"/>
              <a:gd name="T35" fmla="*/ 47 h 159"/>
              <a:gd name="T36" fmla="*/ 160 w 160"/>
              <a:gd name="T37" fmla="*/ 46 h 159"/>
              <a:gd name="T38" fmla="*/ 156 w 160"/>
              <a:gd name="T39" fmla="*/ 38 h 159"/>
              <a:gd name="T40" fmla="*/ 154 w 160"/>
              <a:gd name="T41" fmla="*/ 37 h 159"/>
              <a:gd name="T42" fmla="*/ 84 w 160"/>
              <a:gd name="T43" fmla="*/ 1 h 159"/>
              <a:gd name="T44" fmla="*/ 84 w 160"/>
              <a:gd name="T45" fmla="*/ 1 h 159"/>
              <a:gd name="T46" fmla="*/ 79 w 160"/>
              <a:gd name="T47" fmla="*/ 0 h 159"/>
              <a:gd name="T48" fmla="*/ 74 w 160"/>
              <a:gd name="T49" fmla="*/ 1 h 159"/>
              <a:gd name="T50" fmla="*/ 45 w 160"/>
              <a:gd name="T51" fmla="*/ 16 h 159"/>
              <a:gd name="T52" fmla="*/ 120 w 160"/>
              <a:gd name="T53" fmla="*/ 56 h 159"/>
              <a:gd name="T54" fmla="*/ 156 w 160"/>
              <a:gd name="T55" fmla="*/ 38 h 159"/>
              <a:gd name="T56" fmla="*/ 0 w 160"/>
              <a:gd name="T57" fmla="*/ 46 h 159"/>
              <a:gd name="T58" fmla="*/ 0 w 160"/>
              <a:gd name="T59" fmla="*/ 113 h 159"/>
              <a:gd name="T60" fmla="*/ 6 w 160"/>
              <a:gd name="T61" fmla="*/ 123 h 159"/>
              <a:gd name="T62" fmla="*/ 74 w 160"/>
              <a:gd name="T63" fmla="*/ 159 h 159"/>
              <a:gd name="T64" fmla="*/ 74 w 160"/>
              <a:gd name="T65" fmla="*/ 159 h 159"/>
              <a:gd name="T66" fmla="*/ 74 w 160"/>
              <a:gd name="T67" fmla="*/ 159 h 159"/>
              <a:gd name="T68" fmla="*/ 74 w 160"/>
              <a:gd name="T69" fmla="*/ 84 h 159"/>
              <a:gd name="T70" fmla="*/ 0 w 160"/>
              <a:gd name="T71" fmla="*/ 46 h 159"/>
              <a:gd name="T72" fmla="*/ 0 w 160"/>
              <a:gd name="T73" fmla="*/ 46 h 159"/>
              <a:gd name="T74" fmla="*/ 24 w 160"/>
              <a:gd name="T75" fmla="*/ 103 h 159"/>
              <a:gd name="T76" fmla="*/ 30 w 160"/>
              <a:gd name="T77" fmla="*/ 100 h 159"/>
              <a:gd name="T78" fmla="*/ 24 w 160"/>
              <a:gd name="T79" fmla="*/ 90 h 159"/>
              <a:gd name="T80" fmla="*/ 25 w 160"/>
              <a:gd name="T81" fmla="*/ 83 h 159"/>
              <a:gd name="T82" fmla="*/ 28 w 160"/>
              <a:gd name="T83" fmla="*/ 83 h 159"/>
              <a:gd name="T84" fmla="*/ 32 w 160"/>
              <a:gd name="T85" fmla="*/ 85 h 159"/>
              <a:gd name="T86" fmla="*/ 39 w 160"/>
              <a:gd name="T87" fmla="*/ 96 h 159"/>
              <a:gd name="T88" fmla="*/ 47 w 160"/>
              <a:gd name="T89" fmla="*/ 93 h 159"/>
              <a:gd name="T90" fmla="*/ 49 w 160"/>
              <a:gd name="T91" fmla="*/ 93 h 159"/>
              <a:gd name="T92" fmla="*/ 53 w 160"/>
              <a:gd name="T93" fmla="*/ 96 h 159"/>
              <a:gd name="T94" fmla="*/ 50 w 160"/>
              <a:gd name="T95" fmla="*/ 102 h 159"/>
              <a:gd name="T96" fmla="*/ 44 w 160"/>
              <a:gd name="T97" fmla="*/ 105 h 159"/>
              <a:gd name="T98" fmla="*/ 51 w 160"/>
              <a:gd name="T99" fmla="*/ 115 h 159"/>
              <a:gd name="T100" fmla="*/ 49 w 160"/>
              <a:gd name="T101" fmla="*/ 121 h 159"/>
              <a:gd name="T102" fmla="*/ 47 w 160"/>
              <a:gd name="T103" fmla="*/ 122 h 159"/>
              <a:gd name="T104" fmla="*/ 43 w 160"/>
              <a:gd name="T105" fmla="*/ 120 h 159"/>
              <a:gd name="T106" fmla="*/ 35 w 160"/>
              <a:gd name="T107" fmla="*/ 108 h 159"/>
              <a:gd name="T108" fmla="*/ 28 w 160"/>
              <a:gd name="T109" fmla="*/ 111 h 159"/>
              <a:gd name="T110" fmla="*/ 26 w 160"/>
              <a:gd name="T111" fmla="*/ 112 h 159"/>
              <a:gd name="T112" fmla="*/ 22 w 160"/>
              <a:gd name="T113" fmla="*/ 108 h 159"/>
              <a:gd name="T114" fmla="*/ 24 w 160"/>
              <a:gd name="T115"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 h="159">
                <a:moveTo>
                  <a:pt x="35" y="21"/>
                </a:moveTo>
                <a:cubicBezTo>
                  <a:pt x="6" y="37"/>
                  <a:pt x="6" y="37"/>
                  <a:pt x="6" y="37"/>
                </a:cubicBezTo>
                <a:cubicBezTo>
                  <a:pt x="5" y="37"/>
                  <a:pt x="5" y="37"/>
                  <a:pt x="5" y="38"/>
                </a:cubicBezTo>
                <a:cubicBezTo>
                  <a:pt x="79" y="76"/>
                  <a:pt x="79" y="76"/>
                  <a:pt x="79" y="76"/>
                </a:cubicBezTo>
                <a:cubicBezTo>
                  <a:pt x="110" y="61"/>
                  <a:pt x="110" y="61"/>
                  <a:pt x="110" y="61"/>
                </a:cubicBezTo>
                <a:lnTo>
                  <a:pt x="35" y="21"/>
                </a:lnTo>
                <a:close/>
                <a:moveTo>
                  <a:pt x="160" y="46"/>
                </a:moveTo>
                <a:cubicBezTo>
                  <a:pt x="123" y="65"/>
                  <a:pt x="123" y="65"/>
                  <a:pt x="123" y="65"/>
                </a:cubicBezTo>
                <a:cubicBezTo>
                  <a:pt x="123" y="85"/>
                  <a:pt x="123" y="85"/>
                  <a:pt x="123" y="85"/>
                </a:cubicBezTo>
                <a:cubicBezTo>
                  <a:pt x="123" y="88"/>
                  <a:pt x="121" y="90"/>
                  <a:pt x="119" y="90"/>
                </a:cubicBezTo>
                <a:cubicBezTo>
                  <a:pt x="116" y="90"/>
                  <a:pt x="114" y="88"/>
                  <a:pt x="114" y="85"/>
                </a:cubicBezTo>
                <a:cubicBezTo>
                  <a:pt x="114" y="69"/>
                  <a:pt x="114" y="69"/>
                  <a:pt x="114" y="69"/>
                </a:cubicBezTo>
                <a:cubicBezTo>
                  <a:pt x="83" y="84"/>
                  <a:pt x="83" y="84"/>
                  <a:pt x="83" y="84"/>
                </a:cubicBezTo>
                <a:cubicBezTo>
                  <a:pt x="83" y="159"/>
                  <a:pt x="83" y="159"/>
                  <a:pt x="83" y="159"/>
                </a:cubicBezTo>
                <a:cubicBezTo>
                  <a:pt x="83" y="159"/>
                  <a:pt x="83" y="159"/>
                  <a:pt x="84" y="159"/>
                </a:cubicBezTo>
                <a:cubicBezTo>
                  <a:pt x="154" y="123"/>
                  <a:pt x="154" y="123"/>
                  <a:pt x="154" y="123"/>
                </a:cubicBezTo>
                <a:cubicBezTo>
                  <a:pt x="158" y="121"/>
                  <a:pt x="160" y="117"/>
                  <a:pt x="160" y="113"/>
                </a:cubicBezTo>
                <a:cubicBezTo>
                  <a:pt x="160" y="47"/>
                  <a:pt x="160" y="47"/>
                  <a:pt x="160" y="47"/>
                </a:cubicBezTo>
                <a:cubicBezTo>
                  <a:pt x="160" y="47"/>
                  <a:pt x="160" y="46"/>
                  <a:pt x="160" y="46"/>
                </a:cubicBezTo>
                <a:close/>
                <a:moveTo>
                  <a:pt x="156" y="38"/>
                </a:moveTo>
                <a:cubicBezTo>
                  <a:pt x="156" y="38"/>
                  <a:pt x="155" y="37"/>
                  <a:pt x="154" y="37"/>
                </a:cubicBezTo>
                <a:cubicBezTo>
                  <a:pt x="84" y="1"/>
                  <a:pt x="84" y="1"/>
                  <a:pt x="84" y="1"/>
                </a:cubicBezTo>
                <a:cubicBezTo>
                  <a:pt x="84" y="1"/>
                  <a:pt x="84" y="1"/>
                  <a:pt x="84" y="1"/>
                </a:cubicBezTo>
                <a:cubicBezTo>
                  <a:pt x="82" y="0"/>
                  <a:pt x="80" y="0"/>
                  <a:pt x="79" y="0"/>
                </a:cubicBezTo>
                <a:cubicBezTo>
                  <a:pt x="77" y="0"/>
                  <a:pt x="75" y="0"/>
                  <a:pt x="74" y="1"/>
                </a:cubicBezTo>
                <a:cubicBezTo>
                  <a:pt x="45" y="16"/>
                  <a:pt x="45" y="16"/>
                  <a:pt x="45" y="16"/>
                </a:cubicBezTo>
                <a:cubicBezTo>
                  <a:pt x="120" y="56"/>
                  <a:pt x="120" y="56"/>
                  <a:pt x="120" y="56"/>
                </a:cubicBezTo>
                <a:lnTo>
                  <a:pt x="156" y="38"/>
                </a:lnTo>
                <a:close/>
                <a:moveTo>
                  <a:pt x="0" y="46"/>
                </a:moveTo>
                <a:cubicBezTo>
                  <a:pt x="0" y="113"/>
                  <a:pt x="0" y="113"/>
                  <a:pt x="0" y="113"/>
                </a:cubicBezTo>
                <a:cubicBezTo>
                  <a:pt x="0" y="117"/>
                  <a:pt x="3" y="121"/>
                  <a:pt x="6" y="123"/>
                </a:cubicBezTo>
                <a:cubicBezTo>
                  <a:pt x="74" y="159"/>
                  <a:pt x="74" y="159"/>
                  <a:pt x="74" y="159"/>
                </a:cubicBezTo>
                <a:cubicBezTo>
                  <a:pt x="74" y="159"/>
                  <a:pt x="74" y="159"/>
                  <a:pt x="74" y="159"/>
                </a:cubicBezTo>
                <a:cubicBezTo>
                  <a:pt x="74" y="159"/>
                  <a:pt x="74" y="159"/>
                  <a:pt x="74" y="159"/>
                </a:cubicBezTo>
                <a:cubicBezTo>
                  <a:pt x="74" y="84"/>
                  <a:pt x="74" y="84"/>
                  <a:pt x="74" y="84"/>
                </a:cubicBezTo>
                <a:cubicBezTo>
                  <a:pt x="0" y="46"/>
                  <a:pt x="0" y="46"/>
                  <a:pt x="0" y="46"/>
                </a:cubicBezTo>
                <a:cubicBezTo>
                  <a:pt x="0" y="46"/>
                  <a:pt x="0" y="46"/>
                  <a:pt x="0" y="46"/>
                </a:cubicBezTo>
                <a:close/>
                <a:moveTo>
                  <a:pt x="24" y="103"/>
                </a:moveTo>
                <a:cubicBezTo>
                  <a:pt x="30" y="100"/>
                  <a:pt x="30" y="100"/>
                  <a:pt x="30" y="100"/>
                </a:cubicBezTo>
                <a:cubicBezTo>
                  <a:pt x="24" y="90"/>
                  <a:pt x="24" y="90"/>
                  <a:pt x="24" y="90"/>
                </a:cubicBezTo>
                <a:cubicBezTo>
                  <a:pt x="22" y="88"/>
                  <a:pt x="23" y="85"/>
                  <a:pt x="25" y="83"/>
                </a:cubicBezTo>
                <a:cubicBezTo>
                  <a:pt x="26" y="83"/>
                  <a:pt x="27" y="83"/>
                  <a:pt x="28" y="83"/>
                </a:cubicBezTo>
                <a:cubicBezTo>
                  <a:pt x="29" y="83"/>
                  <a:pt x="31" y="83"/>
                  <a:pt x="32" y="85"/>
                </a:cubicBezTo>
                <a:cubicBezTo>
                  <a:pt x="39" y="96"/>
                  <a:pt x="39" y="96"/>
                  <a:pt x="39" y="96"/>
                </a:cubicBezTo>
                <a:cubicBezTo>
                  <a:pt x="47" y="93"/>
                  <a:pt x="47" y="93"/>
                  <a:pt x="47" y="93"/>
                </a:cubicBezTo>
                <a:cubicBezTo>
                  <a:pt x="47" y="93"/>
                  <a:pt x="48" y="93"/>
                  <a:pt x="49" y="93"/>
                </a:cubicBezTo>
                <a:cubicBezTo>
                  <a:pt x="50" y="93"/>
                  <a:pt x="52" y="94"/>
                  <a:pt x="53" y="96"/>
                </a:cubicBezTo>
                <a:cubicBezTo>
                  <a:pt x="54" y="98"/>
                  <a:pt x="53" y="101"/>
                  <a:pt x="50" y="102"/>
                </a:cubicBezTo>
                <a:cubicBezTo>
                  <a:pt x="44" y="105"/>
                  <a:pt x="44" y="105"/>
                  <a:pt x="44" y="105"/>
                </a:cubicBezTo>
                <a:cubicBezTo>
                  <a:pt x="51" y="115"/>
                  <a:pt x="51" y="115"/>
                  <a:pt x="51" y="115"/>
                </a:cubicBezTo>
                <a:cubicBezTo>
                  <a:pt x="52" y="117"/>
                  <a:pt x="51" y="120"/>
                  <a:pt x="49" y="121"/>
                </a:cubicBezTo>
                <a:cubicBezTo>
                  <a:pt x="48" y="122"/>
                  <a:pt x="47" y="122"/>
                  <a:pt x="47" y="122"/>
                </a:cubicBezTo>
                <a:cubicBezTo>
                  <a:pt x="45" y="122"/>
                  <a:pt x="44" y="121"/>
                  <a:pt x="43" y="120"/>
                </a:cubicBezTo>
                <a:cubicBezTo>
                  <a:pt x="35" y="108"/>
                  <a:pt x="35" y="108"/>
                  <a:pt x="35" y="108"/>
                </a:cubicBezTo>
                <a:cubicBezTo>
                  <a:pt x="28" y="111"/>
                  <a:pt x="28" y="111"/>
                  <a:pt x="28" y="111"/>
                </a:cubicBezTo>
                <a:cubicBezTo>
                  <a:pt x="27" y="112"/>
                  <a:pt x="27" y="112"/>
                  <a:pt x="26" y="112"/>
                </a:cubicBezTo>
                <a:cubicBezTo>
                  <a:pt x="24" y="112"/>
                  <a:pt x="22" y="110"/>
                  <a:pt x="22" y="108"/>
                </a:cubicBezTo>
                <a:cubicBezTo>
                  <a:pt x="21" y="106"/>
                  <a:pt x="22" y="103"/>
                  <a:pt x="24"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0" name="Freeform 135">
            <a:extLst>
              <a:ext uri="{FF2B5EF4-FFF2-40B4-BE49-F238E27FC236}">
                <a16:creationId xmlns:a16="http://schemas.microsoft.com/office/drawing/2014/main" id="{9C5D6405-0A93-43B6-A9F8-C7FD20902A48}"/>
              </a:ext>
            </a:extLst>
          </p:cNvPr>
          <p:cNvSpPr>
            <a:spLocks noEditPoints="1"/>
          </p:cNvSpPr>
          <p:nvPr/>
        </p:nvSpPr>
        <p:spPr bwMode="auto">
          <a:xfrm>
            <a:off x="4699179" y="2098450"/>
            <a:ext cx="338074" cy="340188"/>
          </a:xfrm>
          <a:custGeom>
            <a:avLst/>
            <a:gdLst>
              <a:gd name="T0" fmla="*/ 85 w 161"/>
              <a:gd name="T1" fmla="*/ 38 h 161"/>
              <a:gd name="T2" fmla="*/ 104 w 161"/>
              <a:gd name="T3" fmla="*/ 19 h 161"/>
              <a:gd name="T4" fmla="*/ 85 w 161"/>
              <a:gd name="T5" fmla="*/ 0 h 161"/>
              <a:gd name="T6" fmla="*/ 66 w 161"/>
              <a:gd name="T7" fmla="*/ 19 h 161"/>
              <a:gd name="T8" fmla="*/ 85 w 161"/>
              <a:gd name="T9" fmla="*/ 38 h 161"/>
              <a:gd name="T10" fmla="*/ 61 w 161"/>
              <a:gd name="T11" fmla="*/ 66 h 161"/>
              <a:gd name="T12" fmla="*/ 108 w 161"/>
              <a:gd name="T13" fmla="*/ 66 h 161"/>
              <a:gd name="T14" fmla="*/ 113 w 161"/>
              <a:gd name="T15" fmla="*/ 62 h 161"/>
              <a:gd name="T16" fmla="*/ 113 w 161"/>
              <a:gd name="T17" fmla="*/ 57 h 161"/>
              <a:gd name="T18" fmla="*/ 106 w 161"/>
              <a:gd name="T19" fmla="*/ 38 h 161"/>
              <a:gd name="T20" fmla="*/ 85 w 161"/>
              <a:gd name="T21" fmla="*/ 48 h 161"/>
              <a:gd name="T22" fmla="*/ 64 w 161"/>
              <a:gd name="T23" fmla="*/ 38 h 161"/>
              <a:gd name="T24" fmla="*/ 56 w 161"/>
              <a:gd name="T25" fmla="*/ 57 h 161"/>
              <a:gd name="T26" fmla="*/ 56 w 161"/>
              <a:gd name="T27" fmla="*/ 62 h 161"/>
              <a:gd name="T28" fmla="*/ 61 w 161"/>
              <a:gd name="T29" fmla="*/ 66 h 161"/>
              <a:gd name="T30" fmla="*/ 156 w 161"/>
              <a:gd name="T31" fmla="*/ 78 h 161"/>
              <a:gd name="T32" fmla="*/ 144 w 161"/>
              <a:gd name="T33" fmla="*/ 79 h 161"/>
              <a:gd name="T34" fmla="*/ 118 w 161"/>
              <a:gd name="T35" fmla="*/ 110 h 161"/>
              <a:gd name="T36" fmla="*/ 111 w 161"/>
              <a:gd name="T37" fmla="*/ 113 h 161"/>
              <a:gd name="T38" fmla="*/ 90 w 161"/>
              <a:gd name="T39" fmla="*/ 113 h 161"/>
              <a:gd name="T40" fmla="*/ 85 w 161"/>
              <a:gd name="T41" fmla="*/ 109 h 161"/>
              <a:gd name="T42" fmla="*/ 90 w 161"/>
              <a:gd name="T43" fmla="*/ 104 h 161"/>
              <a:gd name="T44" fmla="*/ 108 w 161"/>
              <a:gd name="T45" fmla="*/ 104 h 161"/>
              <a:gd name="T46" fmla="*/ 118 w 161"/>
              <a:gd name="T47" fmla="*/ 95 h 161"/>
              <a:gd name="T48" fmla="*/ 108 w 161"/>
              <a:gd name="T49" fmla="*/ 85 h 161"/>
              <a:gd name="T50" fmla="*/ 84 w 161"/>
              <a:gd name="T51" fmla="*/ 85 h 161"/>
              <a:gd name="T52" fmla="*/ 78 w 161"/>
              <a:gd name="T53" fmla="*/ 82 h 161"/>
              <a:gd name="T54" fmla="*/ 49 w 161"/>
              <a:gd name="T55" fmla="*/ 75 h 161"/>
              <a:gd name="T56" fmla="*/ 35 w 161"/>
              <a:gd name="T57" fmla="*/ 82 h 161"/>
              <a:gd name="T58" fmla="*/ 35 w 161"/>
              <a:gd name="T59" fmla="*/ 82 h 161"/>
              <a:gd name="T60" fmla="*/ 28 w 161"/>
              <a:gd name="T61" fmla="*/ 88 h 161"/>
              <a:gd name="T62" fmla="*/ 55 w 161"/>
              <a:gd name="T63" fmla="*/ 141 h 161"/>
              <a:gd name="T64" fmla="*/ 108 w 161"/>
              <a:gd name="T65" fmla="*/ 141 h 161"/>
              <a:gd name="T66" fmla="*/ 131 w 161"/>
              <a:gd name="T67" fmla="*/ 130 h 161"/>
              <a:gd name="T68" fmla="*/ 158 w 161"/>
              <a:gd name="T69" fmla="*/ 91 h 161"/>
              <a:gd name="T70" fmla="*/ 156 w 161"/>
              <a:gd name="T71" fmla="*/ 78 h 161"/>
              <a:gd name="T72" fmla="*/ 22 w 161"/>
              <a:gd name="T73" fmla="*/ 96 h 161"/>
              <a:gd name="T74" fmla="*/ 9 w 161"/>
              <a:gd name="T75" fmla="*/ 92 h 161"/>
              <a:gd name="T76" fmla="*/ 3 w 161"/>
              <a:gd name="T77" fmla="*/ 95 h 161"/>
              <a:gd name="T78" fmla="*/ 1 w 161"/>
              <a:gd name="T79" fmla="*/ 101 h 161"/>
              <a:gd name="T80" fmla="*/ 29 w 161"/>
              <a:gd name="T81" fmla="*/ 158 h 161"/>
              <a:gd name="T82" fmla="*/ 35 w 161"/>
              <a:gd name="T83" fmla="*/ 160 h 161"/>
              <a:gd name="T84" fmla="*/ 41 w 161"/>
              <a:gd name="T85" fmla="*/ 157 h 161"/>
              <a:gd name="T86" fmla="*/ 45 w 161"/>
              <a:gd name="T87" fmla="*/ 144 h 161"/>
              <a:gd name="T88" fmla="*/ 22 w 161"/>
              <a:gd name="T89" fmla="*/ 9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161">
                <a:moveTo>
                  <a:pt x="85" y="38"/>
                </a:moveTo>
                <a:cubicBezTo>
                  <a:pt x="95" y="38"/>
                  <a:pt x="104" y="30"/>
                  <a:pt x="104" y="19"/>
                </a:cubicBezTo>
                <a:cubicBezTo>
                  <a:pt x="104" y="9"/>
                  <a:pt x="95" y="0"/>
                  <a:pt x="85" y="0"/>
                </a:cubicBezTo>
                <a:cubicBezTo>
                  <a:pt x="75" y="0"/>
                  <a:pt x="66" y="9"/>
                  <a:pt x="66" y="19"/>
                </a:cubicBezTo>
                <a:cubicBezTo>
                  <a:pt x="66" y="30"/>
                  <a:pt x="75" y="38"/>
                  <a:pt x="85" y="38"/>
                </a:cubicBezTo>
                <a:close/>
                <a:moveTo>
                  <a:pt x="61" y="66"/>
                </a:moveTo>
                <a:cubicBezTo>
                  <a:pt x="108" y="66"/>
                  <a:pt x="108" y="66"/>
                  <a:pt x="108" y="66"/>
                </a:cubicBezTo>
                <a:cubicBezTo>
                  <a:pt x="111" y="66"/>
                  <a:pt x="113" y="64"/>
                  <a:pt x="113" y="62"/>
                </a:cubicBezTo>
                <a:cubicBezTo>
                  <a:pt x="113" y="57"/>
                  <a:pt x="113" y="57"/>
                  <a:pt x="113" y="57"/>
                </a:cubicBezTo>
                <a:cubicBezTo>
                  <a:pt x="113" y="50"/>
                  <a:pt x="110" y="43"/>
                  <a:pt x="106" y="38"/>
                </a:cubicBezTo>
                <a:cubicBezTo>
                  <a:pt x="101" y="44"/>
                  <a:pt x="93" y="48"/>
                  <a:pt x="85" y="48"/>
                </a:cubicBezTo>
                <a:cubicBezTo>
                  <a:pt x="77" y="48"/>
                  <a:pt x="69" y="44"/>
                  <a:pt x="64" y="38"/>
                </a:cubicBezTo>
                <a:cubicBezTo>
                  <a:pt x="59" y="43"/>
                  <a:pt x="56" y="50"/>
                  <a:pt x="56" y="57"/>
                </a:cubicBezTo>
                <a:cubicBezTo>
                  <a:pt x="56" y="62"/>
                  <a:pt x="56" y="62"/>
                  <a:pt x="56" y="62"/>
                </a:cubicBezTo>
                <a:cubicBezTo>
                  <a:pt x="56" y="64"/>
                  <a:pt x="59" y="66"/>
                  <a:pt x="61" y="66"/>
                </a:cubicBezTo>
                <a:close/>
                <a:moveTo>
                  <a:pt x="156" y="78"/>
                </a:moveTo>
                <a:cubicBezTo>
                  <a:pt x="153" y="75"/>
                  <a:pt x="147" y="75"/>
                  <a:pt x="144" y="79"/>
                </a:cubicBezTo>
                <a:cubicBezTo>
                  <a:pt x="118" y="110"/>
                  <a:pt x="118" y="110"/>
                  <a:pt x="118" y="110"/>
                </a:cubicBezTo>
                <a:cubicBezTo>
                  <a:pt x="117" y="112"/>
                  <a:pt x="113" y="113"/>
                  <a:pt x="111" y="113"/>
                </a:cubicBezTo>
                <a:cubicBezTo>
                  <a:pt x="90" y="113"/>
                  <a:pt x="90" y="113"/>
                  <a:pt x="90" y="113"/>
                </a:cubicBezTo>
                <a:cubicBezTo>
                  <a:pt x="87" y="113"/>
                  <a:pt x="85" y="111"/>
                  <a:pt x="85" y="109"/>
                </a:cubicBezTo>
                <a:cubicBezTo>
                  <a:pt x="85" y="106"/>
                  <a:pt x="87" y="104"/>
                  <a:pt x="90" y="104"/>
                </a:cubicBezTo>
                <a:cubicBezTo>
                  <a:pt x="96" y="104"/>
                  <a:pt x="103" y="104"/>
                  <a:pt x="108" y="104"/>
                </a:cubicBezTo>
                <a:cubicBezTo>
                  <a:pt x="113" y="104"/>
                  <a:pt x="118" y="100"/>
                  <a:pt x="118" y="95"/>
                </a:cubicBezTo>
                <a:cubicBezTo>
                  <a:pt x="118" y="89"/>
                  <a:pt x="113" y="85"/>
                  <a:pt x="108" y="85"/>
                </a:cubicBezTo>
                <a:cubicBezTo>
                  <a:pt x="86" y="85"/>
                  <a:pt x="107" y="85"/>
                  <a:pt x="84" y="85"/>
                </a:cubicBezTo>
                <a:cubicBezTo>
                  <a:pt x="81" y="85"/>
                  <a:pt x="80" y="84"/>
                  <a:pt x="78" y="82"/>
                </a:cubicBezTo>
                <a:cubicBezTo>
                  <a:pt x="71" y="76"/>
                  <a:pt x="60" y="72"/>
                  <a:pt x="49" y="75"/>
                </a:cubicBezTo>
                <a:cubicBezTo>
                  <a:pt x="43" y="76"/>
                  <a:pt x="39" y="79"/>
                  <a:pt x="35" y="82"/>
                </a:cubicBezTo>
                <a:cubicBezTo>
                  <a:pt x="35" y="82"/>
                  <a:pt x="35" y="82"/>
                  <a:pt x="35" y="82"/>
                </a:cubicBezTo>
                <a:cubicBezTo>
                  <a:pt x="28" y="88"/>
                  <a:pt x="28" y="88"/>
                  <a:pt x="28" y="88"/>
                </a:cubicBezTo>
                <a:cubicBezTo>
                  <a:pt x="55" y="141"/>
                  <a:pt x="55" y="141"/>
                  <a:pt x="55" y="141"/>
                </a:cubicBezTo>
                <a:cubicBezTo>
                  <a:pt x="108" y="141"/>
                  <a:pt x="108" y="141"/>
                  <a:pt x="108" y="141"/>
                </a:cubicBezTo>
                <a:cubicBezTo>
                  <a:pt x="117" y="141"/>
                  <a:pt x="126" y="137"/>
                  <a:pt x="131" y="130"/>
                </a:cubicBezTo>
                <a:cubicBezTo>
                  <a:pt x="158" y="91"/>
                  <a:pt x="158" y="91"/>
                  <a:pt x="158" y="91"/>
                </a:cubicBezTo>
                <a:cubicBezTo>
                  <a:pt x="161" y="87"/>
                  <a:pt x="161" y="81"/>
                  <a:pt x="156" y="78"/>
                </a:cubicBezTo>
                <a:close/>
                <a:moveTo>
                  <a:pt x="22" y="96"/>
                </a:moveTo>
                <a:cubicBezTo>
                  <a:pt x="19" y="92"/>
                  <a:pt x="14" y="90"/>
                  <a:pt x="9" y="92"/>
                </a:cubicBezTo>
                <a:cubicBezTo>
                  <a:pt x="3" y="95"/>
                  <a:pt x="3" y="95"/>
                  <a:pt x="3" y="95"/>
                </a:cubicBezTo>
                <a:cubicBezTo>
                  <a:pt x="0" y="96"/>
                  <a:pt x="0" y="99"/>
                  <a:pt x="1" y="101"/>
                </a:cubicBezTo>
                <a:cubicBezTo>
                  <a:pt x="29" y="158"/>
                  <a:pt x="29" y="158"/>
                  <a:pt x="29" y="158"/>
                </a:cubicBezTo>
                <a:cubicBezTo>
                  <a:pt x="30" y="160"/>
                  <a:pt x="33" y="161"/>
                  <a:pt x="35" y="160"/>
                </a:cubicBezTo>
                <a:cubicBezTo>
                  <a:pt x="41" y="157"/>
                  <a:pt x="41" y="157"/>
                  <a:pt x="41" y="157"/>
                </a:cubicBezTo>
                <a:cubicBezTo>
                  <a:pt x="46" y="154"/>
                  <a:pt x="48" y="149"/>
                  <a:pt x="45" y="144"/>
                </a:cubicBezTo>
                <a:lnTo>
                  <a:pt x="22"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Products and Services</a:t>
            </a: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05A7532-B285-4C9E-B14C-3F37D4F399A7}"/>
              </a:ext>
            </a:extLst>
          </p:cNvPr>
          <p:cNvSpPr txBox="1"/>
          <p:nvPr/>
        </p:nvSpPr>
        <p:spPr>
          <a:xfrm>
            <a:off x="887947" y="4607471"/>
            <a:ext cx="10055824" cy="975139"/>
          </a:xfrm>
          <a:prstGeom prst="rect">
            <a:avLst/>
          </a:prstGeom>
          <a:noFill/>
        </p:spPr>
        <p:txBody>
          <a:bodyPr wrap="square" rtlCol="0">
            <a:spAutoFit/>
          </a:bodyPr>
          <a:lstStyle/>
          <a:p>
            <a:pPr algn="ctr">
              <a:lnSpc>
                <a:spcPts val="2400"/>
              </a:lnSpc>
            </a:pPr>
            <a:r>
              <a:rPr lang="en-US" sz="1100" b="0" i="0" dirty="0">
                <a:solidFill>
                  <a:schemeClr val="bg1"/>
                </a:solidFill>
                <a:effectLst/>
                <a:latin typeface="Open Sans" panose="020B0606030504020204" pitchFamily="34" charset="0"/>
              </a:rPr>
              <a:t>Lorem ipsum dolor sit amet, consectetur adipiscing elit. Praesent ornare sagittis pellentesque. Suspendisse pellentesque sem in erat</a:t>
            </a:r>
          </a:p>
          <a:p>
            <a:pPr algn="ctr">
              <a:lnSpc>
                <a:spcPts val="2400"/>
              </a:lnSpc>
            </a:pPr>
            <a:r>
              <a:rPr lang="en-US" sz="1100" b="0" i="0" dirty="0">
                <a:solidFill>
                  <a:schemeClr val="bg1"/>
                </a:solidFill>
                <a:effectLst/>
                <a:latin typeface="Open Sans" panose="020B0606030504020204" pitchFamily="34" charset="0"/>
              </a:rPr>
              <a:t>cursus convallis vitae nec dolor. Vivamus in lacus mi. Cras eu velit a turpis condimentum vulputate ultrices nec ante. In placerat fringilla tortor, ac cursus eros pellentesque nec. Nunc neque nisi, suscipit fringilla vulputate libero.</a:t>
            </a:r>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DDA53DCF-C51C-4469-A4C8-A855FD0720A2}"/>
              </a:ext>
            </a:extLst>
          </p:cNvPr>
          <p:cNvSpPr/>
          <p:nvPr/>
        </p:nvSpPr>
        <p:spPr>
          <a:xfrm>
            <a:off x="11230248" y="6181248"/>
            <a:ext cx="411480" cy="4114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ooter Placeholder 4">
            <a:extLst>
              <a:ext uri="{FF2B5EF4-FFF2-40B4-BE49-F238E27FC236}">
                <a16:creationId xmlns:a16="http://schemas.microsoft.com/office/drawing/2014/main" id="{374896EA-3E79-49B5-9423-0AC98EF0FE9C}"/>
              </a:ext>
            </a:extLst>
          </p:cNvPr>
          <p:cNvSpPr txBox="1">
            <a:spLocks/>
          </p:cNvSpPr>
          <p:nvPr/>
        </p:nvSpPr>
        <p:spPr>
          <a:xfrm>
            <a:off x="447675" y="6204426"/>
            <a:ext cx="3200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bg1"/>
                </a:solidFill>
              </a:rPr>
              <a:t>Presentation</a:t>
            </a:r>
          </a:p>
        </p:txBody>
      </p:sp>
      <p:sp>
        <p:nvSpPr>
          <p:cNvPr id="28" name="Slide Number Placeholder 5">
            <a:extLst>
              <a:ext uri="{FF2B5EF4-FFF2-40B4-BE49-F238E27FC236}">
                <a16:creationId xmlns:a16="http://schemas.microsoft.com/office/drawing/2014/main" id="{32BDDA76-D8D7-4E1C-A725-E8112236A9E7}"/>
              </a:ext>
            </a:extLst>
          </p:cNvPr>
          <p:cNvSpPr txBox="1">
            <a:spLocks/>
          </p:cNvSpPr>
          <p:nvPr/>
        </p:nvSpPr>
        <p:spPr>
          <a:xfrm>
            <a:off x="11165145" y="6284569"/>
            <a:ext cx="541687" cy="204839"/>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B2BE56-A1DF-44BF-AF31-08C6097C884E}" type="slidenum">
              <a:rPr lang="en-US" smtClean="0"/>
              <a:pPr/>
              <a:t>20</a:t>
            </a:fld>
            <a:endParaRPr lang="en-US" dirty="0"/>
          </a:p>
        </p:txBody>
      </p:sp>
    </p:spTree>
    <p:extLst>
      <p:ext uri="{BB962C8B-B14F-4D97-AF65-F5344CB8AC3E}">
        <p14:creationId xmlns:p14="http://schemas.microsoft.com/office/powerpoint/2010/main" val="2913569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SWOT Analysis</a:t>
            </a:r>
          </a:p>
        </p:txBody>
      </p:sp>
      <p:sp>
        <p:nvSpPr>
          <p:cNvPr id="29" name="TextBox 28">
            <a:extLst>
              <a:ext uri="{FF2B5EF4-FFF2-40B4-BE49-F238E27FC236}">
                <a16:creationId xmlns:a16="http://schemas.microsoft.com/office/drawing/2014/main" id="{28DBBD6E-DF3B-4293-BD89-87CE23AE9023}"/>
              </a:ext>
            </a:extLst>
          </p:cNvPr>
          <p:cNvSpPr txBox="1"/>
          <p:nvPr/>
        </p:nvSpPr>
        <p:spPr>
          <a:xfrm>
            <a:off x="581286" y="3335101"/>
            <a:ext cx="4962358" cy="837409"/>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consectetur adipiscing elit. Praesent</a:t>
            </a:r>
          </a:p>
          <a:p>
            <a:pPr>
              <a:lnSpc>
                <a:spcPts val="2000"/>
              </a:lnSpc>
            </a:pPr>
            <a:r>
              <a:rPr lang="en-US" sz="1000" b="0" i="0" dirty="0">
                <a:effectLst/>
                <a:latin typeface="Open Sans" panose="020B0606030504020204" pitchFamily="34" charset="0"/>
              </a:rPr>
              <a:t>ornare sagittis pellentesque. Suspendisse pellentesque sem in erat cursus convallis vitae nec dolor.</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A869070D-E1CD-4EC2-9E88-F37F0AB9B247}"/>
              </a:ext>
            </a:extLst>
          </p:cNvPr>
          <p:cNvSpPr txBox="1"/>
          <p:nvPr/>
        </p:nvSpPr>
        <p:spPr>
          <a:xfrm>
            <a:off x="581286" y="2958583"/>
            <a:ext cx="4962358"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Weaknesses</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1" name="TextBox 30">
            <a:extLst>
              <a:ext uri="{FF2B5EF4-FFF2-40B4-BE49-F238E27FC236}">
                <a16:creationId xmlns:a16="http://schemas.microsoft.com/office/drawing/2014/main" id="{8E57BAEF-22B7-480E-8C0E-FBC10CCC9361}"/>
              </a:ext>
            </a:extLst>
          </p:cNvPr>
          <p:cNvSpPr txBox="1"/>
          <p:nvPr/>
        </p:nvSpPr>
        <p:spPr>
          <a:xfrm>
            <a:off x="581286" y="4979751"/>
            <a:ext cx="4962358" cy="837409"/>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consectetur adipiscing elit. Praesent</a:t>
            </a:r>
          </a:p>
          <a:p>
            <a:pPr>
              <a:lnSpc>
                <a:spcPts val="2000"/>
              </a:lnSpc>
            </a:pPr>
            <a:r>
              <a:rPr lang="en-US" sz="1000" b="0" i="0" dirty="0">
                <a:effectLst/>
                <a:latin typeface="Open Sans" panose="020B0606030504020204" pitchFamily="34" charset="0"/>
              </a:rPr>
              <a:t>ornare sagittis pellentesque. Suspendisse pellentesque sem in erat cursus convallis vitae nec dolor.</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28357CFB-8113-4998-B8EE-EDC986C90105}"/>
              </a:ext>
            </a:extLst>
          </p:cNvPr>
          <p:cNvSpPr txBox="1"/>
          <p:nvPr/>
        </p:nvSpPr>
        <p:spPr>
          <a:xfrm>
            <a:off x="581286" y="4603233"/>
            <a:ext cx="4962358"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 name="Rectangle 10">
            <a:extLst>
              <a:ext uri="{FF2B5EF4-FFF2-40B4-BE49-F238E27FC236}">
                <a16:creationId xmlns:a16="http://schemas.microsoft.com/office/drawing/2014/main" id="{DC049848-4D70-4D8A-AA1D-E73D6B41EB79}"/>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40267C5-A62B-9194-4829-848905F0A0D2}"/>
              </a:ext>
            </a:extLst>
          </p:cNvPr>
          <p:cNvSpPr txBox="1"/>
          <p:nvPr/>
        </p:nvSpPr>
        <p:spPr>
          <a:xfrm>
            <a:off x="6499990" y="1375916"/>
            <a:ext cx="4929555" cy="5478423"/>
          </a:xfrm>
          <a:prstGeom prst="rect">
            <a:avLst/>
          </a:prstGeom>
          <a:noFill/>
        </p:spPr>
        <p:txBody>
          <a:bodyPr wrap="none" rtlCol="0">
            <a:spAutoFit/>
          </a:bodyPr>
          <a:lstStyle/>
          <a:p>
            <a:pPr algn="ctr"/>
            <a:r>
              <a:rPr lang="en-US" sz="35000" dirty="0">
                <a:solidFill>
                  <a:schemeClr val="accent2"/>
                </a:solidFill>
                <a:latin typeface="Raleway Black" pitchFamily="2" charset="0"/>
              </a:rPr>
              <a:t>W</a:t>
            </a:r>
          </a:p>
        </p:txBody>
      </p:sp>
      <p:sp>
        <p:nvSpPr>
          <p:cNvPr id="4" name="TextBox 3">
            <a:extLst>
              <a:ext uri="{FF2B5EF4-FFF2-40B4-BE49-F238E27FC236}">
                <a16:creationId xmlns:a16="http://schemas.microsoft.com/office/drawing/2014/main" id="{E69415A0-7342-E0DF-0535-84F8FAD615DD}"/>
              </a:ext>
            </a:extLst>
          </p:cNvPr>
          <p:cNvSpPr txBox="1"/>
          <p:nvPr/>
        </p:nvSpPr>
        <p:spPr>
          <a:xfrm>
            <a:off x="2760960" y="1912225"/>
            <a:ext cx="4962358" cy="553998"/>
          </a:xfrm>
          <a:prstGeom prst="rect">
            <a:avLst/>
          </a:prstGeom>
          <a:noFill/>
        </p:spPr>
        <p:txBody>
          <a:bodyPr wrap="square" rtlCol="0">
            <a:spAutoFit/>
          </a:bodyPr>
          <a:lstStyle/>
          <a:p>
            <a:r>
              <a:rPr lang="en-US" sz="30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WEAKNESSES</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11559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SWOT Analysis</a:t>
            </a:r>
          </a:p>
        </p:txBody>
      </p:sp>
      <p:sp>
        <p:nvSpPr>
          <p:cNvPr id="29" name="TextBox 28">
            <a:extLst>
              <a:ext uri="{FF2B5EF4-FFF2-40B4-BE49-F238E27FC236}">
                <a16:creationId xmlns:a16="http://schemas.microsoft.com/office/drawing/2014/main" id="{28DBBD6E-DF3B-4293-BD89-87CE23AE9023}"/>
              </a:ext>
            </a:extLst>
          </p:cNvPr>
          <p:cNvSpPr txBox="1"/>
          <p:nvPr/>
        </p:nvSpPr>
        <p:spPr>
          <a:xfrm>
            <a:off x="581286" y="3335101"/>
            <a:ext cx="4962358" cy="837409"/>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consectetur adipiscing elit. Praesent</a:t>
            </a:r>
          </a:p>
          <a:p>
            <a:pPr>
              <a:lnSpc>
                <a:spcPts val="2000"/>
              </a:lnSpc>
            </a:pPr>
            <a:r>
              <a:rPr lang="en-US" sz="1000" b="0" i="0" dirty="0">
                <a:effectLst/>
                <a:latin typeface="Open Sans" panose="020B0606030504020204" pitchFamily="34" charset="0"/>
              </a:rPr>
              <a:t>ornare sagittis pellentesque. Suspendisse pellentesque sem in erat cursus convallis vitae nec dolor.</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A869070D-E1CD-4EC2-9E88-F37F0AB9B247}"/>
              </a:ext>
            </a:extLst>
          </p:cNvPr>
          <p:cNvSpPr txBox="1"/>
          <p:nvPr/>
        </p:nvSpPr>
        <p:spPr>
          <a:xfrm>
            <a:off x="581286" y="2958583"/>
            <a:ext cx="4962358"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Marketing Campaign</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1" name="TextBox 30">
            <a:extLst>
              <a:ext uri="{FF2B5EF4-FFF2-40B4-BE49-F238E27FC236}">
                <a16:creationId xmlns:a16="http://schemas.microsoft.com/office/drawing/2014/main" id="{8E57BAEF-22B7-480E-8C0E-FBC10CCC9361}"/>
              </a:ext>
            </a:extLst>
          </p:cNvPr>
          <p:cNvSpPr txBox="1"/>
          <p:nvPr/>
        </p:nvSpPr>
        <p:spPr>
          <a:xfrm>
            <a:off x="581286" y="4979751"/>
            <a:ext cx="4962358" cy="837409"/>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consectetur adipiscing elit. Praesent</a:t>
            </a:r>
          </a:p>
          <a:p>
            <a:pPr>
              <a:lnSpc>
                <a:spcPts val="2000"/>
              </a:lnSpc>
            </a:pPr>
            <a:r>
              <a:rPr lang="en-US" sz="1000" b="0" i="0" dirty="0">
                <a:effectLst/>
                <a:latin typeface="Open Sans" panose="020B0606030504020204" pitchFamily="34" charset="0"/>
              </a:rPr>
              <a:t>ornare sagittis pellentesque. Suspendisse pellentesque sem in erat cursus convallis vitae nec dolor.</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28357CFB-8113-4998-B8EE-EDC986C90105}"/>
              </a:ext>
            </a:extLst>
          </p:cNvPr>
          <p:cNvSpPr txBox="1"/>
          <p:nvPr/>
        </p:nvSpPr>
        <p:spPr>
          <a:xfrm>
            <a:off x="581286" y="4603233"/>
            <a:ext cx="4962358"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 name="Rectangle 10">
            <a:extLst>
              <a:ext uri="{FF2B5EF4-FFF2-40B4-BE49-F238E27FC236}">
                <a16:creationId xmlns:a16="http://schemas.microsoft.com/office/drawing/2014/main" id="{DC049848-4D70-4D8A-AA1D-E73D6B41EB79}"/>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1F24A005-BF01-ADF0-6BFA-EFCA1C678C61}"/>
              </a:ext>
            </a:extLst>
          </p:cNvPr>
          <p:cNvSpPr txBox="1"/>
          <p:nvPr/>
        </p:nvSpPr>
        <p:spPr>
          <a:xfrm>
            <a:off x="6910359" y="898039"/>
            <a:ext cx="4108818" cy="6247864"/>
          </a:xfrm>
          <a:prstGeom prst="rect">
            <a:avLst/>
          </a:prstGeom>
          <a:noFill/>
        </p:spPr>
        <p:txBody>
          <a:bodyPr wrap="none" rtlCol="0">
            <a:spAutoFit/>
          </a:bodyPr>
          <a:lstStyle/>
          <a:p>
            <a:pPr algn="ctr"/>
            <a:r>
              <a:rPr lang="en-US" sz="40000" dirty="0">
                <a:solidFill>
                  <a:schemeClr val="accent3"/>
                </a:solidFill>
                <a:latin typeface="Raleway Black" pitchFamily="2" charset="0"/>
              </a:rPr>
              <a:t>O</a:t>
            </a:r>
          </a:p>
        </p:txBody>
      </p:sp>
      <p:sp>
        <p:nvSpPr>
          <p:cNvPr id="4" name="TextBox 3">
            <a:extLst>
              <a:ext uri="{FF2B5EF4-FFF2-40B4-BE49-F238E27FC236}">
                <a16:creationId xmlns:a16="http://schemas.microsoft.com/office/drawing/2014/main" id="{71743473-A0C0-FBA8-8263-2E377A1CA1B4}"/>
              </a:ext>
            </a:extLst>
          </p:cNvPr>
          <p:cNvSpPr txBox="1"/>
          <p:nvPr/>
        </p:nvSpPr>
        <p:spPr>
          <a:xfrm>
            <a:off x="581286" y="1987033"/>
            <a:ext cx="4962358" cy="553998"/>
          </a:xfrm>
          <a:prstGeom prst="rect">
            <a:avLst/>
          </a:prstGeom>
          <a:noFill/>
        </p:spPr>
        <p:txBody>
          <a:bodyPr wrap="square" rtlCol="0">
            <a:spAutoFit/>
          </a:bodyPr>
          <a:lstStyle/>
          <a:p>
            <a:r>
              <a:rPr lang="en-US" sz="30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OPPORTUNITIES</a:t>
            </a:r>
            <a:endParaRPr lang="en-US" sz="30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271382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SWOT Analysis</a:t>
            </a:r>
          </a:p>
        </p:txBody>
      </p:sp>
      <p:sp>
        <p:nvSpPr>
          <p:cNvPr id="29" name="TextBox 28">
            <a:extLst>
              <a:ext uri="{FF2B5EF4-FFF2-40B4-BE49-F238E27FC236}">
                <a16:creationId xmlns:a16="http://schemas.microsoft.com/office/drawing/2014/main" id="{28DBBD6E-DF3B-4293-BD89-87CE23AE9023}"/>
              </a:ext>
            </a:extLst>
          </p:cNvPr>
          <p:cNvSpPr txBox="1"/>
          <p:nvPr/>
        </p:nvSpPr>
        <p:spPr>
          <a:xfrm>
            <a:off x="581286" y="3335101"/>
            <a:ext cx="4962358" cy="837409"/>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consectetur adipiscing elit. Praesent</a:t>
            </a:r>
          </a:p>
          <a:p>
            <a:pPr>
              <a:lnSpc>
                <a:spcPts val="2000"/>
              </a:lnSpc>
            </a:pPr>
            <a:r>
              <a:rPr lang="en-US" sz="1000" b="0" i="0" dirty="0">
                <a:effectLst/>
                <a:latin typeface="Open Sans" panose="020B0606030504020204" pitchFamily="34" charset="0"/>
              </a:rPr>
              <a:t>ornare sagittis pellentesque. Suspendisse pellentesque sem in erat cursus convallis vitae nec dolor.</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A869070D-E1CD-4EC2-9E88-F37F0AB9B247}"/>
              </a:ext>
            </a:extLst>
          </p:cNvPr>
          <p:cNvSpPr txBox="1"/>
          <p:nvPr/>
        </p:nvSpPr>
        <p:spPr>
          <a:xfrm>
            <a:off x="581286" y="2958583"/>
            <a:ext cx="4962358"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New Competitor</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1" name="TextBox 30">
            <a:extLst>
              <a:ext uri="{FF2B5EF4-FFF2-40B4-BE49-F238E27FC236}">
                <a16:creationId xmlns:a16="http://schemas.microsoft.com/office/drawing/2014/main" id="{8E57BAEF-22B7-480E-8C0E-FBC10CCC9361}"/>
              </a:ext>
            </a:extLst>
          </p:cNvPr>
          <p:cNvSpPr txBox="1"/>
          <p:nvPr/>
        </p:nvSpPr>
        <p:spPr>
          <a:xfrm>
            <a:off x="581286" y="4979751"/>
            <a:ext cx="4962358" cy="837409"/>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 amet, consectetur adipiscing elit. Praesent</a:t>
            </a:r>
          </a:p>
          <a:p>
            <a:pPr>
              <a:lnSpc>
                <a:spcPts val="2000"/>
              </a:lnSpc>
            </a:pPr>
            <a:r>
              <a:rPr lang="en-US" sz="1000" b="0" i="0" dirty="0">
                <a:effectLst/>
                <a:latin typeface="Open Sans" panose="020B0606030504020204" pitchFamily="34" charset="0"/>
              </a:rPr>
              <a:t>ornare sagittis pellentesque. Suspendisse pellentesque sem in erat cursus convallis vitae nec dolor.</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28357CFB-8113-4998-B8EE-EDC986C90105}"/>
              </a:ext>
            </a:extLst>
          </p:cNvPr>
          <p:cNvSpPr txBox="1"/>
          <p:nvPr/>
        </p:nvSpPr>
        <p:spPr>
          <a:xfrm>
            <a:off x="581286" y="4603233"/>
            <a:ext cx="4962358"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Subtitle Here</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 name="Rectangle 10">
            <a:extLst>
              <a:ext uri="{FF2B5EF4-FFF2-40B4-BE49-F238E27FC236}">
                <a16:creationId xmlns:a16="http://schemas.microsoft.com/office/drawing/2014/main" id="{DC049848-4D70-4D8A-AA1D-E73D6B41EB79}"/>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622E238A-B2C7-C484-352D-92FD83920C18}"/>
              </a:ext>
            </a:extLst>
          </p:cNvPr>
          <p:cNvSpPr txBox="1"/>
          <p:nvPr/>
        </p:nvSpPr>
        <p:spPr>
          <a:xfrm>
            <a:off x="7271837" y="898039"/>
            <a:ext cx="3385863" cy="6247864"/>
          </a:xfrm>
          <a:prstGeom prst="rect">
            <a:avLst/>
          </a:prstGeom>
          <a:noFill/>
        </p:spPr>
        <p:txBody>
          <a:bodyPr wrap="none" rtlCol="0">
            <a:spAutoFit/>
          </a:bodyPr>
          <a:lstStyle/>
          <a:p>
            <a:pPr algn="ctr"/>
            <a:r>
              <a:rPr lang="en-US" sz="40000" dirty="0">
                <a:solidFill>
                  <a:schemeClr val="accent4"/>
                </a:solidFill>
                <a:latin typeface="Raleway Black" pitchFamily="2" charset="0"/>
              </a:rPr>
              <a:t>T</a:t>
            </a:r>
          </a:p>
        </p:txBody>
      </p:sp>
      <p:sp>
        <p:nvSpPr>
          <p:cNvPr id="4" name="TextBox 3">
            <a:extLst>
              <a:ext uri="{FF2B5EF4-FFF2-40B4-BE49-F238E27FC236}">
                <a16:creationId xmlns:a16="http://schemas.microsoft.com/office/drawing/2014/main" id="{B02312F3-B93A-C156-ACD1-2602E2EC2BBD}"/>
              </a:ext>
            </a:extLst>
          </p:cNvPr>
          <p:cNvSpPr txBox="1"/>
          <p:nvPr/>
        </p:nvSpPr>
        <p:spPr>
          <a:xfrm>
            <a:off x="581286" y="1987033"/>
            <a:ext cx="4962358" cy="553998"/>
          </a:xfrm>
          <a:prstGeom prst="rect">
            <a:avLst/>
          </a:prstGeom>
          <a:noFill/>
        </p:spPr>
        <p:txBody>
          <a:bodyPr wrap="square" rtlCol="0">
            <a:spAutoFit/>
          </a:bodyPr>
          <a:lstStyle/>
          <a:p>
            <a:r>
              <a:rPr lang="en-US" sz="30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THREATS</a:t>
            </a:r>
            <a:endParaRPr lang="en-US" sz="30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165504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48DE986A-D97F-411E-99CF-713EBFE4AB4A}"/>
              </a:ext>
            </a:extLst>
          </p:cNvPr>
          <p:cNvSpPr/>
          <p:nvPr/>
        </p:nvSpPr>
        <p:spPr>
          <a:xfrm>
            <a:off x="1562100" y="1500125"/>
            <a:ext cx="4754880" cy="9017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E9B3834-A203-466A-972E-C7EDD0A68C19}"/>
              </a:ext>
            </a:extLst>
          </p:cNvPr>
          <p:cNvSpPr/>
          <p:nvPr/>
        </p:nvSpPr>
        <p:spPr>
          <a:xfrm>
            <a:off x="1562100" y="5397359"/>
            <a:ext cx="4754880" cy="9017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67D1F4F-3AF8-4436-8445-29B99B4F44AA}"/>
              </a:ext>
            </a:extLst>
          </p:cNvPr>
          <p:cNvSpPr/>
          <p:nvPr/>
        </p:nvSpPr>
        <p:spPr>
          <a:xfrm>
            <a:off x="1562099" y="4423049"/>
            <a:ext cx="4754880" cy="9017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AB1F4EC-29FB-4C5E-B7F9-0CB8088690CE}"/>
              </a:ext>
            </a:extLst>
          </p:cNvPr>
          <p:cNvSpPr/>
          <p:nvPr/>
        </p:nvSpPr>
        <p:spPr>
          <a:xfrm>
            <a:off x="1562098" y="3448741"/>
            <a:ext cx="4754880" cy="9017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881C4FE-BDE7-4743-8466-357DF4A68F06}"/>
              </a:ext>
            </a:extLst>
          </p:cNvPr>
          <p:cNvSpPr/>
          <p:nvPr/>
        </p:nvSpPr>
        <p:spPr>
          <a:xfrm>
            <a:off x="1562099" y="2474433"/>
            <a:ext cx="4754880" cy="9017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Industry Analysis</a:t>
            </a: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909AD22C-D84B-4995-8068-6AA1ADA7F2AA}"/>
              </a:ext>
            </a:extLst>
          </p:cNvPr>
          <p:cNvSpPr txBox="1"/>
          <p:nvPr/>
        </p:nvSpPr>
        <p:spPr>
          <a:xfrm>
            <a:off x="1850476" y="1796702"/>
            <a:ext cx="4145695" cy="536044"/>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Praesent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ornare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BD5BAD7D-8D44-47F5-86DA-5595441E0B0D}"/>
              </a:ext>
            </a:extLst>
          </p:cNvPr>
          <p:cNvSpPr txBox="1"/>
          <p:nvPr/>
        </p:nvSpPr>
        <p:spPr>
          <a:xfrm>
            <a:off x="1850477" y="1561154"/>
            <a:ext cx="3246120" cy="338554"/>
          </a:xfrm>
          <a:prstGeom prst="rect">
            <a:avLst/>
          </a:prstGeom>
          <a:noFill/>
        </p:spPr>
        <p:txBody>
          <a:bodyPr wrap="square" rtlCol="0">
            <a:spAutoFit/>
          </a:bodyPr>
          <a:lstStyle/>
          <a:p>
            <a:r>
              <a:rPr lang="en-US" sz="16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Substitutes</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1" name="Rectangle 20">
            <a:extLst>
              <a:ext uri="{FF2B5EF4-FFF2-40B4-BE49-F238E27FC236}">
                <a16:creationId xmlns:a16="http://schemas.microsoft.com/office/drawing/2014/main" id="{68C8BE16-DA07-4ADC-9060-235C96592CE1}"/>
              </a:ext>
            </a:extLst>
          </p:cNvPr>
          <p:cNvSpPr/>
          <p:nvPr/>
        </p:nvSpPr>
        <p:spPr>
          <a:xfrm>
            <a:off x="546100" y="1500125"/>
            <a:ext cx="1016000" cy="901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CA3C6ADD-DA82-446E-A394-9F650FA54EC5}"/>
              </a:ext>
            </a:extLst>
          </p:cNvPr>
          <p:cNvSpPr txBox="1"/>
          <p:nvPr/>
        </p:nvSpPr>
        <p:spPr>
          <a:xfrm>
            <a:off x="1850477" y="5693936"/>
            <a:ext cx="3812320" cy="536044"/>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Praesent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ornare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6CF69B49-CDCD-4D96-B65F-D5FF3D3D2B3F}"/>
              </a:ext>
            </a:extLst>
          </p:cNvPr>
          <p:cNvSpPr txBox="1"/>
          <p:nvPr/>
        </p:nvSpPr>
        <p:spPr>
          <a:xfrm>
            <a:off x="1850477" y="5458388"/>
            <a:ext cx="3246120" cy="338554"/>
          </a:xfrm>
          <a:prstGeom prst="rect">
            <a:avLst/>
          </a:prstGeom>
          <a:noFill/>
        </p:spPr>
        <p:txBody>
          <a:bodyPr wrap="square" rtlCol="0">
            <a:spAutoFit/>
          </a:bodyPr>
          <a:lstStyle/>
          <a:p>
            <a:r>
              <a:rPr lang="en-US" sz="1600" b="0" i="0" dirty="0">
                <a:solidFill>
                  <a:schemeClr val="accent5"/>
                </a:solidFill>
                <a:effectLst/>
                <a:latin typeface="Raleway Bold" panose="020B0803030101060003" pitchFamily="34" charset="0"/>
                <a:ea typeface="Open Sans bold" panose="020B0806030504020204" pitchFamily="34" charset="0"/>
                <a:cs typeface="Open Sans bold" panose="020B0806030504020204" pitchFamily="34" charset="0"/>
              </a:rPr>
              <a:t>Suppliers</a:t>
            </a:r>
            <a:endParaRPr lang="en-US" sz="1600" dirty="0">
              <a:solidFill>
                <a:schemeClr val="accent5"/>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63" name="Rectangle 62">
            <a:extLst>
              <a:ext uri="{FF2B5EF4-FFF2-40B4-BE49-F238E27FC236}">
                <a16:creationId xmlns:a16="http://schemas.microsoft.com/office/drawing/2014/main" id="{B77A6C76-C3EC-4BA4-91AE-E0F57647687D}"/>
              </a:ext>
            </a:extLst>
          </p:cNvPr>
          <p:cNvSpPr/>
          <p:nvPr/>
        </p:nvSpPr>
        <p:spPr>
          <a:xfrm>
            <a:off x="546100" y="5397359"/>
            <a:ext cx="1016000" cy="901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5C90E81-474C-4D22-8ED5-1E8F2D396932}"/>
              </a:ext>
            </a:extLst>
          </p:cNvPr>
          <p:cNvSpPr txBox="1"/>
          <p:nvPr/>
        </p:nvSpPr>
        <p:spPr>
          <a:xfrm>
            <a:off x="1850476" y="4719626"/>
            <a:ext cx="3506633" cy="536044"/>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Praesent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ornare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2C212224-72F6-4C53-81B8-B565CD8FDAB8}"/>
              </a:ext>
            </a:extLst>
          </p:cNvPr>
          <p:cNvSpPr txBox="1"/>
          <p:nvPr/>
        </p:nvSpPr>
        <p:spPr>
          <a:xfrm>
            <a:off x="1850477" y="4484078"/>
            <a:ext cx="3246120" cy="338554"/>
          </a:xfrm>
          <a:prstGeom prst="rect">
            <a:avLst/>
          </a:prstGeom>
          <a:noFill/>
        </p:spPr>
        <p:txBody>
          <a:bodyPr wrap="square" rtlCol="0">
            <a:spAutoFit/>
          </a:bodyPr>
          <a:lstStyle/>
          <a:p>
            <a:r>
              <a:rPr lang="en-US" sz="16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Technology</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68" name="Rectangle 67">
            <a:extLst>
              <a:ext uri="{FF2B5EF4-FFF2-40B4-BE49-F238E27FC236}">
                <a16:creationId xmlns:a16="http://schemas.microsoft.com/office/drawing/2014/main" id="{8082EB44-03AF-4BD4-9EDC-EC9C652F015A}"/>
              </a:ext>
            </a:extLst>
          </p:cNvPr>
          <p:cNvSpPr/>
          <p:nvPr/>
        </p:nvSpPr>
        <p:spPr>
          <a:xfrm>
            <a:off x="546100" y="4423049"/>
            <a:ext cx="1016000" cy="901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DCB3F4A1-088D-4928-BF14-CCF9534E99FC}"/>
              </a:ext>
            </a:extLst>
          </p:cNvPr>
          <p:cNvSpPr txBox="1"/>
          <p:nvPr/>
        </p:nvSpPr>
        <p:spPr>
          <a:xfrm>
            <a:off x="1850477" y="3745318"/>
            <a:ext cx="4159892" cy="536044"/>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Praesent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ornare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C3D28B2B-9BDE-411B-A1DA-40A8DD39140F}"/>
              </a:ext>
            </a:extLst>
          </p:cNvPr>
          <p:cNvSpPr txBox="1"/>
          <p:nvPr/>
        </p:nvSpPr>
        <p:spPr>
          <a:xfrm>
            <a:off x="1850477" y="3509770"/>
            <a:ext cx="3246120" cy="338554"/>
          </a:xfrm>
          <a:prstGeom prst="rect">
            <a:avLst/>
          </a:prstGeom>
          <a:noFill/>
        </p:spPr>
        <p:txBody>
          <a:bodyPr wrap="square" rtlCol="0">
            <a:spAutoFit/>
          </a:bodyPr>
          <a:lstStyle/>
          <a:p>
            <a:r>
              <a:rPr lang="en-US" sz="16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Economics</a:t>
            </a:r>
            <a:endPar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3" name="Rectangle 72">
            <a:extLst>
              <a:ext uri="{FF2B5EF4-FFF2-40B4-BE49-F238E27FC236}">
                <a16:creationId xmlns:a16="http://schemas.microsoft.com/office/drawing/2014/main" id="{D0ABE3AD-AD49-4A63-8BE5-979A15FEBB08}"/>
              </a:ext>
            </a:extLst>
          </p:cNvPr>
          <p:cNvSpPr/>
          <p:nvPr/>
        </p:nvSpPr>
        <p:spPr>
          <a:xfrm>
            <a:off x="546100" y="3448741"/>
            <a:ext cx="1016000" cy="90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ADDD61E-9310-4185-8AD2-DDB309DA3747}"/>
              </a:ext>
            </a:extLst>
          </p:cNvPr>
          <p:cNvSpPr txBox="1"/>
          <p:nvPr/>
        </p:nvSpPr>
        <p:spPr>
          <a:xfrm>
            <a:off x="1850477" y="2771010"/>
            <a:ext cx="3246120" cy="536044"/>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t>
            </a:r>
            <a:r>
              <a:rPr lang="en-US" sz="1000" b="0" i="0" dirty="0" err="1">
                <a:solidFill>
                  <a:srgbClr val="000000"/>
                </a:solidFill>
                <a:effectLst/>
                <a:latin typeface="Open Sans" panose="020B0606030504020204" pitchFamily="34" charset="0"/>
              </a:rPr>
              <a:t>amet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err="1">
                <a:solidFill>
                  <a:srgbClr val="000000"/>
                </a:solidFill>
                <a:effectLst/>
                <a:latin typeface="Open Sans" panose="020B0606030504020204" pitchFamily="34" charset="0"/>
              </a:rPr>
              <a:t>elit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Praesent</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ornare</a:t>
            </a:r>
            <a:r>
              <a:rPr lang="en-US" sz="1000" b="0" i="0" dirty="0">
                <a:solidFill>
                  <a:srgbClr val="000000"/>
                </a:solidFill>
                <a:effectLst/>
                <a:latin typeface="Open Sans" panose="020B0606030504020204" pitchFamily="34" charset="0"/>
              </a:rPr>
              <a:t> </a:t>
            </a:r>
            <a:r>
              <a:rPr lang="en-US" sz="1000" b="0" i="0" dirty="0" err="1">
                <a:solidFill>
                  <a:srgbClr val="000000"/>
                </a:solidFill>
                <a:effectLst/>
                <a:latin typeface="Open Sans" panose="020B0606030504020204" pitchFamily="34" charset="0"/>
              </a:rPr>
              <a:t>pellentesque</a:t>
            </a:r>
            <a:r>
              <a:rPr lang="en-US" sz="1000" b="0" i="0" dirty="0">
                <a:solidFill>
                  <a:srgbClr val="000000"/>
                </a:solidFill>
                <a:effectLst/>
                <a:latin typeface="Open Sans" panose="020B0606030504020204" pitchFamily="34" charset="0"/>
              </a:rPr>
              <a:t> cursus.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76">
            <a:extLst>
              <a:ext uri="{FF2B5EF4-FFF2-40B4-BE49-F238E27FC236}">
                <a16:creationId xmlns:a16="http://schemas.microsoft.com/office/drawing/2014/main" id="{BB5D08EB-2F2F-45BF-A76A-1ECF84EC1720}"/>
              </a:ext>
            </a:extLst>
          </p:cNvPr>
          <p:cNvSpPr txBox="1"/>
          <p:nvPr/>
        </p:nvSpPr>
        <p:spPr>
          <a:xfrm>
            <a:off x="1850477" y="2535462"/>
            <a:ext cx="3246120" cy="338554"/>
          </a:xfrm>
          <a:prstGeom prst="rect">
            <a:avLst/>
          </a:prstGeom>
          <a:noFill/>
        </p:spPr>
        <p:txBody>
          <a:bodyPr wrap="square" rtlCol="0">
            <a:spAutoFit/>
          </a:bodyPr>
          <a:lstStyle/>
          <a:p>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Societs</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8" name="Rectangle 77">
            <a:extLst>
              <a:ext uri="{FF2B5EF4-FFF2-40B4-BE49-F238E27FC236}">
                <a16:creationId xmlns:a16="http://schemas.microsoft.com/office/drawing/2014/main" id="{295A3783-CE65-4A73-9E84-A9F011D12FFF}"/>
              </a:ext>
            </a:extLst>
          </p:cNvPr>
          <p:cNvSpPr/>
          <p:nvPr/>
        </p:nvSpPr>
        <p:spPr>
          <a:xfrm>
            <a:off x="546100" y="2474433"/>
            <a:ext cx="1016000" cy="90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97">
            <a:extLst>
              <a:ext uri="{FF2B5EF4-FFF2-40B4-BE49-F238E27FC236}">
                <a16:creationId xmlns:a16="http://schemas.microsoft.com/office/drawing/2014/main" id="{D6644890-AE84-47D2-B40D-AEBF1B0C72B1}"/>
              </a:ext>
            </a:extLst>
          </p:cNvPr>
          <p:cNvSpPr>
            <a:spLocks noEditPoints="1"/>
          </p:cNvSpPr>
          <p:nvPr/>
        </p:nvSpPr>
        <p:spPr bwMode="auto">
          <a:xfrm>
            <a:off x="806613" y="5600722"/>
            <a:ext cx="494974" cy="494974"/>
          </a:xfrm>
          <a:custGeom>
            <a:avLst/>
            <a:gdLst>
              <a:gd name="T0" fmla="*/ 87 w 160"/>
              <a:gd name="T1" fmla="*/ 73 h 160"/>
              <a:gd name="T2" fmla="*/ 90 w 160"/>
              <a:gd name="T3" fmla="*/ 80 h 160"/>
              <a:gd name="T4" fmla="*/ 87 w 160"/>
              <a:gd name="T5" fmla="*/ 88 h 160"/>
              <a:gd name="T6" fmla="*/ 78 w 160"/>
              <a:gd name="T7" fmla="*/ 90 h 160"/>
              <a:gd name="T8" fmla="*/ 71 w 160"/>
              <a:gd name="T9" fmla="*/ 86 h 160"/>
              <a:gd name="T10" fmla="*/ 70 w 160"/>
              <a:gd name="T11" fmla="*/ 78 h 160"/>
              <a:gd name="T12" fmla="*/ 74 w 160"/>
              <a:gd name="T13" fmla="*/ 72 h 160"/>
              <a:gd name="T14" fmla="*/ 82 w 160"/>
              <a:gd name="T15" fmla="*/ 70 h 160"/>
              <a:gd name="T16" fmla="*/ 64 w 160"/>
              <a:gd name="T17" fmla="*/ 62 h 160"/>
              <a:gd name="T18" fmla="*/ 39 w 160"/>
              <a:gd name="T19" fmla="*/ 113 h 160"/>
              <a:gd name="T20" fmla="*/ 41 w 160"/>
              <a:gd name="T21" fmla="*/ 120 h 160"/>
              <a:gd name="T22" fmla="*/ 48 w 160"/>
              <a:gd name="T23" fmla="*/ 121 h 160"/>
              <a:gd name="T24" fmla="*/ 99 w 160"/>
              <a:gd name="T25" fmla="*/ 96 h 160"/>
              <a:gd name="T26" fmla="*/ 121 w 160"/>
              <a:gd name="T27" fmla="*/ 44 h 160"/>
              <a:gd name="T28" fmla="*/ 116 w 160"/>
              <a:gd name="T29" fmla="*/ 39 h 160"/>
              <a:gd name="T30" fmla="*/ 87 w 160"/>
              <a:gd name="T31" fmla="*/ 16 h 160"/>
              <a:gd name="T32" fmla="*/ 111 w 160"/>
              <a:gd name="T33" fmla="*/ 24 h 160"/>
              <a:gd name="T34" fmla="*/ 130 w 160"/>
              <a:gd name="T35" fmla="*/ 39 h 160"/>
              <a:gd name="T36" fmla="*/ 142 w 160"/>
              <a:gd name="T37" fmla="*/ 61 h 160"/>
              <a:gd name="T38" fmla="*/ 144 w 160"/>
              <a:gd name="T39" fmla="*/ 87 h 160"/>
              <a:gd name="T40" fmla="*/ 137 w 160"/>
              <a:gd name="T41" fmla="*/ 111 h 160"/>
              <a:gd name="T42" fmla="*/ 121 w 160"/>
              <a:gd name="T43" fmla="*/ 130 h 160"/>
              <a:gd name="T44" fmla="*/ 99 w 160"/>
              <a:gd name="T45" fmla="*/ 142 h 160"/>
              <a:gd name="T46" fmla="*/ 73 w 160"/>
              <a:gd name="T47" fmla="*/ 144 h 160"/>
              <a:gd name="T48" fmla="*/ 49 w 160"/>
              <a:gd name="T49" fmla="*/ 137 h 160"/>
              <a:gd name="T50" fmla="*/ 30 w 160"/>
              <a:gd name="T51" fmla="*/ 121 h 160"/>
              <a:gd name="T52" fmla="*/ 18 w 160"/>
              <a:gd name="T53" fmla="*/ 100 h 160"/>
              <a:gd name="T54" fmla="*/ 16 w 160"/>
              <a:gd name="T55" fmla="*/ 74 h 160"/>
              <a:gd name="T56" fmla="*/ 23 w 160"/>
              <a:gd name="T57" fmla="*/ 49 h 160"/>
              <a:gd name="T58" fmla="*/ 39 w 160"/>
              <a:gd name="T59" fmla="*/ 31 h 160"/>
              <a:gd name="T60" fmla="*/ 61 w 160"/>
              <a:gd name="T61" fmla="*/ 19 h 160"/>
              <a:gd name="T62" fmla="*/ 80 w 160"/>
              <a:gd name="T63" fmla="*/ 16 h 160"/>
              <a:gd name="T64" fmla="*/ 64 w 160"/>
              <a:gd name="T65" fmla="*/ 2 h 160"/>
              <a:gd name="T66" fmla="*/ 35 w 160"/>
              <a:gd name="T67" fmla="*/ 14 h 160"/>
              <a:gd name="T68" fmla="*/ 14 w 160"/>
              <a:gd name="T69" fmla="*/ 35 h 160"/>
              <a:gd name="T70" fmla="*/ 2 w 160"/>
              <a:gd name="T71" fmla="*/ 64 h 160"/>
              <a:gd name="T72" fmla="*/ 2 w 160"/>
              <a:gd name="T73" fmla="*/ 97 h 160"/>
              <a:gd name="T74" fmla="*/ 14 w 160"/>
              <a:gd name="T75" fmla="*/ 125 h 160"/>
              <a:gd name="T76" fmla="*/ 35 w 160"/>
              <a:gd name="T77" fmla="*/ 147 h 160"/>
              <a:gd name="T78" fmla="*/ 64 w 160"/>
              <a:gd name="T79" fmla="*/ 159 h 160"/>
              <a:gd name="T80" fmla="*/ 96 w 160"/>
              <a:gd name="T81" fmla="*/ 159 h 160"/>
              <a:gd name="T82" fmla="*/ 125 w 160"/>
              <a:gd name="T83" fmla="*/ 147 h 160"/>
              <a:gd name="T84" fmla="*/ 147 w 160"/>
              <a:gd name="T85" fmla="*/ 125 h 160"/>
              <a:gd name="T86" fmla="*/ 158 w 160"/>
              <a:gd name="T87" fmla="*/ 97 h 160"/>
              <a:gd name="T88" fmla="*/ 158 w 160"/>
              <a:gd name="T89" fmla="*/ 64 h 160"/>
              <a:gd name="T90" fmla="*/ 147 w 160"/>
              <a:gd name="T91" fmla="*/ 35 h 160"/>
              <a:gd name="T92" fmla="*/ 125 w 160"/>
              <a:gd name="T93" fmla="*/ 14 h 160"/>
              <a:gd name="T94" fmla="*/ 96 w 160"/>
              <a:gd name="T95" fmla="*/ 2 h 160"/>
              <a:gd name="T96" fmla="*/ 80 w 160"/>
              <a:gd name="T9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160">
                <a:moveTo>
                  <a:pt x="82" y="70"/>
                </a:moveTo>
                <a:lnTo>
                  <a:pt x="84" y="71"/>
                </a:lnTo>
                <a:lnTo>
                  <a:pt x="86" y="72"/>
                </a:lnTo>
                <a:lnTo>
                  <a:pt x="87" y="73"/>
                </a:lnTo>
                <a:lnTo>
                  <a:pt x="89" y="75"/>
                </a:lnTo>
                <a:lnTo>
                  <a:pt x="89" y="76"/>
                </a:lnTo>
                <a:lnTo>
                  <a:pt x="90" y="78"/>
                </a:lnTo>
                <a:lnTo>
                  <a:pt x="90" y="80"/>
                </a:lnTo>
                <a:lnTo>
                  <a:pt x="90" y="82"/>
                </a:lnTo>
                <a:lnTo>
                  <a:pt x="89" y="84"/>
                </a:lnTo>
                <a:lnTo>
                  <a:pt x="89" y="86"/>
                </a:lnTo>
                <a:lnTo>
                  <a:pt x="87" y="88"/>
                </a:lnTo>
                <a:lnTo>
                  <a:pt x="86" y="89"/>
                </a:lnTo>
                <a:lnTo>
                  <a:pt x="84" y="90"/>
                </a:lnTo>
                <a:lnTo>
                  <a:pt x="82" y="90"/>
                </a:lnTo>
                <a:lnTo>
                  <a:pt x="78" y="90"/>
                </a:lnTo>
                <a:lnTo>
                  <a:pt x="76" y="90"/>
                </a:lnTo>
                <a:lnTo>
                  <a:pt x="74" y="89"/>
                </a:lnTo>
                <a:lnTo>
                  <a:pt x="73" y="88"/>
                </a:lnTo>
                <a:lnTo>
                  <a:pt x="71" y="86"/>
                </a:lnTo>
                <a:lnTo>
                  <a:pt x="71" y="84"/>
                </a:lnTo>
                <a:lnTo>
                  <a:pt x="70" y="82"/>
                </a:lnTo>
                <a:lnTo>
                  <a:pt x="70" y="80"/>
                </a:lnTo>
                <a:lnTo>
                  <a:pt x="70" y="78"/>
                </a:lnTo>
                <a:lnTo>
                  <a:pt x="71" y="76"/>
                </a:lnTo>
                <a:lnTo>
                  <a:pt x="71" y="75"/>
                </a:lnTo>
                <a:lnTo>
                  <a:pt x="73" y="73"/>
                </a:lnTo>
                <a:lnTo>
                  <a:pt x="74" y="72"/>
                </a:lnTo>
                <a:lnTo>
                  <a:pt x="76" y="71"/>
                </a:lnTo>
                <a:lnTo>
                  <a:pt x="78" y="70"/>
                </a:lnTo>
                <a:lnTo>
                  <a:pt x="82" y="70"/>
                </a:lnTo>
                <a:lnTo>
                  <a:pt x="82" y="70"/>
                </a:lnTo>
                <a:close/>
                <a:moveTo>
                  <a:pt x="114" y="39"/>
                </a:moveTo>
                <a:lnTo>
                  <a:pt x="112" y="40"/>
                </a:lnTo>
                <a:lnTo>
                  <a:pt x="66" y="61"/>
                </a:lnTo>
                <a:lnTo>
                  <a:pt x="64" y="62"/>
                </a:lnTo>
                <a:lnTo>
                  <a:pt x="63" y="63"/>
                </a:lnTo>
                <a:lnTo>
                  <a:pt x="61" y="64"/>
                </a:lnTo>
                <a:lnTo>
                  <a:pt x="61" y="66"/>
                </a:lnTo>
                <a:lnTo>
                  <a:pt x="39" y="113"/>
                </a:lnTo>
                <a:lnTo>
                  <a:pt x="39" y="115"/>
                </a:lnTo>
                <a:lnTo>
                  <a:pt x="39" y="116"/>
                </a:lnTo>
                <a:lnTo>
                  <a:pt x="40" y="118"/>
                </a:lnTo>
                <a:lnTo>
                  <a:pt x="41" y="120"/>
                </a:lnTo>
                <a:lnTo>
                  <a:pt x="42" y="121"/>
                </a:lnTo>
                <a:lnTo>
                  <a:pt x="44" y="121"/>
                </a:lnTo>
                <a:lnTo>
                  <a:pt x="46" y="121"/>
                </a:lnTo>
                <a:lnTo>
                  <a:pt x="48" y="121"/>
                </a:lnTo>
                <a:lnTo>
                  <a:pt x="95" y="100"/>
                </a:lnTo>
                <a:lnTo>
                  <a:pt x="96" y="99"/>
                </a:lnTo>
                <a:lnTo>
                  <a:pt x="97" y="98"/>
                </a:lnTo>
                <a:lnTo>
                  <a:pt x="99" y="96"/>
                </a:lnTo>
                <a:lnTo>
                  <a:pt x="99" y="94"/>
                </a:lnTo>
                <a:lnTo>
                  <a:pt x="121" y="48"/>
                </a:lnTo>
                <a:lnTo>
                  <a:pt x="122" y="46"/>
                </a:lnTo>
                <a:lnTo>
                  <a:pt x="121" y="44"/>
                </a:lnTo>
                <a:lnTo>
                  <a:pt x="121" y="42"/>
                </a:lnTo>
                <a:lnTo>
                  <a:pt x="120" y="41"/>
                </a:lnTo>
                <a:lnTo>
                  <a:pt x="118" y="40"/>
                </a:lnTo>
                <a:lnTo>
                  <a:pt x="116" y="39"/>
                </a:lnTo>
                <a:lnTo>
                  <a:pt x="114" y="39"/>
                </a:lnTo>
                <a:lnTo>
                  <a:pt x="114" y="39"/>
                </a:lnTo>
                <a:close/>
                <a:moveTo>
                  <a:pt x="80" y="16"/>
                </a:moveTo>
                <a:lnTo>
                  <a:pt x="87" y="16"/>
                </a:lnTo>
                <a:lnTo>
                  <a:pt x="93" y="17"/>
                </a:lnTo>
                <a:lnTo>
                  <a:pt x="99" y="19"/>
                </a:lnTo>
                <a:lnTo>
                  <a:pt x="105" y="21"/>
                </a:lnTo>
                <a:lnTo>
                  <a:pt x="111" y="24"/>
                </a:lnTo>
                <a:lnTo>
                  <a:pt x="116" y="27"/>
                </a:lnTo>
                <a:lnTo>
                  <a:pt x="121" y="31"/>
                </a:lnTo>
                <a:lnTo>
                  <a:pt x="126" y="35"/>
                </a:lnTo>
                <a:lnTo>
                  <a:pt x="130" y="39"/>
                </a:lnTo>
                <a:lnTo>
                  <a:pt x="134" y="44"/>
                </a:lnTo>
                <a:lnTo>
                  <a:pt x="137" y="49"/>
                </a:lnTo>
                <a:lnTo>
                  <a:pt x="140" y="55"/>
                </a:lnTo>
                <a:lnTo>
                  <a:pt x="142" y="61"/>
                </a:lnTo>
                <a:lnTo>
                  <a:pt x="143" y="68"/>
                </a:lnTo>
                <a:lnTo>
                  <a:pt x="144" y="74"/>
                </a:lnTo>
                <a:lnTo>
                  <a:pt x="144" y="80"/>
                </a:lnTo>
                <a:lnTo>
                  <a:pt x="144" y="87"/>
                </a:lnTo>
                <a:lnTo>
                  <a:pt x="143" y="93"/>
                </a:lnTo>
                <a:lnTo>
                  <a:pt x="142" y="100"/>
                </a:lnTo>
                <a:lnTo>
                  <a:pt x="140" y="105"/>
                </a:lnTo>
                <a:lnTo>
                  <a:pt x="137" y="111"/>
                </a:lnTo>
                <a:lnTo>
                  <a:pt x="134" y="116"/>
                </a:lnTo>
                <a:lnTo>
                  <a:pt x="130" y="121"/>
                </a:lnTo>
                <a:lnTo>
                  <a:pt x="126" y="126"/>
                </a:lnTo>
                <a:lnTo>
                  <a:pt x="121" y="130"/>
                </a:lnTo>
                <a:lnTo>
                  <a:pt x="116" y="134"/>
                </a:lnTo>
                <a:lnTo>
                  <a:pt x="111" y="137"/>
                </a:lnTo>
                <a:lnTo>
                  <a:pt x="105" y="140"/>
                </a:lnTo>
                <a:lnTo>
                  <a:pt x="99" y="142"/>
                </a:lnTo>
                <a:lnTo>
                  <a:pt x="93" y="144"/>
                </a:lnTo>
                <a:lnTo>
                  <a:pt x="87" y="144"/>
                </a:lnTo>
                <a:lnTo>
                  <a:pt x="80" y="145"/>
                </a:lnTo>
                <a:lnTo>
                  <a:pt x="73" y="144"/>
                </a:lnTo>
                <a:lnTo>
                  <a:pt x="67" y="144"/>
                </a:lnTo>
                <a:lnTo>
                  <a:pt x="61" y="142"/>
                </a:lnTo>
                <a:lnTo>
                  <a:pt x="55" y="140"/>
                </a:lnTo>
                <a:lnTo>
                  <a:pt x="49" y="137"/>
                </a:lnTo>
                <a:lnTo>
                  <a:pt x="44" y="134"/>
                </a:lnTo>
                <a:lnTo>
                  <a:pt x="39" y="130"/>
                </a:lnTo>
                <a:lnTo>
                  <a:pt x="34" y="126"/>
                </a:lnTo>
                <a:lnTo>
                  <a:pt x="30" y="121"/>
                </a:lnTo>
                <a:lnTo>
                  <a:pt x="27" y="116"/>
                </a:lnTo>
                <a:lnTo>
                  <a:pt x="23" y="111"/>
                </a:lnTo>
                <a:lnTo>
                  <a:pt x="20" y="105"/>
                </a:lnTo>
                <a:lnTo>
                  <a:pt x="18" y="100"/>
                </a:lnTo>
                <a:lnTo>
                  <a:pt x="17" y="93"/>
                </a:lnTo>
                <a:lnTo>
                  <a:pt x="16" y="87"/>
                </a:lnTo>
                <a:lnTo>
                  <a:pt x="16" y="80"/>
                </a:lnTo>
                <a:lnTo>
                  <a:pt x="16" y="74"/>
                </a:lnTo>
                <a:lnTo>
                  <a:pt x="17" y="68"/>
                </a:lnTo>
                <a:lnTo>
                  <a:pt x="18" y="61"/>
                </a:lnTo>
                <a:lnTo>
                  <a:pt x="20" y="55"/>
                </a:lnTo>
                <a:lnTo>
                  <a:pt x="23" y="49"/>
                </a:lnTo>
                <a:lnTo>
                  <a:pt x="27" y="44"/>
                </a:lnTo>
                <a:lnTo>
                  <a:pt x="30" y="39"/>
                </a:lnTo>
                <a:lnTo>
                  <a:pt x="34" y="35"/>
                </a:lnTo>
                <a:lnTo>
                  <a:pt x="39" y="31"/>
                </a:lnTo>
                <a:lnTo>
                  <a:pt x="44" y="27"/>
                </a:lnTo>
                <a:lnTo>
                  <a:pt x="49" y="24"/>
                </a:lnTo>
                <a:lnTo>
                  <a:pt x="55" y="21"/>
                </a:lnTo>
                <a:lnTo>
                  <a:pt x="61" y="19"/>
                </a:lnTo>
                <a:lnTo>
                  <a:pt x="67" y="17"/>
                </a:lnTo>
                <a:lnTo>
                  <a:pt x="73" y="16"/>
                </a:lnTo>
                <a:lnTo>
                  <a:pt x="80" y="16"/>
                </a:lnTo>
                <a:lnTo>
                  <a:pt x="80" y="16"/>
                </a:lnTo>
                <a:lnTo>
                  <a:pt x="80" y="16"/>
                </a:lnTo>
                <a:close/>
                <a:moveTo>
                  <a:pt x="80" y="0"/>
                </a:moveTo>
                <a:lnTo>
                  <a:pt x="72" y="1"/>
                </a:lnTo>
                <a:lnTo>
                  <a:pt x="64" y="2"/>
                </a:lnTo>
                <a:lnTo>
                  <a:pt x="56" y="4"/>
                </a:lnTo>
                <a:lnTo>
                  <a:pt x="49" y="6"/>
                </a:lnTo>
                <a:lnTo>
                  <a:pt x="42" y="10"/>
                </a:lnTo>
                <a:lnTo>
                  <a:pt x="35" y="14"/>
                </a:lnTo>
                <a:lnTo>
                  <a:pt x="29" y="18"/>
                </a:lnTo>
                <a:lnTo>
                  <a:pt x="23" y="24"/>
                </a:lnTo>
                <a:lnTo>
                  <a:pt x="18" y="29"/>
                </a:lnTo>
                <a:lnTo>
                  <a:pt x="14" y="35"/>
                </a:lnTo>
                <a:lnTo>
                  <a:pt x="9" y="42"/>
                </a:lnTo>
                <a:lnTo>
                  <a:pt x="6" y="49"/>
                </a:lnTo>
                <a:lnTo>
                  <a:pt x="4" y="57"/>
                </a:lnTo>
                <a:lnTo>
                  <a:pt x="2" y="64"/>
                </a:lnTo>
                <a:lnTo>
                  <a:pt x="0" y="72"/>
                </a:lnTo>
                <a:lnTo>
                  <a:pt x="0" y="80"/>
                </a:lnTo>
                <a:lnTo>
                  <a:pt x="0" y="88"/>
                </a:lnTo>
                <a:lnTo>
                  <a:pt x="2" y="97"/>
                </a:lnTo>
                <a:lnTo>
                  <a:pt x="4" y="104"/>
                </a:lnTo>
                <a:lnTo>
                  <a:pt x="6" y="112"/>
                </a:lnTo>
                <a:lnTo>
                  <a:pt x="9" y="118"/>
                </a:lnTo>
                <a:lnTo>
                  <a:pt x="14" y="125"/>
                </a:lnTo>
                <a:lnTo>
                  <a:pt x="18" y="131"/>
                </a:lnTo>
                <a:lnTo>
                  <a:pt x="23" y="137"/>
                </a:lnTo>
                <a:lnTo>
                  <a:pt x="29" y="142"/>
                </a:lnTo>
                <a:lnTo>
                  <a:pt x="35" y="147"/>
                </a:lnTo>
                <a:lnTo>
                  <a:pt x="42" y="150"/>
                </a:lnTo>
                <a:lnTo>
                  <a:pt x="49" y="154"/>
                </a:lnTo>
                <a:lnTo>
                  <a:pt x="56" y="157"/>
                </a:lnTo>
                <a:lnTo>
                  <a:pt x="64" y="159"/>
                </a:lnTo>
                <a:lnTo>
                  <a:pt x="72" y="160"/>
                </a:lnTo>
                <a:lnTo>
                  <a:pt x="80" y="160"/>
                </a:lnTo>
                <a:lnTo>
                  <a:pt x="88" y="160"/>
                </a:lnTo>
                <a:lnTo>
                  <a:pt x="96" y="159"/>
                </a:lnTo>
                <a:lnTo>
                  <a:pt x="104" y="157"/>
                </a:lnTo>
                <a:lnTo>
                  <a:pt x="111" y="154"/>
                </a:lnTo>
                <a:lnTo>
                  <a:pt x="119" y="150"/>
                </a:lnTo>
                <a:lnTo>
                  <a:pt x="125" y="147"/>
                </a:lnTo>
                <a:lnTo>
                  <a:pt x="131" y="142"/>
                </a:lnTo>
                <a:lnTo>
                  <a:pt x="137" y="137"/>
                </a:lnTo>
                <a:lnTo>
                  <a:pt x="142" y="131"/>
                </a:lnTo>
                <a:lnTo>
                  <a:pt x="147" y="125"/>
                </a:lnTo>
                <a:lnTo>
                  <a:pt x="151" y="118"/>
                </a:lnTo>
                <a:lnTo>
                  <a:pt x="154" y="112"/>
                </a:lnTo>
                <a:lnTo>
                  <a:pt x="156" y="104"/>
                </a:lnTo>
                <a:lnTo>
                  <a:pt x="158" y="97"/>
                </a:lnTo>
                <a:lnTo>
                  <a:pt x="160" y="88"/>
                </a:lnTo>
                <a:lnTo>
                  <a:pt x="160" y="80"/>
                </a:lnTo>
                <a:lnTo>
                  <a:pt x="160" y="72"/>
                </a:lnTo>
                <a:lnTo>
                  <a:pt x="158" y="64"/>
                </a:lnTo>
                <a:lnTo>
                  <a:pt x="156" y="57"/>
                </a:lnTo>
                <a:lnTo>
                  <a:pt x="154" y="49"/>
                </a:lnTo>
                <a:lnTo>
                  <a:pt x="151" y="42"/>
                </a:lnTo>
                <a:lnTo>
                  <a:pt x="147" y="35"/>
                </a:lnTo>
                <a:lnTo>
                  <a:pt x="142" y="29"/>
                </a:lnTo>
                <a:lnTo>
                  <a:pt x="137" y="24"/>
                </a:lnTo>
                <a:lnTo>
                  <a:pt x="131" y="18"/>
                </a:lnTo>
                <a:lnTo>
                  <a:pt x="125" y="14"/>
                </a:lnTo>
                <a:lnTo>
                  <a:pt x="119" y="10"/>
                </a:lnTo>
                <a:lnTo>
                  <a:pt x="111" y="6"/>
                </a:lnTo>
                <a:lnTo>
                  <a:pt x="104" y="4"/>
                </a:lnTo>
                <a:lnTo>
                  <a:pt x="96" y="2"/>
                </a:lnTo>
                <a:lnTo>
                  <a:pt x="88" y="1"/>
                </a:lnTo>
                <a:lnTo>
                  <a:pt x="80" y="0"/>
                </a:lnTo>
                <a:lnTo>
                  <a:pt x="80" y="0"/>
                </a:lnTo>
                <a:lnTo>
                  <a:pt x="8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7">
            <a:extLst>
              <a:ext uri="{FF2B5EF4-FFF2-40B4-BE49-F238E27FC236}">
                <a16:creationId xmlns:a16="http://schemas.microsoft.com/office/drawing/2014/main" id="{D655E987-A4FE-4724-826A-9D0F4433602A}"/>
              </a:ext>
            </a:extLst>
          </p:cNvPr>
          <p:cNvSpPr>
            <a:spLocks noEditPoints="1"/>
          </p:cNvSpPr>
          <p:nvPr/>
        </p:nvSpPr>
        <p:spPr bwMode="auto">
          <a:xfrm>
            <a:off x="806613" y="4627959"/>
            <a:ext cx="494974" cy="491880"/>
          </a:xfrm>
          <a:custGeom>
            <a:avLst/>
            <a:gdLst>
              <a:gd name="T0" fmla="*/ 80 w 160"/>
              <a:gd name="T1" fmla="*/ 121 h 159"/>
              <a:gd name="T2" fmla="*/ 80 w 160"/>
              <a:gd name="T3" fmla="*/ 112 h 159"/>
              <a:gd name="T4" fmla="*/ 100 w 160"/>
              <a:gd name="T5" fmla="*/ 105 h 159"/>
              <a:gd name="T6" fmla="*/ 80 w 160"/>
              <a:gd name="T7" fmla="*/ 65 h 159"/>
              <a:gd name="T8" fmla="*/ 70 w 160"/>
              <a:gd name="T9" fmla="*/ 74 h 159"/>
              <a:gd name="T10" fmla="*/ 99 w 160"/>
              <a:gd name="T11" fmla="*/ 75 h 159"/>
              <a:gd name="T12" fmla="*/ 66 w 160"/>
              <a:gd name="T13" fmla="*/ 87 h 159"/>
              <a:gd name="T14" fmla="*/ 80 w 160"/>
              <a:gd name="T15" fmla="*/ 47 h 159"/>
              <a:gd name="T16" fmla="*/ 156 w 160"/>
              <a:gd name="T17" fmla="*/ 66 h 159"/>
              <a:gd name="T18" fmla="*/ 143 w 160"/>
              <a:gd name="T19" fmla="*/ 36 h 159"/>
              <a:gd name="T20" fmla="*/ 126 w 160"/>
              <a:gd name="T21" fmla="*/ 16 h 159"/>
              <a:gd name="T22" fmla="*/ 96 w 160"/>
              <a:gd name="T23" fmla="*/ 16 h 159"/>
              <a:gd name="T24" fmla="*/ 70 w 160"/>
              <a:gd name="T25" fmla="*/ 0 h 159"/>
              <a:gd name="T26" fmla="*/ 46 w 160"/>
              <a:gd name="T27" fmla="*/ 23 h 159"/>
              <a:gd name="T28" fmla="*/ 30 w 160"/>
              <a:gd name="T29" fmla="*/ 17 h 159"/>
              <a:gd name="T30" fmla="*/ 23 w 160"/>
              <a:gd name="T31" fmla="*/ 46 h 159"/>
              <a:gd name="T32" fmla="*/ 0 w 160"/>
              <a:gd name="T33" fmla="*/ 70 h 159"/>
              <a:gd name="T34" fmla="*/ 16 w 160"/>
              <a:gd name="T35" fmla="*/ 96 h 159"/>
              <a:gd name="T36" fmla="*/ 17 w 160"/>
              <a:gd name="T37" fmla="*/ 129 h 159"/>
              <a:gd name="T38" fmla="*/ 36 w 160"/>
              <a:gd name="T39" fmla="*/ 143 h 159"/>
              <a:gd name="T40" fmla="*/ 66 w 160"/>
              <a:gd name="T41" fmla="*/ 155 h 159"/>
              <a:gd name="T42" fmla="*/ 94 w 160"/>
              <a:gd name="T43" fmla="*/ 155 h 159"/>
              <a:gd name="T44" fmla="*/ 124 w 160"/>
              <a:gd name="T45" fmla="*/ 143 h 159"/>
              <a:gd name="T46" fmla="*/ 143 w 160"/>
              <a:gd name="T47" fmla="*/ 129 h 159"/>
              <a:gd name="T48" fmla="*/ 143 w 160"/>
              <a:gd name="T49" fmla="*/ 96 h 159"/>
              <a:gd name="T50" fmla="*/ 160 w 160"/>
              <a:gd name="T51" fmla="*/ 70 h 159"/>
              <a:gd name="T52" fmla="*/ 138 w 160"/>
              <a:gd name="T53" fmla="*/ 87 h 159"/>
              <a:gd name="T54" fmla="*/ 126 w 160"/>
              <a:gd name="T55" fmla="*/ 116 h 159"/>
              <a:gd name="T56" fmla="*/ 116 w 160"/>
              <a:gd name="T57" fmla="*/ 126 h 159"/>
              <a:gd name="T58" fmla="*/ 91 w 160"/>
              <a:gd name="T59" fmla="*/ 134 h 159"/>
              <a:gd name="T60" fmla="*/ 74 w 160"/>
              <a:gd name="T61" fmla="*/ 150 h 159"/>
              <a:gd name="T62" fmla="*/ 48 w 160"/>
              <a:gd name="T63" fmla="*/ 126 h 159"/>
              <a:gd name="T64" fmla="*/ 33 w 160"/>
              <a:gd name="T65" fmla="*/ 133 h 159"/>
              <a:gd name="T66" fmla="*/ 33 w 160"/>
              <a:gd name="T67" fmla="*/ 110 h 159"/>
              <a:gd name="T68" fmla="*/ 9 w 160"/>
              <a:gd name="T69" fmla="*/ 85 h 159"/>
              <a:gd name="T70" fmla="*/ 25 w 160"/>
              <a:gd name="T71" fmla="*/ 68 h 159"/>
              <a:gd name="T72" fmla="*/ 26 w 160"/>
              <a:gd name="T73" fmla="*/ 34 h 159"/>
              <a:gd name="T74" fmla="*/ 46 w 160"/>
              <a:gd name="T75" fmla="*/ 34 h 159"/>
              <a:gd name="T76" fmla="*/ 72 w 160"/>
              <a:gd name="T77" fmla="*/ 20 h 159"/>
              <a:gd name="T78" fmla="*/ 87 w 160"/>
              <a:gd name="T79" fmla="*/ 20 h 159"/>
              <a:gd name="T80" fmla="*/ 114 w 160"/>
              <a:gd name="T81" fmla="*/ 34 h 159"/>
              <a:gd name="T82" fmla="*/ 133 w 160"/>
              <a:gd name="T83" fmla="*/ 34 h 159"/>
              <a:gd name="T84" fmla="*/ 135 w 160"/>
              <a:gd name="T85" fmla="*/ 68 h 159"/>
              <a:gd name="T86" fmla="*/ 150 w 160"/>
              <a:gd name="T87" fmla="*/ 8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159">
                <a:moveTo>
                  <a:pt x="80" y="37"/>
                </a:moveTo>
                <a:cubicBezTo>
                  <a:pt x="56" y="37"/>
                  <a:pt x="38" y="56"/>
                  <a:pt x="38" y="79"/>
                </a:cubicBezTo>
                <a:cubicBezTo>
                  <a:pt x="38" y="102"/>
                  <a:pt x="56" y="121"/>
                  <a:pt x="80" y="121"/>
                </a:cubicBezTo>
                <a:cubicBezTo>
                  <a:pt x="103" y="121"/>
                  <a:pt x="121" y="102"/>
                  <a:pt x="121" y="79"/>
                </a:cubicBezTo>
                <a:cubicBezTo>
                  <a:pt x="121" y="56"/>
                  <a:pt x="102" y="37"/>
                  <a:pt x="80" y="37"/>
                </a:cubicBezTo>
                <a:close/>
                <a:moveTo>
                  <a:pt x="80" y="112"/>
                </a:moveTo>
                <a:cubicBezTo>
                  <a:pt x="72" y="112"/>
                  <a:pt x="65" y="109"/>
                  <a:pt x="60" y="105"/>
                </a:cubicBezTo>
                <a:cubicBezTo>
                  <a:pt x="64" y="98"/>
                  <a:pt x="71" y="93"/>
                  <a:pt x="80" y="93"/>
                </a:cubicBezTo>
                <a:cubicBezTo>
                  <a:pt x="88" y="93"/>
                  <a:pt x="96" y="98"/>
                  <a:pt x="100" y="105"/>
                </a:cubicBezTo>
                <a:cubicBezTo>
                  <a:pt x="94" y="109"/>
                  <a:pt x="87" y="112"/>
                  <a:pt x="80" y="112"/>
                </a:cubicBezTo>
                <a:close/>
                <a:moveTo>
                  <a:pt x="70" y="74"/>
                </a:moveTo>
                <a:cubicBezTo>
                  <a:pt x="70" y="69"/>
                  <a:pt x="74" y="65"/>
                  <a:pt x="80" y="65"/>
                </a:cubicBezTo>
                <a:cubicBezTo>
                  <a:pt x="85" y="65"/>
                  <a:pt x="89" y="69"/>
                  <a:pt x="89" y="74"/>
                </a:cubicBezTo>
                <a:cubicBezTo>
                  <a:pt x="89" y="80"/>
                  <a:pt x="85" y="84"/>
                  <a:pt x="80" y="84"/>
                </a:cubicBezTo>
                <a:cubicBezTo>
                  <a:pt x="74" y="84"/>
                  <a:pt x="70" y="80"/>
                  <a:pt x="70" y="74"/>
                </a:cubicBezTo>
                <a:close/>
                <a:moveTo>
                  <a:pt x="107" y="98"/>
                </a:moveTo>
                <a:cubicBezTo>
                  <a:pt x="103" y="93"/>
                  <a:pt x="99" y="90"/>
                  <a:pt x="94" y="87"/>
                </a:cubicBezTo>
                <a:cubicBezTo>
                  <a:pt x="97" y="84"/>
                  <a:pt x="99" y="80"/>
                  <a:pt x="99" y="75"/>
                </a:cubicBezTo>
                <a:cubicBezTo>
                  <a:pt x="99" y="65"/>
                  <a:pt x="90" y="57"/>
                  <a:pt x="80" y="57"/>
                </a:cubicBezTo>
                <a:cubicBezTo>
                  <a:pt x="70" y="57"/>
                  <a:pt x="62" y="65"/>
                  <a:pt x="62" y="75"/>
                </a:cubicBezTo>
                <a:cubicBezTo>
                  <a:pt x="62" y="80"/>
                  <a:pt x="63" y="84"/>
                  <a:pt x="66" y="87"/>
                </a:cubicBezTo>
                <a:cubicBezTo>
                  <a:pt x="61" y="90"/>
                  <a:pt x="57" y="93"/>
                  <a:pt x="54" y="98"/>
                </a:cubicBezTo>
                <a:cubicBezTo>
                  <a:pt x="50" y="93"/>
                  <a:pt x="48" y="87"/>
                  <a:pt x="48" y="80"/>
                </a:cubicBezTo>
                <a:cubicBezTo>
                  <a:pt x="47" y="61"/>
                  <a:pt x="62" y="47"/>
                  <a:pt x="80" y="47"/>
                </a:cubicBezTo>
                <a:cubicBezTo>
                  <a:pt x="98" y="47"/>
                  <a:pt x="113" y="62"/>
                  <a:pt x="113" y="80"/>
                </a:cubicBezTo>
                <a:cubicBezTo>
                  <a:pt x="113" y="87"/>
                  <a:pt x="110" y="93"/>
                  <a:pt x="107" y="98"/>
                </a:cubicBezTo>
                <a:close/>
                <a:moveTo>
                  <a:pt x="156" y="66"/>
                </a:moveTo>
                <a:cubicBezTo>
                  <a:pt x="143" y="64"/>
                  <a:pt x="143" y="64"/>
                  <a:pt x="143" y="64"/>
                </a:cubicBezTo>
                <a:cubicBezTo>
                  <a:pt x="142" y="57"/>
                  <a:pt x="139" y="51"/>
                  <a:pt x="136" y="46"/>
                </a:cubicBezTo>
                <a:cubicBezTo>
                  <a:pt x="143" y="36"/>
                  <a:pt x="143" y="36"/>
                  <a:pt x="143" y="36"/>
                </a:cubicBezTo>
                <a:cubicBezTo>
                  <a:pt x="145" y="34"/>
                  <a:pt x="144" y="32"/>
                  <a:pt x="143" y="30"/>
                </a:cubicBezTo>
                <a:cubicBezTo>
                  <a:pt x="130" y="17"/>
                  <a:pt x="130" y="17"/>
                  <a:pt x="130" y="17"/>
                </a:cubicBezTo>
                <a:cubicBezTo>
                  <a:pt x="129" y="16"/>
                  <a:pt x="127" y="16"/>
                  <a:pt x="126" y="16"/>
                </a:cubicBezTo>
                <a:cubicBezTo>
                  <a:pt x="125" y="16"/>
                  <a:pt x="124" y="16"/>
                  <a:pt x="124" y="17"/>
                </a:cubicBezTo>
                <a:cubicBezTo>
                  <a:pt x="113" y="23"/>
                  <a:pt x="113" y="23"/>
                  <a:pt x="113" y="23"/>
                </a:cubicBezTo>
                <a:cubicBezTo>
                  <a:pt x="108" y="20"/>
                  <a:pt x="102" y="17"/>
                  <a:pt x="96" y="16"/>
                </a:cubicBezTo>
                <a:cubicBezTo>
                  <a:pt x="94" y="4"/>
                  <a:pt x="94" y="4"/>
                  <a:pt x="94" y="4"/>
                </a:cubicBezTo>
                <a:cubicBezTo>
                  <a:pt x="93" y="2"/>
                  <a:pt x="91" y="0"/>
                  <a:pt x="88" y="0"/>
                </a:cubicBezTo>
                <a:cubicBezTo>
                  <a:pt x="70" y="0"/>
                  <a:pt x="70" y="0"/>
                  <a:pt x="70" y="0"/>
                </a:cubicBezTo>
                <a:cubicBezTo>
                  <a:pt x="68" y="0"/>
                  <a:pt x="66" y="2"/>
                  <a:pt x="65" y="4"/>
                </a:cubicBezTo>
                <a:cubicBezTo>
                  <a:pt x="63" y="16"/>
                  <a:pt x="63" y="16"/>
                  <a:pt x="63" y="16"/>
                </a:cubicBezTo>
                <a:cubicBezTo>
                  <a:pt x="57" y="17"/>
                  <a:pt x="51" y="20"/>
                  <a:pt x="46" y="23"/>
                </a:cubicBezTo>
                <a:cubicBezTo>
                  <a:pt x="36" y="17"/>
                  <a:pt x="36" y="17"/>
                  <a:pt x="36" y="17"/>
                </a:cubicBezTo>
                <a:cubicBezTo>
                  <a:pt x="35" y="16"/>
                  <a:pt x="34" y="16"/>
                  <a:pt x="33" y="16"/>
                </a:cubicBezTo>
                <a:cubicBezTo>
                  <a:pt x="32" y="16"/>
                  <a:pt x="31" y="16"/>
                  <a:pt x="30" y="17"/>
                </a:cubicBezTo>
                <a:cubicBezTo>
                  <a:pt x="16" y="30"/>
                  <a:pt x="16" y="30"/>
                  <a:pt x="16" y="30"/>
                </a:cubicBezTo>
                <a:cubicBezTo>
                  <a:pt x="15" y="32"/>
                  <a:pt x="15" y="34"/>
                  <a:pt x="16" y="36"/>
                </a:cubicBezTo>
                <a:cubicBezTo>
                  <a:pt x="23" y="46"/>
                  <a:pt x="23" y="46"/>
                  <a:pt x="23" y="46"/>
                </a:cubicBezTo>
                <a:cubicBezTo>
                  <a:pt x="20" y="51"/>
                  <a:pt x="17" y="57"/>
                  <a:pt x="16" y="64"/>
                </a:cubicBezTo>
                <a:cubicBezTo>
                  <a:pt x="3" y="66"/>
                  <a:pt x="3" y="66"/>
                  <a:pt x="3" y="66"/>
                </a:cubicBezTo>
                <a:cubicBezTo>
                  <a:pt x="1" y="66"/>
                  <a:pt x="0" y="68"/>
                  <a:pt x="0" y="70"/>
                </a:cubicBezTo>
                <a:cubicBezTo>
                  <a:pt x="0" y="89"/>
                  <a:pt x="0" y="89"/>
                  <a:pt x="0" y="89"/>
                </a:cubicBezTo>
                <a:cubicBezTo>
                  <a:pt x="0" y="91"/>
                  <a:pt x="2" y="93"/>
                  <a:pt x="4" y="94"/>
                </a:cubicBezTo>
                <a:cubicBezTo>
                  <a:pt x="16" y="96"/>
                  <a:pt x="16" y="96"/>
                  <a:pt x="16" y="96"/>
                </a:cubicBezTo>
                <a:cubicBezTo>
                  <a:pt x="18" y="102"/>
                  <a:pt x="20" y="108"/>
                  <a:pt x="24" y="113"/>
                </a:cubicBezTo>
                <a:cubicBezTo>
                  <a:pt x="16" y="123"/>
                  <a:pt x="16" y="123"/>
                  <a:pt x="16" y="123"/>
                </a:cubicBezTo>
                <a:cubicBezTo>
                  <a:pt x="15" y="125"/>
                  <a:pt x="16" y="127"/>
                  <a:pt x="17" y="129"/>
                </a:cubicBezTo>
                <a:cubicBezTo>
                  <a:pt x="30" y="142"/>
                  <a:pt x="30" y="142"/>
                  <a:pt x="30" y="142"/>
                </a:cubicBezTo>
                <a:cubicBezTo>
                  <a:pt x="31" y="143"/>
                  <a:pt x="33" y="143"/>
                  <a:pt x="34" y="143"/>
                </a:cubicBezTo>
                <a:cubicBezTo>
                  <a:pt x="35" y="143"/>
                  <a:pt x="35" y="143"/>
                  <a:pt x="36" y="143"/>
                </a:cubicBezTo>
                <a:cubicBezTo>
                  <a:pt x="46" y="136"/>
                  <a:pt x="46" y="136"/>
                  <a:pt x="46" y="136"/>
                </a:cubicBezTo>
                <a:cubicBezTo>
                  <a:pt x="52" y="139"/>
                  <a:pt x="57" y="142"/>
                  <a:pt x="64" y="143"/>
                </a:cubicBezTo>
                <a:cubicBezTo>
                  <a:pt x="66" y="155"/>
                  <a:pt x="66" y="155"/>
                  <a:pt x="66" y="155"/>
                </a:cubicBezTo>
                <a:cubicBezTo>
                  <a:pt x="66" y="157"/>
                  <a:pt x="68" y="159"/>
                  <a:pt x="71" y="159"/>
                </a:cubicBezTo>
                <a:cubicBezTo>
                  <a:pt x="89" y="159"/>
                  <a:pt x="89" y="159"/>
                  <a:pt x="89" y="159"/>
                </a:cubicBezTo>
                <a:cubicBezTo>
                  <a:pt x="91" y="159"/>
                  <a:pt x="94" y="157"/>
                  <a:pt x="94" y="155"/>
                </a:cubicBezTo>
                <a:cubicBezTo>
                  <a:pt x="96" y="143"/>
                  <a:pt x="96" y="143"/>
                  <a:pt x="96" y="143"/>
                </a:cubicBezTo>
                <a:cubicBezTo>
                  <a:pt x="102" y="142"/>
                  <a:pt x="108" y="139"/>
                  <a:pt x="113" y="136"/>
                </a:cubicBezTo>
                <a:cubicBezTo>
                  <a:pt x="124" y="143"/>
                  <a:pt x="124" y="143"/>
                  <a:pt x="124" y="143"/>
                </a:cubicBezTo>
                <a:cubicBezTo>
                  <a:pt x="125" y="143"/>
                  <a:pt x="125" y="144"/>
                  <a:pt x="126" y="144"/>
                </a:cubicBezTo>
                <a:cubicBezTo>
                  <a:pt x="127" y="144"/>
                  <a:pt x="129" y="143"/>
                  <a:pt x="130" y="142"/>
                </a:cubicBezTo>
                <a:cubicBezTo>
                  <a:pt x="143" y="129"/>
                  <a:pt x="143" y="129"/>
                  <a:pt x="143" y="129"/>
                </a:cubicBezTo>
                <a:cubicBezTo>
                  <a:pt x="144" y="127"/>
                  <a:pt x="144" y="125"/>
                  <a:pt x="143" y="123"/>
                </a:cubicBezTo>
                <a:cubicBezTo>
                  <a:pt x="136" y="113"/>
                  <a:pt x="136" y="113"/>
                  <a:pt x="136" y="113"/>
                </a:cubicBezTo>
                <a:cubicBezTo>
                  <a:pt x="139" y="108"/>
                  <a:pt x="142" y="102"/>
                  <a:pt x="143" y="96"/>
                </a:cubicBezTo>
                <a:cubicBezTo>
                  <a:pt x="156" y="94"/>
                  <a:pt x="156" y="94"/>
                  <a:pt x="156" y="94"/>
                </a:cubicBezTo>
                <a:cubicBezTo>
                  <a:pt x="158" y="93"/>
                  <a:pt x="160" y="91"/>
                  <a:pt x="160" y="89"/>
                </a:cubicBezTo>
                <a:cubicBezTo>
                  <a:pt x="160" y="70"/>
                  <a:pt x="160" y="70"/>
                  <a:pt x="160" y="70"/>
                </a:cubicBezTo>
                <a:cubicBezTo>
                  <a:pt x="160" y="68"/>
                  <a:pt x="158" y="66"/>
                  <a:pt x="156" y="66"/>
                </a:cubicBezTo>
                <a:close/>
                <a:moveTo>
                  <a:pt x="150" y="85"/>
                </a:moveTo>
                <a:cubicBezTo>
                  <a:pt x="138" y="87"/>
                  <a:pt x="138" y="87"/>
                  <a:pt x="138" y="87"/>
                </a:cubicBezTo>
                <a:cubicBezTo>
                  <a:pt x="136" y="87"/>
                  <a:pt x="135" y="88"/>
                  <a:pt x="135" y="91"/>
                </a:cubicBezTo>
                <a:cubicBezTo>
                  <a:pt x="133" y="98"/>
                  <a:pt x="130" y="104"/>
                  <a:pt x="126" y="110"/>
                </a:cubicBezTo>
                <a:cubicBezTo>
                  <a:pt x="125" y="112"/>
                  <a:pt x="125" y="114"/>
                  <a:pt x="126" y="116"/>
                </a:cubicBezTo>
                <a:cubicBezTo>
                  <a:pt x="133" y="125"/>
                  <a:pt x="133" y="125"/>
                  <a:pt x="133" y="125"/>
                </a:cubicBezTo>
                <a:cubicBezTo>
                  <a:pt x="126" y="133"/>
                  <a:pt x="126" y="133"/>
                  <a:pt x="126" y="133"/>
                </a:cubicBezTo>
                <a:cubicBezTo>
                  <a:pt x="116" y="126"/>
                  <a:pt x="116" y="126"/>
                  <a:pt x="116" y="126"/>
                </a:cubicBezTo>
                <a:cubicBezTo>
                  <a:pt x="115" y="125"/>
                  <a:pt x="114" y="125"/>
                  <a:pt x="114" y="125"/>
                </a:cubicBezTo>
                <a:cubicBezTo>
                  <a:pt x="113" y="125"/>
                  <a:pt x="112" y="125"/>
                  <a:pt x="111" y="126"/>
                </a:cubicBezTo>
                <a:cubicBezTo>
                  <a:pt x="105" y="130"/>
                  <a:pt x="98" y="133"/>
                  <a:pt x="91" y="134"/>
                </a:cubicBezTo>
                <a:cubicBezTo>
                  <a:pt x="88" y="135"/>
                  <a:pt x="88" y="136"/>
                  <a:pt x="87" y="138"/>
                </a:cubicBezTo>
                <a:cubicBezTo>
                  <a:pt x="85" y="150"/>
                  <a:pt x="85" y="150"/>
                  <a:pt x="85" y="150"/>
                </a:cubicBezTo>
                <a:cubicBezTo>
                  <a:pt x="74" y="150"/>
                  <a:pt x="74" y="150"/>
                  <a:pt x="74" y="150"/>
                </a:cubicBezTo>
                <a:cubicBezTo>
                  <a:pt x="72" y="138"/>
                  <a:pt x="72" y="138"/>
                  <a:pt x="72" y="138"/>
                </a:cubicBezTo>
                <a:cubicBezTo>
                  <a:pt x="72" y="136"/>
                  <a:pt x="71" y="135"/>
                  <a:pt x="69" y="134"/>
                </a:cubicBezTo>
                <a:cubicBezTo>
                  <a:pt x="61" y="133"/>
                  <a:pt x="55" y="130"/>
                  <a:pt x="48" y="126"/>
                </a:cubicBezTo>
                <a:cubicBezTo>
                  <a:pt x="47" y="125"/>
                  <a:pt x="47" y="125"/>
                  <a:pt x="46" y="125"/>
                </a:cubicBezTo>
                <a:cubicBezTo>
                  <a:pt x="45" y="125"/>
                  <a:pt x="44" y="125"/>
                  <a:pt x="43" y="126"/>
                </a:cubicBezTo>
                <a:cubicBezTo>
                  <a:pt x="33" y="133"/>
                  <a:pt x="33" y="133"/>
                  <a:pt x="33" y="133"/>
                </a:cubicBezTo>
                <a:cubicBezTo>
                  <a:pt x="26" y="125"/>
                  <a:pt x="26" y="125"/>
                  <a:pt x="26" y="125"/>
                </a:cubicBezTo>
                <a:cubicBezTo>
                  <a:pt x="33" y="116"/>
                  <a:pt x="33" y="116"/>
                  <a:pt x="33" y="116"/>
                </a:cubicBezTo>
                <a:cubicBezTo>
                  <a:pt x="34" y="114"/>
                  <a:pt x="34" y="112"/>
                  <a:pt x="33" y="110"/>
                </a:cubicBezTo>
                <a:cubicBezTo>
                  <a:pt x="29" y="104"/>
                  <a:pt x="26" y="98"/>
                  <a:pt x="25" y="91"/>
                </a:cubicBezTo>
                <a:cubicBezTo>
                  <a:pt x="24" y="88"/>
                  <a:pt x="22" y="87"/>
                  <a:pt x="21" y="87"/>
                </a:cubicBezTo>
                <a:cubicBezTo>
                  <a:pt x="9" y="85"/>
                  <a:pt x="9" y="85"/>
                  <a:pt x="9" y="85"/>
                </a:cubicBezTo>
                <a:cubicBezTo>
                  <a:pt x="9" y="74"/>
                  <a:pt x="9" y="74"/>
                  <a:pt x="9" y="74"/>
                </a:cubicBezTo>
                <a:cubicBezTo>
                  <a:pt x="21" y="72"/>
                  <a:pt x="21" y="72"/>
                  <a:pt x="21" y="72"/>
                </a:cubicBezTo>
                <a:cubicBezTo>
                  <a:pt x="23" y="72"/>
                  <a:pt x="24" y="70"/>
                  <a:pt x="25" y="68"/>
                </a:cubicBezTo>
                <a:cubicBezTo>
                  <a:pt x="26" y="61"/>
                  <a:pt x="29" y="55"/>
                  <a:pt x="33" y="48"/>
                </a:cubicBezTo>
                <a:cubicBezTo>
                  <a:pt x="34" y="47"/>
                  <a:pt x="34" y="44"/>
                  <a:pt x="33" y="43"/>
                </a:cubicBezTo>
                <a:cubicBezTo>
                  <a:pt x="26" y="34"/>
                  <a:pt x="26" y="34"/>
                  <a:pt x="26" y="34"/>
                </a:cubicBezTo>
                <a:cubicBezTo>
                  <a:pt x="33" y="26"/>
                  <a:pt x="33" y="26"/>
                  <a:pt x="33" y="26"/>
                </a:cubicBezTo>
                <a:cubicBezTo>
                  <a:pt x="43" y="33"/>
                  <a:pt x="43" y="33"/>
                  <a:pt x="43" y="33"/>
                </a:cubicBezTo>
                <a:cubicBezTo>
                  <a:pt x="44" y="33"/>
                  <a:pt x="45" y="34"/>
                  <a:pt x="46" y="34"/>
                </a:cubicBezTo>
                <a:cubicBezTo>
                  <a:pt x="47" y="34"/>
                  <a:pt x="47" y="33"/>
                  <a:pt x="48" y="33"/>
                </a:cubicBezTo>
                <a:cubicBezTo>
                  <a:pt x="55" y="28"/>
                  <a:pt x="61" y="26"/>
                  <a:pt x="69" y="24"/>
                </a:cubicBezTo>
                <a:cubicBezTo>
                  <a:pt x="71" y="24"/>
                  <a:pt x="72" y="22"/>
                  <a:pt x="72" y="20"/>
                </a:cubicBezTo>
                <a:cubicBezTo>
                  <a:pt x="74" y="9"/>
                  <a:pt x="74" y="9"/>
                  <a:pt x="74" y="9"/>
                </a:cubicBezTo>
                <a:cubicBezTo>
                  <a:pt x="85" y="9"/>
                  <a:pt x="85" y="9"/>
                  <a:pt x="85" y="9"/>
                </a:cubicBezTo>
                <a:cubicBezTo>
                  <a:pt x="87" y="20"/>
                  <a:pt x="87" y="20"/>
                  <a:pt x="87" y="20"/>
                </a:cubicBezTo>
                <a:cubicBezTo>
                  <a:pt x="88" y="23"/>
                  <a:pt x="88" y="24"/>
                  <a:pt x="91" y="24"/>
                </a:cubicBezTo>
                <a:cubicBezTo>
                  <a:pt x="98" y="26"/>
                  <a:pt x="105" y="28"/>
                  <a:pt x="111" y="33"/>
                </a:cubicBezTo>
                <a:cubicBezTo>
                  <a:pt x="112" y="33"/>
                  <a:pt x="113" y="34"/>
                  <a:pt x="114" y="34"/>
                </a:cubicBezTo>
                <a:cubicBezTo>
                  <a:pt x="114" y="34"/>
                  <a:pt x="115" y="33"/>
                  <a:pt x="116" y="33"/>
                </a:cubicBezTo>
                <a:cubicBezTo>
                  <a:pt x="126" y="26"/>
                  <a:pt x="126" y="26"/>
                  <a:pt x="126" y="26"/>
                </a:cubicBezTo>
                <a:cubicBezTo>
                  <a:pt x="133" y="34"/>
                  <a:pt x="133" y="34"/>
                  <a:pt x="133" y="34"/>
                </a:cubicBezTo>
                <a:cubicBezTo>
                  <a:pt x="126" y="43"/>
                  <a:pt x="126" y="43"/>
                  <a:pt x="126" y="43"/>
                </a:cubicBezTo>
                <a:cubicBezTo>
                  <a:pt x="125" y="44"/>
                  <a:pt x="125" y="47"/>
                  <a:pt x="126" y="48"/>
                </a:cubicBezTo>
                <a:cubicBezTo>
                  <a:pt x="130" y="55"/>
                  <a:pt x="133" y="61"/>
                  <a:pt x="135" y="68"/>
                </a:cubicBezTo>
                <a:cubicBezTo>
                  <a:pt x="135" y="70"/>
                  <a:pt x="137" y="71"/>
                  <a:pt x="138" y="72"/>
                </a:cubicBezTo>
                <a:cubicBezTo>
                  <a:pt x="150" y="74"/>
                  <a:pt x="150" y="74"/>
                  <a:pt x="150" y="74"/>
                </a:cubicBezTo>
                <a:lnTo>
                  <a:pt x="150" y="8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4">
            <a:extLst>
              <a:ext uri="{FF2B5EF4-FFF2-40B4-BE49-F238E27FC236}">
                <a16:creationId xmlns:a16="http://schemas.microsoft.com/office/drawing/2014/main" id="{4B0C7718-B980-4167-A117-59B31C517CCE}"/>
              </a:ext>
            </a:extLst>
          </p:cNvPr>
          <p:cNvSpPr>
            <a:spLocks noEditPoints="1"/>
          </p:cNvSpPr>
          <p:nvPr/>
        </p:nvSpPr>
        <p:spPr bwMode="auto">
          <a:xfrm>
            <a:off x="805065" y="3662930"/>
            <a:ext cx="498070" cy="473322"/>
          </a:xfrm>
          <a:custGeom>
            <a:avLst/>
            <a:gdLst>
              <a:gd name="T0" fmla="*/ 125 w 161"/>
              <a:gd name="T1" fmla="*/ 153 h 153"/>
              <a:gd name="T2" fmla="*/ 121 w 161"/>
              <a:gd name="T3" fmla="*/ 152 h 153"/>
              <a:gd name="T4" fmla="*/ 80 w 161"/>
              <a:gd name="T5" fmla="*/ 125 h 153"/>
              <a:gd name="T6" fmla="*/ 39 w 161"/>
              <a:gd name="T7" fmla="*/ 152 h 153"/>
              <a:gd name="T8" fmla="*/ 31 w 161"/>
              <a:gd name="T9" fmla="*/ 151 h 153"/>
              <a:gd name="T10" fmla="*/ 28 w 161"/>
              <a:gd name="T11" fmla="*/ 143 h 153"/>
              <a:gd name="T12" fmla="*/ 41 w 161"/>
              <a:gd name="T13" fmla="*/ 98 h 153"/>
              <a:gd name="T14" fmla="*/ 3 w 161"/>
              <a:gd name="T15" fmla="*/ 65 h 153"/>
              <a:gd name="T16" fmla="*/ 1 w 161"/>
              <a:gd name="T17" fmla="*/ 58 h 153"/>
              <a:gd name="T18" fmla="*/ 7 w 161"/>
              <a:gd name="T19" fmla="*/ 52 h 153"/>
              <a:gd name="T20" fmla="*/ 53 w 161"/>
              <a:gd name="T21" fmla="*/ 49 h 153"/>
              <a:gd name="T22" fmla="*/ 74 w 161"/>
              <a:gd name="T23" fmla="*/ 4 h 153"/>
              <a:gd name="T24" fmla="*/ 80 w 161"/>
              <a:gd name="T25" fmla="*/ 0 h 153"/>
              <a:gd name="T26" fmla="*/ 87 w 161"/>
              <a:gd name="T27" fmla="*/ 4 h 153"/>
              <a:gd name="T28" fmla="*/ 107 w 161"/>
              <a:gd name="T29" fmla="*/ 49 h 153"/>
              <a:gd name="T30" fmla="*/ 153 w 161"/>
              <a:gd name="T31" fmla="*/ 52 h 153"/>
              <a:gd name="T32" fmla="*/ 160 w 161"/>
              <a:gd name="T33" fmla="*/ 58 h 153"/>
              <a:gd name="T34" fmla="*/ 158 w 161"/>
              <a:gd name="T35" fmla="*/ 65 h 153"/>
              <a:gd name="T36" fmla="*/ 119 w 161"/>
              <a:gd name="T37" fmla="*/ 98 h 153"/>
              <a:gd name="T38" fmla="*/ 132 w 161"/>
              <a:gd name="T39" fmla="*/ 143 h 153"/>
              <a:gd name="T40" fmla="*/ 129 w 161"/>
              <a:gd name="T41" fmla="*/ 151 h 153"/>
              <a:gd name="T42" fmla="*/ 125 w 161"/>
              <a:gd name="T43" fmla="*/ 153 h 153"/>
              <a:gd name="T44" fmla="*/ 80 w 161"/>
              <a:gd name="T45" fmla="*/ 109 h 153"/>
              <a:gd name="T46" fmla="*/ 84 w 161"/>
              <a:gd name="T47" fmla="*/ 110 h 153"/>
              <a:gd name="T48" fmla="*/ 113 w 161"/>
              <a:gd name="T49" fmla="*/ 129 h 153"/>
              <a:gd name="T50" fmla="*/ 104 w 161"/>
              <a:gd name="T51" fmla="*/ 97 h 153"/>
              <a:gd name="T52" fmla="*/ 106 w 161"/>
              <a:gd name="T53" fmla="*/ 90 h 153"/>
              <a:gd name="T54" fmla="*/ 135 w 161"/>
              <a:gd name="T55" fmla="*/ 66 h 153"/>
              <a:gd name="T56" fmla="*/ 102 w 161"/>
              <a:gd name="T57" fmla="*/ 63 h 153"/>
              <a:gd name="T58" fmla="*/ 96 w 161"/>
              <a:gd name="T59" fmla="*/ 59 h 153"/>
              <a:gd name="T60" fmla="*/ 80 w 161"/>
              <a:gd name="T61" fmla="*/ 24 h 153"/>
              <a:gd name="T62" fmla="*/ 64 w 161"/>
              <a:gd name="T63" fmla="*/ 59 h 153"/>
              <a:gd name="T64" fmla="*/ 58 w 161"/>
              <a:gd name="T65" fmla="*/ 63 h 153"/>
              <a:gd name="T66" fmla="*/ 26 w 161"/>
              <a:gd name="T67" fmla="*/ 66 h 153"/>
              <a:gd name="T68" fmla="*/ 54 w 161"/>
              <a:gd name="T69" fmla="*/ 90 h 153"/>
              <a:gd name="T70" fmla="*/ 56 w 161"/>
              <a:gd name="T71" fmla="*/ 97 h 153"/>
              <a:gd name="T72" fmla="*/ 48 w 161"/>
              <a:gd name="T73" fmla="*/ 129 h 153"/>
              <a:gd name="T74" fmla="*/ 76 w 161"/>
              <a:gd name="T75" fmla="*/ 110 h 153"/>
              <a:gd name="T76" fmla="*/ 80 w 161"/>
              <a:gd name="T77" fmla="*/ 10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 h="153">
                <a:moveTo>
                  <a:pt x="125" y="153"/>
                </a:moveTo>
                <a:cubicBezTo>
                  <a:pt x="124" y="153"/>
                  <a:pt x="122" y="152"/>
                  <a:pt x="121" y="152"/>
                </a:cubicBezTo>
                <a:cubicBezTo>
                  <a:pt x="80" y="125"/>
                  <a:pt x="80" y="125"/>
                  <a:pt x="80" y="125"/>
                </a:cubicBezTo>
                <a:cubicBezTo>
                  <a:pt x="39" y="152"/>
                  <a:pt x="39" y="152"/>
                  <a:pt x="39" y="152"/>
                </a:cubicBezTo>
                <a:cubicBezTo>
                  <a:pt x="37" y="153"/>
                  <a:pt x="33" y="153"/>
                  <a:pt x="31" y="151"/>
                </a:cubicBezTo>
                <a:cubicBezTo>
                  <a:pt x="29" y="149"/>
                  <a:pt x="28" y="146"/>
                  <a:pt x="28" y="143"/>
                </a:cubicBezTo>
                <a:cubicBezTo>
                  <a:pt x="41" y="98"/>
                  <a:pt x="41" y="98"/>
                  <a:pt x="41" y="98"/>
                </a:cubicBezTo>
                <a:cubicBezTo>
                  <a:pt x="3" y="65"/>
                  <a:pt x="3" y="65"/>
                  <a:pt x="3" y="65"/>
                </a:cubicBezTo>
                <a:cubicBezTo>
                  <a:pt x="1" y="63"/>
                  <a:pt x="0" y="60"/>
                  <a:pt x="1" y="58"/>
                </a:cubicBezTo>
                <a:cubicBezTo>
                  <a:pt x="1" y="55"/>
                  <a:pt x="4" y="53"/>
                  <a:pt x="7" y="52"/>
                </a:cubicBezTo>
                <a:cubicBezTo>
                  <a:pt x="53" y="49"/>
                  <a:pt x="53" y="49"/>
                  <a:pt x="53" y="49"/>
                </a:cubicBezTo>
                <a:cubicBezTo>
                  <a:pt x="74" y="4"/>
                  <a:pt x="74" y="4"/>
                  <a:pt x="74" y="4"/>
                </a:cubicBezTo>
                <a:cubicBezTo>
                  <a:pt x="75" y="1"/>
                  <a:pt x="77" y="0"/>
                  <a:pt x="80" y="0"/>
                </a:cubicBezTo>
                <a:cubicBezTo>
                  <a:pt x="83" y="0"/>
                  <a:pt x="86" y="1"/>
                  <a:pt x="87" y="4"/>
                </a:cubicBezTo>
                <a:cubicBezTo>
                  <a:pt x="107" y="49"/>
                  <a:pt x="107" y="49"/>
                  <a:pt x="107" y="49"/>
                </a:cubicBezTo>
                <a:cubicBezTo>
                  <a:pt x="153" y="52"/>
                  <a:pt x="153" y="52"/>
                  <a:pt x="153" y="52"/>
                </a:cubicBezTo>
                <a:cubicBezTo>
                  <a:pt x="157" y="53"/>
                  <a:pt x="159" y="55"/>
                  <a:pt x="160" y="58"/>
                </a:cubicBezTo>
                <a:cubicBezTo>
                  <a:pt x="161" y="60"/>
                  <a:pt x="160" y="63"/>
                  <a:pt x="158" y="65"/>
                </a:cubicBezTo>
                <a:cubicBezTo>
                  <a:pt x="119" y="98"/>
                  <a:pt x="119" y="98"/>
                  <a:pt x="119" y="98"/>
                </a:cubicBezTo>
                <a:cubicBezTo>
                  <a:pt x="132" y="143"/>
                  <a:pt x="132" y="143"/>
                  <a:pt x="132" y="143"/>
                </a:cubicBezTo>
                <a:cubicBezTo>
                  <a:pt x="133" y="146"/>
                  <a:pt x="132" y="149"/>
                  <a:pt x="129" y="151"/>
                </a:cubicBezTo>
                <a:cubicBezTo>
                  <a:pt x="128" y="152"/>
                  <a:pt x="127" y="153"/>
                  <a:pt x="125" y="153"/>
                </a:cubicBezTo>
                <a:close/>
                <a:moveTo>
                  <a:pt x="80" y="109"/>
                </a:moveTo>
                <a:cubicBezTo>
                  <a:pt x="82" y="109"/>
                  <a:pt x="83" y="109"/>
                  <a:pt x="84" y="110"/>
                </a:cubicBezTo>
                <a:cubicBezTo>
                  <a:pt x="113" y="129"/>
                  <a:pt x="113" y="129"/>
                  <a:pt x="113" y="129"/>
                </a:cubicBezTo>
                <a:cubicBezTo>
                  <a:pt x="104" y="97"/>
                  <a:pt x="104" y="97"/>
                  <a:pt x="104" y="97"/>
                </a:cubicBezTo>
                <a:cubicBezTo>
                  <a:pt x="103" y="94"/>
                  <a:pt x="104" y="91"/>
                  <a:pt x="106" y="90"/>
                </a:cubicBezTo>
                <a:cubicBezTo>
                  <a:pt x="135" y="66"/>
                  <a:pt x="135" y="66"/>
                  <a:pt x="135" y="66"/>
                </a:cubicBezTo>
                <a:cubicBezTo>
                  <a:pt x="102" y="63"/>
                  <a:pt x="102" y="63"/>
                  <a:pt x="102" y="63"/>
                </a:cubicBezTo>
                <a:cubicBezTo>
                  <a:pt x="99" y="63"/>
                  <a:pt x="97" y="61"/>
                  <a:pt x="96" y="59"/>
                </a:cubicBezTo>
                <a:cubicBezTo>
                  <a:pt x="80" y="24"/>
                  <a:pt x="80" y="24"/>
                  <a:pt x="80" y="24"/>
                </a:cubicBezTo>
                <a:cubicBezTo>
                  <a:pt x="64" y="59"/>
                  <a:pt x="64" y="59"/>
                  <a:pt x="64" y="59"/>
                </a:cubicBezTo>
                <a:cubicBezTo>
                  <a:pt x="63" y="61"/>
                  <a:pt x="61" y="63"/>
                  <a:pt x="58" y="63"/>
                </a:cubicBezTo>
                <a:cubicBezTo>
                  <a:pt x="26" y="66"/>
                  <a:pt x="26" y="66"/>
                  <a:pt x="26" y="66"/>
                </a:cubicBezTo>
                <a:cubicBezTo>
                  <a:pt x="54" y="90"/>
                  <a:pt x="54" y="90"/>
                  <a:pt x="54" y="90"/>
                </a:cubicBezTo>
                <a:cubicBezTo>
                  <a:pt x="56" y="91"/>
                  <a:pt x="57" y="94"/>
                  <a:pt x="56" y="97"/>
                </a:cubicBezTo>
                <a:cubicBezTo>
                  <a:pt x="48" y="129"/>
                  <a:pt x="48" y="129"/>
                  <a:pt x="48" y="129"/>
                </a:cubicBezTo>
                <a:cubicBezTo>
                  <a:pt x="76" y="110"/>
                  <a:pt x="76" y="110"/>
                  <a:pt x="76" y="110"/>
                </a:cubicBezTo>
                <a:cubicBezTo>
                  <a:pt x="77" y="109"/>
                  <a:pt x="79" y="109"/>
                  <a:pt x="80" y="10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84">
            <a:extLst>
              <a:ext uri="{FF2B5EF4-FFF2-40B4-BE49-F238E27FC236}">
                <a16:creationId xmlns:a16="http://schemas.microsoft.com/office/drawing/2014/main" id="{9C7568D1-2CA9-4126-9912-4A2B71B68DD2}"/>
              </a:ext>
            </a:extLst>
          </p:cNvPr>
          <p:cNvSpPr>
            <a:spLocks noEditPoints="1"/>
          </p:cNvSpPr>
          <p:nvPr/>
        </p:nvSpPr>
        <p:spPr bwMode="auto">
          <a:xfrm>
            <a:off x="845283" y="1703488"/>
            <a:ext cx="417635" cy="494974"/>
          </a:xfrm>
          <a:custGeom>
            <a:avLst/>
            <a:gdLst>
              <a:gd name="T0" fmla="*/ 22 w 135"/>
              <a:gd name="T1" fmla="*/ 71 h 160"/>
              <a:gd name="T2" fmla="*/ 37 w 135"/>
              <a:gd name="T3" fmla="*/ 115 h 160"/>
              <a:gd name="T4" fmla="*/ 47 w 135"/>
              <a:gd name="T5" fmla="*/ 144 h 160"/>
              <a:gd name="T6" fmla="*/ 59 w 135"/>
              <a:gd name="T7" fmla="*/ 158 h 160"/>
              <a:gd name="T8" fmla="*/ 71 w 135"/>
              <a:gd name="T9" fmla="*/ 160 h 160"/>
              <a:gd name="T10" fmla="*/ 78 w 135"/>
              <a:gd name="T11" fmla="*/ 155 h 160"/>
              <a:gd name="T12" fmla="*/ 88 w 135"/>
              <a:gd name="T13" fmla="*/ 132 h 160"/>
              <a:gd name="T14" fmla="*/ 101 w 135"/>
              <a:gd name="T15" fmla="*/ 106 h 160"/>
              <a:gd name="T16" fmla="*/ 67 w 135"/>
              <a:gd name="T17" fmla="*/ 24 h 160"/>
              <a:gd name="T18" fmla="*/ 86 w 135"/>
              <a:gd name="T19" fmla="*/ 115 h 160"/>
              <a:gd name="T20" fmla="*/ 53 w 135"/>
              <a:gd name="T21" fmla="*/ 122 h 160"/>
              <a:gd name="T22" fmla="*/ 42 w 135"/>
              <a:gd name="T23" fmla="*/ 99 h 160"/>
              <a:gd name="T24" fmla="*/ 67 w 135"/>
              <a:gd name="T25" fmla="*/ 36 h 160"/>
              <a:gd name="T26" fmla="*/ 91 w 135"/>
              <a:gd name="T27" fmla="*/ 99 h 160"/>
              <a:gd name="T28" fmla="*/ 69 w 135"/>
              <a:gd name="T29" fmla="*/ 12 h 160"/>
              <a:gd name="T30" fmla="*/ 67 w 135"/>
              <a:gd name="T31" fmla="*/ 0 h 160"/>
              <a:gd name="T32" fmla="*/ 64 w 135"/>
              <a:gd name="T33" fmla="*/ 12 h 160"/>
              <a:gd name="T34" fmla="*/ 36 w 135"/>
              <a:gd name="T35" fmla="*/ 22 h 160"/>
              <a:gd name="T36" fmla="*/ 41 w 135"/>
              <a:gd name="T37" fmla="*/ 23 h 160"/>
              <a:gd name="T38" fmla="*/ 37 w 135"/>
              <a:gd name="T39" fmla="*/ 11 h 160"/>
              <a:gd name="T40" fmla="*/ 33 w 135"/>
              <a:gd name="T41" fmla="*/ 14 h 160"/>
              <a:gd name="T42" fmla="*/ 20 w 135"/>
              <a:gd name="T43" fmla="*/ 40 h 160"/>
              <a:gd name="T44" fmla="*/ 9 w 135"/>
              <a:gd name="T45" fmla="*/ 37 h 160"/>
              <a:gd name="T46" fmla="*/ 17 w 135"/>
              <a:gd name="T47" fmla="*/ 45 h 160"/>
              <a:gd name="T48" fmla="*/ 21 w 135"/>
              <a:gd name="T49" fmla="*/ 44 h 160"/>
              <a:gd name="T50" fmla="*/ 14 w 135"/>
              <a:gd name="T51" fmla="*/ 72 h 160"/>
              <a:gd name="T52" fmla="*/ 2 w 135"/>
              <a:gd name="T53" fmla="*/ 69 h 160"/>
              <a:gd name="T54" fmla="*/ 2 w 135"/>
              <a:gd name="T55" fmla="*/ 75 h 160"/>
              <a:gd name="T56" fmla="*/ 14 w 135"/>
              <a:gd name="T57" fmla="*/ 72 h 160"/>
              <a:gd name="T58" fmla="*/ 10 w 135"/>
              <a:gd name="T59" fmla="*/ 104 h 160"/>
              <a:gd name="T60" fmla="*/ 11 w 135"/>
              <a:gd name="T61" fmla="*/ 110 h 160"/>
              <a:gd name="T62" fmla="*/ 20 w 135"/>
              <a:gd name="T63" fmla="*/ 105 h 160"/>
              <a:gd name="T64" fmla="*/ 17 w 135"/>
              <a:gd name="T65" fmla="*/ 100 h 160"/>
              <a:gd name="T66" fmla="*/ 113 w 135"/>
              <a:gd name="T67" fmla="*/ 101 h 160"/>
              <a:gd name="T68" fmla="*/ 122 w 135"/>
              <a:gd name="T69" fmla="*/ 109 h 160"/>
              <a:gd name="T70" fmla="*/ 126 w 135"/>
              <a:gd name="T71" fmla="*/ 108 h 160"/>
              <a:gd name="T72" fmla="*/ 117 w 135"/>
              <a:gd name="T73" fmla="*/ 100 h 160"/>
              <a:gd name="T74" fmla="*/ 123 w 135"/>
              <a:gd name="T75" fmla="*/ 69 h 160"/>
              <a:gd name="T76" fmla="*/ 123 w 135"/>
              <a:gd name="T77" fmla="*/ 75 h 160"/>
              <a:gd name="T78" fmla="*/ 135 w 135"/>
              <a:gd name="T79" fmla="*/ 72 h 160"/>
              <a:gd name="T80" fmla="*/ 115 w 135"/>
              <a:gd name="T81" fmla="*/ 46 h 160"/>
              <a:gd name="T82" fmla="*/ 125 w 135"/>
              <a:gd name="T83" fmla="*/ 41 h 160"/>
              <a:gd name="T84" fmla="*/ 122 w 135"/>
              <a:gd name="T85" fmla="*/ 35 h 160"/>
              <a:gd name="T86" fmla="*/ 113 w 135"/>
              <a:gd name="T87" fmla="*/ 44 h 160"/>
              <a:gd name="T88" fmla="*/ 95 w 135"/>
              <a:gd name="T89" fmla="*/ 23 h 160"/>
              <a:gd name="T90" fmla="*/ 102 w 135"/>
              <a:gd name="T91" fmla="*/ 14 h 160"/>
              <a:gd name="T92" fmla="*/ 97 w 135"/>
              <a:gd name="T93" fmla="*/ 11 h 160"/>
              <a:gd name="T94" fmla="*/ 93 w 135"/>
              <a:gd name="T95" fmla="*/ 23 h 160"/>
              <a:gd name="T96" fmla="*/ 67 w 135"/>
              <a:gd name="T97" fmla="*/ 47 h 160"/>
              <a:gd name="T98" fmla="*/ 60 w 135"/>
              <a:gd name="T99" fmla="*/ 64 h 160"/>
              <a:gd name="T100" fmla="*/ 63 w 135"/>
              <a:gd name="T101" fmla="*/ 90 h 160"/>
              <a:gd name="T102" fmla="*/ 70 w 135"/>
              <a:gd name="T103" fmla="*/ 90 h 160"/>
              <a:gd name="T104" fmla="*/ 74 w 135"/>
              <a:gd name="T105" fmla="*/ 64 h 160"/>
              <a:gd name="T106" fmla="*/ 67 w 135"/>
              <a:gd name="T107" fmla="*/ 47 h 160"/>
              <a:gd name="T108" fmla="*/ 60 w 135"/>
              <a:gd name="T109" fmla="*/ 108 h 160"/>
              <a:gd name="T110" fmla="*/ 74 w 135"/>
              <a:gd name="T111" fmla="*/ 10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 h="160">
                <a:moveTo>
                  <a:pt x="67" y="24"/>
                </a:moveTo>
                <a:cubicBezTo>
                  <a:pt x="42" y="24"/>
                  <a:pt x="22" y="46"/>
                  <a:pt x="22" y="71"/>
                </a:cubicBezTo>
                <a:cubicBezTo>
                  <a:pt x="22" y="89"/>
                  <a:pt x="29" y="98"/>
                  <a:pt x="32" y="106"/>
                </a:cubicBezTo>
                <a:cubicBezTo>
                  <a:pt x="35" y="110"/>
                  <a:pt x="37" y="113"/>
                  <a:pt x="37" y="115"/>
                </a:cubicBezTo>
                <a:cubicBezTo>
                  <a:pt x="37" y="121"/>
                  <a:pt x="40" y="127"/>
                  <a:pt x="46" y="132"/>
                </a:cubicBezTo>
                <a:cubicBezTo>
                  <a:pt x="46" y="136"/>
                  <a:pt x="47" y="144"/>
                  <a:pt x="47" y="144"/>
                </a:cubicBezTo>
                <a:cubicBezTo>
                  <a:pt x="47" y="147"/>
                  <a:pt x="48" y="152"/>
                  <a:pt x="56" y="155"/>
                </a:cubicBezTo>
                <a:cubicBezTo>
                  <a:pt x="57" y="156"/>
                  <a:pt x="58" y="157"/>
                  <a:pt x="59" y="158"/>
                </a:cubicBezTo>
                <a:cubicBezTo>
                  <a:pt x="60" y="159"/>
                  <a:pt x="62" y="160"/>
                  <a:pt x="63" y="160"/>
                </a:cubicBezTo>
                <a:cubicBezTo>
                  <a:pt x="71" y="160"/>
                  <a:pt x="71" y="160"/>
                  <a:pt x="71" y="160"/>
                </a:cubicBezTo>
                <a:cubicBezTo>
                  <a:pt x="72" y="160"/>
                  <a:pt x="73" y="159"/>
                  <a:pt x="74" y="158"/>
                </a:cubicBezTo>
                <a:cubicBezTo>
                  <a:pt x="76" y="157"/>
                  <a:pt x="77" y="156"/>
                  <a:pt x="78" y="155"/>
                </a:cubicBezTo>
                <a:cubicBezTo>
                  <a:pt x="87" y="152"/>
                  <a:pt x="87" y="147"/>
                  <a:pt x="87" y="144"/>
                </a:cubicBezTo>
                <a:cubicBezTo>
                  <a:pt x="87" y="144"/>
                  <a:pt x="88" y="136"/>
                  <a:pt x="88" y="132"/>
                </a:cubicBezTo>
                <a:cubicBezTo>
                  <a:pt x="93" y="127"/>
                  <a:pt x="97" y="121"/>
                  <a:pt x="97" y="115"/>
                </a:cubicBezTo>
                <a:cubicBezTo>
                  <a:pt x="97" y="113"/>
                  <a:pt x="98" y="110"/>
                  <a:pt x="101" y="106"/>
                </a:cubicBezTo>
                <a:cubicBezTo>
                  <a:pt x="105" y="99"/>
                  <a:pt x="112" y="89"/>
                  <a:pt x="112" y="71"/>
                </a:cubicBezTo>
                <a:cubicBezTo>
                  <a:pt x="112" y="46"/>
                  <a:pt x="92" y="24"/>
                  <a:pt x="67" y="24"/>
                </a:cubicBezTo>
                <a:close/>
                <a:moveTo>
                  <a:pt x="91" y="99"/>
                </a:moveTo>
                <a:cubicBezTo>
                  <a:pt x="88" y="104"/>
                  <a:pt x="86" y="109"/>
                  <a:pt x="86" y="115"/>
                </a:cubicBezTo>
                <a:cubicBezTo>
                  <a:pt x="86" y="118"/>
                  <a:pt x="83" y="121"/>
                  <a:pt x="81" y="122"/>
                </a:cubicBezTo>
                <a:cubicBezTo>
                  <a:pt x="53" y="122"/>
                  <a:pt x="53" y="122"/>
                  <a:pt x="53" y="122"/>
                </a:cubicBezTo>
                <a:cubicBezTo>
                  <a:pt x="51" y="121"/>
                  <a:pt x="49" y="118"/>
                  <a:pt x="49" y="115"/>
                </a:cubicBezTo>
                <a:cubicBezTo>
                  <a:pt x="49" y="109"/>
                  <a:pt x="46" y="104"/>
                  <a:pt x="42" y="99"/>
                </a:cubicBezTo>
                <a:cubicBezTo>
                  <a:pt x="38" y="92"/>
                  <a:pt x="33" y="85"/>
                  <a:pt x="33" y="71"/>
                </a:cubicBezTo>
                <a:cubicBezTo>
                  <a:pt x="33" y="53"/>
                  <a:pt x="49" y="36"/>
                  <a:pt x="67" y="36"/>
                </a:cubicBezTo>
                <a:cubicBezTo>
                  <a:pt x="86" y="36"/>
                  <a:pt x="101" y="53"/>
                  <a:pt x="101" y="71"/>
                </a:cubicBezTo>
                <a:cubicBezTo>
                  <a:pt x="101" y="85"/>
                  <a:pt x="96" y="92"/>
                  <a:pt x="91" y="99"/>
                </a:cubicBezTo>
                <a:close/>
                <a:moveTo>
                  <a:pt x="67" y="15"/>
                </a:moveTo>
                <a:cubicBezTo>
                  <a:pt x="69" y="15"/>
                  <a:pt x="69" y="14"/>
                  <a:pt x="69" y="12"/>
                </a:cubicBezTo>
                <a:cubicBezTo>
                  <a:pt x="69" y="3"/>
                  <a:pt x="69" y="3"/>
                  <a:pt x="69" y="3"/>
                </a:cubicBezTo>
                <a:cubicBezTo>
                  <a:pt x="69" y="2"/>
                  <a:pt x="69" y="0"/>
                  <a:pt x="67" y="0"/>
                </a:cubicBezTo>
                <a:cubicBezTo>
                  <a:pt x="66" y="0"/>
                  <a:pt x="64" y="2"/>
                  <a:pt x="64" y="3"/>
                </a:cubicBezTo>
                <a:cubicBezTo>
                  <a:pt x="64" y="12"/>
                  <a:pt x="64" y="12"/>
                  <a:pt x="64" y="12"/>
                </a:cubicBezTo>
                <a:cubicBezTo>
                  <a:pt x="64" y="14"/>
                  <a:pt x="66" y="15"/>
                  <a:pt x="67" y="15"/>
                </a:cubicBezTo>
                <a:close/>
                <a:moveTo>
                  <a:pt x="36" y="22"/>
                </a:moveTo>
                <a:cubicBezTo>
                  <a:pt x="37" y="23"/>
                  <a:pt x="38" y="23"/>
                  <a:pt x="39" y="23"/>
                </a:cubicBezTo>
                <a:cubicBezTo>
                  <a:pt x="40" y="23"/>
                  <a:pt x="40" y="23"/>
                  <a:pt x="41" y="23"/>
                </a:cubicBezTo>
                <a:cubicBezTo>
                  <a:pt x="42" y="22"/>
                  <a:pt x="43" y="20"/>
                  <a:pt x="42" y="19"/>
                </a:cubicBezTo>
                <a:cubicBezTo>
                  <a:pt x="37" y="11"/>
                  <a:pt x="37" y="11"/>
                  <a:pt x="37" y="11"/>
                </a:cubicBezTo>
                <a:cubicBezTo>
                  <a:pt x="36" y="9"/>
                  <a:pt x="35" y="9"/>
                  <a:pt x="34" y="10"/>
                </a:cubicBezTo>
                <a:cubicBezTo>
                  <a:pt x="33" y="11"/>
                  <a:pt x="32" y="12"/>
                  <a:pt x="33" y="14"/>
                </a:cubicBezTo>
                <a:lnTo>
                  <a:pt x="36" y="22"/>
                </a:lnTo>
                <a:close/>
                <a:moveTo>
                  <a:pt x="20" y="40"/>
                </a:moveTo>
                <a:cubicBezTo>
                  <a:pt x="12" y="35"/>
                  <a:pt x="12" y="35"/>
                  <a:pt x="12" y="35"/>
                </a:cubicBezTo>
                <a:cubicBezTo>
                  <a:pt x="11" y="35"/>
                  <a:pt x="10" y="35"/>
                  <a:pt x="9" y="37"/>
                </a:cubicBezTo>
                <a:cubicBezTo>
                  <a:pt x="8" y="38"/>
                  <a:pt x="9" y="40"/>
                  <a:pt x="10" y="41"/>
                </a:cubicBezTo>
                <a:cubicBezTo>
                  <a:pt x="17" y="45"/>
                  <a:pt x="17" y="45"/>
                  <a:pt x="17" y="45"/>
                </a:cubicBezTo>
                <a:cubicBezTo>
                  <a:pt x="18" y="45"/>
                  <a:pt x="18" y="46"/>
                  <a:pt x="19" y="46"/>
                </a:cubicBezTo>
                <a:cubicBezTo>
                  <a:pt x="20" y="46"/>
                  <a:pt x="21" y="45"/>
                  <a:pt x="21" y="44"/>
                </a:cubicBezTo>
                <a:cubicBezTo>
                  <a:pt x="22" y="43"/>
                  <a:pt x="22" y="41"/>
                  <a:pt x="20" y="40"/>
                </a:cubicBezTo>
                <a:close/>
                <a:moveTo>
                  <a:pt x="14" y="72"/>
                </a:moveTo>
                <a:cubicBezTo>
                  <a:pt x="14" y="70"/>
                  <a:pt x="12" y="69"/>
                  <a:pt x="11" y="69"/>
                </a:cubicBezTo>
                <a:cubicBezTo>
                  <a:pt x="2" y="69"/>
                  <a:pt x="2" y="69"/>
                  <a:pt x="2" y="69"/>
                </a:cubicBezTo>
                <a:cubicBezTo>
                  <a:pt x="1" y="69"/>
                  <a:pt x="0" y="70"/>
                  <a:pt x="0" y="72"/>
                </a:cubicBezTo>
                <a:cubicBezTo>
                  <a:pt x="0" y="74"/>
                  <a:pt x="1" y="75"/>
                  <a:pt x="2" y="75"/>
                </a:cubicBezTo>
                <a:cubicBezTo>
                  <a:pt x="11" y="75"/>
                  <a:pt x="11" y="75"/>
                  <a:pt x="11" y="75"/>
                </a:cubicBezTo>
                <a:cubicBezTo>
                  <a:pt x="12" y="75"/>
                  <a:pt x="14" y="74"/>
                  <a:pt x="14" y="72"/>
                </a:cubicBezTo>
                <a:close/>
                <a:moveTo>
                  <a:pt x="17" y="100"/>
                </a:moveTo>
                <a:cubicBezTo>
                  <a:pt x="10" y="104"/>
                  <a:pt x="10" y="104"/>
                  <a:pt x="10" y="104"/>
                </a:cubicBezTo>
                <a:cubicBezTo>
                  <a:pt x="9" y="105"/>
                  <a:pt x="8" y="107"/>
                  <a:pt x="9" y="108"/>
                </a:cubicBezTo>
                <a:cubicBezTo>
                  <a:pt x="10" y="109"/>
                  <a:pt x="10" y="110"/>
                  <a:pt x="11" y="110"/>
                </a:cubicBezTo>
                <a:cubicBezTo>
                  <a:pt x="11" y="110"/>
                  <a:pt x="12" y="110"/>
                  <a:pt x="12" y="109"/>
                </a:cubicBezTo>
                <a:cubicBezTo>
                  <a:pt x="20" y="105"/>
                  <a:pt x="20" y="105"/>
                  <a:pt x="20" y="105"/>
                </a:cubicBezTo>
                <a:cubicBezTo>
                  <a:pt x="22" y="104"/>
                  <a:pt x="22" y="102"/>
                  <a:pt x="21" y="101"/>
                </a:cubicBezTo>
                <a:cubicBezTo>
                  <a:pt x="20" y="99"/>
                  <a:pt x="19" y="99"/>
                  <a:pt x="17" y="100"/>
                </a:cubicBezTo>
                <a:close/>
                <a:moveTo>
                  <a:pt x="117" y="100"/>
                </a:moveTo>
                <a:cubicBezTo>
                  <a:pt x="115" y="99"/>
                  <a:pt x="113" y="99"/>
                  <a:pt x="113" y="101"/>
                </a:cubicBezTo>
                <a:cubicBezTo>
                  <a:pt x="112" y="102"/>
                  <a:pt x="112" y="104"/>
                  <a:pt x="114" y="105"/>
                </a:cubicBezTo>
                <a:cubicBezTo>
                  <a:pt x="122" y="109"/>
                  <a:pt x="122" y="109"/>
                  <a:pt x="122" y="109"/>
                </a:cubicBezTo>
                <a:cubicBezTo>
                  <a:pt x="122" y="110"/>
                  <a:pt x="122" y="110"/>
                  <a:pt x="123" y="110"/>
                </a:cubicBezTo>
                <a:cubicBezTo>
                  <a:pt x="124" y="110"/>
                  <a:pt x="125" y="109"/>
                  <a:pt x="126" y="108"/>
                </a:cubicBezTo>
                <a:cubicBezTo>
                  <a:pt x="126" y="107"/>
                  <a:pt x="126" y="105"/>
                  <a:pt x="125" y="104"/>
                </a:cubicBezTo>
                <a:cubicBezTo>
                  <a:pt x="117" y="100"/>
                  <a:pt x="117" y="100"/>
                  <a:pt x="117" y="100"/>
                </a:cubicBezTo>
                <a:close/>
                <a:moveTo>
                  <a:pt x="132" y="69"/>
                </a:moveTo>
                <a:cubicBezTo>
                  <a:pt x="123" y="69"/>
                  <a:pt x="123" y="69"/>
                  <a:pt x="123" y="69"/>
                </a:cubicBezTo>
                <a:cubicBezTo>
                  <a:pt x="121" y="69"/>
                  <a:pt x="120" y="70"/>
                  <a:pt x="120" y="72"/>
                </a:cubicBezTo>
                <a:cubicBezTo>
                  <a:pt x="120" y="74"/>
                  <a:pt x="121" y="75"/>
                  <a:pt x="123" y="75"/>
                </a:cubicBezTo>
                <a:cubicBezTo>
                  <a:pt x="132" y="75"/>
                  <a:pt x="132" y="75"/>
                  <a:pt x="132" y="75"/>
                </a:cubicBezTo>
                <a:cubicBezTo>
                  <a:pt x="134" y="75"/>
                  <a:pt x="135" y="74"/>
                  <a:pt x="135" y="72"/>
                </a:cubicBezTo>
                <a:cubicBezTo>
                  <a:pt x="135" y="70"/>
                  <a:pt x="134" y="69"/>
                  <a:pt x="132" y="69"/>
                </a:cubicBezTo>
                <a:close/>
                <a:moveTo>
                  <a:pt x="115" y="46"/>
                </a:moveTo>
                <a:cubicBezTo>
                  <a:pt x="116" y="46"/>
                  <a:pt x="116" y="45"/>
                  <a:pt x="117" y="45"/>
                </a:cubicBezTo>
                <a:cubicBezTo>
                  <a:pt x="125" y="41"/>
                  <a:pt x="125" y="41"/>
                  <a:pt x="125" y="41"/>
                </a:cubicBezTo>
                <a:cubicBezTo>
                  <a:pt x="126" y="40"/>
                  <a:pt x="126" y="38"/>
                  <a:pt x="126" y="37"/>
                </a:cubicBezTo>
                <a:cubicBezTo>
                  <a:pt x="125" y="35"/>
                  <a:pt x="123" y="35"/>
                  <a:pt x="122" y="35"/>
                </a:cubicBezTo>
                <a:cubicBezTo>
                  <a:pt x="114" y="40"/>
                  <a:pt x="114" y="40"/>
                  <a:pt x="114" y="40"/>
                </a:cubicBezTo>
                <a:cubicBezTo>
                  <a:pt x="112" y="41"/>
                  <a:pt x="112" y="43"/>
                  <a:pt x="113" y="44"/>
                </a:cubicBezTo>
                <a:cubicBezTo>
                  <a:pt x="113" y="45"/>
                  <a:pt x="114" y="46"/>
                  <a:pt x="115" y="46"/>
                </a:cubicBezTo>
                <a:close/>
                <a:moveTo>
                  <a:pt x="95" y="23"/>
                </a:moveTo>
                <a:cubicBezTo>
                  <a:pt x="96" y="23"/>
                  <a:pt x="97" y="23"/>
                  <a:pt x="97" y="22"/>
                </a:cubicBezTo>
                <a:cubicBezTo>
                  <a:pt x="102" y="14"/>
                  <a:pt x="102" y="14"/>
                  <a:pt x="102" y="14"/>
                </a:cubicBezTo>
                <a:cubicBezTo>
                  <a:pt x="103" y="12"/>
                  <a:pt x="102" y="11"/>
                  <a:pt x="101" y="10"/>
                </a:cubicBezTo>
                <a:cubicBezTo>
                  <a:pt x="99" y="9"/>
                  <a:pt x="97" y="9"/>
                  <a:pt x="97" y="11"/>
                </a:cubicBezTo>
                <a:cubicBezTo>
                  <a:pt x="92" y="19"/>
                  <a:pt x="92" y="19"/>
                  <a:pt x="92" y="19"/>
                </a:cubicBezTo>
                <a:cubicBezTo>
                  <a:pt x="91" y="20"/>
                  <a:pt x="92" y="22"/>
                  <a:pt x="93" y="23"/>
                </a:cubicBezTo>
                <a:cubicBezTo>
                  <a:pt x="94" y="23"/>
                  <a:pt x="94" y="23"/>
                  <a:pt x="95" y="23"/>
                </a:cubicBezTo>
                <a:close/>
                <a:moveTo>
                  <a:pt x="67" y="47"/>
                </a:moveTo>
                <a:cubicBezTo>
                  <a:pt x="63" y="47"/>
                  <a:pt x="60" y="49"/>
                  <a:pt x="60" y="54"/>
                </a:cubicBezTo>
                <a:cubicBezTo>
                  <a:pt x="60" y="64"/>
                  <a:pt x="60" y="64"/>
                  <a:pt x="60" y="64"/>
                </a:cubicBezTo>
                <a:cubicBezTo>
                  <a:pt x="60" y="66"/>
                  <a:pt x="60" y="67"/>
                  <a:pt x="61" y="69"/>
                </a:cubicBezTo>
                <a:cubicBezTo>
                  <a:pt x="63" y="90"/>
                  <a:pt x="63" y="90"/>
                  <a:pt x="63" y="90"/>
                </a:cubicBezTo>
                <a:cubicBezTo>
                  <a:pt x="64" y="93"/>
                  <a:pt x="65" y="93"/>
                  <a:pt x="67" y="93"/>
                </a:cubicBezTo>
                <a:cubicBezTo>
                  <a:pt x="69" y="93"/>
                  <a:pt x="70" y="93"/>
                  <a:pt x="70" y="90"/>
                </a:cubicBezTo>
                <a:cubicBezTo>
                  <a:pt x="73" y="69"/>
                  <a:pt x="73" y="69"/>
                  <a:pt x="73" y="69"/>
                </a:cubicBezTo>
                <a:cubicBezTo>
                  <a:pt x="73" y="67"/>
                  <a:pt x="74" y="66"/>
                  <a:pt x="74" y="64"/>
                </a:cubicBezTo>
                <a:cubicBezTo>
                  <a:pt x="74" y="54"/>
                  <a:pt x="74" y="54"/>
                  <a:pt x="74" y="54"/>
                </a:cubicBezTo>
                <a:cubicBezTo>
                  <a:pt x="74" y="49"/>
                  <a:pt x="71" y="47"/>
                  <a:pt x="67" y="47"/>
                </a:cubicBezTo>
                <a:close/>
                <a:moveTo>
                  <a:pt x="67" y="100"/>
                </a:moveTo>
                <a:cubicBezTo>
                  <a:pt x="63" y="100"/>
                  <a:pt x="60" y="104"/>
                  <a:pt x="60" y="108"/>
                </a:cubicBezTo>
                <a:cubicBezTo>
                  <a:pt x="60" y="112"/>
                  <a:pt x="63" y="115"/>
                  <a:pt x="67" y="115"/>
                </a:cubicBezTo>
                <a:cubicBezTo>
                  <a:pt x="71" y="115"/>
                  <a:pt x="74" y="112"/>
                  <a:pt x="74" y="108"/>
                </a:cubicBezTo>
                <a:cubicBezTo>
                  <a:pt x="74" y="104"/>
                  <a:pt x="71" y="100"/>
                  <a:pt x="67" y="10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5">
            <a:extLst>
              <a:ext uri="{FF2B5EF4-FFF2-40B4-BE49-F238E27FC236}">
                <a16:creationId xmlns:a16="http://schemas.microsoft.com/office/drawing/2014/main" id="{01DA57F8-859E-4B8E-936A-237708D59C95}"/>
              </a:ext>
            </a:extLst>
          </p:cNvPr>
          <p:cNvSpPr>
            <a:spLocks noEditPoints="1"/>
          </p:cNvSpPr>
          <p:nvPr/>
        </p:nvSpPr>
        <p:spPr bwMode="auto">
          <a:xfrm>
            <a:off x="806613" y="2683983"/>
            <a:ext cx="494974" cy="482601"/>
          </a:xfrm>
          <a:custGeom>
            <a:avLst/>
            <a:gdLst>
              <a:gd name="T0" fmla="*/ 7 w 160"/>
              <a:gd name="T1" fmla="*/ 28 h 156"/>
              <a:gd name="T2" fmla="*/ 93 w 160"/>
              <a:gd name="T3" fmla="*/ 28 h 156"/>
              <a:gd name="T4" fmla="*/ 106 w 160"/>
              <a:gd name="T5" fmla="*/ 43 h 156"/>
              <a:gd name="T6" fmla="*/ 120 w 160"/>
              <a:gd name="T7" fmla="*/ 43 h 156"/>
              <a:gd name="T8" fmla="*/ 132 w 160"/>
              <a:gd name="T9" fmla="*/ 28 h 156"/>
              <a:gd name="T10" fmla="*/ 152 w 160"/>
              <a:gd name="T11" fmla="*/ 28 h 156"/>
              <a:gd name="T12" fmla="*/ 160 w 160"/>
              <a:gd name="T13" fmla="*/ 22 h 156"/>
              <a:gd name="T14" fmla="*/ 152 w 160"/>
              <a:gd name="T15" fmla="*/ 15 h 156"/>
              <a:gd name="T16" fmla="*/ 132 w 160"/>
              <a:gd name="T17" fmla="*/ 15 h 156"/>
              <a:gd name="T18" fmla="*/ 120 w 160"/>
              <a:gd name="T19" fmla="*/ 0 h 156"/>
              <a:gd name="T20" fmla="*/ 106 w 160"/>
              <a:gd name="T21" fmla="*/ 0 h 156"/>
              <a:gd name="T22" fmla="*/ 93 w 160"/>
              <a:gd name="T23" fmla="*/ 15 h 156"/>
              <a:gd name="T24" fmla="*/ 7 w 160"/>
              <a:gd name="T25" fmla="*/ 15 h 156"/>
              <a:gd name="T26" fmla="*/ 0 w 160"/>
              <a:gd name="T27" fmla="*/ 22 h 156"/>
              <a:gd name="T28" fmla="*/ 7 w 160"/>
              <a:gd name="T29" fmla="*/ 28 h 156"/>
              <a:gd name="T30" fmla="*/ 106 w 160"/>
              <a:gd name="T31" fmla="*/ 15 h 156"/>
              <a:gd name="T32" fmla="*/ 120 w 160"/>
              <a:gd name="T33" fmla="*/ 15 h 156"/>
              <a:gd name="T34" fmla="*/ 120 w 160"/>
              <a:gd name="T35" fmla="*/ 28 h 156"/>
              <a:gd name="T36" fmla="*/ 106 w 160"/>
              <a:gd name="T37" fmla="*/ 28 h 156"/>
              <a:gd name="T38" fmla="*/ 106 w 160"/>
              <a:gd name="T39" fmla="*/ 15 h 156"/>
              <a:gd name="T40" fmla="*/ 152 w 160"/>
              <a:gd name="T41" fmla="*/ 71 h 156"/>
              <a:gd name="T42" fmla="*/ 67 w 160"/>
              <a:gd name="T43" fmla="*/ 71 h 156"/>
              <a:gd name="T44" fmla="*/ 53 w 160"/>
              <a:gd name="T45" fmla="*/ 58 h 156"/>
              <a:gd name="T46" fmla="*/ 39 w 160"/>
              <a:gd name="T47" fmla="*/ 58 h 156"/>
              <a:gd name="T48" fmla="*/ 27 w 160"/>
              <a:gd name="T49" fmla="*/ 71 h 156"/>
              <a:gd name="T50" fmla="*/ 7 w 160"/>
              <a:gd name="T51" fmla="*/ 71 h 156"/>
              <a:gd name="T52" fmla="*/ 0 w 160"/>
              <a:gd name="T53" fmla="*/ 79 h 156"/>
              <a:gd name="T54" fmla="*/ 7 w 160"/>
              <a:gd name="T55" fmla="*/ 85 h 156"/>
              <a:gd name="T56" fmla="*/ 27 w 160"/>
              <a:gd name="T57" fmla="*/ 85 h 156"/>
              <a:gd name="T58" fmla="*/ 39 w 160"/>
              <a:gd name="T59" fmla="*/ 100 h 156"/>
              <a:gd name="T60" fmla="*/ 53 w 160"/>
              <a:gd name="T61" fmla="*/ 100 h 156"/>
              <a:gd name="T62" fmla="*/ 67 w 160"/>
              <a:gd name="T63" fmla="*/ 85 h 156"/>
              <a:gd name="T64" fmla="*/ 152 w 160"/>
              <a:gd name="T65" fmla="*/ 85 h 156"/>
              <a:gd name="T66" fmla="*/ 160 w 160"/>
              <a:gd name="T67" fmla="*/ 79 h 156"/>
              <a:gd name="T68" fmla="*/ 152 w 160"/>
              <a:gd name="T69" fmla="*/ 71 h 156"/>
              <a:gd name="T70" fmla="*/ 53 w 160"/>
              <a:gd name="T71" fmla="*/ 85 h 156"/>
              <a:gd name="T72" fmla="*/ 39 w 160"/>
              <a:gd name="T73" fmla="*/ 85 h 156"/>
              <a:gd name="T74" fmla="*/ 39 w 160"/>
              <a:gd name="T75" fmla="*/ 71 h 156"/>
              <a:gd name="T76" fmla="*/ 53 w 160"/>
              <a:gd name="T77" fmla="*/ 71 h 156"/>
              <a:gd name="T78" fmla="*/ 53 w 160"/>
              <a:gd name="T79" fmla="*/ 85 h 156"/>
              <a:gd name="T80" fmla="*/ 152 w 160"/>
              <a:gd name="T81" fmla="*/ 128 h 156"/>
              <a:gd name="T82" fmla="*/ 106 w 160"/>
              <a:gd name="T83" fmla="*/ 128 h 156"/>
              <a:gd name="T84" fmla="*/ 93 w 160"/>
              <a:gd name="T85" fmla="*/ 115 h 156"/>
              <a:gd name="T86" fmla="*/ 80 w 160"/>
              <a:gd name="T87" fmla="*/ 115 h 156"/>
              <a:gd name="T88" fmla="*/ 67 w 160"/>
              <a:gd name="T89" fmla="*/ 128 h 156"/>
              <a:gd name="T90" fmla="*/ 7 w 160"/>
              <a:gd name="T91" fmla="*/ 128 h 156"/>
              <a:gd name="T92" fmla="*/ 0 w 160"/>
              <a:gd name="T93" fmla="*/ 135 h 156"/>
              <a:gd name="T94" fmla="*/ 7 w 160"/>
              <a:gd name="T95" fmla="*/ 142 h 156"/>
              <a:gd name="T96" fmla="*/ 67 w 160"/>
              <a:gd name="T97" fmla="*/ 142 h 156"/>
              <a:gd name="T98" fmla="*/ 80 w 160"/>
              <a:gd name="T99" fmla="*/ 156 h 156"/>
              <a:gd name="T100" fmla="*/ 93 w 160"/>
              <a:gd name="T101" fmla="*/ 156 h 156"/>
              <a:gd name="T102" fmla="*/ 106 w 160"/>
              <a:gd name="T103" fmla="*/ 142 h 156"/>
              <a:gd name="T104" fmla="*/ 152 w 160"/>
              <a:gd name="T105" fmla="*/ 142 h 156"/>
              <a:gd name="T106" fmla="*/ 160 w 160"/>
              <a:gd name="T107" fmla="*/ 135 h 156"/>
              <a:gd name="T108" fmla="*/ 152 w 160"/>
              <a:gd name="T109" fmla="*/ 128 h 156"/>
              <a:gd name="T110" fmla="*/ 93 w 160"/>
              <a:gd name="T111" fmla="*/ 142 h 156"/>
              <a:gd name="T112" fmla="*/ 80 w 160"/>
              <a:gd name="T113" fmla="*/ 142 h 156"/>
              <a:gd name="T114" fmla="*/ 80 w 160"/>
              <a:gd name="T115" fmla="*/ 128 h 156"/>
              <a:gd name="T116" fmla="*/ 93 w 160"/>
              <a:gd name="T117" fmla="*/ 128 h 156"/>
              <a:gd name="T118" fmla="*/ 93 w 160"/>
              <a:gd name="T119"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0" h="156">
                <a:moveTo>
                  <a:pt x="7" y="28"/>
                </a:moveTo>
                <a:cubicBezTo>
                  <a:pt x="93" y="28"/>
                  <a:pt x="93" y="28"/>
                  <a:pt x="93" y="28"/>
                </a:cubicBezTo>
                <a:cubicBezTo>
                  <a:pt x="93" y="36"/>
                  <a:pt x="99" y="43"/>
                  <a:pt x="106" y="43"/>
                </a:cubicBezTo>
                <a:cubicBezTo>
                  <a:pt x="120" y="43"/>
                  <a:pt x="120" y="43"/>
                  <a:pt x="120" y="43"/>
                </a:cubicBezTo>
                <a:cubicBezTo>
                  <a:pt x="127" y="43"/>
                  <a:pt x="132" y="36"/>
                  <a:pt x="132" y="28"/>
                </a:cubicBezTo>
                <a:cubicBezTo>
                  <a:pt x="152" y="28"/>
                  <a:pt x="152" y="28"/>
                  <a:pt x="152" y="28"/>
                </a:cubicBezTo>
                <a:cubicBezTo>
                  <a:pt x="156" y="28"/>
                  <a:pt x="160" y="26"/>
                  <a:pt x="160" y="22"/>
                </a:cubicBezTo>
                <a:cubicBezTo>
                  <a:pt x="160" y="18"/>
                  <a:pt x="156" y="15"/>
                  <a:pt x="152" y="15"/>
                </a:cubicBezTo>
                <a:cubicBezTo>
                  <a:pt x="132" y="15"/>
                  <a:pt x="132" y="15"/>
                  <a:pt x="132" y="15"/>
                </a:cubicBezTo>
                <a:cubicBezTo>
                  <a:pt x="132" y="7"/>
                  <a:pt x="127" y="0"/>
                  <a:pt x="120" y="0"/>
                </a:cubicBezTo>
                <a:cubicBezTo>
                  <a:pt x="106" y="0"/>
                  <a:pt x="106" y="0"/>
                  <a:pt x="106" y="0"/>
                </a:cubicBezTo>
                <a:cubicBezTo>
                  <a:pt x="99" y="0"/>
                  <a:pt x="93" y="7"/>
                  <a:pt x="93" y="15"/>
                </a:cubicBezTo>
                <a:cubicBezTo>
                  <a:pt x="7" y="15"/>
                  <a:pt x="7" y="15"/>
                  <a:pt x="7" y="15"/>
                </a:cubicBezTo>
                <a:cubicBezTo>
                  <a:pt x="3" y="15"/>
                  <a:pt x="0" y="18"/>
                  <a:pt x="0" y="22"/>
                </a:cubicBezTo>
                <a:cubicBezTo>
                  <a:pt x="0" y="26"/>
                  <a:pt x="3" y="28"/>
                  <a:pt x="7" y="28"/>
                </a:cubicBezTo>
                <a:close/>
                <a:moveTo>
                  <a:pt x="106" y="15"/>
                </a:moveTo>
                <a:cubicBezTo>
                  <a:pt x="120" y="15"/>
                  <a:pt x="120" y="15"/>
                  <a:pt x="120" y="15"/>
                </a:cubicBezTo>
                <a:cubicBezTo>
                  <a:pt x="120" y="28"/>
                  <a:pt x="120" y="28"/>
                  <a:pt x="120" y="28"/>
                </a:cubicBezTo>
                <a:cubicBezTo>
                  <a:pt x="106" y="28"/>
                  <a:pt x="106" y="28"/>
                  <a:pt x="106" y="28"/>
                </a:cubicBezTo>
                <a:lnTo>
                  <a:pt x="106" y="15"/>
                </a:lnTo>
                <a:close/>
                <a:moveTo>
                  <a:pt x="152" y="71"/>
                </a:moveTo>
                <a:cubicBezTo>
                  <a:pt x="67" y="71"/>
                  <a:pt x="67" y="71"/>
                  <a:pt x="67" y="71"/>
                </a:cubicBezTo>
                <a:cubicBezTo>
                  <a:pt x="67" y="64"/>
                  <a:pt x="60" y="58"/>
                  <a:pt x="53" y="58"/>
                </a:cubicBezTo>
                <a:cubicBezTo>
                  <a:pt x="39" y="58"/>
                  <a:pt x="39" y="58"/>
                  <a:pt x="39" y="58"/>
                </a:cubicBezTo>
                <a:cubicBezTo>
                  <a:pt x="32" y="58"/>
                  <a:pt x="27" y="64"/>
                  <a:pt x="27" y="71"/>
                </a:cubicBezTo>
                <a:cubicBezTo>
                  <a:pt x="7" y="71"/>
                  <a:pt x="7" y="71"/>
                  <a:pt x="7" y="71"/>
                </a:cubicBezTo>
                <a:cubicBezTo>
                  <a:pt x="3" y="71"/>
                  <a:pt x="0" y="75"/>
                  <a:pt x="0" y="79"/>
                </a:cubicBezTo>
                <a:cubicBezTo>
                  <a:pt x="0" y="83"/>
                  <a:pt x="3" y="85"/>
                  <a:pt x="7" y="85"/>
                </a:cubicBezTo>
                <a:cubicBezTo>
                  <a:pt x="27" y="85"/>
                  <a:pt x="27" y="85"/>
                  <a:pt x="27" y="85"/>
                </a:cubicBezTo>
                <a:cubicBezTo>
                  <a:pt x="27" y="93"/>
                  <a:pt x="32" y="100"/>
                  <a:pt x="39" y="100"/>
                </a:cubicBezTo>
                <a:cubicBezTo>
                  <a:pt x="53" y="100"/>
                  <a:pt x="53" y="100"/>
                  <a:pt x="53" y="100"/>
                </a:cubicBezTo>
                <a:cubicBezTo>
                  <a:pt x="60" y="100"/>
                  <a:pt x="67" y="93"/>
                  <a:pt x="67" y="85"/>
                </a:cubicBezTo>
                <a:cubicBezTo>
                  <a:pt x="152" y="85"/>
                  <a:pt x="152" y="85"/>
                  <a:pt x="152" y="85"/>
                </a:cubicBezTo>
                <a:cubicBezTo>
                  <a:pt x="156" y="85"/>
                  <a:pt x="160" y="83"/>
                  <a:pt x="160" y="79"/>
                </a:cubicBezTo>
                <a:cubicBezTo>
                  <a:pt x="160" y="75"/>
                  <a:pt x="156" y="71"/>
                  <a:pt x="152" y="71"/>
                </a:cubicBezTo>
                <a:close/>
                <a:moveTo>
                  <a:pt x="53" y="85"/>
                </a:moveTo>
                <a:cubicBezTo>
                  <a:pt x="39" y="85"/>
                  <a:pt x="39" y="85"/>
                  <a:pt x="39" y="85"/>
                </a:cubicBezTo>
                <a:cubicBezTo>
                  <a:pt x="39" y="71"/>
                  <a:pt x="39" y="71"/>
                  <a:pt x="39" y="71"/>
                </a:cubicBezTo>
                <a:cubicBezTo>
                  <a:pt x="53" y="71"/>
                  <a:pt x="53" y="71"/>
                  <a:pt x="53" y="71"/>
                </a:cubicBezTo>
                <a:lnTo>
                  <a:pt x="53" y="85"/>
                </a:lnTo>
                <a:close/>
                <a:moveTo>
                  <a:pt x="152" y="128"/>
                </a:moveTo>
                <a:cubicBezTo>
                  <a:pt x="106" y="128"/>
                  <a:pt x="106" y="128"/>
                  <a:pt x="106" y="128"/>
                </a:cubicBezTo>
                <a:cubicBezTo>
                  <a:pt x="106" y="120"/>
                  <a:pt x="100" y="115"/>
                  <a:pt x="93" y="115"/>
                </a:cubicBezTo>
                <a:cubicBezTo>
                  <a:pt x="80" y="115"/>
                  <a:pt x="80" y="115"/>
                  <a:pt x="80" y="115"/>
                </a:cubicBezTo>
                <a:cubicBezTo>
                  <a:pt x="73" y="115"/>
                  <a:pt x="67" y="120"/>
                  <a:pt x="67" y="128"/>
                </a:cubicBezTo>
                <a:cubicBezTo>
                  <a:pt x="7" y="128"/>
                  <a:pt x="7" y="128"/>
                  <a:pt x="7" y="128"/>
                </a:cubicBezTo>
                <a:cubicBezTo>
                  <a:pt x="3" y="128"/>
                  <a:pt x="0" y="131"/>
                  <a:pt x="0" y="135"/>
                </a:cubicBezTo>
                <a:cubicBezTo>
                  <a:pt x="0" y="139"/>
                  <a:pt x="3" y="142"/>
                  <a:pt x="7" y="142"/>
                </a:cubicBezTo>
                <a:cubicBezTo>
                  <a:pt x="67" y="142"/>
                  <a:pt x="67" y="142"/>
                  <a:pt x="67" y="142"/>
                </a:cubicBezTo>
                <a:cubicBezTo>
                  <a:pt x="67" y="150"/>
                  <a:pt x="73" y="156"/>
                  <a:pt x="80" y="156"/>
                </a:cubicBezTo>
                <a:cubicBezTo>
                  <a:pt x="93" y="156"/>
                  <a:pt x="93" y="156"/>
                  <a:pt x="93" y="156"/>
                </a:cubicBezTo>
                <a:cubicBezTo>
                  <a:pt x="100" y="156"/>
                  <a:pt x="106" y="150"/>
                  <a:pt x="106" y="142"/>
                </a:cubicBezTo>
                <a:cubicBezTo>
                  <a:pt x="152" y="142"/>
                  <a:pt x="152" y="142"/>
                  <a:pt x="152" y="142"/>
                </a:cubicBezTo>
                <a:cubicBezTo>
                  <a:pt x="156" y="142"/>
                  <a:pt x="160" y="139"/>
                  <a:pt x="160" y="135"/>
                </a:cubicBezTo>
                <a:cubicBezTo>
                  <a:pt x="160" y="131"/>
                  <a:pt x="156" y="128"/>
                  <a:pt x="152" y="128"/>
                </a:cubicBezTo>
                <a:close/>
                <a:moveTo>
                  <a:pt x="93" y="142"/>
                </a:moveTo>
                <a:cubicBezTo>
                  <a:pt x="80" y="142"/>
                  <a:pt x="80" y="142"/>
                  <a:pt x="80" y="142"/>
                </a:cubicBezTo>
                <a:cubicBezTo>
                  <a:pt x="80" y="128"/>
                  <a:pt x="80" y="128"/>
                  <a:pt x="80" y="128"/>
                </a:cubicBezTo>
                <a:cubicBezTo>
                  <a:pt x="93" y="128"/>
                  <a:pt x="93" y="128"/>
                  <a:pt x="93" y="128"/>
                </a:cubicBezTo>
                <a:lnTo>
                  <a:pt x="93" y="14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Picture Placeholder 3">
            <a:extLst>
              <a:ext uri="{FF2B5EF4-FFF2-40B4-BE49-F238E27FC236}">
                <a16:creationId xmlns:a16="http://schemas.microsoft.com/office/drawing/2014/main" id="{C459C090-525F-F5C5-2E77-CCA66C412EAD}"/>
              </a:ext>
            </a:extLst>
          </p:cNvPr>
          <p:cNvSpPr>
            <a:spLocks noGrp="1"/>
          </p:cNvSpPr>
          <p:nvPr>
            <p:ph type="pic" sz="quarter" idx="10"/>
          </p:nvPr>
        </p:nvSpPr>
        <p:spPr/>
        <p:txBody>
          <a:bodyPr/>
          <a:lstStyle/>
          <a:p>
            <a:endParaRPr lang="fr-FR"/>
          </a:p>
        </p:txBody>
      </p:sp>
    </p:spTree>
    <p:extLst>
      <p:ext uri="{BB962C8B-B14F-4D97-AF65-F5344CB8AC3E}">
        <p14:creationId xmlns:p14="http://schemas.microsoft.com/office/powerpoint/2010/main" val="392845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Current Market</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25</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4" name="Chart 13">
            <a:extLst>
              <a:ext uri="{FF2B5EF4-FFF2-40B4-BE49-F238E27FC236}">
                <a16:creationId xmlns:a16="http://schemas.microsoft.com/office/drawing/2014/main" id="{A0D1ECB4-8AA6-41E4-83B2-B50FF938A864}"/>
              </a:ext>
            </a:extLst>
          </p:cNvPr>
          <p:cNvGraphicFramePr/>
          <p:nvPr>
            <p:extLst>
              <p:ext uri="{D42A27DB-BD31-4B8C-83A1-F6EECF244321}">
                <p14:modId xmlns:p14="http://schemas.microsoft.com/office/powerpoint/2010/main" val="2224121863"/>
              </p:ext>
            </p:extLst>
          </p:nvPr>
        </p:nvGraphicFramePr>
        <p:xfrm>
          <a:off x="1160600" y="2741808"/>
          <a:ext cx="3917135" cy="34758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EC75722-1743-47E4-8C4C-7539F3F4E1A3}"/>
              </a:ext>
            </a:extLst>
          </p:cNvPr>
          <p:cNvGraphicFramePr/>
          <p:nvPr>
            <p:extLst>
              <p:ext uri="{D42A27DB-BD31-4B8C-83A1-F6EECF244321}">
                <p14:modId xmlns:p14="http://schemas.microsoft.com/office/powerpoint/2010/main" val="4113908607"/>
              </p:ext>
            </p:extLst>
          </p:nvPr>
        </p:nvGraphicFramePr>
        <p:xfrm>
          <a:off x="6282153" y="3206750"/>
          <a:ext cx="4407918" cy="2702411"/>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7B9A5BD6-25F5-421A-9C1D-DB27365290F4}"/>
              </a:ext>
            </a:extLst>
          </p:cNvPr>
          <p:cNvSpPr txBox="1"/>
          <p:nvPr/>
        </p:nvSpPr>
        <p:spPr>
          <a:xfrm>
            <a:off x="1486236" y="1670466"/>
            <a:ext cx="4023360" cy="369332"/>
          </a:xfrm>
          <a:prstGeom prst="rect">
            <a:avLst/>
          </a:prstGeom>
          <a:noFill/>
        </p:spPr>
        <p:txBody>
          <a:bodyPr wrap="square" rtlCol="0">
            <a:spAutoFit/>
          </a:bodyPr>
          <a:lstStyle/>
          <a:p>
            <a:r>
              <a:rPr lang="en-US"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Current Market</a:t>
            </a:r>
            <a:endParaRPr lang="en-US"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5" name="TextBox 24">
            <a:extLst>
              <a:ext uri="{FF2B5EF4-FFF2-40B4-BE49-F238E27FC236}">
                <a16:creationId xmlns:a16="http://schemas.microsoft.com/office/drawing/2014/main" id="{5D3BEF9D-2BEB-44E0-870B-4AB0A2937ADB}"/>
              </a:ext>
            </a:extLst>
          </p:cNvPr>
          <p:cNvSpPr txBox="1"/>
          <p:nvPr/>
        </p:nvSpPr>
        <p:spPr>
          <a:xfrm>
            <a:off x="1486236" y="2020214"/>
            <a:ext cx="3917135" cy="580928"/>
          </a:xfrm>
          <a:prstGeom prst="rect">
            <a:avLst/>
          </a:prstGeom>
          <a:noFill/>
        </p:spPr>
        <p:txBody>
          <a:bodyPr wrap="square" rtlCol="0">
            <a:spAutoFit/>
          </a:bodyPr>
          <a:lstStyle/>
          <a:p>
            <a:pPr>
              <a:lnSpc>
                <a:spcPts val="2000"/>
              </a:lnSpc>
            </a:pPr>
            <a:r>
              <a:rPr lang="en-US" sz="1100" b="0" i="0" dirty="0">
                <a:solidFill>
                  <a:srgbClr val="000000"/>
                </a:solidFill>
                <a:effectLst/>
                <a:latin typeface="Open Sans" panose="020B0606030504020204" pitchFamily="34" charset="0"/>
              </a:rPr>
              <a:t>Presentations are tools that can be used demonstrations</a:t>
            </a:r>
            <a:r>
              <a:rPr lang="en-US" sz="1100" dirty="0">
                <a:solidFill>
                  <a:srgbClr val="000000"/>
                </a:solidFill>
                <a:latin typeface="Open Sans" panose="020B0606030504020204" pitchFamily="34" charset="0"/>
              </a:rPr>
              <a:t> </a:t>
            </a:r>
            <a:r>
              <a:rPr lang="en-US" sz="1100" b="0" i="0" dirty="0">
                <a:solidFill>
                  <a:srgbClr val="000000"/>
                </a:solidFill>
                <a:effectLst/>
                <a:latin typeface="Open Sans" panose="020B0606030504020204" pitchFamily="34" charset="0"/>
              </a:rPr>
              <a:t>lectures reports and more.</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Right Triangle 25">
            <a:extLst>
              <a:ext uri="{FF2B5EF4-FFF2-40B4-BE49-F238E27FC236}">
                <a16:creationId xmlns:a16="http://schemas.microsoft.com/office/drawing/2014/main" id="{76EC8E52-8AAE-4A42-B344-6985939B8174}"/>
              </a:ext>
            </a:extLst>
          </p:cNvPr>
          <p:cNvSpPr/>
          <p:nvPr/>
        </p:nvSpPr>
        <p:spPr>
          <a:xfrm rot="5400000">
            <a:off x="987783" y="1670466"/>
            <a:ext cx="436228" cy="43622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706045-7EC1-49AE-B85E-697D31B19232}"/>
              </a:ext>
            </a:extLst>
          </p:cNvPr>
          <p:cNvSpPr txBox="1"/>
          <p:nvPr/>
        </p:nvSpPr>
        <p:spPr>
          <a:xfrm>
            <a:off x="6723659" y="1670466"/>
            <a:ext cx="4023360" cy="369332"/>
          </a:xfrm>
          <a:prstGeom prst="rect">
            <a:avLst/>
          </a:prstGeom>
          <a:noFill/>
        </p:spPr>
        <p:txBody>
          <a:bodyPr wrap="square" rtlCol="0">
            <a:spAutoFit/>
          </a:bodyPr>
          <a:lstStyle/>
          <a:p>
            <a:r>
              <a:rPr lang="en-US"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Financial projections</a:t>
            </a:r>
            <a:endParaRPr lang="en-US"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4" name="TextBox 33">
            <a:extLst>
              <a:ext uri="{FF2B5EF4-FFF2-40B4-BE49-F238E27FC236}">
                <a16:creationId xmlns:a16="http://schemas.microsoft.com/office/drawing/2014/main" id="{3CC35912-119A-4DC7-8F1B-8E598DDAF2C0}"/>
              </a:ext>
            </a:extLst>
          </p:cNvPr>
          <p:cNvSpPr txBox="1"/>
          <p:nvPr/>
        </p:nvSpPr>
        <p:spPr>
          <a:xfrm>
            <a:off x="6723659" y="2020214"/>
            <a:ext cx="3917135" cy="580928"/>
          </a:xfrm>
          <a:prstGeom prst="rect">
            <a:avLst/>
          </a:prstGeom>
          <a:noFill/>
        </p:spPr>
        <p:txBody>
          <a:bodyPr wrap="square" rtlCol="0">
            <a:spAutoFit/>
          </a:bodyPr>
          <a:lstStyle/>
          <a:p>
            <a:pPr>
              <a:lnSpc>
                <a:spcPts val="2000"/>
              </a:lnSpc>
            </a:pPr>
            <a:r>
              <a:rPr lang="en-US" sz="1100" b="0" i="0" dirty="0">
                <a:solidFill>
                  <a:srgbClr val="000000"/>
                </a:solidFill>
                <a:effectLst/>
                <a:latin typeface="Open Sans" panose="020B0606030504020204" pitchFamily="34" charset="0"/>
              </a:rPr>
              <a:t>Presentations are tools that can be used demonstrations</a:t>
            </a:r>
            <a:r>
              <a:rPr lang="en-US" sz="1100" dirty="0">
                <a:solidFill>
                  <a:srgbClr val="000000"/>
                </a:solidFill>
                <a:latin typeface="Open Sans" panose="020B0606030504020204" pitchFamily="34" charset="0"/>
              </a:rPr>
              <a:t> </a:t>
            </a:r>
            <a:r>
              <a:rPr lang="en-US" sz="1100" b="0" i="0" dirty="0">
                <a:solidFill>
                  <a:srgbClr val="000000"/>
                </a:solidFill>
                <a:effectLst/>
                <a:latin typeface="Open Sans" panose="020B0606030504020204" pitchFamily="34" charset="0"/>
              </a:rPr>
              <a:t>lectures reports and more.</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ight Triangle 34">
            <a:extLst>
              <a:ext uri="{FF2B5EF4-FFF2-40B4-BE49-F238E27FC236}">
                <a16:creationId xmlns:a16="http://schemas.microsoft.com/office/drawing/2014/main" id="{BA666E86-B674-4FDC-A027-91C79721A0EF}"/>
              </a:ext>
            </a:extLst>
          </p:cNvPr>
          <p:cNvSpPr/>
          <p:nvPr/>
        </p:nvSpPr>
        <p:spPr>
          <a:xfrm rot="5400000">
            <a:off x="6225206" y="1670466"/>
            <a:ext cx="436228" cy="43622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61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Market Size</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26</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81200D58-EC4F-43F2-9D70-28F7CBAAB3ED}"/>
              </a:ext>
            </a:extLst>
          </p:cNvPr>
          <p:cNvSpPr txBox="1"/>
          <p:nvPr/>
        </p:nvSpPr>
        <p:spPr>
          <a:xfrm>
            <a:off x="748597" y="1757037"/>
            <a:ext cx="2450592" cy="338554"/>
          </a:xfrm>
          <a:prstGeom prst="rect">
            <a:avLst/>
          </a:prstGeom>
          <a:noFill/>
        </p:spPr>
        <p:txBody>
          <a:bodyPr wrap="square" rtlCol="0">
            <a:spAutoFit/>
          </a:bodyPr>
          <a:lstStyle/>
          <a:p>
            <a:pPr algn="ctr"/>
            <a:r>
              <a:rPr lang="en-US" sz="16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$20 Billion</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1" name="TextBox 20">
            <a:extLst>
              <a:ext uri="{FF2B5EF4-FFF2-40B4-BE49-F238E27FC236}">
                <a16:creationId xmlns:a16="http://schemas.microsoft.com/office/drawing/2014/main" id="{3D6C91A2-56C5-48C6-A68B-EC52CBFE869F}"/>
              </a:ext>
            </a:extLst>
          </p:cNvPr>
          <p:cNvSpPr txBox="1"/>
          <p:nvPr/>
        </p:nvSpPr>
        <p:spPr>
          <a:xfrm>
            <a:off x="748597" y="2025705"/>
            <a:ext cx="2450592" cy="760208"/>
          </a:xfrm>
          <a:prstGeom prst="rect">
            <a:avLst/>
          </a:prstGeom>
          <a:noFill/>
        </p:spPr>
        <p:txBody>
          <a:bodyPr wrap="square" rtlCol="0">
            <a:spAutoFit/>
          </a:bodyPr>
          <a:lstStyle/>
          <a:p>
            <a:pPr algn="ctr">
              <a:lnSpc>
                <a:spcPts val="1800"/>
              </a:lnSpc>
            </a:pPr>
            <a:r>
              <a:rPr lang="en-US" sz="1000" b="0" i="0" dirty="0">
                <a:solidFill>
                  <a:srgbClr val="000000"/>
                </a:solidFill>
                <a:effectLst/>
                <a:latin typeface="Open Sans" panose="020B0606030504020204" pitchFamily="34" charset="0"/>
              </a:rPr>
              <a:t>Lorem ipsum dolor sit amet,</a:t>
            </a:r>
          </a:p>
          <a:p>
            <a:pPr algn="ctr">
              <a:lnSpc>
                <a:spcPts val="1800"/>
              </a:lnSpc>
            </a:pPr>
            <a:r>
              <a:rPr lang="en-US" sz="1000" b="0" i="0" dirty="0">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3EE63017-970E-4056-B351-5D98CD7A5239}"/>
              </a:ext>
            </a:extLst>
          </p:cNvPr>
          <p:cNvSpPr/>
          <p:nvPr/>
        </p:nvSpPr>
        <p:spPr>
          <a:xfrm>
            <a:off x="1204636" y="3855451"/>
            <a:ext cx="1538514" cy="15385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14">
            <a:extLst>
              <a:ext uri="{FF2B5EF4-FFF2-40B4-BE49-F238E27FC236}">
                <a16:creationId xmlns:a16="http://schemas.microsoft.com/office/drawing/2014/main" id="{F35A65D1-DE08-409D-A5E8-0D62061700E8}"/>
              </a:ext>
            </a:extLst>
          </p:cNvPr>
          <p:cNvSpPr>
            <a:spLocks/>
          </p:cNvSpPr>
          <p:nvPr/>
        </p:nvSpPr>
        <p:spPr bwMode="auto">
          <a:xfrm>
            <a:off x="1905014" y="2818984"/>
            <a:ext cx="137759" cy="1036467"/>
          </a:xfrm>
          <a:custGeom>
            <a:avLst/>
            <a:gdLst>
              <a:gd name="T0" fmla="*/ 22 w 44"/>
              <a:gd name="T1" fmla="*/ 0 h 332"/>
              <a:gd name="T2" fmla="*/ 0 w 44"/>
              <a:gd name="T3" fmla="*/ 23 h 332"/>
              <a:gd name="T4" fmla="*/ 16 w 44"/>
              <a:gd name="T5" fmla="*/ 44 h 332"/>
              <a:gd name="T6" fmla="*/ 16 w 44"/>
              <a:gd name="T7" fmla="*/ 332 h 332"/>
              <a:gd name="T8" fmla="*/ 22 w 44"/>
              <a:gd name="T9" fmla="*/ 332 h 332"/>
              <a:gd name="T10" fmla="*/ 29 w 44"/>
              <a:gd name="T11" fmla="*/ 332 h 332"/>
              <a:gd name="T12" fmla="*/ 29 w 44"/>
              <a:gd name="T13" fmla="*/ 44 h 332"/>
              <a:gd name="T14" fmla="*/ 44 w 44"/>
              <a:gd name="T15" fmla="*/ 23 h 332"/>
              <a:gd name="T16" fmla="*/ 22 w 44"/>
              <a:gd name="T1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2">
                <a:moveTo>
                  <a:pt x="22" y="0"/>
                </a:moveTo>
                <a:cubicBezTo>
                  <a:pt x="10" y="0"/>
                  <a:pt x="0" y="10"/>
                  <a:pt x="0" y="23"/>
                </a:cubicBezTo>
                <a:cubicBezTo>
                  <a:pt x="0" y="33"/>
                  <a:pt x="7" y="42"/>
                  <a:pt x="16" y="44"/>
                </a:cubicBezTo>
                <a:cubicBezTo>
                  <a:pt x="16" y="332"/>
                  <a:pt x="16" y="332"/>
                  <a:pt x="16" y="332"/>
                </a:cubicBezTo>
                <a:cubicBezTo>
                  <a:pt x="18" y="332"/>
                  <a:pt x="20" y="332"/>
                  <a:pt x="22" y="332"/>
                </a:cubicBezTo>
                <a:cubicBezTo>
                  <a:pt x="24" y="332"/>
                  <a:pt x="26" y="332"/>
                  <a:pt x="29" y="332"/>
                </a:cubicBezTo>
                <a:cubicBezTo>
                  <a:pt x="29" y="44"/>
                  <a:pt x="29" y="44"/>
                  <a:pt x="29" y="44"/>
                </a:cubicBezTo>
                <a:cubicBezTo>
                  <a:pt x="38" y="41"/>
                  <a:pt x="44" y="33"/>
                  <a:pt x="44" y="23"/>
                </a:cubicBezTo>
                <a:cubicBezTo>
                  <a:pt x="44" y="10"/>
                  <a:pt x="34" y="0"/>
                  <a:pt x="22"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a:extLst>
              <a:ext uri="{FF2B5EF4-FFF2-40B4-BE49-F238E27FC236}">
                <a16:creationId xmlns:a16="http://schemas.microsoft.com/office/drawing/2014/main" id="{B8331A08-52D7-4049-BE42-3D452603CFA3}"/>
              </a:ext>
            </a:extLst>
          </p:cNvPr>
          <p:cNvSpPr txBox="1"/>
          <p:nvPr/>
        </p:nvSpPr>
        <p:spPr>
          <a:xfrm>
            <a:off x="6226607" y="1673147"/>
            <a:ext cx="2450592" cy="338554"/>
          </a:xfrm>
          <a:prstGeom prst="rect">
            <a:avLst/>
          </a:prstGeom>
          <a:noFill/>
        </p:spPr>
        <p:txBody>
          <a:bodyPr wrap="square" rtlCol="0">
            <a:spAutoFit/>
          </a:bodyPr>
          <a:lstStyle/>
          <a:p>
            <a:pPr algn="ctr"/>
            <a:r>
              <a:rPr lang="en-US" sz="16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$60 Billion</a:t>
            </a:r>
            <a:endPar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8" name="TextBox 27">
            <a:extLst>
              <a:ext uri="{FF2B5EF4-FFF2-40B4-BE49-F238E27FC236}">
                <a16:creationId xmlns:a16="http://schemas.microsoft.com/office/drawing/2014/main" id="{B7F8D677-6688-448C-B78E-F6306E7FCD71}"/>
              </a:ext>
            </a:extLst>
          </p:cNvPr>
          <p:cNvSpPr txBox="1"/>
          <p:nvPr/>
        </p:nvSpPr>
        <p:spPr>
          <a:xfrm>
            <a:off x="6226607" y="1941815"/>
            <a:ext cx="2450592" cy="760208"/>
          </a:xfrm>
          <a:prstGeom prst="rect">
            <a:avLst/>
          </a:prstGeom>
          <a:noFill/>
        </p:spPr>
        <p:txBody>
          <a:bodyPr wrap="square" rtlCol="0">
            <a:spAutoFit/>
          </a:bodyPr>
          <a:lstStyle/>
          <a:p>
            <a:pPr algn="ctr">
              <a:lnSpc>
                <a:spcPts val="1800"/>
              </a:lnSpc>
            </a:pPr>
            <a:r>
              <a:rPr lang="en-US" sz="1000" b="0" i="0" dirty="0">
                <a:solidFill>
                  <a:srgbClr val="000000"/>
                </a:solidFill>
                <a:effectLst/>
                <a:latin typeface="Open Sans" panose="020B0606030504020204" pitchFamily="34" charset="0"/>
              </a:rPr>
              <a:t>Lorem ipsum dolor sit amet,</a:t>
            </a:r>
          </a:p>
          <a:p>
            <a:pPr algn="ctr">
              <a:lnSpc>
                <a:spcPts val="1800"/>
              </a:lnSpc>
            </a:pPr>
            <a:r>
              <a:rPr lang="en-US" sz="1000" b="0" i="0" dirty="0">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val 7">
            <a:extLst>
              <a:ext uri="{FF2B5EF4-FFF2-40B4-BE49-F238E27FC236}">
                <a16:creationId xmlns:a16="http://schemas.microsoft.com/office/drawing/2014/main" id="{09F0F248-D6E4-4093-B1E5-659F282D9CAD}"/>
              </a:ext>
            </a:extLst>
          </p:cNvPr>
          <p:cNvSpPr/>
          <p:nvPr/>
        </p:nvSpPr>
        <p:spPr>
          <a:xfrm>
            <a:off x="6380297" y="3457852"/>
            <a:ext cx="2143213" cy="21432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15">
            <a:extLst>
              <a:ext uri="{FF2B5EF4-FFF2-40B4-BE49-F238E27FC236}">
                <a16:creationId xmlns:a16="http://schemas.microsoft.com/office/drawing/2014/main" id="{5EA5112E-2395-4706-8C1C-995B2B6A3868}"/>
              </a:ext>
            </a:extLst>
          </p:cNvPr>
          <p:cNvSpPr>
            <a:spLocks/>
          </p:cNvSpPr>
          <p:nvPr/>
        </p:nvSpPr>
        <p:spPr bwMode="auto">
          <a:xfrm>
            <a:off x="7381712" y="2731079"/>
            <a:ext cx="140383" cy="726839"/>
          </a:xfrm>
          <a:custGeom>
            <a:avLst/>
            <a:gdLst>
              <a:gd name="T0" fmla="*/ 23 w 45"/>
              <a:gd name="T1" fmla="*/ 0 h 233"/>
              <a:gd name="T2" fmla="*/ 0 w 45"/>
              <a:gd name="T3" fmla="*/ 22 h 233"/>
              <a:gd name="T4" fmla="*/ 16 w 45"/>
              <a:gd name="T5" fmla="*/ 44 h 233"/>
              <a:gd name="T6" fmla="*/ 16 w 45"/>
              <a:gd name="T7" fmla="*/ 233 h 233"/>
              <a:gd name="T8" fmla="*/ 23 w 45"/>
              <a:gd name="T9" fmla="*/ 233 h 233"/>
              <a:gd name="T10" fmla="*/ 29 w 45"/>
              <a:gd name="T11" fmla="*/ 233 h 233"/>
              <a:gd name="T12" fmla="*/ 29 w 45"/>
              <a:gd name="T13" fmla="*/ 44 h 233"/>
              <a:gd name="T14" fmla="*/ 45 w 45"/>
              <a:gd name="T15" fmla="*/ 22 h 233"/>
              <a:gd name="T16" fmla="*/ 23 w 45"/>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33">
                <a:moveTo>
                  <a:pt x="23" y="0"/>
                </a:moveTo>
                <a:cubicBezTo>
                  <a:pt x="10" y="0"/>
                  <a:pt x="0" y="10"/>
                  <a:pt x="0" y="22"/>
                </a:cubicBezTo>
                <a:cubicBezTo>
                  <a:pt x="0" y="32"/>
                  <a:pt x="7" y="41"/>
                  <a:pt x="16" y="44"/>
                </a:cubicBezTo>
                <a:cubicBezTo>
                  <a:pt x="16" y="233"/>
                  <a:pt x="16" y="233"/>
                  <a:pt x="16" y="233"/>
                </a:cubicBezTo>
                <a:cubicBezTo>
                  <a:pt x="18" y="233"/>
                  <a:pt x="20" y="233"/>
                  <a:pt x="23" y="233"/>
                </a:cubicBezTo>
                <a:cubicBezTo>
                  <a:pt x="25" y="233"/>
                  <a:pt x="27" y="233"/>
                  <a:pt x="29" y="233"/>
                </a:cubicBezTo>
                <a:cubicBezTo>
                  <a:pt x="29" y="44"/>
                  <a:pt x="29" y="44"/>
                  <a:pt x="29" y="44"/>
                </a:cubicBezTo>
                <a:cubicBezTo>
                  <a:pt x="38" y="41"/>
                  <a:pt x="45" y="33"/>
                  <a:pt x="45" y="22"/>
                </a:cubicBezTo>
                <a:cubicBezTo>
                  <a:pt x="45" y="10"/>
                  <a:pt x="35" y="0"/>
                  <a:pt x="23"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TextBox 29">
            <a:extLst>
              <a:ext uri="{FF2B5EF4-FFF2-40B4-BE49-F238E27FC236}">
                <a16:creationId xmlns:a16="http://schemas.microsoft.com/office/drawing/2014/main" id="{8A7358CA-52DD-478D-BA0E-BB23B093FE69}"/>
              </a:ext>
            </a:extLst>
          </p:cNvPr>
          <p:cNvSpPr txBox="1"/>
          <p:nvPr/>
        </p:nvSpPr>
        <p:spPr>
          <a:xfrm>
            <a:off x="3487602" y="4627051"/>
            <a:ext cx="2450592" cy="338554"/>
          </a:xfrm>
          <a:prstGeom prst="rect">
            <a:avLst/>
          </a:prstGeom>
          <a:noFill/>
        </p:spPr>
        <p:txBody>
          <a:bodyPr wrap="square" rtlCol="0">
            <a:spAutoFit/>
          </a:bodyPr>
          <a:lstStyle/>
          <a:p>
            <a:pPr algn="ctr"/>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$40 Billion</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1" name="TextBox 30">
            <a:extLst>
              <a:ext uri="{FF2B5EF4-FFF2-40B4-BE49-F238E27FC236}">
                <a16:creationId xmlns:a16="http://schemas.microsoft.com/office/drawing/2014/main" id="{0159579E-C9FB-4A17-82F8-B95782957256}"/>
              </a:ext>
            </a:extLst>
          </p:cNvPr>
          <p:cNvSpPr txBox="1"/>
          <p:nvPr/>
        </p:nvSpPr>
        <p:spPr>
          <a:xfrm>
            <a:off x="3487602" y="4908419"/>
            <a:ext cx="2450592" cy="760208"/>
          </a:xfrm>
          <a:prstGeom prst="rect">
            <a:avLst/>
          </a:prstGeom>
          <a:noFill/>
        </p:spPr>
        <p:txBody>
          <a:bodyPr wrap="square" rtlCol="0">
            <a:spAutoFit/>
          </a:bodyPr>
          <a:lstStyle/>
          <a:p>
            <a:pPr algn="ctr">
              <a:lnSpc>
                <a:spcPts val="1800"/>
              </a:lnSpc>
            </a:pPr>
            <a:r>
              <a:rPr lang="en-US" sz="1000" b="0" i="0" dirty="0">
                <a:solidFill>
                  <a:srgbClr val="000000"/>
                </a:solidFill>
                <a:effectLst/>
                <a:latin typeface="Open Sans" panose="020B0606030504020204" pitchFamily="34" charset="0"/>
              </a:rPr>
              <a:t>Lorem ipsum dolor sit amet,</a:t>
            </a:r>
          </a:p>
          <a:p>
            <a:pPr algn="ctr">
              <a:lnSpc>
                <a:spcPts val="1800"/>
              </a:lnSpc>
            </a:pPr>
            <a:r>
              <a:rPr lang="en-US" sz="1000" b="0" i="0" dirty="0">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8F3E768D-26C8-4F87-A6D0-1F2DB6AAAB2C}"/>
              </a:ext>
            </a:extLst>
          </p:cNvPr>
          <p:cNvSpPr/>
          <p:nvPr/>
        </p:nvSpPr>
        <p:spPr>
          <a:xfrm>
            <a:off x="3782097" y="2003715"/>
            <a:ext cx="1861602" cy="18616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eeform 16">
            <a:extLst>
              <a:ext uri="{FF2B5EF4-FFF2-40B4-BE49-F238E27FC236}">
                <a16:creationId xmlns:a16="http://schemas.microsoft.com/office/drawing/2014/main" id="{6BD50EC9-1EB7-485B-BF9D-91F1D49F4B2D}"/>
              </a:ext>
            </a:extLst>
          </p:cNvPr>
          <p:cNvSpPr>
            <a:spLocks/>
          </p:cNvSpPr>
          <p:nvPr/>
        </p:nvSpPr>
        <p:spPr bwMode="auto">
          <a:xfrm>
            <a:off x="4642707" y="3865317"/>
            <a:ext cx="140383" cy="762263"/>
          </a:xfrm>
          <a:custGeom>
            <a:avLst/>
            <a:gdLst>
              <a:gd name="T0" fmla="*/ 29 w 45"/>
              <a:gd name="T1" fmla="*/ 200 h 244"/>
              <a:gd name="T2" fmla="*/ 29 w 45"/>
              <a:gd name="T3" fmla="*/ 0 h 244"/>
              <a:gd name="T4" fmla="*/ 23 w 45"/>
              <a:gd name="T5" fmla="*/ 0 h 244"/>
              <a:gd name="T6" fmla="*/ 17 w 45"/>
              <a:gd name="T7" fmla="*/ 0 h 244"/>
              <a:gd name="T8" fmla="*/ 17 w 45"/>
              <a:gd name="T9" fmla="*/ 200 h 244"/>
              <a:gd name="T10" fmla="*/ 0 w 45"/>
              <a:gd name="T11" fmla="*/ 222 h 244"/>
              <a:gd name="T12" fmla="*/ 23 w 45"/>
              <a:gd name="T13" fmla="*/ 244 h 244"/>
              <a:gd name="T14" fmla="*/ 45 w 45"/>
              <a:gd name="T15" fmla="*/ 222 h 244"/>
              <a:gd name="T16" fmla="*/ 29 w 45"/>
              <a:gd name="T17"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44">
                <a:moveTo>
                  <a:pt x="29" y="200"/>
                </a:moveTo>
                <a:cubicBezTo>
                  <a:pt x="29" y="0"/>
                  <a:pt x="29" y="0"/>
                  <a:pt x="29" y="0"/>
                </a:cubicBezTo>
                <a:cubicBezTo>
                  <a:pt x="27" y="0"/>
                  <a:pt x="25" y="0"/>
                  <a:pt x="23" y="0"/>
                </a:cubicBezTo>
                <a:cubicBezTo>
                  <a:pt x="21" y="0"/>
                  <a:pt x="19" y="0"/>
                  <a:pt x="17" y="0"/>
                </a:cubicBezTo>
                <a:cubicBezTo>
                  <a:pt x="17" y="200"/>
                  <a:pt x="17" y="200"/>
                  <a:pt x="17" y="200"/>
                </a:cubicBezTo>
                <a:cubicBezTo>
                  <a:pt x="7" y="203"/>
                  <a:pt x="0" y="211"/>
                  <a:pt x="0" y="222"/>
                </a:cubicBezTo>
                <a:cubicBezTo>
                  <a:pt x="0" y="234"/>
                  <a:pt x="10" y="244"/>
                  <a:pt x="23" y="244"/>
                </a:cubicBezTo>
                <a:cubicBezTo>
                  <a:pt x="35" y="244"/>
                  <a:pt x="45" y="234"/>
                  <a:pt x="45" y="222"/>
                </a:cubicBezTo>
                <a:cubicBezTo>
                  <a:pt x="45" y="211"/>
                  <a:pt x="38" y="203"/>
                  <a:pt x="29" y="20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TextBox 32">
            <a:extLst>
              <a:ext uri="{FF2B5EF4-FFF2-40B4-BE49-F238E27FC236}">
                <a16:creationId xmlns:a16="http://schemas.microsoft.com/office/drawing/2014/main" id="{5A128D30-CA5E-448E-94A2-4620E7CE1BE9}"/>
              </a:ext>
            </a:extLst>
          </p:cNvPr>
          <p:cNvSpPr txBox="1"/>
          <p:nvPr/>
        </p:nvSpPr>
        <p:spPr>
          <a:xfrm>
            <a:off x="8979212" y="4710941"/>
            <a:ext cx="2450592" cy="338554"/>
          </a:xfrm>
          <a:prstGeom prst="rect">
            <a:avLst/>
          </a:prstGeom>
          <a:noFill/>
        </p:spPr>
        <p:txBody>
          <a:bodyPr wrap="square" rtlCol="0">
            <a:spAutoFit/>
          </a:bodyPr>
          <a:lstStyle/>
          <a:p>
            <a:pPr algn="ctr"/>
            <a:r>
              <a:rPr lang="en-US" sz="16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$80 Billion</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4" name="TextBox 33">
            <a:extLst>
              <a:ext uri="{FF2B5EF4-FFF2-40B4-BE49-F238E27FC236}">
                <a16:creationId xmlns:a16="http://schemas.microsoft.com/office/drawing/2014/main" id="{77B40349-52F8-4AF0-9C94-4C6AB41656CA}"/>
              </a:ext>
            </a:extLst>
          </p:cNvPr>
          <p:cNvSpPr txBox="1"/>
          <p:nvPr/>
        </p:nvSpPr>
        <p:spPr>
          <a:xfrm>
            <a:off x="8979212" y="4992309"/>
            <a:ext cx="2450592" cy="760208"/>
          </a:xfrm>
          <a:prstGeom prst="rect">
            <a:avLst/>
          </a:prstGeom>
          <a:noFill/>
        </p:spPr>
        <p:txBody>
          <a:bodyPr wrap="square" rtlCol="0">
            <a:spAutoFit/>
          </a:bodyPr>
          <a:lstStyle/>
          <a:p>
            <a:pPr algn="ctr">
              <a:lnSpc>
                <a:spcPts val="1800"/>
              </a:lnSpc>
            </a:pPr>
            <a:r>
              <a:rPr lang="en-US" sz="1000" b="0" i="0" dirty="0">
                <a:solidFill>
                  <a:srgbClr val="000000"/>
                </a:solidFill>
                <a:effectLst/>
                <a:latin typeface="Open Sans" panose="020B0606030504020204" pitchFamily="34" charset="0"/>
              </a:rPr>
              <a:t>Lorem ipsum dolor sit amet,</a:t>
            </a:r>
          </a:p>
          <a:p>
            <a:pPr algn="ctr">
              <a:lnSpc>
                <a:spcPts val="1800"/>
              </a:lnSpc>
            </a:pPr>
            <a:r>
              <a:rPr lang="en-US" sz="1000" b="0" i="0" dirty="0">
                <a:solidFill>
                  <a:srgbClr val="000000"/>
                </a:solidFill>
                <a:effectLst/>
                <a:latin typeface="Open Sans" panose="020B0606030504020204" pitchFamily="34" charset="0"/>
              </a:rPr>
              <a:t>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Oval 8">
            <a:extLst>
              <a:ext uri="{FF2B5EF4-FFF2-40B4-BE49-F238E27FC236}">
                <a16:creationId xmlns:a16="http://schemas.microsoft.com/office/drawing/2014/main" id="{FE5FD777-9039-496A-8180-BBD703874EDA}"/>
              </a:ext>
            </a:extLst>
          </p:cNvPr>
          <p:cNvSpPr/>
          <p:nvPr/>
        </p:nvSpPr>
        <p:spPr>
          <a:xfrm>
            <a:off x="8965612" y="1776087"/>
            <a:ext cx="2477792" cy="24777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17">
            <a:extLst>
              <a:ext uri="{FF2B5EF4-FFF2-40B4-BE49-F238E27FC236}">
                <a16:creationId xmlns:a16="http://schemas.microsoft.com/office/drawing/2014/main" id="{841C514D-536A-4B0B-81FA-C821307E5E49}"/>
              </a:ext>
            </a:extLst>
          </p:cNvPr>
          <p:cNvSpPr>
            <a:spLocks/>
          </p:cNvSpPr>
          <p:nvPr/>
        </p:nvSpPr>
        <p:spPr bwMode="auto">
          <a:xfrm>
            <a:off x="10134973" y="4253879"/>
            <a:ext cx="139070" cy="455259"/>
          </a:xfrm>
          <a:custGeom>
            <a:avLst/>
            <a:gdLst>
              <a:gd name="T0" fmla="*/ 29 w 45"/>
              <a:gd name="T1" fmla="*/ 102 h 146"/>
              <a:gd name="T2" fmla="*/ 29 w 45"/>
              <a:gd name="T3" fmla="*/ 0 h 146"/>
              <a:gd name="T4" fmla="*/ 22 w 45"/>
              <a:gd name="T5" fmla="*/ 0 h 146"/>
              <a:gd name="T6" fmla="*/ 16 w 45"/>
              <a:gd name="T7" fmla="*/ 0 h 146"/>
              <a:gd name="T8" fmla="*/ 16 w 45"/>
              <a:gd name="T9" fmla="*/ 102 h 146"/>
              <a:gd name="T10" fmla="*/ 0 w 45"/>
              <a:gd name="T11" fmla="*/ 124 h 146"/>
              <a:gd name="T12" fmla="*/ 23 w 45"/>
              <a:gd name="T13" fmla="*/ 146 h 146"/>
              <a:gd name="T14" fmla="*/ 45 w 45"/>
              <a:gd name="T15" fmla="*/ 124 h 146"/>
              <a:gd name="T16" fmla="*/ 29 w 45"/>
              <a:gd name="T17" fmla="*/ 10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46">
                <a:moveTo>
                  <a:pt x="29" y="102"/>
                </a:moveTo>
                <a:cubicBezTo>
                  <a:pt x="29" y="0"/>
                  <a:pt x="29" y="0"/>
                  <a:pt x="29" y="0"/>
                </a:cubicBezTo>
                <a:cubicBezTo>
                  <a:pt x="27" y="0"/>
                  <a:pt x="24" y="0"/>
                  <a:pt x="22" y="0"/>
                </a:cubicBezTo>
                <a:cubicBezTo>
                  <a:pt x="20" y="0"/>
                  <a:pt x="18" y="0"/>
                  <a:pt x="16" y="0"/>
                </a:cubicBezTo>
                <a:cubicBezTo>
                  <a:pt x="16" y="102"/>
                  <a:pt x="16" y="102"/>
                  <a:pt x="16" y="102"/>
                </a:cubicBezTo>
                <a:cubicBezTo>
                  <a:pt x="7" y="105"/>
                  <a:pt x="0" y="113"/>
                  <a:pt x="0" y="124"/>
                </a:cubicBezTo>
                <a:cubicBezTo>
                  <a:pt x="0" y="136"/>
                  <a:pt x="10" y="146"/>
                  <a:pt x="23" y="146"/>
                </a:cubicBezTo>
                <a:cubicBezTo>
                  <a:pt x="35" y="146"/>
                  <a:pt x="45" y="136"/>
                  <a:pt x="45" y="124"/>
                </a:cubicBezTo>
                <a:cubicBezTo>
                  <a:pt x="45" y="113"/>
                  <a:pt x="38" y="105"/>
                  <a:pt x="29" y="10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TextBox 88">
            <a:extLst>
              <a:ext uri="{FF2B5EF4-FFF2-40B4-BE49-F238E27FC236}">
                <a16:creationId xmlns:a16="http://schemas.microsoft.com/office/drawing/2014/main" id="{6C8D811F-CE85-427C-BA18-60B483C81121}"/>
              </a:ext>
            </a:extLst>
          </p:cNvPr>
          <p:cNvSpPr txBox="1"/>
          <p:nvPr/>
        </p:nvSpPr>
        <p:spPr>
          <a:xfrm>
            <a:off x="9121161" y="2753373"/>
            <a:ext cx="2166695" cy="523220"/>
          </a:xfrm>
          <a:prstGeom prst="rect">
            <a:avLst/>
          </a:prstGeom>
          <a:noFill/>
        </p:spPr>
        <p:txBody>
          <a:bodyPr wrap="square" rtlCol="0">
            <a:spAutoFit/>
          </a:bodyPr>
          <a:lstStyle/>
          <a:p>
            <a:pPr algn="ctr"/>
            <a:r>
              <a:rPr lang="en-US" sz="28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Share</a:t>
            </a:r>
            <a:endParaRPr lang="en-US" sz="28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0" name="TextBox 89">
            <a:extLst>
              <a:ext uri="{FF2B5EF4-FFF2-40B4-BE49-F238E27FC236}">
                <a16:creationId xmlns:a16="http://schemas.microsoft.com/office/drawing/2014/main" id="{24BB3892-E282-4B68-93C9-0CA3B56225BE}"/>
              </a:ext>
            </a:extLst>
          </p:cNvPr>
          <p:cNvSpPr txBox="1"/>
          <p:nvPr/>
        </p:nvSpPr>
        <p:spPr>
          <a:xfrm>
            <a:off x="6368556" y="4298626"/>
            <a:ext cx="2166695" cy="461665"/>
          </a:xfrm>
          <a:prstGeom prst="rect">
            <a:avLst/>
          </a:prstGeom>
          <a:noFill/>
        </p:spPr>
        <p:txBody>
          <a:bodyPr wrap="square" rtlCol="0">
            <a:spAutoFit/>
          </a:bodyPr>
          <a:lstStyle/>
          <a:p>
            <a:pPr algn="ctr"/>
            <a:r>
              <a:rPr lang="en-US" sz="24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Products</a:t>
            </a:r>
            <a:endParaRPr lang="en-US" sz="24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1" name="TextBox 90">
            <a:extLst>
              <a:ext uri="{FF2B5EF4-FFF2-40B4-BE49-F238E27FC236}">
                <a16:creationId xmlns:a16="http://schemas.microsoft.com/office/drawing/2014/main" id="{8282386C-48C7-4A0E-8B17-785E72268812}"/>
              </a:ext>
            </a:extLst>
          </p:cNvPr>
          <p:cNvSpPr txBox="1"/>
          <p:nvPr/>
        </p:nvSpPr>
        <p:spPr>
          <a:xfrm>
            <a:off x="3629551" y="2734461"/>
            <a:ext cx="2166695" cy="400110"/>
          </a:xfrm>
          <a:prstGeom prst="rect">
            <a:avLst/>
          </a:prstGeom>
          <a:noFill/>
        </p:spPr>
        <p:txBody>
          <a:bodyPr wrap="square" rtlCol="0">
            <a:spAutoFit/>
          </a:bodyPr>
          <a:lstStyle/>
          <a:p>
            <a:pPr algn="ctr"/>
            <a:r>
              <a:rPr lang="en-US" sz="20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Volume</a:t>
            </a:r>
            <a:endParaRPr lang="en-US" sz="20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2" name="TextBox 91">
            <a:extLst>
              <a:ext uri="{FF2B5EF4-FFF2-40B4-BE49-F238E27FC236}">
                <a16:creationId xmlns:a16="http://schemas.microsoft.com/office/drawing/2014/main" id="{70D07805-0EA8-4EE4-BFB9-25BD8B7A98EB}"/>
              </a:ext>
            </a:extLst>
          </p:cNvPr>
          <p:cNvSpPr txBox="1"/>
          <p:nvPr/>
        </p:nvSpPr>
        <p:spPr>
          <a:xfrm>
            <a:off x="890546" y="4455431"/>
            <a:ext cx="2166695"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Company</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4185169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Market Opportunities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27</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Oval 14">
            <a:extLst>
              <a:ext uri="{FF2B5EF4-FFF2-40B4-BE49-F238E27FC236}">
                <a16:creationId xmlns:a16="http://schemas.microsoft.com/office/drawing/2014/main" id="{98228E65-540D-4FAC-ABBE-8B58CFC9E323}"/>
              </a:ext>
            </a:extLst>
          </p:cNvPr>
          <p:cNvSpPr/>
          <p:nvPr/>
        </p:nvSpPr>
        <p:spPr>
          <a:xfrm>
            <a:off x="1006634" y="1504149"/>
            <a:ext cx="4364341" cy="43643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1FEA7C3-99BC-4DD3-8BAF-627BB75EDF8C}"/>
              </a:ext>
            </a:extLst>
          </p:cNvPr>
          <p:cNvSpPr/>
          <p:nvPr/>
        </p:nvSpPr>
        <p:spPr>
          <a:xfrm>
            <a:off x="1397882" y="2286645"/>
            <a:ext cx="3581845" cy="35818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8993F44-A873-40B1-B284-3391F586191F}"/>
              </a:ext>
            </a:extLst>
          </p:cNvPr>
          <p:cNvSpPr/>
          <p:nvPr/>
        </p:nvSpPr>
        <p:spPr>
          <a:xfrm>
            <a:off x="1750998" y="2992878"/>
            <a:ext cx="2875613" cy="2875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F95DCDB-E0AA-45E0-B0E4-98EBA10D5AE8}"/>
              </a:ext>
            </a:extLst>
          </p:cNvPr>
          <p:cNvSpPr/>
          <p:nvPr/>
        </p:nvSpPr>
        <p:spPr>
          <a:xfrm>
            <a:off x="2096965" y="3684811"/>
            <a:ext cx="2183680" cy="2183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CB3BF87-8273-490D-98B0-D8CE21A002B3}"/>
              </a:ext>
            </a:extLst>
          </p:cNvPr>
          <p:cNvSpPr/>
          <p:nvPr/>
        </p:nvSpPr>
        <p:spPr>
          <a:xfrm>
            <a:off x="2444123" y="4379127"/>
            <a:ext cx="1489364" cy="14893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Bold" panose="020B0803030101060003" pitchFamily="34" charset="0"/>
            </a:endParaRPr>
          </a:p>
        </p:txBody>
      </p:sp>
      <p:grpSp>
        <p:nvGrpSpPr>
          <p:cNvPr id="42" name="Group 41">
            <a:extLst>
              <a:ext uri="{FF2B5EF4-FFF2-40B4-BE49-F238E27FC236}">
                <a16:creationId xmlns:a16="http://schemas.microsoft.com/office/drawing/2014/main" id="{103495D8-5B72-4912-8A0C-4E95413BC788}"/>
              </a:ext>
            </a:extLst>
          </p:cNvPr>
          <p:cNvGrpSpPr/>
          <p:nvPr/>
        </p:nvGrpSpPr>
        <p:grpSpPr>
          <a:xfrm>
            <a:off x="3793786" y="1789661"/>
            <a:ext cx="3468379" cy="3666318"/>
            <a:chOff x="3768842" y="1789661"/>
            <a:chExt cx="2941442" cy="3666318"/>
          </a:xfrm>
        </p:grpSpPr>
        <p:cxnSp>
          <p:nvCxnSpPr>
            <p:cNvPr id="6" name="Straight Arrow Connector 5">
              <a:extLst>
                <a:ext uri="{FF2B5EF4-FFF2-40B4-BE49-F238E27FC236}">
                  <a16:creationId xmlns:a16="http://schemas.microsoft.com/office/drawing/2014/main" id="{8B06DB6F-059E-4854-8CCD-00F93A1E268E}"/>
                </a:ext>
              </a:extLst>
            </p:cNvPr>
            <p:cNvCxnSpPr>
              <a:cxnSpLocks/>
            </p:cNvCxnSpPr>
            <p:nvPr/>
          </p:nvCxnSpPr>
          <p:spPr>
            <a:xfrm>
              <a:off x="3768842" y="5455979"/>
              <a:ext cx="2941442"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43E966B-8E65-478B-A118-CB9EAD11FB88}"/>
                </a:ext>
              </a:extLst>
            </p:cNvPr>
            <p:cNvCxnSpPr>
              <a:cxnSpLocks/>
            </p:cNvCxnSpPr>
            <p:nvPr/>
          </p:nvCxnSpPr>
          <p:spPr>
            <a:xfrm>
              <a:off x="3768842" y="4539398"/>
              <a:ext cx="2941442" cy="0"/>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5AC494-699C-4946-9426-E2E53AA34B88}"/>
                </a:ext>
              </a:extLst>
            </p:cNvPr>
            <p:cNvCxnSpPr>
              <a:cxnSpLocks/>
            </p:cNvCxnSpPr>
            <p:nvPr/>
          </p:nvCxnSpPr>
          <p:spPr>
            <a:xfrm>
              <a:off x="3768842" y="3622819"/>
              <a:ext cx="2941442" cy="0"/>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BA06668-8CA0-475E-866B-400667C13350}"/>
                </a:ext>
              </a:extLst>
            </p:cNvPr>
            <p:cNvCxnSpPr>
              <a:cxnSpLocks/>
            </p:cNvCxnSpPr>
            <p:nvPr/>
          </p:nvCxnSpPr>
          <p:spPr>
            <a:xfrm>
              <a:off x="3768842" y="2706240"/>
              <a:ext cx="2941442" cy="0"/>
            </a:xfrm>
            <a:prstGeom prst="straightConnector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DA4B7EA-9102-4DB7-AA14-73BB887C6AAE}"/>
                </a:ext>
              </a:extLst>
            </p:cNvPr>
            <p:cNvCxnSpPr>
              <a:cxnSpLocks/>
            </p:cNvCxnSpPr>
            <p:nvPr/>
          </p:nvCxnSpPr>
          <p:spPr>
            <a:xfrm>
              <a:off x="3768842" y="1789661"/>
              <a:ext cx="2941442"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5D2B988-AF21-4FFF-A21D-91E9DB60AA30}"/>
              </a:ext>
            </a:extLst>
          </p:cNvPr>
          <p:cNvSpPr txBox="1"/>
          <p:nvPr/>
        </p:nvSpPr>
        <p:spPr>
          <a:xfrm>
            <a:off x="7427313" y="1370412"/>
            <a:ext cx="3904488" cy="353943"/>
          </a:xfrm>
          <a:prstGeom prst="rect">
            <a:avLst/>
          </a:prstGeom>
          <a:noFill/>
        </p:spPr>
        <p:txBody>
          <a:bodyPr wrap="square" rtlCol="0">
            <a:spAutoFit/>
          </a:bodyPr>
          <a:lstStyle/>
          <a:p>
            <a:r>
              <a:rPr lang="en-US" sz="17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Company</a:t>
            </a:r>
            <a:endParaRPr lang="en-US" sz="17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2" name="TextBox 21">
            <a:extLst>
              <a:ext uri="{FF2B5EF4-FFF2-40B4-BE49-F238E27FC236}">
                <a16:creationId xmlns:a16="http://schemas.microsoft.com/office/drawing/2014/main" id="{77D1537E-14E7-417A-A6CD-D6BB92F1723B}"/>
              </a:ext>
            </a:extLst>
          </p:cNvPr>
          <p:cNvSpPr txBox="1"/>
          <p:nvPr/>
        </p:nvSpPr>
        <p:spPr>
          <a:xfrm>
            <a:off x="7427313" y="1668055"/>
            <a:ext cx="3904488"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394C977C-2FF0-46B9-B55A-2ABA4A223319}"/>
              </a:ext>
            </a:extLst>
          </p:cNvPr>
          <p:cNvSpPr txBox="1"/>
          <p:nvPr/>
        </p:nvSpPr>
        <p:spPr>
          <a:xfrm>
            <a:off x="7427313" y="2285237"/>
            <a:ext cx="3904488" cy="353943"/>
          </a:xfrm>
          <a:prstGeom prst="rect">
            <a:avLst/>
          </a:prstGeom>
          <a:noFill/>
        </p:spPr>
        <p:txBody>
          <a:bodyPr wrap="square" rtlCol="0">
            <a:spAutoFit/>
          </a:bodyPr>
          <a:lstStyle/>
          <a:p>
            <a:r>
              <a:rPr lang="en-US" sz="17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One-on-one Tutoring</a:t>
            </a:r>
            <a:endParaRPr lang="en-US" sz="17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7" name="TextBox 26">
            <a:extLst>
              <a:ext uri="{FF2B5EF4-FFF2-40B4-BE49-F238E27FC236}">
                <a16:creationId xmlns:a16="http://schemas.microsoft.com/office/drawing/2014/main" id="{7B8B9282-9001-414A-AF15-F99DE89807E4}"/>
              </a:ext>
            </a:extLst>
          </p:cNvPr>
          <p:cNvSpPr txBox="1"/>
          <p:nvPr/>
        </p:nvSpPr>
        <p:spPr>
          <a:xfrm>
            <a:off x="7427313" y="2582880"/>
            <a:ext cx="3904488"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8DEA275C-7103-4A48-8154-39F04DD21633}"/>
              </a:ext>
            </a:extLst>
          </p:cNvPr>
          <p:cNvSpPr txBox="1"/>
          <p:nvPr/>
        </p:nvSpPr>
        <p:spPr>
          <a:xfrm>
            <a:off x="7427313" y="3200062"/>
            <a:ext cx="3904488" cy="353943"/>
          </a:xfrm>
          <a:prstGeom prst="rect">
            <a:avLst/>
          </a:prstGeom>
          <a:noFill/>
        </p:spPr>
        <p:txBody>
          <a:bodyPr wrap="square" rtlCol="0">
            <a:spAutoFit/>
          </a:bodyPr>
          <a:lstStyle/>
          <a:p>
            <a:r>
              <a:rPr lang="en-US" sz="17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E-Learning App</a:t>
            </a:r>
            <a:endParaRPr lang="en-US" sz="17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0" name="TextBox 29">
            <a:extLst>
              <a:ext uri="{FF2B5EF4-FFF2-40B4-BE49-F238E27FC236}">
                <a16:creationId xmlns:a16="http://schemas.microsoft.com/office/drawing/2014/main" id="{54EBD391-585A-4075-9BBA-A44DDD25A854}"/>
              </a:ext>
            </a:extLst>
          </p:cNvPr>
          <p:cNvSpPr txBox="1"/>
          <p:nvPr/>
        </p:nvSpPr>
        <p:spPr>
          <a:xfrm>
            <a:off x="7427313" y="3497705"/>
            <a:ext cx="3904488"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7CFC2425-1566-4247-8D82-A11460EB1CF4}"/>
              </a:ext>
            </a:extLst>
          </p:cNvPr>
          <p:cNvSpPr txBox="1"/>
          <p:nvPr/>
        </p:nvSpPr>
        <p:spPr>
          <a:xfrm>
            <a:off x="7427313" y="4114887"/>
            <a:ext cx="3904488" cy="353943"/>
          </a:xfrm>
          <a:prstGeom prst="rect">
            <a:avLst/>
          </a:prstGeom>
          <a:noFill/>
        </p:spPr>
        <p:txBody>
          <a:bodyPr wrap="square" rtlCol="0">
            <a:spAutoFit/>
          </a:bodyPr>
          <a:lstStyle/>
          <a:p>
            <a:r>
              <a:rPr lang="en-US" sz="17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Virtual Classroom</a:t>
            </a:r>
            <a:endParaRPr lang="en-US" sz="17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3" name="TextBox 32">
            <a:extLst>
              <a:ext uri="{FF2B5EF4-FFF2-40B4-BE49-F238E27FC236}">
                <a16:creationId xmlns:a16="http://schemas.microsoft.com/office/drawing/2014/main" id="{AAE7DF95-081F-4562-ADAF-7B2037BA3767}"/>
              </a:ext>
            </a:extLst>
          </p:cNvPr>
          <p:cNvSpPr txBox="1"/>
          <p:nvPr/>
        </p:nvSpPr>
        <p:spPr>
          <a:xfrm>
            <a:off x="7427313" y="4412530"/>
            <a:ext cx="3904488"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CD74B376-C5F9-4AC8-9C0E-6088638409AE}"/>
              </a:ext>
            </a:extLst>
          </p:cNvPr>
          <p:cNvSpPr txBox="1"/>
          <p:nvPr/>
        </p:nvSpPr>
        <p:spPr>
          <a:xfrm>
            <a:off x="7427313" y="5029714"/>
            <a:ext cx="3904488" cy="353943"/>
          </a:xfrm>
          <a:prstGeom prst="rect">
            <a:avLst/>
          </a:prstGeom>
          <a:noFill/>
        </p:spPr>
        <p:txBody>
          <a:bodyPr wrap="square" rtlCol="0">
            <a:spAutoFit/>
          </a:bodyPr>
          <a:lstStyle/>
          <a:p>
            <a:r>
              <a:rPr lang="en-US" sz="1700" b="0" i="0" dirty="0">
                <a:solidFill>
                  <a:schemeClr val="accent5"/>
                </a:solidFill>
                <a:effectLst/>
                <a:latin typeface="Raleway Bold" panose="020B0803030101060003" pitchFamily="34" charset="0"/>
                <a:ea typeface="Open Sans bold" panose="020B0806030504020204" pitchFamily="34" charset="0"/>
                <a:cs typeface="Open Sans bold" panose="020B0806030504020204" pitchFamily="34" charset="0"/>
              </a:rPr>
              <a:t>Online Courses</a:t>
            </a:r>
            <a:endParaRPr lang="en-US" sz="1700" dirty="0">
              <a:solidFill>
                <a:schemeClr val="accent5"/>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6" name="TextBox 35">
            <a:extLst>
              <a:ext uri="{FF2B5EF4-FFF2-40B4-BE49-F238E27FC236}">
                <a16:creationId xmlns:a16="http://schemas.microsoft.com/office/drawing/2014/main" id="{012A45CA-6425-45F4-980A-6466DB912AD7}"/>
              </a:ext>
            </a:extLst>
          </p:cNvPr>
          <p:cNvSpPr txBox="1"/>
          <p:nvPr/>
        </p:nvSpPr>
        <p:spPr>
          <a:xfrm>
            <a:off x="7427313" y="5327357"/>
            <a:ext cx="3904488"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BBD0D9F1-89C3-4C19-8092-6467D6985BCD}"/>
              </a:ext>
            </a:extLst>
          </p:cNvPr>
          <p:cNvSpPr txBox="1"/>
          <p:nvPr/>
        </p:nvSpPr>
        <p:spPr>
          <a:xfrm>
            <a:off x="2436379" y="1721127"/>
            <a:ext cx="1504850"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$175M</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7" name="TextBox 46">
            <a:extLst>
              <a:ext uri="{FF2B5EF4-FFF2-40B4-BE49-F238E27FC236}">
                <a16:creationId xmlns:a16="http://schemas.microsoft.com/office/drawing/2014/main" id="{5E1F8014-0F73-4533-AE53-B77781D731D8}"/>
              </a:ext>
            </a:extLst>
          </p:cNvPr>
          <p:cNvSpPr txBox="1"/>
          <p:nvPr/>
        </p:nvSpPr>
        <p:spPr>
          <a:xfrm>
            <a:off x="2436379" y="2503623"/>
            <a:ext cx="1504850"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$120M</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8" name="TextBox 47">
            <a:extLst>
              <a:ext uri="{FF2B5EF4-FFF2-40B4-BE49-F238E27FC236}">
                <a16:creationId xmlns:a16="http://schemas.microsoft.com/office/drawing/2014/main" id="{A35209AA-E8DC-4C9E-AE72-7AB10D7DC844}"/>
              </a:ext>
            </a:extLst>
          </p:cNvPr>
          <p:cNvSpPr txBox="1"/>
          <p:nvPr/>
        </p:nvSpPr>
        <p:spPr>
          <a:xfrm>
            <a:off x="2436379" y="3209856"/>
            <a:ext cx="1504850"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$95M</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9" name="TextBox 48">
            <a:extLst>
              <a:ext uri="{FF2B5EF4-FFF2-40B4-BE49-F238E27FC236}">
                <a16:creationId xmlns:a16="http://schemas.microsoft.com/office/drawing/2014/main" id="{5D5471CE-93CE-4DDC-87AB-5BDE0F629B23}"/>
              </a:ext>
            </a:extLst>
          </p:cNvPr>
          <p:cNvSpPr txBox="1"/>
          <p:nvPr/>
        </p:nvSpPr>
        <p:spPr>
          <a:xfrm>
            <a:off x="2436379" y="3901789"/>
            <a:ext cx="1504850"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$53M</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50" name="TextBox 49">
            <a:extLst>
              <a:ext uri="{FF2B5EF4-FFF2-40B4-BE49-F238E27FC236}">
                <a16:creationId xmlns:a16="http://schemas.microsoft.com/office/drawing/2014/main" id="{4C52BE1E-E0A4-45D7-B497-A89DE67F6F22}"/>
              </a:ext>
            </a:extLst>
          </p:cNvPr>
          <p:cNvSpPr txBox="1"/>
          <p:nvPr/>
        </p:nvSpPr>
        <p:spPr>
          <a:xfrm>
            <a:off x="2436379" y="4939878"/>
            <a:ext cx="1504850"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$27M</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3759523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pPr algn="ctr"/>
            <a:r>
              <a:rPr lang="en-US" sz="3000" dirty="0">
                <a:solidFill>
                  <a:schemeClr val="tx1"/>
                </a:solidFill>
                <a:latin typeface="Raleway Bold" panose="020B0803030101060003" pitchFamily="34" charset="0"/>
              </a:rPr>
              <a:t>Market Opportunities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28</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pPr algn="ctr"/>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DC2E2372-ED55-498F-A114-076AE4B84375}"/>
              </a:ext>
            </a:extLst>
          </p:cNvPr>
          <p:cNvSpPr txBox="1"/>
          <p:nvPr/>
        </p:nvSpPr>
        <p:spPr>
          <a:xfrm>
            <a:off x="2904885" y="4524208"/>
            <a:ext cx="2629140" cy="307777"/>
          </a:xfrm>
          <a:prstGeom prst="rect">
            <a:avLst/>
          </a:prstGeom>
          <a:noFill/>
        </p:spPr>
        <p:txBody>
          <a:bodyPr wrap="square" rtlCol="0">
            <a:spAutoFit/>
          </a:bodyPr>
          <a:lstStyle/>
          <a:p>
            <a:r>
              <a:rPr lang="en-US" sz="1400" b="0" i="0" dirty="0">
                <a:effectLst/>
                <a:latin typeface="Raleway Bold" panose="020B0803030101060003" pitchFamily="34" charset="0"/>
                <a:ea typeface="Open Sans bold" panose="020B0806030504020204" pitchFamily="34" charset="0"/>
                <a:cs typeface="Open Sans bold" panose="020B0806030504020204" pitchFamily="34" charset="0"/>
              </a:rPr>
              <a:t>Sam</a:t>
            </a:r>
            <a:endParaRPr lang="en-US" sz="14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6" name="TextBox 25">
            <a:extLst>
              <a:ext uri="{FF2B5EF4-FFF2-40B4-BE49-F238E27FC236}">
                <a16:creationId xmlns:a16="http://schemas.microsoft.com/office/drawing/2014/main" id="{528A7AD1-0EB9-4B1D-98BB-65B489CC7321}"/>
              </a:ext>
            </a:extLst>
          </p:cNvPr>
          <p:cNvSpPr txBox="1"/>
          <p:nvPr/>
        </p:nvSpPr>
        <p:spPr>
          <a:xfrm>
            <a:off x="2904885" y="4778309"/>
            <a:ext cx="2629140" cy="760208"/>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abet</a:t>
            </a:r>
            <a:r>
              <a:rPr lang="en-US" sz="1000" dirty="0">
                <a:latin typeface="Open Sans" panose="020B0606030504020204" pitchFamily="34" charset="0"/>
              </a:rPr>
              <a:t> </a:t>
            </a:r>
            <a:r>
              <a:rPr lang="en-US" sz="1000" b="0" i="0" dirty="0">
                <a:effectLst/>
                <a:latin typeface="Open Sans" panose="020B0606030504020204" pitchFamily="34" charset="0"/>
              </a:rPr>
              <a:t>connecter adipescent alit</a:t>
            </a:r>
            <a:r>
              <a:rPr lang="en-US" sz="1000" dirty="0">
                <a:latin typeface="Open Sans" panose="020B0606030504020204" pitchFamily="34" charset="0"/>
              </a:rPr>
              <a:t> Prasant</a:t>
            </a:r>
            <a:r>
              <a:rPr lang="en-US" sz="1000" b="0" i="0" dirty="0">
                <a:effectLst/>
                <a:latin typeface="Open Sans" panose="020B0606030504020204" pitchFamily="34" charset="0"/>
              </a:rPr>
              <a:t> orange sagittas Felliniesque.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8121D468-0F02-46A6-9A70-45262B99AD54}"/>
              </a:ext>
            </a:extLst>
          </p:cNvPr>
          <p:cNvSpPr txBox="1"/>
          <p:nvPr/>
        </p:nvSpPr>
        <p:spPr>
          <a:xfrm>
            <a:off x="2904885" y="4070183"/>
            <a:ext cx="2629140" cy="400110"/>
          </a:xfrm>
          <a:prstGeom prst="rect">
            <a:avLst/>
          </a:prstGeom>
          <a:noFill/>
        </p:spPr>
        <p:txBody>
          <a:bodyPr wrap="square" rtlCol="0">
            <a:spAutoFit/>
          </a:bodyPr>
          <a:lstStyle/>
          <a:p>
            <a:r>
              <a:rPr lang="en-US" sz="20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250M</a:t>
            </a:r>
            <a:endParaRPr lang="en-US" sz="2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8" name="TextBox 27">
            <a:extLst>
              <a:ext uri="{FF2B5EF4-FFF2-40B4-BE49-F238E27FC236}">
                <a16:creationId xmlns:a16="http://schemas.microsoft.com/office/drawing/2014/main" id="{E5154BB1-709A-4109-A21A-A9D38208D30F}"/>
              </a:ext>
            </a:extLst>
          </p:cNvPr>
          <p:cNvSpPr txBox="1"/>
          <p:nvPr/>
        </p:nvSpPr>
        <p:spPr>
          <a:xfrm>
            <a:off x="5925217" y="4524208"/>
            <a:ext cx="2629140" cy="307777"/>
          </a:xfrm>
          <a:prstGeom prst="rect">
            <a:avLst/>
          </a:prstGeom>
          <a:noFill/>
        </p:spPr>
        <p:txBody>
          <a:bodyPr wrap="square" rtlCol="0">
            <a:spAutoFit/>
          </a:bodyPr>
          <a:lstStyle/>
          <a:p>
            <a:r>
              <a:rPr lang="en-US" sz="1400" b="0" i="0" dirty="0">
                <a:effectLst/>
                <a:latin typeface="Raleway Bold" panose="020B0803030101060003" pitchFamily="34" charset="0"/>
                <a:ea typeface="Open Sans bold" panose="020B0806030504020204" pitchFamily="34" charset="0"/>
                <a:cs typeface="Open Sans bold" panose="020B0806030504020204" pitchFamily="34" charset="0"/>
              </a:rPr>
              <a:t>Tam</a:t>
            </a:r>
            <a:endParaRPr lang="en-US" sz="14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9" name="TextBox 28">
            <a:extLst>
              <a:ext uri="{FF2B5EF4-FFF2-40B4-BE49-F238E27FC236}">
                <a16:creationId xmlns:a16="http://schemas.microsoft.com/office/drawing/2014/main" id="{1B5B602C-A8CA-4B23-8A91-62AAFE39AFEE}"/>
              </a:ext>
            </a:extLst>
          </p:cNvPr>
          <p:cNvSpPr txBox="1"/>
          <p:nvPr/>
        </p:nvSpPr>
        <p:spPr>
          <a:xfrm>
            <a:off x="5925217" y="4778309"/>
            <a:ext cx="2629140" cy="760208"/>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abet</a:t>
            </a:r>
            <a:r>
              <a:rPr lang="en-US" sz="1000" dirty="0">
                <a:latin typeface="Open Sans" panose="020B0606030504020204" pitchFamily="34" charset="0"/>
              </a:rPr>
              <a:t> </a:t>
            </a:r>
            <a:r>
              <a:rPr lang="en-US" sz="1000" b="0" i="0" dirty="0">
                <a:effectLst/>
                <a:latin typeface="Open Sans" panose="020B0606030504020204" pitchFamily="34" charset="0"/>
              </a:rPr>
              <a:t>connecter adipescent alit</a:t>
            </a:r>
            <a:r>
              <a:rPr lang="en-US" sz="1000" dirty="0">
                <a:latin typeface="Open Sans" panose="020B0606030504020204" pitchFamily="34" charset="0"/>
              </a:rPr>
              <a:t> Prasant</a:t>
            </a:r>
            <a:r>
              <a:rPr lang="en-US" sz="1000" b="0" i="0" dirty="0">
                <a:effectLst/>
                <a:latin typeface="Open Sans" panose="020B0606030504020204" pitchFamily="34" charset="0"/>
              </a:rPr>
              <a:t> orange sagittas Felliniesque.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1A0ED7B8-3210-46CE-B305-6C05621F41F7}"/>
              </a:ext>
            </a:extLst>
          </p:cNvPr>
          <p:cNvSpPr txBox="1"/>
          <p:nvPr/>
        </p:nvSpPr>
        <p:spPr>
          <a:xfrm>
            <a:off x="5925217" y="4070183"/>
            <a:ext cx="2629140" cy="400110"/>
          </a:xfrm>
          <a:prstGeom prst="rect">
            <a:avLst/>
          </a:prstGeom>
          <a:noFill/>
        </p:spPr>
        <p:txBody>
          <a:bodyPr wrap="square" rtlCol="0">
            <a:spAutoFit/>
          </a:bodyPr>
          <a:lstStyle/>
          <a:p>
            <a:r>
              <a:rPr lang="en-US" sz="20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400M</a:t>
            </a:r>
            <a:endParaRPr lang="en-US" sz="20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0" name="TextBox 19">
            <a:extLst>
              <a:ext uri="{FF2B5EF4-FFF2-40B4-BE49-F238E27FC236}">
                <a16:creationId xmlns:a16="http://schemas.microsoft.com/office/drawing/2014/main" id="{AD3EBF3B-19B2-471E-A1E6-43257FD5366E}"/>
              </a:ext>
            </a:extLst>
          </p:cNvPr>
          <p:cNvSpPr txBox="1"/>
          <p:nvPr/>
        </p:nvSpPr>
        <p:spPr>
          <a:xfrm>
            <a:off x="2904885" y="2353871"/>
            <a:ext cx="2629140" cy="307777"/>
          </a:xfrm>
          <a:prstGeom prst="rect">
            <a:avLst/>
          </a:prstGeom>
          <a:noFill/>
        </p:spPr>
        <p:txBody>
          <a:bodyPr wrap="square" rtlCol="0">
            <a:spAutoFit/>
          </a:bodyPr>
          <a:lstStyle/>
          <a:p>
            <a:r>
              <a:rPr lang="en-US" sz="1400" b="0" i="0" dirty="0">
                <a:effectLst/>
                <a:latin typeface="Raleway Bold" panose="020B0803030101060003" pitchFamily="34" charset="0"/>
                <a:ea typeface="Open Sans bold" panose="020B0806030504020204" pitchFamily="34" charset="0"/>
                <a:cs typeface="Open Sans bold" panose="020B0806030504020204" pitchFamily="34" charset="0"/>
              </a:rPr>
              <a:t>Your Market Share</a:t>
            </a:r>
            <a:endParaRPr lang="en-US" sz="14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1" name="TextBox 20">
            <a:extLst>
              <a:ext uri="{FF2B5EF4-FFF2-40B4-BE49-F238E27FC236}">
                <a16:creationId xmlns:a16="http://schemas.microsoft.com/office/drawing/2014/main" id="{E2197CE4-CBDC-48D1-8D9D-49CFCA492992}"/>
              </a:ext>
            </a:extLst>
          </p:cNvPr>
          <p:cNvSpPr txBox="1"/>
          <p:nvPr/>
        </p:nvSpPr>
        <p:spPr>
          <a:xfrm>
            <a:off x="2904885" y="2607972"/>
            <a:ext cx="2629140" cy="760208"/>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abet</a:t>
            </a:r>
            <a:r>
              <a:rPr lang="en-US" sz="1000" dirty="0">
                <a:latin typeface="Open Sans" panose="020B0606030504020204" pitchFamily="34" charset="0"/>
              </a:rPr>
              <a:t> </a:t>
            </a:r>
            <a:r>
              <a:rPr lang="en-US" sz="1000" b="0" i="0" dirty="0">
                <a:effectLst/>
                <a:latin typeface="Open Sans" panose="020B0606030504020204" pitchFamily="34" charset="0"/>
              </a:rPr>
              <a:t>connecter adipescent alit</a:t>
            </a:r>
            <a:r>
              <a:rPr lang="en-US" sz="1000" dirty="0">
                <a:latin typeface="Open Sans" panose="020B0606030504020204" pitchFamily="34" charset="0"/>
              </a:rPr>
              <a:t> Prasant</a:t>
            </a:r>
            <a:r>
              <a:rPr lang="en-US" sz="1000" b="0" i="0" dirty="0">
                <a:effectLst/>
                <a:latin typeface="Open Sans" panose="020B0606030504020204" pitchFamily="34" charset="0"/>
              </a:rPr>
              <a:t> orange sagittas Felliniesque.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6042E1B9-E01D-4D40-AA3C-AFA2C293A74D}"/>
              </a:ext>
            </a:extLst>
          </p:cNvPr>
          <p:cNvSpPr txBox="1"/>
          <p:nvPr/>
        </p:nvSpPr>
        <p:spPr>
          <a:xfrm>
            <a:off x="2904885" y="1899846"/>
            <a:ext cx="2629140" cy="400110"/>
          </a:xfrm>
          <a:prstGeom prst="rect">
            <a:avLst/>
          </a:prstGeom>
          <a:noFill/>
        </p:spPr>
        <p:txBody>
          <a:bodyPr wrap="square" rtlCol="0">
            <a:spAutoFit/>
          </a:bodyPr>
          <a:lstStyle/>
          <a:p>
            <a:r>
              <a:rPr lang="en-US" sz="20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30M</a:t>
            </a:r>
            <a:endParaRPr lang="en-US" sz="20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1" name="TextBox 30">
            <a:extLst>
              <a:ext uri="{FF2B5EF4-FFF2-40B4-BE49-F238E27FC236}">
                <a16:creationId xmlns:a16="http://schemas.microsoft.com/office/drawing/2014/main" id="{F848CFA0-943D-43BA-AAC9-A41EF4C4B946}"/>
              </a:ext>
            </a:extLst>
          </p:cNvPr>
          <p:cNvSpPr txBox="1"/>
          <p:nvPr/>
        </p:nvSpPr>
        <p:spPr>
          <a:xfrm>
            <a:off x="5925217" y="2353871"/>
            <a:ext cx="2629140" cy="307777"/>
          </a:xfrm>
          <a:prstGeom prst="rect">
            <a:avLst/>
          </a:prstGeom>
          <a:noFill/>
        </p:spPr>
        <p:txBody>
          <a:bodyPr wrap="square" rtlCol="0">
            <a:spAutoFit/>
          </a:bodyPr>
          <a:lstStyle/>
          <a:p>
            <a:r>
              <a:rPr lang="en-US" sz="1400" b="0" i="0" dirty="0">
                <a:effectLst/>
                <a:latin typeface="Raleway Bold" panose="020B0803030101060003" pitchFamily="34" charset="0"/>
                <a:ea typeface="Open Sans bold" panose="020B0806030504020204" pitchFamily="34" charset="0"/>
                <a:cs typeface="Open Sans bold" panose="020B0806030504020204" pitchFamily="34" charset="0"/>
              </a:rPr>
              <a:t>Your Target Market</a:t>
            </a:r>
            <a:endParaRPr lang="en-US" sz="14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2" name="TextBox 31">
            <a:extLst>
              <a:ext uri="{FF2B5EF4-FFF2-40B4-BE49-F238E27FC236}">
                <a16:creationId xmlns:a16="http://schemas.microsoft.com/office/drawing/2014/main" id="{45E243BF-F49C-4BBD-B75E-5A378C3D3F39}"/>
              </a:ext>
            </a:extLst>
          </p:cNvPr>
          <p:cNvSpPr txBox="1"/>
          <p:nvPr/>
        </p:nvSpPr>
        <p:spPr>
          <a:xfrm>
            <a:off x="5925217" y="2607972"/>
            <a:ext cx="2629140" cy="760208"/>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abet</a:t>
            </a:r>
            <a:r>
              <a:rPr lang="en-US" sz="1000" dirty="0">
                <a:latin typeface="Open Sans" panose="020B0606030504020204" pitchFamily="34" charset="0"/>
              </a:rPr>
              <a:t> </a:t>
            </a:r>
            <a:r>
              <a:rPr lang="en-US" sz="1000" b="0" i="0" dirty="0">
                <a:effectLst/>
                <a:latin typeface="Open Sans" panose="020B0606030504020204" pitchFamily="34" charset="0"/>
              </a:rPr>
              <a:t>connecter adipescent alit</a:t>
            </a:r>
            <a:r>
              <a:rPr lang="en-US" sz="1000" dirty="0">
                <a:latin typeface="Open Sans" panose="020B0606030504020204" pitchFamily="34" charset="0"/>
              </a:rPr>
              <a:t> Prasant</a:t>
            </a:r>
            <a:r>
              <a:rPr lang="en-US" sz="1000" b="0" i="0" dirty="0">
                <a:effectLst/>
                <a:latin typeface="Open Sans" panose="020B0606030504020204" pitchFamily="34" charset="0"/>
              </a:rPr>
              <a:t> orange sagittas Felliniesque.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9ECDFD88-BCBE-4D4F-8A10-AA290F6BFDC1}"/>
              </a:ext>
            </a:extLst>
          </p:cNvPr>
          <p:cNvSpPr txBox="1"/>
          <p:nvPr/>
        </p:nvSpPr>
        <p:spPr>
          <a:xfrm>
            <a:off x="5925217" y="1899846"/>
            <a:ext cx="2629140" cy="400110"/>
          </a:xfrm>
          <a:prstGeom prst="rect">
            <a:avLst/>
          </a:prstGeom>
          <a:noFill/>
        </p:spPr>
        <p:txBody>
          <a:bodyPr wrap="square" rtlCol="0">
            <a:spAutoFit/>
          </a:bodyPr>
          <a:lstStyle/>
          <a:p>
            <a:r>
              <a:rPr lang="en-US" sz="20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80M</a:t>
            </a:r>
            <a:endParaRPr lang="en-US" sz="20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grpSp>
        <p:nvGrpSpPr>
          <p:cNvPr id="11" name="Group 10">
            <a:extLst>
              <a:ext uri="{FF2B5EF4-FFF2-40B4-BE49-F238E27FC236}">
                <a16:creationId xmlns:a16="http://schemas.microsoft.com/office/drawing/2014/main" id="{2772B1EE-1BD5-EF08-B0FD-749369F99B20}"/>
              </a:ext>
            </a:extLst>
          </p:cNvPr>
          <p:cNvGrpSpPr/>
          <p:nvPr/>
        </p:nvGrpSpPr>
        <p:grpSpPr>
          <a:xfrm>
            <a:off x="-2400388" y="1016000"/>
            <a:ext cx="4800775" cy="4800776"/>
            <a:chOff x="-2013309" y="1238857"/>
            <a:chExt cx="4364341" cy="4364342"/>
          </a:xfrm>
        </p:grpSpPr>
        <p:sp>
          <p:nvSpPr>
            <p:cNvPr id="12" name="Oval 11">
              <a:extLst>
                <a:ext uri="{FF2B5EF4-FFF2-40B4-BE49-F238E27FC236}">
                  <a16:creationId xmlns:a16="http://schemas.microsoft.com/office/drawing/2014/main" id="{FF2D1CB1-7269-FE5D-F087-3A3A7D8A7DD5}"/>
                </a:ext>
              </a:extLst>
            </p:cNvPr>
            <p:cNvSpPr/>
            <p:nvPr/>
          </p:nvSpPr>
          <p:spPr>
            <a:xfrm>
              <a:off x="-2013309" y="1238857"/>
              <a:ext cx="4364341" cy="43643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021AA2E-73CA-1354-5479-F7ACF418FBE8}"/>
                </a:ext>
              </a:extLst>
            </p:cNvPr>
            <p:cNvSpPr/>
            <p:nvPr/>
          </p:nvSpPr>
          <p:spPr>
            <a:xfrm>
              <a:off x="-1622061" y="2021353"/>
              <a:ext cx="3581845" cy="35818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227B54-1C8F-9DF8-3A94-25A917DE5F0F}"/>
                </a:ext>
              </a:extLst>
            </p:cNvPr>
            <p:cNvSpPr/>
            <p:nvPr/>
          </p:nvSpPr>
          <p:spPr>
            <a:xfrm>
              <a:off x="-1268945" y="2727586"/>
              <a:ext cx="2875613" cy="2875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2518594-B88B-B3E7-853D-9698DA06EA37}"/>
                </a:ext>
              </a:extLst>
            </p:cNvPr>
            <p:cNvSpPr/>
            <p:nvPr/>
          </p:nvSpPr>
          <p:spPr>
            <a:xfrm>
              <a:off x="-922978" y="3419519"/>
              <a:ext cx="2183680" cy="2183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ACC5A0-B9B7-7346-933B-0E8AA631AE94}"/>
                </a:ext>
              </a:extLst>
            </p:cNvPr>
            <p:cNvSpPr/>
            <p:nvPr/>
          </p:nvSpPr>
          <p:spPr>
            <a:xfrm>
              <a:off x="-575820" y="4113835"/>
              <a:ext cx="1489364" cy="14893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Bold" panose="020B0803030101060003" pitchFamily="34" charset="0"/>
              </a:endParaRPr>
            </a:p>
          </p:txBody>
        </p:sp>
      </p:grpSp>
      <p:sp>
        <p:nvSpPr>
          <p:cNvPr id="6" name="Picture Placeholder 5">
            <a:extLst>
              <a:ext uri="{FF2B5EF4-FFF2-40B4-BE49-F238E27FC236}">
                <a16:creationId xmlns:a16="http://schemas.microsoft.com/office/drawing/2014/main" id="{5C19D61D-950F-D75D-9BBC-43333C8C5CB5}"/>
              </a:ext>
            </a:extLst>
          </p:cNvPr>
          <p:cNvSpPr>
            <a:spLocks noGrp="1"/>
          </p:cNvSpPr>
          <p:nvPr>
            <p:ph type="pic" sz="quarter" idx="10"/>
          </p:nvPr>
        </p:nvSpPr>
        <p:spPr/>
        <p:txBody>
          <a:bodyPr/>
          <a:lstStyle/>
          <a:p>
            <a:endParaRPr lang="fr-FR"/>
          </a:p>
        </p:txBody>
      </p:sp>
    </p:spTree>
    <p:extLst>
      <p:ext uri="{BB962C8B-B14F-4D97-AF65-F5344CB8AC3E}">
        <p14:creationId xmlns:p14="http://schemas.microsoft.com/office/powerpoint/2010/main" val="133807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xfrm>
            <a:off x="447675" y="395772"/>
            <a:ext cx="11296650" cy="602086"/>
          </a:xfrm>
          <a:prstGeom prst="rect">
            <a:avLst/>
          </a:prstGeom>
        </p:spPr>
        <p:txBody>
          <a:bodyPr>
            <a:noAutofit/>
          </a:bodyPr>
          <a:lstStyle/>
          <a:p>
            <a:r>
              <a:rPr lang="en-US" sz="3000" dirty="0">
                <a:solidFill>
                  <a:schemeClr val="tx1"/>
                </a:solidFill>
                <a:latin typeface="Raleway Bold" panose="020B0803030101060003" pitchFamily="34" charset="0"/>
              </a:rPr>
              <a:t>Target Customers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29</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EA32DA72-1057-4F88-8869-41F4FFD9A9A8}"/>
              </a:ext>
            </a:extLst>
          </p:cNvPr>
          <p:cNvSpPr/>
          <p:nvPr/>
        </p:nvSpPr>
        <p:spPr>
          <a:xfrm>
            <a:off x="4683854" y="2273300"/>
            <a:ext cx="2667000" cy="266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64AA714-3383-4081-9FED-9470D78CEF6B}"/>
              </a:ext>
            </a:extLst>
          </p:cNvPr>
          <p:cNvSpPr/>
          <p:nvPr/>
        </p:nvSpPr>
        <p:spPr>
          <a:xfrm>
            <a:off x="9373440" y="2543286"/>
            <a:ext cx="2127028" cy="2127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7">
            <a:extLst>
              <a:ext uri="{FF2B5EF4-FFF2-40B4-BE49-F238E27FC236}">
                <a16:creationId xmlns:a16="http://schemas.microsoft.com/office/drawing/2014/main" id="{6A7B6D8B-694F-4D3D-93D2-4BAB7566CCC4}"/>
              </a:ext>
            </a:extLst>
          </p:cNvPr>
          <p:cNvSpPr>
            <a:spLocks noEditPoints="1"/>
          </p:cNvSpPr>
          <p:nvPr/>
        </p:nvSpPr>
        <p:spPr bwMode="auto">
          <a:xfrm>
            <a:off x="6699150" y="1349678"/>
            <a:ext cx="3229259" cy="5100304"/>
          </a:xfrm>
          <a:custGeom>
            <a:avLst/>
            <a:gdLst>
              <a:gd name="T0" fmla="*/ 1035 w 1072"/>
              <a:gd name="T1" fmla="*/ 601 h 1695"/>
              <a:gd name="T2" fmla="*/ 898 w 1072"/>
              <a:gd name="T3" fmla="*/ 286 h 1695"/>
              <a:gd name="T4" fmla="*/ 775 w 1072"/>
              <a:gd name="T5" fmla="*/ 151 h 1695"/>
              <a:gd name="T6" fmla="*/ 731 w 1072"/>
              <a:gd name="T7" fmla="*/ 365 h 1695"/>
              <a:gd name="T8" fmla="*/ 588 w 1072"/>
              <a:gd name="T9" fmla="*/ 661 h 1695"/>
              <a:gd name="T10" fmla="*/ 528 w 1072"/>
              <a:gd name="T11" fmla="*/ 490 h 1695"/>
              <a:gd name="T12" fmla="*/ 363 w 1072"/>
              <a:gd name="T13" fmla="*/ 254 h 1695"/>
              <a:gd name="T14" fmla="*/ 345 w 1072"/>
              <a:gd name="T15" fmla="*/ 49 h 1695"/>
              <a:gd name="T16" fmla="*/ 196 w 1072"/>
              <a:gd name="T17" fmla="*/ 194 h 1695"/>
              <a:gd name="T18" fmla="*/ 30 w 1072"/>
              <a:gd name="T19" fmla="*/ 493 h 1695"/>
              <a:gd name="T20" fmla="*/ 54 w 1072"/>
              <a:gd name="T21" fmla="*/ 977 h 1695"/>
              <a:gd name="T22" fmla="*/ 111 w 1072"/>
              <a:gd name="T23" fmla="*/ 955 h 1695"/>
              <a:gd name="T24" fmla="*/ 118 w 1072"/>
              <a:gd name="T25" fmla="*/ 555 h 1695"/>
              <a:gd name="T26" fmla="*/ 141 w 1072"/>
              <a:gd name="T27" fmla="*/ 721 h 1695"/>
              <a:gd name="T28" fmla="*/ 137 w 1072"/>
              <a:gd name="T29" fmla="*/ 983 h 1695"/>
              <a:gd name="T30" fmla="*/ 179 w 1072"/>
              <a:gd name="T31" fmla="*/ 1423 h 1695"/>
              <a:gd name="T32" fmla="*/ 210 w 1072"/>
              <a:gd name="T33" fmla="*/ 1574 h 1695"/>
              <a:gd name="T34" fmla="*/ 210 w 1072"/>
              <a:gd name="T35" fmla="*/ 1623 h 1695"/>
              <a:gd name="T36" fmla="*/ 299 w 1072"/>
              <a:gd name="T37" fmla="*/ 1662 h 1695"/>
              <a:gd name="T38" fmla="*/ 309 w 1072"/>
              <a:gd name="T39" fmla="*/ 1567 h 1695"/>
              <a:gd name="T40" fmla="*/ 297 w 1072"/>
              <a:gd name="T41" fmla="*/ 1211 h 1695"/>
              <a:gd name="T42" fmla="*/ 367 w 1072"/>
              <a:gd name="T43" fmla="*/ 1141 h 1695"/>
              <a:gd name="T44" fmla="*/ 338 w 1072"/>
              <a:gd name="T45" fmla="*/ 1312 h 1695"/>
              <a:gd name="T46" fmla="*/ 391 w 1072"/>
              <a:gd name="T47" fmla="*/ 1528 h 1695"/>
              <a:gd name="T48" fmla="*/ 457 w 1072"/>
              <a:gd name="T49" fmla="*/ 1355 h 1695"/>
              <a:gd name="T50" fmla="*/ 506 w 1072"/>
              <a:gd name="T51" fmla="*/ 1170 h 1695"/>
              <a:gd name="T52" fmla="*/ 498 w 1072"/>
              <a:gd name="T53" fmla="*/ 915 h 1695"/>
              <a:gd name="T54" fmla="*/ 706 w 1072"/>
              <a:gd name="T55" fmla="*/ 559 h 1695"/>
              <a:gd name="T56" fmla="*/ 731 w 1072"/>
              <a:gd name="T57" fmla="*/ 660 h 1695"/>
              <a:gd name="T58" fmla="*/ 757 w 1072"/>
              <a:gd name="T59" fmla="*/ 1355 h 1695"/>
              <a:gd name="T60" fmla="*/ 798 w 1072"/>
              <a:gd name="T61" fmla="*/ 1539 h 1695"/>
              <a:gd name="T62" fmla="*/ 816 w 1072"/>
              <a:gd name="T63" fmla="*/ 1405 h 1695"/>
              <a:gd name="T64" fmla="*/ 832 w 1072"/>
              <a:gd name="T65" fmla="*/ 1539 h 1695"/>
              <a:gd name="T66" fmla="*/ 882 w 1072"/>
              <a:gd name="T67" fmla="*/ 1471 h 1695"/>
              <a:gd name="T68" fmla="*/ 872 w 1072"/>
              <a:gd name="T69" fmla="*/ 1117 h 1695"/>
              <a:gd name="T70" fmla="*/ 926 w 1072"/>
              <a:gd name="T71" fmla="*/ 635 h 1695"/>
              <a:gd name="T72" fmla="*/ 1014 w 1072"/>
              <a:gd name="T73" fmla="*/ 723 h 1695"/>
              <a:gd name="T74" fmla="*/ 1030 w 1072"/>
              <a:gd name="T75" fmla="*/ 801 h 1695"/>
              <a:gd name="T76" fmla="*/ 1067 w 1072"/>
              <a:gd name="T77" fmla="*/ 761 h 1695"/>
              <a:gd name="T78" fmla="*/ 455 w 1072"/>
              <a:gd name="T79" fmla="*/ 512 h 1695"/>
              <a:gd name="T80" fmla="*/ 498 w 1072"/>
              <a:gd name="T81" fmla="*/ 764 h 1695"/>
              <a:gd name="T82" fmla="*/ 504 w 1072"/>
              <a:gd name="T83" fmla="*/ 848 h 1695"/>
              <a:gd name="T84" fmla="*/ 493 w 1072"/>
              <a:gd name="T85" fmla="*/ 838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2" h="1695">
                <a:moveTo>
                  <a:pt x="1067" y="761"/>
                </a:moveTo>
                <a:cubicBezTo>
                  <a:pt x="1062" y="742"/>
                  <a:pt x="1072" y="753"/>
                  <a:pt x="1049" y="701"/>
                </a:cubicBezTo>
                <a:cubicBezTo>
                  <a:pt x="1049" y="701"/>
                  <a:pt x="1053" y="628"/>
                  <a:pt x="1035" y="601"/>
                </a:cubicBezTo>
                <a:cubicBezTo>
                  <a:pt x="1016" y="574"/>
                  <a:pt x="1005" y="504"/>
                  <a:pt x="1005" y="468"/>
                </a:cubicBezTo>
                <a:cubicBezTo>
                  <a:pt x="1006" y="432"/>
                  <a:pt x="1012" y="380"/>
                  <a:pt x="931" y="359"/>
                </a:cubicBezTo>
                <a:cubicBezTo>
                  <a:pt x="851" y="338"/>
                  <a:pt x="889" y="310"/>
                  <a:pt x="898" y="286"/>
                </a:cubicBezTo>
                <a:cubicBezTo>
                  <a:pt x="907" y="263"/>
                  <a:pt x="916" y="229"/>
                  <a:pt x="907" y="215"/>
                </a:cubicBezTo>
                <a:cubicBezTo>
                  <a:pt x="897" y="202"/>
                  <a:pt x="899" y="132"/>
                  <a:pt x="839" y="128"/>
                </a:cubicBezTo>
                <a:cubicBezTo>
                  <a:pt x="778" y="123"/>
                  <a:pt x="790" y="152"/>
                  <a:pt x="775" y="151"/>
                </a:cubicBezTo>
                <a:cubicBezTo>
                  <a:pt x="760" y="150"/>
                  <a:pt x="747" y="188"/>
                  <a:pt x="746" y="214"/>
                </a:cubicBezTo>
                <a:cubicBezTo>
                  <a:pt x="746" y="239"/>
                  <a:pt x="729" y="270"/>
                  <a:pt x="723" y="290"/>
                </a:cubicBezTo>
                <a:cubicBezTo>
                  <a:pt x="717" y="310"/>
                  <a:pt x="737" y="357"/>
                  <a:pt x="731" y="365"/>
                </a:cubicBezTo>
                <a:cubicBezTo>
                  <a:pt x="724" y="372"/>
                  <a:pt x="670" y="391"/>
                  <a:pt x="666" y="496"/>
                </a:cubicBezTo>
                <a:cubicBezTo>
                  <a:pt x="666" y="496"/>
                  <a:pt x="661" y="554"/>
                  <a:pt x="641" y="573"/>
                </a:cubicBezTo>
                <a:cubicBezTo>
                  <a:pt x="621" y="593"/>
                  <a:pt x="597" y="628"/>
                  <a:pt x="588" y="661"/>
                </a:cubicBezTo>
                <a:cubicBezTo>
                  <a:pt x="580" y="691"/>
                  <a:pt x="577" y="727"/>
                  <a:pt x="555" y="746"/>
                </a:cubicBezTo>
                <a:cubicBezTo>
                  <a:pt x="549" y="733"/>
                  <a:pt x="543" y="717"/>
                  <a:pt x="555" y="647"/>
                </a:cubicBezTo>
                <a:cubicBezTo>
                  <a:pt x="568" y="568"/>
                  <a:pt x="523" y="499"/>
                  <a:pt x="528" y="490"/>
                </a:cubicBezTo>
                <a:cubicBezTo>
                  <a:pt x="533" y="481"/>
                  <a:pt x="567" y="501"/>
                  <a:pt x="519" y="411"/>
                </a:cubicBezTo>
                <a:cubicBezTo>
                  <a:pt x="471" y="321"/>
                  <a:pt x="482" y="273"/>
                  <a:pt x="424" y="267"/>
                </a:cubicBezTo>
                <a:cubicBezTo>
                  <a:pt x="366" y="261"/>
                  <a:pt x="399" y="253"/>
                  <a:pt x="363" y="254"/>
                </a:cubicBezTo>
                <a:cubicBezTo>
                  <a:pt x="327" y="255"/>
                  <a:pt x="318" y="229"/>
                  <a:pt x="331" y="206"/>
                </a:cubicBezTo>
                <a:cubicBezTo>
                  <a:pt x="344" y="183"/>
                  <a:pt x="359" y="147"/>
                  <a:pt x="354" y="131"/>
                </a:cubicBezTo>
                <a:cubicBezTo>
                  <a:pt x="349" y="115"/>
                  <a:pt x="347" y="96"/>
                  <a:pt x="345" y="49"/>
                </a:cubicBezTo>
                <a:cubicBezTo>
                  <a:pt x="343" y="2"/>
                  <a:pt x="263" y="0"/>
                  <a:pt x="221" y="14"/>
                </a:cubicBezTo>
                <a:cubicBezTo>
                  <a:pt x="179" y="28"/>
                  <a:pt x="188" y="118"/>
                  <a:pt x="185" y="134"/>
                </a:cubicBezTo>
                <a:cubicBezTo>
                  <a:pt x="182" y="150"/>
                  <a:pt x="182" y="166"/>
                  <a:pt x="196" y="194"/>
                </a:cubicBezTo>
                <a:cubicBezTo>
                  <a:pt x="210" y="222"/>
                  <a:pt x="223" y="237"/>
                  <a:pt x="205" y="248"/>
                </a:cubicBezTo>
                <a:cubicBezTo>
                  <a:pt x="187" y="259"/>
                  <a:pt x="89" y="300"/>
                  <a:pt x="76" y="319"/>
                </a:cubicBezTo>
                <a:cubicBezTo>
                  <a:pt x="63" y="338"/>
                  <a:pt x="18" y="480"/>
                  <a:pt x="30" y="493"/>
                </a:cubicBezTo>
                <a:cubicBezTo>
                  <a:pt x="42" y="506"/>
                  <a:pt x="69" y="517"/>
                  <a:pt x="46" y="583"/>
                </a:cubicBezTo>
                <a:cubicBezTo>
                  <a:pt x="23" y="649"/>
                  <a:pt x="25" y="759"/>
                  <a:pt x="29" y="808"/>
                </a:cubicBezTo>
                <a:cubicBezTo>
                  <a:pt x="33" y="857"/>
                  <a:pt x="0" y="910"/>
                  <a:pt x="54" y="977"/>
                </a:cubicBezTo>
                <a:cubicBezTo>
                  <a:pt x="108" y="1044"/>
                  <a:pt x="98" y="994"/>
                  <a:pt x="93" y="984"/>
                </a:cubicBezTo>
                <a:cubicBezTo>
                  <a:pt x="88" y="974"/>
                  <a:pt x="68" y="958"/>
                  <a:pt x="72" y="926"/>
                </a:cubicBezTo>
                <a:cubicBezTo>
                  <a:pt x="76" y="894"/>
                  <a:pt x="93" y="945"/>
                  <a:pt x="111" y="955"/>
                </a:cubicBezTo>
                <a:cubicBezTo>
                  <a:pt x="129" y="965"/>
                  <a:pt x="80" y="852"/>
                  <a:pt x="68" y="840"/>
                </a:cubicBezTo>
                <a:cubicBezTo>
                  <a:pt x="56" y="828"/>
                  <a:pt x="85" y="707"/>
                  <a:pt x="91" y="688"/>
                </a:cubicBezTo>
                <a:cubicBezTo>
                  <a:pt x="98" y="669"/>
                  <a:pt x="115" y="578"/>
                  <a:pt x="118" y="555"/>
                </a:cubicBezTo>
                <a:cubicBezTo>
                  <a:pt x="121" y="533"/>
                  <a:pt x="147" y="587"/>
                  <a:pt x="140" y="598"/>
                </a:cubicBezTo>
                <a:cubicBezTo>
                  <a:pt x="133" y="609"/>
                  <a:pt x="135" y="659"/>
                  <a:pt x="133" y="687"/>
                </a:cubicBezTo>
                <a:cubicBezTo>
                  <a:pt x="131" y="714"/>
                  <a:pt x="148" y="710"/>
                  <a:pt x="141" y="721"/>
                </a:cubicBezTo>
                <a:cubicBezTo>
                  <a:pt x="134" y="731"/>
                  <a:pt x="121" y="743"/>
                  <a:pt x="122" y="775"/>
                </a:cubicBezTo>
                <a:cubicBezTo>
                  <a:pt x="124" y="807"/>
                  <a:pt x="160" y="767"/>
                  <a:pt x="144" y="795"/>
                </a:cubicBezTo>
                <a:cubicBezTo>
                  <a:pt x="127" y="822"/>
                  <a:pt x="123" y="916"/>
                  <a:pt x="137" y="983"/>
                </a:cubicBezTo>
                <a:cubicBezTo>
                  <a:pt x="151" y="1051"/>
                  <a:pt x="162" y="1225"/>
                  <a:pt x="164" y="1243"/>
                </a:cubicBezTo>
                <a:cubicBezTo>
                  <a:pt x="165" y="1260"/>
                  <a:pt x="183" y="1252"/>
                  <a:pt x="179" y="1271"/>
                </a:cubicBezTo>
                <a:cubicBezTo>
                  <a:pt x="175" y="1290"/>
                  <a:pt x="176" y="1381"/>
                  <a:pt x="179" y="1423"/>
                </a:cubicBezTo>
                <a:cubicBezTo>
                  <a:pt x="181" y="1466"/>
                  <a:pt x="202" y="1547"/>
                  <a:pt x="201" y="1549"/>
                </a:cubicBezTo>
                <a:cubicBezTo>
                  <a:pt x="199" y="1551"/>
                  <a:pt x="178" y="1552"/>
                  <a:pt x="186" y="1570"/>
                </a:cubicBezTo>
                <a:cubicBezTo>
                  <a:pt x="194" y="1588"/>
                  <a:pt x="203" y="1573"/>
                  <a:pt x="210" y="1574"/>
                </a:cubicBezTo>
                <a:cubicBezTo>
                  <a:pt x="218" y="1575"/>
                  <a:pt x="216" y="1580"/>
                  <a:pt x="211" y="1583"/>
                </a:cubicBezTo>
                <a:cubicBezTo>
                  <a:pt x="207" y="1587"/>
                  <a:pt x="202" y="1590"/>
                  <a:pt x="210" y="1597"/>
                </a:cubicBezTo>
                <a:cubicBezTo>
                  <a:pt x="219" y="1604"/>
                  <a:pt x="215" y="1603"/>
                  <a:pt x="210" y="1623"/>
                </a:cubicBezTo>
                <a:cubicBezTo>
                  <a:pt x="205" y="1643"/>
                  <a:pt x="190" y="1649"/>
                  <a:pt x="196" y="1672"/>
                </a:cubicBezTo>
                <a:cubicBezTo>
                  <a:pt x="203" y="1695"/>
                  <a:pt x="233" y="1695"/>
                  <a:pt x="265" y="1691"/>
                </a:cubicBezTo>
                <a:cubicBezTo>
                  <a:pt x="298" y="1688"/>
                  <a:pt x="280" y="1673"/>
                  <a:pt x="299" y="1662"/>
                </a:cubicBezTo>
                <a:cubicBezTo>
                  <a:pt x="318" y="1651"/>
                  <a:pt x="310" y="1628"/>
                  <a:pt x="303" y="1620"/>
                </a:cubicBezTo>
                <a:cubicBezTo>
                  <a:pt x="296" y="1611"/>
                  <a:pt x="309" y="1609"/>
                  <a:pt x="309" y="1606"/>
                </a:cubicBezTo>
                <a:cubicBezTo>
                  <a:pt x="309" y="1602"/>
                  <a:pt x="304" y="1567"/>
                  <a:pt x="309" y="1567"/>
                </a:cubicBezTo>
                <a:cubicBezTo>
                  <a:pt x="314" y="1567"/>
                  <a:pt x="314" y="1517"/>
                  <a:pt x="314" y="1517"/>
                </a:cubicBezTo>
                <a:cubicBezTo>
                  <a:pt x="314" y="1512"/>
                  <a:pt x="297" y="1350"/>
                  <a:pt x="296" y="1303"/>
                </a:cubicBezTo>
                <a:cubicBezTo>
                  <a:pt x="295" y="1256"/>
                  <a:pt x="285" y="1247"/>
                  <a:pt x="297" y="1211"/>
                </a:cubicBezTo>
                <a:cubicBezTo>
                  <a:pt x="309" y="1175"/>
                  <a:pt x="306" y="1071"/>
                  <a:pt x="314" y="1034"/>
                </a:cubicBezTo>
                <a:cubicBezTo>
                  <a:pt x="322" y="997"/>
                  <a:pt x="339" y="1039"/>
                  <a:pt x="349" y="1072"/>
                </a:cubicBezTo>
                <a:cubicBezTo>
                  <a:pt x="359" y="1105"/>
                  <a:pt x="358" y="1101"/>
                  <a:pt x="367" y="1141"/>
                </a:cubicBezTo>
                <a:cubicBezTo>
                  <a:pt x="376" y="1181"/>
                  <a:pt x="355" y="1162"/>
                  <a:pt x="376" y="1182"/>
                </a:cubicBezTo>
                <a:cubicBezTo>
                  <a:pt x="397" y="1202"/>
                  <a:pt x="378" y="1192"/>
                  <a:pt x="372" y="1226"/>
                </a:cubicBezTo>
                <a:cubicBezTo>
                  <a:pt x="366" y="1260"/>
                  <a:pt x="374" y="1290"/>
                  <a:pt x="338" y="1312"/>
                </a:cubicBezTo>
                <a:cubicBezTo>
                  <a:pt x="302" y="1334"/>
                  <a:pt x="334" y="1347"/>
                  <a:pt x="323" y="1366"/>
                </a:cubicBezTo>
                <a:cubicBezTo>
                  <a:pt x="312" y="1385"/>
                  <a:pt x="304" y="1363"/>
                  <a:pt x="350" y="1428"/>
                </a:cubicBezTo>
                <a:cubicBezTo>
                  <a:pt x="396" y="1493"/>
                  <a:pt x="356" y="1481"/>
                  <a:pt x="391" y="1528"/>
                </a:cubicBezTo>
                <a:cubicBezTo>
                  <a:pt x="426" y="1575"/>
                  <a:pt x="461" y="1562"/>
                  <a:pt x="472" y="1542"/>
                </a:cubicBezTo>
                <a:cubicBezTo>
                  <a:pt x="483" y="1522"/>
                  <a:pt x="453" y="1477"/>
                  <a:pt x="440" y="1439"/>
                </a:cubicBezTo>
                <a:cubicBezTo>
                  <a:pt x="427" y="1401"/>
                  <a:pt x="445" y="1375"/>
                  <a:pt x="457" y="1355"/>
                </a:cubicBezTo>
                <a:cubicBezTo>
                  <a:pt x="469" y="1335"/>
                  <a:pt x="464" y="1334"/>
                  <a:pt x="463" y="1300"/>
                </a:cubicBezTo>
                <a:cubicBezTo>
                  <a:pt x="462" y="1266"/>
                  <a:pt x="493" y="1273"/>
                  <a:pt x="496" y="1225"/>
                </a:cubicBezTo>
                <a:cubicBezTo>
                  <a:pt x="499" y="1177"/>
                  <a:pt x="518" y="1210"/>
                  <a:pt x="506" y="1170"/>
                </a:cubicBezTo>
                <a:cubicBezTo>
                  <a:pt x="494" y="1130"/>
                  <a:pt x="527" y="1124"/>
                  <a:pt x="516" y="1099"/>
                </a:cubicBezTo>
                <a:cubicBezTo>
                  <a:pt x="505" y="1074"/>
                  <a:pt x="505" y="1058"/>
                  <a:pt x="496" y="996"/>
                </a:cubicBezTo>
                <a:cubicBezTo>
                  <a:pt x="487" y="934"/>
                  <a:pt x="498" y="915"/>
                  <a:pt x="498" y="915"/>
                </a:cubicBezTo>
                <a:cubicBezTo>
                  <a:pt x="570" y="906"/>
                  <a:pt x="563" y="845"/>
                  <a:pt x="559" y="816"/>
                </a:cubicBezTo>
                <a:cubicBezTo>
                  <a:pt x="571" y="794"/>
                  <a:pt x="601" y="738"/>
                  <a:pt x="636" y="696"/>
                </a:cubicBezTo>
                <a:cubicBezTo>
                  <a:pt x="680" y="643"/>
                  <a:pt x="668" y="623"/>
                  <a:pt x="706" y="559"/>
                </a:cubicBezTo>
                <a:cubicBezTo>
                  <a:pt x="706" y="559"/>
                  <a:pt x="719" y="515"/>
                  <a:pt x="724" y="543"/>
                </a:cubicBezTo>
                <a:cubicBezTo>
                  <a:pt x="730" y="570"/>
                  <a:pt x="734" y="558"/>
                  <a:pt x="736" y="582"/>
                </a:cubicBezTo>
                <a:cubicBezTo>
                  <a:pt x="738" y="606"/>
                  <a:pt x="741" y="642"/>
                  <a:pt x="731" y="660"/>
                </a:cubicBezTo>
                <a:cubicBezTo>
                  <a:pt x="721" y="678"/>
                  <a:pt x="687" y="789"/>
                  <a:pt x="701" y="867"/>
                </a:cubicBezTo>
                <a:cubicBezTo>
                  <a:pt x="715" y="945"/>
                  <a:pt x="744" y="1040"/>
                  <a:pt x="765" y="1082"/>
                </a:cubicBezTo>
                <a:cubicBezTo>
                  <a:pt x="786" y="1124"/>
                  <a:pt x="755" y="1303"/>
                  <a:pt x="757" y="1355"/>
                </a:cubicBezTo>
                <a:cubicBezTo>
                  <a:pt x="759" y="1408"/>
                  <a:pt x="718" y="1395"/>
                  <a:pt x="730" y="1429"/>
                </a:cubicBezTo>
                <a:cubicBezTo>
                  <a:pt x="743" y="1462"/>
                  <a:pt x="763" y="1472"/>
                  <a:pt x="760" y="1496"/>
                </a:cubicBezTo>
                <a:cubicBezTo>
                  <a:pt x="756" y="1520"/>
                  <a:pt x="764" y="1543"/>
                  <a:pt x="798" y="1539"/>
                </a:cubicBezTo>
                <a:cubicBezTo>
                  <a:pt x="832" y="1535"/>
                  <a:pt x="818" y="1492"/>
                  <a:pt x="810" y="1465"/>
                </a:cubicBezTo>
                <a:cubicBezTo>
                  <a:pt x="803" y="1437"/>
                  <a:pt x="774" y="1421"/>
                  <a:pt x="789" y="1395"/>
                </a:cubicBezTo>
                <a:cubicBezTo>
                  <a:pt x="804" y="1368"/>
                  <a:pt x="805" y="1359"/>
                  <a:pt x="816" y="1405"/>
                </a:cubicBezTo>
                <a:cubicBezTo>
                  <a:pt x="828" y="1452"/>
                  <a:pt x="830" y="1460"/>
                  <a:pt x="828" y="1476"/>
                </a:cubicBezTo>
                <a:cubicBezTo>
                  <a:pt x="825" y="1492"/>
                  <a:pt x="834" y="1495"/>
                  <a:pt x="837" y="1505"/>
                </a:cubicBezTo>
                <a:cubicBezTo>
                  <a:pt x="840" y="1516"/>
                  <a:pt x="832" y="1511"/>
                  <a:pt x="832" y="1539"/>
                </a:cubicBezTo>
                <a:cubicBezTo>
                  <a:pt x="832" y="1567"/>
                  <a:pt x="825" y="1631"/>
                  <a:pt x="862" y="1623"/>
                </a:cubicBezTo>
                <a:cubicBezTo>
                  <a:pt x="898" y="1614"/>
                  <a:pt x="914" y="1622"/>
                  <a:pt x="906" y="1575"/>
                </a:cubicBezTo>
                <a:cubicBezTo>
                  <a:pt x="897" y="1527"/>
                  <a:pt x="878" y="1501"/>
                  <a:pt x="882" y="1471"/>
                </a:cubicBezTo>
                <a:cubicBezTo>
                  <a:pt x="886" y="1441"/>
                  <a:pt x="862" y="1456"/>
                  <a:pt x="864" y="1407"/>
                </a:cubicBezTo>
                <a:cubicBezTo>
                  <a:pt x="865" y="1357"/>
                  <a:pt x="866" y="1249"/>
                  <a:pt x="854" y="1213"/>
                </a:cubicBezTo>
                <a:cubicBezTo>
                  <a:pt x="842" y="1177"/>
                  <a:pt x="862" y="1159"/>
                  <a:pt x="872" y="1117"/>
                </a:cubicBezTo>
                <a:cubicBezTo>
                  <a:pt x="882" y="1075"/>
                  <a:pt x="924" y="973"/>
                  <a:pt x="935" y="951"/>
                </a:cubicBezTo>
                <a:cubicBezTo>
                  <a:pt x="946" y="930"/>
                  <a:pt x="980" y="787"/>
                  <a:pt x="929" y="665"/>
                </a:cubicBezTo>
                <a:cubicBezTo>
                  <a:pt x="929" y="665"/>
                  <a:pt x="918" y="653"/>
                  <a:pt x="926" y="635"/>
                </a:cubicBezTo>
                <a:cubicBezTo>
                  <a:pt x="933" y="617"/>
                  <a:pt x="954" y="515"/>
                  <a:pt x="963" y="550"/>
                </a:cubicBezTo>
                <a:cubicBezTo>
                  <a:pt x="972" y="585"/>
                  <a:pt x="982" y="648"/>
                  <a:pt x="998" y="669"/>
                </a:cubicBezTo>
                <a:cubicBezTo>
                  <a:pt x="1015" y="689"/>
                  <a:pt x="1023" y="701"/>
                  <a:pt x="1014" y="723"/>
                </a:cubicBezTo>
                <a:cubicBezTo>
                  <a:pt x="1006" y="745"/>
                  <a:pt x="1012" y="786"/>
                  <a:pt x="1023" y="751"/>
                </a:cubicBezTo>
                <a:cubicBezTo>
                  <a:pt x="1034" y="717"/>
                  <a:pt x="1043" y="751"/>
                  <a:pt x="1038" y="759"/>
                </a:cubicBezTo>
                <a:cubicBezTo>
                  <a:pt x="1034" y="766"/>
                  <a:pt x="986" y="799"/>
                  <a:pt x="1030" y="801"/>
                </a:cubicBezTo>
                <a:cubicBezTo>
                  <a:pt x="1030" y="801"/>
                  <a:pt x="1036" y="798"/>
                  <a:pt x="1040" y="804"/>
                </a:cubicBezTo>
                <a:cubicBezTo>
                  <a:pt x="1044" y="810"/>
                  <a:pt x="1045" y="802"/>
                  <a:pt x="1050" y="794"/>
                </a:cubicBezTo>
                <a:cubicBezTo>
                  <a:pt x="1056" y="785"/>
                  <a:pt x="1071" y="779"/>
                  <a:pt x="1067" y="761"/>
                </a:cubicBezTo>
                <a:close/>
                <a:moveTo>
                  <a:pt x="479" y="785"/>
                </a:moveTo>
                <a:cubicBezTo>
                  <a:pt x="475" y="721"/>
                  <a:pt x="460" y="736"/>
                  <a:pt x="455" y="668"/>
                </a:cubicBezTo>
                <a:cubicBezTo>
                  <a:pt x="450" y="600"/>
                  <a:pt x="455" y="512"/>
                  <a:pt x="455" y="512"/>
                </a:cubicBezTo>
                <a:cubicBezTo>
                  <a:pt x="481" y="524"/>
                  <a:pt x="500" y="699"/>
                  <a:pt x="500" y="713"/>
                </a:cubicBezTo>
                <a:cubicBezTo>
                  <a:pt x="501" y="728"/>
                  <a:pt x="496" y="736"/>
                  <a:pt x="493" y="748"/>
                </a:cubicBezTo>
                <a:cubicBezTo>
                  <a:pt x="490" y="760"/>
                  <a:pt x="503" y="757"/>
                  <a:pt x="498" y="764"/>
                </a:cubicBezTo>
                <a:cubicBezTo>
                  <a:pt x="493" y="771"/>
                  <a:pt x="492" y="779"/>
                  <a:pt x="486" y="789"/>
                </a:cubicBezTo>
                <a:cubicBezTo>
                  <a:pt x="481" y="799"/>
                  <a:pt x="479" y="785"/>
                  <a:pt x="479" y="785"/>
                </a:cubicBezTo>
                <a:close/>
                <a:moveTo>
                  <a:pt x="504" y="848"/>
                </a:moveTo>
                <a:cubicBezTo>
                  <a:pt x="501" y="858"/>
                  <a:pt x="499" y="862"/>
                  <a:pt x="497" y="868"/>
                </a:cubicBezTo>
                <a:cubicBezTo>
                  <a:pt x="494" y="874"/>
                  <a:pt x="488" y="888"/>
                  <a:pt x="486" y="871"/>
                </a:cubicBezTo>
                <a:cubicBezTo>
                  <a:pt x="484" y="853"/>
                  <a:pt x="487" y="843"/>
                  <a:pt x="493" y="838"/>
                </a:cubicBezTo>
                <a:cubicBezTo>
                  <a:pt x="493" y="838"/>
                  <a:pt x="507" y="839"/>
                  <a:pt x="504" y="848"/>
                </a:cubicBezTo>
                <a:close/>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F295970-BA01-4D3E-860E-E3B0FDDAF682}"/>
              </a:ext>
            </a:extLst>
          </p:cNvPr>
          <p:cNvSpPr txBox="1"/>
          <p:nvPr/>
        </p:nvSpPr>
        <p:spPr>
          <a:xfrm>
            <a:off x="4881747" y="3384373"/>
            <a:ext cx="1864819" cy="738664"/>
          </a:xfrm>
          <a:prstGeom prst="rect">
            <a:avLst/>
          </a:prstGeom>
          <a:noFill/>
        </p:spPr>
        <p:txBody>
          <a:bodyPr wrap="square" rtlCol="0">
            <a:spAutoFit/>
          </a:bodyPr>
          <a:lstStyle/>
          <a:p>
            <a:pPr algn="ctr"/>
            <a:r>
              <a:rPr lang="en-US" sz="42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60%</a:t>
            </a:r>
            <a:endParaRPr lang="en-US" sz="42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0" name="TextBox 9">
            <a:extLst>
              <a:ext uri="{FF2B5EF4-FFF2-40B4-BE49-F238E27FC236}">
                <a16:creationId xmlns:a16="http://schemas.microsoft.com/office/drawing/2014/main" id="{7FA16830-2FF3-448E-9C30-C06DD76BB938}"/>
              </a:ext>
            </a:extLst>
          </p:cNvPr>
          <p:cNvSpPr txBox="1"/>
          <p:nvPr/>
        </p:nvSpPr>
        <p:spPr>
          <a:xfrm>
            <a:off x="4881747" y="2946871"/>
            <a:ext cx="1864819" cy="430887"/>
          </a:xfrm>
          <a:prstGeom prst="rect">
            <a:avLst/>
          </a:prstGeom>
          <a:noFill/>
        </p:spPr>
        <p:txBody>
          <a:bodyPr wrap="square" rtlCol="0">
            <a:spAutoFit/>
          </a:bodyPr>
          <a:lstStyle/>
          <a:p>
            <a:pPr algn="ctr"/>
            <a:r>
              <a:rPr lang="en-US" sz="22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Man’s</a:t>
            </a:r>
            <a:endParaRPr lang="en-US" sz="22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 name="TextBox 10">
            <a:extLst>
              <a:ext uri="{FF2B5EF4-FFF2-40B4-BE49-F238E27FC236}">
                <a16:creationId xmlns:a16="http://schemas.microsoft.com/office/drawing/2014/main" id="{63EEBAF4-93A8-493A-B67C-5E91743E67EA}"/>
              </a:ext>
            </a:extLst>
          </p:cNvPr>
          <p:cNvSpPr txBox="1"/>
          <p:nvPr/>
        </p:nvSpPr>
        <p:spPr>
          <a:xfrm>
            <a:off x="9719935" y="3528066"/>
            <a:ext cx="1695290" cy="738664"/>
          </a:xfrm>
          <a:prstGeom prst="rect">
            <a:avLst/>
          </a:prstGeom>
          <a:noFill/>
        </p:spPr>
        <p:txBody>
          <a:bodyPr wrap="square" rtlCol="0">
            <a:spAutoFit/>
          </a:bodyPr>
          <a:lstStyle/>
          <a:p>
            <a:pPr algn="ctr"/>
            <a:r>
              <a:rPr lang="en-US" sz="42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40%</a:t>
            </a:r>
            <a:endParaRPr lang="en-US" sz="42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2" name="TextBox 11">
            <a:extLst>
              <a:ext uri="{FF2B5EF4-FFF2-40B4-BE49-F238E27FC236}">
                <a16:creationId xmlns:a16="http://schemas.microsoft.com/office/drawing/2014/main" id="{35F5E688-BB72-40FB-9929-D34BC896B3B0}"/>
              </a:ext>
            </a:extLst>
          </p:cNvPr>
          <p:cNvSpPr txBox="1"/>
          <p:nvPr/>
        </p:nvSpPr>
        <p:spPr>
          <a:xfrm>
            <a:off x="9719935" y="3090564"/>
            <a:ext cx="1695290" cy="430887"/>
          </a:xfrm>
          <a:prstGeom prst="rect">
            <a:avLst/>
          </a:prstGeom>
          <a:noFill/>
        </p:spPr>
        <p:txBody>
          <a:bodyPr wrap="square" rtlCol="0">
            <a:spAutoFit/>
          </a:bodyPr>
          <a:lstStyle/>
          <a:p>
            <a:pPr algn="ctr"/>
            <a:r>
              <a:rPr lang="en-US" sz="22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Woman’s</a:t>
            </a:r>
            <a:endParaRPr lang="en-US" sz="22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2" name="TextBox 21">
            <a:extLst>
              <a:ext uri="{FF2B5EF4-FFF2-40B4-BE49-F238E27FC236}">
                <a16:creationId xmlns:a16="http://schemas.microsoft.com/office/drawing/2014/main" id="{02EBA13A-4008-4170-BED1-B3FBBFD61F5B}"/>
              </a:ext>
            </a:extLst>
          </p:cNvPr>
          <p:cNvSpPr txBox="1"/>
          <p:nvPr/>
        </p:nvSpPr>
        <p:spPr>
          <a:xfrm>
            <a:off x="1124402" y="1945837"/>
            <a:ext cx="3266596" cy="338554"/>
          </a:xfrm>
          <a:prstGeom prst="rect">
            <a:avLst/>
          </a:prstGeom>
          <a:noFill/>
        </p:spPr>
        <p:txBody>
          <a:bodyPr wrap="square" rtlCol="0">
            <a:spAutoFit/>
          </a:bodyPr>
          <a:lstStyle/>
          <a:p>
            <a:r>
              <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rPr>
              <a:t>Subtitle Here</a:t>
            </a:r>
          </a:p>
        </p:txBody>
      </p:sp>
      <p:sp>
        <p:nvSpPr>
          <p:cNvPr id="23" name="TextBox 22">
            <a:extLst>
              <a:ext uri="{FF2B5EF4-FFF2-40B4-BE49-F238E27FC236}">
                <a16:creationId xmlns:a16="http://schemas.microsoft.com/office/drawing/2014/main" id="{F4DB746C-78F8-400A-B4D2-BC4AAC05C821}"/>
              </a:ext>
            </a:extLst>
          </p:cNvPr>
          <p:cNvSpPr txBox="1"/>
          <p:nvPr/>
        </p:nvSpPr>
        <p:spPr>
          <a:xfrm>
            <a:off x="1124402" y="2209969"/>
            <a:ext cx="3266596" cy="529376"/>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96DCA87-35B1-4B90-889B-17B03D421BCA}"/>
              </a:ext>
            </a:extLst>
          </p:cNvPr>
          <p:cNvSpPr txBox="1"/>
          <p:nvPr/>
        </p:nvSpPr>
        <p:spPr>
          <a:xfrm>
            <a:off x="1124402" y="3315624"/>
            <a:ext cx="3266596" cy="338554"/>
          </a:xfrm>
          <a:prstGeom prst="rect">
            <a:avLst/>
          </a:prstGeom>
          <a:noFill/>
        </p:spPr>
        <p:txBody>
          <a:bodyPr wrap="square" rtlCol="0">
            <a:spAutoFit/>
          </a:bodyPr>
          <a:lstStyle/>
          <a:p>
            <a:r>
              <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Subtitle Here</a:t>
            </a:r>
          </a:p>
        </p:txBody>
      </p:sp>
      <p:sp>
        <p:nvSpPr>
          <p:cNvPr id="21" name="TextBox 20">
            <a:extLst>
              <a:ext uri="{FF2B5EF4-FFF2-40B4-BE49-F238E27FC236}">
                <a16:creationId xmlns:a16="http://schemas.microsoft.com/office/drawing/2014/main" id="{B5B2DCF4-F67B-4E10-BE33-2E25F25EB0D3}"/>
              </a:ext>
            </a:extLst>
          </p:cNvPr>
          <p:cNvSpPr txBox="1"/>
          <p:nvPr/>
        </p:nvSpPr>
        <p:spPr>
          <a:xfrm>
            <a:off x="1124402" y="3579756"/>
            <a:ext cx="3266596" cy="529376"/>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4ADA96B2-5A67-49EF-9D51-3A04064BDBCB}"/>
              </a:ext>
            </a:extLst>
          </p:cNvPr>
          <p:cNvSpPr txBox="1"/>
          <p:nvPr/>
        </p:nvSpPr>
        <p:spPr>
          <a:xfrm>
            <a:off x="1124402" y="4699926"/>
            <a:ext cx="3266596" cy="338554"/>
          </a:xfrm>
          <a:prstGeom prst="rect">
            <a:avLst/>
          </a:prstGeom>
          <a:noFill/>
        </p:spPr>
        <p:txBody>
          <a:bodyPr wrap="square" rtlCol="0">
            <a:spAutoFit/>
          </a:bodyPr>
          <a:lstStyle/>
          <a:p>
            <a:r>
              <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rPr>
              <a:t>Subtitle Here</a:t>
            </a:r>
          </a:p>
        </p:txBody>
      </p:sp>
      <p:sp>
        <p:nvSpPr>
          <p:cNvPr id="19" name="TextBox 18">
            <a:extLst>
              <a:ext uri="{FF2B5EF4-FFF2-40B4-BE49-F238E27FC236}">
                <a16:creationId xmlns:a16="http://schemas.microsoft.com/office/drawing/2014/main" id="{2A96FEA6-7A31-44D4-B45E-F4EBFD02D16C}"/>
              </a:ext>
            </a:extLst>
          </p:cNvPr>
          <p:cNvSpPr txBox="1"/>
          <p:nvPr/>
        </p:nvSpPr>
        <p:spPr>
          <a:xfrm>
            <a:off x="1124402" y="4964058"/>
            <a:ext cx="3266596" cy="529376"/>
          </a:xfrm>
          <a:prstGeom prst="rect">
            <a:avLst/>
          </a:prstGeom>
          <a:noFill/>
        </p:spPr>
        <p:txBody>
          <a:bodyPr wrap="square" rtlCol="0">
            <a:spAutoFit/>
          </a:bodyPr>
          <a:lstStyle/>
          <a:p>
            <a:pPr>
              <a:lnSpc>
                <a:spcPts val="1800"/>
              </a:lnSpc>
            </a:pPr>
            <a:r>
              <a:rPr lang="en-US" sz="1000" b="0" i="0" dirty="0">
                <a:solidFill>
                  <a:srgbClr val="000000"/>
                </a:solidFill>
                <a:effectLst/>
                <a:latin typeface="Open Sans" panose="020B0606030504020204" pitchFamily="34" charset="0"/>
              </a:rPr>
              <a:t>Lorem ipsum dolor sit amet, Consectetur</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adipiscing</a:t>
            </a:r>
            <a:r>
              <a:rPr lang="en-US" sz="1000" dirty="0">
                <a:solidFill>
                  <a:srgbClr val="000000"/>
                </a:solidFill>
                <a:latin typeface="Open Sans" panose="020B0606030504020204" pitchFamily="34" charset="0"/>
              </a:rPr>
              <a:t> </a:t>
            </a:r>
            <a:r>
              <a:rPr lang="en-US" sz="1000" b="0" i="0" dirty="0">
                <a:solidFill>
                  <a:srgbClr val="000000"/>
                </a:solidFill>
                <a:effectLst/>
                <a:latin typeface="Open Sans" panose="020B0606030504020204" pitchFamily="34" charset="0"/>
              </a:rPr>
              <a:t>elit. Praesent ornare pellentesque.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68">
            <a:extLst>
              <a:ext uri="{FF2B5EF4-FFF2-40B4-BE49-F238E27FC236}">
                <a16:creationId xmlns:a16="http://schemas.microsoft.com/office/drawing/2014/main" id="{C89C1986-E42D-42DD-B2BF-FED424E62E50}"/>
              </a:ext>
            </a:extLst>
          </p:cNvPr>
          <p:cNvSpPr>
            <a:spLocks noEditPoints="1"/>
          </p:cNvSpPr>
          <p:nvPr/>
        </p:nvSpPr>
        <p:spPr bwMode="auto">
          <a:xfrm>
            <a:off x="661462" y="3504965"/>
            <a:ext cx="348073" cy="414826"/>
          </a:xfrm>
          <a:custGeom>
            <a:avLst/>
            <a:gdLst>
              <a:gd name="T0" fmla="*/ 147 w 292"/>
              <a:gd name="T1" fmla="*/ 22 h 348"/>
              <a:gd name="T2" fmla="*/ 205 w 292"/>
              <a:gd name="T3" fmla="*/ 79 h 348"/>
              <a:gd name="T4" fmla="*/ 176 w 292"/>
              <a:gd name="T5" fmla="*/ 127 h 348"/>
              <a:gd name="T6" fmla="*/ 171 w 292"/>
              <a:gd name="T7" fmla="*/ 137 h 348"/>
              <a:gd name="T8" fmla="*/ 171 w 292"/>
              <a:gd name="T9" fmla="*/ 202 h 348"/>
              <a:gd name="T10" fmla="*/ 126 w 292"/>
              <a:gd name="T11" fmla="*/ 202 h 348"/>
              <a:gd name="T12" fmla="*/ 126 w 292"/>
              <a:gd name="T13" fmla="*/ 137 h 348"/>
              <a:gd name="T14" fmla="*/ 121 w 292"/>
              <a:gd name="T15" fmla="*/ 127 h 348"/>
              <a:gd name="T16" fmla="*/ 91 w 292"/>
              <a:gd name="T17" fmla="*/ 79 h 348"/>
              <a:gd name="T18" fmla="*/ 147 w 292"/>
              <a:gd name="T19" fmla="*/ 22 h 348"/>
              <a:gd name="T20" fmla="*/ 236 w 292"/>
              <a:gd name="T21" fmla="*/ 226 h 348"/>
              <a:gd name="T22" fmla="*/ 270 w 292"/>
              <a:gd name="T23" fmla="*/ 260 h 348"/>
              <a:gd name="T24" fmla="*/ 270 w 292"/>
              <a:gd name="T25" fmla="*/ 280 h 348"/>
              <a:gd name="T26" fmla="*/ 22 w 292"/>
              <a:gd name="T27" fmla="*/ 280 h 348"/>
              <a:gd name="T28" fmla="*/ 22 w 292"/>
              <a:gd name="T29" fmla="*/ 260 h 348"/>
              <a:gd name="T30" fmla="*/ 55 w 292"/>
              <a:gd name="T31" fmla="*/ 226 h 348"/>
              <a:gd name="T32" fmla="*/ 236 w 292"/>
              <a:gd name="T33" fmla="*/ 226 h 348"/>
              <a:gd name="T34" fmla="*/ 248 w 292"/>
              <a:gd name="T35" fmla="*/ 301 h 348"/>
              <a:gd name="T36" fmla="*/ 248 w 292"/>
              <a:gd name="T37" fmla="*/ 324 h 348"/>
              <a:gd name="T38" fmla="*/ 46 w 292"/>
              <a:gd name="T39" fmla="*/ 324 h 348"/>
              <a:gd name="T40" fmla="*/ 46 w 292"/>
              <a:gd name="T41" fmla="*/ 301 h 348"/>
              <a:gd name="T42" fmla="*/ 248 w 292"/>
              <a:gd name="T43" fmla="*/ 301 h 348"/>
              <a:gd name="T44" fmla="*/ 145 w 292"/>
              <a:gd name="T45" fmla="*/ 0 h 348"/>
              <a:gd name="T46" fmla="*/ 67 w 292"/>
              <a:gd name="T47" fmla="*/ 79 h 348"/>
              <a:gd name="T48" fmla="*/ 77 w 292"/>
              <a:gd name="T49" fmla="*/ 118 h 348"/>
              <a:gd name="T50" fmla="*/ 99 w 292"/>
              <a:gd name="T51" fmla="*/ 143 h 348"/>
              <a:gd name="T52" fmla="*/ 99 w 292"/>
              <a:gd name="T53" fmla="*/ 203 h 348"/>
              <a:gd name="T54" fmla="*/ 56 w 292"/>
              <a:gd name="T55" fmla="*/ 203 h 348"/>
              <a:gd name="T56" fmla="*/ 0 w 292"/>
              <a:gd name="T57" fmla="*/ 260 h 348"/>
              <a:gd name="T58" fmla="*/ 0 w 292"/>
              <a:gd name="T59" fmla="*/ 290 h 348"/>
              <a:gd name="T60" fmla="*/ 12 w 292"/>
              <a:gd name="T61" fmla="*/ 301 h 348"/>
              <a:gd name="T62" fmla="*/ 22 w 292"/>
              <a:gd name="T63" fmla="*/ 301 h 348"/>
              <a:gd name="T64" fmla="*/ 22 w 292"/>
              <a:gd name="T65" fmla="*/ 336 h 348"/>
              <a:gd name="T66" fmla="*/ 33 w 292"/>
              <a:gd name="T67" fmla="*/ 348 h 348"/>
              <a:gd name="T68" fmla="*/ 258 w 292"/>
              <a:gd name="T69" fmla="*/ 348 h 348"/>
              <a:gd name="T70" fmla="*/ 270 w 292"/>
              <a:gd name="T71" fmla="*/ 336 h 348"/>
              <a:gd name="T72" fmla="*/ 270 w 292"/>
              <a:gd name="T73" fmla="*/ 301 h 348"/>
              <a:gd name="T74" fmla="*/ 280 w 292"/>
              <a:gd name="T75" fmla="*/ 301 h 348"/>
              <a:gd name="T76" fmla="*/ 292 w 292"/>
              <a:gd name="T77" fmla="*/ 290 h 348"/>
              <a:gd name="T78" fmla="*/ 292 w 292"/>
              <a:gd name="T79" fmla="*/ 260 h 348"/>
              <a:gd name="T80" fmla="*/ 235 w 292"/>
              <a:gd name="T81" fmla="*/ 203 h 348"/>
              <a:gd name="T82" fmla="*/ 191 w 292"/>
              <a:gd name="T83" fmla="*/ 203 h 348"/>
              <a:gd name="T84" fmla="*/ 191 w 292"/>
              <a:gd name="T85" fmla="*/ 143 h 348"/>
              <a:gd name="T86" fmla="*/ 213 w 292"/>
              <a:gd name="T87" fmla="*/ 118 h 348"/>
              <a:gd name="T88" fmla="*/ 223 w 292"/>
              <a:gd name="T89" fmla="*/ 79 h 348"/>
              <a:gd name="T90" fmla="*/ 145 w 292"/>
              <a:gd name="T9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348">
                <a:moveTo>
                  <a:pt x="147" y="22"/>
                </a:moveTo>
                <a:cubicBezTo>
                  <a:pt x="179" y="22"/>
                  <a:pt x="205" y="48"/>
                  <a:pt x="205" y="79"/>
                </a:cubicBezTo>
                <a:cubicBezTo>
                  <a:pt x="205" y="99"/>
                  <a:pt x="193" y="117"/>
                  <a:pt x="176" y="127"/>
                </a:cubicBezTo>
                <a:cubicBezTo>
                  <a:pt x="173" y="129"/>
                  <a:pt x="171" y="133"/>
                  <a:pt x="171" y="137"/>
                </a:cubicBezTo>
                <a:cubicBezTo>
                  <a:pt x="171" y="202"/>
                  <a:pt x="171" y="202"/>
                  <a:pt x="171" y="202"/>
                </a:cubicBezTo>
                <a:cubicBezTo>
                  <a:pt x="126" y="202"/>
                  <a:pt x="126" y="202"/>
                  <a:pt x="126" y="202"/>
                </a:cubicBezTo>
                <a:cubicBezTo>
                  <a:pt x="126" y="137"/>
                  <a:pt x="126" y="137"/>
                  <a:pt x="126" y="137"/>
                </a:cubicBezTo>
                <a:cubicBezTo>
                  <a:pt x="126" y="133"/>
                  <a:pt x="124" y="129"/>
                  <a:pt x="121" y="127"/>
                </a:cubicBezTo>
                <a:cubicBezTo>
                  <a:pt x="100" y="117"/>
                  <a:pt x="91" y="99"/>
                  <a:pt x="91" y="79"/>
                </a:cubicBezTo>
                <a:cubicBezTo>
                  <a:pt x="91" y="48"/>
                  <a:pt x="116" y="22"/>
                  <a:pt x="147" y="22"/>
                </a:cubicBezTo>
                <a:close/>
                <a:moveTo>
                  <a:pt x="236" y="226"/>
                </a:moveTo>
                <a:cubicBezTo>
                  <a:pt x="254" y="226"/>
                  <a:pt x="270" y="241"/>
                  <a:pt x="270" y="260"/>
                </a:cubicBezTo>
                <a:cubicBezTo>
                  <a:pt x="270" y="280"/>
                  <a:pt x="270" y="280"/>
                  <a:pt x="270" y="280"/>
                </a:cubicBezTo>
                <a:cubicBezTo>
                  <a:pt x="22" y="280"/>
                  <a:pt x="22" y="280"/>
                  <a:pt x="22" y="280"/>
                </a:cubicBezTo>
                <a:cubicBezTo>
                  <a:pt x="22" y="260"/>
                  <a:pt x="22" y="260"/>
                  <a:pt x="22" y="260"/>
                </a:cubicBezTo>
                <a:cubicBezTo>
                  <a:pt x="22" y="242"/>
                  <a:pt x="37" y="226"/>
                  <a:pt x="55" y="226"/>
                </a:cubicBezTo>
                <a:lnTo>
                  <a:pt x="236" y="226"/>
                </a:lnTo>
                <a:close/>
                <a:moveTo>
                  <a:pt x="248" y="301"/>
                </a:moveTo>
                <a:cubicBezTo>
                  <a:pt x="248" y="324"/>
                  <a:pt x="248" y="324"/>
                  <a:pt x="248" y="324"/>
                </a:cubicBezTo>
                <a:cubicBezTo>
                  <a:pt x="46" y="324"/>
                  <a:pt x="46" y="324"/>
                  <a:pt x="46" y="324"/>
                </a:cubicBezTo>
                <a:cubicBezTo>
                  <a:pt x="46" y="301"/>
                  <a:pt x="46" y="301"/>
                  <a:pt x="46" y="301"/>
                </a:cubicBezTo>
                <a:cubicBezTo>
                  <a:pt x="248" y="301"/>
                  <a:pt x="248" y="301"/>
                  <a:pt x="248" y="301"/>
                </a:cubicBezTo>
                <a:close/>
                <a:moveTo>
                  <a:pt x="145" y="0"/>
                </a:moveTo>
                <a:cubicBezTo>
                  <a:pt x="101" y="0"/>
                  <a:pt x="67" y="35"/>
                  <a:pt x="67" y="79"/>
                </a:cubicBezTo>
                <a:cubicBezTo>
                  <a:pt x="67" y="92"/>
                  <a:pt x="71" y="107"/>
                  <a:pt x="77" y="118"/>
                </a:cubicBezTo>
                <a:cubicBezTo>
                  <a:pt x="82" y="129"/>
                  <a:pt x="91" y="136"/>
                  <a:pt x="99" y="143"/>
                </a:cubicBezTo>
                <a:cubicBezTo>
                  <a:pt x="99" y="203"/>
                  <a:pt x="99" y="203"/>
                  <a:pt x="99" y="203"/>
                </a:cubicBezTo>
                <a:cubicBezTo>
                  <a:pt x="56" y="203"/>
                  <a:pt x="56" y="203"/>
                  <a:pt x="56" y="203"/>
                </a:cubicBezTo>
                <a:cubicBezTo>
                  <a:pt x="25" y="203"/>
                  <a:pt x="0" y="229"/>
                  <a:pt x="0" y="260"/>
                </a:cubicBezTo>
                <a:cubicBezTo>
                  <a:pt x="0" y="290"/>
                  <a:pt x="0" y="290"/>
                  <a:pt x="0" y="290"/>
                </a:cubicBezTo>
                <a:cubicBezTo>
                  <a:pt x="0" y="297"/>
                  <a:pt x="5" y="301"/>
                  <a:pt x="12" y="301"/>
                </a:cubicBezTo>
                <a:cubicBezTo>
                  <a:pt x="22" y="301"/>
                  <a:pt x="22" y="301"/>
                  <a:pt x="22" y="301"/>
                </a:cubicBezTo>
                <a:cubicBezTo>
                  <a:pt x="22" y="336"/>
                  <a:pt x="22" y="336"/>
                  <a:pt x="22" y="336"/>
                </a:cubicBezTo>
                <a:cubicBezTo>
                  <a:pt x="22" y="342"/>
                  <a:pt x="27" y="348"/>
                  <a:pt x="33" y="348"/>
                </a:cubicBezTo>
                <a:cubicBezTo>
                  <a:pt x="258" y="348"/>
                  <a:pt x="258" y="348"/>
                  <a:pt x="258" y="348"/>
                </a:cubicBezTo>
                <a:cubicBezTo>
                  <a:pt x="265" y="348"/>
                  <a:pt x="270" y="342"/>
                  <a:pt x="270" y="336"/>
                </a:cubicBezTo>
                <a:cubicBezTo>
                  <a:pt x="270" y="301"/>
                  <a:pt x="270" y="301"/>
                  <a:pt x="270" y="301"/>
                </a:cubicBezTo>
                <a:cubicBezTo>
                  <a:pt x="280" y="301"/>
                  <a:pt x="280" y="301"/>
                  <a:pt x="280" y="301"/>
                </a:cubicBezTo>
                <a:cubicBezTo>
                  <a:pt x="287" y="301"/>
                  <a:pt x="292" y="296"/>
                  <a:pt x="292" y="290"/>
                </a:cubicBezTo>
                <a:cubicBezTo>
                  <a:pt x="292" y="260"/>
                  <a:pt x="292" y="260"/>
                  <a:pt x="292" y="260"/>
                </a:cubicBezTo>
                <a:cubicBezTo>
                  <a:pt x="292" y="229"/>
                  <a:pt x="266" y="203"/>
                  <a:pt x="235" y="203"/>
                </a:cubicBezTo>
                <a:cubicBezTo>
                  <a:pt x="191" y="203"/>
                  <a:pt x="191" y="203"/>
                  <a:pt x="191" y="203"/>
                </a:cubicBezTo>
                <a:cubicBezTo>
                  <a:pt x="191" y="143"/>
                  <a:pt x="191" y="143"/>
                  <a:pt x="191" y="143"/>
                </a:cubicBezTo>
                <a:cubicBezTo>
                  <a:pt x="200" y="137"/>
                  <a:pt x="208" y="129"/>
                  <a:pt x="213" y="118"/>
                </a:cubicBezTo>
                <a:cubicBezTo>
                  <a:pt x="221" y="107"/>
                  <a:pt x="223" y="92"/>
                  <a:pt x="223" y="79"/>
                </a:cubicBezTo>
                <a:cubicBezTo>
                  <a:pt x="223" y="35"/>
                  <a:pt x="188" y="0"/>
                  <a:pt x="14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9">
            <a:extLst>
              <a:ext uri="{FF2B5EF4-FFF2-40B4-BE49-F238E27FC236}">
                <a16:creationId xmlns:a16="http://schemas.microsoft.com/office/drawing/2014/main" id="{71B3E0ED-A63E-45A1-82F6-F5149536077B}"/>
              </a:ext>
            </a:extLst>
          </p:cNvPr>
          <p:cNvSpPr>
            <a:spLocks noEditPoints="1"/>
          </p:cNvSpPr>
          <p:nvPr/>
        </p:nvSpPr>
        <p:spPr bwMode="auto">
          <a:xfrm>
            <a:off x="576646" y="2135178"/>
            <a:ext cx="417211" cy="414826"/>
          </a:xfrm>
          <a:custGeom>
            <a:avLst/>
            <a:gdLst>
              <a:gd name="T0" fmla="*/ 300 w 350"/>
              <a:gd name="T1" fmla="*/ 122 h 348"/>
              <a:gd name="T2" fmla="*/ 289 w 350"/>
              <a:gd name="T3" fmla="*/ 47 h 348"/>
              <a:gd name="T4" fmla="*/ 183 w 350"/>
              <a:gd name="T5" fmla="*/ 3 h 348"/>
              <a:gd name="T6" fmla="*/ 167 w 350"/>
              <a:gd name="T7" fmla="*/ 3 h 348"/>
              <a:gd name="T8" fmla="*/ 61 w 350"/>
              <a:gd name="T9" fmla="*/ 47 h 348"/>
              <a:gd name="T10" fmla="*/ 48 w 350"/>
              <a:gd name="T11" fmla="*/ 122 h 348"/>
              <a:gd name="T12" fmla="*/ 4 w 350"/>
              <a:gd name="T13" fmla="*/ 182 h 348"/>
              <a:gd name="T14" fmla="*/ 48 w 350"/>
              <a:gd name="T15" fmla="*/ 288 h 348"/>
              <a:gd name="T16" fmla="*/ 123 w 350"/>
              <a:gd name="T17" fmla="*/ 299 h 348"/>
              <a:gd name="T18" fmla="*/ 175 w 350"/>
              <a:gd name="T19" fmla="*/ 348 h 348"/>
              <a:gd name="T20" fmla="*/ 227 w 350"/>
              <a:gd name="T21" fmla="*/ 299 h 348"/>
              <a:gd name="T22" fmla="*/ 300 w 350"/>
              <a:gd name="T23" fmla="*/ 288 h 348"/>
              <a:gd name="T24" fmla="*/ 345 w 350"/>
              <a:gd name="T25" fmla="*/ 182 h 348"/>
              <a:gd name="T26" fmla="*/ 280 w 350"/>
              <a:gd name="T27" fmla="*/ 213 h 348"/>
              <a:gd name="T28" fmla="*/ 277 w 350"/>
              <a:gd name="T29" fmla="*/ 276 h 348"/>
              <a:gd name="T30" fmla="*/ 214 w 350"/>
              <a:gd name="T31" fmla="*/ 280 h 348"/>
              <a:gd name="T32" fmla="*/ 135 w 350"/>
              <a:gd name="T33" fmla="*/ 280 h 348"/>
              <a:gd name="T34" fmla="*/ 71 w 350"/>
              <a:gd name="T35" fmla="*/ 276 h 348"/>
              <a:gd name="T36" fmla="*/ 68 w 350"/>
              <a:gd name="T37" fmla="*/ 213 h 348"/>
              <a:gd name="T38" fmla="*/ 68 w 350"/>
              <a:gd name="T39" fmla="*/ 134 h 348"/>
              <a:gd name="T40" fmla="*/ 71 w 350"/>
              <a:gd name="T41" fmla="*/ 70 h 348"/>
              <a:gd name="T42" fmla="*/ 135 w 350"/>
              <a:gd name="T43" fmla="*/ 67 h 348"/>
              <a:gd name="T44" fmla="*/ 214 w 350"/>
              <a:gd name="T45" fmla="*/ 67 h 348"/>
              <a:gd name="T46" fmla="*/ 277 w 350"/>
              <a:gd name="T47" fmla="*/ 70 h 348"/>
              <a:gd name="T48" fmla="*/ 280 w 350"/>
              <a:gd name="T49" fmla="*/ 134 h 348"/>
              <a:gd name="T50" fmla="*/ 280 w 350"/>
              <a:gd name="T51" fmla="*/ 213 h 348"/>
              <a:gd name="T52" fmla="*/ 129 w 350"/>
              <a:gd name="T53" fmla="*/ 94 h 348"/>
              <a:gd name="T54" fmla="*/ 129 w 350"/>
              <a:gd name="T55" fmla="*/ 162 h 348"/>
              <a:gd name="T56" fmla="*/ 118 w 350"/>
              <a:gd name="T57" fmla="*/ 129 h 348"/>
              <a:gd name="T58" fmla="*/ 140 w 350"/>
              <a:gd name="T59" fmla="*/ 129 h 348"/>
              <a:gd name="T60" fmla="*/ 118 w 350"/>
              <a:gd name="T61" fmla="*/ 129 h 348"/>
              <a:gd name="T62" fmla="*/ 186 w 350"/>
              <a:gd name="T63" fmla="*/ 219 h 348"/>
              <a:gd name="T64" fmla="*/ 254 w 350"/>
              <a:gd name="T65" fmla="*/ 219 h 348"/>
              <a:gd name="T66" fmla="*/ 220 w 350"/>
              <a:gd name="T67" fmla="*/ 231 h 348"/>
              <a:gd name="T68" fmla="*/ 220 w 350"/>
              <a:gd name="T69" fmla="*/ 208 h 348"/>
              <a:gd name="T70" fmla="*/ 220 w 350"/>
              <a:gd name="T71" fmla="*/ 231 h 348"/>
              <a:gd name="T72" fmla="*/ 220 w 350"/>
              <a:gd name="T73" fmla="*/ 115 h 348"/>
              <a:gd name="T74" fmla="*/ 120 w 350"/>
              <a:gd name="T75" fmla="*/ 211 h 348"/>
              <a:gd name="T76" fmla="*/ 128 w 350"/>
              <a:gd name="T77" fmla="*/ 231 h 348"/>
              <a:gd name="T78" fmla="*/ 228 w 350"/>
              <a:gd name="T79" fmla="*/ 13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0" h="348">
                <a:moveTo>
                  <a:pt x="345" y="166"/>
                </a:moveTo>
                <a:cubicBezTo>
                  <a:pt x="300" y="122"/>
                  <a:pt x="300" y="122"/>
                  <a:pt x="300" y="122"/>
                </a:cubicBezTo>
                <a:cubicBezTo>
                  <a:pt x="300" y="59"/>
                  <a:pt x="300" y="59"/>
                  <a:pt x="300" y="59"/>
                </a:cubicBezTo>
                <a:cubicBezTo>
                  <a:pt x="300" y="52"/>
                  <a:pt x="294" y="47"/>
                  <a:pt x="289" y="47"/>
                </a:cubicBezTo>
                <a:cubicBezTo>
                  <a:pt x="227" y="47"/>
                  <a:pt x="227" y="47"/>
                  <a:pt x="227" y="47"/>
                </a:cubicBezTo>
                <a:cubicBezTo>
                  <a:pt x="183" y="3"/>
                  <a:pt x="183" y="3"/>
                  <a:pt x="183" y="3"/>
                </a:cubicBezTo>
                <a:cubicBezTo>
                  <a:pt x="181" y="1"/>
                  <a:pt x="178" y="0"/>
                  <a:pt x="175" y="0"/>
                </a:cubicBezTo>
                <a:cubicBezTo>
                  <a:pt x="172" y="0"/>
                  <a:pt x="169" y="1"/>
                  <a:pt x="167" y="3"/>
                </a:cubicBezTo>
                <a:cubicBezTo>
                  <a:pt x="123" y="47"/>
                  <a:pt x="123" y="47"/>
                  <a:pt x="123" y="47"/>
                </a:cubicBezTo>
                <a:cubicBezTo>
                  <a:pt x="61" y="47"/>
                  <a:pt x="61" y="47"/>
                  <a:pt x="61" y="47"/>
                </a:cubicBezTo>
                <a:cubicBezTo>
                  <a:pt x="53" y="47"/>
                  <a:pt x="48" y="52"/>
                  <a:pt x="48" y="59"/>
                </a:cubicBezTo>
                <a:cubicBezTo>
                  <a:pt x="48" y="122"/>
                  <a:pt x="48" y="122"/>
                  <a:pt x="48" y="122"/>
                </a:cubicBezTo>
                <a:cubicBezTo>
                  <a:pt x="4" y="166"/>
                  <a:pt x="4" y="166"/>
                  <a:pt x="4" y="166"/>
                </a:cubicBezTo>
                <a:cubicBezTo>
                  <a:pt x="0" y="170"/>
                  <a:pt x="0" y="178"/>
                  <a:pt x="4" y="182"/>
                </a:cubicBezTo>
                <a:cubicBezTo>
                  <a:pt x="48" y="226"/>
                  <a:pt x="48" y="226"/>
                  <a:pt x="48" y="226"/>
                </a:cubicBezTo>
                <a:cubicBezTo>
                  <a:pt x="48" y="288"/>
                  <a:pt x="48" y="288"/>
                  <a:pt x="48" y="288"/>
                </a:cubicBezTo>
                <a:cubicBezTo>
                  <a:pt x="48" y="295"/>
                  <a:pt x="53" y="299"/>
                  <a:pt x="61" y="299"/>
                </a:cubicBezTo>
                <a:cubicBezTo>
                  <a:pt x="123" y="299"/>
                  <a:pt x="123" y="299"/>
                  <a:pt x="123" y="299"/>
                </a:cubicBezTo>
                <a:cubicBezTo>
                  <a:pt x="167" y="345"/>
                  <a:pt x="167" y="345"/>
                  <a:pt x="167" y="345"/>
                </a:cubicBezTo>
                <a:cubicBezTo>
                  <a:pt x="169" y="347"/>
                  <a:pt x="172" y="348"/>
                  <a:pt x="175" y="348"/>
                </a:cubicBezTo>
                <a:cubicBezTo>
                  <a:pt x="178" y="348"/>
                  <a:pt x="181" y="347"/>
                  <a:pt x="183" y="345"/>
                </a:cubicBezTo>
                <a:cubicBezTo>
                  <a:pt x="227" y="299"/>
                  <a:pt x="227" y="299"/>
                  <a:pt x="227" y="299"/>
                </a:cubicBezTo>
                <a:cubicBezTo>
                  <a:pt x="289" y="299"/>
                  <a:pt x="289" y="299"/>
                  <a:pt x="289" y="299"/>
                </a:cubicBezTo>
                <a:cubicBezTo>
                  <a:pt x="295" y="299"/>
                  <a:pt x="300" y="294"/>
                  <a:pt x="300" y="288"/>
                </a:cubicBezTo>
                <a:cubicBezTo>
                  <a:pt x="300" y="226"/>
                  <a:pt x="300" y="226"/>
                  <a:pt x="300" y="226"/>
                </a:cubicBezTo>
                <a:cubicBezTo>
                  <a:pt x="345" y="182"/>
                  <a:pt x="345" y="182"/>
                  <a:pt x="345" y="182"/>
                </a:cubicBezTo>
                <a:cubicBezTo>
                  <a:pt x="350" y="178"/>
                  <a:pt x="350" y="170"/>
                  <a:pt x="345" y="166"/>
                </a:cubicBezTo>
                <a:close/>
                <a:moveTo>
                  <a:pt x="280" y="213"/>
                </a:moveTo>
                <a:cubicBezTo>
                  <a:pt x="279" y="215"/>
                  <a:pt x="277" y="218"/>
                  <a:pt x="277" y="220"/>
                </a:cubicBezTo>
                <a:cubicBezTo>
                  <a:pt x="277" y="276"/>
                  <a:pt x="277" y="276"/>
                  <a:pt x="277" y="276"/>
                </a:cubicBezTo>
                <a:cubicBezTo>
                  <a:pt x="222" y="276"/>
                  <a:pt x="222" y="276"/>
                  <a:pt x="222" y="276"/>
                </a:cubicBezTo>
                <a:cubicBezTo>
                  <a:pt x="218" y="276"/>
                  <a:pt x="216" y="277"/>
                  <a:pt x="214" y="280"/>
                </a:cubicBezTo>
                <a:cubicBezTo>
                  <a:pt x="174" y="319"/>
                  <a:pt x="174" y="319"/>
                  <a:pt x="174" y="319"/>
                </a:cubicBezTo>
                <a:cubicBezTo>
                  <a:pt x="135" y="280"/>
                  <a:pt x="135" y="280"/>
                  <a:pt x="135" y="280"/>
                </a:cubicBezTo>
                <a:cubicBezTo>
                  <a:pt x="132" y="277"/>
                  <a:pt x="129" y="276"/>
                  <a:pt x="127" y="276"/>
                </a:cubicBezTo>
                <a:cubicBezTo>
                  <a:pt x="71" y="276"/>
                  <a:pt x="71" y="276"/>
                  <a:pt x="71" y="276"/>
                </a:cubicBezTo>
                <a:cubicBezTo>
                  <a:pt x="71" y="220"/>
                  <a:pt x="71" y="220"/>
                  <a:pt x="71" y="220"/>
                </a:cubicBezTo>
                <a:cubicBezTo>
                  <a:pt x="71" y="217"/>
                  <a:pt x="70" y="215"/>
                  <a:pt x="68" y="213"/>
                </a:cubicBezTo>
                <a:cubicBezTo>
                  <a:pt x="28" y="173"/>
                  <a:pt x="28" y="173"/>
                  <a:pt x="28" y="173"/>
                </a:cubicBezTo>
                <a:cubicBezTo>
                  <a:pt x="68" y="134"/>
                  <a:pt x="68" y="134"/>
                  <a:pt x="68" y="134"/>
                </a:cubicBezTo>
                <a:cubicBezTo>
                  <a:pt x="70" y="131"/>
                  <a:pt x="71" y="129"/>
                  <a:pt x="71" y="126"/>
                </a:cubicBezTo>
                <a:cubicBezTo>
                  <a:pt x="71" y="70"/>
                  <a:pt x="71" y="70"/>
                  <a:pt x="71" y="70"/>
                </a:cubicBezTo>
                <a:cubicBezTo>
                  <a:pt x="127" y="70"/>
                  <a:pt x="127" y="70"/>
                  <a:pt x="127" y="70"/>
                </a:cubicBezTo>
                <a:cubicBezTo>
                  <a:pt x="131" y="70"/>
                  <a:pt x="132" y="69"/>
                  <a:pt x="135" y="67"/>
                </a:cubicBezTo>
                <a:cubicBezTo>
                  <a:pt x="174" y="28"/>
                  <a:pt x="174" y="28"/>
                  <a:pt x="174" y="28"/>
                </a:cubicBezTo>
                <a:cubicBezTo>
                  <a:pt x="214" y="67"/>
                  <a:pt x="214" y="67"/>
                  <a:pt x="214" y="67"/>
                </a:cubicBezTo>
                <a:cubicBezTo>
                  <a:pt x="216" y="69"/>
                  <a:pt x="219" y="70"/>
                  <a:pt x="222" y="70"/>
                </a:cubicBezTo>
                <a:cubicBezTo>
                  <a:pt x="277" y="70"/>
                  <a:pt x="277" y="70"/>
                  <a:pt x="277" y="70"/>
                </a:cubicBezTo>
                <a:cubicBezTo>
                  <a:pt x="277" y="126"/>
                  <a:pt x="277" y="126"/>
                  <a:pt x="277" y="126"/>
                </a:cubicBezTo>
                <a:cubicBezTo>
                  <a:pt x="277" y="130"/>
                  <a:pt x="279" y="131"/>
                  <a:pt x="280" y="134"/>
                </a:cubicBezTo>
                <a:cubicBezTo>
                  <a:pt x="320" y="173"/>
                  <a:pt x="320" y="173"/>
                  <a:pt x="320" y="173"/>
                </a:cubicBezTo>
                <a:lnTo>
                  <a:pt x="280" y="213"/>
                </a:lnTo>
                <a:close/>
                <a:moveTo>
                  <a:pt x="163" y="129"/>
                </a:moveTo>
                <a:cubicBezTo>
                  <a:pt x="163" y="109"/>
                  <a:pt x="148" y="94"/>
                  <a:pt x="129" y="94"/>
                </a:cubicBezTo>
                <a:cubicBezTo>
                  <a:pt x="110" y="94"/>
                  <a:pt x="96" y="109"/>
                  <a:pt x="96" y="129"/>
                </a:cubicBezTo>
                <a:cubicBezTo>
                  <a:pt x="96" y="148"/>
                  <a:pt x="110" y="162"/>
                  <a:pt x="129" y="162"/>
                </a:cubicBezTo>
                <a:cubicBezTo>
                  <a:pt x="148" y="162"/>
                  <a:pt x="163" y="147"/>
                  <a:pt x="163" y="129"/>
                </a:cubicBezTo>
                <a:close/>
                <a:moveTo>
                  <a:pt x="118" y="129"/>
                </a:moveTo>
                <a:cubicBezTo>
                  <a:pt x="118" y="121"/>
                  <a:pt x="123" y="116"/>
                  <a:pt x="129" y="116"/>
                </a:cubicBezTo>
                <a:cubicBezTo>
                  <a:pt x="136" y="116"/>
                  <a:pt x="140" y="122"/>
                  <a:pt x="140" y="129"/>
                </a:cubicBezTo>
                <a:cubicBezTo>
                  <a:pt x="140" y="135"/>
                  <a:pt x="135" y="139"/>
                  <a:pt x="129" y="139"/>
                </a:cubicBezTo>
                <a:cubicBezTo>
                  <a:pt x="124" y="139"/>
                  <a:pt x="118" y="134"/>
                  <a:pt x="118" y="129"/>
                </a:cubicBezTo>
                <a:close/>
                <a:moveTo>
                  <a:pt x="220" y="186"/>
                </a:moveTo>
                <a:cubicBezTo>
                  <a:pt x="202" y="186"/>
                  <a:pt x="186" y="201"/>
                  <a:pt x="186" y="219"/>
                </a:cubicBezTo>
                <a:cubicBezTo>
                  <a:pt x="186" y="238"/>
                  <a:pt x="202" y="254"/>
                  <a:pt x="220" y="254"/>
                </a:cubicBezTo>
                <a:cubicBezTo>
                  <a:pt x="239" y="254"/>
                  <a:pt x="254" y="239"/>
                  <a:pt x="254" y="219"/>
                </a:cubicBezTo>
                <a:cubicBezTo>
                  <a:pt x="254" y="201"/>
                  <a:pt x="239" y="186"/>
                  <a:pt x="220" y="186"/>
                </a:cubicBezTo>
                <a:close/>
                <a:moveTo>
                  <a:pt x="220" y="231"/>
                </a:moveTo>
                <a:cubicBezTo>
                  <a:pt x="214" y="231"/>
                  <a:pt x="210" y="226"/>
                  <a:pt x="210" y="219"/>
                </a:cubicBezTo>
                <a:cubicBezTo>
                  <a:pt x="210" y="213"/>
                  <a:pt x="215" y="208"/>
                  <a:pt x="220" y="208"/>
                </a:cubicBezTo>
                <a:cubicBezTo>
                  <a:pt x="228" y="209"/>
                  <a:pt x="232" y="213"/>
                  <a:pt x="232" y="219"/>
                </a:cubicBezTo>
                <a:cubicBezTo>
                  <a:pt x="232" y="226"/>
                  <a:pt x="227" y="231"/>
                  <a:pt x="220" y="231"/>
                </a:cubicBezTo>
                <a:close/>
                <a:moveTo>
                  <a:pt x="228" y="119"/>
                </a:moveTo>
                <a:cubicBezTo>
                  <a:pt x="226" y="116"/>
                  <a:pt x="223" y="115"/>
                  <a:pt x="220" y="115"/>
                </a:cubicBezTo>
                <a:cubicBezTo>
                  <a:pt x="217" y="115"/>
                  <a:pt x="214" y="116"/>
                  <a:pt x="212" y="119"/>
                </a:cubicBezTo>
                <a:cubicBezTo>
                  <a:pt x="120" y="211"/>
                  <a:pt x="120" y="211"/>
                  <a:pt x="120" y="211"/>
                </a:cubicBezTo>
                <a:cubicBezTo>
                  <a:pt x="116" y="216"/>
                  <a:pt x="116" y="222"/>
                  <a:pt x="120" y="228"/>
                </a:cubicBezTo>
                <a:cubicBezTo>
                  <a:pt x="122" y="230"/>
                  <a:pt x="125" y="231"/>
                  <a:pt x="128" y="231"/>
                </a:cubicBezTo>
                <a:cubicBezTo>
                  <a:pt x="131" y="231"/>
                  <a:pt x="134" y="230"/>
                  <a:pt x="137" y="228"/>
                </a:cubicBezTo>
                <a:cubicBezTo>
                  <a:pt x="228" y="135"/>
                  <a:pt x="228" y="135"/>
                  <a:pt x="228" y="135"/>
                </a:cubicBezTo>
                <a:cubicBezTo>
                  <a:pt x="233" y="131"/>
                  <a:pt x="233" y="123"/>
                  <a:pt x="228"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1">
            <a:extLst>
              <a:ext uri="{FF2B5EF4-FFF2-40B4-BE49-F238E27FC236}">
                <a16:creationId xmlns:a16="http://schemas.microsoft.com/office/drawing/2014/main" id="{CA06C918-E189-4CF9-956E-1790C2F8E3B0}"/>
              </a:ext>
            </a:extLst>
          </p:cNvPr>
          <p:cNvSpPr>
            <a:spLocks noEditPoints="1"/>
          </p:cNvSpPr>
          <p:nvPr/>
        </p:nvSpPr>
        <p:spPr bwMode="auto">
          <a:xfrm>
            <a:off x="579571" y="4889267"/>
            <a:ext cx="414826" cy="414826"/>
          </a:xfrm>
          <a:custGeom>
            <a:avLst/>
            <a:gdLst>
              <a:gd name="T0" fmla="*/ 11 w 348"/>
              <a:gd name="T1" fmla="*/ 122 h 348"/>
              <a:gd name="T2" fmla="*/ 11 w 348"/>
              <a:gd name="T3" fmla="*/ 145 h 348"/>
              <a:gd name="T4" fmla="*/ 38 w 348"/>
              <a:gd name="T5" fmla="*/ 133 h 348"/>
              <a:gd name="T6" fmla="*/ 174 w 348"/>
              <a:gd name="T7" fmla="*/ 0 h 348"/>
              <a:gd name="T8" fmla="*/ 52 w 348"/>
              <a:gd name="T9" fmla="*/ 103 h 348"/>
              <a:gd name="T10" fmla="*/ 117 w 348"/>
              <a:gd name="T11" fmla="*/ 291 h 348"/>
              <a:gd name="T12" fmla="*/ 232 w 348"/>
              <a:gd name="T13" fmla="*/ 291 h 348"/>
              <a:gd name="T14" fmla="*/ 300 w 348"/>
              <a:gd name="T15" fmla="*/ 124 h 348"/>
              <a:gd name="T16" fmla="*/ 174 w 348"/>
              <a:gd name="T17" fmla="*/ 326 h 348"/>
              <a:gd name="T18" fmla="*/ 205 w 348"/>
              <a:gd name="T19" fmla="*/ 303 h 348"/>
              <a:gd name="T20" fmla="*/ 208 w 348"/>
              <a:gd name="T21" fmla="*/ 281 h 348"/>
              <a:gd name="T22" fmla="*/ 140 w 348"/>
              <a:gd name="T23" fmla="*/ 258 h 348"/>
              <a:gd name="T24" fmla="*/ 208 w 348"/>
              <a:gd name="T25" fmla="*/ 281 h 348"/>
              <a:gd name="T26" fmla="*/ 209 w 348"/>
              <a:gd name="T27" fmla="*/ 230 h 348"/>
              <a:gd name="T28" fmla="*/ 141 w 348"/>
              <a:gd name="T29" fmla="*/ 235 h 348"/>
              <a:gd name="T30" fmla="*/ 135 w 348"/>
              <a:gd name="T31" fmla="*/ 219 h 348"/>
              <a:gd name="T32" fmla="*/ 154 w 348"/>
              <a:gd name="T33" fmla="*/ 25 h 348"/>
              <a:gd name="T34" fmla="*/ 278 w 348"/>
              <a:gd name="T35" fmla="*/ 125 h 348"/>
              <a:gd name="T36" fmla="*/ 174 w 348"/>
              <a:gd name="T37" fmla="*/ 86 h 348"/>
              <a:gd name="T38" fmla="*/ 196 w 348"/>
              <a:gd name="T39" fmla="*/ 110 h 348"/>
              <a:gd name="T40" fmla="*/ 186 w 348"/>
              <a:gd name="T41" fmla="*/ 66 h 348"/>
              <a:gd name="T42" fmla="*/ 174 w 348"/>
              <a:gd name="T43" fmla="*/ 48 h 348"/>
              <a:gd name="T44" fmla="*/ 163 w 348"/>
              <a:gd name="T45" fmla="*/ 66 h 348"/>
              <a:gd name="T46" fmla="*/ 168 w 348"/>
              <a:gd name="T47" fmla="*/ 136 h 348"/>
              <a:gd name="T48" fmla="*/ 174 w 348"/>
              <a:gd name="T49" fmla="*/ 167 h 348"/>
              <a:gd name="T50" fmla="*/ 152 w 348"/>
              <a:gd name="T51" fmla="*/ 143 h 348"/>
              <a:gd name="T52" fmla="*/ 163 w 348"/>
              <a:gd name="T53" fmla="*/ 187 h 348"/>
              <a:gd name="T54" fmla="*/ 174 w 348"/>
              <a:gd name="T55" fmla="*/ 207 h 348"/>
              <a:gd name="T56" fmla="*/ 186 w 348"/>
              <a:gd name="T57" fmla="*/ 187 h 348"/>
              <a:gd name="T58" fmla="*/ 182 w 348"/>
              <a:gd name="T59" fmla="*/ 117 h 348"/>
              <a:gd name="T60" fmla="*/ 174 w 348"/>
              <a:gd name="T61" fmla="*/ 86 h 348"/>
              <a:gd name="T62" fmla="*/ 62 w 348"/>
              <a:gd name="T63" fmla="*/ 230 h 348"/>
              <a:gd name="T64" fmla="*/ 52 w 348"/>
              <a:gd name="T65" fmla="*/ 257 h 348"/>
              <a:gd name="T66" fmla="*/ 67 w 348"/>
              <a:gd name="T67" fmla="*/ 257 h 348"/>
              <a:gd name="T68" fmla="*/ 78 w 348"/>
              <a:gd name="T69" fmla="*/ 230 h 348"/>
              <a:gd name="T70" fmla="*/ 289 w 348"/>
              <a:gd name="T71" fmla="*/ 7 h 348"/>
              <a:gd name="T72" fmla="*/ 270 w 348"/>
              <a:gd name="T73" fmla="*/ 21 h 348"/>
              <a:gd name="T74" fmla="*/ 278 w 348"/>
              <a:gd name="T75" fmla="*/ 40 h 348"/>
              <a:gd name="T76" fmla="*/ 297 w 348"/>
              <a:gd name="T77" fmla="*/ 26 h 348"/>
              <a:gd name="T78" fmla="*/ 289 w 348"/>
              <a:gd name="T79" fmla="*/ 7 h 348"/>
              <a:gd name="T80" fmla="*/ 278 w 348"/>
              <a:gd name="T81" fmla="*/ 227 h 348"/>
              <a:gd name="T82" fmla="*/ 270 w 348"/>
              <a:gd name="T83" fmla="*/ 247 h 348"/>
              <a:gd name="T84" fmla="*/ 289 w 348"/>
              <a:gd name="T85" fmla="*/ 260 h 348"/>
              <a:gd name="T86" fmla="*/ 297 w 348"/>
              <a:gd name="T87" fmla="*/ 241 h 348"/>
              <a:gd name="T88" fmla="*/ 62 w 348"/>
              <a:gd name="T89" fmla="*/ 37 h 348"/>
              <a:gd name="T90" fmla="*/ 78 w 348"/>
              <a:gd name="T91" fmla="*/ 37 h 348"/>
              <a:gd name="T92" fmla="*/ 67 w 348"/>
              <a:gd name="T93" fmla="*/ 10 h 348"/>
              <a:gd name="T94" fmla="*/ 52 w 348"/>
              <a:gd name="T95" fmla="*/ 10 h 348"/>
              <a:gd name="T96" fmla="*/ 62 w 348"/>
              <a:gd name="T97" fmla="*/ 37 h 348"/>
              <a:gd name="T98" fmla="*/ 321 w 348"/>
              <a:gd name="T99" fmla="*/ 122 h 348"/>
              <a:gd name="T100" fmla="*/ 321 w 348"/>
              <a:gd name="T101" fmla="*/ 145 h 348"/>
              <a:gd name="T102" fmla="*/ 347 w 348"/>
              <a:gd name="T103" fmla="*/ 13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348">
                <a:moveTo>
                  <a:pt x="26" y="122"/>
                </a:moveTo>
                <a:cubicBezTo>
                  <a:pt x="11" y="122"/>
                  <a:pt x="11" y="122"/>
                  <a:pt x="11" y="122"/>
                </a:cubicBezTo>
                <a:cubicBezTo>
                  <a:pt x="5" y="122"/>
                  <a:pt x="0" y="127"/>
                  <a:pt x="0" y="133"/>
                </a:cubicBezTo>
                <a:cubicBezTo>
                  <a:pt x="0" y="140"/>
                  <a:pt x="5" y="145"/>
                  <a:pt x="11" y="145"/>
                </a:cubicBezTo>
                <a:cubicBezTo>
                  <a:pt x="26" y="145"/>
                  <a:pt x="26" y="145"/>
                  <a:pt x="26" y="145"/>
                </a:cubicBezTo>
                <a:cubicBezTo>
                  <a:pt x="32" y="145"/>
                  <a:pt x="38" y="140"/>
                  <a:pt x="38" y="133"/>
                </a:cubicBezTo>
                <a:cubicBezTo>
                  <a:pt x="38" y="127"/>
                  <a:pt x="32" y="122"/>
                  <a:pt x="26" y="122"/>
                </a:cubicBezTo>
                <a:close/>
                <a:moveTo>
                  <a:pt x="174" y="0"/>
                </a:moveTo>
                <a:cubicBezTo>
                  <a:pt x="165" y="0"/>
                  <a:pt x="156" y="1"/>
                  <a:pt x="148" y="3"/>
                </a:cubicBezTo>
                <a:cubicBezTo>
                  <a:pt x="99" y="14"/>
                  <a:pt x="60" y="54"/>
                  <a:pt x="52" y="103"/>
                </a:cubicBezTo>
                <a:cubicBezTo>
                  <a:pt x="41" y="161"/>
                  <a:pt x="71" y="213"/>
                  <a:pt x="117" y="236"/>
                </a:cubicBezTo>
                <a:cubicBezTo>
                  <a:pt x="117" y="291"/>
                  <a:pt x="117" y="291"/>
                  <a:pt x="117" y="291"/>
                </a:cubicBezTo>
                <a:cubicBezTo>
                  <a:pt x="117" y="322"/>
                  <a:pt x="143" y="348"/>
                  <a:pt x="174" y="348"/>
                </a:cubicBezTo>
                <a:cubicBezTo>
                  <a:pt x="205" y="348"/>
                  <a:pt x="232" y="322"/>
                  <a:pt x="232" y="291"/>
                </a:cubicBezTo>
                <a:cubicBezTo>
                  <a:pt x="232" y="236"/>
                  <a:pt x="232" y="236"/>
                  <a:pt x="232" y="236"/>
                </a:cubicBezTo>
                <a:cubicBezTo>
                  <a:pt x="273" y="214"/>
                  <a:pt x="300" y="172"/>
                  <a:pt x="300" y="124"/>
                </a:cubicBezTo>
                <a:cubicBezTo>
                  <a:pt x="299" y="55"/>
                  <a:pt x="242" y="0"/>
                  <a:pt x="174" y="0"/>
                </a:cubicBezTo>
                <a:close/>
                <a:moveTo>
                  <a:pt x="174" y="326"/>
                </a:moveTo>
                <a:cubicBezTo>
                  <a:pt x="160" y="326"/>
                  <a:pt x="148" y="316"/>
                  <a:pt x="142" y="303"/>
                </a:cubicBezTo>
                <a:cubicBezTo>
                  <a:pt x="205" y="303"/>
                  <a:pt x="205" y="303"/>
                  <a:pt x="205" y="303"/>
                </a:cubicBezTo>
                <a:cubicBezTo>
                  <a:pt x="201" y="316"/>
                  <a:pt x="190" y="326"/>
                  <a:pt x="174" y="326"/>
                </a:cubicBezTo>
                <a:close/>
                <a:moveTo>
                  <a:pt x="208" y="281"/>
                </a:moveTo>
                <a:cubicBezTo>
                  <a:pt x="140" y="281"/>
                  <a:pt x="140" y="281"/>
                  <a:pt x="140" y="281"/>
                </a:cubicBezTo>
                <a:cubicBezTo>
                  <a:pt x="140" y="258"/>
                  <a:pt x="140" y="258"/>
                  <a:pt x="140" y="258"/>
                </a:cubicBezTo>
                <a:cubicBezTo>
                  <a:pt x="208" y="258"/>
                  <a:pt x="208" y="258"/>
                  <a:pt x="208" y="258"/>
                </a:cubicBezTo>
                <a:lnTo>
                  <a:pt x="208" y="281"/>
                </a:lnTo>
                <a:close/>
                <a:moveTo>
                  <a:pt x="216" y="219"/>
                </a:moveTo>
                <a:cubicBezTo>
                  <a:pt x="211" y="221"/>
                  <a:pt x="209" y="225"/>
                  <a:pt x="209" y="230"/>
                </a:cubicBezTo>
                <a:cubicBezTo>
                  <a:pt x="209" y="235"/>
                  <a:pt x="209" y="235"/>
                  <a:pt x="209" y="235"/>
                </a:cubicBezTo>
                <a:cubicBezTo>
                  <a:pt x="141" y="235"/>
                  <a:pt x="141" y="235"/>
                  <a:pt x="141" y="235"/>
                </a:cubicBezTo>
                <a:cubicBezTo>
                  <a:pt x="141" y="230"/>
                  <a:pt x="141" y="230"/>
                  <a:pt x="141" y="230"/>
                </a:cubicBezTo>
                <a:cubicBezTo>
                  <a:pt x="141" y="226"/>
                  <a:pt x="139" y="221"/>
                  <a:pt x="135" y="219"/>
                </a:cubicBezTo>
                <a:cubicBezTo>
                  <a:pt x="91" y="200"/>
                  <a:pt x="66" y="154"/>
                  <a:pt x="75" y="107"/>
                </a:cubicBezTo>
                <a:cubicBezTo>
                  <a:pt x="82" y="67"/>
                  <a:pt x="114" y="33"/>
                  <a:pt x="154" y="25"/>
                </a:cubicBezTo>
                <a:cubicBezTo>
                  <a:pt x="161" y="24"/>
                  <a:pt x="169" y="23"/>
                  <a:pt x="175" y="23"/>
                </a:cubicBezTo>
                <a:cubicBezTo>
                  <a:pt x="233" y="23"/>
                  <a:pt x="278" y="68"/>
                  <a:pt x="278" y="125"/>
                </a:cubicBezTo>
                <a:cubicBezTo>
                  <a:pt x="276" y="166"/>
                  <a:pt x="252" y="203"/>
                  <a:pt x="216" y="219"/>
                </a:cubicBezTo>
                <a:close/>
                <a:moveTo>
                  <a:pt x="174" y="86"/>
                </a:moveTo>
                <a:cubicBezTo>
                  <a:pt x="181" y="86"/>
                  <a:pt x="186" y="92"/>
                  <a:pt x="186" y="98"/>
                </a:cubicBezTo>
                <a:cubicBezTo>
                  <a:pt x="186" y="104"/>
                  <a:pt x="191" y="110"/>
                  <a:pt x="196" y="110"/>
                </a:cubicBezTo>
                <a:cubicBezTo>
                  <a:pt x="203" y="110"/>
                  <a:pt x="208" y="104"/>
                  <a:pt x="208" y="98"/>
                </a:cubicBezTo>
                <a:cubicBezTo>
                  <a:pt x="208" y="83"/>
                  <a:pt x="199" y="71"/>
                  <a:pt x="186" y="66"/>
                </a:cubicBezTo>
                <a:cubicBezTo>
                  <a:pt x="186" y="58"/>
                  <a:pt x="186" y="58"/>
                  <a:pt x="186" y="58"/>
                </a:cubicBezTo>
                <a:cubicBezTo>
                  <a:pt x="186" y="52"/>
                  <a:pt x="181" y="48"/>
                  <a:pt x="174" y="48"/>
                </a:cubicBezTo>
                <a:cubicBezTo>
                  <a:pt x="168" y="48"/>
                  <a:pt x="163" y="53"/>
                  <a:pt x="163" y="58"/>
                </a:cubicBezTo>
                <a:cubicBezTo>
                  <a:pt x="163" y="66"/>
                  <a:pt x="163" y="66"/>
                  <a:pt x="163" y="66"/>
                </a:cubicBezTo>
                <a:cubicBezTo>
                  <a:pt x="150" y="70"/>
                  <a:pt x="140" y="83"/>
                  <a:pt x="140" y="98"/>
                </a:cubicBezTo>
                <a:cubicBezTo>
                  <a:pt x="140" y="117"/>
                  <a:pt x="156" y="127"/>
                  <a:pt x="168" y="136"/>
                </a:cubicBezTo>
                <a:cubicBezTo>
                  <a:pt x="176" y="142"/>
                  <a:pt x="186" y="148"/>
                  <a:pt x="186" y="155"/>
                </a:cubicBezTo>
                <a:cubicBezTo>
                  <a:pt x="186" y="161"/>
                  <a:pt x="181" y="167"/>
                  <a:pt x="174" y="167"/>
                </a:cubicBezTo>
                <a:cubicBezTo>
                  <a:pt x="168" y="167"/>
                  <a:pt x="163" y="161"/>
                  <a:pt x="163" y="155"/>
                </a:cubicBezTo>
                <a:cubicBezTo>
                  <a:pt x="163" y="148"/>
                  <a:pt x="157" y="143"/>
                  <a:pt x="152" y="143"/>
                </a:cubicBezTo>
                <a:cubicBezTo>
                  <a:pt x="146" y="143"/>
                  <a:pt x="140" y="148"/>
                  <a:pt x="140" y="155"/>
                </a:cubicBezTo>
                <a:cubicBezTo>
                  <a:pt x="140" y="170"/>
                  <a:pt x="150" y="182"/>
                  <a:pt x="163" y="187"/>
                </a:cubicBezTo>
                <a:cubicBezTo>
                  <a:pt x="163" y="195"/>
                  <a:pt x="163" y="195"/>
                  <a:pt x="163" y="195"/>
                </a:cubicBezTo>
                <a:cubicBezTo>
                  <a:pt x="163" y="201"/>
                  <a:pt x="169" y="207"/>
                  <a:pt x="174" y="207"/>
                </a:cubicBezTo>
                <a:cubicBezTo>
                  <a:pt x="181" y="207"/>
                  <a:pt x="186" y="201"/>
                  <a:pt x="186" y="195"/>
                </a:cubicBezTo>
                <a:cubicBezTo>
                  <a:pt x="186" y="187"/>
                  <a:pt x="186" y="187"/>
                  <a:pt x="186" y="187"/>
                </a:cubicBezTo>
                <a:cubicBezTo>
                  <a:pt x="199" y="183"/>
                  <a:pt x="208" y="170"/>
                  <a:pt x="208" y="155"/>
                </a:cubicBezTo>
                <a:cubicBezTo>
                  <a:pt x="208" y="136"/>
                  <a:pt x="194" y="126"/>
                  <a:pt x="182" y="117"/>
                </a:cubicBezTo>
                <a:cubicBezTo>
                  <a:pt x="173" y="110"/>
                  <a:pt x="163" y="104"/>
                  <a:pt x="163" y="98"/>
                </a:cubicBezTo>
                <a:cubicBezTo>
                  <a:pt x="162" y="92"/>
                  <a:pt x="168" y="86"/>
                  <a:pt x="174" y="86"/>
                </a:cubicBezTo>
                <a:close/>
                <a:moveTo>
                  <a:pt x="70" y="227"/>
                </a:moveTo>
                <a:cubicBezTo>
                  <a:pt x="67" y="227"/>
                  <a:pt x="64" y="228"/>
                  <a:pt x="62" y="230"/>
                </a:cubicBezTo>
                <a:cubicBezTo>
                  <a:pt x="52" y="241"/>
                  <a:pt x="52" y="241"/>
                  <a:pt x="52" y="241"/>
                </a:cubicBezTo>
                <a:cubicBezTo>
                  <a:pt x="47" y="245"/>
                  <a:pt x="47" y="252"/>
                  <a:pt x="52" y="257"/>
                </a:cubicBezTo>
                <a:cubicBezTo>
                  <a:pt x="54" y="259"/>
                  <a:pt x="57" y="260"/>
                  <a:pt x="59" y="260"/>
                </a:cubicBezTo>
                <a:cubicBezTo>
                  <a:pt x="62" y="260"/>
                  <a:pt x="65" y="259"/>
                  <a:pt x="67" y="257"/>
                </a:cubicBezTo>
                <a:cubicBezTo>
                  <a:pt x="78" y="247"/>
                  <a:pt x="78" y="247"/>
                  <a:pt x="78" y="247"/>
                </a:cubicBezTo>
                <a:cubicBezTo>
                  <a:pt x="82" y="242"/>
                  <a:pt x="82" y="234"/>
                  <a:pt x="78" y="230"/>
                </a:cubicBezTo>
                <a:cubicBezTo>
                  <a:pt x="76" y="228"/>
                  <a:pt x="73" y="227"/>
                  <a:pt x="70" y="227"/>
                </a:cubicBezTo>
                <a:close/>
                <a:moveTo>
                  <a:pt x="289" y="7"/>
                </a:moveTo>
                <a:cubicBezTo>
                  <a:pt x="286" y="7"/>
                  <a:pt x="283" y="8"/>
                  <a:pt x="281" y="10"/>
                </a:cubicBezTo>
                <a:cubicBezTo>
                  <a:pt x="270" y="21"/>
                  <a:pt x="270" y="21"/>
                  <a:pt x="270" y="21"/>
                </a:cubicBezTo>
                <a:cubicBezTo>
                  <a:pt x="266" y="25"/>
                  <a:pt x="266" y="32"/>
                  <a:pt x="270" y="37"/>
                </a:cubicBezTo>
                <a:cubicBezTo>
                  <a:pt x="272" y="39"/>
                  <a:pt x="275" y="40"/>
                  <a:pt x="278" y="40"/>
                </a:cubicBezTo>
                <a:cubicBezTo>
                  <a:pt x="281" y="40"/>
                  <a:pt x="284" y="39"/>
                  <a:pt x="286" y="37"/>
                </a:cubicBezTo>
                <a:cubicBezTo>
                  <a:pt x="297" y="26"/>
                  <a:pt x="297" y="26"/>
                  <a:pt x="297" y="26"/>
                </a:cubicBezTo>
                <a:cubicBezTo>
                  <a:pt x="301" y="22"/>
                  <a:pt x="301" y="14"/>
                  <a:pt x="297" y="10"/>
                </a:cubicBezTo>
                <a:cubicBezTo>
                  <a:pt x="295" y="8"/>
                  <a:pt x="292" y="7"/>
                  <a:pt x="289" y="7"/>
                </a:cubicBezTo>
                <a:close/>
                <a:moveTo>
                  <a:pt x="286" y="230"/>
                </a:moveTo>
                <a:cubicBezTo>
                  <a:pt x="284" y="228"/>
                  <a:pt x="281" y="227"/>
                  <a:pt x="278" y="227"/>
                </a:cubicBezTo>
                <a:cubicBezTo>
                  <a:pt x="275" y="227"/>
                  <a:pt x="272" y="228"/>
                  <a:pt x="270" y="230"/>
                </a:cubicBezTo>
                <a:cubicBezTo>
                  <a:pt x="266" y="234"/>
                  <a:pt x="266" y="242"/>
                  <a:pt x="270" y="247"/>
                </a:cubicBezTo>
                <a:cubicBezTo>
                  <a:pt x="281" y="257"/>
                  <a:pt x="281" y="257"/>
                  <a:pt x="281" y="257"/>
                </a:cubicBezTo>
                <a:cubicBezTo>
                  <a:pt x="283" y="259"/>
                  <a:pt x="286" y="260"/>
                  <a:pt x="289" y="260"/>
                </a:cubicBezTo>
                <a:cubicBezTo>
                  <a:pt x="292" y="260"/>
                  <a:pt x="295" y="259"/>
                  <a:pt x="297" y="257"/>
                </a:cubicBezTo>
                <a:cubicBezTo>
                  <a:pt x="301" y="253"/>
                  <a:pt x="301" y="245"/>
                  <a:pt x="297" y="241"/>
                </a:cubicBezTo>
                <a:lnTo>
                  <a:pt x="286" y="230"/>
                </a:lnTo>
                <a:close/>
                <a:moveTo>
                  <a:pt x="62" y="37"/>
                </a:moveTo>
                <a:cubicBezTo>
                  <a:pt x="64" y="39"/>
                  <a:pt x="67" y="40"/>
                  <a:pt x="70" y="40"/>
                </a:cubicBezTo>
                <a:cubicBezTo>
                  <a:pt x="73" y="40"/>
                  <a:pt x="76" y="39"/>
                  <a:pt x="78" y="37"/>
                </a:cubicBezTo>
                <a:cubicBezTo>
                  <a:pt x="82" y="32"/>
                  <a:pt x="82" y="25"/>
                  <a:pt x="78" y="21"/>
                </a:cubicBezTo>
                <a:cubicBezTo>
                  <a:pt x="67" y="10"/>
                  <a:pt x="67" y="10"/>
                  <a:pt x="67" y="10"/>
                </a:cubicBezTo>
                <a:cubicBezTo>
                  <a:pt x="65" y="8"/>
                  <a:pt x="62" y="7"/>
                  <a:pt x="59" y="7"/>
                </a:cubicBezTo>
                <a:cubicBezTo>
                  <a:pt x="57" y="7"/>
                  <a:pt x="54" y="8"/>
                  <a:pt x="52" y="10"/>
                </a:cubicBezTo>
                <a:cubicBezTo>
                  <a:pt x="47" y="14"/>
                  <a:pt x="47" y="22"/>
                  <a:pt x="52" y="26"/>
                </a:cubicBezTo>
                <a:lnTo>
                  <a:pt x="62" y="37"/>
                </a:lnTo>
                <a:close/>
                <a:moveTo>
                  <a:pt x="337" y="122"/>
                </a:moveTo>
                <a:cubicBezTo>
                  <a:pt x="321" y="122"/>
                  <a:pt x="321" y="122"/>
                  <a:pt x="321" y="122"/>
                </a:cubicBezTo>
                <a:cubicBezTo>
                  <a:pt x="315" y="122"/>
                  <a:pt x="309" y="127"/>
                  <a:pt x="309" y="133"/>
                </a:cubicBezTo>
                <a:cubicBezTo>
                  <a:pt x="309" y="140"/>
                  <a:pt x="315" y="145"/>
                  <a:pt x="321" y="145"/>
                </a:cubicBezTo>
                <a:cubicBezTo>
                  <a:pt x="337" y="145"/>
                  <a:pt x="337" y="145"/>
                  <a:pt x="337" y="145"/>
                </a:cubicBezTo>
                <a:cubicBezTo>
                  <a:pt x="343" y="145"/>
                  <a:pt x="347" y="140"/>
                  <a:pt x="347" y="133"/>
                </a:cubicBezTo>
                <a:cubicBezTo>
                  <a:pt x="348" y="127"/>
                  <a:pt x="343" y="122"/>
                  <a:pt x="337" y="12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718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6FB5893-2AF1-D2E9-F51E-FAC1B88341B3}"/>
              </a:ext>
            </a:extLst>
          </p:cNvPr>
          <p:cNvSpPr/>
          <p:nvPr/>
        </p:nvSpPr>
        <p:spPr>
          <a:xfrm>
            <a:off x="0" y="2445092"/>
            <a:ext cx="6808573" cy="88454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Table Of Contents</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3</a:t>
            </a:fld>
            <a:endParaRPr lang="en-US" dirty="0"/>
          </a:p>
        </p:txBody>
      </p:sp>
      <p:sp>
        <p:nvSpPr>
          <p:cNvPr id="6" name="Picture Placeholder 5">
            <a:extLst>
              <a:ext uri="{FF2B5EF4-FFF2-40B4-BE49-F238E27FC236}">
                <a16:creationId xmlns:a16="http://schemas.microsoft.com/office/drawing/2014/main" id="{4DB82E8D-FD82-4E41-F177-648DD11A3046}"/>
              </a:ext>
            </a:extLst>
          </p:cNvPr>
          <p:cNvSpPr>
            <a:spLocks noGrp="1"/>
          </p:cNvSpPr>
          <p:nvPr>
            <p:ph type="pic" sz="quarter" idx="10"/>
          </p:nvPr>
        </p:nvSpPr>
        <p:spPr/>
        <p:txBody>
          <a:bodyPr/>
          <a:lstStyle/>
          <a:p>
            <a:endParaRPr lang="fr-F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863F04F-A982-4262-848E-C84E1DB76DDF}"/>
              </a:ext>
            </a:extLst>
          </p:cNvPr>
          <p:cNvSpPr txBox="1"/>
          <p:nvPr/>
        </p:nvSpPr>
        <p:spPr>
          <a:xfrm>
            <a:off x="612775" y="2513916"/>
            <a:ext cx="4945278" cy="670696"/>
          </a:xfrm>
          <a:prstGeom prst="rect">
            <a:avLst/>
          </a:prstGeom>
          <a:noFill/>
        </p:spPr>
        <p:txBody>
          <a:bodyPr wrap="square" rtlCol="0">
            <a:spAutoFit/>
          </a:bodyPr>
          <a:lstStyle/>
          <a:p>
            <a:pPr>
              <a:lnSpc>
                <a:spcPts val="2400"/>
              </a:lnSpc>
            </a:pPr>
            <a:r>
              <a:rPr lang="en-US" sz="1200" i="0" dirty="0">
                <a:solidFill>
                  <a:schemeClr val="bg1"/>
                </a:solidFill>
                <a:effectLst/>
                <a:latin typeface="Open Sans Medium" pitchFamily="2" charset="0"/>
                <a:ea typeface="Open Sans Medium" pitchFamily="2" charset="0"/>
                <a:cs typeface="Open Sans Medium" pitchFamily="2" charset="0"/>
              </a:rPr>
              <a:t>There are many variations of passages of Lorem Ipsum available, but the majority have suffered alteration.</a:t>
            </a:r>
            <a:endParaRPr lang="en-US" sz="1200" dirty="0">
              <a:solidFill>
                <a:schemeClr val="bg1"/>
              </a:solidFill>
              <a:latin typeface="Open Sans Medium" pitchFamily="2" charset="0"/>
              <a:ea typeface="Open Sans Medium" pitchFamily="2" charset="0"/>
              <a:cs typeface="Open Sans Medium" pitchFamily="2" charset="0"/>
            </a:endParaRPr>
          </a:p>
        </p:txBody>
      </p:sp>
      <p:sp>
        <p:nvSpPr>
          <p:cNvPr id="12" name="TextBox 11">
            <a:extLst>
              <a:ext uri="{FF2B5EF4-FFF2-40B4-BE49-F238E27FC236}">
                <a16:creationId xmlns:a16="http://schemas.microsoft.com/office/drawing/2014/main" id="{918AEDA7-F97F-4FD5-A61D-7AA5A9B7130B}"/>
              </a:ext>
            </a:extLst>
          </p:cNvPr>
          <p:cNvSpPr txBox="1"/>
          <p:nvPr/>
        </p:nvSpPr>
        <p:spPr>
          <a:xfrm>
            <a:off x="7818825" y="2649483"/>
            <a:ext cx="2525008" cy="246221"/>
          </a:xfrm>
          <a:prstGeom prst="rect">
            <a:avLst/>
          </a:prstGeom>
          <a:noFill/>
        </p:spPr>
        <p:txBody>
          <a:bodyPr wrap="square" rtlCol="0">
            <a:spAutoFit/>
          </a:bodyPr>
          <a:lstStyle/>
          <a:p>
            <a:r>
              <a:rPr lang="en-US" sz="1000" b="0" i="0" dirty="0">
                <a:effectLst/>
                <a:latin typeface="Open Sans" panose="020B0606030504020204" pitchFamily="34" charset="0"/>
                <a:ea typeface="Open Sans" panose="020B0606030504020204" pitchFamily="34" charset="0"/>
                <a:cs typeface="Open Sans" panose="020B0606030504020204" pitchFamily="34" charset="0"/>
              </a:rPr>
              <a:t>Table of Contents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965F786-AB89-46DC-A1E2-D9415C760729}"/>
              </a:ext>
            </a:extLst>
          </p:cNvPr>
          <p:cNvSpPr txBox="1"/>
          <p:nvPr/>
        </p:nvSpPr>
        <p:spPr>
          <a:xfrm>
            <a:off x="7818825" y="2998274"/>
            <a:ext cx="2525008" cy="246221"/>
          </a:xfrm>
          <a:prstGeom prst="rect">
            <a:avLst/>
          </a:prstGeom>
          <a:noFill/>
        </p:spPr>
        <p:txBody>
          <a:bodyPr wrap="square" rtlCol="0">
            <a:spAutoFit/>
          </a:bodyPr>
          <a:lstStyle/>
          <a:p>
            <a:r>
              <a:rPr lang="en-US" sz="1000" b="0" i="0" dirty="0">
                <a:effectLst/>
                <a:latin typeface="Open Sans" panose="020B0606030504020204" pitchFamily="34" charset="0"/>
                <a:ea typeface="Open Sans" panose="020B0606030504020204" pitchFamily="34" charset="0"/>
                <a:cs typeface="Open Sans" panose="020B0606030504020204" pitchFamily="34" charset="0"/>
              </a:rPr>
              <a:t>Mon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expérience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en</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consulting</a:t>
            </a:r>
          </a:p>
        </p:txBody>
      </p:sp>
      <p:sp>
        <p:nvSpPr>
          <p:cNvPr id="15" name="TextBox 14">
            <a:extLst>
              <a:ext uri="{FF2B5EF4-FFF2-40B4-BE49-F238E27FC236}">
                <a16:creationId xmlns:a16="http://schemas.microsoft.com/office/drawing/2014/main" id="{9E10C649-253E-4C63-BF47-A62A779F3883}"/>
              </a:ext>
            </a:extLst>
          </p:cNvPr>
          <p:cNvSpPr txBox="1"/>
          <p:nvPr/>
        </p:nvSpPr>
        <p:spPr>
          <a:xfrm>
            <a:off x="7818825" y="3347065"/>
            <a:ext cx="2525008" cy="246221"/>
          </a:xfrm>
          <a:prstGeom prst="rect">
            <a:avLst/>
          </a:prstGeom>
          <a:noFill/>
        </p:spPr>
        <p:txBody>
          <a:bodyPr wrap="square" rtlCol="0">
            <a:spAutoFit/>
          </a:bodyPr>
          <a:lstStyle/>
          <a:p>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Modèle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d'affaires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synthétique</a:t>
            </a:r>
            <a:endParaRPr lang="en-US" sz="1000"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77246D18-B4D2-40DE-83AD-423AB3D4C763}"/>
              </a:ext>
            </a:extLst>
          </p:cNvPr>
          <p:cNvSpPr txBox="1"/>
          <p:nvPr/>
        </p:nvSpPr>
        <p:spPr>
          <a:xfrm>
            <a:off x="7818825" y="3695856"/>
            <a:ext cx="2525008" cy="246221"/>
          </a:xfrm>
          <a:prstGeom prst="rect">
            <a:avLst/>
          </a:prstGeom>
          <a:noFill/>
        </p:spPr>
        <p:txBody>
          <a:bodyPr wrap="square" rtlCol="0">
            <a:spAutoFit/>
          </a:bodyPr>
          <a:lstStyle/>
          <a:p>
            <a:r>
              <a:rPr lang="fr-FR" sz="1000" b="0" i="0" dirty="0">
                <a:effectLst/>
                <a:latin typeface="Open Sans" panose="020B0606030504020204" pitchFamily="34" charset="0"/>
                <a:ea typeface="Open Sans" panose="020B0606030504020204" pitchFamily="34" charset="0"/>
                <a:cs typeface="Open Sans" panose="020B0606030504020204" pitchFamily="34" charset="0"/>
              </a:rPr>
              <a:t>Analyse du marché, </a:t>
            </a:r>
          </a:p>
        </p:txBody>
      </p:sp>
      <p:sp>
        <p:nvSpPr>
          <p:cNvPr id="17" name="TextBox 16">
            <a:extLst>
              <a:ext uri="{FF2B5EF4-FFF2-40B4-BE49-F238E27FC236}">
                <a16:creationId xmlns:a16="http://schemas.microsoft.com/office/drawing/2014/main" id="{D28B743D-FD00-4BBA-B8EF-3052BD385CCE}"/>
              </a:ext>
            </a:extLst>
          </p:cNvPr>
          <p:cNvSpPr txBox="1"/>
          <p:nvPr/>
        </p:nvSpPr>
        <p:spPr>
          <a:xfrm>
            <a:off x="7818825" y="4044647"/>
            <a:ext cx="2525008" cy="246221"/>
          </a:xfrm>
          <a:prstGeom prst="rect">
            <a:avLst/>
          </a:prstGeom>
          <a:noFill/>
        </p:spPr>
        <p:txBody>
          <a:bodyPr wrap="square" rtlCol="0">
            <a:spAutoFit/>
          </a:bodyPr>
          <a:lstStyle/>
          <a:p>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Approche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et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méthodes</a:t>
            </a:r>
            <a:endParaRPr lang="en-US" sz="1000" b="0" i="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1C5BD24C-0E61-42CF-AE6A-5FA8854ED3D8}"/>
              </a:ext>
            </a:extLst>
          </p:cNvPr>
          <p:cNvSpPr txBox="1"/>
          <p:nvPr/>
        </p:nvSpPr>
        <p:spPr>
          <a:xfrm>
            <a:off x="7818825" y="4393438"/>
            <a:ext cx="2525008" cy="246221"/>
          </a:xfrm>
          <a:prstGeom prst="rect">
            <a:avLst/>
          </a:prstGeom>
          <a:noFill/>
        </p:spPr>
        <p:txBody>
          <a:bodyPr wrap="square" rtlCol="0">
            <a:spAutoFit/>
          </a:bodyPr>
          <a:lstStyle/>
          <a:p>
            <a:r>
              <a:rPr lang="en-US" sz="1000" dirty="0" err="1">
                <a:latin typeface="Open Sans" panose="020B0606030504020204" pitchFamily="34" charset="0"/>
                <a:ea typeface="Open Sans" panose="020B0606030504020204" pitchFamily="34" charset="0"/>
                <a:cs typeface="Open Sans" panose="020B0606030504020204" pitchFamily="34" charset="0"/>
              </a:rPr>
              <a:t>O</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pportunités</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C52A9B51-B869-4A36-A008-313E934A30D4}"/>
              </a:ext>
            </a:extLst>
          </p:cNvPr>
          <p:cNvSpPr txBox="1"/>
          <p:nvPr/>
        </p:nvSpPr>
        <p:spPr>
          <a:xfrm>
            <a:off x="7818825" y="4742229"/>
            <a:ext cx="2525008" cy="246221"/>
          </a:xfrm>
          <a:prstGeom prst="rect">
            <a:avLst/>
          </a:prstGeom>
          <a:noFill/>
        </p:spPr>
        <p:txBody>
          <a:bodyPr wrap="square" rtlCol="0">
            <a:spAutoFit/>
          </a:bodyPr>
          <a:lstStyle/>
          <a:p>
            <a:r>
              <a:rPr lang="en-US" sz="1000" b="0" i="0" dirty="0">
                <a:effectLst/>
                <a:latin typeface="Open Sans" panose="020B0606030504020204" pitchFamily="34" charset="0"/>
                <a:ea typeface="Open Sans" panose="020B0606030504020204" pitchFamily="34" charset="0"/>
                <a:cs typeface="Open Sans" panose="020B0606030504020204" pitchFamily="34" charset="0"/>
              </a:rPr>
              <a:t>Formation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21835B1-412F-4553-B023-94D48D054CA9}"/>
              </a:ext>
            </a:extLst>
          </p:cNvPr>
          <p:cNvSpPr txBox="1"/>
          <p:nvPr/>
        </p:nvSpPr>
        <p:spPr>
          <a:xfrm>
            <a:off x="7818825" y="5091020"/>
            <a:ext cx="2525008" cy="246221"/>
          </a:xfrm>
          <a:prstGeom prst="rect">
            <a:avLst/>
          </a:prstGeom>
          <a:noFill/>
        </p:spPr>
        <p:txBody>
          <a:bodyPr wrap="square" rtlCol="0">
            <a:spAutoFit/>
          </a:bodyPr>
          <a:lstStyle/>
          <a:p>
            <a:r>
              <a:rPr lang="en-US" sz="1000" b="0" i="0" dirty="0">
                <a:effectLst/>
                <a:latin typeface="Open Sans" panose="020B0606030504020204" pitchFamily="34" charset="0"/>
                <a:ea typeface="Open Sans" panose="020B0606030504020204" pitchFamily="34" charset="0"/>
                <a:cs typeface="Open Sans" panose="020B0606030504020204" pitchFamily="34" charset="0"/>
              </a:rPr>
              <a:t>Aspects financiers</a:t>
            </a:r>
          </a:p>
        </p:txBody>
      </p:sp>
      <p:sp>
        <p:nvSpPr>
          <p:cNvPr id="21" name="TextBox 20">
            <a:extLst>
              <a:ext uri="{FF2B5EF4-FFF2-40B4-BE49-F238E27FC236}">
                <a16:creationId xmlns:a16="http://schemas.microsoft.com/office/drawing/2014/main" id="{A11F62AA-2870-4596-8F9F-07EF4D027B9B}"/>
              </a:ext>
            </a:extLst>
          </p:cNvPr>
          <p:cNvSpPr txBox="1"/>
          <p:nvPr/>
        </p:nvSpPr>
        <p:spPr>
          <a:xfrm>
            <a:off x="7818825" y="5439811"/>
            <a:ext cx="2525008" cy="246221"/>
          </a:xfrm>
          <a:prstGeom prst="rect">
            <a:avLst/>
          </a:prstGeom>
          <a:noFill/>
        </p:spPr>
        <p:txBody>
          <a:bodyPr wrap="square" rtlCol="0">
            <a:spAutoFit/>
          </a:bodyPr>
          <a:lstStyle/>
          <a:p>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Statut</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juridique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et fiscal</a:t>
            </a:r>
          </a:p>
        </p:txBody>
      </p:sp>
      <p:cxnSp>
        <p:nvCxnSpPr>
          <p:cNvPr id="22" name="Straight Connector 21">
            <a:extLst>
              <a:ext uri="{FF2B5EF4-FFF2-40B4-BE49-F238E27FC236}">
                <a16:creationId xmlns:a16="http://schemas.microsoft.com/office/drawing/2014/main" id="{DB74A4F8-6F29-481B-9AD4-BB56DF56FFD1}"/>
              </a:ext>
            </a:extLst>
          </p:cNvPr>
          <p:cNvCxnSpPr>
            <a:cxnSpLocks/>
          </p:cNvCxnSpPr>
          <p:nvPr/>
        </p:nvCxnSpPr>
        <p:spPr>
          <a:xfrm>
            <a:off x="7913448" y="2926678"/>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96BB3A-6683-4250-B351-005FB20AD76E}"/>
              </a:ext>
            </a:extLst>
          </p:cNvPr>
          <p:cNvCxnSpPr>
            <a:cxnSpLocks/>
          </p:cNvCxnSpPr>
          <p:nvPr/>
        </p:nvCxnSpPr>
        <p:spPr>
          <a:xfrm>
            <a:off x="7913448" y="3277913"/>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FD607E-35FC-4422-B0C8-8B447F7A2DAB}"/>
              </a:ext>
            </a:extLst>
          </p:cNvPr>
          <p:cNvCxnSpPr>
            <a:cxnSpLocks/>
          </p:cNvCxnSpPr>
          <p:nvPr/>
        </p:nvCxnSpPr>
        <p:spPr>
          <a:xfrm>
            <a:off x="7913448" y="3629147"/>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4B8965-C73A-4205-81EB-087A3D3D976A}"/>
              </a:ext>
            </a:extLst>
          </p:cNvPr>
          <p:cNvCxnSpPr>
            <a:cxnSpLocks/>
          </p:cNvCxnSpPr>
          <p:nvPr/>
        </p:nvCxnSpPr>
        <p:spPr>
          <a:xfrm>
            <a:off x="7913448" y="3980381"/>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A97B9A-0E1F-455A-8DDF-A252FDAF0EEE}"/>
              </a:ext>
            </a:extLst>
          </p:cNvPr>
          <p:cNvCxnSpPr>
            <a:cxnSpLocks/>
          </p:cNvCxnSpPr>
          <p:nvPr/>
        </p:nvCxnSpPr>
        <p:spPr>
          <a:xfrm>
            <a:off x="7913448" y="4331615"/>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11EF932-64E6-4CBD-B954-1B62835EECB3}"/>
              </a:ext>
            </a:extLst>
          </p:cNvPr>
          <p:cNvCxnSpPr>
            <a:cxnSpLocks/>
          </p:cNvCxnSpPr>
          <p:nvPr/>
        </p:nvCxnSpPr>
        <p:spPr>
          <a:xfrm>
            <a:off x="7913448" y="4682849"/>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44547D-4E43-410F-B56C-9C7CCFC77D4E}"/>
              </a:ext>
            </a:extLst>
          </p:cNvPr>
          <p:cNvCxnSpPr>
            <a:cxnSpLocks/>
          </p:cNvCxnSpPr>
          <p:nvPr/>
        </p:nvCxnSpPr>
        <p:spPr>
          <a:xfrm>
            <a:off x="7913448" y="5034083"/>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A9A134-7C0F-4C35-9D6F-0BE046B09CBC}"/>
              </a:ext>
            </a:extLst>
          </p:cNvPr>
          <p:cNvCxnSpPr>
            <a:cxnSpLocks/>
          </p:cNvCxnSpPr>
          <p:nvPr/>
        </p:nvCxnSpPr>
        <p:spPr>
          <a:xfrm>
            <a:off x="7913448" y="5385317"/>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057093-3517-413D-8CF1-83B6D8D1BB8A}"/>
              </a:ext>
            </a:extLst>
          </p:cNvPr>
          <p:cNvCxnSpPr>
            <a:cxnSpLocks/>
          </p:cNvCxnSpPr>
          <p:nvPr/>
        </p:nvCxnSpPr>
        <p:spPr>
          <a:xfrm>
            <a:off x="7913448" y="5740556"/>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7EAB628-849A-47F2-84F8-C200CD937262}"/>
              </a:ext>
            </a:extLst>
          </p:cNvPr>
          <p:cNvSpPr txBox="1"/>
          <p:nvPr/>
        </p:nvSpPr>
        <p:spPr>
          <a:xfrm>
            <a:off x="10352848" y="2801872"/>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01</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3" name="TextBox 32">
            <a:extLst>
              <a:ext uri="{FF2B5EF4-FFF2-40B4-BE49-F238E27FC236}">
                <a16:creationId xmlns:a16="http://schemas.microsoft.com/office/drawing/2014/main" id="{3A3413A2-FC1D-4C6E-9042-A99D3A5D5F6D}"/>
              </a:ext>
            </a:extLst>
          </p:cNvPr>
          <p:cNvSpPr txBox="1"/>
          <p:nvPr/>
        </p:nvSpPr>
        <p:spPr>
          <a:xfrm>
            <a:off x="10352848" y="3153607"/>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02</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4" name="TextBox 33">
            <a:extLst>
              <a:ext uri="{FF2B5EF4-FFF2-40B4-BE49-F238E27FC236}">
                <a16:creationId xmlns:a16="http://schemas.microsoft.com/office/drawing/2014/main" id="{360A9CD5-52AA-4080-BAB2-BA22F2FAC2A6}"/>
              </a:ext>
            </a:extLst>
          </p:cNvPr>
          <p:cNvSpPr txBox="1"/>
          <p:nvPr/>
        </p:nvSpPr>
        <p:spPr>
          <a:xfrm>
            <a:off x="10352848" y="3505342"/>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03</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5" name="TextBox 34">
            <a:extLst>
              <a:ext uri="{FF2B5EF4-FFF2-40B4-BE49-F238E27FC236}">
                <a16:creationId xmlns:a16="http://schemas.microsoft.com/office/drawing/2014/main" id="{25441800-3EED-4B8A-AB21-7D8A4F17A904}"/>
              </a:ext>
            </a:extLst>
          </p:cNvPr>
          <p:cNvSpPr txBox="1"/>
          <p:nvPr/>
        </p:nvSpPr>
        <p:spPr>
          <a:xfrm>
            <a:off x="10352848" y="3857077"/>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04</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6" name="TextBox 35">
            <a:extLst>
              <a:ext uri="{FF2B5EF4-FFF2-40B4-BE49-F238E27FC236}">
                <a16:creationId xmlns:a16="http://schemas.microsoft.com/office/drawing/2014/main" id="{49DE7BF9-23ED-4ED5-B457-72B8C47BC790}"/>
              </a:ext>
            </a:extLst>
          </p:cNvPr>
          <p:cNvSpPr txBox="1"/>
          <p:nvPr/>
        </p:nvSpPr>
        <p:spPr>
          <a:xfrm>
            <a:off x="10352848" y="4208812"/>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05</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7" name="TextBox 36">
            <a:extLst>
              <a:ext uri="{FF2B5EF4-FFF2-40B4-BE49-F238E27FC236}">
                <a16:creationId xmlns:a16="http://schemas.microsoft.com/office/drawing/2014/main" id="{9FAFC69C-DB84-449A-916E-3FDAB71744D1}"/>
              </a:ext>
            </a:extLst>
          </p:cNvPr>
          <p:cNvSpPr txBox="1"/>
          <p:nvPr/>
        </p:nvSpPr>
        <p:spPr>
          <a:xfrm>
            <a:off x="10352848" y="4560547"/>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06</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8" name="TextBox 37">
            <a:extLst>
              <a:ext uri="{FF2B5EF4-FFF2-40B4-BE49-F238E27FC236}">
                <a16:creationId xmlns:a16="http://schemas.microsoft.com/office/drawing/2014/main" id="{ED7F72D1-5F42-4DF8-8D82-17B303B4F8D4}"/>
              </a:ext>
            </a:extLst>
          </p:cNvPr>
          <p:cNvSpPr txBox="1"/>
          <p:nvPr/>
        </p:nvSpPr>
        <p:spPr>
          <a:xfrm>
            <a:off x="10352848" y="4912282"/>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07</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9" name="TextBox 38">
            <a:extLst>
              <a:ext uri="{FF2B5EF4-FFF2-40B4-BE49-F238E27FC236}">
                <a16:creationId xmlns:a16="http://schemas.microsoft.com/office/drawing/2014/main" id="{B22D075D-5987-4994-ABEB-610808B44099}"/>
              </a:ext>
            </a:extLst>
          </p:cNvPr>
          <p:cNvSpPr txBox="1"/>
          <p:nvPr/>
        </p:nvSpPr>
        <p:spPr>
          <a:xfrm>
            <a:off x="10352848" y="5264017"/>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08</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40" name="TextBox 39">
            <a:extLst>
              <a:ext uri="{FF2B5EF4-FFF2-40B4-BE49-F238E27FC236}">
                <a16:creationId xmlns:a16="http://schemas.microsoft.com/office/drawing/2014/main" id="{2E0CCA7D-3EE9-49CC-99BA-F8410FDEB19B}"/>
              </a:ext>
            </a:extLst>
          </p:cNvPr>
          <p:cNvSpPr txBox="1"/>
          <p:nvPr/>
        </p:nvSpPr>
        <p:spPr>
          <a:xfrm>
            <a:off x="10352848" y="5615750"/>
            <a:ext cx="405034" cy="246221"/>
          </a:xfrm>
          <a:prstGeom prst="rect">
            <a:avLst/>
          </a:prstGeom>
          <a:noFill/>
        </p:spPr>
        <p:txBody>
          <a:bodyPr wrap="square" rtlCol="0">
            <a:spAutoFit/>
          </a:bodyPr>
          <a:lstStyle/>
          <a:p>
            <a:pPr algn="ctr"/>
            <a:r>
              <a:rPr lang="en-US" sz="1000" b="0" i="0" dirty="0">
                <a:effectLst/>
                <a:latin typeface="Open Sans bold" panose="020B0806030504020204" pitchFamily="34" charset="0"/>
                <a:ea typeface="Open Sans bold" panose="020B0806030504020204" pitchFamily="34" charset="0"/>
                <a:cs typeface="Open Sans bold" panose="020B0806030504020204" pitchFamily="34" charset="0"/>
              </a:rPr>
              <a:t>09</a:t>
            </a:r>
            <a:endParaRPr lang="en-US" sz="10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 name="TextBox 20">
            <a:extLst>
              <a:ext uri="{FF2B5EF4-FFF2-40B4-BE49-F238E27FC236}">
                <a16:creationId xmlns:a16="http://schemas.microsoft.com/office/drawing/2014/main" id="{ECBA071A-EBD3-A2E7-EF5C-71734AE2BA28}"/>
              </a:ext>
            </a:extLst>
          </p:cNvPr>
          <p:cNvSpPr txBox="1"/>
          <p:nvPr/>
        </p:nvSpPr>
        <p:spPr>
          <a:xfrm>
            <a:off x="7827840" y="5793384"/>
            <a:ext cx="2525008" cy="246221"/>
          </a:xfrm>
          <a:prstGeom prst="rect">
            <a:avLst/>
          </a:prstGeom>
          <a:noFill/>
        </p:spPr>
        <p:txBody>
          <a:bodyPr wrap="square" rtlCol="0">
            <a:spAutoFit/>
          </a:bodyPr>
          <a:lstStyle/>
          <a:p>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Calendrier</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et plan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d'actions</a:t>
            </a:r>
            <a:endParaRPr lang="en-US" sz="1000" b="0" i="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30">
            <a:extLst>
              <a:ext uri="{FF2B5EF4-FFF2-40B4-BE49-F238E27FC236}">
                <a16:creationId xmlns:a16="http://schemas.microsoft.com/office/drawing/2014/main" id="{051DB57E-3E60-8FED-DF18-113C87B72166}"/>
              </a:ext>
            </a:extLst>
          </p:cNvPr>
          <p:cNvCxnSpPr>
            <a:cxnSpLocks/>
          </p:cNvCxnSpPr>
          <p:nvPr/>
        </p:nvCxnSpPr>
        <p:spPr>
          <a:xfrm>
            <a:off x="7913447" y="6104623"/>
            <a:ext cx="243038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39">
            <a:extLst>
              <a:ext uri="{FF2B5EF4-FFF2-40B4-BE49-F238E27FC236}">
                <a16:creationId xmlns:a16="http://schemas.microsoft.com/office/drawing/2014/main" id="{B41EC64D-D6E5-3EE6-9E3F-6D414006052D}"/>
              </a:ext>
            </a:extLst>
          </p:cNvPr>
          <p:cNvSpPr txBox="1"/>
          <p:nvPr/>
        </p:nvSpPr>
        <p:spPr>
          <a:xfrm>
            <a:off x="10352848" y="5944776"/>
            <a:ext cx="405034" cy="246221"/>
          </a:xfrm>
          <a:prstGeom prst="rect">
            <a:avLst/>
          </a:prstGeom>
          <a:noFill/>
        </p:spPr>
        <p:txBody>
          <a:bodyPr wrap="square" rtlCol="0">
            <a:spAutoFit/>
          </a:bodyPr>
          <a:lstStyle/>
          <a:p>
            <a:pPr algn="ctr"/>
            <a:r>
              <a:rPr lang="en-US" sz="1000" dirty="0">
                <a:latin typeface="Open Sans bold" panose="020B0806030504020204" pitchFamily="34" charset="0"/>
                <a:ea typeface="Open Sans bold" panose="020B0806030504020204" pitchFamily="34" charset="0"/>
                <a:cs typeface="Open Sans bold" panose="020B0806030504020204" pitchFamily="34" charset="0"/>
              </a:rPr>
              <a:t>10</a:t>
            </a:r>
          </a:p>
        </p:txBody>
      </p:sp>
    </p:spTree>
    <p:extLst>
      <p:ext uri="{BB962C8B-B14F-4D97-AF65-F5344CB8AC3E}">
        <p14:creationId xmlns:p14="http://schemas.microsoft.com/office/powerpoint/2010/main" val="2336305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Target Customers</a:t>
            </a: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61">
            <a:extLst>
              <a:ext uri="{FF2B5EF4-FFF2-40B4-BE49-F238E27FC236}">
                <a16:creationId xmlns:a16="http://schemas.microsoft.com/office/drawing/2014/main" id="{63047F83-D81A-4FDA-9C3B-0F422252D5CF}"/>
              </a:ext>
            </a:extLst>
          </p:cNvPr>
          <p:cNvSpPr>
            <a:spLocks noEditPoints="1"/>
          </p:cNvSpPr>
          <p:nvPr/>
        </p:nvSpPr>
        <p:spPr bwMode="auto">
          <a:xfrm>
            <a:off x="6311344" y="1971675"/>
            <a:ext cx="4235450" cy="4235450"/>
          </a:xfrm>
          <a:custGeom>
            <a:avLst/>
            <a:gdLst>
              <a:gd name="T0" fmla="*/ 776 w 1552"/>
              <a:gd name="T1" fmla="*/ 1552 h 1552"/>
              <a:gd name="T2" fmla="*/ 0 w 1552"/>
              <a:gd name="T3" fmla="*/ 776 h 1552"/>
              <a:gd name="T4" fmla="*/ 776 w 1552"/>
              <a:gd name="T5" fmla="*/ 0 h 1552"/>
              <a:gd name="T6" fmla="*/ 1552 w 1552"/>
              <a:gd name="T7" fmla="*/ 776 h 1552"/>
              <a:gd name="T8" fmla="*/ 776 w 1552"/>
              <a:gd name="T9" fmla="*/ 1552 h 1552"/>
              <a:gd name="T10" fmla="*/ 776 w 1552"/>
              <a:gd name="T11" fmla="*/ 80 h 1552"/>
              <a:gd name="T12" fmla="*/ 80 w 1552"/>
              <a:gd name="T13" fmla="*/ 776 h 1552"/>
              <a:gd name="T14" fmla="*/ 776 w 1552"/>
              <a:gd name="T15" fmla="*/ 1472 h 1552"/>
              <a:gd name="T16" fmla="*/ 1472 w 1552"/>
              <a:gd name="T17" fmla="*/ 776 h 1552"/>
              <a:gd name="T18" fmla="*/ 776 w 1552"/>
              <a:gd name="T19" fmla="*/ 80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2" h="1552">
                <a:moveTo>
                  <a:pt x="776" y="1552"/>
                </a:moveTo>
                <a:cubicBezTo>
                  <a:pt x="348" y="1552"/>
                  <a:pt x="0" y="1204"/>
                  <a:pt x="0" y="776"/>
                </a:cubicBezTo>
                <a:cubicBezTo>
                  <a:pt x="0" y="348"/>
                  <a:pt x="348" y="0"/>
                  <a:pt x="776" y="0"/>
                </a:cubicBezTo>
                <a:cubicBezTo>
                  <a:pt x="1204" y="0"/>
                  <a:pt x="1552" y="348"/>
                  <a:pt x="1552" y="776"/>
                </a:cubicBezTo>
                <a:cubicBezTo>
                  <a:pt x="1552" y="1204"/>
                  <a:pt x="1204" y="1552"/>
                  <a:pt x="776" y="1552"/>
                </a:cubicBezTo>
                <a:close/>
                <a:moveTo>
                  <a:pt x="776" y="80"/>
                </a:moveTo>
                <a:cubicBezTo>
                  <a:pt x="392" y="80"/>
                  <a:pt x="80" y="392"/>
                  <a:pt x="80" y="776"/>
                </a:cubicBezTo>
                <a:cubicBezTo>
                  <a:pt x="80" y="1160"/>
                  <a:pt x="392" y="1472"/>
                  <a:pt x="776" y="1472"/>
                </a:cubicBezTo>
                <a:cubicBezTo>
                  <a:pt x="1160" y="1472"/>
                  <a:pt x="1472" y="1160"/>
                  <a:pt x="1472" y="776"/>
                </a:cubicBezTo>
                <a:cubicBezTo>
                  <a:pt x="1472" y="392"/>
                  <a:pt x="1160" y="80"/>
                  <a:pt x="776" y="8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B3CC734A-4CC5-4D69-9370-B06C2FCBE4BC}"/>
              </a:ext>
            </a:extLst>
          </p:cNvPr>
          <p:cNvSpPr txBox="1"/>
          <p:nvPr/>
        </p:nvSpPr>
        <p:spPr>
          <a:xfrm>
            <a:off x="3076310" y="2170979"/>
            <a:ext cx="1541170" cy="553998"/>
          </a:xfrm>
          <a:prstGeom prst="rect">
            <a:avLst/>
          </a:prstGeom>
          <a:noFill/>
        </p:spPr>
        <p:txBody>
          <a:bodyPr wrap="square" rtlCol="0">
            <a:spAutoFit/>
          </a:bodyPr>
          <a:lstStyle/>
          <a:p>
            <a:r>
              <a:rPr lang="en-US" sz="30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25%</a:t>
            </a:r>
            <a:endParaRPr lang="en-US" sz="30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 name="TextBox 8">
            <a:extLst>
              <a:ext uri="{FF2B5EF4-FFF2-40B4-BE49-F238E27FC236}">
                <a16:creationId xmlns:a16="http://schemas.microsoft.com/office/drawing/2014/main" id="{6EAFB7C5-8E46-4FFF-A29B-8E1458D2AC47}"/>
              </a:ext>
            </a:extLst>
          </p:cNvPr>
          <p:cNvSpPr txBox="1"/>
          <p:nvPr/>
        </p:nvSpPr>
        <p:spPr>
          <a:xfrm>
            <a:off x="3076310" y="2690197"/>
            <a:ext cx="1541170" cy="307777"/>
          </a:xfrm>
          <a:prstGeom prst="rect">
            <a:avLst/>
          </a:prstGeom>
          <a:noFill/>
        </p:spPr>
        <p:txBody>
          <a:bodyPr wrap="square" rtlCol="0">
            <a:spAutoFit/>
          </a:bodyPr>
          <a:lstStyle/>
          <a:p>
            <a:r>
              <a:rPr lang="en-US" sz="1400" b="0" i="0" dirty="0">
                <a:solidFill>
                  <a:srgbClr val="000000"/>
                </a:solidFill>
                <a:effectLst/>
                <a:latin typeface="Open Sans" panose="020B0606030504020204" pitchFamily="34" charset="0"/>
              </a:rPr>
              <a:t>Ordinary</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2" name="Group 131">
            <a:extLst>
              <a:ext uri="{FF2B5EF4-FFF2-40B4-BE49-F238E27FC236}">
                <a16:creationId xmlns:a16="http://schemas.microsoft.com/office/drawing/2014/main" id="{53D9713E-C7DA-4252-BB4C-E7D6752B068E}"/>
              </a:ext>
            </a:extLst>
          </p:cNvPr>
          <p:cNvGrpSpPr/>
          <p:nvPr/>
        </p:nvGrpSpPr>
        <p:grpSpPr>
          <a:xfrm>
            <a:off x="1275319" y="2077914"/>
            <a:ext cx="906305" cy="1013125"/>
            <a:chOff x="1275319" y="2141414"/>
            <a:chExt cx="906305" cy="1013125"/>
          </a:xfrm>
        </p:grpSpPr>
        <p:sp>
          <p:nvSpPr>
            <p:cNvPr id="66" name="Freeform 51">
              <a:extLst>
                <a:ext uri="{FF2B5EF4-FFF2-40B4-BE49-F238E27FC236}">
                  <a16:creationId xmlns:a16="http://schemas.microsoft.com/office/drawing/2014/main" id="{B87CA827-201E-4A7C-9AB0-2185C11753CF}"/>
                </a:ext>
              </a:extLst>
            </p:cNvPr>
            <p:cNvSpPr>
              <a:spLocks/>
            </p:cNvSpPr>
            <p:nvPr/>
          </p:nvSpPr>
          <p:spPr bwMode="auto">
            <a:xfrm>
              <a:off x="1275319" y="2141414"/>
              <a:ext cx="906305" cy="1013125"/>
            </a:xfrm>
            <a:custGeom>
              <a:avLst/>
              <a:gdLst>
                <a:gd name="T0" fmla="*/ 0 w 566"/>
                <a:gd name="T1" fmla="*/ 633 h 633"/>
                <a:gd name="T2" fmla="*/ 566 w 566"/>
                <a:gd name="T3" fmla="*/ 633 h 633"/>
                <a:gd name="T4" fmla="*/ 549 w 566"/>
                <a:gd name="T5" fmla="*/ 467 h 633"/>
                <a:gd name="T6" fmla="*/ 454 w 566"/>
                <a:gd name="T7" fmla="*/ 362 h 633"/>
                <a:gd name="T8" fmla="*/ 328 w 566"/>
                <a:gd name="T9" fmla="*/ 278 h 633"/>
                <a:gd name="T10" fmla="*/ 346 w 566"/>
                <a:gd name="T11" fmla="*/ 225 h 633"/>
                <a:gd name="T12" fmla="*/ 363 w 566"/>
                <a:gd name="T13" fmla="*/ 166 h 633"/>
                <a:gd name="T14" fmla="*/ 365 w 566"/>
                <a:gd name="T15" fmla="*/ 145 h 633"/>
                <a:gd name="T16" fmla="*/ 351 w 566"/>
                <a:gd name="T17" fmla="*/ 49 h 633"/>
                <a:gd name="T18" fmla="*/ 229 w 566"/>
                <a:gd name="T19" fmla="*/ 5 h 633"/>
                <a:gd name="T20" fmla="*/ 180 w 566"/>
                <a:gd name="T21" fmla="*/ 21 h 633"/>
                <a:gd name="T22" fmla="*/ 136 w 566"/>
                <a:gd name="T23" fmla="*/ 142 h 633"/>
                <a:gd name="T24" fmla="*/ 136 w 566"/>
                <a:gd name="T25" fmla="*/ 173 h 633"/>
                <a:gd name="T26" fmla="*/ 150 w 566"/>
                <a:gd name="T27" fmla="*/ 225 h 633"/>
                <a:gd name="T28" fmla="*/ 187 w 566"/>
                <a:gd name="T29" fmla="*/ 308 h 633"/>
                <a:gd name="T30" fmla="*/ 97 w 566"/>
                <a:gd name="T31" fmla="*/ 377 h 633"/>
                <a:gd name="T32" fmla="*/ 14 w 566"/>
                <a:gd name="T33" fmla="*/ 463 h 633"/>
                <a:gd name="T34" fmla="*/ 0 w 566"/>
                <a:gd name="T3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6" h="633">
                  <a:moveTo>
                    <a:pt x="0" y="633"/>
                  </a:moveTo>
                  <a:cubicBezTo>
                    <a:pt x="566" y="633"/>
                    <a:pt x="566" y="633"/>
                    <a:pt x="566" y="633"/>
                  </a:cubicBezTo>
                  <a:cubicBezTo>
                    <a:pt x="566" y="633"/>
                    <a:pt x="554" y="507"/>
                    <a:pt x="549" y="467"/>
                  </a:cubicBezTo>
                  <a:cubicBezTo>
                    <a:pt x="544" y="427"/>
                    <a:pt x="549" y="397"/>
                    <a:pt x="454" y="362"/>
                  </a:cubicBezTo>
                  <a:cubicBezTo>
                    <a:pt x="359" y="327"/>
                    <a:pt x="329" y="318"/>
                    <a:pt x="328" y="278"/>
                  </a:cubicBezTo>
                  <a:cubicBezTo>
                    <a:pt x="327" y="239"/>
                    <a:pt x="334" y="232"/>
                    <a:pt x="346" y="225"/>
                  </a:cubicBezTo>
                  <a:cubicBezTo>
                    <a:pt x="357" y="218"/>
                    <a:pt x="371" y="182"/>
                    <a:pt x="363" y="166"/>
                  </a:cubicBezTo>
                  <a:cubicBezTo>
                    <a:pt x="355" y="150"/>
                    <a:pt x="363" y="154"/>
                    <a:pt x="365" y="145"/>
                  </a:cubicBezTo>
                  <a:cubicBezTo>
                    <a:pt x="368" y="137"/>
                    <a:pt x="368" y="68"/>
                    <a:pt x="351" y="49"/>
                  </a:cubicBezTo>
                  <a:cubicBezTo>
                    <a:pt x="335" y="31"/>
                    <a:pt x="275" y="0"/>
                    <a:pt x="229" y="5"/>
                  </a:cubicBezTo>
                  <a:cubicBezTo>
                    <a:pt x="184" y="9"/>
                    <a:pt x="226" y="20"/>
                    <a:pt x="180" y="21"/>
                  </a:cubicBezTo>
                  <a:cubicBezTo>
                    <a:pt x="134" y="22"/>
                    <a:pt x="128" y="115"/>
                    <a:pt x="136" y="142"/>
                  </a:cubicBezTo>
                  <a:cubicBezTo>
                    <a:pt x="144" y="170"/>
                    <a:pt x="143" y="173"/>
                    <a:pt x="136" y="173"/>
                  </a:cubicBezTo>
                  <a:cubicBezTo>
                    <a:pt x="129" y="172"/>
                    <a:pt x="140" y="205"/>
                    <a:pt x="150" y="225"/>
                  </a:cubicBezTo>
                  <a:cubicBezTo>
                    <a:pt x="160" y="244"/>
                    <a:pt x="196" y="288"/>
                    <a:pt x="187" y="308"/>
                  </a:cubicBezTo>
                  <a:cubicBezTo>
                    <a:pt x="179" y="328"/>
                    <a:pt x="132" y="361"/>
                    <a:pt x="97" y="377"/>
                  </a:cubicBezTo>
                  <a:cubicBezTo>
                    <a:pt x="62" y="393"/>
                    <a:pt x="19" y="421"/>
                    <a:pt x="14" y="463"/>
                  </a:cubicBezTo>
                  <a:cubicBezTo>
                    <a:pt x="8" y="505"/>
                    <a:pt x="0" y="633"/>
                    <a:pt x="0" y="6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52">
              <a:extLst>
                <a:ext uri="{FF2B5EF4-FFF2-40B4-BE49-F238E27FC236}">
                  <a16:creationId xmlns:a16="http://schemas.microsoft.com/office/drawing/2014/main" id="{0C023079-2D66-4996-8F54-7014E94FB758}"/>
                </a:ext>
              </a:extLst>
            </p:cNvPr>
            <p:cNvSpPr>
              <a:spLocks/>
            </p:cNvSpPr>
            <p:nvPr/>
          </p:nvSpPr>
          <p:spPr bwMode="auto">
            <a:xfrm>
              <a:off x="1517179" y="2653351"/>
              <a:ext cx="129664" cy="435348"/>
            </a:xfrm>
            <a:custGeom>
              <a:avLst/>
              <a:gdLst>
                <a:gd name="T0" fmla="*/ 26 w 81"/>
                <a:gd name="T1" fmla="*/ 108 h 272"/>
                <a:gd name="T2" fmla="*/ 49 w 81"/>
                <a:gd name="T3" fmla="*/ 272 h 272"/>
                <a:gd name="T4" fmla="*/ 72 w 81"/>
                <a:gd name="T5" fmla="*/ 104 h 272"/>
                <a:gd name="T6" fmla="*/ 61 w 81"/>
                <a:gd name="T7" fmla="*/ 85 h 272"/>
                <a:gd name="T8" fmla="*/ 81 w 81"/>
                <a:gd name="T9" fmla="*/ 61 h 272"/>
                <a:gd name="T10" fmla="*/ 28 w 81"/>
                <a:gd name="T11" fmla="*/ 0 h 272"/>
                <a:gd name="T12" fmla="*/ 0 w 81"/>
                <a:gd name="T13" fmla="*/ 24 h 272"/>
                <a:gd name="T14" fmla="*/ 9 w 81"/>
                <a:gd name="T15" fmla="*/ 116 h 272"/>
                <a:gd name="T16" fmla="*/ 26 w 81"/>
                <a:gd name="T17" fmla="*/ 10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72">
                  <a:moveTo>
                    <a:pt x="26" y="108"/>
                  </a:moveTo>
                  <a:cubicBezTo>
                    <a:pt x="49" y="272"/>
                    <a:pt x="49" y="272"/>
                    <a:pt x="49" y="272"/>
                  </a:cubicBezTo>
                  <a:cubicBezTo>
                    <a:pt x="72" y="104"/>
                    <a:pt x="72" y="104"/>
                    <a:pt x="72" y="104"/>
                  </a:cubicBezTo>
                  <a:cubicBezTo>
                    <a:pt x="61" y="85"/>
                    <a:pt x="61" y="85"/>
                    <a:pt x="61" y="85"/>
                  </a:cubicBezTo>
                  <a:cubicBezTo>
                    <a:pt x="81" y="61"/>
                    <a:pt x="81" y="61"/>
                    <a:pt x="81" y="61"/>
                  </a:cubicBezTo>
                  <a:cubicBezTo>
                    <a:pt x="28" y="0"/>
                    <a:pt x="28" y="0"/>
                    <a:pt x="28" y="0"/>
                  </a:cubicBezTo>
                  <a:cubicBezTo>
                    <a:pt x="21" y="8"/>
                    <a:pt x="11" y="16"/>
                    <a:pt x="0" y="24"/>
                  </a:cubicBezTo>
                  <a:cubicBezTo>
                    <a:pt x="9" y="116"/>
                    <a:pt x="9" y="116"/>
                    <a:pt x="9" y="116"/>
                  </a:cubicBezTo>
                  <a:lnTo>
                    <a:pt x="26"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3">
              <a:extLst>
                <a:ext uri="{FF2B5EF4-FFF2-40B4-BE49-F238E27FC236}">
                  <a16:creationId xmlns:a16="http://schemas.microsoft.com/office/drawing/2014/main" id="{BEC1C82F-DB28-459D-86D2-CE3D5C143878}"/>
                </a:ext>
              </a:extLst>
            </p:cNvPr>
            <p:cNvSpPr>
              <a:spLocks/>
            </p:cNvSpPr>
            <p:nvPr/>
          </p:nvSpPr>
          <p:spPr bwMode="auto">
            <a:xfrm>
              <a:off x="1685138" y="2629837"/>
              <a:ext cx="182739" cy="464237"/>
            </a:xfrm>
            <a:custGeom>
              <a:avLst/>
              <a:gdLst>
                <a:gd name="T0" fmla="*/ 18 w 114"/>
                <a:gd name="T1" fmla="*/ 96 h 290"/>
                <a:gd name="T2" fmla="*/ 0 w 114"/>
                <a:gd name="T3" fmla="*/ 119 h 290"/>
                <a:gd name="T4" fmla="*/ 0 w 114"/>
                <a:gd name="T5" fmla="*/ 290 h 290"/>
                <a:gd name="T6" fmla="*/ 51 w 114"/>
                <a:gd name="T7" fmla="*/ 117 h 290"/>
                <a:gd name="T8" fmla="*/ 73 w 114"/>
                <a:gd name="T9" fmla="*/ 128 h 290"/>
                <a:gd name="T10" fmla="*/ 114 w 114"/>
                <a:gd name="T11" fmla="*/ 24 h 290"/>
                <a:gd name="T12" fmla="*/ 80 w 114"/>
                <a:gd name="T13" fmla="*/ 0 h 290"/>
                <a:gd name="T14" fmla="*/ 0 w 114"/>
                <a:gd name="T15" fmla="*/ 74 h 290"/>
                <a:gd name="T16" fmla="*/ 18 w 114"/>
                <a:gd name="T17" fmla="*/ 9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90">
                  <a:moveTo>
                    <a:pt x="18" y="96"/>
                  </a:moveTo>
                  <a:cubicBezTo>
                    <a:pt x="0" y="119"/>
                    <a:pt x="0" y="119"/>
                    <a:pt x="0" y="119"/>
                  </a:cubicBezTo>
                  <a:cubicBezTo>
                    <a:pt x="0" y="290"/>
                    <a:pt x="0" y="290"/>
                    <a:pt x="0" y="290"/>
                  </a:cubicBezTo>
                  <a:cubicBezTo>
                    <a:pt x="51" y="117"/>
                    <a:pt x="51" y="117"/>
                    <a:pt x="51" y="117"/>
                  </a:cubicBezTo>
                  <a:cubicBezTo>
                    <a:pt x="73" y="128"/>
                    <a:pt x="73" y="128"/>
                    <a:pt x="73" y="128"/>
                  </a:cubicBezTo>
                  <a:cubicBezTo>
                    <a:pt x="114" y="24"/>
                    <a:pt x="114" y="24"/>
                    <a:pt x="114" y="24"/>
                  </a:cubicBezTo>
                  <a:cubicBezTo>
                    <a:pt x="98" y="16"/>
                    <a:pt x="87" y="9"/>
                    <a:pt x="80" y="0"/>
                  </a:cubicBezTo>
                  <a:cubicBezTo>
                    <a:pt x="0" y="74"/>
                    <a:pt x="0" y="74"/>
                    <a:pt x="0" y="74"/>
                  </a:cubicBezTo>
                  <a:lnTo>
                    <a:pt x="1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7" name="Freeform 57">
            <a:extLst>
              <a:ext uri="{FF2B5EF4-FFF2-40B4-BE49-F238E27FC236}">
                <a16:creationId xmlns:a16="http://schemas.microsoft.com/office/drawing/2014/main" id="{50C09EFD-EC53-4099-BAA9-6C62E3A2286A}"/>
              </a:ext>
            </a:extLst>
          </p:cNvPr>
          <p:cNvSpPr>
            <a:spLocks noEditPoints="1"/>
          </p:cNvSpPr>
          <p:nvPr/>
        </p:nvSpPr>
        <p:spPr bwMode="auto">
          <a:xfrm>
            <a:off x="7149544" y="2628897"/>
            <a:ext cx="2559050" cy="4041774"/>
          </a:xfrm>
          <a:custGeom>
            <a:avLst/>
            <a:gdLst>
              <a:gd name="T0" fmla="*/ 1035 w 1072"/>
              <a:gd name="T1" fmla="*/ 601 h 1695"/>
              <a:gd name="T2" fmla="*/ 898 w 1072"/>
              <a:gd name="T3" fmla="*/ 286 h 1695"/>
              <a:gd name="T4" fmla="*/ 775 w 1072"/>
              <a:gd name="T5" fmla="*/ 151 h 1695"/>
              <a:gd name="T6" fmla="*/ 731 w 1072"/>
              <a:gd name="T7" fmla="*/ 365 h 1695"/>
              <a:gd name="T8" fmla="*/ 588 w 1072"/>
              <a:gd name="T9" fmla="*/ 661 h 1695"/>
              <a:gd name="T10" fmla="*/ 528 w 1072"/>
              <a:gd name="T11" fmla="*/ 490 h 1695"/>
              <a:gd name="T12" fmla="*/ 363 w 1072"/>
              <a:gd name="T13" fmla="*/ 254 h 1695"/>
              <a:gd name="T14" fmla="*/ 345 w 1072"/>
              <a:gd name="T15" fmla="*/ 49 h 1695"/>
              <a:gd name="T16" fmla="*/ 196 w 1072"/>
              <a:gd name="T17" fmla="*/ 194 h 1695"/>
              <a:gd name="T18" fmla="*/ 30 w 1072"/>
              <a:gd name="T19" fmla="*/ 493 h 1695"/>
              <a:gd name="T20" fmla="*/ 54 w 1072"/>
              <a:gd name="T21" fmla="*/ 977 h 1695"/>
              <a:gd name="T22" fmla="*/ 111 w 1072"/>
              <a:gd name="T23" fmla="*/ 955 h 1695"/>
              <a:gd name="T24" fmla="*/ 118 w 1072"/>
              <a:gd name="T25" fmla="*/ 555 h 1695"/>
              <a:gd name="T26" fmla="*/ 141 w 1072"/>
              <a:gd name="T27" fmla="*/ 721 h 1695"/>
              <a:gd name="T28" fmla="*/ 137 w 1072"/>
              <a:gd name="T29" fmla="*/ 983 h 1695"/>
              <a:gd name="T30" fmla="*/ 179 w 1072"/>
              <a:gd name="T31" fmla="*/ 1423 h 1695"/>
              <a:gd name="T32" fmla="*/ 210 w 1072"/>
              <a:gd name="T33" fmla="*/ 1574 h 1695"/>
              <a:gd name="T34" fmla="*/ 210 w 1072"/>
              <a:gd name="T35" fmla="*/ 1623 h 1695"/>
              <a:gd name="T36" fmla="*/ 299 w 1072"/>
              <a:gd name="T37" fmla="*/ 1662 h 1695"/>
              <a:gd name="T38" fmla="*/ 309 w 1072"/>
              <a:gd name="T39" fmla="*/ 1567 h 1695"/>
              <a:gd name="T40" fmla="*/ 297 w 1072"/>
              <a:gd name="T41" fmla="*/ 1211 h 1695"/>
              <a:gd name="T42" fmla="*/ 367 w 1072"/>
              <a:gd name="T43" fmla="*/ 1141 h 1695"/>
              <a:gd name="T44" fmla="*/ 338 w 1072"/>
              <a:gd name="T45" fmla="*/ 1312 h 1695"/>
              <a:gd name="T46" fmla="*/ 391 w 1072"/>
              <a:gd name="T47" fmla="*/ 1528 h 1695"/>
              <a:gd name="T48" fmla="*/ 457 w 1072"/>
              <a:gd name="T49" fmla="*/ 1355 h 1695"/>
              <a:gd name="T50" fmla="*/ 506 w 1072"/>
              <a:gd name="T51" fmla="*/ 1170 h 1695"/>
              <a:gd name="T52" fmla="*/ 498 w 1072"/>
              <a:gd name="T53" fmla="*/ 915 h 1695"/>
              <a:gd name="T54" fmla="*/ 706 w 1072"/>
              <a:gd name="T55" fmla="*/ 559 h 1695"/>
              <a:gd name="T56" fmla="*/ 731 w 1072"/>
              <a:gd name="T57" fmla="*/ 660 h 1695"/>
              <a:gd name="T58" fmla="*/ 757 w 1072"/>
              <a:gd name="T59" fmla="*/ 1355 h 1695"/>
              <a:gd name="T60" fmla="*/ 798 w 1072"/>
              <a:gd name="T61" fmla="*/ 1539 h 1695"/>
              <a:gd name="T62" fmla="*/ 816 w 1072"/>
              <a:gd name="T63" fmla="*/ 1405 h 1695"/>
              <a:gd name="T64" fmla="*/ 832 w 1072"/>
              <a:gd name="T65" fmla="*/ 1539 h 1695"/>
              <a:gd name="T66" fmla="*/ 882 w 1072"/>
              <a:gd name="T67" fmla="*/ 1471 h 1695"/>
              <a:gd name="T68" fmla="*/ 872 w 1072"/>
              <a:gd name="T69" fmla="*/ 1117 h 1695"/>
              <a:gd name="T70" fmla="*/ 926 w 1072"/>
              <a:gd name="T71" fmla="*/ 635 h 1695"/>
              <a:gd name="T72" fmla="*/ 1014 w 1072"/>
              <a:gd name="T73" fmla="*/ 723 h 1695"/>
              <a:gd name="T74" fmla="*/ 1030 w 1072"/>
              <a:gd name="T75" fmla="*/ 801 h 1695"/>
              <a:gd name="T76" fmla="*/ 1067 w 1072"/>
              <a:gd name="T77" fmla="*/ 761 h 1695"/>
              <a:gd name="T78" fmla="*/ 455 w 1072"/>
              <a:gd name="T79" fmla="*/ 512 h 1695"/>
              <a:gd name="T80" fmla="*/ 498 w 1072"/>
              <a:gd name="T81" fmla="*/ 764 h 1695"/>
              <a:gd name="T82" fmla="*/ 504 w 1072"/>
              <a:gd name="T83" fmla="*/ 848 h 1695"/>
              <a:gd name="T84" fmla="*/ 493 w 1072"/>
              <a:gd name="T85" fmla="*/ 838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2" h="1695">
                <a:moveTo>
                  <a:pt x="1067" y="761"/>
                </a:moveTo>
                <a:cubicBezTo>
                  <a:pt x="1062" y="742"/>
                  <a:pt x="1072" y="753"/>
                  <a:pt x="1049" y="701"/>
                </a:cubicBezTo>
                <a:cubicBezTo>
                  <a:pt x="1049" y="701"/>
                  <a:pt x="1053" y="628"/>
                  <a:pt x="1035" y="601"/>
                </a:cubicBezTo>
                <a:cubicBezTo>
                  <a:pt x="1016" y="574"/>
                  <a:pt x="1005" y="504"/>
                  <a:pt x="1005" y="468"/>
                </a:cubicBezTo>
                <a:cubicBezTo>
                  <a:pt x="1006" y="432"/>
                  <a:pt x="1012" y="380"/>
                  <a:pt x="931" y="359"/>
                </a:cubicBezTo>
                <a:cubicBezTo>
                  <a:pt x="851" y="338"/>
                  <a:pt x="889" y="310"/>
                  <a:pt x="898" y="286"/>
                </a:cubicBezTo>
                <a:cubicBezTo>
                  <a:pt x="907" y="263"/>
                  <a:pt x="916" y="229"/>
                  <a:pt x="907" y="215"/>
                </a:cubicBezTo>
                <a:cubicBezTo>
                  <a:pt x="897" y="202"/>
                  <a:pt x="899" y="132"/>
                  <a:pt x="839" y="128"/>
                </a:cubicBezTo>
                <a:cubicBezTo>
                  <a:pt x="778" y="123"/>
                  <a:pt x="790" y="152"/>
                  <a:pt x="775" y="151"/>
                </a:cubicBezTo>
                <a:cubicBezTo>
                  <a:pt x="760" y="150"/>
                  <a:pt x="747" y="188"/>
                  <a:pt x="746" y="214"/>
                </a:cubicBezTo>
                <a:cubicBezTo>
                  <a:pt x="746" y="239"/>
                  <a:pt x="729" y="270"/>
                  <a:pt x="723" y="290"/>
                </a:cubicBezTo>
                <a:cubicBezTo>
                  <a:pt x="717" y="310"/>
                  <a:pt x="737" y="357"/>
                  <a:pt x="731" y="365"/>
                </a:cubicBezTo>
                <a:cubicBezTo>
                  <a:pt x="724" y="372"/>
                  <a:pt x="670" y="391"/>
                  <a:pt x="666" y="496"/>
                </a:cubicBezTo>
                <a:cubicBezTo>
                  <a:pt x="666" y="496"/>
                  <a:pt x="661" y="554"/>
                  <a:pt x="641" y="573"/>
                </a:cubicBezTo>
                <a:cubicBezTo>
                  <a:pt x="621" y="593"/>
                  <a:pt x="597" y="628"/>
                  <a:pt x="588" y="661"/>
                </a:cubicBezTo>
                <a:cubicBezTo>
                  <a:pt x="580" y="691"/>
                  <a:pt x="577" y="727"/>
                  <a:pt x="555" y="746"/>
                </a:cubicBezTo>
                <a:cubicBezTo>
                  <a:pt x="549" y="733"/>
                  <a:pt x="543" y="717"/>
                  <a:pt x="555" y="647"/>
                </a:cubicBezTo>
                <a:cubicBezTo>
                  <a:pt x="568" y="568"/>
                  <a:pt x="523" y="499"/>
                  <a:pt x="528" y="490"/>
                </a:cubicBezTo>
                <a:cubicBezTo>
                  <a:pt x="533" y="481"/>
                  <a:pt x="567" y="501"/>
                  <a:pt x="519" y="411"/>
                </a:cubicBezTo>
                <a:cubicBezTo>
                  <a:pt x="471" y="321"/>
                  <a:pt x="482" y="273"/>
                  <a:pt x="424" y="267"/>
                </a:cubicBezTo>
                <a:cubicBezTo>
                  <a:pt x="366" y="261"/>
                  <a:pt x="399" y="253"/>
                  <a:pt x="363" y="254"/>
                </a:cubicBezTo>
                <a:cubicBezTo>
                  <a:pt x="327" y="255"/>
                  <a:pt x="318" y="229"/>
                  <a:pt x="331" y="206"/>
                </a:cubicBezTo>
                <a:cubicBezTo>
                  <a:pt x="344" y="183"/>
                  <a:pt x="359" y="147"/>
                  <a:pt x="354" y="131"/>
                </a:cubicBezTo>
                <a:cubicBezTo>
                  <a:pt x="349" y="115"/>
                  <a:pt x="347" y="96"/>
                  <a:pt x="345" y="49"/>
                </a:cubicBezTo>
                <a:cubicBezTo>
                  <a:pt x="343" y="2"/>
                  <a:pt x="263" y="0"/>
                  <a:pt x="221" y="14"/>
                </a:cubicBezTo>
                <a:cubicBezTo>
                  <a:pt x="179" y="28"/>
                  <a:pt x="188" y="118"/>
                  <a:pt x="185" y="134"/>
                </a:cubicBezTo>
                <a:cubicBezTo>
                  <a:pt x="182" y="150"/>
                  <a:pt x="182" y="166"/>
                  <a:pt x="196" y="194"/>
                </a:cubicBezTo>
                <a:cubicBezTo>
                  <a:pt x="210" y="222"/>
                  <a:pt x="223" y="237"/>
                  <a:pt x="205" y="248"/>
                </a:cubicBezTo>
                <a:cubicBezTo>
                  <a:pt x="187" y="259"/>
                  <a:pt x="89" y="300"/>
                  <a:pt x="76" y="319"/>
                </a:cubicBezTo>
                <a:cubicBezTo>
                  <a:pt x="63" y="338"/>
                  <a:pt x="18" y="480"/>
                  <a:pt x="30" y="493"/>
                </a:cubicBezTo>
                <a:cubicBezTo>
                  <a:pt x="42" y="506"/>
                  <a:pt x="69" y="517"/>
                  <a:pt x="46" y="583"/>
                </a:cubicBezTo>
                <a:cubicBezTo>
                  <a:pt x="23" y="649"/>
                  <a:pt x="25" y="759"/>
                  <a:pt x="29" y="808"/>
                </a:cubicBezTo>
                <a:cubicBezTo>
                  <a:pt x="33" y="857"/>
                  <a:pt x="0" y="910"/>
                  <a:pt x="54" y="977"/>
                </a:cubicBezTo>
                <a:cubicBezTo>
                  <a:pt x="108" y="1044"/>
                  <a:pt x="98" y="994"/>
                  <a:pt x="93" y="984"/>
                </a:cubicBezTo>
                <a:cubicBezTo>
                  <a:pt x="88" y="974"/>
                  <a:pt x="68" y="958"/>
                  <a:pt x="72" y="926"/>
                </a:cubicBezTo>
                <a:cubicBezTo>
                  <a:pt x="76" y="894"/>
                  <a:pt x="93" y="945"/>
                  <a:pt x="111" y="955"/>
                </a:cubicBezTo>
                <a:cubicBezTo>
                  <a:pt x="129" y="965"/>
                  <a:pt x="80" y="852"/>
                  <a:pt x="68" y="840"/>
                </a:cubicBezTo>
                <a:cubicBezTo>
                  <a:pt x="56" y="828"/>
                  <a:pt x="85" y="707"/>
                  <a:pt x="91" y="688"/>
                </a:cubicBezTo>
                <a:cubicBezTo>
                  <a:pt x="98" y="669"/>
                  <a:pt x="115" y="578"/>
                  <a:pt x="118" y="555"/>
                </a:cubicBezTo>
                <a:cubicBezTo>
                  <a:pt x="121" y="533"/>
                  <a:pt x="147" y="587"/>
                  <a:pt x="140" y="598"/>
                </a:cubicBezTo>
                <a:cubicBezTo>
                  <a:pt x="133" y="609"/>
                  <a:pt x="135" y="659"/>
                  <a:pt x="133" y="687"/>
                </a:cubicBezTo>
                <a:cubicBezTo>
                  <a:pt x="131" y="714"/>
                  <a:pt x="148" y="710"/>
                  <a:pt x="141" y="721"/>
                </a:cubicBezTo>
                <a:cubicBezTo>
                  <a:pt x="134" y="731"/>
                  <a:pt x="121" y="743"/>
                  <a:pt x="122" y="775"/>
                </a:cubicBezTo>
                <a:cubicBezTo>
                  <a:pt x="124" y="807"/>
                  <a:pt x="160" y="767"/>
                  <a:pt x="144" y="795"/>
                </a:cubicBezTo>
                <a:cubicBezTo>
                  <a:pt x="127" y="822"/>
                  <a:pt x="123" y="916"/>
                  <a:pt x="137" y="983"/>
                </a:cubicBezTo>
                <a:cubicBezTo>
                  <a:pt x="151" y="1051"/>
                  <a:pt x="162" y="1225"/>
                  <a:pt x="164" y="1243"/>
                </a:cubicBezTo>
                <a:cubicBezTo>
                  <a:pt x="165" y="1260"/>
                  <a:pt x="183" y="1252"/>
                  <a:pt x="179" y="1271"/>
                </a:cubicBezTo>
                <a:cubicBezTo>
                  <a:pt x="175" y="1290"/>
                  <a:pt x="176" y="1381"/>
                  <a:pt x="179" y="1423"/>
                </a:cubicBezTo>
                <a:cubicBezTo>
                  <a:pt x="181" y="1466"/>
                  <a:pt x="202" y="1547"/>
                  <a:pt x="201" y="1549"/>
                </a:cubicBezTo>
                <a:cubicBezTo>
                  <a:pt x="199" y="1551"/>
                  <a:pt x="178" y="1552"/>
                  <a:pt x="186" y="1570"/>
                </a:cubicBezTo>
                <a:cubicBezTo>
                  <a:pt x="194" y="1588"/>
                  <a:pt x="203" y="1573"/>
                  <a:pt x="210" y="1574"/>
                </a:cubicBezTo>
                <a:cubicBezTo>
                  <a:pt x="218" y="1575"/>
                  <a:pt x="216" y="1580"/>
                  <a:pt x="211" y="1583"/>
                </a:cubicBezTo>
                <a:cubicBezTo>
                  <a:pt x="207" y="1587"/>
                  <a:pt x="202" y="1590"/>
                  <a:pt x="210" y="1597"/>
                </a:cubicBezTo>
                <a:cubicBezTo>
                  <a:pt x="219" y="1604"/>
                  <a:pt x="215" y="1603"/>
                  <a:pt x="210" y="1623"/>
                </a:cubicBezTo>
                <a:cubicBezTo>
                  <a:pt x="205" y="1643"/>
                  <a:pt x="190" y="1649"/>
                  <a:pt x="196" y="1672"/>
                </a:cubicBezTo>
                <a:cubicBezTo>
                  <a:pt x="203" y="1695"/>
                  <a:pt x="233" y="1695"/>
                  <a:pt x="265" y="1691"/>
                </a:cubicBezTo>
                <a:cubicBezTo>
                  <a:pt x="298" y="1688"/>
                  <a:pt x="280" y="1673"/>
                  <a:pt x="299" y="1662"/>
                </a:cubicBezTo>
                <a:cubicBezTo>
                  <a:pt x="318" y="1651"/>
                  <a:pt x="310" y="1628"/>
                  <a:pt x="303" y="1620"/>
                </a:cubicBezTo>
                <a:cubicBezTo>
                  <a:pt x="296" y="1611"/>
                  <a:pt x="309" y="1609"/>
                  <a:pt x="309" y="1606"/>
                </a:cubicBezTo>
                <a:cubicBezTo>
                  <a:pt x="309" y="1602"/>
                  <a:pt x="304" y="1567"/>
                  <a:pt x="309" y="1567"/>
                </a:cubicBezTo>
                <a:cubicBezTo>
                  <a:pt x="314" y="1567"/>
                  <a:pt x="314" y="1517"/>
                  <a:pt x="314" y="1517"/>
                </a:cubicBezTo>
                <a:cubicBezTo>
                  <a:pt x="314" y="1512"/>
                  <a:pt x="297" y="1350"/>
                  <a:pt x="296" y="1303"/>
                </a:cubicBezTo>
                <a:cubicBezTo>
                  <a:pt x="295" y="1256"/>
                  <a:pt x="285" y="1247"/>
                  <a:pt x="297" y="1211"/>
                </a:cubicBezTo>
                <a:cubicBezTo>
                  <a:pt x="309" y="1175"/>
                  <a:pt x="306" y="1071"/>
                  <a:pt x="314" y="1034"/>
                </a:cubicBezTo>
                <a:cubicBezTo>
                  <a:pt x="322" y="997"/>
                  <a:pt x="339" y="1039"/>
                  <a:pt x="349" y="1072"/>
                </a:cubicBezTo>
                <a:cubicBezTo>
                  <a:pt x="359" y="1105"/>
                  <a:pt x="358" y="1101"/>
                  <a:pt x="367" y="1141"/>
                </a:cubicBezTo>
                <a:cubicBezTo>
                  <a:pt x="376" y="1181"/>
                  <a:pt x="355" y="1162"/>
                  <a:pt x="376" y="1182"/>
                </a:cubicBezTo>
                <a:cubicBezTo>
                  <a:pt x="397" y="1202"/>
                  <a:pt x="378" y="1192"/>
                  <a:pt x="372" y="1226"/>
                </a:cubicBezTo>
                <a:cubicBezTo>
                  <a:pt x="366" y="1260"/>
                  <a:pt x="374" y="1290"/>
                  <a:pt x="338" y="1312"/>
                </a:cubicBezTo>
                <a:cubicBezTo>
                  <a:pt x="302" y="1334"/>
                  <a:pt x="334" y="1347"/>
                  <a:pt x="323" y="1366"/>
                </a:cubicBezTo>
                <a:cubicBezTo>
                  <a:pt x="312" y="1385"/>
                  <a:pt x="304" y="1363"/>
                  <a:pt x="350" y="1428"/>
                </a:cubicBezTo>
                <a:cubicBezTo>
                  <a:pt x="396" y="1493"/>
                  <a:pt x="356" y="1481"/>
                  <a:pt x="391" y="1528"/>
                </a:cubicBezTo>
                <a:cubicBezTo>
                  <a:pt x="426" y="1575"/>
                  <a:pt x="461" y="1562"/>
                  <a:pt x="472" y="1542"/>
                </a:cubicBezTo>
                <a:cubicBezTo>
                  <a:pt x="483" y="1522"/>
                  <a:pt x="453" y="1477"/>
                  <a:pt x="440" y="1439"/>
                </a:cubicBezTo>
                <a:cubicBezTo>
                  <a:pt x="427" y="1401"/>
                  <a:pt x="445" y="1375"/>
                  <a:pt x="457" y="1355"/>
                </a:cubicBezTo>
                <a:cubicBezTo>
                  <a:pt x="469" y="1335"/>
                  <a:pt x="464" y="1334"/>
                  <a:pt x="463" y="1300"/>
                </a:cubicBezTo>
                <a:cubicBezTo>
                  <a:pt x="462" y="1266"/>
                  <a:pt x="493" y="1273"/>
                  <a:pt x="496" y="1225"/>
                </a:cubicBezTo>
                <a:cubicBezTo>
                  <a:pt x="499" y="1177"/>
                  <a:pt x="518" y="1210"/>
                  <a:pt x="506" y="1170"/>
                </a:cubicBezTo>
                <a:cubicBezTo>
                  <a:pt x="494" y="1130"/>
                  <a:pt x="527" y="1124"/>
                  <a:pt x="516" y="1099"/>
                </a:cubicBezTo>
                <a:cubicBezTo>
                  <a:pt x="505" y="1074"/>
                  <a:pt x="505" y="1058"/>
                  <a:pt x="496" y="996"/>
                </a:cubicBezTo>
                <a:cubicBezTo>
                  <a:pt x="487" y="934"/>
                  <a:pt x="498" y="915"/>
                  <a:pt x="498" y="915"/>
                </a:cubicBezTo>
                <a:cubicBezTo>
                  <a:pt x="570" y="906"/>
                  <a:pt x="563" y="845"/>
                  <a:pt x="559" y="816"/>
                </a:cubicBezTo>
                <a:cubicBezTo>
                  <a:pt x="571" y="794"/>
                  <a:pt x="601" y="738"/>
                  <a:pt x="636" y="696"/>
                </a:cubicBezTo>
                <a:cubicBezTo>
                  <a:pt x="680" y="643"/>
                  <a:pt x="668" y="623"/>
                  <a:pt x="706" y="559"/>
                </a:cubicBezTo>
                <a:cubicBezTo>
                  <a:pt x="706" y="559"/>
                  <a:pt x="719" y="515"/>
                  <a:pt x="724" y="543"/>
                </a:cubicBezTo>
                <a:cubicBezTo>
                  <a:pt x="730" y="570"/>
                  <a:pt x="734" y="558"/>
                  <a:pt x="736" y="582"/>
                </a:cubicBezTo>
                <a:cubicBezTo>
                  <a:pt x="738" y="606"/>
                  <a:pt x="741" y="642"/>
                  <a:pt x="731" y="660"/>
                </a:cubicBezTo>
                <a:cubicBezTo>
                  <a:pt x="721" y="678"/>
                  <a:pt x="687" y="789"/>
                  <a:pt x="701" y="867"/>
                </a:cubicBezTo>
                <a:cubicBezTo>
                  <a:pt x="715" y="945"/>
                  <a:pt x="744" y="1040"/>
                  <a:pt x="765" y="1082"/>
                </a:cubicBezTo>
                <a:cubicBezTo>
                  <a:pt x="786" y="1124"/>
                  <a:pt x="755" y="1303"/>
                  <a:pt x="757" y="1355"/>
                </a:cubicBezTo>
                <a:cubicBezTo>
                  <a:pt x="759" y="1408"/>
                  <a:pt x="718" y="1395"/>
                  <a:pt x="730" y="1429"/>
                </a:cubicBezTo>
                <a:cubicBezTo>
                  <a:pt x="743" y="1462"/>
                  <a:pt x="763" y="1472"/>
                  <a:pt x="760" y="1496"/>
                </a:cubicBezTo>
                <a:cubicBezTo>
                  <a:pt x="756" y="1520"/>
                  <a:pt x="764" y="1543"/>
                  <a:pt x="798" y="1539"/>
                </a:cubicBezTo>
                <a:cubicBezTo>
                  <a:pt x="832" y="1535"/>
                  <a:pt x="818" y="1492"/>
                  <a:pt x="810" y="1465"/>
                </a:cubicBezTo>
                <a:cubicBezTo>
                  <a:pt x="803" y="1437"/>
                  <a:pt x="774" y="1421"/>
                  <a:pt x="789" y="1395"/>
                </a:cubicBezTo>
                <a:cubicBezTo>
                  <a:pt x="804" y="1368"/>
                  <a:pt x="805" y="1359"/>
                  <a:pt x="816" y="1405"/>
                </a:cubicBezTo>
                <a:cubicBezTo>
                  <a:pt x="828" y="1452"/>
                  <a:pt x="830" y="1460"/>
                  <a:pt x="828" y="1476"/>
                </a:cubicBezTo>
                <a:cubicBezTo>
                  <a:pt x="825" y="1492"/>
                  <a:pt x="834" y="1495"/>
                  <a:pt x="837" y="1505"/>
                </a:cubicBezTo>
                <a:cubicBezTo>
                  <a:pt x="840" y="1516"/>
                  <a:pt x="832" y="1511"/>
                  <a:pt x="832" y="1539"/>
                </a:cubicBezTo>
                <a:cubicBezTo>
                  <a:pt x="832" y="1567"/>
                  <a:pt x="825" y="1631"/>
                  <a:pt x="862" y="1623"/>
                </a:cubicBezTo>
                <a:cubicBezTo>
                  <a:pt x="898" y="1614"/>
                  <a:pt x="914" y="1622"/>
                  <a:pt x="906" y="1575"/>
                </a:cubicBezTo>
                <a:cubicBezTo>
                  <a:pt x="897" y="1527"/>
                  <a:pt x="878" y="1501"/>
                  <a:pt x="882" y="1471"/>
                </a:cubicBezTo>
                <a:cubicBezTo>
                  <a:pt x="886" y="1441"/>
                  <a:pt x="862" y="1456"/>
                  <a:pt x="864" y="1407"/>
                </a:cubicBezTo>
                <a:cubicBezTo>
                  <a:pt x="865" y="1357"/>
                  <a:pt x="866" y="1249"/>
                  <a:pt x="854" y="1213"/>
                </a:cubicBezTo>
                <a:cubicBezTo>
                  <a:pt x="842" y="1177"/>
                  <a:pt x="862" y="1159"/>
                  <a:pt x="872" y="1117"/>
                </a:cubicBezTo>
                <a:cubicBezTo>
                  <a:pt x="882" y="1075"/>
                  <a:pt x="924" y="973"/>
                  <a:pt x="935" y="951"/>
                </a:cubicBezTo>
                <a:cubicBezTo>
                  <a:pt x="946" y="930"/>
                  <a:pt x="980" y="787"/>
                  <a:pt x="929" y="665"/>
                </a:cubicBezTo>
                <a:cubicBezTo>
                  <a:pt x="929" y="665"/>
                  <a:pt x="918" y="653"/>
                  <a:pt x="926" y="635"/>
                </a:cubicBezTo>
                <a:cubicBezTo>
                  <a:pt x="933" y="617"/>
                  <a:pt x="954" y="515"/>
                  <a:pt x="963" y="550"/>
                </a:cubicBezTo>
                <a:cubicBezTo>
                  <a:pt x="972" y="585"/>
                  <a:pt x="982" y="648"/>
                  <a:pt x="998" y="669"/>
                </a:cubicBezTo>
                <a:cubicBezTo>
                  <a:pt x="1015" y="689"/>
                  <a:pt x="1023" y="701"/>
                  <a:pt x="1014" y="723"/>
                </a:cubicBezTo>
                <a:cubicBezTo>
                  <a:pt x="1006" y="745"/>
                  <a:pt x="1012" y="786"/>
                  <a:pt x="1023" y="751"/>
                </a:cubicBezTo>
                <a:cubicBezTo>
                  <a:pt x="1034" y="717"/>
                  <a:pt x="1043" y="751"/>
                  <a:pt x="1038" y="759"/>
                </a:cubicBezTo>
                <a:cubicBezTo>
                  <a:pt x="1034" y="766"/>
                  <a:pt x="986" y="799"/>
                  <a:pt x="1030" y="801"/>
                </a:cubicBezTo>
                <a:cubicBezTo>
                  <a:pt x="1030" y="801"/>
                  <a:pt x="1036" y="798"/>
                  <a:pt x="1040" y="804"/>
                </a:cubicBezTo>
                <a:cubicBezTo>
                  <a:pt x="1044" y="810"/>
                  <a:pt x="1045" y="802"/>
                  <a:pt x="1050" y="794"/>
                </a:cubicBezTo>
                <a:cubicBezTo>
                  <a:pt x="1056" y="785"/>
                  <a:pt x="1071" y="779"/>
                  <a:pt x="1067" y="761"/>
                </a:cubicBezTo>
                <a:close/>
                <a:moveTo>
                  <a:pt x="479" y="785"/>
                </a:moveTo>
                <a:cubicBezTo>
                  <a:pt x="475" y="721"/>
                  <a:pt x="460" y="736"/>
                  <a:pt x="455" y="668"/>
                </a:cubicBezTo>
                <a:cubicBezTo>
                  <a:pt x="450" y="600"/>
                  <a:pt x="455" y="512"/>
                  <a:pt x="455" y="512"/>
                </a:cubicBezTo>
                <a:cubicBezTo>
                  <a:pt x="481" y="524"/>
                  <a:pt x="500" y="699"/>
                  <a:pt x="500" y="713"/>
                </a:cubicBezTo>
                <a:cubicBezTo>
                  <a:pt x="501" y="728"/>
                  <a:pt x="496" y="736"/>
                  <a:pt x="493" y="748"/>
                </a:cubicBezTo>
                <a:cubicBezTo>
                  <a:pt x="490" y="760"/>
                  <a:pt x="503" y="757"/>
                  <a:pt x="498" y="764"/>
                </a:cubicBezTo>
                <a:cubicBezTo>
                  <a:pt x="493" y="771"/>
                  <a:pt x="492" y="779"/>
                  <a:pt x="486" y="789"/>
                </a:cubicBezTo>
                <a:cubicBezTo>
                  <a:pt x="481" y="799"/>
                  <a:pt x="479" y="785"/>
                  <a:pt x="479" y="785"/>
                </a:cubicBezTo>
                <a:close/>
                <a:moveTo>
                  <a:pt x="504" y="848"/>
                </a:moveTo>
                <a:cubicBezTo>
                  <a:pt x="501" y="858"/>
                  <a:pt x="499" y="862"/>
                  <a:pt x="497" y="868"/>
                </a:cubicBezTo>
                <a:cubicBezTo>
                  <a:pt x="494" y="874"/>
                  <a:pt x="488" y="888"/>
                  <a:pt x="486" y="871"/>
                </a:cubicBezTo>
                <a:cubicBezTo>
                  <a:pt x="484" y="853"/>
                  <a:pt x="487" y="843"/>
                  <a:pt x="493" y="838"/>
                </a:cubicBezTo>
                <a:cubicBezTo>
                  <a:pt x="493" y="838"/>
                  <a:pt x="507" y="839"/>
                  <a:pt x="504" y="8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Oval 62">
            <a:extLst>
              <a:ext uri="{FF2B5EF4-FFF2-40B4-BE49-F238E27FC236}">
                <a16:creationId xmlns:a16="http://schemas.microsoft.com/office/drawing/2014/main" id="{EAC27188-B0AA-489C-8E05-21148EDB0463}"/>
              </a:ext>
            </a:extLst>
          </p:cNvPr>
          <p:cNvSpPr>
            <a:spLocks noChangeArrowheads="1"/>
          </p:cNvSpPr>
          <p:nvPr/>
        </p:nvSpPr>
        <p:spPr bwMode="auto">
          <a:xfrm>
            <a:off x="5883036" y="1497488"/>
            <a:ext cx="1494790" cy="149129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Oval 63">
            <a:extLst>
              <a:ext uri="{FF2B5EF4-FFF2-40B4-BE49-F238E27FC236}">
                <a16:creationId xmlns:a16="http://schemas.microsoft.com/office/drawing/2014/main" id="{20F082F5-0D9F-4ABB-8F79-FA6528DE742D}"/>
              </a:ext>
            </a:extLst>
          </p:cNvPr>
          <p:cNvSpPr>
            <a:spLocks noChangeArrowheads="1"/>
          </p:cNvSpPr>
          <p:nvPr/>
        </p:nvSpPr>
        <p:spPr bwMode="auto">
          <a:xfrm>
            <a:off x="9477136" y="1497488"/>
            <a:ext cx="1494790" cy="149129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TextBox 92">
            <a:extLst>
              <a:ext uri="{FF2B5EF4-FFF2-40B4-BE49-F238E27FC236}">
                <a16:creationId xmlns:a16="http://schemas.microsoft.com/office/drawing/2014/main" id="{554B2CC6-9F36-4FAE-9FC4-B0CD89FB1064}"/>
              </a:ext>
            </a:extLst>
          </p:cNvPr>
          <p:cNvSpPr txBox="1"/>
          <p:nvPr/>
        </p:nvSpPr>
        <p:spPr>
          <a:xfrm>
            <a:off x="5993583" y="2074899"/>
            <a:ext cx="1273696" cy="553998"/>
          </a:xfrm>
          <a:prstGeom prst="rect">
            <a:avLst/>
          </a:prstGeom>
          <a:noFill/>
        </p:spPr>
        <p:txBody>
          <a:bodyPr wrap="square" rtlCol="0">
            <a:spAutoFit/>
          </a:bodyPr>
          <a:lstStyle/>
          <a:p>
            <a:pPr algn="ctr"/>
            <a:r>
              <a:rPr lang="en-US" sz="30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60%</a:t>
            </a:r>
            <a:endParaRPr lang="en-US" sz="30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4" name="TextBox 93">
            <a:extLst>
              <a:ext uri="{FF2B5EF4-FFF2-40B4-BE49-F238E27FC236}">
                <a16:creationId xmlns:a16="http://schemas.microsoft.com/office/drawing/2014/main" id="{DBAD3DFA-78B8-46E0-ADE3-9E9BCA00F9AA}"/>
              </a:ext>
            </a:extLst>
          </p:cNvPr>
          <p:cNvSpPr txBox="1"/>
          <p:nvPr/>
        </p:nvSpPr>
        <p:spPr>
          <a:xfrm>
            <a:off x="5993583" y="1828350"/>
            <a:ext cx="1273696" cy="307777"/>
          </a:xfrm>
          <a:prstGeom prst="rect">
            <a:avLst/>
          </a:prstGeom>
          <a:noFill/>
        </p:spPr>
        <p:txBody>
          <a:bodyPr wrap="square" rtlCol="0">
            <a:spAutoFit/>
          </a:bodyPr>
          <a:lstStyle/>
          <a:p>
            <a:pPr algn="ctr"/>
            <a:r>
              <a:rPr lang="en-US" sz="14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Man’s</a:t>
            </a:r>
            <a:endParaRPr lang="en-US" sz="14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7" name="TextBox 96">
            <a:extLst>
              <a:ext uri="{FF2B5EF4-FFF2-40B4-BE49-F238E27FC236}">
                <a16:creationId xmlns:a16="http://schemas.microsoft.com/office/drawing/2014/main" id="{ACC968C2-F6CA-4AAD-97DD-D5610C12F0FE}"/>
              </a:ext>
            </a:extLst>
          </p:cNvPr>
          <p:cNvSpPr txBox="1"/>
          <p:nvPr/>
        </p:nvSpPr>
        <p:spPr>
          <a:xfrm>
            <a:off x="9587683" y="2074899"/>
            <a:ext cx="1273696" cy="553998"/>
          </a:xfrm>
          <a:prstGeom prst="rect">
            <a:avLst/>
          </a:prstGeom>
          <a:noFill/>
        </p:spPr>
        <p:txBody>
          <a:bodyPr wrap="square" rtlCol="0">
            <a:spAutoFit/>
          </a:bodyPr>
          <a:lstStyle/>
          <a:p>
            <a:pPr algn="ctr"/>
            <a:r>
              <a:rPr lang="en-US" sz="30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40%</a:t>
            </a:r>
            <a:endParaRPr lang="en-US" sz="30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8" name="TextBox 97">
            <a:extLst>
              <a:ext uri="{FF2B5EF4-FFF2-40B4-BE49-F238E27FC236}">
                <a16:creationId xmlns:a16="http://schemas.microsoft.com/office/drawing/2014/main" id="{9CB4273C-8446-43A2-839E-83B45AE37F81}"/>
              </a:ext>
            </a:extLst>
          </p:cNvPr>
          <p:cNvSpPr txBox="1"/>
          <p:nvPr/>
        </p:nvSpPr>
        <p:spPr>
          <a:xfrm>
            <a:off x="9587683" y="1828350"/>
            <a:ext cx="1273696" cy="307777"/>
          </a:xfrm>
          <a:prstGeom prst="rect">
            <a:avLst/>
          </a:prstGeom>
          <a:noFill/>
        </p:spPr>
        <p:txBody>
          <a:bodyPr wrap="square" rtlCol="0">
            <a:spAutoFit/>
          </a:bodyPr>
          <a:lstStyle/>
          <a:p>
            <a:pPr algn="ctr"/>
            <a:r>
              <a:rPr lang="en-US" sz="14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Woman’s</a:t>
            </a:r>
            <a:endParaRPr lang="en-US" sz="14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4" name="TextBox 113">
            <a:extLst>
              <a:ext uri="{FF2B5EF4-FFF2-40B4-BE49-F238E27FC236}">
                <a16:creationId xmlns:a16="http://schemas.microsoft.com/office/drawing/2014/main" id="{A6E0EFF4-F65B-4F66-851F-C8703878F898}"/>
              </a:ext>
            </a:extLst>
          </p:cNvPr>
          <p:cNvSpPr txBox="1"/>
          <p:nvPr/>
        </p:nvSpPr>
        <p:spPr>
          <a:xfrm>
            <a:off x="1411039" y="3567979"/>
            <a:ext cx="1541170" cy="553998"/>
          </a:xfrm>
          <a:prstGeom prst="rect">
            <a:avLst/>
          </a:prstGeom>
          <a:noFill/>
        </p:spPr>
        <p:txBody>
          <a:bodyPr wrap="square" rtlCol="0">
            <a:spAutoFit/>
          </a:bodyPr>
          <a:lstStyle/>
          <a:p>
            <a:r>
              <a:rPr lang="en-US" sz="30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60%</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5" name="TextBox 114">
            <a:extLst>
              <a:ext uri="{FF2B5EF4-FFF2-40B4-BE49-F238E27FC236}">
                <a16:creationId xmlns:a16="http://schemas.microsoft.com/office/drawing/2014/main" id="{462A0E74-6C6B-4AC7-8E4E-605855749E18}"/>
              </a:ext>
            </a:extLst>
          </p:cNvPr>
          <p:cNvSpPr txBox="1"/>
          <p:nvPr/>
        </p:nvSpPr>
        <p:spPr>
          <a:xfrm>
            <a:off x="1411039" y="4087197"/>
            <a:ext cx="1541170" cy="307777"/>
          </a:xfrm>
          <a:prstGeom prst="rect">
            <a:avLst/>
          </a:prstGeom>
          <a:noFill/>
        </p:spPr>
        <p:txBody>
          <a:bodyPr wrap="square" rtlCol="0">
            <a:spAutoFit/>
          </a:bodyPr>
          <a:lstStyle/>
          <a:p>
            <a:r>
              <a:rPr lang="en-US" sz="1400" b="0" i="0" dirty="0">
                <a:solidFill>
                  <a:srgbClr val="000000"/>
                </a:solidFill>
                <a:effectLst/>
                <a:latin typeface="Open Sans" panose="020B0606030504020204" pitchFamily="34" charset="0"/>
              </a:rPr>
              <a:t>Middle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3" name="Group 132">
            <a:extLst>
              <a:ext uri="{FF2B5EF4-FFF2-40B4-BE49-F238E27FC236}">
                <a16:creationId xmlns:a16="http://schemas.microsoft.com/office/drawing/2014/main" id="{5C73FBEA-2361-4344-956B-5639383E2805}"/>
              </a:ext>
            </a:extLst>
          </p:cNvPr>
          <p:cNvGrpSpPr/>
          <p:nvPr/>
        </p:nvGrpSpPr>
        <p:grpSpPr>
          <a:xfrm>
            <a:off x="3076310" y="3474914"/>
            <a:ext cx="906305" cy="1013125"/>
            <a:chOff x="1275319" y="3474914"/>
            <a:chExt cx="906305" cy="1013125"/>
          </a:xfrm>
        </p:grpSpPr>
        <p:sp>
          <p:nvSpPr>
            <p:cNvPr id="111" name="Freeform 51">
              <a:extLst>
                <a:ext uri="{FF2B5EF4-FFF2-40B4-BE49-F238E27FC236}">
                  <a16:creationId xmlns:a16="http://schemas.microsoft.com/office/drawing/2014/main" id="{0EAFB3F8-16DC-42A4-B689-EDF10388CB77}"/>
                </a:ext>
              </a:extLst>
            </p:cNvPr>
            <p:cNvSpPr>
              <a:spLocks/>
            </p:cNvSpPr>
            <p:nvPr/>
          </p:nvSpPr>
          <p:spPr bwMode="auto">
            <a:xfrm>
              <a:off x="1275319" y="3474914"/>
              <a:ext cx="906305" cy="1013125"/>
            </a:xfrm>
            <a:custGeom>
              <a:avLst/>
              <a:gdLst>
                <a:gd name="T0" fmla="*/ 0 w 566"/>
                <a:gd name="T1" fmla="*/ 633 h 633"/>
                <a:gd name="T2" fmla="*/ 566 w 566"/>
                <a:gd name="T3" fmla="*/ 633 h 633"/>
                <a:gd name="T4" fmla="*/ 549 w 566"/>
                <a:gd name="T5" fmla="*/ 467 h 633"/>
                <a:gd name="T6" fmla="*/ 454 w 566"/>
                <a:gd name="T7" fmla="*/ 362 h 633"/>
                <a:gd name="T8" fmla="*/ 328 w 566"/>
                <a:gd name="T9" fmla="*/ 278 h 633"/>
                <a:gd name="T10" fmla="*/ 346 w 566"/>
                <a:gd name="T11" fmla="*/ 225 h 633"/>
                <a:gd name="T12" fmla="*/ 363 w 566"/>
                <a:gd name="T13" fmla="*/ 166 h 633"/>
                <a:gd name="T14" fmla="*/ 365 w 566"/>
                <a:gd name="T15" fmla="*/ 145 h 633"/>
                <a:gd name="T16" fmla="*/ 351 w 566"/>
                <a:gd name="T17" fmla="*/ 49 h 633"/>
                <a:gd name="T18" fmla="*/ 229 w 566"/>
                <a:gd name="T19" fmla="*/ 5 h 633"/>
                <a:gd name="T20" fmla="*/ 180 w 566"/>
                <a:gd name="T21" fmla="*/ 21 h 633"/>
                <a:gd name="T22" fmla="*/ 136 w 566"/>
                <a:gd name="T23" fmla="*/ 142 h 633"/>
                <a:gd name="T24" fmla="*/ 136 w 566"/>
                <a:gd name="T25" fmla="*/ 173 h 633"/>
                <a:gd name="T26" fmla="*/ 150 w 566"/>
                <a:gd name="T27" fmla="*/ 225 h 633"/>
                <a:gd name="T28" fmla="*/ 187 w 566"/>
                <a:gd name="T29" fmla="*/ 308 h 633"/>
                <a:gd name="T30" fmla="*/ 97 w 566"/>
                <a:gd name="T31" fmla="*/ 377 h 633"/>
                <a:gd name="T32" fmla="*/ 14 w 566"/>
                <a:gd name="T33" fmla="*/ 463 h 633"/>
                <a:gd name="T34" fmla="*/ 0 w 566"/>
                <a:gd name="T3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6" h="633">
                  <a:moveTo>
                    <a:pt x="0" y="633"/>
                  </a:moveTo>
                  <a:cubicBezTo>
                    <a:pt x="566" y="633"/>
                    <a:pt x="566" y="633"/>
                    <a:pt x="566" y="633"/>
                  </a:cubicBezTo>
                  <a:cubicBezTo>
                    <a:pt x="566" y="633"/>
                    <a:pt x="554" y="507"/>
                    <a:pt x="549" y="467"/>
                  </a:cubicBezTo>
                  <a:cubicBezTo>
                    <a:pt x="544" y="427"/>
                    <a:pt x="549" y="397"/>
                    <a:pt x="454" y="362"/>
                  </a:cubicBezTo>
                  <a:cubicBezTo>
                    <a:pt x="359" y="327"/>
                    <a:pt x="329" y="318"/>
                    <a:pt x="328" y="278"/>
                  </a:cubicBezTo>
                  <a:cubicBezTo>
                    <a:pt x="327" y="239"/>
                    <a:pt x="334" y="232"/>
                    <a:pt x="346" y="225"/>
                  </a:cubicBezTo>
                  <a:cubicBezTo>
                    <a:pt x="357" y="218"/>
                    <a:pt x="371" y="182"/>
                    <a:pt x="363" y="166"/>
                  </a:cubicBezTo>
                  <a:cubicBezTo>
                    <a:pt x="355" y="150"/>
                    <a:pt x="363" y="154"/>
                    <a:pt x="365" y="145"/>
                  </a:cubicBezTo>
                  <a:cubicBezTo>
                    <a:pt x="368" y="137"/>
                    <a:pt x="368" y="68"/>
                    <a:pt x="351" y="49"/>
                  </a:cubicBezTo>
                  <a:cubicBezTo>
                    <a:pt x="335" y="31"/>
                    <a:pt x="275" y="0"/>
                    <a:pt x="229" y="5"/>
                  </a:cubicBezTo>
                  <a:cubicBezTo>
                    <a:pt x="184" y="9"/>
                    <a:pt x="226" y="20"/>
                    <a:pt x="180" y="21"/>
                  </a:cubicBezTo>
                  <a:cubicBezTo>
                    <a:pt x="134" y="22"/>
                    <a:pt x="128" y="115"/>
                    <a:pt x="136" y="142"/>
                  </a:cubicBezTo>
                  <a:cubicBezTo>
                    <a:pt x="144" y="170"/>
                    <a:pt x="143" y="173"/>
                    <a:pt x="136" y="173"/>
                  </a:cubicBezTo>
                  <a:cubicBezTo>
                    <a:pt x="129" y="172"/>
                    <a:pt x="140" y="205"/>
                    <a:pt x="150" y="225"/>
                  </a:cubicBezTo>
                  <a:cubicBezTo>
                    <a:pt x="160" y="244"/>
                    <a:pt x="196" y="288"/>
                    <a:pt x="187" y="308"/>
                  </a:cubicBezTo>
                  <a:cubicBezTo>
                    <a:pt x="179" y="328"/>
                    <a:pt x="132" y="361"/>
                    <a:pt x="97" y="377"/>
                  </a:cubicBezTo>
                  <a:cubicBezTo>
                    <a:pt x="62" y="393"/>
                    <a:pt x="19" y="421"/>
                    <a:pt x="14" y="463"/>
                  </a:cubicBezTo>
                  <a:cubicBezTo>
                    <a:pt x="8" y="505"/>
                    <a:pt x="0" y="633"/>
                    <a:pt x="0" y="6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52">
              <a:extLst>
                <a:ext uri="{FF2B5EF4-FFF2-40B4-BE49-F238E27FC236}">
                  <a16:creationId xmlns:a16="http://schemas.microsoft.com/office/drawing/2014/main" id="{1BC9F3DC-55F0-44F6-8E7E-60F38703FAD8}"/>
                </a:ext>
              </a:extLst>
            </p:cNvPr>
            <p:cNvSpPr>
              <a:spLocks/>
            </p:cNvSpPr>
            <p:nvPr/>
          </p:nvSpPr>
          <p:spPr bwMode="auto">
            <a:xfrm>
              <a:off x="1517179" y="3986851"/>
              <a:ext cx="129664" cy="435348"/>
            </a:xfrm>
            <a:custGeom>
              <a:avLst/>
              <a:gdLst>
                <a:gd name="T0" fmla="*/ 26 w 81"/>
                <a:gd name="T1" fmla="*/ 108 h 272"/>
                <a:gd name="T2" fmla="*/ 49 w 81"/>
                <a:gd name="T3" fmla="*/ 272 h 272"/>
                <a:gd name="T4" fmla="*/ 72 w 81"/>
                <a:gd name="T5" fmla="*/ 104 h 272"/>
                <a:gd name="T6" fmla="*/ 61 w 81"/>
                <a:gd name="T7" fmla="*/ 85 h 272"/>
                <a:gd name="T8" fmla="*/ 81 w 81"/>
                <a:gd name="T9" fmla="*/ 61 h 272"/>
                <a:gd name="T10" fmla="*/ 28 w 81"/>
                <a:gd name="T11" fmla="*/ 0 h 272"/>
                <a:gd name="T12" fmla="*/ 0 w 81"/>
                <a:gd name="T13" fmla="*/ 24 h 272"/>
                <a:gd name="T14" fmla="*/ 9 w 81"/>
                <a:gd name="T15" fmla="*/ 116 h 272"/>
                <a:gd name="T16" fmla="*/ 26 w 81"/>
                <a:gd name="T17" fmla="*/ 10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72">
                  <a:moveTo>
                    <a:pt x="26" y="108"/>
                  </a:moveTo>
                  <a:cubicBezTo>
                    <a:pt x="49" y="272"/>
                    <a:pt x="49" y="272"/>
                    <a:pt x="49" y="272"/>
                  </a:cubicBezTo>
                  <a:cubicBezTo>
                    <a:pt x="72" y="104"/>
                    <a:pt x="72" y="104"/>
                    <a:pt x="72" y="104"/>
                  </a:cubicBezTo>
                  <a:cubicBezTo>
                    <a:pt x="61" y="85"/>
                    <a:pt x="61" y="85"/>
                    <a:pt x="61" y="85"/>
                  </a:cubicBezTo>
                  <a:cubicBezTo>
                    <a:pt x="81" y="61"/>
                    <a:pt x="81" y="61"/>
                    <a:pt x="81" y="61"/>
                  </a:cubicBezTo>
                  <a:cubicBezTo>
                    <a:pt x="28" y="0"/>
                    <a:pt x="28" y="0"/>
                    <a:pt x="28" y="0"/>
                  </a:cubicBezTo>
                  <a:cubicBezTo>
                    <a:pt x="21" y="8"/>
                    <a:pt x="11" y="16"/>
                    <a:pt x="0" y="24"/>
                  </a:cubicBezTo>
                  <a:cubicBezTo>
                    <a:pt x="9" y="116"/>
                    <a:pt x="9" y="116"/>
                    <a:pt x="9" y="116"/>
                  </a:cubicBezTo>
                  <a:lnTo>
                    <a:pt x="26"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53">
              <a:extLst>
                <a:ext uri="{FF2B5EF4-FFF2-40B4-BE49-F238E27FC236}">
                  <a16:creationId xmlns:a16="http://schemas.microsoft.com/office/drawing/2014/main" id="{A2D47556-FDB9-4092-B238-2D578AD24D7E}"/>
                </a:ext>
              </a:extLst>
            </p:cNvPr>
            <p:cNvSpPr>
              <a:spLocks/>
            </p:cNvSpPr>
            <p:nvPr/>
          </p:nvSpPr>
          <p:spPr bwMode="auto">
            <a:xfrm>
              <a:off x="1685138" y="3963337"/>
              <a:ext cx="182739" cy="464237"/>
            </a:xfrm>
            <a:custGeom>
              <a:avLst/>
              <a:gdLst>
                <a:gd name="T0" fmla="*/ 18 w 114"/>
                <a:gd name="T1" fmla="*/ 96 h 290"/>
                <a:gd name="T2" fmla="*/ 0 w 114"/>
                <a:gd name="T3" fmla="*/ 119 h 290"/>
                <a:gd name="T4" fmla="*/ 0 w 114"/>
                <a:gd name="T5" fmla="*/ 290 h 290"/>
                <a:gd name="T6" fmla="*/ 51 w 114"/>
                <a:gd name="T7" fmla="*/ 117 h 290"/>
                <a:gd name="T8" fmla="*/ 73 w 114"/>
                <a:gd name="T9" fmla="*/ 128 h 290"/>
                <a:gd name="T10" fmla="*/ 114 w 114"/>
                <a:gd name="T11" fmla="*/ 24 h 290"/>
                <a:gd name="T12" fmla="*/ 80 w 114"/>
                <a:gd name="T13" fmla="*/ 0 h 290"/>
                <a:gd name="T14" fmla="*/ 0 w 114"/>
                <a:gd name="T15" fmla="*/ 74 h 290"/>
                <a:gd name="T16" fmla="*/ 18 w 114"/>
                <a:gd name="T17" fmla="*/ 9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90">
                  <a:moveTo>
                    <a:pt x="18" y="96"/>
                  </a:moveTo>
                  <a:cubicBezTo>
                    <a:pt x="0" y="119"/>
                    <a:pt x="0" y="119"/>
                    <a:pt x="0" y="119"/>
                  </a:cubicBezTo>
                  <a:cubicBezTo>
                    <a:pt x="0" y="290"/>
                    <a:pt x="0" y="290"/>
                    <a:pt x="0" y="290"/>
                  </a:cubicBezTo>
                  <a:cubicBezTo>
                    <a:pt x="51" y="117"/>
                    <a:pt x="51" y="117"/>
                    <a:pt x="51" y="117"/>
                  </a:cubicBezTo>
                  <a:cubicBezTo>
                    <a:pt x="73" y="128"/>
                    <a:pt x="73" y="128"/>
                    <a:pt x="73" y="128"/>
                  </a:cubicBezTo>
                  <a:cubicBezTo>
                    <a:pt x="114" y="24"/>
                    <a:pt x="114" y="24"/>
                    <a:pt x="114" y="24"/>
                  </a:cubicBezTo>
                  <a:cubicBezTo>
                    <a:pt x="98" y="16"/>
                    <a:pt x="87" y="9"/>
                    <a:pt x="80" y="0"/>
                  </a:cubicBezTo>
                  <a:cubicBezTo>
                    <a:pt x="0" y="74"/>
                    <a:pt x="0" y="74"/>
                    <a:pt x="0" y="74"/>
                  </a:cubicBezTo>
                  <a:lnTo>
                    <a:pt x="1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2" name="TextBox 121">
            <a:extLst>
              <a:ext uri="{FF2B5EF4-FFF2-40B4-BE49-F238E27FC236}">
                <a16:creationId xmlns:a16="http://schemas.microsoft.com/office/drawing/2014/main" id="{4FC30643-BAC3-442D-9094-F08682BAAA46}"/>
              </a:ext>
            </a:extLst>
          </p:cNvPr>
          <p:cNvSpPr txBox="1"/>
          <p:nvPr/>
        </p:nvSpPr>
        <p:spPr>
          <a:xfrm>
            <a:off x="3076310" y="4964979"/>
            <a:ext cx="1541170" cy="553998"/>
          </a:xfrm>
          <a:prstGeom prst="rect">
            <a:avLst/>
          </a:prstGeom>
          <a:noFill/>
        </p:spPr>
        <p:txBody>
          <a:bodyPr wrap="square" rtlCol="0">
            <a:spAutoFit/>
          </a:bodyPr>
          <a:lstStyle/>
          <a:p>
            <a:r>
              <a:rPr lang="en-US" sz="30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15%</a:t>
            </a:r>
            <a:endParaRPr lang="en-US" sz="30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23" name="TextBox 122">
            <a:extLst>
              <a:ext uri="{FF2B5EF4-FFF2-40B4-BE49-F238E27FC236}">
                <a16:creationId xmlns:a16="http://schemas.microsoft.com/office/drawing/2014/main" id="{54B39CB3-C4B7-4714-B346-A787C20F17B3}"/>
              </a:ext>
            </a:extLst>
          </p:cNvPr>
          <p:cNvSpPr txBox="1"/>
          <p:nvPr/>
        </p:nvSpPr>
        <p:spPr>
          <a:xfrm>
            <a:off x="3076310" y="5484197"/>
            <a:ext cx="1541170" cy="307777"/>
          </a:xfrm>
          <a:prstGeom prst="rect">
            <a:avLst/>
          </a:prstGeom>
          <a:noFill/>
        </p:spPr>
        <p:txBody>
          <a:bodyPr wrap="square" rtlCol="0">
            <a:spAutoFit/>
          </a:bodyPr>
          <a:lstStyle/>
          <a:p>
            <a:r>
              <a:rPr lang="en-US" sz="1400" b="0" i="0" dirty="0">
                <a:solidFill>
                  <a:srgbClr val="000000"/>
                </a:solidFill>
                <a:effectLst/>
                <a:latin typeface="Open Sans" panose="020B0606030504020204" pitchFamily="34" charset="0"/>
              </a:rPr>
              <a:t>High Level</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4" name="Group 133">
            <a:extLst>
              <a:ext uri="{FF2B5EF4-FFF2-40B4-BE49-F238E27FC236}">
                <a16:creationId xmlns:a16="http://schemas.microsoft.com/office/drawing/2014/main" id="{B734CE78-2400-4EAB-8FF4-2AA63EE0883F}"/>
              </a:ext>
            </a:extLst>
          </p:cNvPr>
          <p:cNvGrpSpPr/>
          <p:nvPr/>
        </p:nvGrpSpPr>
        <p:grpSpPr>
          <a:xfrm>
            <a:off x="1275319" y="4871914"/>
            <a:ext cx="906305" cy="1013125"/>
            <a:chOff x="1275319" y="4808414"/>
            <a:chExt cx="906305" cy="1013125"/>
          </a:xfrm>
        </p:grpSpPr>
        <p:sp>
          <p:nvSpPr>
            <p:cNvPr id="119" name="Freeform 51">
              <a:extLst>
                <a:ext uri="{FF2B5EF4-FFF2-40B4-BE49-F238E27FC236}">
                  <a16:creationId xmlns:a16="http://schemas.microsoft.com/office/drawing/2014/main" id="{FEC954AF-A8D8-432A-BE6F-6D457530E9C5}"/>
                </a:ext>
              </a:extLst>
            </p:cNvPr>
            <p:cNvSpPr>
              <a:spLocks/>
            </p:cNvSpPr>
            <p:nvPr/>
          </p:nvSpPr>
          <p:spPr bwMode="auto">
            <a:xfrm>
              <a:off x="1275319" y="4808414"/>
              <a:ext cx="906305" cy="1013125"/>
            </a:xfrm>
            <a:custGeom>
              <a:avLst/>
              <a:gdLst>
                <a:gd name="T0" fmla="*/ 0 w 566"/>
                <a:gd name="T1" fmla="*/ 633 h 633"/>
                <a:gd name="T2" fmla="*/ 566 w 566"/>
                <a:gd name="T3" fmla="*/ 633 h 633"/>
                <a:gd name="T4" fmla="*/ 549 w 566"/>
                <a:gd name="T5" fmla="*/ 467 h 633"/>
                <a:gd name="T6" fmla="*/ 454 w 566"/>
                <a:gd name="T7" fmla="*/ 362 h 633"/>
                <a:gd name="T8" fmla="*/ 328 w 566"/>
                <a:gd name="T9" fmla="*/ 278 h 633"/>
                <a:gd name="T10" fmla="*/ 346 w 566"/>
                <a:gd name="T11" fmla="*/ 225 h 633"/>
                <a:gd name="T12" fmla="*/ 363 w 566"/>
                <a:gd name="T13" fmla="*/ 166 h 633"/>
                <a:gd name="T14" fmla="*/ 365 w 566"/>
                <a:gd name="T15" fmla="*/ 145 h 633"/>
                <a:gd name="T16" fmla="*/ 351 w 566"/>
                <a:gd name="T17" fmla="*/ 49 h 633"/>
                <a:gd name="T18" fmla="*/ 229 w 566"/>
                <a:gd name="T19" fmla="*/ 5 h 633"/>
                <a:gd name="T20" fmla="*/ 180 w 566"/>
                <a:gd name="T21" fmla="*/ 21 h 633"/>
                <a:gd name="T22" fmla="*/ 136 w 566"/>
                <a:gd name="T23" fmla="*/ 142 h 633"/>
                <a:gd name="T24" fmla="*/ 136 w 566"/>
                <a:gd name="T25" fmla="*/ 173 h 633"/>
                <a:gd name="T26" fmla="*/ 150 w 566"/>
                <a:gd name="T27" fmla="*/ 225 h 633"/>
                <a:gd name="T28" fmla="*/ 187 w 566"/>
                <a:gd name="T29" fmla="*/ 308 h 633"/>
                <a:gd name="T30" fmla="*/ 97 w 566"/>
                <a:gd name="T31" fmla="*/ 377 h 633"/>
                <a:gd name="T32" fmla="*/ 14 w 566"/>
                <a:gd name="T33" fmla="*/ 463 h 633"/>
                <a:gd name="T34" fmla="*/ 0 w 566"/>
                <a:gd name="T3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6" h="633">
                  <a:moveTo>
                    <a:pt x="0" y="633"/>
                  </a:moveTo>
                  <a:cubicBezTo>
                    <a:pt x="566" y="633"/>
                    <a:pt x="566" y="633"/>
                    <a:pt x="566" y="633"/>
                  </a:cubicBezTo>
                  <a:cubicBezTo>
                    <a:pt x="566" y="633"/>
                    <a:pt x="554" y="507"/>
                    <a:pt x="549" y="467"/>
                  </a:cubicBezTo>
                  <a:cubicBezTo>
                    <a:pt x="544" y="427"/>
                    <a:pt x="549" y="397"/>
                    <a:pt x="454" y="362"/>
                  </a:cubicBezTo>
                  <a:cubicBezTo>
                    <a:pt x="359" y="327"/>
                    <a:pt x="329" y="318"/>
                    <a:pt x="328" y="278"/>
                  </a:cubicBezTo>
                  <a:cubicBezTo>
                    <a:pt x="327" y="239"/>
                    <a:pt x="334" y="232"/>
                    <a:pt x="346" y="225"/>
                  </a:cubicBezTo>
                  <a:cubicBezTo>
                    <a:pt x="357" y="218"/>
                    <a:pt x="371" y="182"/>
                    <a:pt x="363" y="166"/>
                  </a:cubicBezTo>
                  <a:cubicBezTo>
                    <a:pt x="355" y="150"/>
                    <a:pt x="363" y="154"/>
                    <a:pt x="365" y="145"/>
                  </a:cubicBezTo>
                  <a:cubicBezTo>
                    <a:pt x="368" y="137"/>
                    <a:pt x="368" y="68"/>
                    <a:pt x="351" y="49"/>
                  </a:cubicBezTo>
                  <a:cubicBezTo>
                    <a:pt x="335" y="31"/>
                    <a:pt x="275" y="0"/>
                    <a:pt x="229" y="5"/>
                  </a:cubicBezTo>
                  <a:cubicBezTo>
                    <a:pt x="184" y="9"/>
                    <a:pt x="226" y="20"/>
                    <a:pt x="180" y="21"/>
                  </a:cubicBezTo>
                  <a:cubicBezTo>
                    <a:pt x="134" y="22"/>
                    <a:pt x="128" y="115"/>
                    <a:pt x="136" y="142"/>
                  </a:cubicBezTo>
                  <a:cubicBezTo>
                    <a:pt x="144" y="170"/>
                    <a:pt x="143" y="173"/>
                    <a:pt x="136" y="173"/>
                  </a:cubicBezTo>
                  <a:cubicBezTo>
                    <a:pt x="129" y="172"/>
                    <a:pt x="140" y="205"/>
                    <a:pt x="150" y="225"/>
                  </a:cubicBezTo>
                  <a:cubicBezTo>
                    <a:pt x="160" y="244"/>
                    <a:pt x="196" y="288"/>
                    <a:pt x="187" y="308"/>
                  </a:cubicBezTo>
                  <a:cubicBezTo>
                    <a:pt x="179" y="328"/>
                    <a:pt x="132" y="361"/>
                    <a:pt x="97" y="377"/>
                  </a:cubicBezTo>
                  <a:cubicBezTo>
                    <a:pt x="62" y="393"/>
                    <a:pt x="19" y="421"/>
                    <a:pt x="14" y="463"/>
                  </a:cubicBezTo>
                  <a:cubicBezTo>
                    <a:pt x="8" y="505"/>
                    <a:pt x="0" y="633"/>
                    <a:pt x="0" y="63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52">
              <a:extLst>
                <a:ext uri="{FF2B5EF4-FFF2-40B4-BE49-F238E27FC236}">
                  <a16:creationId xmlns:a16="http://schemas.microsoft.com/office/drawing/2014/main" id="{387D078F-0111-48FE-B780-9C8BAE7852F6}"/>
                </a:ext>
              </a:extLst>
            </p:cNvPr>
            <p:cNvSpPr>
              <a:spLocks/>
            </p:cNvSpPr>
            <p:nvPr/>
          </p:nvSpPr>
          <p:spPr bwMode="auto">
            <a:xfrm>
              <a:off x="1517179" y="5320351"/>
              <a:ext cx="129664" cy="435348"/>
            </a:xfrm>
            <a:custGeom>
              <a:avLst/>
              <a:gdLst>
                <a:gd name="T0" fmla="*/ 26 w 81"/>
                <a:gd name="T1" fmla="*/ 108 h 272"/>
                <a:gd name="T2" fmla="*/ 49 w 81"/>
                <a:gd name="T3" fmla="*/ 272 h 272"/>
                <a:gd name="T4" fmla="*/ 72 w 81"/>
                <a:gd name="T5" fmla="*/ 104 h 272"/>
                <a:gd name="T6" fmla="*/ 61 w 81"/>
                <a:gd name="T7" fmla="*/ 85 h 272"/>
                <a:gd name="T8" fmla="*/ 81 w 81"/>
                <a:gd name="T9" fmla="*/ 61 h 272"/>
                <a:gd name="T10" fmla="*/ 28 w 81"/>
                <a:gd name="T11" fmla="*/ 0 h 272"/>
                <a:gd name="T12" fmla="*/ 0 w 81"/>
                <a:gd name="T13" fmla="*/ 24 h 272"/>
                <a:gd name="T14" fmla="*/ 9 w 81"/>
                <a:gd name="T15" fmla="*/ 116 h 272"/>
                <a:gd name="T16" fmla="*/ 26 w 81"/>
                <a:gd name="T17" fmla="*/ 10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72">
                  <a:moveTo>
                    <a:pt x="26" y="108"/>
                  </a:moveTo>
                  <a:cubicBezTo>
                    <a:pt x="49" y="272"/>
                    <a:pt x="49" y="272"/>
                    <a:pt x="49" y="272"/>
                  </a:cubicBezTo>
                  <a:cubicBezTo>
                    <a:pt x="72" y="104"/>
                    <a:pt x="72" y="104"/>
                    <a:pt x="72" y="104"/>
                  </a:cubicBezTo>
                  <a:cubicBezTo>
                    <a:pt x="61" y="85"/>
                    <a:pt x="61" y="85"/>
                    <a:pt x="61" y="85"/>
                  </a:cubicBezTo>
                  <a:cubicBezTo>
                    <a:pt x="81" y="61"/>
                    <a:pt x="81" y="61"/>
                    <a:pt x="81" y="61"/>
                  </a:cubicBezTo>
                  <a:cubicBezTo>
                    <a:pt x="28" y="0"/>
                    <a:pt x="28" y="0"/>
                    <a:pt x="28" y="0"/>
                  </a:cubicBezTo>
                  <a:cubicBezTo>
                    <a:pt x="21" y="8"/>
                    <a:pt x="11" y="16"/>
                    <a:pt x="0" y="24"/>
                  </a:cubicBezTo>
                  <a:cubicBezTo>
                    <a:pt x="9" y="116"/>
                    <a:pt x="9" y="116"/>
                    <a:pt x="9" y="116"/>
                  </a:cubicBezTo>
                  <a:lnTo>
                    <a:pt x="26"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53">
              <a:extLst>
                <a:ext uri="{FF2B5EF4-FFF2-40B4-BE49-F238E27FC236}">
                  <a16:creationId xmlns:a16="http://schemas.microsoft.com/office/drawing/2014/main" id="{2924D0DB-70ED-4052-933E-59329287EDFF}"/>
                </a:ext>
              </a:extLst>
            </p:cNvPr>
            <p:cNvSpPr>
              <a:spLocks/>
            </p:cNvSpPr>
            <p:nvPr/>
          </p:nvSpPr>
          <p:spPr bwMode="auto">
            <a:xfrm>
              <a:off x="1685138" y="5296837"/>
              <a:ext cx="182739" cy="464237"/>
            </a:xfrm>
            <a:custGeom>
              <a:avLst/>
              <a:gdLst>
                <a:gd name="T0" fmla="*/ 18 w 114"/>
                <a:gd name="T1" fmla="*/ 96 h 290"/>
                <a:gd name="T2" fmla="*/ 0 w 114"/>
                <a:gd name="T3" fmla="*/ 119 h 290"/>
                <a:gd name="T4" fmla="*/ 0 w 114"/>
                <a:gd name="T5" fmla="*/ 290 h 290"/>
                <a:gd name="T6" fmla="*/ 51 w 114"/>
                <a:gd name="T7" fmla="*/ 117 h 290"/>
                <a:gd name="T8" fmla="*/ 73 w 114"/>
                <a:gd name="T9" fmla="*/ 128 h 290"/>
                <a:gd name="T10" fmla="*/ 114 w 114"/>
                <a:gd name="T11" fmla="*/ 24 h 290"/>
                <a:gd name="T12" fmla="*/ 80 w 114"/>
                <a:gd name="T13" fmla="*/ 0 h 290"/>
                <a:gd name="T14" fmla="*/ 0 w 114"/>
                <a:gd name="T15" fmla="*/ 74 h 290"/>
                <a:gd name="T16" fmla="*/ 18 w 114"/>
                <a:gd name="T17" fmla="*/ 9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90">
                  <a:moveTo>
                    <a:pt x="18" y="96"/>
                  </a:moveTo>
                  <a:cubicBezTo>
                    <a:pt x="0" y="119"/>
                    <a:pt x="0" y="119"/>
                    <a:pt x="0" y="119"/>
                  </a:cubicBezTo>
                  <a:cubicBezTo>
                    <a:pt x="0" y="290"/>
                    <a:pt x="0" y="290"/>
                    <a:pt x="0" y="290"/>
                  </a:cubicBezTo>
                  <a:cubicBezTo>
                    <a:pt x="51" y="117"/>
                    <a:pt x="51" y="117"/>
                    <a:pt x="51" y="117"/>
                  </a:cubicBezTo>
                  <a:cubicBezTo>
                    <a:pt x="73" y="128"/>
                    <a:pt x="73" y="128"/>
                    <a:pt x="73" y="128"/>
                  </a:cubicBezTo>
                  <a:cubicBezTo>
                    <a:pt x="114" y="24"/>
                    <a:pt x="114" y="24"/>
                    <a:pt x="114" y="24"/>
                  </a:cubicBezTo>
                  <a:cubicBezTo>
                    <a:pt x="98" y="16"/>
                    <a:pt x="87" y="9"/>
                    <a:pt x="80" y="0"/>
                  </a:cubicBezTo>
                  <a:cubicBezTo>
                    <a:pt x="0" y="74"/>
                    <a:pt x="0" y="74"/>
                    <a:pt x="0" y="74"/>
                  </a:cubicBezTo>
                  <a:lnTo>
                    <a:pt x="1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4944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Table 20">
            <a:extLst>
              <a:ext uri="{FF2B5EF4-FFF2-40B4-BE49-F238E27FC236}">
                <a16:creationId xmlns:a16="http://schemas.microsoft.com/office/drawing/2014/main" id="{A008F291-B64D-43AB-B57A-6D2A5B0F1CFB}"/>
              </a:ext>
            </a:extLst>
          </p:cNvPr>
          <p:cNvGraphicFramePr>
            <a:graphicFrameLocks noGrp="1"/>
          </p:cNvGraphicFramePr>
          <p:nvPr>
            <p:extLst>
              <p:ext uri="{D42A27DB-BD31-4B8C-83A1-F6EECF244321}">
                <p14:modId xmlns:p14="http://schemas.microsoft.com/office/powerpoint/2010/main" val="1472400511"/>
              </p:ext>
            </p:extLst>
          </p:nvPr>
        </p:nvGraphicFramePr>
        <p:xfrm>
          <a:off x="4400669" y="1570926"/>
          <a:ext cx="6926262" cy="3114675"/>
        </p:xfrm>
        <a:graphic>
          <a:graphicData uri="http://schemas.openxmlformats.org/drawingml/2006/table">
            <a:tbl>
              <a:tblPr firstRow="1" bandRow="1">
                <a:tableStyleId>{5C22544A-7EE6-4342-B048-85BDC9FD1C3A}</a:tableStyleId>
              </a:tblPr>
              <a:tblGrid>
                <a:gridCol w="1154377">
                  <a:extLst>
                    <a:ext uri="{9D8B030D-6E8A-4147-A177-3AD203B41FA5}">
                      <a16:colId xmlns:a16="http://schemas.microsoft.com/office/drawing/2014/main" val="32382461"/>
                    </a:ext>
                  </a:extLst>
                </a:gridCol>
                <a:gridCol w="1154377">
                  <a:extLst>
                    <a:ext uri="{9D8B030D-6E8A-4147-A177-3AD203B41FA5}">
                      <a16:colId xmlns:a16="http://schemas.microsoft.com/office/drawing/2014/main" val="1758345437"/>
                    </a:ext>
                  </a:extLst>
                </a:gridCol>
                <a:gridCol w="1154377">
                  <a:extLst>
                    <a:ext uri="{9D8B030D-6E8A-4147-A177-3AD203B41FA5}">
                      <a16:colId xmlns:a16="http://schemas.microsoft.com/office/drawing/2014/main" val="2468518557"/>
                    </a:ext>
                  </a:extLst>
                </a:gridCol>
                <a:gridCol w="1154377">
                  <a:extLst>
                    <a:ext uri="{9D8B030D-6E8A-4147-A177-3AD203B41FA5}">
                      <a16:colId xmlns:a16="http://schemas.microsoft.com/office/drawing/2014/main" val="4011060838"/>
                    </a:ext>
                  </a:extLst>
                </a:gridCol>
                <a:gridCol w="1154377">
                  <a:extLst>
                    <a:ext uri="{9D8B030D-6E8A-4147-A177-3AD203B41FA5}">
                      <a16:colId xmlns:a16="http://schemas.microsoft.com/office/drawing/2014/main" val="2891066861"/>
                    </a:ext>
                  </a:extLst>
                </a:gridCol>
                <a:gridCol w="1154377">
                  <a:extLst>
                    <a:ext uri="{9D8B030D-6E8A-4147-A177-3AD203B41FA5}">
                      <a16:colId xmlns:a16="http://schemas.microsoft.com/office/drawing/2014/main" val="3132691033"/>
                    </a:ext>
                  </a:extLst>
                </a:gridCol>
              </a:tblGrid>
              <a:tr h="622935">
                <a:tc>
                  <a:txBody>
                    <a:bodyPr/>
                    <a:lstStyle/>
                    <a:p>
                      <a:pPr algn="ctr"/>
                      <a:endParaRPr lang="en-US" sz="2900" dirty="0"/>
                    </a:p>
                  </a:txBody>
                  <a:tcPr marT="73632" marB="73632" anchor="ctr">
                    <a:solidFill>
                      <a:schemeClr val="bg2"/>
                    </a:solidFill>
                  </a:tcPr>
                </a:tc>
                <a:tc>
                  <a:txBody>
                    <a:bodyPr/>
                    <a:lstStyle/>
                    <a:p>
                      <a:pPr algn="ctr"/>
                      <a:r>
                        <a:rPr lang="en-US" sz="1200" b="0" dirty="0">
                          <a:latin typeface="Raleway Bold" panose="020B0803030101060003" pitchFamily="34" charset="0"/>
                          <a:ea typeface="Open Sans" panose="020B0606030504020204" pitchFamily="34" charset="0"/>
                          <a:cs typeface="Open Sans" panose="020B0606030504020204" pitchFamily="34" charset="0"/>
                        </a:rPr>
                        <a:t>Trait 1</a:t>
                      </a:r>
                    </a:p>
                  </a:txBody>
                  <a:tcPr marT="73632" marB="73632"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Raleway Bold" panose="020B0803030101060003" pitchFamily="34" charset="0"/>
                          <a:ea typeface="Open Sans" panose="020B0606030504020204" pitchFamily="34" charset="0"/>
                          <a:cs typeface="Open Sans" panose="020B0606030504020204" pitchFamily="34" charset="0"/>
                        </a:rPr>
                        <a:t>Trait 2</a:t>
                      </a:r>
                    </a:p>
                  </a:txBody>
                  <a:tcPr marT="73632" marB="73632"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Raleway Bold" panose="020B0803030101060003" pitchFamily="34" charset="0"/>
                          <a:ea typeface="Open Sans" panose="020B0606030504020204" pitchFamily="34" charset="0"/>
                          <a:cs typeface="Open Sans" panose="020B0606030504020204" pitchFamily="34" charset="0"/>
                        </a:rPr>
                        <a:t>Trait 3</a:t>
                      </a:r>
                    </a:p>
                  </a:txBody>
                  <a:tcPr marT="73632" marB="73632"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Raleway Bold" panose="020B0803030101060003" pitchFamily="34" charset="0"/>
                          <a:ea typeface="Open Sans" panose="020B0606030504020204" pitchFamily="34" charset="0"/>
                          <a:cs typeface="Open Sans" panose="020B0606030504020204" pitchFamily="34" charset="0"/>
                        </a:rPr>
                        <a:t>Trait 4</a:t>
                      </a:r>
                    </a:p>
                  </a:txBody>
                  <a:tcPr marT="73632" marB="73632" anchor="ct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Raleway Bold" panose="020B0803030101060003" pitchFamily="34" charset="0"/>
                          <a:ea typeface="Open Sans" panose="020B0606030504020204" pitchFamily="34" charset="0"/>
                          <a:cs typeface="Open Sans" panose="020B0606030504020204" pitchFamily="34" charset="0"/>
                        </a:rPr>
                        <a:t>Trait 5</a:t>
                      </a:r>
                    </a:p>
                  </a:txBody>
                  <a:tcPr marT="73632" marB="73632" anchor="ctr">
                    <a:solidFill>
                      <a:schemeClr val="accent5"/>
                    </a:solidFill>
                  </a:tcPr>
                </a:tc>
                <a:extLst>
                  <a:ext uri="{0D108BD9-81ED-4DB2-BD59-A6C34878D82A}">
                    <a16:rowId xmlns:a16="http://schemas.microsoft.com/office/drawing/2014/main" val="2195509113"/>
                  </a:ext>
                </a:extLst>
              </a:tr>
              <a:tr h="622935">
                <a:tc>
                  <a:txBody>
                    <a:bodyPr/>
                    <a:lstStyle/>
                    <a:p>
                      <a:pPr algn="ctr"/>
                      <a:r>
                        <a:rPr lang="en-US" sz="1200" dirty="0">
                          <a:solidFill>
                            <a:schemeClr val="bg1"/>
                          </a:solidFill>
                          <a:latin typeface="Raleway Bold" panose="020B0803030101060003" pitchFamily="34" charset="0"/>
                        </a:rPr>
                        <a:t>Competitor 1</a:t>
                      </a:r>
                    </a:p>
                  </a:txBody>
                  <a:tcPr marT="73632" marB="73632" anchor="ctr">
                    <a:solidFill>
                      <a:schemeClr val="accent1"/>
                    </a:solidFill>
                  </a:tcPr>
                </a:tc>
                <a:tc gridSpan="5">
                  <a:txBody>
                    <a:bodyPr/>
                    <a:lstStyle/>
                    <a:p>
                      <a:pPr algn="ctr"/>
                      <a:endParaRPr lang="en-US" sz="2900" dirty="0"/>
                    </a:p>
                  </a:txBody>
                  <a:tcPr marL="100584" marR="100584" marT="50292" marB="50292" anchor="ctr">
                    <a:solidFill>
                      <a:schemeClr val="bg2"/>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extLst>
                  <a:ext uri="{0D108BD9-81ED-4DB2-BD59-A6C34878D82A}">
                    <a16:rowId xmlns:a16="http://schemas.microsoft.com/office/drawing/2014/main" val="869107181"/>
                  </a:ext>
                </a:extLst>
              </a:tr>
              <a:tr h="622935">
                <a:tc>
                  <a:txBody>
                    <a:bodyPr/>
                    <a:lstStyle/>
                    <a:p>
                      <a:pPr algn="ctr"/>
                      <a:r>
                        <a:rPr lang="en-US" sz="1200" dirty="0">
                          <a:solidFill>
                            <a:schemeClr val="bg1"/>
                          </a:solidFill>
                          <a:latin typeface="Raleway Bold" panose="020B0803030101060003" pitchFamily="34" charset="0"/>
                        </a:rPr>
                        <a:t>Competitor 2</a:t>
                      </a:r>
                    </a:p>
                  </a:txBody>
                  <a:tcPr marT="73632" marB="73632" anchor="ctr">
                    <a:solidFill>
                      <a:schemeClr val="accent2"/>
                    </a:solidFill>
                  </a:tcPr>
                </a:tc>
                <a:tc gridSpan="5">
                  <a:txBody>
                    <a:bodyPr/>
                    <a:lstStyle/>
                    <a:p>
                      <a:pPr algn="ctr"/>
                      <a:endParaRPr lang="en-US" sz="2900" dirty="0"/>
                    </a:p>
                  </a:txBody>
                  <a:tcPr marL="100584" marR="100584" marT="50292" marB="50292" anchor="ctr">
                    <a:solidFill>
                      <a:schemeClr val="bg1">
                        <a:lumMod val="95000"/>
                      </a:schemeClr>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extLst>
                  <a:ext uri="{0D108BD9-81ED-4DB2-BD59-A6C34878D82A}">
                    <a16:rowId xmlns:a16="http://schemas.microsoft.com/office/drawing/2014/main" val="1176297883"/>
                  </a:ext>
                </a:extLst>
              </a:tr>
              <a:tr h="622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aleway Bold" panose="020B0803030101060003" pitchFamily="34" charset="0"/>
                        </a:rPr>
                        <a:t>Competitor 3</a:t>
                      </a:r>
                    </a:p>
                  </a:txBody>
                  <a:tcPr marT="73632" marB="73632" anchor="ctr">
                    <a:solidFill>
                      <a:schemeClr val="accent3"/>
                    </a:solidFill>
                  </a:tcPr>
                </a:tc>
                <a:tc gridSpan="5">
                  <a:txBody>
                    <a:bodyPr/>
                    <a:lstStyle/>
                    <a:p>
                      <a:pPr algn="ctr"/>
                      <a:endParaRPr lang="en-US" sz="2900" dirty="0"/>
                    </a:p>
                  </a:txBody>
                  <a:tcPr marL="100584" marR="100584" marT="50292" marB="50292" anchor="ctr">
                    <a:solidFill>
                      <a:schemeClr val="bg2"/>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extLst>
                  <a:ext uri="{0D108BD9-81ED-4DB2-BD59-A6C34878D82A}">
                    <a16:rowId xmlns:a16="http://schemas.microsoft.com/office/drawing/2014/main" val="130670263"/>
                  </a:ext>
                </a:extLst>
              </a:tr>
              <a:tr h="622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aleway Bold" panose="020B0803030101060003" pitchFamily="34" charset="0"/>
                        </a:rPr>
                        <a:t>Competitor 4</a:t>
                      </a:r>
                    </a:p>
                  </a:txBody>
                  <a:tcPr marT="73632" marB="73632" anchor="ctr">
                    <a:solidFill>
                      <a:schemeClr val="accent4"/>
                    </a:solidFill>
                  </a:tcPr>
                </a:tc>
                <a:tc gridSpan="5">
                  <a:txBody>
                    <a:bodyPr/>
                    <a:lstStyle/>
                    <a:p>
                      <a:pPr algn="ctr"/>
                      <a:endParaRPr lang="en-US" sz="2900" dirty="0"/>
                    </a:p>
                  </a:txBody>
                  <a:tcPr marL="100584" marR="100584" marT="50292" marB="50292" anchor="ctr">
                    <a:solidFill>
                      <a:schemeClr val="bg1">
                        <a:lumMod val="95000"/>
                      </a:schemeClr>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tc hMerge="1">
                  <a:txBody>
                    <a:bodyPr/>
                    <a:lstStyle/>
                    <a:p>
                      <a:endParaRPr lang="en-US" dirty="0"/>
                    </a:p>
                  </a:txBody>
                  <a:tcPr>
                    <a:solidFill>
                      <a:schemeClr val="accent3"/>
                    </a:solidFill>
                  </a:tcPr>
                </a:tc>
                <a:extLst>
                  <a:ext uri="{0D108BD9-81ED-4DB2-BD59-A6C34878D82A}">
                    <a16:rowId xmlns:a16="http://schemas.microsoft.com/office/drawing/2014/main" val="111687661"/>
                  </a:ext>
                </a:extLst>
              </a:tr>
            </a:tbl>
          </a:graphicData>
        </a:graphic>
      </p:graphicFrame>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Competitive Analysis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31</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DC40F2D1-D3F4-4F6B-9E02-1100A4EB74B1}"/>
              </a:ext>
            </a:extLst>
          </p:cNvPr>
          <p:cNvSpPr txBox="1"/>
          <p:nvPr/>
        </p:nvSpPr>
        <p:spPr>
          <a:xfrm>
            <a:off x="1573616" y="5039614"/>
            <a:ext cx="8686120" cy="904607"/>
          </a:xfrm>
          <a:prstGeom prst="rect">
            <a:avLst/>
          </a:prstGeom>
          <a:noFill/>
        </p:spPr>
        <p:txBody>
          <a:bodyPr wrap="square" rtlCol="0">
            <a:spAutoFit/>
          </a:bodyPr>
          <a:lstStyle/>
          <a:p>
            <a:pPr algn="ctr">
              <a:lnSpc>
                <a:spcPts val="2200"/>
              </a:lnSpc>
            </a:pPr>
            <a:r>
              <a:rPr lang="en-US" sz="1100" b="0" i="0" dirty="0">
                <a:effectLst/>
                <a:latin typeface="Open Sans" panose="020B0606030504020204" pitchFamily="34" charset="0"/>
              </a:rPr>
              <a:t>Lorem ipsum dolor sit amet, consectetur adipiscing elit. Praesent ornare sagittis pellentesque.</a:t>
            </a:r>
          </a:p>
          <a:p>
            <a:pPr algn="ctr">
              <a:lnSpc>
                <a:spcPts val="2200"/>
              </a:lnSpc>
            </a:pPr>
            <a:r>
              <a:rPr lang="en-US" sz="1100" b="0" i="0" dirty="0">
                <a:effectLst/>
                <a:latin typeface="Open Sans" panose="020B0606030504020204" pitchFamily="34" charset="0"/>
              </a:rPr>
              <a:t>Suspendisse pellentesque sem in erat cursus convallis vitae nec dolor. Vivamus in lacus mi. Cras eu velit a turpis</a:t>
            </a:r>
          </a:p>
          <a:p>
            <a:pPr algn="ctr">
              <a:lnSpc>
                <a:spcPts val="2200"/>
              </a:lnSpc>
            </a:pPr>
            <a:r>
              <a:rPr lang="en-US" sz="1100" b="0" i="0" dirty="0">
                <a:effectLst/>
                <a:latin typeface="Open Sans" panose="020B0606030504020204" pitchFamily="34" charset="0"/>
              </a:rPr>
              <a:t>condimentum vulputate ultrices nec ante.</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Multiplication Sign 23">
            <a:extLst>
              <a:ext uri="{FF2B5EF4-FFF2-40B4-BE49-F238E27FC236}">
                <a16:creationId xmlns:a16="http://schemas.microsoft.com/office/drawing/2014/main" id="{34E775B2-8E08-4C80-B4C6-6991365740CF}"/>
              </a:ext>
            </a:extLst>
          </p:cNvPr>
          <p:cNvSpPr/>
          <p:nvPr/>
        </p:nvSpPr>
        <p:spPr>
          <a:xfrm>
            <a:off x="8354823" y="4207612"/>
            <a:ext cx="346942" cy="346942"/>
          </a:xfrm>
          <a:prstGeom prst="mathMultiply">
            <a:avLst>
              <a:gd name="adj1" fmla="val 113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D816AA4D-17B2-47F0-BF09-2568E47D6116}"/>
              </a:ext>
            </a:extLst>
          </p:cNvPr>
          <p:cNvSpPr/>
          <p:nvPr/>
        </p:nvSpPr>
        <p:spPr>
          <a:xfrm>
            <a:off x="7087003" y="2337421"/>
            <a:ext cx="346942" cy="346942"/>
          </a:xfrm>
          <a:prstGeom prst="mathMultiply">
            <a:avLst>
              <a:gd name="adj1" fmla="val 113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B0F4E6F4-3F1B-45E5-8E9D-27C995B885B0}"/>
              </a:ext>
            </a:extLst>
          </p:cNvPr>
          <p:cNvSpPr/>
          <p:nvPr/>
        </p:nvSpPr>
        <p:spPr>
          <a:xfrm>
            <a:off x="7087003" y="3596382"/>
            <a:ext cx="346942" cy="346942"/>
          </a:xfrm>
          <a:prstGeom prst="mathMultiply">
            <a:avLst>
              <a:gd name="adj1" fmla="val 113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ication Sign 28">
            <a:extLst>
              <a:ext uri="{FF2B5EF4-FFF2-40B4-BE49-F238E27FC236}">
                <a16:creationId xmlns:a16="http://schemas.microsoft.com/office/drawing/2014/main" id="{47C6BA32-8B99-48FA-8CC4-C7754B397D08}"/>
              </a:ext>
            </a:extLst>
          </p:cNvPr>
          <p:cNvSpPr/>
          <p:nvPr/>
        </p:nvSpPr>
        <p:spPr>
          <a:xfrm>
            <a:off x="5946838" y="2950151"/>
            <a:ext cx="346942" cy="346942"/>
          </a:xfrm>
          <a:prstGeom prst="mathMultiply">
            <a:avLst>
              <a:gd name="adj1" fmla="val 113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ication Sign 29">
            <a:extLst>
              <a:ext uri="{FF2B5EF4-FFF2-40B4-BE49-F238E27FC236}">
                <a16:creationId xmlns:a16="http://schemas.microsoft.com/office/drawing/2014/main" id="{ECAA8200-DB5E-498F-9632-7EE2193D414B}"/>
              </a:ext>
            </a:extLst>
          </p:cNvPr>
          <p:cNvSpPr/>
          <p:nvPr/>
        </p:nvSpPr>
        <p:spPr>
          <a:xfrm>
            <a:off x="9419665" y="2337421"/>
            <a:ext cx="346942" cy="346942"/>
          </a:xfrm>
          <a:prstGeom prst="mathMultiply">
            <a:avLst>
              <a:gd name="adj1" fmla="val 1137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ication Sign 31">
            <a:extLst>
              <a:ext uri="{FF2B5EF4-FFF2-40B4-BE49-F238E27FC236}">
                <a16:creationId xmlns:a16="http://schemas.microsoft.com/office/drawing/2014/main" id="{5C619B4F-B380-4A31-8152-ECE76E4C5CF2}"/>
              </a:ext>
            </a:extLst>
          </p:cNvPr>
          <p:cNvSpPr/>
          <p:nvPr/>
        </p:nvSpPr>
        <p:spPr>
          <a:xfrm>
            <a:off x="10617898" y="2950151"/>
            <a:ext cx="346942" cy="346942"/>
          </a:xfrm>
          <a:prstGeom prst="mathMultiply">
            <a:avLst>
              <a:gd name="adj1" fmla="val 113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ication Sign 32">
            <a:extLst>
              <a:ext uri="{FF2B5EF4-FFF2-40B4-BE49-F238E27FC236}">
                <a16:creationId xmlns:a16="http://schemas.microsoft.com/office/drawing/2014/main" id="{18F95073-5716-4F8F-B68F-1F9C6BABDE56}"/>
              </a:ext>
            </a:extLst>
          </p:cNvPr>
          <p:cNvSpPr/>
          <p:nvPr/>
        </p:nvSpPr>
        <p:spPr>
          <a:xfrm>
            <a:off x="10617898" y="4207612"/>
            <a:ext cx="346942" cy="346942"/>
          </a:xfrm>
          <a:prstGeom prst="mathMultiply">
            <a:avLst>
              <a:gd name="adj1" fmla="val 1137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01E8688B-E186-4A63-8B60-E3911C514251}"/>
              </a:ext>
            </a:extLst>
          </p:cNvPr>
          <p:cNvSpPr>
            <a:spLocks noEditPoints="1"/>
          </p:cNvSpPr>
          <p:nvPr/>
        </p:nvSpPr>
        <p:spPr bwMode="auto">
          <a:xfrm>
            <a:off x="4728478" y="1630224"/>
            <a:ext cx="411628" cy="409069"/>
          </a:xfrm>
          <a:custGeom>
            <a:avLst/>
            <a:gdLst>
              <a:gd name="T0" fmla="*/ 81 w 161"/>
              <a:gd name="T1" fmla="*/ 113 h 160"/>
              <a:gd name="T2" fmla="*/ 81 w 161"/>
              <a:gd name="T3" fmla="*/ 103 h 160"/>
              <a:gd name="T4" fmla="*/ 99 w 161"/>
              <a:gd name="T5" fmla="*/ 98 h 160"/>
              <a:gd name="T6" fmla="*/ 81 w 161"/>
              <a:gd name="T7" fmla="*/ 56 h 160"/>
              <a:gd name="T8" fmla="*/ 72 w 161"/>
              <a:gd name="T9" fmla="*/ 66 h 160"/>
              <a:gd name="T10" fmla="*/ 100 w 161"/>
              <a:gd name="T11" fmla="*/ 65 h 160"/>
              <a:gd name="T12" fmla="*/ 68 w 161"/>
              <a:gd name="T13" fmla="*/ 78 h 160"/>
              <a:gd name="T14" fmla="*/ 82 w 161"/>
              <a:gd name="T15" fmla="*/ 37 h 160"/>
              <a:gd name="T16" fmla="*/ 158 w 161"/>
              <a:gd name="T17" fmla="*/ 124 h 160"/>
              <a:gd name="T18" fmla="*/ 141 w 161"/>
              <a:gd name="T19" fmla="*/ 86 h 160"/>
              <a:gd name="T20" fmla="*/ 141 w 161"/>
              <a:gd name="T21" fmla="*/ 55 h 160"/>
              <a:gd name="T22" fmla="*/ 124 w 161"/>
              <a:gd name="T23" fmla="*/ 27 h 160"/>
              <a:gd name="T24" fmla="*/ 113 w 161"/>
              <a:gd name="T25" fmla="*/ 9 h 160"/>
              <a:gd name="T26" fmla="*/ 81 w 161"/>
              <a:gd name="T27" fmla="*/ 0 h 160"/>
              <a:gd name="T28" fmla="*/ 49 w 161"/>
              <a:gd name="T29" fmla="*/ 9 h 160"/>
              <a:gd name="T30" fmla="*/ 38 w 161"/>
              <a:gd name="T31" fmla="*/ 27 h 160"/>
              <a:gd name="T32" fmla="*/ 21 w 161"/>
              <a:gd name="T33" fmla="*/ 55 h 160"/>
              <a:gd name="T34" fmla="*/ 21 w 161"/>
              <a:gd name="T35" fmla="*/ 86 h 160"/>
              <a:gd name="T36" fmla="*/ 2 w 161"/>
              <a:gd name="T37" fmla="*/ 124 h 160"/>
              <a:gd name="T38" fmla="*/ 28 w 161"/>
              <a:gd name="T39" fmla="*/ 156 h 160"/>
              <a:gd name="T40" fmla="*/ 62 w 161"/>
              <a:gd name="T41" fmla="*/ 130 h 160"/>
              <a:gd name="T42" fmla="*/ 80 w 161"/>
              <a:gd name="T43" fmla="*/ 141 h 160"/>
              <a:gd name="T44" fmla="*/ 98 w 161"/>
              <a:gd name="T45" fmla="*/ 130 h 160"/>
              <a:gd name="T46" fmla="*/ 133 w 161"/>
              <a:gd name="T47" fmla="*/ 156 h 160"/>
              <a:gd name="T48" fmla="*/ 158 w 161"/>
              <a:gd name="T49" fmla="*/ 124 h 160"/>
              <a:gd name="T50" fmla="*/ 29 w 161"/>
              <a:gd name="T51" fmla="*/ 127 h 160"/>
              <a:gd name="T52" fmla="*/ 38 w 161"/>
              <a:gd name="T53" fmla="*/ 114 h 160"/>
              <a:gd name="T54" fmla="*/ 36 w 161"/>
              <a:gd name="T55" fmla="*/ 145 h 160"/>
              <a:gd name="T56" fmla="*/ 81 w 161"/>
              <a:gd name="T57" fmla="*/ 130 h 160"/>
              <a:gd name="T58" fmla="*/ 66 w 161"/>
              <a:gd name="T59" fmla="*/ 120 h 160"/>
              <a:gd name="T60" fmla="*/ 43 w 161"/>
              <a:gd name="T61" fmla="*/ 106 h 160"/>
              <a:gd name="T62" fmla="*/ 30 w 161"/>
              <a:gd name="T63" fmla="*/ 82 h 160"/>
              <a:gd name="T64" fmla="*/ 31 w 161"/>
              <a:gd name="T65" fmla="*/ 55 h 160"/>
              <a:gd name="T66" fmla="*/ 45 w 161"/>
              <a:gd name="T67" fmla="*/ 32 h 160"/>
              <a:gd name="T68" fmla="*/ 70 w 161"/>
              <a:gd name="T69" fmla="*/ 19 h 160"/>
              <a:gd name="T70" fmla="*/ 97 w 161"/>
              <a:gd name="T71" fmla="*/ 20 h 160"/>
              <a:gd name="T72" fmla="*/ 120 w 161"/>
              <a:gd name="T73" fmla="*/ 34 h 160"/>
              <a:gd name="T74" fmla="*/ 133 w 161"/>
              <a:gd name="T75" fmla="*/ 58 h 160"/>
              <a:gd name="T76" fmla="*/ 132 w 161"/>
              <a:gd name="T77" fmla="*/ 86 h 160"/>
              <a:gd name="T78" fmla="*/ 117 w 161"/>
              <a:gd name="T79" fmla="*/ 109 h 160"/>
              <a:gd name="T80" fmla="*/ 134 w 161"/>
              <a:gd name="T81" fmla="*/ 127 h 160"/>
              <a:gd name="T82" fmla="*/ 115 w 161"/>
              <a:gd name="T83" fmla="*/ 131 h 160"/>
              <a:gd name="T84" fmla="*/ 133 w 161"/>
              <a:gd name="T85"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60">
                <a:moveTo>
                  <a:pt x="81" y="28"/>
                </a:moveTo>
                <a:cubicBezTo>
                  <a:pt x="60" y="28"/>
                  <a:pt x="42" y="45"/>
                  <a:pt x="40" y="64"/>
                </a:cubicBezTo>
                <a:cubicBezTo>
                  <a:pt x="37" y="90"/>
                  <a:pt x="56" y="113"/>
                  <a:pt x="81" y="113"/>
                </a:cubicBezTo>
                <a:cubicBezTo>
                  <a:pt x="105" y="113"/>
                  <a:pt x="123" y="93"/>
                  <a:pt x="123" y="70"/>
                </a:cubicBezTo>
                <a:cubicBezTo>
                  <a:pt x="123" y="47"/>
                  <a:pt x="105" y="28"/>
                  <a:pt x="81" y="28"/>
                </a:cubicBezTo>
                <a:close/>
                <a:moveTo>
                  <a:pt x="81" y="103"/>
                </a:moveTo>
                <a:cubicBezTo>
                  <a:pt x="75" y="103"/>
                  <a:pt x="68" y="101"/>
                  <a:pt x="63" y="98"/>
                </a:cubicBezTo>
                <a:cubicBezTo>
                  <a:pt x="65" y="90"/>
                  <a:pt x="73" y="85"/>
                  <a:pt x="81" y="85"/>
                </a:cubicBezTo>
                <a:cubicBezTo>
                  <a:pt x="90" y="85"/>
                  <a:pt x="96" y="90"/>
                  <a:pt x="99" y="98"/>
                </a:cubicBezTo>
                <a:cubicBezTo>
                  <a:pt x="94" y="102"/>
                  <a:pt x="88" y="103"/>
                  <a:pt x="81" y="103"/>
                </a:cubicBezTo>
                <a:close/>
                <a:moveTo>
                  <a:pt x="72" y="66"/>
                </a:moveTo>
                <a:cubicBezTo>
                  <a:pt x="72" y="61"/>
                  <a:pt x="76" y="56"/>
                  <a:pt x="81" y="56"/>
                </a:cubicBezTo>
                <a:cubicBezTo>
                  <a:pt x="87" y="56"/>
                  <a:pt x="91" y="61"/>
                  <a:pt x="91" y="66"/>
                </a:cubicBezTo>
                <a:cubicBezTo>
                  <a:pt x="91" y="71"/>
                  <a:pt x="87" y="75"/>
                  <a:pt x="81" y="75"/>
                </a:cubicBezTo>
                <a:cubicBezTo>
                  <a:pt x="76" y="75"/>
                  <a:pt x="72" y="71"/>
                  <a:pt x="72" y="66"/>
                </a:cubicBezTo>
                <a:close/>
                <a:moveTo>
                  <a:pt x="107" y="91"/>
                </a:moveTo>
                <a:cubicBezTo>
                  <a:pt x="104" y="86"/>
                  <a:pt x="100" y="81"/>
                  <a:pt x="95" y="78"/>
                </a:cubicBezTo>
                <a:cubicBezTo>
                  <a:pt x="98" y="75"/>
                  <a:pt x="100" y="70"/>
                  <a:pt x="100" y="65"/>
                </a:cubicBezTo>
                <a:cubicBezTo>
                  <a:pt x="100" y="55"/>
                  <a:pt x="92" y="47"/>
                  <a:pt x="82" y="47"/>
                </a:cubicBezTo>
                <a:cubicBezTo>
                  <a:pt x="72" y="47"/>
                  <a:pt x="63" y="55"/>
                  <a:pt x="63" y="65"/>
                </a:cubicBezTo>
                <a:cubicBezTo>
                  <a:pt x="63" y="70"/>
                  <a:pt x="65" y="75"/>
                  <a:pt x="68" y="78"/>
                </a:cubicBezTo>
                <a:cubicBezTo>
                  <a:pt x="63" y="81"/>
                  <a:pt x="60" y="86"/>
                  <a:pt x="57" y="91"/>
                </a:cubicBezTo>
                <a:cubicBezTo>
                  <a:pt x="51" y="84"/>
                  <a:pt x="49" y="75"/>
                  <a:pt x="50" y="66"/>
                </a:cubicBezTo>
                <a:cubicBezTo>
                  <a:pt x="52" y="51"/>
                  <a:pt x="65" y="37"/>
                  <a:pt x="82" y="37"/>
                </a:cubicBezTo>
                <a:cubicBezTo>
                  <a:pt x="100" y="37"/>
                  <a:pt x="115" y="52"/>
                  <a:pt x="115" y="70"/>
                </a:cubicBezTo>
                <a:cubicBezTo>
                  <a:pt x="113" y="78"/>
                  <a:pt x="111" y="85"/>
                  <a:pt x="107" y="91"/>
                </a:cubicBezTo>
                <a:close/>
                <a:moveTo>
                  <a:pt x="158" y="124"/>
                </a:moveTo>
                <a:cubicBezTo>
                  <a:pt x="142" y="106"/>
                  <a:pt x="142" y="106"/>
                  <a:pt x="142" y="106"/>
                </a:cubicBezTo>
                <a:cubicBezTo>
                  <a:pt x="143" y="105"/>
                  <a:pt x="143" y="104"/>
                  <a:pt x="143" y="103"/>
                </a:cubicBezTo>
                <a:cubicBezTo>
                  <a:pt x="141" y="86"/>
                  <a:pt x="141" y="86"/>
                  <a:pt x="141" y="86"/>
                </a:cubicBezTo>
                <a:cubicBezTo>
                  <a:pt x="151" y="73"/>
                  <a:pt x="151" y="73"/>
                  <a:pt x="151" y="73"/>
                </a:cubicBezTo>
                <a:cubicBezTo>
                  <a:pt x="152" y="72"/>
                  <a:pt x="152" y="69"/>
                  <a:pt x="151" y="68"/>
                </a:cubicBezTo>
                <a:cubicBezTo>
                  <a:pt x="141" y="55"/>
                  <a:pt x="141" y="55"/>
                  <a:pt x="141" y="55"/>
                </a:cubicBezTo>
                <a:cubicBezTo>
                  <a:pt x="143" y="38"/>
                  <a:pt x="143" y="38"/>
                  <a:pt x="143" y="38"/>
                </a:cubicBezTo>
                <a:cubicBezTo>
                  <a:pt x="143" y="36"/>
                  <a:pt x="141" y="34"/>
                  <a:pt x="140" y="33"/>
                </a:cubicBezTo>
                <a:cubicBezTo>
                  <a:pt x="124" y="27"/>
                  <a:pt x="124" y="27"/>
                  <a:pt x="124" y="27"/>
                </a:cubicBezTo>
                <a:cubicBezTo>
                  <a:pt x="118" y="11"/>
                  <a:pt x="118" y="11"/>
                  <a:pt x="118" y="11"/>
                </a:cubicBezTo>
                <a:cubicBezTo>
                  <a:pt x="117" y="9"/>
                  <a:pt x="116" y="9"/>
                  <a:pt x="114" y="9"/>
                </a:cubicBezTo>
                <a:cubicBezTo>
                  <a:pt x="114" y="9"/>
                  <a:pt x="114" y="9"/>
                  <a:pt x="113" y="9"/>
                </a:cubicBezTo>
                <a:cubicBezTo>
                  <a:pt x="97" y="11"/>
                  <a:pt x="97" y="11"/>
                  <a:pt x="97" y="11"/>
                </a:cubicBezTo>
                <a:cubicBezTo>
                  <a:pt x="84" y="1"/>
                  <a:pt x="84" y="1"/>
                  <a:pt x="84" y="1"/>
                </a:cubicBezTo>
                <a:cubicBezTo>
                  <a:pt x="83" y="0"/>
                  <a:pt x="82" y="0"/>
                  <a:pt x="81" y="0"/>
                </a:cubicBezTo>
                <a:cubicBezTo>
                  <a:pt x="80" y="0"/>
                  <a:pt x="79" y="0"/>
                  <a:pt x="78" y="1"/>
                </a:cubicBezTo>
                <a:cubicBezTo>
                  <a:pt x="65" y="11"/>
                  <a:pt x="65" y="11"/>
                  <a:pt x="65" y="11"/>
                </a:cubicBezTo>
                <a:cubicBezTo>
                  <a:pt x="49" y="9"/>
                  <a:pt x="49" y="9"/>
                  <a:pt x="49" y="9"/>
                </a:cubicBezTo>
                <a:cubicBezTo>
                  <a:pt x="49" y="9"/>
                  <a:pt x="48" y="9"/>
                  <a:pt x="48" y="9"/>
                </a:cubicBezTo>
                <a:cubicBezTo>
                  <a:pt x="46" y="9"/>
                  <a:pt x="44" y="10"/>
                  <a:pt x="44" y="11"/>
                </a:cubicBezTo>
                <a:cubicBezTo>
                  <a:pt x="38" y="27"/>
                  <a:pt x="38" y="27"/>
                  <a:pt x="38" y="27"/>
                </a:cubicBezTo>
                <a:cubicBezTo>
                  <a:pt x="22" y="33"/>
                  <a:pt x="22" y="33"/>
                  <a:pt x="22" y="33"/>
                </a:cubicBezTo>
                <a:cubicBezTo>
                  <a:pt x="20" y="34"/>
                  <a:pt x="19" y="36"/>
                  <a:pt x="19" y="38"/>
                </a:cubicBezTo>
                <a:cubicBezTo>
                  <a:pt x="21" y="55"/>
                  <a:pt x="21" y="55"/>
                  <a:pt x="21" y="55"/>
                </a:cubicBezTo>
                <a:cubicBezTo>
                  <a:pt x="11" y="68"/>
                  <a:pt x="11" y="68"/>
                  <a:pt x="11" y="68"/>
                </a:cubicBezTo>
                <a:cubicBezTo>
                  <a:pt x="10" y="69"/>
                  <a:pt x="10" y="72"/>
                  <a:pt x="11" y="73"/>
                </a:cubicBezTo>
                <a:cubicBezTo>
                  <a:pt x="21" y="86"/>
                  <a:pt x="21" y="86"/>
                  <a:pt x="21" y="86"/>
                </a:cubicBezTo>
                <a:cubicBezTo>
                  <a:pt x="19" y="103"/>
                  <a:pt x="19" y="103"/>
                  <a:pt x="19" y="103"/>
                </a:cubicBezTo>
                <a:cubicBezTo>
                  <a:pt x="19" y="104"/>
                  <a:pt x="19" y="105"/>
                  <a:pt x="20" y="106"/>
                </a:cubicBezTo>
                <a:cubicBezTo>
                  <a:pt x="2" y="124"/>
                  <a:pt x="2" y="124"/>
                  <a:pt x="2" y="124"/>
                </a:cubicBezTo>
                <a:cubicBezTo>
                  <a:pt x="0" y="126"/>
                  <a:pt x="1" y="130"/>
                  <a:pt x="4" y="132"/>
                </a:cubicBezTo>
                <a:cubicBezTo>
                  <a:pt x="24" y="136"/>
                  <a:pt x="24" y="136"/>
                  <a:pt x="24" y="136"/>
                </a:cubicBezTo>
                <a:cubicBezTo>
                  <a:pt x="28" y="156"/>
                  <a:pt x="28" y="156"/>
                  <a:pt x="28" y="156"/>
                </a:cubicBezTo>
                <a:cubicBezTo>
                  <a:pt x="28" y="158"/>
                  <a:pt x="30" y="160"/>
                  <a:pt x="32" y="160"/>
                </a:cubicBezTo>
                <a:cubicBezTo>
                  <a:pt x="34" y="160"/>
                  <a:pt x="35" y="159"/>
                  <a:pt x="36" y="158"/>
                </a:cubicBezTo>
                <a:cubicBezTo>
                  <a:pt x="59" y="133"/>
                  <a:pt x="62" y="131"/>
                  <a:pt x="62" y="130"/>
                </a:cubicBezTo>
                <a:cubicBezTo>
                  <a:pt x="65" y="130"/>
                  <a:pt x="65" y="130"/>
                  <a:pt x="65" y="130"/>
                </a:cubicBezTo>
                <a:cubicBezTo>
                  <a:pt x="77" y="140"/>
                  <a:pt x="77" y="140"/>
                  <a:pt x="77" y="140"/>
                </a:cubicBezTo>
                <a:cubicBezTo>
                  <a:pt x="79" y="141"/>
                  <a:pt x="79" y="141"/>
                  <a:pt x="80" y="141"/>
                </a:cubicBezTo>
                <a:cubicBezTo>
                  <a:pt x="81" y="141"/>
                  <a:pt x="83" y="141"/>
                  <a:pt x="83" y="140"/>
                </a:cubicBezTo>
                <a:cubicBezTo>
                  <a:pt x="96" y="130"/>
                  <a:pt x="96" y="130"/>
                  <a:pt x="96" y="130"/>
                </a:cubicBezTo>
                <a:cubicBezTo>
                  <a:pt x="98" y="130"/>
                  <a:pt x="98" y="130"/>
                  <a:pt x="98" y="130"/>
                </a:cubicBezTo>
                <a:cubicBezTo>
                  <a:pt x="124" y="158"/>
                  <a:pt x="124" y="158"/>
                  <a:pt x="124" y="158"/>
                </a:cubicBezTo>
                <a:cubicBezTo>
                  <a:pt x="126" y="159"/>
                  <a:pt x="127" y="160"/>
                  <a:pt x="128" y="160"/>
                </a:cubicBezTo>
                <a:cubicBezTo>
                  <a:pt x="130" y="160"/>
                  <a:pt x="132" y="158"/>
                  <a:pt x="133" y="156"/>
                </a:cubicBezTo>
                <a:cubicBezTo>
                  <a:pt x="137" y="136"/>
                  <a:pt x="137" y="136"/>
                  <a:pt x="137" y="136"/>
                </a:cubicBezTo>
                <a:cubicBezTo>
                  <a:pt x="156" y="132"/>
                  <a:pt x="156" y="132"/>
                  <a:pt x="156" y="132"/>
                </a:cubicBezTo>
                <a:cubicBezTo>
                  <a:pt x="160" y="131"/>
                  <a:pt x="161" y="126"/>
                  <a:pt x="158" y="124"/>
                </a:cubicBezTo>
                <a:close/>
                <a:moveTo>
                  <a:pt x="36" y="145"/>
                </a:moveTo>
                <a:cubicBezTo>
                  <a:pt x="33" y="130"/>
                  <a:pt x="33" y="130"/>
                  <a:pt x="33" y="130"/>
                </a:cubicBezTo>
                <a:cubicBezTo>
                  <a:pt x="32" y="129"/>
                  <a:pt x="31" y="127"/>
                  <a:pt x="29" y="127"/>
                </a:cubicBezTo>
                <a:cubicBezTo>
                  <a:pt x="15" y="124"/>
                  <a:pt x="15" y="124"/>
                  <a:pt x="15" y="124"/>
                </a:cubicBezTo>
                <a:cubicBezTo>
                  <a:pt x="29" y="110"/>
                  <a:pt x="29" y="110"/>
                  <a:pt x="29" y="110"/>
                </a:cubicBezTo>
                <a:cubicBezTo>
                  <a:pt x="38" y="114"/>
                  <a:pt x="38" y="114"/>
                  <a:pt x="38" y="114"/>
                </a:cubicBezTo>
                <a:cubicBezTo>
                  <a:pt x="44" y="130"/>
                  <a:pt x="44" y="130"/>
                  <a:pt x="44" y="130"/>
                </a:cubicBezTo>
                <a:cubicBezTo>
                  <a:pt x="45" y="131"/>
                  <a:pt x="46" y="132"/>
                  <a:pt x="47" y="132"/>
                </a:cubicBezTo>
                <a:lnTo>
                  <a:pt x="36" y="145"/>
                </a:lnTo>
                <a:close/>
                <a:moveTo>
                  <a:pt x="96" y="120"/>
                </a:moveTo>
                <a:cubicBezTo>
                  <a:pt x="95" y="120"/>
                  <a:pt x="94" y="120"/>
                  <a:pt x="92" y="121"/>
                </a:cubicBezTo>
                <a:cubicBezTo>
                  <a:pt x="81" y="130"/>
                  <a:pt x="81" y="130"/>
                  <a:pt x="81" y="130"/>
                </a:cubicBezTo>
                <a:cubicBezTo>
                  <a:pt x="69" y="121"/>
                  <a:pt x="69" y="121"/>
                  <a:pt x="69" y="121"/>
                </a:cubicBezTo>
                <a:cubicBezTo>
                  <a:pt x="68" y="121"/>
                  <a:pt x="68" y="120"/>
                  <a:pt x="66" y="120"/>
                </a:cubicBezTo>
                <a:cubicBezTo>
                  <a:pt x="66" y="120"/>
                  <a:pt x="66" y="120"/>
                  <a:pt x="66" y="120"/>
                </a:cubicBezTo>
                <a:cubicBezTo>
                  <a:pt x="51" y="122"/>
                  <a:pt x="51" y="122"/>
                  <a:pt x="51" y="122"/>
                </a:cubicBezTo>
                <a:cubicBezTo>
                  <a:pt x="45" y="109"/>
                  <a:pt x="45" y="109"/>
                  <a:pt x="45" y="109"/>
                </a:cubicBezTo>
                <a:cubicBezTo>
                  <a:pt x="45" y="107"/>
                  <a:pt x="44" y="106"/>
                  <a:pt x="43" y="106"/>
                </a:cubicBezTo>
                <a:cubicBezTo>
                  <a:pt x="29" y="100"/>
                  <a:pt x="29" y="100"/>
                  <a:pt x="29" y="100"/>
                </a:cubicBezTo>
                <a:cubicBezTo>
                  <a:pt x="31" y="86"/>
                  <a:pt x="31" y="86"/>
                  <a:pt x="31" y="86"/>
                </a:cubicBezTo>
                <a:cubicBezTo>
                  <a:pt x="31" y="85"/>
                  <a:pt x="31" y="83"/>
                  <a:pt x="30" y="82"/>
                </a:cubicBezTo>
                <a:cubicBezTo>
                  <a:pt x="21" y="70"/>
                  <a:pt x="21" y="70"/>
                  <a:pt x="21" y="70"/>
                </a:cubicBezTo>
                <a:cubicBezTo>
                  <a:pt x="30" y="58"/>
                  <a:pt x="30" y="58"/>
                  <a:pt x="30" y="58"/>
                </a:cubicBezTo>
                <a:cubicBezTo>
                  <a:pt x="30" y="57"/>
                  <a:pt x="31" y="56"/>
                  <a:pt x="31" y="55"/>
                </a:cubicBezTo>
                <a:cubicBezTo>
                  <a:pt x="29" y="40"/>
                  <a:pt x="29" y="40"/>
                  <a:pt x="29" y="40"/>
                </a:cubicBezTo>
                <a:cubicBezTo>
                  <a:pt x="43" y="34"/>
                  <a:pt x="43" y="34"/>
                  <a:pt x="43" y="34"/>
                </a:cubicBezTo>
                <a:cubicBezTo>
                  <a:pt x="44" y="34"/>
                  <a:pt x="45" y="33"/>
                  <a:pt x="45" y="32"/>
                </a:cubicBezTo>
                <a:cubicBezTo>
                  <a:pt x="51" y="18"/>
                  <a:pt x="51" y="18"/>
                  <a:pt x="51" y="18"/>
                </a:cubicBezTo>
                <a:cubicBezTo>
                  <a:pt x="66" y="20"/>
                  <a:pt x="66" y="20"/>
                  <a:pt x="66" y="20"/>
                </a:cubicBezTo>
                <a:cubicBezTo>
                  <a:pt x="67" y="20"/>
                  <a:pt x="68" y="20"/>
                  <a:pt x="70" y="19"/>
                </a:cubicBezTo>
                <a:cubicBezTo>
                  <a:pt x="81" y="10"/>
                  <a:pt x="81" y="10"/>
                  <a:pt x="81" y="10"/>
                </a:cubicBezTo>
                <a:cubicBezTo>
                  <a:pt x="93" y="19"/>
                  <a:pt x="93" y="19"/>
                  <a:pt x="93" y="19"/>
                </a:cubicBezTo>
                <a:cubicBezTo>
                  <a:pt x="94" y="19"/>
                  <a:pt x="95" y="20"/>
                  <a:pt x="97" y="20"/>
                </a:cubicBezTo>
                <a:cubicBezTo>
                  <a:pt x="111" y="18"/>
                  <a:pt x="111" y="18"/>
                  <a:pt x="111" y="18"/>
                </a:cubicBezTo>
                <a:cubicBezTo>
                  <a:pt x="117" y="32"/>
                  <a:pt x="117" y="32"/>
                  <a:pt x="117" y="32"/>
                </a:cubicBezTo>
                <a:cubicBezTo>
                  <a:pt x="118" y="33"/>
                  <a:pt x="119" y="34"/>
                  <a:pt x="120" y="34"/>
                </a:cubicBezTo>
                <a:cubicBezTo>
                  <a:pt x="134" y="40"/>
                  <a:pt x="134" y="40"/>
                  <a:pt x="134" y="40"/>
                </a:cubicBezTo>
                <a:cubicBezTo>
                  <a:pt x="132" y="55"/>
                  <a:pt x="132" y="55"/>
                  <a:pt x="132" y="55"/>
                </a:cubicBezTo>
                <a:cubicBezTo>
                  <a:pt x="132" y="56"/>
                  <a:pt x="132" y="57"/>
                  <a:pt x="133" y="58"/>
                </a:cubicBezTo>
                <a:cubicBezTo>
                  <a:pt x="141" y="70"/>
                  <a:pt x="141" y="70"/>
                  <a:pt x="141" y="70"/>
                </a:cubicBezTo>
                <a:cubicBezTo>
                  <a:pt x="133" y="82"/>
                  <a:pt x="133" y="82"/>
                  <a:pt x="133" y="82"/>
                </a:cubicBezTo>
                <a:cubicBezTo>
                  <a:pt x="132" y="83"/>
                  <a:pt x="132" y="84"/>
                  <a:pt x="132" y="86"/>
                </a:cubicBezTo>
                <a:cubicBezTo>
                  <a:pt x="134" y="100"/>
                  <a:pt x="134" y="100"/>
                  <a:pt x="134" y="100"/>
                </a:cubicBezTo>
                <a:cubicBezTo>
                  <a:pt x="120" y="106"/>
                  <a:pt x="120" y="106"/>
                  <a:pt x="120" y="106"/>
                </a:cubicBezTo>
                <a:cubicBezTo>
                  <a:pt x="119" y="106"/>
                  <a:pt x="118" y="107"/>
                  <a:pt x="117" y="109"/>
                </a:cubicBezTo>
                <a:cubicBezTo>
                  <a:pt x="112" y="122"/>
                  <a:pt x="112" y="122"/>
                  <a:pt x="112" y="122"/>
                </a:cubicBezTo>
                <a:lnTo>
                  <a:pt x="96" y="120"/>
                </a:lnTo>
                <a:close/>
                <a:moveTo>
                  <a:pt x="134" y="127"/>
                </a:moveTo>
                <a:cubicBezTo>
                  <a:pt x="132" y="127"/>
                  <a:pt x="130" y="128"/>
                  <a:pt x="130" y="130"/>
                </a:cubicBezTo>
                <a:cubicBezTo>
                  <a:pt x="127" y="145"/>
                  <a:pt x="127" y="145"/>
                  <a:pt x="127" y="145"/>
                </a:cubicBezTo>
                <a:cubicBezTo>
                  <a:pt x="115" y="131"/>
                  <a:pt x="115" y="131"/>
                  <a:pt x="115" y="131"/>
                </a:cubicBezTo>
                <a:cubicBezTo>
                  <a:pt x="116" y="131"/>
                  <a:pt x="118" y="130"/>
                  <a:pt x="118" y="129"/>
                </a:cubicBezTo>
                <a:cubicBezTo>
                  <a:pt x="125" y="113"/>
                  <a:pt x="125" y="113"/>
                  <a:pt x="125" y="113"/>
                </a:cubicBezTo>
                <a:cubicBezTo>
                  <a:pt x="133" y="109"/>
                  <a:pt x="133" y="109"/>
                  <a:pt x="133" y="109"/>
                </a:cubicBezTo>
                <a:cubicBezTo>
                  <a:pt x="147" y="124"/>
                  <a:pt x="147" y="124"/>
                  <a:pt x="147" y="124"/>
                </a:cubicBezTo>
                <a:lnTo>
                  <a:pt x="134" y="12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Picture Placeholder 5">
            <a:extLst>
              <a:ext uri="{FF2B5EF4-FFF2-40B4-BE49-F238E27FC236}">
                <a16:creationId xmlns:a16="http://schemas.microsoft.com/office/drawing/2014/main" id="{94756F72-8AD2-1C90-D803-6D97F529D3C6}"/>
              </a:ext>
            </a:extLst>
          </p:cNvPr>
          <p:cNvSpPr>
            <a:spLocks noGrp="1"/>
          </p:cNvSpPr>
          <p:nvPr>
            <p:ph type="pic" sz="quarter" idx="10"/>
          </p:nvPr>
        </p:nvSpPr>
        <p:spPr/>
        <p:txBody>
          <a:bodyPr/>
          <a:lstStyle/>
          <a:p>
            <a:endParaRPr lang="fr-FR"/>
          </a:p>
        </p:txBody>
      </p:sp>
    </p:spTree>
    <p:extLst>
      <p:ext uri="{BB962C8B-B14F-4D97-AF65-F5344CB8AC3E}">
        <p14:creationId xmlns:p14="http://schemas.microsoft.com/office/powerpoint/2010/main" val="444916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xfrm>
            <a:off x="447675" y="395772"/>
            <a:ext cx="11296650" cy="602086"/>
          </a:xfrm>
          <a:prstGeom prst="rect">
            <a:avLst/>
          </a:prstGeom>
        </p:spPr>
        <p:txBody>
          <a:bodyPr>
            <a:noAutofit/>
          </a:bodyPr>
          <a:lstStyle/>
          <a:p>
            <a:pPr algn="ctr"/>
            <a:r>
              <a:rPr lang="en-US" sz="3000" dirty="0">
                <a:solidFill>
                  <a:schemeClr val="tx1"/>
                </a:solidFill>
                <a:latin typeface="Raleway Bold" panose="020B0803030101060003" pitchFamily="34" charset="0"/>
              </a:rPr>
              <a:t>Competitive Advantage</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32</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pPr algn="ctr"/>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A1A1DA11-A906-916B-E728-9B9EA203B4F0}"/>
              </a:ext>
            </a:extLst>
          </p:cNvPr>
          <p:cNvSpPr/>
          <p:nvPr/>
        </p:nvSpPr>
        <p:spPr>
          <a:xfrm>
            <a:off x="1474250" y="4544558"/>
            <a:ext cx="3009900" cy="1385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6662A8-6982-D541-BF72-D2CE34E14315}"/>
              </a:ext>
            </a:extLst>
          </p:cNvPr>
          <p:cNvSpPr/>
          <p:nvPr/>
        </p:nvSpPr>
        <p:spPr>
          <a:xfrm>
            <a:off x="7707850" y="4544558"/>
            <a:ext cx="3009900" cy="1385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FEC4A7-6458-8F47-CA10-E6D7F52250F0}"/>
              </a:ext>
            </a:extLst>
          </p:cNvPr>
          <p:cNvSpPr/>
          <p:nvPr/>
        </p:nvSpPr>
        <p:spPr>
          <a:xfrm>
            <a:off x="4591050" y="4544558"/>
            <a:ext cx="3009900" cy="1385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5B033A-BEB7-414D-967B-A4F49786F0DF}"/>
              </a:ext>
            </a:extLst>
          </p:cNvPr>
          <p:cNvSpPr/>
          <p:nvPr/>
        </p:nvSpPr>
        <p:spPr>
          <a:xfrm>
            <a:off x="1474250" y="2255102"/>
            <a:ext cx="3009900" cy="1385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D99455-EB70-B8EB-1F8B-37F8486E4E5E}"/>
              </a:ext>
            </a:extLst>
          </p:cNvPr>
          <p:cNvSpPr/>
          <p:nvPr/>
        </p:nvSpPr>
        <p:spPr>
          <a:xfrm>
            <a:off x="7707850" y="2255102"/>
            <a:ext cx="3009900" cy="1385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E269AB-C4DF-83E2-47B7-A5153459BD12}"/>
              </a:ext>
            </a:extLst>
          </p:cNvPr>
          <p:cNvSpPr/>
          <p:nvPr/>
        </p:nvSpPr>
        <p:spPr>
          <a:xfrm>
            <a:off x="4591050" y="2255102"/>
            <a:ext cx="3009900" cy="13858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E46FAFA-802C-45D9-84F8-F5735643AA1E}"/>
              </a:ext>
            </a:extLst>
          </p:cNvPr>
          <p:cNvSpPr/>
          <p:nvPr/>
        </p:nvSpPr>
        <p:spPr>
          <a:xfrm>
            <a:off x="1474250" y="1507272"/>
            <a:ext cx="3009900" cy="7478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AAECA90-6A21-4669-8459-92AC4EF377EB}"/>
              </a:ext>
            </a:extLst>
          </p:cNvPr>
          <p:cNvSpPr txBox="1"/>
          <p:nvPr/>
        </p:nvSpPr>
        <p:spPr>
          <a:xfrm>
            <a:off x="1581150" y="1696521"/>
            <a:ext cx="2798064"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1</a:t>
            </a:r>
            <a:r>
              <a:rPr lang="en-US" b="0" i="0" baseline="3000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st</a:t>
            </a: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 Market</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5" name="Rectangle 34">
            <a:extLst>
              <a:ext uri="{FF2B5EF4-FFF2-40B4-BE49-F238E27FC236}">
                <a16:creationId xmlns:a16="http://schemas.microsoft.com/office/drawing/2014/main" id="{22FEF4A5-0134-4486-B83B-E6BB11DEBAC3}"/>
              </a:ext>
            </a:extLst>
          </p:cNvPr>
          <p:cNvSpPr/>
          <p:nvPr/>
        </p:nvSpPr>
        <p:spPr>
          <a:xfrm>
            <a:off x="7707850" y="1507272"/>
            <a:ext cx="3009900" cy="747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573943B-ACD9-49F7-912B-6DE181777766}"/>
              </a:ext>
            </a:extLst>
          </p:cNvPr>
          <p:cNvSpPr txBox="1"/>
          <p:nvPr/>
        </p:nvSpPr>
        <p:spPr>
          <a:xfrm>
            <a:off x="7814750" y="1696521"/>
            <a:ext cx="2798064"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List Once</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7" name="Rectangle 46">
            <a:extLst>
              <a:ext uri="{FF2B5EF4-FFF2-40B4-BE49-F238E27FC236}">
                <a16:creationId xmlns:a16="http://schemas.microsoft.com/office/drawing/2014/main" id="{2222D645-1389-4F4B-A60E-C0BD594B6488}"/>
              </a:ext>
            </a:extLst>
          </p:cNvPr>
          <p:cNvSpPr/>
          <p:nvPr/>
        </p:nvSpPr>
        <p:spPr>
          <a:xfrm>
            <a:off x="4591050" y="1507272"/>
            <a:ext cx="3009900" cy="7478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1133100-67BF-42A9-9EFF-2CC9B242A431}"/>
              </a:ext>
            </a:extLst>
          </p:cNvPr>
          <p:cNvSpPr txBox="1"/>
          <p:nvPr/>
        </p:nvSpPr>
        <p:spPr>
          <a:xfrm>
            <a:off x="4697950" y="1696521"/>
            <a:ext cx="2798064"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Host Incentive</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8" name="Rectangle 77">
            <a:extLst>
              <a:ext uri="{FF2B5EF4-FFF2-40B4-BE49-F238E27FC236}">
                <a16:creationId xmlns:a16="http://schemas.microsoft.com/office/drawing/2014/main" id="{005630BA-8579-46FE-9DD2-BCDA85A7D0BB}"/>
              </a:ext>
            </a:extLst>
          </p:cNvPr>
          <p:cNvSpPr/>
          <p:nvPr/>
        </p:nvSpPr>
        <p:spPr>
          <a:xfrm>
            <a:off x="1474250" y="3796728"/>
            <a:ext cx="3009900" cy="747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804C6072-7BDB-4F2F-8D82-8F1F842D349C}"/>
              </a:ext>
            </a:extLst>
          </p:cNvPr>
          <p:cNvSpPr txBox="1"/>
          <p:nvPr/>
        </p:nvSpPr>
        <p:spPr>
          <a:xfrm>
            <a:off x="1581150" y="3985977"/>
            <a:ext cx="2798064"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Ease Of Use</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5" name="Rectangle 74">
            <a:extLst>
              <a:ext uri="{FF2B5EF4-FFF2-40B4-BE49-F238E27FC236}">
                <a16:creationId xmlns:a16="http://schemas.microsoft.com/office/drawing/2014/main" id="{24E9EA9D-7562-477A-B7C0-35ED37A38AC7}"/>
              </a:ext>
            </a:extLst>
          </p:cNvPr>
          <p:cNvSpPr/>
          <p:nvPr/>
        </p:nvSpPr>
        <p:spPr>
          <a:xfrm>
            <a:off x="7707850" y="3796728"/>
            <a:ext cx="3009900" cy="7478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1A2D3979-E835-4EB0-BC68-703CDBD8D97C}"/>
              </a:ext>
            </a:extLst>
          </p:cNvPr>
          <p:cNvSpPr txBox="1"/>
          <p:nvPr/>
        </p:nvSpPr>
        <p:spPr>
          <a:xfrm>
            <a:off x="7814750" y="3985977"/>
            <a:ext cx="2798064"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Design &amp; Brand</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72" name="Rectangle 71">
            <a:extLst>
              <a:ext uri="{FF2B5EF4-FFF2-40B4-BE49-F238E27FC236}">
                <a16:creationId xmlns:a16="http://schemas.microsoft.com/office/drawing/2014/main" id="{1732A883-073C-41B0-9718-C9C085501F46}"/>
              </a:ext>
            </a:extLst>
          </p:cNvPr>
          <p:cNvSpPr/>
          <p:nvPr/>
        </p:nvSpPr>
        <p:spPr>
          <a:xfrm>
            <a:off x="4591050" y="3796728"/>
            <a:ext cx="3009900" cy="7478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4D7CE626-36B6-4DA4-B661-4A751871285F}"/>
              </a:ext>
            </a:extLst>
          </p:cNvPr>
          <p:cNvSpPr txBox="1"/>
          <p:nvPr/>
        </p:nvSpPr>
        <p:spPr>
          <a:xfrm>
            <a:off x="4697950" y="3985977"/>
            <a:ext cx="2798064" cy="369332"/>
          </a:xfrm>
          <a:prstGeom prst="rect">
            <a:avLst/>
          </a:prstGeom>
          <a:noFill/>
        </p:spPr>
        <p:txBody>
          <a:bodyPr wrap="square" rtlCol="0">
            <a:spAutoFit/>
          </a:bodyPr>
          <a:lstStyle/>
          <a:p>
            <a:pPr algn="ctr"/>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Profiles</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2" name="TextBox 11">
            <a:extLst>
              <a:ext uri="{FF2B5EF4-FFF2-40B4-BE49-F238E27FC236}">
                <a16:creationId xmlns:a16="http://schemas.microsoft.com/office/drawing/2014/main" id="{13CF23EB-DBB3-43A3-B60C-2AB399E0E3D9}"/>
              </a:ext>
            </a:extLst>
          </p:cNvPr>
          <p:cNvSpPr txBox="1"/>
          <p:nvPr/>
        </p:nvSpPr>
        <p:spPr>
          <a:xfrm>
            <a:off x="1700992" y="2399139"/>
            <a:ext cx="2558380" cy="1093889"/>
          </a:xfrm>
          <a:prstGeom prst="rect">
            <a:avLst/>
          </a:prstGeom>
          <a:noFill/>
        </p:spPr>
        <p:txBody>
          <a:bodyPr wrap="square" rtlCol="0">
            <a:spAutoFit/>
          </a:bodyPr>
          <a:lstStyle/>
          <a:p>
            <a:pPr algn="ctr">
              <a:lnSpc>
                <a:spcPts val="2000"/>
              </a:lnSpc>
            </a:pPr>
            <a:r>
              <a:rPr lang="en-US" sz="1100" b="0" i="0" dirty="0">
                <a:solidFill>
                  <a:srgbClr val="000000"/>
                </a:solidFill>
                <a:effectLst/>
                <a:latin typeface="Open Sans" panose="020B0606030504020204" pitchFamily="34" charset="0"/>
              </a:rPr>
              <a:t>Lorem ipsum dolor sit amet, consectetur adipiscing elit. Praesent ornare sagittis pellentesque. cursus convallis vitae nec dolor.</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D2FF36F1-7128-4D8C-A047-860F8D438540}"/>
              </a:ext>
            </a:extLst>
          </p:cNvPr>
          <p:cNvSpPr txBox="1"/>
          <p:nvPr/>
        </p:nvSpPr>
        <p:spPr>
          <a:xfrm>
            <a:off x="7934592" y="2399139"/>
            <a:ext cx="2558380" cy="1093889"/>
          </a:xfrm>
          <a:prstGeom prst="rect">
            <a:avLst/>
          </a:prstGeom>
          <a:noFill/>
        </p:spPr>
        <p:txBody>
          <a:bodyPr wrap="square" rtlCol="0">
            <a:spAutoFit/>
          </a:bodyPr>
          <a:lstStyle/>
          <a:p>
            <a:pPr algn="ctr">
              <a:lnSpc>
                <a:spcPts val="2000"/>
              </a:lnSpc>
            </a:pPr>
            <a:r>
              <a:rPr lang="en-US" sz="1100" b="0" i="0" dirty="0">
                <a:solidFill>
                  <a:srgbClr val="000000"/>
                </a:solidFill>
                <a:effectLst/>
                <a:latin typeface="Open Sans" panose="020B0606030504020204" pitchFamily="34" charset="0"/>
              </a:rPr>
              <a:t>Lorem ipsum dolor sit amet, consectetur adipiscing elit. Praesent ornare sagittis pellentesque. cursus convallis vitae nec dolor.</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BD821EE3-C64E-4D98-AEAF-95306098D273}"/>
              </a:ext>
            </a:extLst>
          </p:cNvPr>
          <p:cNvSpPr txBox="1"/>
          <p:nvPr/>
        </p:nvSpPr>
        <p:spPr>
          <a:xfrm>
            <a:off x="4817792" y="2399139"/>
            <a:ext cx="2558380" cy="1093889"/>
          </a:xfrm>
          <a:prstGeom prst="rect">
            <a:avLst/>
          </a:prstGeom>
          <a:noFill/>
        </p:spPr>
        <p:txBody>
          <a:bodyPr wrap="square" rtlCol="0">
            <a:spAutoFit/>
          </a:bodyPr>
          <a:lstStyle/>
          <a:p>
            <a:pPr algn="ctr">
              <a:lnSpc>
                <a:spcPts val="2000"/>
              </a:lnSpc>
            </a:pPr>
            <a:r>
              <a:rPr lang="en-US" sz="1100" b="0" i="0" dirty="0">
                <a:solidFill>
                  <a:srgbClr val="000000"/>
                </a:solidFill>
                <a:effectLst/>
                <a:latin typeface="Open Sans" panose="020B0606030504020204" pitchFamily="34" charset="0"/>
              </a:rPr>
              <a:t>Lorem ipsum dolor sit amet, consectetur adipiscing elit. Praesent ornare sagittis pellentesque. cursus convallis vitae nec dolor.</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7E2E7EDA-525E-45DC-8858-0F9B34AB274B}"/>
              </a:ext>
            </a:extLst>
          </p:cNvPr>
          <p:cNvSpPr txBox="1"/>
          <p:nvPr/>
        </p:nvSpPr>
        <p:spPr>
          <a:xfrm>
            <a:off x="1700992" y="4688595"/>
            <a:ext cx="2558380" cy="1093889"/>
          </a:xfrm>
          <a:prstGeom prst="rect">
            <a:avLst/>
          </a:prstGeom>
          <a:noFill/>
        </p:spPr>
        <p:txBody>
          <a:bodyPr wrap="square" rtlCol="0">
            <a:spAutoFit/>
          </a:bodyPr>
          <a:lstStyle/>
          <a:p>
            <a:pPr algn="ctr">
              <a:lnSpc>
                <a:spcPts val="2000"/>
              </a:lnSpc>
            </a:pPr>
            <a:r>
              <a:rPr lang="en-US" sz="1100" b="0" i="0" dirty="0">
                <a:solidFill>
                  <a:srgbClr val="000000"/>
                </a:solidFill>
                <a:effectLst/>
                <a:latin typeface="Open Sans" panose="020B0606030504020204" pitchFamily="34" charset="0"/>
              </a:rPr>
              <a:t>Lorem ipsum dolor sit amet, consectetur adipiscing elit. Praesent ornare sagittis pellentesque. cursus convallis vitae nec dolor.</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5059C6E2-D6E1-4C3D-9CEB-94001E3A3D94}"/>
              </a:ext>
            </a:extLst>
          </p:cNvPr>
          <p:cNvSpPr txBox="1"/>
          <p:nvPr/>
        </p:nvSpPr>
        <p:spPr>
          <a:xfrm>
            <a:off x="7934592" y="4688595"/>
            <a:ext cx="2558380" cy="1093889"/>
          </a:xfrm>
          <a:prstGeom prst="rect">
            <a:avLst/>
          </a:prstGeom>
          <a:noFill/>
        </p:spPr>
        <p:txBody>
          <a:bodyPr wrap="square" rtlCol="0">
            <a:spAutoFit/>
          </a:bodyPr>
          <a:lstStyle/>
          <a:p>
            <a:pPr algn="ctr">
              <a:lnSpc>
                <a:spcPts val="2000"/>
              </a:lnSpc>
            </a:pPr>
            <a:r>
              <a:rPr lang="en-US" sz="1100" b="0" i="0" dirty="0">
                <a:solidFill>
                  <a:srgbClr val="000000"/>
                </a:solidFill>
                <a:effectLst/>
                <a:latin typeface="Open Sans" panose="020B0606030504020204" pitchFamily="34" charset="0"/>
              </a:rPr>
              <a:t>Lorem ipsum dolor sit amet, consectetur adipiscing elit. Praesent ornare sagittis pellentesque. cursus convallis vitae nec dolor.</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2E3D467B-9850-44EA-8BD2-B9D64BC6202C}"/>
              </a:ext>
            </a:extLst>
          </p:cNvPr>
          <p:cNvSpPr txBox="1"/>
          <p:nvPr/>
        </p:nvSpPr>
        <p:spPr>
          <a:xfrm>
            <a:off x="4817792" y="4688595"/>
            <a:ext cx="2558380" cy="1093889"/>
          </a:xfrm>
          <a:prstGeom prst="rect">
            <a:avLst/>
          </a:prstGeom>
          <a:noFill/>
        </p:spPr>
        <p:txBody>
          <a:bodyPr wrap="square" rtlCol="0">
            <a:spAutoFit/>
          </a:bodyPr>
          <a:lstStyle/>
          <a:p>
            <a:pPr algn="ctr">
              <a:lnSpc>
                <a:spcPts val="2000"/>
              </a:lnSpc>
            </a:pPr>
            <a:r>
              <a:rPr lang="en-US" sz="1100" b="0" i="0" dirty="0">
                <a:solidFill>
                  <a:srgbClr val="000000"/>
                </a:solidFill>
                <a:effectLst/>
                <a:latin typeface="Open Sans" panose="020B0606030504020204" pitchFamily="34" charset="0"/>
              </a:rPr>
              <a:t>Lorem ipsum dolor sit amet, consectetur adipiscing elit. Praesent ornare sagittis pellentesque. cursus convallis vitae nec dolor.</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0635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E564E6F-53F4-FE32-FF9A-AFC81E91C476}"/>
              </a:ext>
            </a:extLst>
          </p:cNvPr>
          <p:cNvSpPr>
            <a:spLocks noGrp="1"/>
          </p:cNvSpPr>
          <p:nvPr>
            <p:ph type="pic" sz="quarter" idx="10"/>
          </p:nvPr>
        </p:nvSpPr>
        <p:spPr/>
        <p:txBody>
          <a:bodyPr/>
          <a:lstStyle/>
          <a:p>
            <a:endParaRPr lang="fr-FR"/>
          </a:p>
        </p:txBody>
      </p:sp>
      <p:sp>
        <p:nvSpPr>
          <p:cNvPr id="25" name="Rectangle 24">
            <a:extLst>
              <a:ext uri="{FF2B5EF4-FFF2-40B4-BE49-F238E27FC236}">
                <a16:creationId xmlns:a16="http://schemas.microsoft.com/office/drawing/2014/main" id="{B8AE052C-44B5-47F1-8247-FEC4EA05F8A5}"/>
              </a:ext>
            </a:extLst>
          </p:cNvPr>
          <p:cNvSpPr/>
          <p:nvPr/>
        </p:nvSpPr>
        <p:spPr>
          <a:xfrm>
            <a:off x="0" y="1"/>
            <a:ext cx="12192000" cy="4676774"/>
          </a:xfrm>
          <a:prstGeom prst="rect">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pPr algn="ctr"/>
            <a:r>
              <a:rPr lang="en-US" sz="3000" dirty="0">
                <a:solidFill>
                  <a:schemeClr val="bg1"/>
                </a:solidFill>
                <a:latin typeface="Raleway Bold" panose="020B0803030101060003" pitchFamily="34" charset="0"/>
              </a:rPr>
              <a:t>Marketing Strategy</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33</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pPr algn="ct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6BA9AD06-276D-4E9C-92B2-B07E2A6A967A}"/>
              </a:ext>
            </a:extLst>
          </p:cNvPr>
          <p:cNvSpPr/>
          <p:nvPr/>
        </p:nvSpPr>
        <p:spPr>
          <a:xfrm>
            <a:off x="8866038" y="2218774"/>
            <a:ext cx="2522099" cy="3274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27ABD0C-F557-4A5E-ADC6-98DC19736A8E}"/>
              </a:ext>
            </a:extLst>
          </p:cNvPr>
          <p:cNvSpPr txBox="1"/>
          <p:nvPr/>
        </p:nvSpPr>
        <p:spPr>
          <a:xfrm>
            <a:off x="8932413" y="3560634"/>
            <a:ext cx="2389348"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Optimization</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9" name="TextBox 38">
            <a:extLst>
              <a:ext uri="{FF2B5EF4-FFF2-40B4-BE49-F238E27FC236}">
                <a16:creationId xmlns:a16="http://schemas.microsoft.com/office/drawing/2014/main" id="{89C6D4B2-26FC-4A30-A885-FA0E733F964B}"/>
              </a:ext>
            </a:extLst>
          </p:cNvPr>
          <p:cNvSpPr txBox="1"/>
          <p:nvPr/>
        </p:nvSpPr>
        <p:spPr>
          <a:xfrm>
            <a:off x="8932413" y="3994855"/>
            <a:ext cx="2389348" cy="991041"/>
          </a:xfrm>
          <a:prstGeom prst="rect">
            <a:avLst/>
          </a:prstGeom>
          <a:noFill/>
        </p:spPr>
        <p:txBody>
          <a:bodyPr wrap="square" rtlCol="0">
            <a:spAutoFit/>
          </a:bodyPr>
          <a:lstStyle/>
          <a:p>
            <a:pPr algn="ctr">
              <a:lnSpc>
                <a:spcPts val="1800"/>
              </a:lnSpc>
            </a:pPr>
            <a:r>
              <a:rPr lang="en-US" sz="1000" b="0" i="0" dirty="0">
                <a:solidFill>
                  <a:schemeClr val="bg1"/>
                </a:solidFill>
                <a:effectLst/>
                <a:latin typeface="Open Sans" panose="020B0606030504020204" pitchFamily="34" charset="0"/>
              </a:rPr>
              <a:t>Lorem ipsum dolor sit </a:t>
            </a:r>
            <a:r>
              <a:rPr lang="en-US" sz="1000" b="0" i="0" dirty="0" err="1">
                <a:solidFill>
                  <a:schemeClr val="bg1"/>
                </a:solidFill>
                <a:effectLst/>
                <a:latin typeface="Open Sans" panose="020B0606030504020204" pitchFamily="34" charset="0"/>
              </a:rPr>
              <a:t>amet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consectetur</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adipiscing</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elit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Praesent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Suspendisse</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pellentesque</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sem</a:t>
            </a:r>
            <a:endParaRPr lang="en-US" sz="1000" b="0" i="0" dirty="0">
              <a:solidFill>
                <a:schemeClr val="bg1"/>
              </a:solidFill>
              <a:effectLst/>
              <a:latin typeface="Open Sans" panose="020B0606030504020204" pitchFamily="34" charset="0"/>
            </a:endParaRPr>
          </a:p>
          <a:p>
            <a:pPr algn="ctr">
              <a:lnSpc>
                <a:spcPts val="1800"/>
              </a:lnSpc>
            </a:pPr>
            <a:r>
              <a:rPr lang="en-US" sz="1000" b="0" i="0" dirty="0">
                <a:solidFill>
                  <a:schemeClr val="bg1"/>
                </a:solidFill>
                <a:effectLst/>
                <a:latin typeface="Open Sans" panose="020B0606030504020204" pitchFamily="34" charset="0"/>
              </a:rPr>
              <a:t>in cursus convallis.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375">
            <a:extLst>
              <a:ext uri="{FF2B5EF4-FFF2-40B4-BE49-F238E27FC236}">
                <a16:creationId xmlns:a16="http://schemas.microsoft.com/office/drawing/2014/main" id="{F06EDF1B-7D55-43E0-A63F-51C9FE3C740D}"/>
              </a:ext>
            </a:extLst>
          </p:cNvPr>
          <p:cNvSpPr>
            <a:spLocks noEditPoints="1"/>
          </p:cNvSpPr>
          <p:nvPr/>
        </p:nvSpPr>
        <p:spPr bwMode="auto">
          <a:xfrm>
            <a:off x="9879600" y="2766309"/>
            <a:ext cx="494974" cy="445477"/>
          </a:xfrm>
          <a:custGeom>
            <a:avLst/>
            <a:gdLst>
              <a:gd name="T0" fmla="*/ 10 w 160"/>
              <a:gd name="T1" fmla="*/ 0 h 144"/>
              <a:gd name="T2" fmla="*/ 0 w 160"/>
              <a:gd name="T3" fmla="*/ 111 h 144"/>
              <a:gd name="T4" fmla="*/ 151 w 160"/>
              <a:gd name="T5" fmla="*/ 121 h 144"/>
              <a:gd name="T6" fmla="*/ 160 w 160"/>
              <a:gd name="T7" fmla="*/ 10 h 144"/>
              <a:gd name="T8" fmla="*/ 148 w 160"/>
              <a:gd name="T9" fmla="*/ 104 h 144"/>
              <a:gd name="T10" fmla="*/ 13 w 160"/>
              <a:gd name="T11" fmla="*/ 14 h 144"/>
              <a:gd name="T12" fmla="*/ 148 w 160"/>
              <a:gd name="T13" fmla="*/ 104 h 144"/>
              <a:gd name="T14" fmla="*/ 44 w 160"/>
              <a:gd name="T15" fmla="*/ 144 h 144"/>
              <a:gd name="T16" fmla="*/ 99 w 160"/>
              <a:gd name="T17" fmla="*/ 125 h 144"/>
              <a:gd name="T18" fmla="*/ 88 w 160"/>
              <a:gd name="T19" fmla="*/ 54 h 144"/>
              <a:gd name="T20" fmla="*/ 66 w 160"/>
              <a:gd name="T21" fmla="*/ 55 h 144"/>
              <a:gd name="T22" fmla="*/ 69 w 160"/>
              <a:gd name="T23" fmla="*/ 92 h 144"/>
              <a:gd name="T24" fmla="*/ 91 w 160"/>
              <a:gd name="T25" fmla="*/ 91 h 144"/>
              <a:gd name="T26" fmla="*/ 88 w 160"/>
              <a:gd name="T27" fmla="*/ 54 h 144"/>
              <a:gd name="T28" fmla="*/ 45 w 160"/>
              <a:gd name="T29" fmla="*/ 55 h 144"/>
              <a:gd name="T30" fmla="*/ 70 w 160"/>
              <a:gd name="T31" fmla="*/ 33 h 144"/>
              <a:gd name="T32" fmla="*/ 76 w 160"/>
              <a:gd name="T33" fmla="*/ 33 h 144"/>
              <a:gd name="T34" fmla="*/ 90 w 160"/>
              <a:gd name="T35" fmla="*/ 47 h 144"/>
              <a:gd name="T36" fmla="*/ 101 w 160"/>
              <a:gd name="T37" fmla="*/ 47 h 144"/>
              <a:gd name="T38" fmla="*/ 116 w 160"/>
              <a:gd name="T39" fmla="*/ 32 h 144"/>
              <a:gd name="T40" fmla="*/ 124 w 160"/>
              <a:gd name="T41" fmla="*/ 27 h 144"/>
              <a:gd name="T42" fmla="*/ 113 w 160"/>
              <a:gd name="T43" fmla="*/ 27 h 144"/>
              <a:gd name="T44" fmla="*/ 99 w 160"/>
              <a:gd name="T45" fmla="*/ 42 h 144"/>
              <a:gd name="T46" fmla="*/ 92 w 160"/>
              <a:gd name="T47" fmla="*/ 42 h 144"/>
              <a:gd name="T48" fmla="*/ 79 w 160"/>
              <a:gd name="T49" fmla="*/ 29 h 144"/>
              <a:gd name="T50" fmla="*/ 68 w 160"/>
              <a:gd name="T51" fmla="*/ 29 h 144"/>
              <a:gd name="T52" fmla="*/ 42 w 160"/>
              <a:gd name="T53" fmla="*/ 51 h 144"/>
              <a:gd name="T54" fmla="*/ 33 w 160"/>
              <a:gd name="T55" fmla="*/ 55 h 144"/>
              <a:gd name="T56" fmla="*/ 35 w 160"/>
              <a:gd name="T57" fmla="*/ 92 h 144"/>
              <a:gd name="T58" fmla="*/ 57 w 160"/>
              <a:gd name="T59" fmla="*/ 91 h 144"/>
              <a:gd name="T60" fmla="*/ 54 w 160"/>
              <a:gd name="T61" fmla="*/ 66 h 144"/>
              <a:gd name="T62" fmla="*/ 32 w 160"/>
              <a:gd name="T63" fmla="*/ 68 h 144"/>
              <a:gd name="T64" fmla="*/ 35 w 160"/>
              <a:gd name="T65" fmla="*/ 92 h 144"/>
              <a:gd name="T66" fmla="*/ 99 w 160"/>
              <a:gd name="T67" fmla="*/ 62 h 144"/>
              <a:gd name="T68" fmla="*/ 102 w 160"/>
              <a:gd name="T69" fmla="*/ 92 h 144"/>
              <a:gd name="T70" fmla="*/ 124 w 160"/>
              <a:gd name="T71" fmla="*/ 91 h 144"/>
              <a:gd name="T72" fmla="*/ 121 w 160"/>
              <a:gd name="T73"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4">
                <a:moveTo>
                  <a:pt x="151" y="0"/>
                </a:moveTo>
                <a:cubicBezTo>
                  <a:pt x="10" y="0"/>
                  <a:pt x="10" y="0"/>
                  <a:pt x="10" y="0"/>
                </a:cubicBezTo>
                <a:cubicBezTo>
                  <a:pt x="5" y="0"/>
                  <a:pt x="0" y="5"/>
                  <a:pt x="0" y="10"/>
                </a:cubicBezTo>
                <a:cubicBezTo>
                  <a:pt x="0" y="111"/>
                  <a:pt x="0" y="111"/>
                  <a:pt x="0" y="111"/>
                </a:cubicBezTo>
                <a:cubicBezTo>
                  <a:pt x="0" y="116"/>
                  <a:pt x="5" y="121"/>
                  <a:pt x="10" y="121"/>
                </a:cubicBezTo>
                <a:cubicBezTo>
                  <a:pt x="151" y="121"/>
                  <a:pt x="151" y="121"/>
                  <a:pt x="151" y="121"/>
                </a:cubicBezTo>
                <a:cubicBezTo>
                  <a:pt x="156" y="121"/>
                  <a:pt x="160" y="116"/>
                  <a:pt x="160" y="111"/>
                </a:cubicBezTo>
                <a:cubicBezTo>
                  <a:pt x="160" y="10"/>
                  <a:pt x="160" y="10"/>
                  <a:pt x="160" y="10"/>
                </a:cubicBezTo>
                <a:cubicBezTo>
                  <a:pt x="160" y="5"/>
                  <a:pt x="156" y="0"/>
                  <a:pt x="151" y="0"/>
                </a:cubicBezTo>
                <a:close/>
                <a:moveTo>
                  <a:pt x="148" y="104"/>
                </a:moveTo>
                <a:cubicBezTo>
                  <a:pt x="13" y="104"/>
                  <a:pt x="13" y="104"/>
                  <a:pt x="13" y="104"/>
                </a:cubicBezTo>
                <a:cubicBezTo>
                  <a:pt x="13" y="14"/>
                  <a:pt x="13" y="14"/>
                  <a:pt x="13" y="14"/>
                </a:cubicBezTo>
                <a:cubicBezTo>
                  <a:pt x="148" y="14"/>
                  <a:pt x="148" y="14"/>
                  <a:pt x="148" y="14"/>
                </a:cubicBezTo>
                <a:lnTo>
                  <a:pt x="148" y="104"/>
                </a:lnTo>
                <a:close/>
                <a:moveTo>
                  <a:pt x="62" y="125"/>
                </a:moveTo>
                <a:cubicBezTo>
                  <a:pt x="44" y="144"/>
                  <a:pt x="44" y="144"/>
                  <a:pt x="44" y="144"/>
                </a:cubicBezTo>
                <a:cubicBezTo>
                  <a:pt x="117" y="144"/>
                  <a:pt x="117" y="144"/>
                  <a:pt x="117" y="144"/>
                </a:cubicBezTo>
                <a:cubicBezTo>
                  <a:pt x="99" y="125"/>
                  <a:pt x="99" y="125"/>
                  <a:pt x="99" y="125"/>
                </a:cubicBezTo>
                <a:lnTo>
                  <a:pt x="62" y="125"/>
                </a:lnTo>
                <a:close/>
                <a:moveTo>
                  <a:pt x="88" y="54"/>
                </a:moveTo>
                <a:cubicBezTo>
                  <a:pt x="69" y="54"/>
                  <a:pt x="69" y="54"/>
                  <a:pt x="69" y="54"/>
                </a:cubicBezTo>
                <a:cubicBezTo>
                  <a:pt x="67" y="54"/>
                  <a:pt x="66" y="55"/>
                  <a:pt x="66" y="55"/>
                </a:cubicBezTo>
                <a:cubicBezTo>
                  <a:pt x="66" y="91"/>
                  <a:pt x="66" y="91"/>
                  <a:pt x="66" y="91"/>
                </a:cubicBezTo>
                <a:cubicBezTo>
                  <a:pt x="66" y="92"/>
                  <a:pt x="67" y="92"/>
                  <a:pt x="69" y="92"/>
                </a:cubicBezTo>
                <a:cubicBezTo>
                  <a:pt x="88" y="92"/>
                  <a:pt x="88" y="92"/>
                  <a:pt x="88" y="92"/>
                </a:cubicBezTo>
                <a:cubicBezTo>
                  <a:pt x="89" y="92"/>
                  <a:pt x="91" y="92"/>
                  <a:pt x="91" y="91"/>
                </a:cubicBezTo>
                <a:cubicBezTo>
                  <a:pt x="91" y="55"/>
                  <a:pt x="91" y="55"/>
                  <a:pt x="91" y="55"/>
                </a:cubicBezTo>
                <a:cubicBezTo>
                  <a:pt x="91" y="55"/>
                  <a:pt x="89" y="54"/>
                  <a:pt x="88" y="54"/>
                </a:cubicBezTo>
                <a:close/>
                <a:moveTo>
                  <a:pt x="39" y="61"/>
                </a:moveTo>
                <a:cubicBezTo>
                  <a:pt x="42" y="61"/>
                  <a:pt x="45" y="58"/>
                  <a:pt x="45" y="55"/>
                </a:cubicBezTo>
                <a:cubicBezTo>
                  <a:pt x="45" y="55"/>
                  <a:pt x="44" y="54"/>
                  <a:pt x="44" y="54"/>
                </a:cubicBezTo>
                <a:cubicBezTo>
                  <a:pt x="51" y="48"/>
                  <a:pt x="64" y="38"/>
                  <a:pt x="70" y="33"/>
                </a:cubicBezTo>
                <a:cubicBezTo>
                  <a:pt x="71" y="34"/>
                  <a:pt x="72" y="34"/>
                  <a:pt x="73" y="34"/>
                </a:cubicBezTo>
                <a:cubicBezTo>
                  <a:pt x="74" y="34"/>
                  <a:pt x="75" y="34"/>
                  <a:pt x="76" y="33"/>
                </a:cubicBezTo>
                <a:cubicBezTo>
                  <a:pt x="80" y="37"/>
                  <a:pt x="86" y="42"/>
                  <a:pt x="90" y="46"/>
                </a:cubicBezTo>
                <a:cubicBezTo>
                  <a:pt x="90" y="46"/>
                  <a:pt x="90" y="46"/>
                  <a:pt x="90" y="47"/>
                </a:cubicBezTo>
                <a:cubicBezTo>
                  <a:pt x="90" y="50"/>
                  <a:pt x="93" y="52"/>
                  <a:pt x="96" y="52"/>
                </a:cubicBezTo>
                <a:cubicBezTo>
                  <a:pt x="99" y="52"/>
                  <a:pt x="101" y="50"/>
                  <a:pt x="101" y="47"/>
                </a:cubicBezTo>
                <a:cubicBezTo>
                  <a:pt x="101" y="46"/>
                  <a:pt x="101" y="46"/>
                  <a:pt x="101" y="45"/>
                </a:cubicBezTo>
                <a:cubicBezTo>
                  <a:pt x="116" y="32"/>
                  <a:pt x="116" y="32"/>
                  <a:pt x="116" y="32"/>
                </a:cubicBezTo>
                <a:cubicBezTo>
                  <a:pt x="116" y="32"/>
                  <a:pt x="117" y="33"/>
                  <a:pt x="118" y="33"/>
                </a:cubicBezTo>
                <a:cubicBezTo>
                  <a:pt x="121" y="33"/>
                  <a:pt x="124" y="30"/>
                  <a:pt x="124" y="27"/>
                </a:cubicBezTo>
                <a:cubicBezTo>
                  <a:pt x="124" y="24"/>
                  <a:pt x="121" y="22"/>
                  <a:pt x="118" y="22"/>
                </a:cubicBezTo>
                <a:cubicBezTo>
                  <a:pt x="115" y="22"/>
                  <a:pt x="113" y="24"/>
                  <a:pt x="113" y="27"/>
                </a:cubicBezTo>
                <a:cubicBezTo>
                  <a:pt x="113" y="28"/>
                  <a:pt x="113" y="29"/>
                  <a:pt x="113" y="29"/>
                </a:cubicBezTo>
                <a:cubicBezTo>
                  <a:pt x="109" y="33"/>
                  <a:pt x="103" y="39"/>
                  <a:pt x="99" y="42"/>
                </a:cubicBezTo>
                <a:cubicBezTo>
                  <a:pt x="98" y="42"/>
                  <a:pt x="97" y="41"/>
                  <a:pt x="96" y="41"/>
                </a:cubicBezTo>
                <a:cubicBezTo>
                  <a:pt x="94" y="41"/>
                  <a:pt x="93" y="42"/>
                  <a:pt x="92" y="42"/>
                </a:cubicBezTo>
                <a:cubicBezTo>
                  <a:pt x="89" y="39"/>
                  <a:pt x="83" y="34"/>
                  <a:pt x="78" y="31"/>
                </a:cubicBezTo>
                <a:cubicBezTo>
                  <a:pt x="79" y="30"/>
                  <a:pt x="79" y="29"/>
                  <a:pt x="79" y="29"/>
                </a:cubicBezTo>
                <a:cubicBezTo>
                  <a:pt x="79" y="25"/>
                  <a:pt x="76" y="23"/>
                  <a:pt x="73" y="23"/>
                </a:cubicBezTo>
                <a:cubicBezTo>
                  <a:pt x="70" y="23"/>
                  <a:pt x="68" y="25"/>
                  <a:pt x="68" y="29"/>
                </a:cubicBezTo>
                <a:cubicBezTo>
                  <a:pt x="68" y="29"/>
                  <a:pt x="68" y="30"/>
                  <a:pt x="68" y="31"/>
                </a:cubicBezTo>
                <a:cubicBezTo>
                  <a:pt x="42" y="51"/>
                  <a:pt x="42" y="51"/>
                  <a:pt x="42" y="51"/>
                </a:cubicBezTo>
                <a:cubicBezTo>
                  <a:pt x="41" y="50"/>
                  <a:pt x="40" y="50"/>
                  <a:pt x="39" y="50"/>
                </a:cubicBezTo>
                <a:cubicBezTo>
                  <a:pt x="36" y="50"/>
                  <a:pt x="33" y="52"/>
                  <a:pt x="33" y="55"/>
                </a:cubicBezTo>
                <a:cubicBezTo>
                  <a:pt x="33" y="58"/>
                  <a:pt x="36" y="61"/>
                  <a:pt x="39" y="61"/>
                </a:cubicBezTo>
                <a:close/>
                <a:moveTo>
                  <a:pt x="35" y="92"/>
                </a:moveTo>
                <a:cubicBezTo>
                  <a:pt x="54" y="92"/>
                  <a:pt x="54" y="92"/>
                  <a:pt x="54" y="92"/>
                </a:cubicBezTo>
                <a:cubicBezTo>
                  <a:pt x="56" y="92"/>
                  <a:pt x="57" y="92"/>
                  <a:pt x="57" y="91"/>
                </a:cubicBezTo>
                <a:cubicBezTo>
                  <a:pt x="57" y="68"/>
                  <a:pt x="57" y="68"/>
                  <a:pt x="57" y="68"/>
                </a:cubicBezTo>
                <a:cubicBezTo>
                  <a:pt x="57" y="67"/>
                  <a:pt x="56" y="66"/>
                  <a:pt x="54" y="66"/>
                </a:cubicBezTo>
                <a:cubicBezTo>
                  <a:pt x="35" y="66"/>
                  <a:pt x="35" y="66"/>
                  <a:pt x="35" y="66"/>
                </a:cubicBezTo>
                <a:cubicBezTo>
                  <a:pt x="34" y="66"/>
                  <a:pt x="32" y="67"/>
                  <a:pt x="32" y="68"/>
                </a:cubicBezTo>
                <a:cubicBezTo>
                  <a:pt x="32" y="91"/>
                  <a:pt x="32" y="91"/>
                  <a:pt x="32" y="91"/>
                </a:cubicBezTo>
                <a:cubicBezTo>
                  <a:pt x="32" y="92"/>
                  <a:pt x="34" y="92"/>
                  <a:pt x="35" y="92"/>
                </a:cubicBezTo>
                <a:close/>
                <a:moveTo>
                  <a:pt x="102" y="60"/>
                </a:moveTo>
                <a:cubicBezTo>
                  <a:pt x="101" y="60"/>
                  <a:pt x="99" y="61"/>
                  <a:pt x="99" y="62"/>
                </a:cubicBezTo>
                <a:cubicBezTo>
                  <a:pt x="99" y="91"/>
                  <a:pt x="99" y="91"/>
                  <a:pt x="99" y="91"/>
                </a:cubicBezTo>
                <a:cubicBezTo>
                  <a:pt x="99" y="92"/>
                  <a:pt x="101" y="92"/>
                  <a:pt x="102" y="92"/>
                </a:cubicBezTo>
                <a:cubicBezTo>
                  <a:pt x="121" y="92"/>
                  <a:pt x="121" y="92"/>
                  <a:pt x="121" y="92"/>
                </a:cubicBezTo>
                <a:cubicBezTo>
                  <a:pt x="123" y="92"/>
                  <a:pt x="124" y="92"/>
                  <a:pt x="124" y="91"/>
                </a:cubicBezTo>
                <a:cubicBezTo>
                  <a:pt x="124" y="62"/>
                  <a:pt x="124" y="62"/>
                  <a:pt x="124" y="62"/>
                </a:cubicBezTo>
                <a:cubicBezTo>
                  <a:pt x="124" y="61"/>
                  <a:pt x="123" y="60"/>
                  <a:pt x="121" y="60"/>
                </a:cubicBezTo>
                <a:lnTo>
                  <a:pt x="102" y="6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B9F1F962-3B1C-4669-BDBE-A336B9AAB78B}"/>
              </a:ext>
            </a:extLst>
          </p:cNvPr>
          <p:cNvSpPr/>
          <p:nvPr/>
        </p:nvSpPr>
        <p:spPr>
          <a:xfrm>
            <a:off x="3491255" y="2218774"/>
            <a:ext cx="2522099" cy="32741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06A5127-39D0-40F0-B254-3EFE057CC706}"/>
              </a:ext>
            </a:extLst>
          </p:cNvPr>
          <p:cNvSpPr txBox="1"/>
          <p:nvPr/>
        </p:nvSpPr>
        <p:spPr>
          <a:xfrm>
            <a:off x="3557630" y="3560634"/>
            <a:ext cx="2389348"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Strategic Planning</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3" name="TextBox 32">
            <a:extLst>
              <a:ext uri="{FF2B5EF4-FFF2-40B4-BE49-F238E27FC236}">
                <a16:creationId xmlns:a16="http://schemas.microsoft.com/office/drawing/2014/main" id="{A9CC7085-F2E7-4485-A627-6EAB389D9E11}"/>
              </a:ext>
            </a:extLst>
          </p:cNvPr>
          <p:cNvSpPr txBox="1"/>
          <p:nvPr/>
        </p:nvSpPr>
        <p:spPr>
          <a:xfrm>
            <a:off x="3557630" y="3994855"/>
            <a:ext cx="2389348" cy="991041"/>
          </a:xfrm>
          <a:prstGeom prst="rect">
            <a:avLst/>
          </a:prstGeom>
          <a:noFill/>
        </p:spPr>
        <p:txBody>
          <a:bodyPr wrap="square" rtlCol="0">
            <a:spAutoFit/>
          </a:bodyPr>
          <a:lstStyle/>
          <a:p>
            <a:pPr algn="ctr">
              <a:lnSpc>
                <a:spcPts val="1800"/>
              </a:lnSpc>
            </a:pPr>
            <a:r>
              <a:rPr lang="en-US" sz="1000" b="0" i="0" dirty="0">
                <a:solidFill>
                  <a:schemeClr val="bg1"/>
                </a:solidFill>
                <a:effectLst/>
                <a:latin typeface="Open Sans" panose="020B0606030504020204" pitchFamily="34" charset="0"/>
              </a:rPr>
              <a:t>Lorem ipsum dolor sit </a:t>
            </a:r>
            <a:r>
              <a:rPr lang="en-US" sz="1000" b="0" i="0" dirty="0" err="1">
                <a:solidFill>
                  <a:schemeClr val="bg1"/>
                </a:solidFill>
                <a:effectLst/>
                <a:latin typeface="Open Sans" panose="020B0606030504020204" pitchFamily="34" charset="0"/>
              </a:rPr>
              <a:t>amet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consectetur</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adipiscing</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elit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Praesent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Suspendisse</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pellentesque</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sem</a:t>
            </a:r>
            <a:endParaRPr lang="en-US" sz="1000" b="0" i="0" dirty="0">
              <a:solidFill>
                <a:schemeClr val="bg1"/>
              </a:solidFill>
              <a:effectLst/>
              <a:latin typeface="Open Sans" panose="020B0606030504020204" pitchFamily="34" charset="0"/>
            </a:endParaRPr>
          </a:p>
          <a:p>
            <a:pPr algn="ctr">
              <a:lnSpc>
                <a:spcPts val="1800"/>
              </a:lnSpc>
            </a:pPr>
            <a:r>
              <a:rPr lang="en-US" sz="1000" b="0" i="0" dirty="0">
                <a:solidFill>
                  <a:schemeClr val="bg1"/>
                </a:solidFill>
                <a:effectLst/>
                <a:latin typeface="Open Sans" panose="020B0606030504020204" pitchFamily="34" charset="0"/>
              </a:rPr>
              <a:t>in cursus convallis.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140">
            <a:extLst>
              <a:ext uri="{FF2B5EF4-FFF2-40B4-BE49-F238E27FC236}">
                <a16:creationId xmlns:a16="http://schemas.microsoft.com/office/drawing/2014/main" id="{A4EB71D4-6112-43AB-A4FA-BA282CDB8A23}"/>
              </a:ext>
            </a:extLst>
          </p:cNvPr>
          <p:cNvSpPr>
            <a:spLocks/>
          </p:cNvSpPr>
          <p:nvPr/>
        </p:nvSpPr>
        <p:spPr bwMode="auto">
          <a:xfrm>
            <a:off x="4520285" y="2741560"/>
            <a:ext cx="464039" cy="494974"/>
          </a:xfrm>
          <a:custGeom>
            <a:avLst/>
            <a:gdLst>
              <a:gd name="T0" fmla="*/ 141 w 150"/>
              <a:gd name="T1" fmla="*/ 142 h 160"/>
              <a:gd name="T2" fmla="*/ 133 w 150"/>
              <a:gd name="T3" fmla="*/ 142 h 160"/>
              <a:gd name="T4" fmla="*/ 137 w 150"/>
              <a:gd name="T5" fmla="*/ 134 h 160"/>
              <a:gd name="T6" fmla="*/ 137 w 150"/>
              <a:gd name="T7" fmla="*/ 65 h 160"/>
              <a:gd name="T8" fmla="*/ 126 w 150"/>
              <a:gd name="T9" fmla="*/ 53 h 160"/>
              <a:gd name="T10" fmla="*/ 117 w 150"/>
              <a:gd name="T11" fmla="*/ 65 h 160"/>
              <a:gd name="T12" fmla="*/ 117 w 150"/>
              <a:gd name="T13" fmla="*/ 134 h 160"/>
              <a:gd name="T14" fmla="*/ 120 w 150"/>
              <a:gd name="T15" fmla="*/ 142 h 160"/>
              <a:gd name="T16" fmla="*/ 104 w 150"/>
              <a:gd name="T17" fmla="*/ 142 h 160"/>
              <a:gd name="T18" fmla="*/ 107 w 150"/>
              <a:gd name="T19" fmla="*/ 134 h 160"/>
              <a:gd name="T20" fmla="*/ 107 w 150"/>
              <a:gd name="T21" fmla="*/ 87 h 160"/>
              <a:gd name="T22" fmla="*/ 96 w 150"/>
              <a:gd name="T23" fmla="*/ 75 h 160"/>
              <a:gd name="T24" fmla="*/ 87 w 150"/>
              <a:gd name="T25" fmla="*/ 87 h 160"/>
              <a:gd name="T26" fmla="*/ 87 w 150"/>
              <a:gd name="T27" fmla="*/ 134 h 160"/>
              <a:gd name="T28" fmla="*/ 91 w 150"/>
              <a:gd name="T29" fmla="*/ 142 h 160"/>
              <a:gd name="T30" fmla="*/ 74 w 150"/>
              <a:gd name="T31" fmla="*/ 142 h 160"/>
              <a:gd name="T32" fmla="*/ 78 w 150"/>
              <a:gd name="T33" fmla="*/ 134 h 160"/>
              <a:gd name="T34" fmla="*/ 78 w 150"/>
              <a:gd name="T35" fmla="*/ 65 h 160"/>
              <a:gd name="T36" fmla="*/ 67 w 150"/>
              <a:gd name="T37" fmla="*/ 53 h 160"/>
              <a:gd name="T38" fmla="*/ 57 w 150"/>
              <a:gd name="T39" fmla="*/ 65 h 160"/>
              <a:gd name="T40" fmla="*/ 57 w 150"/>
              <a:gd name="T41" fmla="*/ 134 h 160"/>
              <a:gd name="T42" fmla="*/ 61 w 150"/>
              <a:gd name="T43" fmla="*/ 142 h 160"/>
              <a:gd name="T44" fmla="*/ 44 w 150"/>
              <a:gd name="T45" fmla="*/ 142 h 160"/>
              <a:gd name="T46" fmla="*/ 48 w 150"/>
              <a:gd name="T47" fmla="*/ 134 h 160"/>
              <a:gd name="T48" fmla="*/ 48 w 150"/>
              <a:gd name="T49" fmla="*/ 87 h 160"/>
              <a:gd name="T50" fmla="*/ 37 w 150"/>
              <a:gd name="T51" fmla="*/ 75 h 160"/>
              <a:gd name="T52" fmla="*/ 28 w 150"/>
              <a:gd name="T53" fmla="*/ 87 h 160"/>
              <a:gd name="T54" fmla="*/ 28 w 150"/>
              <a:gd name="T55" fmla="*/ 134 h 160"/>
              <a:gd name="T56" fmla="*/ 31 w 150"/>
              <a:gd name="T57" fmla="*/ 142 h 160"/>
              <a:gd name="T58" fmla="*/ 17 w 150"/>
              <a:gd name="T59" fmla="*/ 142 h 160"/>
              <a:gd name="T60" fmla="*/ 17 w 150"/>
              <a:gd name="T61" fmla="*/ 10 h 160"/>
              <a:gd name="T62" fmla="*/ 7 w 150"/>
              <a:gd name="T63" fmla="*/ 0 h 160"/>
              <a:gd name="T64" fmla="*/ 0 w 150"/>
              <a:gd name="T65" fmla="*/ 10 h 160"/>
              <a:gd name="T66" fmla="*/ 0 w 150"/>
              <a:gd name="T67" fmla="*/ 152 h 160"/>
              <a:gd name="T68" fmla="*/ 7 w 150"/>
              <a:gd name="T69" fmla="*/ 160 h 160"/>
              <a:gd name="T70" fmla="*/ 141 w 150"/>
              <a:gd name="T71" fmla="*/ 160 h 160"/>
              <a:gd name="T72" fmla="*/ 150 w 150"/>
              <a:gd name="T73" fmla="*/ 152 h 160"/>
              <a:gd name="T74" fmla="*/ 141 w 150"/>
              <a:gd name="T75"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 h="160">
                <a:moveTo>
                  <a:pt x="141" y="142"/>
                </a:moveTo>
                <a:cubicBezTo>
                  <a:pt x="141" y="142"/>
                  <a:pt x="141" y="142"/>
                  <a:pt x="133" y="142"/>
                </a:cubicBezTo>
                <a:cubicBezTo>
                  <a:pt x="135" y="140"/>
                  <a:pt x="137" y="138"/>
                  <a:pt x="137" y="134"/>
                </a:cubicBezTo>
                <a:cubicBezTo>
                  <a:pt x="137" y="134"/>
                  <a:pt x="137" y="134"/>
                  <a:pt x="137" y="65"/>
                </a:cubicBezTo>
                <a:cubicBezTo>
                  <a:pt x="137" y="59"/>
                  <a:pt x="133" y="53"/>
                  <a:pt x="126" y="53"/>
                </a:cubicBezTo>
                <a:cubicBezTo>
                  <a:pt x="120" y="53"/>
                  <a:pt x="117" y="59"/>
                  <a:pt x="117" y="65"/>
                </a:cubicBezTo>
                <a:cubicBezTo>
                  <a:pt x="117" y="65"/>
                  <a:pt x="117" y="65"/>
                  <a:pt x="117" y="134"/>
                </a:cubicBezTo>
                <a:cubicBezTo>
                  <a:pt x="117" y="138"/>
                  <a:pt x="119" y="140"/>
                  <a:pt x="120" y="142"/>
                </a:cubicBezTo>
                <a:cubicBezTo>
                  <a:pt x="120" y="142"/>
                  <a:pt x="120" y="142"/>
                  <a:pt x="104" y="142"/>
                </a:cubicBezTo>
                <a:cubicBezTo>
                  <a:pt x="106" y="140"/>
                  <a:pt x="107" y="138"/>
                  <a:pt x="107" y="134"/>
                </a:cubicBezTo>
                <a:cubicBezTo>
                  <a:pt x="107" y="134"/>
                  <a:pt x="107" y="134"/>
                  <a:pt x="107" y="87"/>
                </a:cubicBezTo>
                <a:cubicBezTo>
                  <a:pt x="107" y="81"/>
                  <a:pt x="104" y="75"/>
                  <a:pt x="96" y="75"/>
                </a:cubicBezTo>
                <a:cubicBezTo>
                  <a:pt x="91" y="75"/>
                  <a:pt x="87" y="81"/>
                  <a:pt x="87" y="87"/>
                </a:cubicBezTo>
                <a:cubicBezTo>
                  <a:pt x="87" y="87"/>
                  <a:pt x="87" y="87"/>
                  <a:pt x="87" y="134"/>
                </a:cubicBezTo>
                <a:cubicBezTo>
                  <a:pt x="87" y="138"/>
                  <a:pt x="89" y="140"/>
                  <a:pt x="91" y="142"/>
                </a:cubicBezTo>
                <a:cubicBezTo>
                  <a:pt x="91" y="142"/>
                  <a:pt x="91" y="142"/>
                  <a:pt x="74" y="142"/>
                </a:cubicBezTo>
                <a:cubicBezTo>
                  <a:pt x="76" y="140"/>
                  <a:pt x="78" y="138"/>
                  <a:pt x="78" y="134"/>
                </a:cubicBezTo>
                <a:cubicBezTo>
                  <a:pt x="78" y="134"/>
                  <a:pt x="78" y="134"/>
                  <a:pt x="78" y="65"/>
                </a:cubicBezTo>
                <a:cubicBezTo>
                  <a:pt x="78" y="59"/>
                  <a:pt x="74" y="53"/>
                  <a:pt x="67" y="53"/>
                </a:cubicBezTo>
                <a:cubicBezTo>
                  <a:pt x="61" y="53"/>
                  <a:pt x="57" y="59"/>
                  <a:pt x="57" y="65"/>
                </a:cubicBezTo>
                <a:cubicBezTo>
                  <a:pt x="57" y="65"/>
                  <a:pt x="57" y="65"/>
                  <a:pt x="57" y="134"/>
                </a:cubicBezTo>
                <a:cubicBezTo>
                  <a:pt x="57" y="138"/>
                  <a:pt x="59" y="140"/>
                  <a:pt x="61" y="142"/>
                </a:cubicBezTo>
                <a:cubicBezTo>
                  <a:pt x="61" y="142"/>
                  <a:pt x="61" y="142"/>
                  <a:pt x="44" y="142"/>
                </a:cubicBezTo>
                <a:cubicBezTo>
                  <a:pt x="46" y="140"/>
                  <a:pt x="48" y="138"/>
                  <a:pt x="48" y="134"/>
                </a:cubicBezTo>
                <a:cubicBezTo>
                  <a:pt x="48" y="134"/>
                  <a:pt x="48" y="134"/>
                  <a:pt x="48" y="87"/>
                </a:cubicBezTo>
                <a:cubicBezTo>
                  <a:pt x="48" y="81"/>
                  <a:pt x="44" y="75"/>
                  <a:pt x="37" y="75"/>
                </a:cubicBezTo>
                <a:cubicBezTo>
                  <a:pt x="31" y="75"/>
                  <a:pt x="28" y="81"/>
                  <a:pt x="28" y="87"/>
                </a:cubicBezTo>
                <a:cubicBezTo>
                  <a:pt x="28" y="87"/>
                  <a:pt x="28" y="87"/>
                  <a:pt x="28" y="134"/>
                </a:cubicBezTo>
                <a:cubicBezTo>
                  <a:pt x="28" y="138"/>
                  <a:pt x="30" y="140"/>
                  <a:pt x="31" y="142"/>
                </a:cubicBezTo>
                <a:cubicBezTo>
                  <a:pt x="31" y="142"/>
                  <a:pt x="31" y="142"/>
                  <a:pt x="17" y="142"/>
                </a:cubicBezTo>
                <a:cubicBezTo>
                  <a:pt x="17" y="142"/>
                  <a:pt x="17" y="142"/>
                  <a:pt x="17" y="10"/>
                </a:cubicBezTo>
                <a:cubicBezTo>
                  <a:pt x="17" y="6"/>
                  <a:pt x="13" y="0"/>
                  <a:pt x="7" y="0"/>
                </a:cubicBezTo>
                <a:cubicBezTo>
                  <a:pt x="4" y="0"/>
                  <a:pt x="0" y="6"/>
                  <a:pt x="0" y="10"/>
                </a:cubicBezTo>
                <a:cubicBezTo>
                  <a:pt x="0" y="10"/>
                  <a:pt x="0" y="10"/>
                  <a:pt x="0" y="152"/>
                </a:cubicBezTo>
                <a:cubicBezTo>
                  <a:pt x="0" y="156"/>
                  <a:pt x="4" y="160"/>
                  <a:pt x="7" y="160"/>
                </a:cubicBezTo>
                <a:cubicBezTo>
                  <a:pt x="7" y="160"/>
                  <a:pt x="7" y="160"/>
                  <a:pt x="141" y="160"/>
                </a:cubicBezTo>
                <a:cubicBezTo>
                  <a:pt x="146" y="160"/>
                  <a:pt x="150" y="156"/>
                  <a:pt x="150" y="152"/>
                </a:cubicBezTo>
                <a:cubicBezTo>
                  <a:pt x="150" y="146"/>
                  <a:pt x="146" y="142"/>
                  <a:pt x="141" y="1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078A712-0C34-4474-9B5A-894DC94B6260}"/>
              </a:ext>
            </a:extLst>
          </p:cNvPr>
          <p:cNvSpPr/>
          <p:nvPr/>
        </p:nvSpPr>
        <p:spPr>
          <a:xfrm>
            <a:off x="6178647" y="2218774"/>
            <a:ext cx="2522099" cy="32741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8C1E5A5-C950-47DB-8908-97E42A0594D6}"/>
              </a:ext>
            </a:extLst>
          </p:cNvPr>
          <p:cNvSpPr txBox="1"/>
          <p:nvPr/>
        </p:nvSpPr>
        <p:spPr>
          <a:xfrm>
            <a:off x="6245022" y="3560634"/>
            <a:ext cx="2389348"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Development</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6" name="TextBox 35">
            <a:extLst>
              <a:ext uri="{FF2B5EF4-FFF2-40B4-BE49-F238E27FC236}">
                <a16:creationId xmlns:a16="http://schemas.microsoft.com/office/drawing/2014/main" id="{73617DBC-76E0-4994-9EB6-6047BD8351C8}"/>
              </a:ext>
            </a:extLst>
          </p:cNvPr>
          <p:cNvSpPr txBox="1"/>
          <p:nvPr/>
        </p:nvSpPr>
        <p:spPr>
          <a:xfrm>
            <a:off x="6245022" y="3994855"/>
            <a:ext cx="2389348" cy="991041"/>
          </a:xfrm>
          <a:prstGeom prst="rect">
            <a:avLst/>
          </a:prstGeom>
          <a:noFill/>
        </p:spPr>
        <p:txBody>
          <a:bodyPr wrap="square" rtlCol="0">
            <a:spAutoFit/>
          </a:bodyPr>
          <a:lstStyle/>
          <a:p>
            <a:pPr algn="ctr">
              <a:lnSpc>
                <a:spcPts val="1800"/>
              </a:lnSpc>
            </a:pPr>
            <a:r>
              <a:rPr lang="en-US" sz="1000" b="0" i="0" dirty="0">
                <a:solidFill>
                  <a:schemeClr val="bg1"/>
                </a:solidFill>
                <a:effectLst/>
                <a:latin typeface="Open Sans" panose="020B0606030504020204" pitchFamily="34" charset="0"/>
              </a:rPr>
              <a:t>Lorem ipsum dolor sit </a:t>
            </a:r>
            <a:r>
              <a:rPr lang="en-US" sz="1000" b="0" i="0" dirty="0" err="1">
                <a:solidFill>
                  <a:schemeClr val="bg1"/>
                </a:solidFill>
                <a:effectLst/>
                <a:latin typeface="Open Sans" panose="020B0606030504020204" pitchFamily="34" charset="0"/>
              </a:rPr>
              <a:t>amet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consectetur</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adipiscing</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elit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Praesent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Suspendisse</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pellentesque</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sem</a:t>
            </a:r>
            <a:endParaRPr lang="en-US" sz="1000" b="0" i="0" dirty="0">
              <a:solidFill>
                <a:schemeClr val="bg1"/>
              </a:solidFill>
              <a:effectLst/>
              <a:latin typeface="Open Sans" panose="020B0606030504020204" pitchFamily="34" charset="0"/>
            </a:endParaRPr>
          </a:p>
          <a:p>
            <a:pPr algn="ctr">
              <a:lnSpc>
                <a:spcPts val="1800"/>
              </a:lnSpc>
            </a:pPr>
            <a:r>
              <a:rPr lang="en-US" sz="1000" b="0" i="0" dirty="0">
                <a:solidFill>
                  <a:schemeClr val="bg1"/>
                </a:solidFill>
                <a:effectLst/>
                <a:latin typeface="Open Sans" panose="020B0606030504020204" pitchFamily="34" charset="0"/>
              </a:rPr>
              <a:t>in cursus convallis.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13">
            <a:extLst>
              <a:ext uri="{FF2B5EF4-FFF2-40B4-BE49-F238E27FC236}">
                <a16:creationId xmlns:a16="http://schemas.microsoft.com/office/drawing/2014/main" id="{DDE6BC83-84F0-4272-BF02-D59406756703}"/>
              </a:ext>
            </a:extLst>
          </p:cNvPr>
          <p:cNvSpPr>
            <a:spLocks noEditPoints="1"/>
          </p:cNvSpPr>
          <p:nvPr/>
        </p:nvSpPr>
        <p:spPr bwMode="auto">
          <a:xfrm>
            <a:off x="7192209" y="2743107"/>
            <a:ext cx="494974" cy="491880"/>
          </a:xfrm>
          <a:custGeom>
            <a:avLst/>
            <a:gdLst>
              <a:gd name="T0" fmla="*/ 52 w 160"/>
              <a:gd name="T1" fmla="*/ 159 h 159"/>
              <a:gd name="T2" fmla="*/ 113 w 160"/>
              <a:gd name="T3" fmla="*/ 155 h 159"/>
              <a:gd name="T4" fmla="*/ 47 w 160"/>
              <a:gd name="T5" fmla="*/ 103 h 159"/>
              <a:gd name="T6" fmla="*/ 61 w 160"/>
              <a:gd name="T7" fmla="*/ 113 h 159"/>
              <a:gd name="T8" fmla="*/ 103 w 160"/>
              <a:gd name="T9" fmla="*/ 117 h 159"/>
              <a:gd name="T10" fmla="*/ 61 w 160"/>
              <a:gd name="T11" fmla="*/ 122 h 159"/>
              <a:gd name="T12" fmla="*/ 61 w 160"/>
              <a:gd name="T13" fmla="*/ 113 h 159"/>
              <a:gd name="T14" fmla="*/ 99 w 160"/>
              <a:gd name="T15" fmla="*/ 131 h 159"/>
              <a:gd name="T16" fmla="*/ 99 w 160"/>
              <a:gd name="T17" fmla="*/ 140 h 159"/>
              <a:gd name="T18" fmla="*/ 56 w 160"/>
              <a:gd name="T19" fmla="*/ 136 h 159"/>
              <a:gd name="T20" fmla="*/ 145 w 160"/>
              <a:gd name="T21" fmla="*/ 47 h 159"/>
              <a:gd name="T22" fmla="*/ 141 w 160"/>
              <a:gd name="T23" fmla="*/ 41 h 159"/>
              <a:gd name="T24" fmla="*/ 119 w 160"/>
              <a:gd name="T25" fmla="*/ 28 h 159"/>
              <a:gd name="T26" fmla="*/ 42 w 160"/>
              <a:gd name="T27" fmla="*/ 0 h 159"/>
              <a:gd name="T28" fmla="*/ 38 w 160"/>
              <a:gd name="T29" fmla="*/ 28 h 159"/>
              <a:gd name="T30" fmla="*/ 19 w 160"/>
              <a:gd name="T31" fmla="*/ 41 h 159"/>
              <a:gd name="T32" fmla="*/ 14 w 160"/>
              <a:gd name="T33" fmla="*/ 47 h 159"/>
              <a:gd name="T34" fmla="*/ 0 w 160"/>
              <a:gd name="T35" fmla="*/ 117 h 159"/>
              <a:gd name="T36" fmla="*/ 38 w 160"/>
              <a:gd name="T37" fmla="*/ 131 h 159"/>
              <a:gd name="T38" fmla="*/ 33 w 160"/>
              <a:gd name="T39" fmla="*/ 103 h 159"/>
              <a:gd name="T40" fmla="*/ 33 w 160"/>
              <a:gd name="T41" fmla="*/ 94 h 159"/>
              <a:gd name="T42" fmla="*/ 131 w 160"/>
              <a:gd name="T43" fmla="*/ 98 h 159"/>
              <a:gd name="T44" fmla="*/ 122 w 160"/>
              <a:gd name="T45" fmla="*/ 103 h 159"/>
              <a:gd name="T46" fmla="*/ 145 w 160"/>
              <a:gd name="T47" fmla="*/ 131 h 159"/>
              <a:gd name="T48" fmla="*/ 160 w 160"/>
              <a:gd name="T49" fmla="*/ 61 h 159"/>
              <a:gd name="T50" fmla="*/ 38 w 160"/>
              <a:gd name="T51" fmla="*/ 47 h 159"/>
              <a:gd name="T52" fmla="*/ 28 w 160"/>
              <a:gd name="T53" fmla="*/ 41 h 159"/>
              <a:gd name="T54" fmla="*/ 38 w 160"/>
              <a:gd name="T55" fmla="*/ 37 h 159"/>
              <a:gd name="T56" fmla="*/ 113 w 160"/>
              <a:gd name="T57" fmla="*/ 56 h 159"/>
              <a:gd name="T58" fmla="*/ 47 w 160"/>
              <a:gd name="T59" fmla="*/ 9 h 159"/>
              <a:gd name="T60" fmla="*/ 84 w 160"/>
              <a:gd name="T61" fmla="*/ 33 h 159"/>
              <a:gd name="T62" fmla="*/ 113 w 160"/>
              <a:gd name="T63" fmla="*/ 37 h 159"/>
              <a:gd name="T64" fmla="*/ 122 w 160"/>
              <a:gd name="T65" fmla="*/ 37 h 159"/>
              <a:gd name="T66" fmla="*/ 131 w 160"/>
              <a:gd name="T67" fmla="*/ 41 h 159"/>
              <a:gd name="T68" fmla="*/ 122 w 160"/>
              <a:gd name="T69" fmla="*/ 47 h 159"/>
              <a:gd name="T70" fmla="*/ 136 w 160"/>
              <a:gd name="T71" fmla="*/ 84 h 159"/>
              <a:gd name="T72" fmla="*/ 122 w 160"/>
              <a:gd name="T73" fmla="*/ 80 h 159"/>
              <a:gd name="T74" fmla="*/ 136 w 160"/>
              <a:gd name="T75" fmla="*/ 75 h 159"/>
              <a:gd name="T76" fmla="*/ 136 w 160"/>
              <a:gd name="T77" fmla="*/ 8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9">
                <a:moveTo>
                  <a:pt x="47" y="155"/>
                </a:moveTo>
                <a:cubicBezTo>
                  <a:pt x="47" y="157"/>
                  <a:pt x="49" y="159"/>
                  <a:pt x="52" y="159"/>
                </a:cubicBezTo>
                <a:cubicBezTo>
                  <a:pt x="108" y="159"/>
                  <a:pt x="108" y="159"/>
                  <a:pt x="108" y="159"/>
                </a:cubicBezTo>
                <a:cubicBezTo>
                  <a:pt x="111" y="159"/>
                  <a:pt x="113" y="157"/>
                  <a:pt x="113" y="155"/>
                </a:cubicBezTo>
                <a:cubicBezTo>
                  <a:pt x="113" y="103"/>
                  <a:pt x="113" y="103"/>
                  <a:pt x="113" y="103"/>
                </a:cubicBezTo>
                <a:cubicBezTo>
                  <a:pt x="47" y="103"/>
                  <a:pt x="47" y="103"/>
                  <a:pt x="47" y="103"/>
                </a:cubicBezTo>
                <a:lnTo>
                  <a:pt x="47" y="155"/>
                </a:lnTo>
                <a:close/>
                <a:moveTo>
                  <a:pt x="61" y="113"/>
                </a:moveTo>
                <a:cubicBezTo>
                  <a:pt x="99" y="113"/>
                  <a:pt x="99" y="113"/>
                  <a:pt x="99" y="113"/>
                </a:cubicBezTo>
                <a:cubicBezTo>
                  <a:pt x="101" y="113"/>
                  <a:pt x="103" y="115"/>
                  <a:pt x="103" y="117"/>
                </a:cubicBezTo>
                <a:cubicBezTo>
                  <a:pt x="103" y="120"/>
                  <a:pt x="101" y="122"/>
                  <a:pt x="99" y="122"/>
                </a:cubicBezTo>
                <a:cubicBezTo>
                  <a:pt x="61" y="122"/>
                  <a:pt x="61" y="122"/>
                  <a:pt x="61" y="122"/>
                </a:cubicBezTo>
                <a:cubicBezTo>
                  <a:pt x="58" y="122"/>
                  <a:pt x="56" y="120"/>
                  <a:pt x="56" y="117"/>
                </a:cubicBezTo>
                <a:cubicBezTo>
                  <a:pt x="56" y="115"/>
                  <a:pt x="58" y="113"/>
                  <a:pt x="61" y="113"/>
                </a:cubicBezTo>
                <a:close/>
                <a:moveTo>
                  <a:pt x="61" y="131"/>
                </a:moveTo>
                <a:cubicBezTo>
                  <a:pt x="99" y="131"/>
                  <a:pt x="99" y="131"/>
                  <a:pt x="99" y="131"/>
                </a:cubicBezTo>
                <a:cubicBezTo>
                  <a:pt x="101" y="131"/>
                  <a:pt x="103" y="133"/>
                  <a:pt x="103" y="136"/>
                </a:cubicBezTo>
                <a:cubicBezTo>
                  <a:pt x="103" y="138"/>
                  <a:pt x="101" y="140"/>
                  <a:pt x="99" y="140"/>
                </a:cubicBezTo>
                <a:cubicBezTo>
                  <a:pt x="61" y="140"/>
                  <a:pt x="61" y="140"/>
                  <a:pt x="61" y="140"/>
                </a:cubicBezTo>
                <a:cubicBezTo>
                  <a:pt x="58" y="140"/>
                  <a:pt x="56" y="138"/>
                  <a:pt x="56" y="136"/>
                </a:cubicBezTo>
                <a:cubicBezTo>
                  <a:pt x="56" y="133"/>
                  <a:pt x="58" y="131"/>
                  <a:pt x="61" y="131"/>
                </a:cubicBezTo>
                <a:close/>
                <a:moveTo>
                  <a:pt x="145" y="47"/>
                </a:moveTo>
                <a:cubicBezTo>
                  <a:pt x="141" y="47"/>
                  <a:pt x="141" y="47"/>
                  <a:pt x="141" y="47"/>
                </a:cubicBezTo>
                <a:cubicBezTo>
                  <a:pt x="141" y="41"/>
                  <a:pt x="141" y="41"/>
                  <a:pt x="141" y="41"/>
                </a:cubicBezTo>
                <a:cubicBezTo>
                  <a:pt x="141" y="34"/>
                  <a:pt x="135" y="28"/>
                  <a:pt x="128" y="28"/>
                </a:cubicBezTo>
                <a:cubicBezTo>
                  <a:pt x="119" y="28"/>
                  <a:pt x="119" y="28"/>
                  <a:pt x="119" y="28"/>
                </a:cubicBezTo>
                <a:cubicBezTo>
                  <a:pt x="91" y="0"/>
                  <a:pt x="92" y="0"/>
                  <a:pt x="89" y="0"/>
                </a:cubicBezTo>
                <a:cubicBezTo>
                  <a:pt x="42" y="0"/>
                  <a:pt x="42" y="0"/>
                  <a:pt x="42" y="0"/>
                </a:cubicBezTo>
                <a:cubicBezTo>
                  <a:pt x="40" y="0"/>
                  <a:pt x="38" y="2"/>
                  <a:pt x="38" y="5"/>
                </a:cubicBezTo>
                <a:cubicBezTo>
                  <a:pt x="38" y="28"/>
                  <a:pt x="38" y="28"/>
                  <a:pt x="38" y="28"/>
                </a:cubicBezTo>
                <a:cubicBezTo>
                  <a:pt x="32" y="28"/>
                  <a:pt x="32" y="28"/>
                  <a:pt x="32" y="28"/>
                </a:cubicBezTo>
                <a:cubicBezTo>
                  <a:pt x="25" y="28"/>
                  <a:pt x="19" y="34"/>
                  <a:pt x="19" y="41"/>
                </a:cubicBezTo>
                <a:cubicBezTo>
                  <a:pt x="19" y="47"/>
                  <a:pt x="19" y="47"/>
                  <a:pt x="19" y="47"/>
                </a:cubicBezTo>
                <a:cubicBezTo>
                  <a:pt x="14" y="47"/>
                  <a:pt x="14" y="47"/>
                  <a:pt x="14" y="47"/>
                </a:cubicBezTo>
                <a:cubicBezTo>
                  <a:pt x="6" y="47"/>
                  <a:pt x="0" y="53"/>
                  <a:pt x="0" y="61"/>
                </a:cubicBezTo>
                <a:cubicBezTo>
                  <a:pt x="0" y="117"/>
                  <a:pt x="0" y="117"/>
                  <a:pt x="0" y="117"/>
                </a:cubicBezTo>
                <a:cubicBezTo>
                  <a:pt x="0" y="125"/>
                  <a:pt x="6" y="131"/>
                  <a:pt x="14" y="131"/>
                </a:cubicBezTo>
                <a:cubicBezTo>
                  <a:pt x="38" y="131"/>
                  <a:pt x="38" y="131"/>
                  <a:pt x="38" y="131"/>
                </a:cubicBezTo>
                <a:cubicBezTo>
                  <a:pt x="38" y="103"/>
                  <a:pt x="38" y="103"/>
                  <a:pt x="38" y="103"/>
                </a:cubicBezTo>
                <a:cubicBezTo>
                  <a:pt x="33" y="103"/>
                  <a:pt x="33" y="103"/>
                  <a:pt x="33" y="103"/>
                </a:cubicBezTo>
                <a:cubicBezTo>
                  <a:pt x="30" y="103"/>
                  <a:pt x="28" y="101"/>
                  <a:pt x="28" y="98"/>
                </a:cubicBezTo>
                <a:cubicBezTo>
                  <a:pt x="28" y="96"/>
                  <a:pt x="30" y="94"/>
                  <a:pt x="33" y="94"/>
                </a:cubicBezTo>
                <a:cubicBezTo>
                  <a:pt x="127" y="94"/>
                  <a:pt x="127" y="94"/>
                  <a:pt x="127" y="94"/>
                </a:cubicBezTo>
                <a:cubicBezTo>
                  <a:pt x="129" y="94"/>
                  <a:pt x="131" y="96"/>
                  <a:pt x="131" y="98"/>
                </a:cubicBezTo>
                <a:cubicBezTo>
                  <a:pt x="131" y="101"/>
                  <a:pt x="129" y="103"/>
                  <a:pt x="127" y="103"/>
                </a:cubicBezTo>
                <a:cubicBezTo>
                  <a:pt x="122" y="103"/>
                  <a:pt x="122" y="103"/>
                  <a:pt x="122" y="103"/>
                </a:cubicBezTo>
                <a:cubicBezTo>
                  <a:pt x="122" y="131"/>
                  <a:pt x="122" y="131"/>
                  <a:pt x="122" y="131"/>
                </a:cubicBezTo>
                <a:cubicBezTo>
                  <a:pt x="145" y="131"/>
                  <a:pt x="145" y="131"/>
                  <a:pt x="145" y="131"/>
                </a:cubicBezTo>
                <a:cubicBezTo>
                  <a:pt x="153" y="131"/>
                  <a:pt x="160" y="125"/>
                  <a:pt x="160" y="117"/>
                </a:cubicBezTo>
                <a:cubicBezTo>
                  <a:pt x="160" y="61"/>
                  <a:pt x="160" y="61"/>
                  <a:pt x="160" y="61"/>
                </a:cubicBezTo>
                <a:cubicBezTo>
                  <a:pt x="160" y="53"/>
                  <a:pt x="153" y="47"/>
                  <a:pt x="145" y="47"/>
                </a:cubicBezTo>
                <a:close/>
                <a:moveTo>
                  <a:pt x="38" y="47"/>
                </a:moveTo>
                <a:cubicBezTo>
                  <a:pt x="28" y="47"/>
                  <a:pt x="28" y="47"/>
                  <a:pt x="28" y="47"/>
                </a:cubicBezTo>
                <a:cubicBezTo>
                  <a:pt x="28" y="41"/>
                  <a:pt x="28" y="41"/>
                  <a:pt x="28" y="41"/>
                </a:cubicBezTo>
                <a:cubicBezTo>
                  <a:pt x="28" y="39"/>
                  <a:pt x="30" y="37"/>
                  <a:pt x="32" y="37"/>
                </a:cubicBezTo>
                <a:cubicBezTo>
                  <a:pt x="38" y="37"/>
                  <a:pt x="38" y="37"/>
                  <a:pt x="38" y="37"/>
                </a:cubicBezTo>
                <a:lnTo>
                  <a:pt x="38" y="47"/>
                </a:lnTo>
                <a:close/>
                <a:moveTo>
                  <a:pt x="113" y="56"/>
                </a:moveTo>
                <a:cubicBezTo>
                  <a:pt x="47" y="56"/>
                  <a:pt x="47" y="56"/>
                  <a:pt x="47" y="56"/>
                </a:cubicBezTo>
                <a:cubicBezTo>
                  <a:pt x="47" y="9"/>
                  <a:pt x="47" y="9"/>
                  <a:pt x="47" y="9"/>
                </a:cubicBezTo>
                <a:cubicBezTo>
                  <a:pt x="84" y="9"/>
                  <a:pt x="84" y="9"/>
                  <a:pt x="84" y="9"/>
                </a:cubicBezTo>
                <a:cubicBezTo>
                  <a:pt x="84" y="33"/>
                  <a:pt x="84" y="33"/>
                  <a:pt x="84" y="33"/>
                </a:cubicBezTo>
                <a:cubicBezTo>
                  <a:pt x="84" y="35"/>
                  <a:pt x="87" y="37"/>
                  <a:pt x="89" y="37"/>
                </a:cubicBezTo>
                <a:cubicBezTo>
                  <a:pt x="113" y="37"/>
                  <a:pt x="113" y="37"/>
                  <a:pt x="113" y="37"/>
                </a:cubicBezTo>
                <a:lnTo>
                  <a:pt x="113" y="56"/>
                </a:lnTo>
                <a:close/>
                <a:moveTo>
                  <a:pt x="122" y="37"/>
                </a:moveTo>
                <a:cubicBezTo>
                  <a:pt x="128" y="37"/>
                  <a:pt x="128" y="37"/>
                  <a:pt x="128" y="37"/>
                </a:cubicBezTo>
                <a:cubicBezTo>
                  <a:pt x="130" y="37"/>
                  <a:pt x="131" y="39"/>
                  <a:pt x="131" y="41"/>
                </a:cubicBezTo>
                <a:cubicBezTo>
                  <a:pt x="131" y="47"/>
                  <a:pt x="131" y="47"/>
                  <a:pt x="131" y="47"/>
                </a:cubicBezTo>
                <a:cubicBezTo>
                  <a:pt x="122" y="47"/>
                  <a:pt x="122" y="47"/>
                  <a:pt x="122" y="47"/>
                </a:cubicBezTo>
                <a:lnTo>
                  <a:pt x="122" y="37"/>
                </a:lnTo>
                <a:close/>
                <a:moveTo>
                  <a:pt x="136" y="84"/>
                </a:moveTo>
                <a:cubicBezTo>
                  <a:pt x="127" y="84"/>
                  <a:pt x="127" y="84"/>
                  <a:pt x="127" y="84"/>
                </a:cubicBezTo>
                <a:cubicBezTo>
                  <a:pt x="124" y="84"/>
                  <a:pt x="122" y="82"/>
                  <a:pt x="122" y="80"/>
                </a:cubicBezTo>
                <a:cubicBezTo>
                  <a:pt x="122" y="77"/>
                  <a:pt x="124" y="75"/>
                  <a:pt x="127" y="75"/>
                </a:cubicBezTo>
                <a:cubicBezTo>
                  <a:pt x="136" y="75"/>
                  <a:pt x="136" y="75"/>
                  <a:pt x="136" y="75"/>
                </a:cubicBezTo>
                <a:cubicBezTo>
                  <a:pt x="139" y="75"/>
                  <a:pt x="141" y="77"/>
                  <a:pt x="141" y="80"/>
                </a:cubicBezTo>
                <a:cubicBezTo>
                  <a:pt x="141" y="82"/>
                  <a:pt x="139" y="84"/>
                  <a:pt x="136" y="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C55E30C2-6682-4E66-A0A7-0DF810BDF4D6}"/>
              </a:ext>
            </a:extLst>
          </p:cNvPr>
          <p:cNvSpPr/>
          <p:nvPr/>
        </p:nvSpPr>
        <p:spPr>
          <a:xfrm>
            <a:off x="803863" y="2218774"/>
            <a:ext cx="2522099" cy="32741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B7DABD4-5034-44A1-A8B8-00F7A124F800}"/>
              </a:ext>
            </a:extLst>
          </p:cNvPr>
          <p:cNvSpPr txBox="1"/>
          <p:nvPr/>
        </p:nvSpPr>
        <p:spPr>
          <a:xfrm>
            <a:off x="870238" y="3560634"/>
            <a:ext cx="2389348"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Target Market</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2" name="TextBox 11">
            <a:extLst>
              <a:ext uri="{FF2B5EF4-FFF2-40B4-BE49-F238E27FC236}">
                <a16:creationId xmlns:a16="http://schemas.microsoft.com/office/drawing/2014/main" id="{C299676A-CADE-44F3-8852-F3F1CD216E00}"/>
              </a:ext>
            </a:extLst>
          </p:cNvPr>
          <p:cNvSpPr txBox="1"/>
          <p:nvPr/>
        </p:nvSpPr>
        <p:spPr>
          <a:xfrm>
            <a:off x="870238" y="3994855"/>
            <a:ext cx="2389348" cy="991041"/>
          </a:xfrm>
          <a:prstGeom prst="rect">
            <a:avLst/>
          </a:prstGeom>
          <a:noFill/>
        </p:spPr>
        <p:txBody>
          <a:bodyPr wrap="square" rtlCol="0">
            <a:spAutoFit/>
          </a:bodyPr>
          <a:lstStyle/>
          <a:p>
            <a:pPr algn="ctr">
              <a:lnSpc>
                <a:spcPts val="1800"/>
              </a:lnSpc>
            </a:pPr>
            <a:r>
              <a:rPr lang="en-US" sz="1000" b="0" i="0" dirty="0">
                <a:solidFill>
                  <a:schemeClr val="bg1"/>
                </a:solidFill>
                <a:effectLst/>
                <a:latin typeface="Open Sans" panose="020B0606030504020204" pitchFamily="34" charset="0"/>
              </a:rPr>
              <a:t>Lorem ipsum dolor sit </a:t>
            </a:r>
            <a:r>
              <a:rPr lang="en-US" sz="1000" b="0" i="0" dirty="0" err="1">
                <a:solidFill>
                  <a:schemeClr val="bg1"/>
                </a:solidFill>
                <a:effectLst/>
                <a:latin typeface="Open Sans" panose="020B0606030504020204" pitchFamily="34" charset="0"/>
              </a:rPr>
              <a:t>amet</a:t>
            </a:r>
            <a:r>
              <a:rPr lang="en-US" sz="1000" b="0" i="0" dirty="0">
                <a:solidFill>
                  <a:schemeClr val="bg1"/>
                </a:solidFill>
                <a:effectLst/>
                <a:latin typeface="Open Sans" panose="020B0606030504020204" pitchFamily="34" charset="0"/>
              </a:rPr>
              <a:t> </a:t>
            </a:r>
            <a:r>
              <a:rPr lang="en-US" sz="1000" b="0" i="0" dirty="0" err="1">
                <a:solidFill>
                  <a:schemeClr val="bg1"/>
                </a:solidFill>
                <a:effectLst/>
                <a:latin typeface="Open Sans" panose="020B0606030504020204" pitchFamily="34" charset="0"/>
              </a:rPr>
              <a:t>consectetur</a:t>
            </a:r>
            <a:r>
              <a:rPr lang="en-US" sz="1000" b="0" i="0" dirty="0">
                <a:solidFill>
                  <a:schemeClr val="bg1"/>
                </a:solidFill>
                <a:effectLst/>
                <a:latin typeface="Open Sans" panose="020B0606030504020204" pitchFamily="34" charset="0"/>
              </a:rPr>
              <a:t> adipiscing elit. Praesent Suspendisse pellentesque sem</a:t>
            </a:r>
          </a:p>
          <a:p>
            <a:pPr algn="ctr">
              <a:lnSpc>
                <a:spcPts val="1800"/>
              </a:lnSpc>
            </a:pPr>
            <a:r>
              <a:rPr lang="en-US" sz="1000" b="0" i="0" dirty="0">
                <a:solidFill>
                  <a:schemeClr val="bg1"/>
                </a:solidFill>
                <a:effectLst/>
                <a:latin typeface="Open Sans" panose="020B0606030504020204" pitchFamily="34" charset="0"/>
              </a:rPr>
              <a:t>in cursus convallis.</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34">
            <a:extLst>
              <a:ext uri="{FF2B5EF4-FFF2-40B4-BE49-F238E27FC236}">
                <a16:creationId xmlns:a16="http://schemas.microsoft.com/office/drawing/2014/main" id="{CA2ADD89-3902-4A85-A21E-A97D49D80FFB}"/>
              </a:ext>
            </a:extLst>
          </p:cNvPr>
          <p:cNvSpPr>
            <a:spLocks noEditPoints="1"/>
          </p:cNvSpPr>
          <p:nvPr/>
        </p:nvSpPr>
        <p:spPr bwMode="auto">
          <a:xfrm>
            <a:off x="1814332" y="2741560"/>
            <a:ext cx="501161" cy="494974"/>
          </a:xfrm>
          <a:custGeom>
            <a:avLst/>
            <a:gdLst>
              <a:gd name="T0" fmla="*/ 104 w 162"/>
              <a:gd name="T1" fmla="*/ 35 h 160"/>
              <a:gd name="T2" fmla="*/ 29 w 162"/>
              <a:gd name="T3" fmla="*/ 80 h 160"/>
              <a:gd name="T4" fmla="*/ 132 w 162"/>
              <a:gd name="T5" fmla="*/ 80 h 160"/>
              <a:gd name="T6" fmla="*/ 124 w 162"/>
              <a:gd name="T7" fmla="*/ 57 h 160"/>
              <a:gd name="T8" fmla="*/ 123 w 162"/>
              <a:gd name="T9" fmla="*/ 80 h 160"/>
              <a:gd name="T10" fmla="*/ 38 w 162"/>
              <a:gd name="T11" fmla="*/ 80 h 160"/>
              <a:gd name="T12" fmla="*/ 98 w 162"/>
              <a:gd name="T13" fmla="*/ 42 h 160"/>
              <a:gd name="T14" fmla="*/ 81 w 162"/>
              <a:gd name="T15" fmla="*/ 57 h 160"/>
              <a:gd name="T16" fmla="*/ 91 w 162"/>
              <a:gd name="T17" fmla="*/ 50 h 160"/>
              <a:gd name="T18" fmla="*/ 50 w 162"/>
              <a:gd name="T19" fmla="*/ 68 h 160"/>
              <a:gd name="T20" fmla="*/ 81 w 162"/>
              <a:gd name="T21" fmla="*/ 113 h 160"/>
              <a:gd name="T22" fmla="*/ 113 w 162"/>
              <a:gd name="T23" fmla="*/ 80 h 160"/>
              <a:gd name="T24" fmla="*/ 104 w 162"/>
              <a:gd name="T25" fmla="*/ 77 h 160"/>
              <a:gd name="T26" fmla="*/ 89 w 162"/>
              <a:gd name="T27" fmla="*/ 102 h 160"/>
              <a:gd name="T28" fmla="*/ 64 w 162"/>
              <a:gd name="T29" fmla="*/ 97 h 160"/>
              <a:gd name="T30" fmla="*/ 81 w 162"/>
              <a:gd name="T31" fmla="*/ 57 h 160"/>
              <a:gd name="T32" fmla="*/ 147 w 162"/>
              <a:gd name="T33" fmla="*/ 53 h 160"/>
              <a:gd name="T34" fmla="*/ 137 w 162"/>
              <a:gd name="T35" fmla="*/ 57 h 160"/>
              <a:gd name="T36" fmla="*/ 81 w 162"/>
              <a:gd name="T37" fmla="*/ 141 h 160"/>
              <a:gd name="T38" fmla="*/ 81 w 162"/>
              <a:gd name="T39" fmla="*/ 19 h 160"/>
              <a:gd name="T40" fmla="*/ 104 w 162"/>
              <a:gd name="T41" fmla="*/ 24 h 160"/>
              <a:gd name="T42" fmla="*/ 114 w 162"/>
              <a:gd name="T43" fmla="*/ 8 h 160"/>
              <a:gd name="T44" fmla="*/ 0 w 162"/>
              <a:gd name="T45" fmla="*/ 80 h 160"/>
              <a:gd name="T46" fmla="*/ 160 w 162"/>
              <a:gd name="T47" fmla="*/ 80 h 160"/>
              <a:gd name="T48" fmla="*/ 113 w 162"/>
              <a:gd name="T49" fmla="*/ 41 h 160"/>
              <a:gd name="T50" fmla="*/ 81 w 162"/>
              <a:gd name="T51" fmla="*/ 66 h 160"/>
              <a:gd name="T52" fmla="*/ 71 w 162"/>
              <a:gd name="T53" fmla="*/ 90 h 160"/>
              <a:gd name="T54" fmla="*/ 86 w 162"/>
              <a:gd name="T55" fmla="*/ 93 h 160"/>
              <a:gd name="T56" fmla="*/ 93 w 162"/>
              <a:gd name="T57" fmla="*/ 74 h 160"/>
              <a:gd name="T58" fmla="*/ 137 w 162"/>
              <a:gd name="T59" fmla="*/ 47 h 160"/>
              <a:gd name="T60" fmla="*/ 159 w 162"/>
              <a:gd name="T61" fmla="*/ 27 h 160"/>
              <a:gd name="T62" fmla="*/ 141 w 162"/>
              <a:gd name="T63" fmla="*/ 19 h 160"/>
              <a:gd name="T64" fmla="*/ 137 w 162"/>
              <a:gd name="T65" fmla="*/ 0 h 160"/>
              <a:gd name="T66" fmla="*/ 115 w 162"/>
              <a:gd name="T67" fmla="*/ 21 h 160"/>
              <a:gd name="T68" fmla="*/ 113 w 162"/>
              <a:gd name="T69" fmla="*/ 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60">
                <a:moveTo>
                  <a:pt x="104" y="37"/>
                </a:moveTo>
                <a:cubicBezTo>
                  <a:pt x="104" y="35"/>
                  <a:pt x="104" y="35"/>
                  <a:pt x="104" y="35"/>
                </a:cubicBezTo>
                <a:cubicBezTo>
                  <a:pt x="97" y="31"/>
                  <a:pt x="89" y="29"/>
                  <a:pt x="80" y="29"/>
                </a:cubicBezTo>
                <a:cubicBezTo>
                  <a:pt x="52" y="29"/>
                  <a:pt x="29" y="52"/>
                  <a:pt x="29" y="80"/>
                </a:cubicBezTo>
                <a:cubicBezTo>
                  <a:pt x="29" y="109"/>
                  <a:pt x="52" y="132"/>
                  <a:pt x="80" y="132"/>
                </a:cubicBezTo>
                <a:cubicBezTo>
                  <a:pt x="109" y="132"/>
                  <a:pt x="132" y="109"/>
                  <a:pt x="132" y="80"/>
                </a:cubicBezTo>
                <a:cubicBezTo>
                  <a:pt x="132" y="72"/>
                  <a:pt x="130" y="64"/>
                  <a:pt x="126" y="57"/>
                </a:cubicBezTo>
                <a:cubicBezTo>
                  <a:pt x="124" y="57"/>
                  <a:pt x="124" y="57"/>
                  <a:pt x="124" y="57"/>
                </a:cubicBezTo>
                <a:cubicBezTo>
                  <a:pt x="118" y="62"/>
                  <a:pt x="118" y="62"/>
                  <a:pt x="118" y="62"/>
                </a:cubicBezTo>
                <a:cubicBezTo>
                  <a:pt x="121" y="68"/>
                  <a:pt x="122" y="74"/>
                  <a:pt x="123" y="80"/>
                </a:cubicBezTo>
                <a:cubicBezTo>
                  <a:pt x="123" y="104"/>
                  <a:pt x="104" y="123"/>
                  <a:pt x="80" y="123"/>
                </a:cubicBezTo>
                <a:cubicBezTo>
                  <a:pt x="57" y="123"/>
                  <a:pt x="38" y="104"/>
                  <a:pt x="38" y="80"/>
                </a:cubicBezTo>
                <a:cubicBezTo>
                  <a:pt x="38" y="57"/>
                  <a:pt x="57" y="38"/>
                  <a:pt x="80" y="38"/>
                </a:cubicBezTo>
                <a:cubicBezTo>
                  <a:pt x="87" y="38"/>
                  <a:pt x="93" y="40"/>
                  <a:pt x="98" y="42"/>
                </a:cubicBezTo>
                <a:lnTo>
                  <a:pt x="104" y="37"/>
                </a:lnTo>
                <a:close/>
                <a:moveTo>
                  <a:pt x="81" y="57"/>
                </a:moveTo>
                <a:cubicBezTo>
                  <a:pt x="82" y="57"/>
                  <a:pt x="83" y="57"/>
                  <a:pt x="84" y="57"/>
                </a:cubicBezTo>
                <a:cubicBezTo>
                  <a:pt x="91" y="50"/>
                  <a:pt x="91" y="50"/>
                  <a:pt x="91" y="50"/>
                </a:cubicBezTo>
                <a:cubicBezTo>
                  <a:pt x="88" y="48"/>
                  <a:pt x="84" y="48"/>
                  <a:pt x="81" y="48"/>
                </a:cubicBezTo>
                <a:cubicBezTo>
                  <a:pt x="67" y="48"/>
                  <a:pt x="55" y="56"/>
                  <a:pt x="50" y="68"/>
                </a:cubicBezTo>
                <a:cubicBezTo>
                  <a:pt x="45" y="80"/>
                  <a:pt x="48" y="94"/>
                  <a:pt x="57" y="104"/>
                </a:cubicBezTo>
                <a:cubicBezTo>
                  <a:pt x="64" y="110"/>
                  <a:pt x="72" y="113"/>
                  <a:pt x="81" y="113"/>
                </a:cubicBezTo>
                <a:cubicBezTo>
                  <a:pt x="85" y="113"/>
                  <a:pt x="89" y="113"/>
                  <a:pt x="93" y="111"/>
                </a:cubicBezTo>
                <a:cubicBezTo>
                  <a:pt x="105" y="106"/>
                  <a:pt x="113" y="94"/>
                  <a:pt x="113" y="80"/>
                </a:cubicBezTo>
                <a:cubicBezTo>
                  <a:pt x="113" y="77"/>
                  <a:pt x="112" y="73"/>
                  <a:pt x="111" y="70"/>
                </a:cubicBezTo>
                <a:cubicBezTo>
                  <a:pt x="104" y="77"/>
                  <a:pt x="104" y="77"/>
                  <a:pt x="104" y="77"/>
                </a:cubicBezTo>
                <a:cubicBezTo>
                  <a:pt x="104" y="78"/>
                  <a:pt x="104" y="79"/>
                  <a:pt x="104" y="80"/>
                </a:cubicBezTo>
                <a:cubicBezTo>
                  <a:pt x="104" y="90"/>
                  <a:pt x="98" y="99"/>
                  <a:pt x="89" y="102"/>
                </a:cubicBezTo>
                <a:cubicBezTo>
                  <a:pt x="87" y="103"/>
                  <a:pt x="84" y="104"/>
                  <a:pt x="81" y="104"/>
                </a:cubicBezTo>
                <a:cubicBezTo>
                  <a:pt x="74" y="104"/>
                  <a:pt x="69" y="102"/>
                  <a:pt x="64" y="97"/>
                </a:cubicBezTo>
                <a:cubicBezTo>
                  <a:pt x="57" y="90"/>
                  <a:pt x="55" y="80"/>
                  <a:pt x="59" y="71"/>
                </a:cubicBezTo>
                <a:cubicBezTo>
                  <a:pt x="63" y="63"/>
                  <a:pt x="71" y="57"/>
                  <a:pt x="81" y="57"/>
                </a:cubicBezTo>
                <a:close/>
                <a:moveTo>
                  <a:pt x="153" y="47"/>
                </a:moveTo>
                <a:cubicBezTo>
                  <a:pt x="147" y="53"/>
                  <a:pt x="147" y="53"/>
                  <a:pt x="147" y="53"/>
                </a:cubicBezTo>
                <a:cubicBezTo>
                  <a:pt x="144" y="55"/>
                  <a:pt x="141" y="57"/>
                  <a:pt x="137" y="57"/>
                </a:cubicBezTo>
                <a:cubicBezTo>
                  <a:pt x="137" y="57"/>
                  <a:pt x="137" y="57"/>
                  <a:pt x="137" y="57"/>
                </a:cubicBezTo>
                <a:cubicBezTo>
                  <a:pt x="140" y="64"/>
                  <a:pt x="142" y="72"/>
                  <a:pt x="142" y="80"/>
                </a:cubicBezTo>
                <a:cubicBezTo>
                  <a:pt x="142" y="114"/>
                  <a:pt x="114" y="141"/>
                  <a:pt x="81" y="141"/>
                </a:cubicBezTo>
                <a:cubicBezTo>
                  <a:pt x="47" y="141"/>
                  <a:pt x="20" y="114"/>
                  <a:pt x="20" y="80"/>
                </a:cubicBezTo>
                <a:cubicBezTo>
                  <a:pt x="20" y="47"/>
                  <a:pt x="47" y="19"/>
                  <a:pt x="81" y="19"/>
                </a:cubicBezTo>
                <a:cubicBezTo>
                  <a:pt x="89" y="19"/>
                  <a:pt x="97" y="21"/>
                  <a:pt x="104" y="24"/>
                </a:cubicBezTo>
                <a:cubicBezTo>
                  <a:pt x="104" y="24"/>
                  <a:pt x="104" y="24"/>
                  <a:pt x="104" y="24"/>
                </a:cubicBezTo>
                <a:cubicBezTo>
                  <a:pt x="104" y="20"/>
                  <a:pt x="106" y="17"/>
                  <a:pt x="108" y="14"/>
                </a:cubicBezTo>
                <a:cubicBezTo>
                  <a:pt x="114" y="8"/>
                  <a:pt x="114" y="8"/>
                  <a:pt x="114" y="8"/>
                </a:cubicBezTo>
                <a:cubicBezTo>
                  <a:pt x="104" y="3"/>
                  <a:pt x="92" y="0"/>
                  <a:pt x="81" y="0"/>
                </a:cubicBezTo>
                <a:cubicBezTo>
                  <a:pt x="37" y="0"/>
                  <a:pt x="0" y="36"/>
                  <a:pt x="0" y="80"/>
                </a:cubicBezTo>
                <a:cubicBezTo>
                  <a:pt x="0" y="124"/>
                  <a:pt x="37" y="160"/>
                  <a:pt x="81" y="160"/>
                </a:cubicBezTo>
                <a:cubicBezTo>
                  <a:pt x="125" y="160"/>
                  <a:pt x="160" y="124"/>
                  <a:pt x="160" y="80"/>
                </a:cubicBezTo>
                <a:cubicBezTo>
                  <a:pt x="160" y="69"/>
                  <a:pt x="158" y="57"/>
                  <a:pt x="153" y="47"/>
                </a:cubicBezTo>
                <a:close/>
                <a:moveTo>
                  <a:pt x="113" y="41"/>
                </a:moveTo>
                <a:cubicBezTo>
                  <a:pt x="87" y="67"/>
                  <a:pt x="87" y="67"/>
                  <a:pt x="87" y="67"/>
                </a:cubicBezTo>
                <a:cubicBezTo>
                  <a:pt x="85" y="66"/>
                  <a:pt x="83" y="66"/>
                  <a:pt x="81" y="66"/>
                </a:cubicBezTo>
                <a:cubicBezTo>
                  <a:pt x="75" y="66"/>
                  <a:pt x="70" y="69"/>
                  <a:pt x="68" y="75"/>
                </a:cubicBezTo>
                <a:cubicBezTo>
                  <a:pt x="65" y="80"/>
                  <a:pt x="67" y="86"/>
                  <a:pt x="71" y="90"/>
                </a:cubicBezTo>
                <a:cubicBezTo>
                  <a:pt x="73" y="93"/>
                  <a:pt x="77" y="94"/>
                  <a:pt x="81" y="94"/>
                </a:cubicBezTo>
                <a:cubicBezTo>
                  <a:pt x="82" y="94"/>
                  <a:pt x="84" y="94"/>
                  <a:pt x="86" y="93"/>
                </a:cubicBezTo>
                <a:cubicBezTo>
                  <a:pt x="91" y="91"/>
                  <a:pt x="95" y="86"/>
                  <a:pt x="95" y="80"/>
                </a:cubicBezTo>
                <a:cubicBezTo>
                  <a:pt x="95" y="78"/>
                  <a:pt x="94" y="76"/>
                  <a:pt x="93" y="74"/>
                </a:cubicBezTo>
                <a:cubicBezTo>
                  <a:pt x="120" y="47"/>
                  <a:pt x="120" y="47"/>
                  <a:pt x="120" y="47"/>
                </a:cubicBezTo>
                <a:cubicBezTo>
                  <a:pt x="137" y="47"/>
                  <a:pt x="137" y="47"/>
                  <a:pt x="137" y="47"/>
                </a:cubicBezTo>
                <a:cubicBezTo>
                  <a:pt x="138" y="47"/>
                  <a:pt x="139" y="47"/>
                  <a:pt x="140" y="46"/>
                </a:cubicBezTo>
                <a:cubicBezTo>
                  <a:pt x="159" y="27"/>
                  <a:pt x="159" y="27"/>
                  <a:pt x="159" y="27"/>
                </a:cubicBezTo>
                <a:cubicBezTo>
                  <a:pt x="162" y="24"/>
                  <a:pt x="160" y="19"/>
                  <a:pt x="155" y="19"/>
                </a:cubicBezTo>
                <a:cubicBezTo>
                  <a:pt x="141" y="19"/>
                  <a:pt x="141" y="19"/>
                  <a:pt x="141" y="19"/>
                </a:cubicBezTo>
                <a:cubicBezTo>
                  <a:pt x="141" y="5"/>
                  <a:pt x="141" y="5"/>
                  <a:pt x="141" y="5"/>
                </a:cubicBezTo>
                <a:cubicBezTo>
                  <a:pt x="141" y="2"/>
                  <a:pt x="139" y="0"/>
                  <a:pt x="137" y="0"/>
                </a:cubicBezTo>
                <a:cubicBezTo>
                  <a:pt x="136" y="0"/>
                  <a:pt x="134" y="1"/>
                  <a:pt x="133" y="2"/>
                </a:cubicBezTo>
                <a:cubicBezTo>
                  <a:pt x="115" y="21"/>
                  <a:pt x="115" y="21"/>
                  <a:pt x="115" y="21"/>
                </a:cubicBezTo>
                <a:cubicBezTo>
                  <a:pt x="114" y="21"/>
                  <a:pt x="113" y="23"/>
                  <a:pt x="113" y="24"/>
                </a:cubicBezTo>
                <a:lnTo>
                  <a:pt x="113" y="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37700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90B1B64-E8F6-34E3-6403-AD5E796919B8}"/>
              </a:ext>
            </a:extLst>
          </p:cNvPr>
          <p:cNvSpPr/>
          <p:nvPr/>
        </p:nvSpPr>
        <p:spPr>
          <a:xfrm>
            <a:off x="1232168" y="1920602"/>
            <a:ext cx="4424189" cy="3884726"/>
          </a:xfrm>
          <a:custGeom>
            <a:avLst/>
            <a:gdLst>
              <a:gd name="connsiteX0" fmla="*/ 2224249 w 4424189"/>
              <a:gd name="connsiteY0" fmla="*/ 3343280 h 3884726"/>
              <a:gd name="connsiteX1" fmla="*/ 2208748 w 4424189"/>
              <a:gd name="connsiteY1" fmla="*/ 3349825 h 3884726"/>
              <a:gd name="connsiteX2" fmla="*/ 2194076 w 4424189"/>
              <a:gd name="connsiteY2" fmla="*/ 3358879 h 3884726"/>
              <a:gd name="connsiteX3" fmla="*/ 2194579 w 4424189"/>
              <a:gd name="connsiteY3" fmla="*/ 3359383 h 3884726"/>
              <a:gd name="connsiteX4" fmla="*/ 2208797 w 4424189"/>
              <a:gd name="connsiteY4" fmla="*/ 3350148 h 3884726"/>
              <a:gd name="connsiteX5" fmla="*/ 2230192 w 4424189"/>
              <a:gd name="connsiteY5" fmla="*/ 3340770 h 3884726"/>
              <a:gd name="connsiteX6" fmla="*/ 2229686 w 4424189"/>
              <a:gd name="connsiteY6" fmla="*/ 3340984 h 3884726"/>
              <a:gd name="connsiteX7" fmla="*/ 2229686 w 4424189"/>
              <a:gd name="connsiteY7" fmla="*/ 3342024 h 3884726"/>
              <a:gd name="connsiteX8" fmla="*/ 2229686 w 4424189"/>
              <a:gd name="connsiteY8" fmla="*/ 3350127 h 3884726"/>
              <a:gd name="connsiteX9" fmla="*/ 2230192 w 4424189"/>
              <a:gd name="connsiteY9" fmla="*/ 3349788 h 3884726"/>
              <a:gd name="connsiteX10" fmla="*/ 2230192 w 4424189"/>
              <a:gd name="connsiteY10" fmla="*/ 3348693 h 3884726"/>
              <a:gd name="connsiteX11" fmla="*/ 2230192 w 4424189"/>
              <a:gd name="connsiteY11" fmla="*/ 3340770 h 3884726"/>
              <a:gd name="connsiteX12" fmla="*/ 2483169 w 4424189"/>
              <a:gd name="connsiteY12" fmla="*/ 0 h 3884726"/>
              <a:gd name="connsiteX13" fmla="*/ 4424189 w 4424189"/>
              <a:gd name="connsiteY13" fmla="*/ 0 h 3884726"/>
              <a:gd name="connsiteX14" fmla="*/ 4424189 w 4424189"/>
              <a:gd name="connsiteY14" fmla="*/ 36258 h 3884726"/>
              <a:gd name="connsiteX15" fmla="*/ 4249366 w 4424189"/>
              <a:gd name="connsiteY15" fmla="*/ 36258 h 3884726"/>
              <a:gd name="connsiteX16" fmla="*/ 2501225 w 4424189"/>
              <a:gd name="connsiteY16" fmla="*/ 36258 h 3884726"/>
              <a:gd name="connsiteX17" fmla="*/ 2278058 w 4424189"/>
              <a:gd name="connsiteY17" fmla="*/ 454511 h 3884726"/>
              <a:gd name="connsiteX18" fmla="*/ 2230713 w 4424189"/>
              <a:gd name="connsiteY18" fmla="*/ 543244 h 3884726"/>
              <a:gd name="connsiteX19" fmla="*/ 2408464 w 4424189"/>
              <a:gd name="connsiteY19" fmla="*/ 656324 h 3884726"/>
              <a:gd name="connsiteX20" fmla="*/ 2831757 w 4424189"/>
              <a:gd name="connsiteY20" fmla="*/ 1119008 h 3884726"/>
              <a:gd name="connsiteX21" fmla="*/ 2917772 w 4424189"/>
              <a:gd name="connsiteY21" fmla="*/ 1285624 h 3884726"/>
              <a:gd name="connsiteX22" fmla="*/ 2918539 w 4424189"/>
              <a:gd name="connsiteY22" fmla="*/ 1285624 h 3884726"/>
              <a:gd name="connsiteX23" fmla="*/ 4347436 w 4424189"/>
              <a:gd name="connsiteY23" fmla="*/ 1285624 h 3884726"/>
              <a:gd name="connsiteX24" fmla="*/ 4424189 w 4424189"/>
              <a:gd name="connsiteY24" fmla="*/ 1285624 h 3884726"/>
              <a:gd name="connsiteX25" fmla="*/ 4424189 w 4424189"/>
              <a:gd name="connsiteY25" fmla="*/ 1322272 h 3884726"/>
              <a:gd name="connsiteX26" fmla="*/ 4347310 w 4424189"/>
              <a:gd name="connsiteY26" fmla="*/ 1322272 h 3884726"/>
              <a:gd name="connsiteX27" fmla="*/ 3332627 w 4424189"/>
              <a:gd name="connsiteY27" fmla="*/ 1322272 h 3884726"/>
              <a:gd name="connsiteX28" fmla="*/ 2934299 w 4424189"/>
              <a:gd name="connsiteY28" fmla="*/ 1322272 h 3884726"/>
              <a:gd name="connsiteX29" fmla="*/ 3000912 w 4424189"/>
              <a:gd name="connsiteY29" fmla="*/ 1509345 h 3884726"/>
              <a:gd name="connsiteX30" fmla="*/ 3060871 w 4424189"/>
              <a:gd name="connsiteY30" fmla="*/ 1946368 h 3884726"/>
              <a:gd name="connsiteX31" fmla="*/ 3000912 w 4424189"/>
              <a:gd name="connsiteY31" fmla="*/ 2383392 h 3884726"/>
              <a:gd name="connsiteX32" fmla="*/ 2934020 w 4424189"/>
              <a:gd name="connsiteY32" fmla="*/ 2571249 h 3884726"/>
              <a:gd name="connsiteX33" fmla="*/ 2936586 w 4424189"/>
              <a:gd name="connsiteY33" fmla="*/ 2571249 h 3884726"/>
              <a:gd name="connsiteX34" fmla="*/ 4358229 w 4424189"/>
              <a:gd name="connsiteY34" fmla="*/ 2571249 h 3884726"/>
              <a:gd name="connsiteX35" fmla="*/ 4424189 w 4424189"/>
              <a:gd name="connsiteY35" fmla="*/ 2571249 h 3884726"/>
              <a:gd name="connsiteX36" fmla="*/ 4424189 w 4424189"/>
              <a:gd name="connsiteY36" fmla="*/ 2607897 h 3884726"/>
              <a:gd name="connsiteX37" fmla="*/ 2917367 w 4424189"/>
              <a:gd name="connsiteY37" fmla="*/ 2607897 h 3884726"/>
              <a:gd name="connsiteX38" fmla="*/ 2831757 w 4424189"/>
              <a:gd name="connsiteY38" fmla="*/ 2773729 h 3884726"/>
              <a:gd name="connsiteX39" fmla="*/ 2408464 w 4424189"/>
              <a:gd name="connsiteY39" fmla="*/ 3236413 h 3884726"/>
              <a:gd name="connsiteX40" fmla="*/ 2230401 w 4424189"/>
              <a:gd name="connsiteY40" fmla="*/ 3349693 h 3884726"/>
              <a:gd name="connsiteX41" fmla="*/ 2230912 w 4424189"/>
              <a:gd name="connsiteY41" fmla="*/ 3350634 h 3884726"/>
              <a:gd name="connsiteX42" fmla="*/ 2501225 w 4424189"/>
              <a:gd name="connsiteY42" fmla="*/ 3848451 h 3884726"/>
              <a:gd name="connsiteX43" fmla="*/ 4277180 w 4424189"/>
              <a:gd name="connsiteY43" fmla="*/ 3848451 h 3884726"/>
              <a:gd name="connsiteX44" fmla="*/ 4424189 w 4424189"/>
              <a:gd name="connsiteY44" fmla="*/ 3848451 h 3884726"/>
              <a:gd name="connsiteX45" fmla="*/ 4424189 w 4424189"/>
              <a:gd name="connsiteY45" fmla="*/ 3884726 h 3884726"/>
              <a:gd name="connsiteX46" fmla="*/ 4239256 w 4424189"/>
              <a:gd name="connsiteY46" fmla="*/ 3884726 h 3884726"/>
              <a:gd name="connsiteX47" fmla="*/ 2483169 w 4424189"/>
              <a:gd name="connsiteY47" fmla="*/ 3884726 h 3884726"/>
              <a:gd name="connsiteX48" fmla="*/ 2203659 w 4424189"/>
              <a:gd name="connsiteY48" fmla="*/ 3368463 h 3884726"/>
              <a:gd name="connsiteX49" fmla="*/ 2203300 w 4424189"/>
              <a:gd name="connsiteY49" fmla="*/ 3368716 h 3884726"/>
              <a:gd name="connsiteX50" fmla="*/ 2202721 w 4424189"/>
              <a:gd name="connsiteY50" fmla="*/ 3368106 h 3884726"/>
              <a:gd name="connsiteX51" fmla="*/ 2029012 w 4424189"/>
              <a:gd name="connsiteY51" fmla="*/ 3445888 h 3884726"/>
              <a:gd name="connsiteX52" fmla="*/ 1462717 w 4424189"/>
              <a:gd name="connsiteY52" fmla="*/ 3549025 h 3884726"/>
              <a:gd name="connsiteX53" fmla="*/ 0 w 4424189"/>
              <a:gd name="connsiteY53" fmla="*/ 2580187 h 3884726"/>
              <a:gd name="connsiteX54" fmla="*/ 36116 w 4424189"/>
              <a:gd name="connsiteY54" fmla="*/ 2580187 h 3884726"/>
              <a:gd name="connsiteX55" fmla="*/ 1462717 w 4424189"/>
              <a:gd name="connsiteY55" fmla="*/ 3512807 h 3884726"/>
              <a:gd name="connsiteX56" fmla="*/ 3024755 w 4424189"/>
              <a:gd name="connsiteY56" fmla="*/ 1946368 h 3884726"/>
              <a:gd name="connsiteX57" fmla="*/ 2194076 w 4424189"/>
              <a:gd name="connsiteY57" fmla="*/ 561021 h 3884726"/>
              <a:gd name="connsiteX58" fmla="*/ 2185046 w 4424189"/>
              <a:gd name="connsiteY58" fmla="*/ 561021 h 3884726"/>
              <a:gd name="connsiteX59" fmla="*/ 2203105 w 4424189"/>
              <a:gd name="connsiteY59" fmla="*/ 524803 h 3884726"/>
              <a:gd name="connsiteX60" fmla="*/ 2203613 w 4424189"/>
              <a:gd name="connsiteY60" fmla="*/ 525143 h 3884726"/>
              <a:gd name="connsiteX61" fmla="*/ 2203846 w 4424189"/>
              <a:gd name="connsiteY61" fmla="*/ 524706 h 3884726"/>
              <a:gd name="connsiteX62" fmla="*/ 2483169 w 4424189"/>
              <a:gd name="connsiteY62" fmla="*/ 0 h 388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424189" h="3884726">
                <a:moveTo>
                  <a:pt x="2224249" y="3343280"/>
                </a:moveTo>
                <a:lnTo>
                  <a:pt x="2208748" y="3349825"/>
                </a:lnTo>
                <a:cubicBezTo>
                  <a:pt x="2203105" y="3352089"/>
                  <a:pt x="2198590" y="3354352"/>
                  <a:pt x="2194076" y="3358879"/>
                </a:cubicBezTo>
                <a:lnTo>
                  <a:pt x="2194579" y="3359383"/>
                </a:lnTo>
                <a:lnTo>
                  <a:pt x="2208797" y="3350148"/>
                </a:lnTo>
                <a:close/>
                <a:moveTo>
                  <a:pt x="2230192" y="3340770"/>
                </a:moveTo>
                <a:lnTo>
                  <a:pt x="2229686" y="3340984"/>
                </a:lnTo>
                <a:lnTo>
                  <a:pt x="2229686" y="3342024"/>
                </a:lnTo>
                <a:lnTo>
                  <a:pt x="2229686" y="3350127"/>
                </a:lnTo>
                <a:lnTo>
                  <a:pt x="2230192" y="3349788"/>
                </a:lnTo>
                <a:lnTo>
                  <a:pt x="2230192" y="3348693"/>
                </a:lnTo>
                <a:cubicBezTo>
                  <a:pt x="2230192" y="3347561"/>
                  <a:pt x="2230192" y="3345298"/>
                  <a:pt x="2230192" y="3340770"/>
                </a:cubicBezTo>
                <a:close/>
                <a:moveTo>
                  <a:pt x="2483169" y="0"/>
                </a:moveTo>
                <a:lnTo>
                  <a:pt x="4424189" y="0"/>
                </a:lnTo>
                <a:lnTo>
                  <a:pt x="4424189" y="36258"/>
                </a:lnTo>
                <a:lnTo>
                  <a:pt x="4249366" y="36258"/>
                </a:lnTo>
                <a:cubicBezTo>
                  <a:pt x="3775010" y="36258"/>
                  <a:pt x="3199488" y="36258"/>
                  <a:pt x="2501225" y="36258"/>
                </a:cubicBezTo>
                <a:cubicBezTo>
                  <a:pt x="2501225" y="36258"/>
                  <a:pt x="2501225" y="36258"/>
                  <a:pt x="2278058" y="454511"/>
                </a:cubicBezTo>
                <a:lnTo>
                  <a:pt x="2230713" y="543244"/>
                </a:lnTo>
                <a:lnTo>
                  <a:pt x="2408464" y="656324"/>
                </a:lnTo>
                <a:cubicBezTo>
                  <a:pt x="2578448" y="780948"/>
                  <a:pt x="2722562" y="938200"/>
                  <a:pt x="2831757" y="1119008"/>
                </a:cubicBezTo>
                <a:lnTo>
                  <a:pt x="2917772" y="1285624"/>
                </a:lnTo>
                <a:lnTo>
                  <a:pt x="2918539" y="1285624"/>
                </a:lnTo>
                <a:cubicBezTo>
                  <a:pt x="2938113" y="1285624"/>
                  <a:pt x="3094705" y="1285624"/>
                  <a:pt x="4347436" y="1285624"/>
                </a:cubicBezTo>
                <a:lnTo>
                  <a:pt x="4424189" y="1285624"/>
                </a:lnTo>
                <a:lnTo>
                  <a:pt x="4424189" y="1322272"/>
                </a:lnTo>
                <a:lnTo>
                  <a:pt x="4347310" y="1322272"/>
                </a:lnTo>
                <a:cubicBezTo>
                  <a:pt x="4051997" y="1322272"/>
                  <a:pt x="3715669" y="1322272"/>
                  <a:pt x="3332627" y="1322272"/>
                </a:cubicBezTo>
                <a:lnTo>
                  <a:pt x="2934299" y="1322272"/>
                </a:lnTo>
                <a:lnTo>
                  <a:pt x="3000912" y="1509345"/>
                </a:lnTo>
                <a:cubicBezTo>
                  <a:pt x="3039991" y="1648134"/>
                  <a:pt x="3060871" y="1794704"/>
                  <a:pt x="3060871" y="1946368"/>
                </a:cubicBezTo>
                <a:cubicBezTo>
                  <a:pt x="3060871" y="2098032"/>
                  <a:pt x="3039991" y="2244603"/>
                  <a:pt x="3000912" y="2383392"/>
                </a:cubicBezTo>
                <a:lnTo>
                  <a:pt x="2934020" y="2571249"/>
                </a:lnTo>
                <a:lnTo>
                  <a:pt x="2936586" y="2571249"/>
                </a:lnTo>
                <a:cubicBezTo>
                  <a:pt x="2956061" y="2571249"/>
                  <a:pt x="3111857" y="2571249"/>
                  <a:pt x="4358229" y="2571249"/>
                </a:cubicBezTo>
                <a:lnTo>
                  <a:pt x="4424189" y="2571249"/>
                </a:lnTo>
                <a:lnTo>
                  <a:pt x="4424189" y="2607897"/>
                </a:lnTo>
                <a:lnTo>
                  <a:pt x="2917367" y="2607897"/>
                </a:lnTo>
                <a:lnTo>
                  <a:pt x="2831757" y="2773729"/>
                </a:lnTo>
                <a:cubicBezTo>
                  <a:pt x="2722562" y="2954537"/>
                  <a:pt x="2578448" y="3111789"/>
                  <a:pt x="2408464" y="3236413"/>
                </a:cubicBezTo>
                <a:lnTo>
                  <a:pt x="2230401" y="3349693"/>
                </a:lnTo>
                <a:lnTo>
                  <a:pt x="2230912" y="3350634"/>
                </a:lnTo>
                <a:cubicBezTo>
                  <a:pt x="2234615" y="3357454"/>
                  <a:pt x="2264238" y="3412009"/>
                  <a:pt x="2501225" y="3848451"/>
                </a:cubicBezTo>
                <a:cubicBezTo>
                  <a:pt x="2501225" y="3848451"/>
                  <a:pt x="2501225" y="3848451"/>
                  <a:pt x="4277180" y="3848451"/>
                </a:cubicBezTo>
                <a:lnTo>
                  <a:pt x="4424189" y="3848451"/>
                </a:lnTo>
                <a:lnTo>
                  <a:pt x="4424189" y="3884726"/>
                </a:lnTo>
                <a:lnTo>
                  <a:pt x="4239256" y="3884726"/>
                </a:lnTo>
                <a:cubicBezTo>
                  <a:pt x="3762744" y="3884726"/>
                  <a:pt x="3184606" y="3884726"/>
                  <a:pt x="2483169" y="3884726"/>
                </a:cubicBezTo>
                <a:lnTo>
                  <a:pt x="2203659" y="3368463"/>
                </a:lnTo>
                <a:lnTo>
                  <a:pt x="2203300" y="3368716"/>
                </a:lnTo>
                <a:lnTo>
                  <a:pt x="2202721" y="3368106"/>
                </a:lnTo>
                <a:lnTo>
                  <a:pt x="2029012" y="3445888"/>
                </a:lnTo>
                <a:cubicBezTo>
                  <a:pt x="1850405" y="3513373"/>
                  <a:pt x="1659100" y="3549025"/>
                  <a:pt x="1462717" y="3549025"/>
                </a:cubicBezTo>
                <a:cubicBezTo>
                  <a:pt x="821650" y="3549025"/>
                  <a:pt x="252815" y="3168733"/>
                  <a:pt x="0" y="2580187"/>
                </a:cubicBezTo>
                <a:cubicBezTo>
                  <a:pt x="0" y="2580187"/>
                  <a:pt x="0" y="2580187"/>
                  <a:pt x="36116" y="2580187"/>
                </a:cubicBezTo>
                <a:cubicBezTo>
                  <a:pt x="288932" y="3150624"/>
                  <a:pt x="848737" y="3512807"/>
                  <a:pt x="1462717" y="3512807"/>
                </a:cubicBezTo>
                <a:cubicBezTo>
                  <a:pt x="2320483" y="3512807"/>
                  <a:pt x="3024755" y="2806551"/>
                  <a:pt x="3024755" y="1946368"/>
                </a:cubicBezTo>
                <a:cubicBezTo>
                  <a:pt x="3024755" y="1348768"/>
                  <a:pt x="2690677" y="832658"/>
                  <a:pt x="2194076" y="561021"/>
                </a:cubicBezTo>
                <a:cubicBezTo>
                  <a:pt x="2194076" y="561021"/>
                  <a:pt x="2185046" y="561021"/>
                  <a:pt x="2185046" y="561021"/>
                </a:cubicBezTo>
                <a:cubicBezTo>
                  <a:pt x="2185046" y="561021"/>
                  <a:pt x="2185046" y="561021"/>
                  <a:pt x="2203105" y="524803"/>
                </a:cubicBezTo>
                <a:lnTo>
                  <a:pt x="2203613" y="525143"/>
                </a:lnTo>
                <a:lnTo>
                  <a:pt x="2203846" y="524706"/>
                </a:lnTo>
                <a:cubicBezTo>
                  <a:pt x="2207672" y="517519"/>
                  <a:pt x="2238283" y="460017"/>
                  <a:pt x="2483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Sales Strategy</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34</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095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Shape 33">
            <a:extLst>
              <a:ext uri="{FF2B5EF4-FFF2-40B4-BE49-F238E27FC236}">
                <a16:creationId xmlns:a16="http://schemas.microsoft.com/office/drawing/2014/main" id="{0C0C30C5-1823-4FBB-A9A5-5CBBE1B6263E}"/>
              </a:ext>
            </a:extLst>
          </p:cNvPr>
          <p:cNvSpPr>
            <a:spLocks/>
          </p:cNvSpPr>
          <p:nvPr/>
        </p:nvSpPr>
        <p:spPr bwMode="auto">
          <a:xfrm>
            <a:off x="1730032" y="2804106"/>
            <a:ext cx="2240427" cy="2061744"/>
          </a:xfrm>
          <a:custGeom>
            <a:avLst/>
            <a:gdLst>
              <a:gd name="connsiteX0" fmla="*/ 534558 w 2464470"/>
              <a:gd name="connsiteY0" fmla="*/ 1709738 h 2267918"/>
              <a:gd name="connsiteX1" fmla="*/ 554707 w 2464470"/>
              <a:gd name="connsiteY1" fmla="*/ 1930401 h 2267918"/>
              <a:gd name="connsiteX2" fmla="*/ 554228 w 2464470"/>
              <a:gd name="connsiteY2" fmla="*/ 1930401 h 2267918"/>
              <a:gd name="connsiteX3" fmla="*/ 580107 w 2464470"/>
              <a:gd name="connsiteY3" fmla="*/ 2033588 h 2267918"/>
              <a:gd name="connsiteX4" fmla="*/ 581157 w 2464470"/>
              <a:gd name="connsiteY4" fmla="*/ 2033588 h 2267918"/>
              <a:gd name="connsiteX5" fmla="*/ 624557 w 2464470"/>
              <a:gd name="connsiteY5" fmla="*/ 2166052 h 2267918"/>
              <a:gd name="connsiteX6" fmla="*/ 341009 w 2464470"/>
              <a:gd name="connsiteY6" fmla="*/ 2266840 h 2267918"/>
              <a:gd name="connsiteX7" fmla="*/ 274462 w 2464470"/>
              <a:gd name="connsiteY7" fmla="*/ 2033588 h 2267918"/>
              <a:gd name="connsiteX8" fmla="*/ 275307 w 2464470"/>
              <a:gd name="connsiteY8" fmla="*/ 2033588 h 2267918"/>
              <a:gd name="connsiteX9" fmla="*/ 283933 w 2464470"/>
              <a:gd name="connsiteY9" fmla="*/ 1970529 h 2267918"/>
              <a:gd name="connsiteX10" fmla="*/ 292560 w 2464470"/>
              <a:gd name="connsiteY10" fmla="*/ 1930400 h 2267918"/>
              <a:gd name="connsiteX11" fmla="*/ 292769 w 2464470"/>
              <a:gd name="connsiteY11" fmla="*/ 1930400 h 2267918"/>
              <a:gd name="connsiteX12" fmla="*/ 302844 w 2464470"/>
              <a:gd name="connsiteY12" fmla="*/ 1817892 h 2267918"/>
              <a:gd name="connsiteX13" fmla="*/ 304283 w 2464470"/>
              <a:gd name="connsiteY13" fmla="*/ 1727159 h 2267918"/>
              <a:gd name="connsiteX14" fmla="*/ 534558 w 2464470"/>
              <a:gd name="connsiteY14" fmla="*/ 1709738 h 2267918"/>
              <a:gd name="connsiteX15" fmla="*/ 1624682 w 2464470"/>
              <a:gd name="connsiteY15" fmla="*/ 1620838 h 2267918"/>
              <a:gd name="connsiteX16" fmla="*/ 1765970 w 2464470"/>
              <a:gd name="connsiteY16" fmla="*/ 1730376 h 2267918"/>
              <a:gd name="connsiteX17" fmla="*/ 1829470 w 2464470"/>
              <a:gd name="connsiteY17" fmla="*/ 1652588 h 2267918"/>
              <a:gd name="connsiteX18" fmla="*/ 2032670 w 2464470"/>
              <a:gd name="connsiteY18" fmla="*/ 1839914 h 2267918"/>
              <a:gd name="connsiteX19" fmla="*/ 2075532 w 2464470"/>
              <a:gd name="connsiteY19" fmla="*/ 1776413 h 2267918"/>
              <a:gd name="connsiteX20" fmla="*/ 2259682 w 2464470"/>
              <a:gd name="connsiteY20" fmla="*/ 2012951 h 2267918"/>
              <a:gd name="connsiteX21" fmla="*/ 2080295 w 2464470"/>
              <a:gd name="connsiteY21" fmla="*/ 1878014 h 2267918"/>
              <a:gd name="connsiteX22" fmla="*/ 2046957 w 2464470"/>
              <a:gd name="connsiteY22" fmla="*/ 1912939 h 2267918"/>
              <a:gd name="connsiteX23" fmla="*/ 1843757 w 2464470"/>
              <a:gd name="connsiteY23" fmla="*/ 1727201 h 2267918"/>
              <a:gd name="connsiteX24" fmla="*/ 1789782 w 2464470"/>
              <a:gd name="connsiteY24" fmla="*/ 1804988 h 2267918"/>
              <a:gd name="connsiteX25" fmla="*/ 1304945 w 2464470"/>
              <a:gd name="connsiteY25" fmla="*/ 1419706 h 2267918"/>
              <a:gd name="connsiteX26" fmla="*/ 1315577 w 2464470"/>
              <a:gd name="connsiteY26" fmla="*/ 1445600 h 2267918"/>
              <a:gd name="connsiteX27" fmla="*/ 1322116 w 2464470"/>
              <a:gd name="connsiteY27" fmla="*/ 1459055 h 2267918"/>
              <a:gd name="connsiteX28" fmla="*/ 1261175 w 2464470"/>
              <a:gd name="connsiteY28" fmla="*/ 1308984 h 2267918"/>
              <a:gd name="connsiteX29" fmla="*/ 1269852 w 2464470"/>
              <a:gd name="connsiteY29" fmla="*/ 1334233 h 2267918"/>
              <a:gd name="connsiteX30" fmla="*/ 1286587 w 2464470"/>
              <a:gd name="connsiteY30" fmla="*/ 1374994 h 2267918"/>
              <a:gd name="connsiteX31" fmla="*/ 1846932 w 2464470"/>
              <a:gd name="connsiteY31" fmla="*/ 1306513 h 2267918"/>
              <a:gd name="connsiteX32" fmla="*/ 2143795 w 2464470"/>
              <a:gd name="connsiteY32" fmla="*/ 1444626 h 2267918"/>
              <a:gd name="connsiteX33" fmla="*/ 2170782 w 2464470"/>
              <a:gd name="connsiteY33" fmla="*/ 1355726 h 2267918"/>
              <a:gd name="connsiteX34" fmla="*/ 2464470 w 2464470"/>
              <a:gd name="connsiteY34" fmla="*/ 1557338 h 2267918"/>
              <a:gd name="connsiteX35" fmla="*/ 2213645 w 2464470"/>
              <a:gd name="connsiteY35" fmla="*/ 1465263 h 2267918"/>
              <a:gd name="connsiteX36" fmla="*/ 2188245 w 2464470"/>
              <a:gd name="connsiteY36" fmla="*/ 1520826 h 2267918"/>
              <a:gd name="connsiteX37" fmla="*/ 1891382 w 2464470"/>
              <a:gd name="connsiteY37" fmla="*/ 1381126 h 2267918"/>
              <a:gd name="connsiteX38" fmla="*/ 1856457 w 2464470"/>
              <a:gd name="connsiteY38" fmla="*/ 1490663 h 2267918"/>
              <a:gd name="connsiteX39" fmla="*/ 1602457 w 2464470"/>
              <a:gd name="connsiteY39" fmla="*/ 1344613 h 2267918"/>
              <a:gd name="connsiteX40" fmla="*/ 1804070 w 2464470"/>
              <a:gd name="connsiteY40" fmla="*/ 1416051 h 2267918"/>
              <a:gd name="connsiteX41" fmla="*/ 1216962 w 2464470"/>
              <a:gd name="connsiteY41" fmla="*/ 1176406 h 2267918"/>
              <a:gd name="connsiteX42" fmla="*/ 1226559 w 2464470"/>
              <a:gd name="connsiteY42" fmla="*/ 1208257 h 2267918"/>
              <a:gd name="connsiteX43" fmla="*/ 1252311 w 2464470"/>
              <a:gd name="connsiteY43" fmla="*/ 1283192 h 2267918"/>
              <a:gd name="connsiteX44" fmla="*/ 1226882 w 2464470"/>
              <a:gd name="connsiteY44" fmla="*/ 1208377 h 2267918"/>
              <a:gd name="connsiteX45" fmla="*/ 1174610 w 2464470"/>
              <a:gd name="connsiteY45" fmla="*/ 1027943 h 2267918"/>
              <a:gd name="connsiteX46" fmla="*/ 1181780 w 2464470"/>
              <a:gd name="connsiteY46" fmla="*/ 1059647 h 2267918"/>
              <a:gd name="connsiteX47" fmla="*/ 1191914 w 2464470"/>
              <a:gd name="connsiteY47" fmla="*/ 1093278 h 2267918"/>
              <a:gd name="connsiteX48" fmla="*/ 2034257 w 2464470"/>
              <a:gd name="connsiteY48" fmla="*/ 879475 h 2267918"/>
              <a:gd name="connsiteX49" fmla="*/ 2389857 w 2464470"/>
              <a:gd name="connsiteY49" fmla="*/ 939800 h 2267918"/>
              <a:gd name="connsiteX50" fmla="*/ 2121570 w 2464470"/>
              <a:gd name="connsiteY50" fmla="*/ 963613 h 2267918"/>
              <a:gd name="connsiteX51" fmla="*/ 2121570 w 2464470"/>
              <a:gd name="connsiteY51" fmla="*/ 1020763 h 2267918"/>
              <a:gd name="connsiteX52" fmla="*/ 1792957 w 2464470"/>
              <a:gd name="connsiteY52" fmla="*/ 1023938 h 2267918"/>
              <a:gd name="connsiteX53" fmla="*/ 1810419 w 2464470"/>
              <a:gd name="connsiteY53" fmla="*/ 1139825 h 2267918"/>
              <a:gd name="connsiteX54" fmla="*/ 1518319 w 2464470"/>
              <a:gd name="connsiteY54" fmla="*/ 1111250 h 2267918"/>
              <a:gd name="connsiteX55" fmla="*/ 1729457 w 2464470"/>
              <a:gd name="connsiteY55" fmla="*/ 1093788 h 2267918"/>
              <a:gd name="connsiteX56" fmla="*/ 1719932 w 2464470"/>
              <a:gd name="connsiteY56" fmla="*/ 971550 h 2267918"/>
              <a:gd name="connsiteX57" fmla="*/ 2051719 w 2464470"/>
              <a:gd name="connsiteY57" fmla="*/ 971550 h 2267918"/>
              <a:gd name="connsiteX58" fmla="*/ 1135870 w 2464470"/>
              <a:gd name="connsiteY58" fmla="*/ 797411 h 2267918"/>
              <a:gd name="connsiteX59" fmla="*/ 1136551 w 2464470"/>
              <a:gd name="connsiteY59" fmla="*/ 815450 h 2267918"/>
              <a:gd name="connsiteX60" fmla="*/ 1151597 w 2464470"/>
              <a:gd name="connsiteY60" fmla="*/ 926186 h 2267918"/>
              <a:gd name="connsiteX61" fmla="*/ 1161637 w 2464470"/>
              <a:gd name="connsiteY61" fmla="*/ 970580 h 2267918"/>
              <a:gd name="connsiteX62" fmla="*/ 1152984 w 2464470"/>
              <a:gd name="connsiteY62" fmla="*/ 930592 h 2267918"/>
              <a:gd name="connsiteX63" fmla="*/ 1140800 w 2464470"/>
              <a:gd name="connsiteY63" fmla="*/ 854436 h 2267918"/>
              <a:gd name="connsiteX64" fmla="*/ 1136281 w 2464470"/>
              <a:gd name="connsiteY64" fmla="*/ 749037 h 2267918"/>
              <a:gd name="connsiteX65" fmla="*/ 1134873 w 2464470"/>
              <a:gd name="connsiteY65" fmla="*/ 770971 h 2267918"/>
              <a:gd name="connsiteX66" fmla="*/ 1135379 w 2464470"/>
              <a:gd name="connsiteY66" fmla="*/ 784382 h 2267918"/>
              <a:gd name="connsiteX67" fmla="*/ 1160610 w 2464470"/>
              <a:gd name="connsiteY67" fmla="*/ 688831 h 2267918"/>
              <a:gd name="connsiteX68" fmla="*/ 1411293 w 2464470"/>
              <a:gd name="connsiteY68" fmla="*/ 1147763 h 2267918"/>
              <a:gd name="connsiteX69" fmla="*/ 1477566 w 2464470"/>
              <a:gd name="connsiteY69" fmla="*/ 1670195 h 2267918"/>
              <a:gd name="connsiteX70" fmla="*/ 1428672 w 2464470"/>
              <a:gd name="connsiteY70" fmla="*/ 1643496 h 2267918"/>
              <a:gd name="connsiteX71" fmla="*/ 1400833 w 2464470"/>
              <a:gd name="connsiteY71" fmla="*/ 1606644 h 2267918"/>
              <a:gd name="connsiteX72" fmla="*/ 1402432 w 2464470"/>
              <a:gd name="connsiteY72" fmla="*/ 1609360 h 2267918"/>
              <a:gd name="connsiteX73" fmla="*/ 217454 w 2464470"/>
              <a:gd name="connsiteY73" fmla="*/ 1733442 h 2267918"/>
              <a:gd name="connsiteX74" fmla="*/ 130959 w 2464470"/>
              <a:gd name="connsiteY74" fmla="*/ 1796926 h 2267918"/>
              <a:gd name="connsiteX75" fmla="*/ 4101 w 2464470"/>
              <a:gd name="connsiteY75" fmla="*/ 1427565 h 2267918"/>
              <a:gd name="connsiteX76" fmla="*/ 107894 w 2464470"/>
              <a:gd name="connsiteY76" fmla="*/ 1401594 h 2267918"/>
              <a:gd name="connsiteX77" fmla="*/ 1053570 w 2464470"/>
              <a:gd name="connsiteY77" fmla="*/ 821582 h 2267918"/>
              <a:gd name="connsiteX78" fmla="*/ 1137181 w 2464470"/>
              <a:gd name="connsiteY78" fmla="*/ 735013 h 2267918"/>
              <a:gd name="connsiteX79" fmla="*/ 1137020 w 2464470"/>
              <a:gd name="connsiteY79" fmla="*/ 737522 h 2267918"/>
              <a:gd name="connsiteX80" fmla="*/ 1144903 w 2464470"/>
              <a:gd name="connsiteY80" fmla="*/ 705118 h 2267918"/>
              <a:gd name="connsiteX81" fmla="*/ 1160610 w 2464470"/>
              <a:gd name="connsiteY81" fmla="*/ 688831 h 2267918"/>
              <a:gd name="connsiteX82" fmla="*/ 2164432 w 2464470"/>
              <a:gd name="connsiteY82" fmla="*/ 354013 h 2267918"/>
              <a:gd name="connsiteX83" fmla="*/ 1927894 w 2464470"/>
              <a:gd name="connsiteY83" fmla="*/ 476250 h 2267918"/>
              <a:gd name="connsiteX84" fmla="*/ 1951707 w 2464470"/>
              <a:gd name="connsiteY84" fmla="*/ 530225 h 2267918"/>
              <a:gd name="connsiteX85" fmla="*/ 1645319 w 2464470"/>
              <a:gd name="connsiteY85" fmla="*/ 660400 h 2267918"/>
              <a:gd name="connsiteX86" fmla="*/ 1702469 w 2464470"/>
              <a:gd name="connsiteY86" fmla="*/ 758825 h 2267918"/>
              <a:gd name="connsiteX87" fmla="*/ 1423069 w 2464470"/>
              <a:gd name="connsiteY87" fmla="*/ 842963 h 2267918"/>
              <a:gd name="connsiteX88" fmla="*/ 1613569 w 2464470"/>
              <a:gd name="connsiteY88" fmla="*/ 744538 h 2267918"/>
              <a:gd name="connsiteX89" fmla="*/ 1558007 w 2464470"/>
              <a:gd name="connsiteY89" fmla="*/ 638175 h 2267918"/>
              <a:gd name="connsiteX90" fmla="*/ 1864394 w 2464470"/>
              <a:gd name="connsiteY90" fmla="*/ 512763 h 2267918"/>
              <a:gd name="connsiteX91" fmla="*/ 1815182 w 2464470"/>
              <a:gd name="connsiteY91" fmla="*/ 433388 h 2267918"/>
              <a:gd name="connsiteX92" fmla="*/ 1624682 w 2464470"/>
              <a:gd name="connsiteY92" fmla="*/ 0 h 2267918"/>
              <a:gd name="connsiteX93" fmla="*/ 1504032 w 2464470"/>
              <a:gd name="connsiteY93" fmla="*/ 187325 h 2267918"/>
              <a:gd name="connsiteX94" fmla="*/ 1542132 w 2464470"/>
              <a:gd name="connsiteY94" fmla="*/ 219075 h 2267918"/>
              <a:gd name="connsiteX95" fmla="*/ 1373856 w 2464470"/>
              <a:gd name="connsiteY95" fmla="*/ 438150 h 2267918"/>
              <a:gd name="connsiteX96" fmla="*/ 1457994 w 2464470"/>
              <a:gd name="connsiteY96" fmla="*/ 484187 h 2267918"/>
              <a:gd name="connsiteX97" fmla="*/ 1289719 w 2464470"/>
              <a:gd name="connsiteY97" fmla="*/ 663575 h 2267918"/>
              <a:gd name="connsiteX98" fmla="*/ 1384969 w 2464470"/>
              <a:gd name="connsiteY98" fmla="*/ 512762 h 2267918"/>
              <a:gd name="connsiteX99" fmla="*/ 1305594 w 2464470"/>
              <a:gd name="connsiteY99" fmla="*/ 458787 h 2267918"/>
              <a:gd name="connsiteX100" fmla="*/ 1472282 w 2464470"/>
              <a:gd name="connsiteY100" fmla="*/ 239712 h 2267918"/>
              <a:gd name="connsiteX101" fmla="*/ 1402432 w 2464470"/>
              <a:gd name="connsiteY101" fmla="*/ 201612 h 22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464470" h="2267918">
                <a:moveTo>
                  <a:pt x="534558" y="1709738"/>
                </a:moveTo>
                <a:cubicBezTo>
                  <a:pt x="528801" y="1779421"/>
                  <a:pt x="537436" y="1857815"/>
                  <a:pt x="554707" y="1930401"/>
                </a:cubicBezTo>
                <a:lnTo>
                  <a:pt x="554228" y="1930401"/>
                </a:lnTo>
                <a:lnTo>
                  <a:pt x="580107" y="2033588"/>
                </a:lnTo>
                <a:lnTo>
                  <a:pt x="581157" y="2033588"/>
                </a:lnTo>
                <a:cubicBezTo>
                  <a:pt x="601410" y="2111339"/>
                  <a:pt x="624557" y="2166052"/>
                  <a:pt x="624557" y="2166052"/>
                </a:cubicBezTo>
                <a:cubicBezTo>
                  <a:pt x="624557" y="2166052"/>
                  <a:pt x="393089" y="2252442"/>
                  <a:pt x="341009" y="2266840"/>
                </a:cubicBezTo>
                <a:cubicBezTo>
                  <a:pt x="300502" y="2281238"/>
                  <a:pt x="265782" y="2148774"/>
                  <a:pt x="274462" y="2033588"/>
                </a:cubicBezTo>
                <a:lnTo>
                  <a:pt x="275307" y="2033588"/>
                </a:lnTo>
                <a:cubicBezTo>
                  <a:pt x="275307" y="2013524"/>
                  <a:pt x="278183" y="1990593"/>
                  <a:pt x="283933" y="1970529"/>
                </a:cubicBezTo>
                <a:cubicBezTo>
                  <a:pt x="286809" y="1959064"/>
                  <a:pt x="289684" y="1944732"/>
                  <a:pt x="292560" y="1930400"/>
                </a:cubicBezTo>
                <a:lnTo>
                  <a:pt x="292769" y="1930400"/>
                </a:lnTo>
                <a:lnTo>
                  <a:pt x="302844" y="1817892"/>
                </a:lnTo>
                <a:cubicBezTo>
                  <a:pt x="304283" y="1782324"/>
                  <a:pt x="304283" y="1750386"/>
                  <a:pt x="304283" y="1727159"/>
                </a:cubicBezTo>
                <a:cubicBezTo>
                  <a:pt x="361851" y="1724256"/>
                  <a:pt x="442448" y="1715545"/>
                  <a:pt x="534558" y="1709738"/>
                </a:cubicBezTo>
                <a:close/>
                <a:moveTo>
                  <a:pt x="1624682" y="1620838"/>
                </a:moveTo>
                <a:lnTo>
                  <a:pt x="1765970" y="1730376"/>
                </a:lnTo>
                <a:lnTo>
                  <a:pt x="1829470" y="1652588"/>
                </a:lnTo>
                <a:lnTo>
                  <a:pt x="2032670" y="1839914"/>
                </a:lnTo>
                <a:lnTo>
                  <a:pt x="2075532" y="1776413"/>
                </a:lnTo>
                <a:lnTo>
                  <a:pt x="2259682" y="2012951"/>
                </a:lnTo>
                <a:lnTo>
                  <a:pt x="2080295" y="1878014"/>
                </a:lnTo>
                <a:lnTo>
                  <a:pt x="2046957" y="1912939"/>
                </a:lnTo>
                <a:lnTo>
                  <a:pt x="1843757" y="1727201"/>
                </a:lnTo>
                <a:lnTo>
                  <a:pt x="1789782" y="1804988"/>
                </a:lnTo>
                <a:close/>
                <a:moveTo>
                  <a:pt x="1304945" y="1419706"/>
                </a:moveTo>
                <a:lnTo>
                  <a:pt x="1315577" y="1445600"/>
                </a:lnTo>
                <a:lnTo>
                  <a:pt x="1322116" y="1459055"/>
                </a:lnTo>
                <a:close/>
                <a:moveTo>
                  <a:pt x="1261175" y="1308984"/>
                </a:moveTo>
                <a:lnTo>
                  <a:pt x="1269852" y="1334233"/>
                </a:lnTo>
                <a:lnTo>
                  <a:pt x="1286587" y="1374994"/>
                </a:lnTo>
                <a:close/>
                <a:moveTo>
                  <a:pt x="1846932" y="1306513"/>
                </a:moveTo>
                <a:lnTo>
                  <a:pt x="2143795" y="1444626"/>
                </a:lnTo>
                <a:lnTo>
                  <a:pt x="2170782" y="1355726"/>
                </a:lnTo>
                <a:lnTo>
                  <a:pt x="2464470" y="1557338"/>
                </a:lnTo>
                <a:lnTo>
                  <a:pt x="2213645" y="1465263"/>
                </a:lnTo>
                <a:lnTo>
                  <a:pt x="2188245" y="1520826"/>
                </a:lnTo>
                <a:lnTo>
                  <a:pt x="1891382" y="1381126"/>
                </a:lnTo>
                <a:lnTo>
                  <a:pt x="1856457" y="1490663"/>
                </a:lnTo>
                <a:lnTo>
                  <a:pt x="1602457" y="1344613"/>
                </a:lnTo>
                <a:lnTo>
                  <a:pt x="1804070" y="1416051"/>
                </a:lnTo>
                <a:close/>
                <a:moveTo>
                  <a:pt x="1216962" y="1176406"/>
                </a:moveTo>
                <a:lnTo>
                  <a:pt x="1226559" y="1208257"/>
                </a:lnTo>
                <a:lnTo>
                  <a:pt x="1252311" y="1283192"/>
                </a:lnTo>
                <a:lnTo>
                  <a:pt x="1226882" y="1208377"/>
                </a:lnTo>
                <a:close/>
                <a:moveTo>
                  <a:pt x="1174610" y="1027943"/>
                </a:moveTo>
                <a:lnTo>
                  <a:pt x="1181780" y="1059647"/>
                </a:lnTo>
                <a:lnTo>
                  <a:pt x="1191914" y="1093278"/>
                </a:lnTo>
                <a:close/>
                <a:moveTo>
                  <a:pt x="2034257" y="879475"/>
                </a:moveTo>
                <a:lnTo>
                  <a:pt x="2389857" y="939800"/>
                </a:lnTo>
                <a:lnTo>
                  <a:pt x="2121570" y="963613"/>
                </a:lnTo>
                <a:lnTo>
                  <a:pt x="2121570" y="1020763"/>
                </a:lnTo>
                <a:lnTo>
                  <a:pt x="1792957" y="1023938"/>
                </a:lnTo>
                <a:lnTo>
                  <a:pt x="1810419" y="1139825"/>
                </a:lnTo>
                <a:lnTo>
                  <a:pt x="1518319" y="1111250"/>
                </a:lnTo>
                <a:lnTo>
                  <a:pt x="1729457" y="1093788"/>
                </a:lnTo>
                <a:lnTo>
                  <a:pt x="1719932" y="971550"/>
                </a:lnTo>
                <a:lnTo>
                  <a:pt x="2051719" y="971550"/>
                </a:lnTo>
                <a:close/>
                <a:moveTo>
                  <a:pt x="1135870" y="797411"/>
                </a:moveTo>
                <a:lnTo>
                  <a:pt x="1136551" y="815450"/>
                </a:lnTo>
                <a:cubicBezTo>
                  <a:pt x="1138983" y="847733"/>
                  <a:pt x="1144029" y="885066"/>
                  <a:pt x="1151597" y="926186"/>
                </a:cubicBezTo>
                <a:lnTo>
                  <a:pt x="1161637" y="970580"/>
                </a:lnTo>
                <a:lnTo>
                  <a:pt x="1152984" y="930592"/>
                </a:lnTo>
                <a:cubicBezTo>
                  <a:pt x="1147846" y="903482"/>
                  <a:pt x="1143771" y="877978"/>
                  <a:pt x="1140800" y="854436"/>
                </a:cubicBezTo>
                <a:close/>
                <a:moveTo>
                  <a:pt x="1136281" y="749037"/>
                </a:moveTo>
                <a:lnTo>
                  <a:pt x="1134873" y="770971"/>
                </a:lnTo>
                <a:lnTo>
                  <a:pt x="1135379" y="784382"/>
                </a:lnTo>
                <a:close/>
                <a:moveTo>
                  <a:pt x="1160610" y="688831"/>
                </a:moveTo>
                <a:cubicBezTo>
                  <a:pt x="1212475" y="671513"/>
                  <a:pt x="1324851" y="879331"/>
                  <a:pt x="1411293" y="1147763"/>
                </a:cubicBezTo>
                <a:cubicBezTo>
                  <a:pt x="1500618" y="1419081"/>
                  <a:pt x="1529432" y="1652877"/>
                  <a:pt x="1477566" y="1670195"/>
                </a:cubicBezTo>
                <a:cubicBezTo>
                  <a:pt x="1464600" y="1674525"/>
                  <a:pt x="1447851" y="1664783"/>
                  <a:pt x="1428672" y="1643496"/>
                </a:cubicBezTo>
                <a:lnTo>
                  <a:pt x="1400833" y="1606644"/>
                </a:lnTo>
                <a:lnTo>
                  <a:pt x="1402432" y="1609360"/>
                </a:lnTo>
                <a:cubicBezTo>
                  <a:pt x="1200611" y="1661301"/>
                  <a:pt x="217454" y="1733442"/>
                  <a:pt x="217454" y="1733442"/>
                </a:cubicBezTo>
                <a:cubicBezTo>
                  <a:pt x="191506" y="1874838"/>
                  <a:pt x="130959" y="1796926"/>
                  <a:pt x="130959" y="1796926"/>
                </a:cubicBezTo>
                <a:cubicBezTo>
                  <a:pt x="130959" y="1796926"/>
                  <a:pt x="32932" y="1548762"/>
                  <a:pt x="4101" y="1427565"/>
                </a:cubicBezTo>
                <a:cubicBezTo>
                  <a:pt x="-24731" y="1306368"/>
                  <a:pt x="107894" y="1401594"/>
                  <a:pt x="107894" y="1401594"/>
                </a:cubicBezTo>
                <a:cubicBezTo>
                  <a:pt x="107894" y="1401594"/>
                  <a:pt x="975725" y="870638"/>
                  <a:pt x="1053570" y="821582"/>
                </a:cubicBezTo>
                <a:cubicBezTo>
                  <a:pt x="1093934" y="795611"/>
                  <a:pt x="1119882" y="760984"/>
                  <a:pt x="1137181" y="735013"/>
                </a:cubicBezTo>
                <a:lnTo>
                  <a:pt x="1137020" y="737522"/>
                </a:lnTo>
                <a:lnTo>
                  <a:pt x="1144903" y="705118"/>
                </a:lnTo>
                <a:cubicBezTo>
                  <a:pt x="1148904" y="696543"/>
                  <a:pt x="1154126" y="690996"/>
                  <a:pt x="1160610" y="688831"/>
                </a:cubicBezTo>
                <a:close/>
                <a:moveTo>
                  <a:pt x="2164432" y="354013"/>
                </a:moveTo>
                <a:lnTo>
                  <a:pt x="1927894" y="476250"/>
                </a:lnTo>
                <a:lnTo>
                  <a:pt x="1951707" y="530225"/>
                </a:lnTo>
                <a:lnTo>
                  <a:pt x="1645319" y="660400"/>
                </a:lnTo>
                <a:lnTo>
                  <a:pt x="1702469" y="758825"/>
                </a:lnTo>
                <a:lnTo>
                  <a:pt x="1423069" y="842963"/>
                </a:lnTo>
                <a:lnTo>
                  <a:pt x="1613569" y="744538"/>
                </a:lnTo>
                <a:lnTo>
                  <a:pt x="1558007" y="638175"/>
                </a:lnTo>
                <a:lnTo>
                  <a:pt x="1864394" y="512763"/>
                </a:lnTo>
                <a:lnTo>
                  <a:pt x="1815182" y="433388"/>
                </a:lnTo>
                <a:close/>
                <a:moveTo>
                  <a:pt x="1624682" y="0"/>
                </a:moveTo>
                <a:lnTo>
                  <a:pt x="1504032" y="187325"/>
                </a:lnTo>
                <a:lnTo>
                  <a:pt x="1542132" y="219075"/>
                </a:lnTo>
                <a:lnTo>
                  <a:pt x="1373856" y="438150"/>
                </a:lnTo>
                <a:lnTo>
                  <a:pt x="1457994" y="484187"/>
                </a:lnTo>
                <a:lnTo>
                  <a:pt x="1289719" y="663575"/>
                </a:lnTo>
                <a:lnTo>
                  <a:pt x="1384969" y="512762"/>
                </a:lnTo>
                <a:lnTo>
                  <a:pt x="1305594" y="458787"/>
                </a:lnTo>
                <a:lnTo>
                  <a:pt x="1472282" y="239712"/>
                </a:lnTo>
                <a:lnTo>
                  <a:pt x="1402432" y="201612"/>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19">
            <a:extLst>
              <a:ext uri="{FF2B5EF4-FFF2-40B4-BE49-F238E27FC236}">
                <a16:creationId xmlns:a16="http://schemas.microsoft.com/office/drawing/2014/main" id="{2C8B0827-562F-4C0D-80EF-772D328B73EC}"/>
              </a:ext>
            </a:extLst>
          </p:cNvPr>
          <p:cNvSpPr>
            <a:spLocks/>
          </p:cNvSpPr>
          <p:nvPr/>
        </p:nvSpPr>
        <p:spPr bwMode="auto">
          <a:xfrm>
            <a:off x="2761679" y="3442382"/>
            <a:ext cx="352425" cy="876300"/>
          </a:xfrm>
          <a:custGeom>
            <a:avLst/>
            <a:gdLst>
              <a:gd name="T0" fmla="*/ 84 w 122"/>
              <a:gd name="T1" fmla="*/ 145 h 304"/>
              <a:gd name="T2" fmla="*/ 109 w 122"/>
              <a:gd name="T3" fmla="*/ 300 h 304"/>
              <a:gd name="T4" fmla="*/ 38 w 122"/>
              <a:gd name="T5" fmla="*/ 159 h 304"/>
              <a:gd name="T6" fmla="*/ 13 w 122"/>
              <a:gd name="T7" fmla="*/ 4 h 304"/>
              <a:gd name="T8" fmla="*/ 84 w 122"/>
              <a:gd name="T9" fmla="*/ 145 h 304"/>
            </a:gdLst>
            <a:ahLst/>
            <a:cxnLst>
              <a:cxn ang="0">
                <a:pos x="T0" y="T1"/>
              </a:cxn>
              <a:cxn ang="0">
                <a:pos x="T2" y="T3"/>
              </a:cxn>
              <a:cxn ang="0">
                <a:pos x="T4" y="T5"/>
              </a:cxn>
              <a:cxn ang="0">
                <a:pos x="T6" y="T7"/>
              </a:cxn>
              <a:cxn ang="0">
                <a:pos x="T8" y="T9"/>
              </a:cxn>
            </a:cxnLst>
            <a:rect l="0" t="0" r="r" b="b"/>
            <a:pathLst>
              <a:path w="122" h="304">
                <a:moveTo>
                  <a:pt x="84" y="145"/>
                </a:moveTo>
                <a:cubicBezTo>
                  <a:pt x="110" y="227"/>
                  <a:pt x="122" y="296"/>
                  <a:pt x="109" y="300"/>
                </a:cubicBezTo>
                <a:cubicBezTo>
                  <a:pt x="97" y="304"/>
                  <a:pt x="65" y="241"/>
                  <a:pt x="38" y="159"/>
                </a:cubicBezTo>
                <a:cubicBezTo>
                  <a:pt x="12" y="77"/>
                  <a:pt x="0" y="8"/>
                  <a:pt x="13" y="4"/>
                </a:cubicBezTo>
                <a:cubicBezTo>
                  <a:pt x="25" y="0"/>
                  <a:pt x="57" y="63"/>
                  <a:pt x="84"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2CE7D8A9-B738-4CD3-B17D-F7E6D579737F}"/>
              </a:ext>
            </a:extLst>
          </p:cNvPr>
          <p:cNvSpPr txBox="1"/>
          <p:nvPr/>
        </p:nvSpPr>
        <p:spPr>
          <a:xfrm>
            <a:off x="7244841" y="5532480"/>
            <a:ext cx="3600959"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t>
            </a:r>
            <a:r>
              <a:rPr lang="en-US" sz="1000" b="0" i="0" dirty="0" err="1">
                <a:effectLst/>
                <a:latin typeface="Open Sans" panose="020B0606030504020204" pitchFamily="34" charset="0"/>
              </a:rPr>
              <a:t>amet</a:t>
            </a:r>
            <a:r>
              <a:rPr lang="en-US" sz="1000" b="0" i="0" dirty="0">
                <a:effectLst/>
                <a:latin typeface="Open Sans" panose="020B0606030504020204" pitchFamily="34" charset="0"/>
              </a:rPr>
              <a: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a:t>
            </a:r>
            <a:r>
              <a:rPr lang="en-US" sz="1000" b="0" i="0" dirty="0" err="1">
                <a:effectLst/>
                <a:latin typeface="Open Sans" panose="020B0606030504020204" pitchFamily="34" charset="0"/>
              </a:rPr>
              <a:t>sagittis</a:t>
            </a:r>
            <a:r>
              <a:rPr lang="en-US" sz="1000" b="0" i="0" dirty="0">
                <a:effectLst/>
                <a:latin typeface="Open Sans" panose="020B0606030504020204" pitchFamily="34" charset="0"/>
              </a:rPr>
              <a:t> </a:t>
            </a:r>
            <a:r>
              <a:rPr lang="en-US" sz="1000" b="0" i="0" dirty="0" err="1">
                <a:effectLst/>
                <a:latin typeface="Open Sans" panose="020B0606030504020204" pitchFamily="34" charset="0"/>
              </a:rPr>
              <a:t>pellentesque</a:t>
            </a:r>
            <a:r>
              <a:rPr lang="en-US" sz="1000" b="0" i="0" dirty="0">
                <a:effectLst/>
                <a:latin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EC421CBE-666B-4696-BDDC-A104CC0A125E}"/>
              </a:ext>
            </a:extLst>
          </p:cNvPr>
          <p:cNvSpPr txBox="1"/>
          <p:nvPr/>
        </p:nvSpPr>
        <p:spPr>
          <a:xfrm>
            <a:off x="7244841" y="5270262"/>
            <a:ext cx="3600959" cy="338554"/>
          </a:xfrm>
          <a:prstGeom prst="rect">
            <a:avLst/>
          </a:prstGeom>
          <a:noFill/>
        </p:spPr>
        <p:txBody>
          <a:bodyPr wrap="square" rtlCol="0">
            <a:spAutoFit/>
          </a:bodyPr>
          <a:lstStyle/>
          <a:p>
            <a:r>
              <a:rPr lang="en-US" sz="16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Channel</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2" name="Rectangle 11">
            <a:extLst>
              <a:ext uri="{FF2B5EF4-FFF2-40B4-BE49-F238E27FC236}">
                <a16:creationId xmlns:a16="http://schemas.microsoft.com/office/drawing/2014/main" id="{D75D2AE1-9AC0-485C-8AEC-051E8CEC87B2}"/>
              </a:ext>
            </a:extLst>
          </p:cNvPr>
          <p:cNvSpPr/>
          <p:nvPr/>
        </p:nvSpPr>
        <p:spPr>
          <a:xfrm>
            <a:off x="6173726" y="5289793"/>
            <a:ext cx="752532" cy="7525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0">
            <a:extLst>
              <a:ext uri="{FF2B5EF4-FFF2-40B4-BE49-F238E27FC236}">
                <a16:creationId xmlns:a16="http://schemas.microsoft.com/office/drawing/2014/main" id="{53060EC3-BE58-454E-83A2-3BD779473B6B}"/>
              </a:ext>
            </a:extLst>
          </p:cNvPr>
          <p:cNvSpPr>
            <a:spLocks noEditPoints="1"/>
          </p:cNvSpPr>
          <p:nvPr/>
        </p:nvSpPr>
        <p:spPr bwMode="auto">
          <a:xfrm>
            <a:off x="6364052" y="5481281"/>
            <a:ext cx="371881" cy="369557"/>
          </a:xfrm>
          <a:custGeom>
            <a:avLst/>
            <a:gdLst>
              <a:gd name="T0" fmla="*/ 28 w 160"/>
              <a:gd name="T1" fmla="*/ 61 h 159"/>
              <a:gd name="T2" fmla="*/ 47 w 160"/>
              <a:gd name="T3" fmla="*/ 99 h 159"/>
              <a:gd name="T4" fmla="*/ 89 w 160"/>
              <a:gd name="T5" fmla="*/ 103 h 159"/>
              <a:gd name="T6" fmla="*/ 93 w 160"/>
              <a:gd name="T7" fmla="*/ 62 h 159"/>
              <a:gd name="T8" fmla="*/ 74 w 160"/>
              <a:gd name="T9" fmla="*/ 57 h 159"/>
              <a:gd name="T10" fmla="*/ 47 w 160"/>
              <a:gd name="T11" fmla="*/ 61 h 159"/>
              <a:gd name="T12" fmla="*/ 38 w 160"/>
              <a:gd name="T13" fmla="*/ 61 h 159"/>
              <a:gd name="T14" fmla="*/ 64 w 160"/>
              <a:gd name="T15" fmla="*/ 56 h 159"/>
              <a:gd name="T16" fmla="*/ 47 w 160"/>
              <a:gd name="T17" fmla="*/ 61 h 159"/>
              <a:gd name="T18" fmla="*/ 64 w 160"/>
              <a:gd name="T19" fmla="*/ 66 h 159"/>
              <a:gd name="T20" fmla="*/ 56 w 160"/>
              <a:gd name="T21" fmla="*/ 66 h 159"/>
              <a:gd name="T22" fmla="*/ 57 w 160"/>
              <a:gd name="T23" fmla="*/ 93 h 159"/>
              <a:gd name="T24" fmla="*/ 74 w 160"/>
              <a:gd name="T25" fmla="*/ 66 h 159"/>
              <a:gd name="T26" fmla="*/ 84 w 160"/>
              <a:gd name="T27" fmla="*/ 93 h 159"/>
              <a:gd name="T28" fmla="*/ 91 w 160"/>
              <a:gd name="T29" fmla="*/ 1 h 159"/>
              <a:gd name="T30" fmla="*/ 5 w 160"/>
              <a:gd name="T31" fmla="*/ 0 h 159"/>
              <a:gd name="T32" fmla="*/ 0 w 160"/>
              <a:gd name="T33" fmla="*/ 154 h 159"/>
              <a:gd name="T34" fmla="*/ 116 w 160"/>
              <a:gd name="T35" fmla="*/ 159 h 159"/>
              <a:gd name="T36" fmla="*/ 120 w 160"/>
              <a:gd name="T37" fmla="*/ 33 h 159"/>
              <a:gd name="T38" fmla="*/ 93 w 160"/>
              <a:gd name="T39" fmla="*/ 16 h 159"/>
              <a:gd name="T40" fmla="*/ 93 w 160"/>
              <a:gd name="T41" fmla="*/ 28 h 159"/>
              <a:gd name="T42" fmla="*/ 112 w 160"/>
              <a:gd name="T43" fmla="*/ 149 h 159"/>
              <a:gd name="T44" fmla="*/ 10 w 160"/>
              <a:gd name="T45" fmla="*/ 9 h 159"/>
              <a:gd name="T46" fmla="*/ 84 w 160"/>
              <a:gd name="T47" fmla="*/ 33 h 159"/>
              <a:gd name="T48" fmla="*/ 112 w 160"/>
              <a:gd name="T49" fmla="*/ 38 h 159"/>
              <a:gd name="T50" fmla="*/ 159 w 160"/>
              <a:gd name="T51" fmla="*/ 42 h 159"/>
              <a:gd name="T52" fmla="*/ 145 w 160"/>
              <a:gd name="T53" fmla="*/ 9 h 159"/>
              <a:gd name="T54" fmla="*/ 132 w 160"/>
              <a:gd name="T55" fmla="*/ 42 h 159"/>
              <a:gd name="T56" fmla="*/ 146 w 160"/>
              <a:gd name="T57" fmla="*/ 159 h 159"/>
              <a:gd name="T58" fmla="*/ 159 w 160"/>
              <a:gd name="T59" fmla="*/ 42 h 159"/>
              <a:gd name="T60" fmla="*/ 148 w 160"/>
              <a:gd name="T61" fmla="*/ 37 h 159"/>
              <a:gd name="T62" fmla="*/ 145 w 160"/>
              <a:gd name="T63" fmla="*/ 29 h 159"/>
              <a:gd name="T64" fmla="*/ 150 w 160"/>
              <a:gd name="T65" fmla="*/ 47 h 159"/>
              <a:gd name="T66" fmla="*/ 141 w 160"/>
              <a:gd name="T67" fmla="*/ 105 h 159"/>
              <a:gd name="T68" fmla="*/ 141 w 160"/>
              <a:gd name="T69" fmla="*/ 115 h 159"/>
              <a:gd name="T70" fmla="*/ 150 w 160"/>
              <a:gd name="T71" fmla="*/ 124 h 159"/>
              <a:gd name="T72" fmla="*/ 141 w 160"/>
              <a:gd name="T73" fmla="*/ 115 h 159"/>
              <a:gd name="T74" fmla="*/ 145 w 160"/>
              <a:gd name="T75" fmla="*/ 149 h 159"/>
              <a:gd name="T76" fmla="*/ 141 w 160"/>
              <a:gd name="T77" fmla="*/ 133 h 159"/>
              <a:gd name="T78" fmla="*/ 150 w 160"/>
              <a:gd name="T79" fmla="*/ 145 h 159"/>
              <a:gd name="T80" fmla="*/ 159 w 160"/>
              <a:gd name="T81" fmla="*/ 42 h 159"/>
              <a:gd name="T82" fmla="*/ 89 w 160"/>
              <a:gd name="T83" fmla="*/ 131 h 159"/>
              <a:gd name="T84" fmla="*/ 29 w 160"/>
              <a:gd name="T85" fmla="*/ 136 h 159"/>
              <a:gd name="T86" fmla="*/ 89 w 160"/>
              <a:gd name="T87" fmla="*/ 140 h 159"/>
              <a:gd name="T88" fmla="*/ 89 w 160"/>
              <a:gd name="T89" fmla="*/ 131 h 159"/>
              <a:gd name="T90" fmla="*/ 75 w 160"/>
              <a:gd name="T91" fmla="*/ 117 h 159"/>
              <a:gd name="T92" fmla="*/ 33 w 160"/>
              <a:gd name="T93" fmla="*/ 112 h 159"/>
              <a:gd name="T94" fmla="*/ 33 w 160"/>
              <a:gd name="T95" fmla="*/ 122 h 159"/>
              <a:gd name="T96" fmla="*/ 89 w 160"/>
              <a:gd name="T97" fmla="*/ 112 h 159"/>
              <a:gd name="T98" fmla="*/ 89 w 160"/>
              <a:gd name="T99" fmla="*/ 122 h 159"/>
              <a:gd name="T100" fmla="*/ 89 w 160"/>
              <a:gd name="T101" fmla="*/ 1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59">
                <a:moveTo>
                  <a:pt x="52" y="38"/>
                </a:moveTo>
                <a:cubicBezTo>
                  <a:pt x="39" y="38"/>
                  <a:pt x="28" y="48"/>
                  <a:pt x="28" y="61"/>
                </a:cubicBezTo>
                <a:cubicBezTo>
                  <a:pt x="28" y="73"/>
                  <a:pt x="36" y="82"/>
                  <a:pt x="47" y="84"/>
                </a:cubicBezTo>
                <a:cubicBezTo>
                  <a:pt x="47" y="99"/>
                  <a:pt x="47" y="99"/>
                  <a:pt x="47" y="99"/>
                </a:cubicBezTo>
                <a:cubicBezTo>
                  <a:pt x="47" y="101"/>
                  <a:pt x="49" y="103"/>
                  <a:pt x="52" y="103"/>
                </a:cubicBezTo>
                <a:cubicBezTo>
                  <a:pt x="89" y="103"/>
                  <a:pt x="89" y="103"/>
                  <a:pt x="89" y="103"/>
                </a:cubicBezTo>
                <a:cubicBezTo>
                  <a:pt x="91" y="103"/>
                  <a:pt x="93" y="101"/>
                  <a:pt x="93" y="99"/>
                </a:cubicBezTo>
                <a:cubicBezTo>
                  <a:pt x="93" y="62"/>
                  <a:pt x="93" y="62"/>
                  <a:pt x="93" y="62"/>
                </a:cubicBezTo>
                <a:cubicBezTo>
                  <a:pt x="93" y="59"/>
                  <a:pt x="91" y="57"/>
                  <a:pt x="89" y="57"/>
                </a:cubicBezTo>
                <a:cubicBezTo>
                  <a:pt x="74" y="57"/>
                  <a:pt x="74" y="57"/>
                  <a:pt x="74" y="57"/>
                </a:cubicBezTo>
                <a:cubicBezTo>
                  <a:pt x="72" y="46"/>
                  <a:pt x="63" y="38"/>
                  <a:pt x="52" y="38"/>
                </a:cubicBezTo>
                <a:close/>
                <a:moveTo>
                  <a:pt x="47" y="61"/>
                </a:moveTo>
                <a:cubicBezTo>
                  <a:pt x="47" y="74"/>
                  <a:pt x="47" y="74"/>
                  <a:pt x="47" y="74"/>
                </a:cubicBezTo>
                <a:cubicBezTo>
                  <a:pt x="42" y="72"/>
                  <a:pt x="38" y="67"/>
                  <a:pt x="38" y="61"/>
                </a:cubicBezTo>
                <a:cubicBezTo>
                  <a:pt x="38" y="53"/>
                  <a:pt x="44" y="47"/>
                  <a:pt x="52" y="47"/>
                </a:cubicBezTo>
                <a:cubicBezTo>
                  <a:pt x="58" y="47"/>
                  <a:pt x="63" y="51"/>
                  <a:pt x="64" y="56"/>
                </a:cubicBezTo>
                <a:cubicBezTo>
                  <a:pt x="52" y="56"/>
                  <a:pt x="52" y="56"/>
                  <a:pt x="52" y="56"/>
                </a:cubicBezTo>
                <a:cubicBezTo>
                  <a:pt x="49" y="56"/>
                  <a:pt x="47" y="58"/>
                  <a:pt x="47" y="61"/>
                </a:cubicBezTo>
                <a:close/>
                <a:moveTo>
                  <a:pt x="56" y="66"/>
                </a:moveTo>
                <a:cubicBezTo>
                  <a:pt x="64" y="66"/>
                  <a:pt x="64" y="66"/>
                  <a:pt x="64" y="66"/>
                </a:cubicBezTo>
                <a:cubicBezTo>
                  <a:pt x="63" y="70"/>
                  <a:pt x="60" y="73"/>
                  <a:pt x="56" y="74"/>
                </a:cubicBezTo>
                <a:lnTo>
                  <a:pt x="56" y="66"/>
                </a:lnTo>
                <a:close/>
                <a:moveTo>
                  <a:pt x="84" y="93"/>
                </a:moveTo>
                <a:cubicBezTo>
                  <a:pt x="57" y="93"/>
                  <a:pt x="57" y="93"/>
                  <a:pt x="57" y="93"/>
                </a:cubicBezTo>
                <a:cubicBezTo>
                  <a:pt x="57" y="84"/>
                  <a:pt x="57" y="84"/>
                  <a:pt x="57" y="84"/>
                </a:cubicBezTo>
                <a:cubicBezTo>
                  <a:pt x="65" y="82"/>
                  <a:pt x="72" y="75"/>
                  <a:pt x="74" y="66"/>
                </a:cubicBezTo>
                <a:cubicBezTo>
                  <a:pt x="84" y="66"/>
                  <a:pt x="84" y="66"/>
                  <a:pt x="84" y="66"/>
                </a:cubicBezTo>
                <a:lnTo>
                  <a:pt x="84" y="93"/>
                </a:lnTo>
                <a:close/>
                <a:moveTo>
                  <a:pt x="120" y="30"/>
                </a:moveTo>
                <a:cubicBezTo>
                  <a:pt x="91" y="1"/>
                  <a:pt x="91" y="1"/>
                  <a:pt x="91" y="1"/>
                </a:cubicBezTo>
                <a:cubicBezTo>
                  <a:pt x="90" y="1"/>
                  <a:pt x="90" y="0"/>
                  <a:pt x="88" y="0"/>
                </a:cubicBezTo>
                <a:cubicBezTo>
                  <a:pt x="5" y="0"/>
                  <a:pt x="5" y="0"/>
                  <a:pt x="5" y="0"/>
                </a:cubicBezTo>
                <a:cubicBezTo>
                  <a:pt x="2" y="0"/>
                  <a:pt x="0" y="2"/>
                  <a:pt x="0" y="5"/>
                </a:cubicBezTo>
                <a:cubicBezTo>
                  <a:pt x="0" y="154"/>
                  <a:pt x="0" y="154"/>
                  <a:pt x="0" y="154"/>
                </a:cubicBezTo>
                <a:cubicBezTo>
                  <a:pt x="0" y="157"/>
                  <a:pt x="2" y="159"/>
                  <a:pt x="5" y="159"/>
                </a:cubicBezTo>
                <a:cubicBezTo>
                  <a:pt x="116" y="159"/>
                  <a:pt x="116" y="159"/>
                  <a:pt x="116" y="159"/>
                </a:cubicBezTo>
                <a:cubicBezTo>
                  <a:pt x="118" y="159"/>
                  <a:pt x="120" y="157"/>
                  <a:pt x="120" y="154"/>
                </a:cubicBezTo>
                <a:cubicBezTo>
                  <a:pt x="120" y="33"/>
                  <a:pt x="120" y="33"/>
                  <a:pt x="120" y="33"/>
                </a:cubicBezTo>
                <a:cubicBezTo>
                  <a:pt x="121" y="32"/>
                  <a:pt x="121" y="31"/>
                  <a:pt x="120" y="30"/>
                </a:cubicBezTo>
                <a:close/>
                <a:moveTo>
                  <a:pt x="93" y="16"/>
                </a:moveTo>
                <a:cubicBezTo>
                  <a:pt x="105" y="28"/>
                  <a:pt x="105" y="28"/>
                  <a:pt x="105" y="28"/>
                </a:cubicBezTo>
                <a:cubicBezTo>
                  <a:pt x="93" y="28"/>
                  <a:pt x="93" y="28"/>
                  <a:pt x="93" y="28"/>
                </a:cubicBezTo>
                <a:lnTo>
                  <a:pt x="93" y="16"/>
                </a:lnTo>
                <a:close/>
                <a:moveTo>
                  <a:pt x="112" y="149"/>
                </a:moveTo>
                <a:cubicBezTo>
                  <a:pt x="10" y="149"/>
                  <a:pt x="10" y="149"/>
                  <a:pt x="10" y="149"/>
                </a:cubicBezTo>
                <a:cubicBezTo>
                  <a:pt x="10" y="9"/>
                  <a:pt x="10" y="9"/>
                  <a:pt x="10" y="9"/>
                </a:cubicBezTo>
                <a:cubicBezTo>
                  <a:pt x="84" y="9"/>
                  <a:pt x="84" y="9"/>
                  <a:pt x="84" y="9"/>
                </a:cubicBezTo>
                <a:cubicBezTo>
                  <a:pt x="84" y="33"/>
                  <a:pt x="84" y="33"/>
                  <a:pt x="84" y="33"/>
                </a:cubicBezTo>
                <a:cubicBezTo>
                  <a:pt x="84" y="36"/>
                  <a:pt x="86" y="38"/>
                  <a:pt x="89" y="38"/>
                </a:cubicBezTo>
                <a:cubicBezTo>
                  <a:pt x="112" y="38"/>
                  <a:pt x="112" y="38"/>
                  <a:pt x="112" y="38"/>
                </a:cubicBezTo>
                <a:lnTo>
                  <a:pt x="112" y="149"/>
                </a:lnTo>
                <a:close/>
                <a:moveTo>
                  <a:pt x="159" y="42"/>
                </a:moveTo>
                <a:cubicBezTo>
                  <a:pt x="159" y="41"/>
                  <a:pt x="159" y="44"/>
                  <a:pt x="149" y="13"/>
                </a:cubicBezTo>
                <a:cubicBezTo>
                  <a:pt x="149" y="11"/>
                  <a:pt x="147" y="9"/>
                  <a:pt x="145" y="9"/>
                </a:cubicBezTo>
                <a:cubicBezTo>
                  <a:pt x="143" y="9"/>
                  <a:pt x="141" y="11"/>
                  <a:pt x="141" y="13"/>
                </a:cubicBezTo>
                <a:cubicBezTo>
                  <a:pt x="131" y="42"/>
                  <a:pt x="132" y="41"/>
                  <a:pt x="132" y="42"/>
                </a:cubicBezTo>
                <a:cubicBezTo>
                  <a:pt x="132" y="145"/>
                  <a:pt x="132" y="145"/>
                  <a:pt x="132" y="145"/>
                </a:cubicBezTo>
                <a:cubicBezTo>
                  <a:pt x="132" y="152"/>
                  <a:pt x="138" y="159"/>
                  <a:pt x="146" y="159"/>
                </a:cubicBezTo>
                <a:cubicBezTo>
                  <a:pt x="153" y="159"/>
                  <a:pt x="160" y="152"/>
                  <a:pt x="160" y="145"/>
                </a:cubicBezTo>
                <a:lnTo>
                  <a:pt x="159" y="42"/>
                </a:lnTo>
                <a:close/>
                <a:moveTo>
                  <a:pt x="145" y="29"/>
                </a:moveTo>
                <a:cubicBezTo>
                  <a:pt x="148" y="37"/>
                  <a:pt x="148" y="37"/>
                  <a:pt x="148" y="37"/>
                </a:cubicBezTo>
                <a:cubicBezTo>
                  <a:pt x="142" y="37"/>
                  <a:pt x="142" y="37"/>
                  <a:pt x="142" y="37"/>
                </a:cubicBezTo>
                <a:lnTo>
                  <a:pt x="145" y="29"/>
                </a:lnTo>
                <a:close/>
                <a:moveTo>
                  <a:pt x="141" y="47"/>
                </a:moveTo>
                <a:cubicBezTo>
                  <a:pt x="150" y="47"/>
                  <a:pt x="150" y="47"/>
                  <a:pt x="150" y="47"/>
                </a:cubicBezTo>
                <a:cubicBezTo>
                  <a:pt x="150" y="105"/>
                  <a:pt x="150" y="105"/>
                  <a:pt x="150" y="105"/>
                </a:cubicBezTo>
                <a:cubicBezTo>
                  <a:pt x="141" y="105"/>
                  <a:pt x="141" y="105"/>
                  <a:pt x="141" y="105"/>
                </a:cubicBezTo>
                <a:lnTo>
                  <a:pt x="141" y="47"/>
                </a:lnTo>
                <a:close/>
                <a:moveTo>
                  <a:pt x="141" y="115"/>
                </a:moveTo>
                <a:cubicBezTo>
                  <a:pt x="150" y="115"/>
                  <a:pt x="150" y="115"/>
                  <a:pt x="150" y="115"/>
                </a:cubicBezTo>
                <a:cubicBezTo>
                  <a:pt x="150" y="124"/>
                  <a:pt x="150" y="124"/>
                  <a:pt x="150" y="124"/>
                </a:cubicBezTo>
                <a:cubicBezTo>
                  <a:pt x="141" y="124"/>
                  <a:pt x="141" y="124"/>
                  <a:pt x="141" y="124"/>
                </a:cubicBezTo>
                <a:lnTo>
                  <a:pt x="141" y="115"/>
                </a:lnTo>
                <a:close/>
                <a:moveTo>
                  <a:pt x="150" y="145"/>
                </a:moveTo>
                <a:cubicBezTo>
                  <a:pt x="150" y="147"/>
                  <a:pt x="148" y="149"/>
                  <a:pt x="145" y="149"/>
                </a:cubicBezTo>
                <a:cubicBezTo>
                  <a:pt x="143" y="149"/>
                  <a:pt x="141" y="147"/>
                  <a:pt x="141" y="145"/>
                </a:cubicBezTo>
                <a:cubicBezTo>
                  <a:pt x="141" y="133"/>
                  <a:pt x="141" y="133"/>
                  <a:pt x="141" y="133"/>
                </a:cubicBezTo>
                <a:cubicBezTo>
                  <a:pt x="150" y="133"/>
                  <a:pt x="150" y="133"/>
                  <a:pt x="150" y="133"/>
                </a:cubicBezTo>
                <a:lnTo>
                  <a:pt x="150" y="145"/>
                </a:lnTo>
                <a:close/>
                <a:moveTo>
                  <a:pt x="159" y="42"/>
                </a:moveTo>
                <a:cubicBezTo>
                  <a:pt x="159" y="42"/>
                  <a:pt x="159" y="42"/>
                  <a:pt x="159" y="42"/>
                </a:cubicBezTo>
                <a:cubicBezTo>
                  <a:pt x="159" y="42"/>
                  <a:pt x="159" y="42"/>
                  <a:pt x="159" y="42"/>
                </a:cubicBezTo>
                <a:close/>
                <a:moveTo>
                  <a:pt x="89" y="131"/>
                </a:moveTo>
                <a:cubicBezTo>
                  <a:pt x="33" y="131"/>
                  <a:pt x="33" y="131"/>
                  <a:pt x="33" y="131"/>
                </a:cubicBezTo>
                <a:cubicBezTo>
                  <a:pt x="31" y="131"/>
                  <a:pt x="29" y="133"/>
                  <a:pt x="29" y="136"/>
                </a:cubicBezTo>
                <a:cubicBezTo>
                  <a:pt x="29" y="138"/>
                  <a:pt x="31" y="140"/>
                  <a:pt x="33" y="140"/>
                </a:cubicBezTo>
                <a:cubicBezTo>
                  <a:pt x="89" y="140"/>
                  <a:pt x="89" y="140"/>
                  <a:pt x="89" y="140"/>
                </a:cubicBezTo>
                <a:cubicBezTo>
                  <a:pt x="92" y="140"/>
                  <a:pt x="94" y="138"/>
                  <a:pt x="94" y="136"/>
                </a:cubicBezTo>
                <a:cubicBezTo>
                  <a:pt x="93" y="133"/>
                  <a:pt x="91" y="131"/>
                  <a:pt x="89" y="131"/>
                </a:cubicBezTo>
                <a:close/>
                <a:moveTo>
                  <a:pt x="70" y="122"/>
                </a:moveTo>
                <a:cubicBezTo>
                  <a:pt x="73" y="122"/>
                  <a:pt x="75" y="120"/>
                  <a:pt x="75" y="117"/>
                </a:cubicBezTo>
                <a:cubicBezTo>
                  <a:pt x="75" y="114"/>
                  <a:pt x="73" y="112"/>
                  <a:pt x="70" y="112"/>
                </a:cubicBezTo>
                <a:cubicBezTo>
                  <a:pt x="33" y="112"/>
                  <a:pt x="33" y="112"/>
                  <a:pt x="33" y="112"/>
                </a:cubicBezTo>
                <a:cubicBezTo>
                  <a:pt x="31" y="112"/>
                  <a:pt x="29" y="114"/>
                  <a:pt x="29" y="117"/>
                </a:cubicBezTo>
                <a:cubicBezTo>
                  <a:pt x="29" y="120"/>
                  <a:pt x="31" y="122"/>
                  <a:pt x="33" y="122"/>
                </a:cubicBezTo>
                <a:lnTo>
                  <a:pt x="70" y="122"/>
                </a:lnTo>
                <a:close/>
                <a:moveTo>
                  <a:pt x="89" y="112"/>
                </a:moveTo>
                <a:cubicBezTo>
                  <a:pt x="87" y="112"/>
                  <a:pt x="85" y="115"/>
                  <a:pt x="85" y="117"/>
                </a:cubicBezTo>
                <a:cubicBezTo>
                  <a:pt x="85" y="120"/>
                  <a:pt x="87" y="122"/>
                  <a:pt x="89" y="122"/>
                </a:cubicBezTo>
                <a:cubicBezTo>
                  <a:pt x="92" y="122"/>
                  <a:pt x="94" y="120"/>
                  <a:pt x="94" y="117"/>
                </a:cubicBezTo>
                <a:cubicBezTo>
                  <a:pt x="94" y="115"/>
                  <a:pt x="92" y="112"/>
                  <a:pt x="89" y="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EB9EC41B-9498-482E-814C-F5B388750AB0}"/>
              </a:ext>
            </a:extLst>
          </p:cNvPr>
          <p:cNvSpPr txBox="1"/>
          <p:nvPr/>
        </p:nvSpPr>
        <p:spPr>
          <a:xfrm>
            <a:off x="7244841" y="1970301"/>
            <a:ext cx="3600959"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amet, consectetur Adipiscing elit.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sagittis pellentesque.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956BDCFD-AA05-4C4A-BEB6-81CCA1E0C8C5}"/>
              </a:ext>
            </a:extLst>
          </p:cNvPr>
          <p:cNvSpPr txBox="1"/>
          <p:nvPr/>
        </p:nvSpPr>
        <p:spPr>
          <a:xfrm>
            <a:off x="7244841" y="1708083"/>
            <a:ext cx="3600959" cy="338554"/>
          </a:xfrm>
          <a:prstGeom prst="rect">
            <a:avLst/>
          </a:prstGeom>
          <a:noFill/>
        </p:spPr>
        <p:txBody>
          <a:bodyPr wrap="square" rtlCol="0">
            <a:spAutoFit/>
          </a:bodyPr>
          <a:lstStyle/>
          <a:p>
            <a:r>
              <a:rPr lang="en-US" sz="16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Product</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 name="Rectangle 8">
            <a:extLst>
              <a:ext uri="{FF2B5EF4-FFF2-40B4-BE49-F238E27FC236}">
                <a16:creationId xmlns:a16="http://schemas.microsoft.com/office/drawing/2014/main" id="{C134532C-36D5-4BCE-B6B9-337CF72C9A0E}"/>
              </a:ext>
            </a:extLst>
          </p:cNvPr>
          <p:cNvSpPr/>
          <p:nvPr/>
        </p:nvSpPr>
        <p:spPr>
          <a:xfrm>
            <a:off x="6173726" y="1727614"/>
            <a:ext cx="752532" cy="7525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26">
            <a:extLst>
              <a:ext uri="{FF2B5EF4-FFF2-40B4-BE49-F238E27FC236}">
                <a16:creationId xmlns:a16="http://schemas.microsoft.com/office/drawing/2014/main" id="{50B52B6C-DB16-4F2C-A576-0202F17BF9D2}"/>
              </a:ext>
            </a:extLst>
          </p:cNvPr>
          <p:cNvSpPr>
            <a:spLocks noEditPoints="1"/>
          </p:cNvSpPr>
          <p:nvPr/>
        </p:nvSpPr>
        <p:spPr bwMode="auto">
          <a:xfrm>
            <a:off x="6364052" y="1919102"/>
            <a:ext cx="371881" cy="369557"/>
          </a:xfrm>
          <a:custGeom>
            <a:avLst/>
            <a:gdLst>
              <a:gd name="T0" fmla="*/ 107 w 160"/>
              <a:gd name="T1" fmla="*/ 23 h 159"/>
              <a:gd name="T2" fmla="*/ 54 w 160"/>
              <a:gd name="T3" fmla="*/ 23 h 159"/>
              <a:gd name="T4" fmla="*/ 80 w 160"/>
              <a:gd name="T5" fmla="*/ 10 h 159"/>
              <a:gd name="T6" fmla="*/ 76 w 160"/>
              <a:gd name="T7" fmla="*/ 45 h 159"/>
              <a:gd name="T8" fmla="*/ 48 w 160"/>
              <a:gd name="T9" fmla="*/ 67 h 159"/>
              <a:gd name="T10" fmla="*/ 48 w 160"/>
              <a:gd name="T11" fmla="*/ 31 h 159"/>
              <a:gd name="T12" fmla="*/ 113 w 160"/>
              <a:gd name="T13" fmla="*/ 67 h 159"/>
              <a:gd name="T14" fmla="*/ 85 w 160"/>
              <a:gd name="T15" fmla="*/ 45 h 159"/>
              <a:gd name="T16" fmla="*/ 113 w 160"/>
              <a:gd name="T17" fmla="*/ 31 h 159"/>
              <a:gd name="T18" fmla="*/ 70 w 160"/>
              <a:gd name="T19" fmla="*/ 89 h 159"/>
              <a:gd name="T20" fmla="*/ 16 w 160"/>
              <a:gd name="T21" fmla="*/ 89 h 159"/>
              <a:gd name="T22" fmla="*/ 43 w 160"/>
              <a:gd name="T23" fmla="*/ 75 h 159"/>
              <a:gd name="T24" fmla="*/ 145 w 160"/>
              <a:gd name="T25" fmla="*/ 89 h 159"/>
              <a:gd name="T26" fmla="*/ 92 w 160"/>
              <a:gd name="T27" fmla="*/ 89 h 159"/>
              <a:gd name="T28" fmla="*/ 118 w 160"/>
              <a:gd name="T29" fmla="*/ 75 h 159"/>
              <a:gd name="T30" fmla="*/ 76 w 160"/>
              <a:gd name="T31" fmla="*/ 132 h 159"/>
              <a:gd name="T32" fmla="*/ 48 w 160"/>
              <a:gd name="T33" fmla="*/ 111 h 159"/>
              <a:gd name="T34" fmla="*/ 76 w 160"/>
              <a:gd name="T35" fmla="*/ 96 h 159"/>
              <a:gd name="T36" fmla="*/ 151 w 160"/>
              <a:gd name="T37" fmla="*/ 133 h 159"/>
              <a:gd name="T38" fmla="*/ 123 w 160"/>
              <a:gd name="T39" fmla="*/ 111 h 159"/>
              <a:gd name="T40" fmla="*/ 151 w 160"/>
              <a:gd name="T41" fmla="*/ 96 h 159"/>
              <a:gd name="T42" fmla="*/ 38 w 160"/>
              <a:gd name="T43" fmla="*/ 111 h 159"/>
              <a:gd name="T44" fmla="*/ 10 w 160"/>
              <a:gd name="T45" fmla="*/ 134 h 159"/>
              <a:gd name="T46" fmla="*/ 10 w 160"/>
              <a:gd name="T47" fmla="*/ 97 h 159"/>
              <a:gd name="T48" fmla="*/ 113 w 160"/>
              <a:gd name="T49" fmla="*/ 111 h 159"/>
              <a:gd name="T50" fmla="*/ 85 w 160"/>
              <a:gd name="T51" fmla="*/ 134 h 159"/>
              <a:gd name="T52" fmla="*/ 85 w 160"/>
              <a:gd name="T53" fmla="*/ 97 h 159"/>
              <a:gd name="T54" fmla="*/ 78 w 160"/>
              <a:gd name="T55" fmla="*/ 0 h 159"/>
              <a:gd name="T56" fmla="*/ 38 w 160"/>
              <a:gd name="T57" fmla="*/ 23 h 159"/>
              <a:gd name="T58" fmla="*/ 3 w 160"/>
              <a:gd name="T59" fmla="*/ 85 h 159"/>
              <a:gd name="T60" fmla="*/ 0 w 160"/>
              <a:gd name="T61" fmla="*/ 136 h 159"/>
              <a:gd name="T62" fmla="*/ 41 w 160"/>
              <a:gd name="T63" fmla="*/ 159 h 159"/>
              <a:gd name="T64" fmla="*/ 45 w 160"/>
              <a:gd name="T65" fmla="*/ 159 h 159"/>
              <a:gd name="T66" fmla="*/ 116 w 160"/>
              <a:gd name="T67" fmla="*/ 159 h 159"/>
              <a:gd name="T68" fmla="*/ 120 w 160"/>
              <a:gd name="T69" fmla="*/ 159 h 159"/>
              <a:gd name="T70" fmla="*/ 160 w 160"/>
              <a:gd name="T71" fmla="*/ 136 h 159"/>
              <a:gd name="T72" fmla="*/ 158 w 160"/>
              <a:gd name="T73" fmla="*/ 85 h 159"/>
              <a:gd name="T74" fmla="*/ 122 w 160"/>
              <a:gd name="T75" fmla="*/ 23 h 159"/>
              <a:gd name="T76" fmla="*/ 82 w 160"/>
              <a:gd name="T7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59">
                <a:moveTo>
                  <a:pt x="80" y="10"/>
                </a:moveTo>
                <a:cubicBezTo>
                  <a:pt x="107" y="23"/>
                  <a:pt x="107" y="23"/>
                  <a:pt x="107" y="23"/>
                </a:cubicBezTo>
                <a:cubicBezTo>
                  <a:pt x="80" y="37"/>
                  <a:pt x="80" y="37"/>
                  <a:pt x="80" y="37"/>
                </a:cubicBezTo>
                <a:cubicBezTo>
                  <a:pt x="54" y="23"/>
                  <a:pt x="54" y="23"/>
                  <a:pt x="54" y="23"/>
                </a:cubicBezTo>
                <a:cubicBezTo>
                  <a:pt x="80" y="10"/>
                  <a:pt x="80" y="10"/>
                  <a:pt x="80" y="10"/>
                </a:cubicBezTo>
                <a:cubicBezTo>
                  <a:pt x="80" y="10"/>
                  <a:pt x="80" y="10"/>
                  <a:pt x="80" y="10"/>
                </a:cubicBezTo>
                <a:close/>
                <a:moveTo>
                  <a:pt x="48" y="31"/>
                </a:moveTo>
                <a:cubicBezTo>
                  <a:pt x="76" y="45"/>
                  <a:pt x="76" y="45"/>
                  <a:pt x="76" y="45"/>
                </a:cubicBezTo>
                <a:cubicBezTo>
                  <a:pt x="76" y="82"/>
                  <a:pt x="76" y="82"/>
                  <a:pt x="76" y="82"/>
                </a:cubicBezTo>
                <a:cubicBezTo>
                  <a:pt x="48" y="67"/>
                  <a:pt x="48" y="67"/>
                  <a:pt x="48" y="67"/>
                </a:cubicBezTo>
                <a:cubicBezTo>
                  <a:pt x="48" y="31"/>
                  <a:pt x="48" y="31"/>
                  <a:pt x="48" y="31"/>
                </a:cubicBezTo>
                <a:cubicBezTo>
                  <a:pt x="48" y="31"/>
                  <a:pt x="48" y="31"/>
                  <a:pt x="48" y="31"/>
                </a:cubicBezTo>
                <a:close/>
                <a:moveTo>
                  <a:pt x="113" y="31"/>
                </a:moveTo>
                <a:cubicBezTo>
                  <a:pt x="113" y="67"/>
                  <a:pt x="113" y="67"/>
                  <a:pt x="113" y="67"/>
                </a:cubicBezTo>
                <a:cubicBezTo>
                  <a:pt x="85" y="82"/>
                  <a:pt x="85" y="82"/>
                  <a:pt x="85" y="82"/>
                </a:cubicBezTo>
                <a:cubicBezTo>
                  <a:pt x="85" y="45"/>
                  <a:pt x="85" y="45"/>
                  <a:pt x="85" y="45"/>
                </a:cubicBezTo>
                <a:cubicBezTo>
                  <a:pt x="113" y="31"/>
                  <a:pt x="113" y="31"/>
                  <a:pt x="113" y="31"/>
                </a:cubicBezTo>
                <a:cubicBezTo>
                  <a:pt x="113" y="31"/>
                  <a:pt x="113" y="31"/>
                  <a:pt x="113" y="31"/>
                </a:cubicBezTo>
                <a:close/>
                <a:moveTo>
                  <a:pt x="43" y="75"/>
                </a:moveTo>
                <a:cubicBezTo>
                  <a:pt x="70" y="89"/>
                  <a:pt x="70" y="89"/>
                  <a:pt x="70" y="89"/>
                </a:cubicBezTo>
                <a:cubicBezTo>
                  <a:pt x="43" y="103"/>
                  <a:pt x="43" y="103"/>
                  <a:pt x="43" y="103"/>
                </a:cubicBezTo>
                <a:cubicBezTo>
                  <a:pt x="16" y="89"/>
                  <a:pt x="16" y="89"/>
                  <a:pt x="16" y="89"/>
                </a:cubicBezTo>
                <a:cubicBezTo>
                  <a:pt x="43" y="75"/>
                  <a:pt x="43" y="75"/>
                  <a:pt x="43" y="75"/>
                </a:cubicBezTo>
                <a:cubicBezTo>
                  <a:pt x="43" y="75"/>
                  <a:pt x="43" y="75"/>
                  <a:pt x="43" y="75"/>
                </a:cubicBezTo>
                <a:close/>
                <a:moveTo>
                  <a:pt x="118" y="75"/>
                </a:moveTo>
                <a:cubicBezTo>
                  <a:pt x="145" y="89"/>
                  <a:pt x="145" y="89"/>
                  <a:pt x="145" y="89"/>
                </a:cubicBezTo>
                <a:cubicBezTo>
                  <a:pt x="118" y="103"/>
                  <a:pt x="118" y="103"/>
                  <a:pt x="118" y="103"/>
                </a:cubicBezTo>
                <a:cubicBezTo>
                  <a:pt x="92" y="89"/>
                  <a:pt x="92" y="89"/>
                  <a:pt x="92" y="89"/>
                </a:cubicBezTo>
                <a:cubicBezTo>
                  <a:pt x="118" y="75"/>
                  <a:pt x="118" y="75"/>
                  <a:pt x="118" y="75"/>
                </a:cubicBezTo>
                <a:cubicBezTo>
                  <a:pt x="118" y="75"/>
                  <a:pt x="118" y="75"/>
                  <a:pt x="118" y="75"/>
                </a:cubicBezTo>
                <a:close/>
                <a:moveTo>
                  <a:pt x="76" y="96"/>
                </a:moveTo>
                <a:cubicBezTo>
                  <a:pt x="76" y="132"/>
                  <a:pt x="76" y="132"/>
                  <a:pt x="76" y="132"/>
                </a:cubicBezTo>
                <a:cubicBezTo>
                  <a:pt x="48" y="147"/>
                  <a:pt x="48" y="147"/>
                  <a:pt x="48" y="147"/>
                </a:cubicBezTo>
                <a:cubicBezTo>
                  <a:pt x="48" y="111"/>
                  <a:pt x="48" y="111"/>
                  <a:pt x="48" y="111"/>
                </a:cubicBezTo>
                <a:cubicBezTo>
                  <a:pt x="76" y="96"/>
                  <a:pt x="76" y="96"/>
                  <a:pt x="76" y="96"/>
                </a:cubicBezTo>
                <a:cubicBezTo>
                  <a:pt x="76" y="96"/>
                  <a:pt x="76" y="96"/>
                  <a:pt x="76" y="96"/>
                </a:cubicBezTo>
                <a:close/>
                <a:moveTo>
                  <a:pt x="151" y="96"/>
                </a:moveTo>
                <a:cubicBezTo>
                  <a:pt x="151" y="133"/>
                  <a:pt x="151" y="133"/>
                  <a:pt x="151" y="133"/>
                </a:cubicBezTo>
                <a:cubicBezTo>
                  <a:pt x="123" y="147"/>
                  <a:pt x="123" y="147"/>
                  <a:pt x="123" y="147"/>
                </a:cubicBezTo>
                <a:cubicBezTo>
                  <a:pt x="123" y="111"/>
                  <a:pt x="123" y="111"/>
                  <a:pt x="123" y="111"/>
                </a:cubicBezTo>
                <a:cubicBezTo>
                  <a:pt x="151" y="96"/>
                  <a:pt x="151" y="96"/>
                  <a:pt x="151" y="96"/>
                </a:cubicBezTo>
                <a:cubicBezTo>
                  <a:pt x="151" y="96"/>
                  <a:pt x="151" y="96"/>
                  <a:pt x="151" y="96"/>
                </a:cubicBezTo>
                <a:close/>
                <a:moveTo>
                  <a:pt x="10" y="97"/>
                </a:moveTo>
                <a:cubicBezTo>
                  <a:pt x="38" y="111"/>
                  <a:pt x="38" y="111"/>
                  <a:pt x="38" y="111"/>
                </a:cubicBezTo>
                <a:cubicBezTo>
                  <a:pt x="38" y="148"/>
                  <a:pt x="38" y="148"/>
                  <a:pt x="38" y="148"/>
                </a:cubicBezTo>
                <a:cubicBezTo>
                  <a:pt x="10" y="134"/>
                  <a:pt x="10" y="134"/>
                  <a:pt x="10" y="134"/>
                </a:cubicBezTo>
                <a:cubicBezTo>
                  <a:pt x="10" y="97"/>
                  <a:pt x="10" y="97"/>
                  <a:pt x="10" y="97"/>
                </a:cubicBezTo>
                <a:cubicBezTo>
                  <a:pt x="10" y="97"/>
                  <a:pt x="10" y="97"/>
                  <a:pt x="10" y="97"/>
                </a:cubicBezTo>
                <a:close/>
                <a:moveTo>
                  <a:pt x="85" y="97"/>
                </a:moveTo>
                <a:cubicBezTo>
                  <a:pt x="113" y="111"/>
                  <a:pt x="113" y="111"/>
                  <a:pt x="113" y="111"/>
                </a:cubicBezTo>
                <a:cubicBezTo>
                  <a:pt x="113" y="148"/>
                  <a:pt x="113" y="148"/>
                  <a:pt x="113" y="148"/>
                </a:cubicBezTo>
                <a:cubicBezTo>
                  <a:pt x="85" y="134"/>
                  <a:pt x="85" y="134"/>
                  <a:pt x="85" y="134"/>
                </a:cubicBezTo>
                <a:cubicBezTo>
                  <a:pt x="85" y="97"/>
                  <a:pt x="85" y="97"/>
                  <a:pt x="85" y="97"/>
                </a:cubicBezTo>
                <a:cubicBezTo>
                  <a:pt x="85" y="97"/>
                  <a:pt x="85" y="97"/>
                  <a:pt x="85" y="97"/>
                </a:cubicBezTo>
                <a:close/>
                <a:moveTo>
                  <a:pt x="80" y="0"/>
                </a:moveTo>
                <a:cubicBezTo>
                  <a:pt x="80" y="0"/>
                  <a:pt x="79" y="0"/>
                  <a:pt x="78" y="0"/>
                </a:cubicBezTo>
                <a:cubicBezTo>
                  <a:pt x="41" y="19"/>
                  <a:pt x="41" y="19"/>
                  <a:pt x="41" y="19"/>
                </a:cubicBezTo>
                <a:cubicBezTo>
                  <a:pt x="39" y="20"/>
                  <a:pt x="38" y="22"/>
                  <a:pt x="38" y="23"/>
                </a:cubicBezTo>
                <a:cubicBezTo>
                  <a:pt x="38" y="67"/>
                  <a:pt x="38" y="67"/>
                  <a:pt x="38" y="67"/>
                </a:cubicBezTo>
                <a:cubicBezTo>
                  <a:pt x="3" y="85"/>
                  <a:pt x="3" y="85"/>
                  <a:pt x="3" y="85"/>
                </a:cubicBezTo>
                <a:cubicBezTo>
                  <a:pt x="1" y="86"/>
                  <a:pt x="0" y="87"/>
                  <a:pt x="0" y="89"/>
                </a:cubicBezTo>
                <a:cubicBezTo>
                  <a:pt x="0" y="136"/>
                  <a:pt x="0" y="136"/>
                  <a:pt x="0" y="136"/>
                </a:cubicBezTo>
                <a:cubicBezTo>
                  <a:pt x="0" y="137"/>
                  <a:pt x="1" y="139"/>
                  <a:pt x="3" y="140"/>
                </a:cubicBezTo>
                <a:cubicBezTo>
                  <a:pt x="41" y="159"/>
                  <a:pt x="41" y="159"/>
                  <a:pt x="41" y="159"/>
                </a:cubicBezTo>
                <a:cubicBezTo>
                  <a:pt x="41" y="159"/>
                  <a:pt x="42" y="159"/>
                  <a:pt x="43" y="159"/>
                </a:cubicBezTo>
                <a:cubicBezTo>
                  <a:pt x="44" y="159"/>
                  <a:pt x="44" y="159"/>
                  <a:pt x="45" y="159"/>
                </a:cubicBezTo>
                <a:cubicBezTo>
                  <a:pt x="80" y="141"/>
                  <a:pt x="80" y="141"/>
                  <a:pt x="80" y="141"/>
                </a:cubicBezTo>
                <a:cubicBezTo>
                  <a:pt x="116" y="159"/>
                  <a:pt x="116" y="159"/>
                  <a:pt x="116" y="159"/>
                </a:cubicBezTo>
                <a:cubicBezTo>
                  <a:pt x="116" y="159"/>
                  <a:pt x="117" y="159"/>
                  <a:pt x="118" y="159"/>
                </a:cubicBezTo>
                <a:cubicBezTo>
                  <a:pt x="118" y="159"/>
                  <a:pt x="119" y="159"/>
                  <a:pt x="120" y="159"/>
                </a:cubicBezTo>
                <a:cubicBezTo>
                  <a:pt x="158" y="140"/>
                  <a:pt x="158" y="140"/>
                  <a:pt x="158" y="140"/>
                </a:cubicBezTo>
                <a:cubicBezTo>
                  <a:pt x="159" y="139"/>
                  <a:pt x="160" y="137"/>
                  <a:pt x="160" y="136"/>
                </a:cubicBezTo>
                <a:cubicBezTo>
                  <a:pt x="160" y="89"/>
                  <a:pt x="160" y="89"/>
                  <a:pt x="160" y="89"/>
                </a:cubicBezTo>
                <a:cubicBezTo>
                  <a:pt x="160" y="87"/>
                  <a:pt x="160" y="86"/>
                  <a:pt x="158" y="85"/>
                </a:cubicBezTo>
                <a:cubicBezTo>
                  <a:pt x="122" y="67"/>
                  <a:pt x="122" y="67"/>
                  <a:pt x="122" y="67"/>
                </a:cubicBezTo>
                <a:cubicBezTo>
                  <a:pt x="122" y="23"/>
                  <a:pt x="122" y="23"/>
                  <a:pt x="122" y="23"/>
                </a:cubicBezTo>
                <a:cubicBezTo>
                  <a:pt x="122" y="22"/>
                  <a:pt x="121" y="20"/>
                  <a:pt x="120" y="19"/>
                </a:cubicBezTo>
                <a:cubicBezTo>
                  <a:pt x="82" y="0"/>
                  <a:pt x="82" y="0"/>
                  <a:pt x="82" y="0"/>
                </a:cubicBezTo>
                <a:cubicBezTo>
                  <a:pt x="82" y="0"/>
                  <a:pt x="81" y="0"/>
                  <a:pt x="80"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406BE454-61A9-4900-B34D-9B76A559AD32}"/>
              </a:ext>
            </a:extLst>
          </p:cNvPr>
          <p:cNvSpPr txBox="1"/>
          <p:nvPr/>
        </p:nvSpPr>
        <p:spPr>
          <a:xfrm>
            <a:off x="7244841" y="3157694"/>
            <a:ext cx="3600959"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t>
            </a:r>
            <a:r>
              <a:rPr lang="en-US" sz="1000" b="0" i="0" dirty="0" err="1">
                <a:effectLst/>
                <a:latin typeface="Open Sans" panose="020B0606030504020204" pitchFamily="34" charset="0"/>
              </a:rPr>
              <a:t>amet</a:t>
            </a:r>
            <a:r>
              <a:rPr lang="en-US" sz="1000" b="0" i="0" dirty="0">
                <a:effectLst/>
                <a:latin typeface="Open Sans" panose="020B0606030504020204" pitchFamily="34" charset="0"/>
              </a:rPr>
              <a: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a:t>
            </a:r>
            <a:r>
              <a:rPr lang="en-US" sz="1000" b="0" i="0" dirty="0" err="1">
                <a:effectLst/>
                <a:latin typeface="Open Sans" panose="020B0606030504020204" pitchFamily="34" charset="0"/>
              </a:rPr>
              <a:t>sagittis</a:t>
            </a:r>
            <a:r>
              <a:rPr lang="en-US" sz="1000" b="0" i="0" dirty="0">
                <a:effectLst/>
                <a:latin typeface="Open Sans" panose="020B0606030504020204" pitchFamily="34" charset="0"/>
              </a:rPr>
              <a:t> </a:t>
            </a:r>
            <a:r>
              <a:rPr lang="en-US" sz="1000" b="0" i="0" dirty="0" err="1">
                <a:effectLst/>
                <a:latin typeface="Open Sans" panose="020B0606030504020204" pitchFamily="34" charset="0"/>
              </a:rPr>
              <a:t>pellentesque</a:t>
            </a:r>
            <a:r>
              <a:rPr lang="en-US" sz="1000" b="0" i="0" dirty="0">
                <a:effectLst/>
                <a:latin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B18D317C-FE44-4F7C-AE9C-09F01FDCDB10}"/>
              </a:ext>
            </a:extLst>
          </p:cNvPr>
          <p:cNvSpPr txBox="1"/>
          <p:nvPr/>
        </p:nvSpPr>
        <p:spPr>
          <a:xfrm>
            <a:off x="7244841" y="2895476"/>
            <a:ext cx="3600959" cy="338554"/>
          </a:xfrm>
          <a:prstGeom prst="rect">
            <a:avLst/>
          </a:prstGeom>
          <a:noFill/>
        </p:spPr>
        <p:txBody>
          <a:bodyPr wrap="square" rtlCol="0">
            <a:spAutoFit/>
          </a:bodyPr>
          <a:lstStyle/>
          <a:p>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Customer</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0" name="Rectangle 9">
            <a:extLst>
              <a:ext uri="{FF2B5EF4-FFF2-40B4-BE49-F238E27FC236}">
                <a16:creationId xmlns:a16="http://schemas.microsoft.com/office/drawing/2014/main" id="{BE8560E1-244F-4A7E-88BA-17F6932F1BBC}"/>
              </a:ext>
            </a:extLst>
          </p:cNvPr>
          <p:cNvSpPr/>
          <p:nvPr/>
        </p:nvSpPr>
        <p:spPr>
          <a:xfrm>
            <a:off x="6173726" y="2915007"/>
            <a:ext cx="752532" cy="752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27">
            <a:extLst>
              <a:ext uri="{FF2B5EF4-FFF2-40B4-BE49-F238E27FC236}">
                <a16:creationId xmlns:a16="http://schemas.microsoft.com/office/drawing/2014/main" id="{8193E0D4-B298-4FED-88D6-784E78B77CD8}"/>
              </a:ext>
            </a:extLst>
          </p:cNvPr>
          <p:cNvSpPr>
            <a:spLocks noEditPoints="1"/>
          </p:cNvSpPr>
          <p:nvPr/>
        </p:nvSpPr>
        <p:spPr bwMode="auto">
          <a:xfrm>
            <a:off x="6364052" y="3106495"/>
            <a:ext cx="371881" cy="369557"/>
          </a:xfrm>
          <a:custGeom>
            <a:avLst/>
            <a:gdLst>
              <a:gd name="T0" fmla="*/ 78 w 160"/>
              <a:gd name="T1" fmla="*/ 0 h 159"/>
              <a:gd name="T2" fmla="*/ 24 w 160"/>
              <a:gd name="T3" fmla="*/ 44 h 159"/>
              <a:gd name="T4" fmla="*/ 47 w 160"/>
              <a:gd name="T5" fmla="*/ 117 h 159"/>
              <a:gd name="T6" fmla="*/ 56 w 160"/>
              <a:gd name="T7" fmla="*/ 139 h 159"/>
              <a:gd name="T8" fmla="*/ 71 w 160"/>
              <a:gd name="T9" fmla="*/ 159 h 159"/>
              <a:gd name="T10" fmla="*/ 104 w 160"/>
              <a:gd name="T11" fmla="*/ 145 h 159"/>
              <a:gd name="T12" fmla="*/ 113 w 160"/>
              <a:gd name="T13" fmla="*/ 126 h 159"/>
              <a:gd name="T14" fmla="*/ 123 w 160"/>
              <a:gd name="T15" fmla="*/ 92 h 159"/>
              <a:gd name="T16" fmla="*/ 115 w 160"/>
              <a:gd name="T17" fmla="*/ 12 h 159"/>
              <a:gd name="T18" fmla="*/ 89 w 160"/>
              <a:gd name="T19" fmla="*/ 149 h 159"/>
              <a:gd name="T20" fmla="*/ 66 w 160"/>
              <a:gd name="T21" fmla="*/ 145 h 159"/>
              <a:gd name="T22" fmla="*/ 94 w 160"/>
              <a:gd name="T23" fmla="*/ 140 h 159"/>
              <a:gd name="T24" fmla="*/ 103 w 160"/>
              <a:gd name="T25" fmla="*/ 126 h 159"/>
              <a:gd name="T26" fmla="*/ 61 w 160"/>
              <a:gd name="T27" fmla="*/ 130 h 159"/>
              <a:gd name="T28" fmla="*/ 56 w 160"/>
              <a:gd name="T29" fmla="*/ 121 h 159"/>
              <a:gd name="T30" fmla="*/ 103 w 160"/>
              <a:gd name="T31" fmla="*/ 126 h 159"/>
              <a:gd name="T32" fmla="*/ 89 w 160"/>
              <a:gd name="T33" fmla="*/ 77 h 159"/>
              <a:gd name="T34" fmla="*/ 70 w 160"/>
              <a:gd name="T35" fmla="*/ 112 h 159"/>
              <a:gd name="T36" fmla="*/ 79 w 160"/>
              <a:gd name="T37" fmla="*/ 79 h 159"/>
              <a:gd name="T38" fmla="*/ 79 w 160"/>
              <a:gd name="T39" fmla="*/ 52 h 159"/>
              <a:gd name="T40" fmla="*/ 80 w 160"/>
              <a:gd name="T41" fmla="*/ 69 h 159"/>
              <a:gd name="T42" fmla="*/ 115 w 160"/>
              <a:gd name="T43" fmla="*/ 86 h 159"/>
              <a:gd name="T44" fmla="*/ 98 w 160"/>
              <a:gd name="T45" fmla="*/ 112 h 159"/>
              <a:gd name="T46" fmla="*/ 98 w 160"/>
              <a:gd name="T47" fmla="*/ 68 h 159"/>
              <a:gd name="T48" fmla="*/ 79 w 160"/>
              <a:gd name="T49" fmla="*/ 37 h 159"/>
              <a:gd name="T50" fmla="*/ 61 w 160"/>
              <a:gd name="T51" fmla="*/ 68 h 159"/>
              <a:gd name="T52" fmla="*/ 61 w 160"/>
              <a:gd name="T53" fmla="*/ 112 h 159"/>
              <a:gd name="T54" fmla="*/ 45 w 160"/>
              <a:gd name="T55" fmla="*/ 86 h 159"/>
              <a:gd name="T56" fmla="*/ 70 w 160"/>
              <a:gd name="T57" fmla="*/ 10 h 159"/>
              <a:gd name="T58" fmla="*/ 109 w 160"/>
              <a:gd name="T59" fmla="*/ 19 h 159"/>
              <a:gd name="T60" fmla="*/ 115 w 160"/>
              <a:gd name="T61" fmla="*/ 86 h 159"/>
              <a:gd name="T62" fmla="*/ 5 w 160"/>
              <a:gd name="T63" fmla="*/ 56 h 159"/>
              <a:gd name="T64" fmla="*/ 5 w 160"/>
              <a:gd name="T65" fmla="*/ 65 h 159"/>
              <a:gd name="T66" fmla="*/ 18 w 160"/>
              <a:gd name="T67" fmla="*/ 61 h 159"/>
              <a:gd name="T68" fmla="*/ 9 w 160"/>
              <a:gd name="T69" fmla="*/ 39 h 159"/>
              <a:gd name="T70" fmla="*/ 16 w 160"/>
              <a:gd name="T71" fmla="*/ 39 h 159"/>
              <a:gd name="T72" fmla="*/ 9 w 160"/>
              <a:gd name="T73" fmla="*/ 25 h 159"/>
              <a:gd name="T74" fmla="*/ 2 w 160"/>
              <a:gd name="T75" fmla="*/ 25 h 159"/>
              <a:gd name="T76" fmla="*/ 9 w 160"/>
              <a:gd name="T77" fmla="*/ 39 h 159"/>
              <a:gd name="T78" fmla="*/ 9 w 160"/>
              <a:gd name="T79" fmla="*/ 82 h 159"/>
              <a:gd name="T80" fmla="*/ 2 w 160"/>
              <a:gd name="T81" fmla="*/ 96 h 159"/>
              <a:gd name="T82" fmla="*/ 9 w 160"/>
              <a:gd name="T83" fmla="*/ 96 h 159"/>
              <a:gd name="T84" fmla="*/ 16 w 160"/>
              <a:gd name="T85" fmla="*/ 82 h 159"/>
              <a:gd name="T86" fmla="*/ 155 w 160"/>
              <a:gd name="T87" fmla="*/ 55 h 159"/>
              <a:gd name="T88" fmla="*/ 141 w 160"/>
              <a:gd name="T89" fmla="*/ 61 h 159"/>
              <a:gd name="T90" fmla="*/ 155 w 160"/>
              <a:gd name="T91" fmla="*/ 65 h 159"/>
              <a:gd name="T92" fmla="*/ 155 w 160"/>
              <a:gd name="T93" fmla="*/ 55 h 159"/>
              <a:gd name="T94" fmla="*/ 150 w 160"/>
              <a:gd name="T95" fmla="*/ 39 h 159"/>
              <a:gd name="T96" fmla="*/ 157 w 160"/>
              <a:gd name="T97" fmla="*/ 25 h 159"/>
              <a:gd name="T98" fmla="*/ 150 w 160"/>
              <a:gd name="T99" fmla="*/ 25 h 159"/>
              <a:gd name="T100" fmla="*/ 143 w 160"/>
              <a:gd name="T101" fmla="*/ 39 h 159"/>
              <a:gd name="T102" fmla="*/ 150 w 160"/>
              <a:gd name="T103" fmla="*/ 82 h 159"/>
              <a:gd name="T104" fmla="*/ 143 w 160"/>
              <a:gd name="T105" fmla="*/ 82 h 159"/>
              <a:gd name="T106" fmla="*/ 150 w 160"/>
              <a:gd name="T107" fmla="*/ 96 h 159"/>
              <a:gd name="T108" fmla="*/ 157 w 160"/>
              <a:gd name="T109" fmla="*/ 96 h 159"/>
              <a:gd name="T110" fmla="*/ 150 w 160"/>
              <a:gd name="T111"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59">
                <a:moveTo>
                  <a:pt x="115" y="12"/>
                </a:moveTo>
                <a:cubicBezTo>
                  <a:pt x="104" y="4"/>
                  <a:pt x="91" y="0"/>
                  <a:pt x="78" y="0"/>
                </a:cubicBezTo>
                <a:cubicBezTo>
                  <a:pt x="75" y="0"/>
                  <a:pt x="71" y="0"/>
                  <a:pt x="68" y="1"/>
                </a:cubicBezTo>
                <a:cubicBezTo>
                  <a:pt x="47" y="5"/>
                  <a:pt x="29" y="22"/>
                  <a:pt x="24" y="44"/>
                </a:cubicBezTo>
                <a:cubicBezTo>
                  <a:pt x="21" y="61"/>
                  <a:pt x="26" y="80"/>
                  <a:pt x="37" y="93"/>
                </a:cubicBezTo>
                <a:cubicBezTo>
                  <a:pt x="43" y="100"/>
                  <a:pt x="47" y="108"/>
                  <a:pt x="47" y="117"/>
                </a:cubicBezTo>
                <a:cubicBezTo>
                  <a:pt x="47" y="126"/>
                  <a:pt x="47" y="126"/>
                  <a:pt x="47" y="126"/>
                </a:cubicBezTo>
                <a:cubicBezTo>
                  <a:pt x="47" y="132"/>
                  <a:pt x="51" y="137"/>
                  <a:pt x="56" y="139"/>
                </a:cubicBezTo>
                <a:cubicBezTo>
                  <a:pt x="56" y="145"/>
                  <a:pt x="56" y="145"/>
                  <a:pt x="56" y="145"/>
                </a:cubicBezTo>
                <a:cubicBezTo>
                  <a:pt x="56" y="153"/>
                  <a:pt x="63" y="159"/>
                  <a:pt x="71" y="159"/>
                </a:cubicBezTo>
                <a:cubicBezTo>
                  <a:pt x="89" y="159"/>
                  <a:pt x="89" y="159"/>
                  <a:pt x="89" y="159"/>
                </a:cubicBezTo>
                <a:cubicBezTo>
                  <a:pt x="97" y="159"/>
                  <a:pt x="104" y="153"/>
                  <a:pt x="104" y="145"/>
                </a:cubicBezTo>
                <a:cubicBezTo>
                  <a:pt x="104" y="139"/>
                  <a:pt x="104" y="139"/>
                  <a:pt x="104" y="139"/>
                </a:cubicBezTo>
                <a:cubicBezTo>
                  <a:pt x="109" y="137"/>
                  <a:pt x="113" y="132"/>
                  <a:pt x="113" y="126"/>
                </a:cubicBezTo>
                <a:cubicBezTo>
                  <a:pt x="113" y="117"/>
                  <a:pt x="113" y="117"/>
                  <a:pt x="113" y="117"/>
                </a:cubicBezTo>
                <a:cubicBezTo>
                  <a:pt x="113" y="108"/>
                  <a:pt x="116" y="100"/>
                  <a:pt x="123" y="92"/>
                </a:cubicBezTo>
                <a:cubicBezTo>
                  <a:pt x="131" y="82"/>
                  <a:pt x="136" y="69"/>
                  <a:pt x="136" y="56"/>
                </a:cubicBezTo>
                <a:cubicBezTo>
                  <a:pt x="136" y="39"/>
                  <a:pt x="128" y="23"/>
                  <a:pt x="115" y="12"/>
                </a:cubicBezTo>
                <a:close/>
                <a:moveTo>
                  <a:pt x="94" y="145"/>
                </a:moveTo>
                <a:cubicBezTo>
                  <a:pt x="94" y="147"/>
                  <a:pt x="92" y="149"/>
                  <a:pt x="89" y="149"/>
                </a:cubicBezTo>
                <a:cubicBezTo>
                  <a:pt x="70" y="149"/>
                  <a:pt x="70" y="149"/>
                  <a:pt x="70" y="149"/>
                </a:cubicBezTo>
                <a:cubicBezTo>
                  <a:pt x="68" y="149"/>
                  <a:pt x="66" y="147"/>
                  <a:pt x="66" y="145"/>
                </a:cubicBezTo>
                <a:cubicBezTo>
                  <a:pt x="66" y="140"/>
                  <a:pt x="66" y="140"/>
                  <a:pt x="66" y="140"/>
                </a:cubicBezTo>
                <a:cubicBezTo>
                  <a:pt x="94" y="140"/>
                  <a:pt x="94" y="140"/>
                  <a:pt x="94" y="140"/>
                </a:cubicBezTo>
                <a:lnTo>
                  <a:pt x="94" y="145"/>
                </a:lnTo>
                <a:close/>
                <a:moveTo>
                  <a:pt x="103" y="126"/>
                </a:moveTo>
                <a:cubicBezTo>
                  <a:pt x="103" y="128"/>
                  <a:pt x="101" y="130"/>
                  <a:pt x="98" y="130"/>
                </a:cubicBezTo>
                <a:cubicBezTo>
                  <a:pt x="61" y="130"/>
                  <a:pt x="61" y="130"/>
                  <a:pt x="61" y="130"/>
                </a:cubicBezTo>
                <a:cubicBezTo>
                  <a:pt x="58" y="130"/>
                  <a:pt x="56" y="128"/>
                  <a:pt x="56" y="126"/>
                </a:cubicBezTo>
                <a:cubicBezTo>
                  <a:pt x="56" y="121"/>
                  <a:pt x="56" y="121"/>
                  <a:pt x="56" y="121"/>
                </a:cubicBezTo>
                <a:cubicBezTo>
                  <a:pt x="103" y="121"/>
                  <a:pt x="103" y="121"/>
                  <a:pt x="103" y="121"/>
                </a:cubicBezTo>
                <a:lnTo>
                  <a:pt x="103" y="126"/>
                </a:lnTo>
                <a:close/>
                <a:moveTo>
                  <a:pt x="79" y="79"/>
                </a:moveTo>
                <a:cubicBezTo>
                  <a:pt x="83" y="79"/>
                  <a:pt x="86" y="78"/>
                  <a:pt x="89" y="77"/>
                </a:cubicBezTo>
                <a:cubicBezTo>
                  <a:pt x="89" y="112"/>
                  <a:pt x="89" y="112"/>
                  <a:pt x="89" y="112"/>
                </a:cubicBezTo>
                <a:cubicBezTo>
                  <a:pt x="70" y="112"/>
                  <a:pt x="70" y="112"/>
                  <a:pt x="70" y="112"/>
                </a:cubicBezTo>
                <a:cubicBezTo>
                  <a:pt x="70" y="77"/>
                  <a:pt x="70" y="77"/>
                  <a:pt x="70" y="77"/>
                </a:cubicBezTo>
                <a:cubicBezTo>
                  <a:pt x="73" y="78"/>
                  <a:pt x="76" y="79"/>
                  <a:pt x="79" y="79"/>
                </a:cubicBezTo>
                <a:close/>
                <a:moveTo>
                  <a:pt x="72" y="68"/>
                </a:moveTo>
                <a:cubicBezTo>
                  <a:pt x="79" y="52"/>
                  <a:pt x="79" y="52"/>
                  <a:pt x="79" y="52"/>
                </a:cubicBezTo>
                <a:cubicBezTo>
                  <a:pt x="87" y="68"/>
                  <a:pt x="87" y="68"/>
                  <a:pt x="87" y="68"/>
                </a:cubicBezTo>
                <a:cubicBezTo>
                  <a:pt x="85" y="69"/>
                  <a:pt x="82" y="69"/>
                  <a:pt x="80" y="69"/>
                </a:cubicBezTo>
                <a:cubicBezTo>
                  <a:pt x="77" y="69"/>
                  <a:pt x="74" y="69"/>
                  <a:pt x="72" y="68"/>
                </a:cubicBezTo>
                <a:close/>
                <a:moveTo>
                  <a:pt x="115" y="86"/>
                </a:moveTo>
                <a:cubicBezTo>
                  <a:pt x="108" y="94"/>
                  <a:pt x="104" y="103"/>
                  <a:pt x="103" y="112"/>
                </a:cubicBezTo>
                <a:cubicBezTo>
                  <a:pt x="98" y="112"/>
                  <a:pt x="98" y="112"/>
                  <a:pt x="98" y="112"/>
                </a:cubicBezTo>
                <a:cubicBezTo>
                  <a:pt x="98" y="70"/>
                  <a:pt x="98" y="70"/>
                  <a:pt x="98" y="70"/>
                </a:cubicBezTo>
                <a:cubicBezTo>
                  <a:pt x="98" y="69"/>
                  <a:pt x="98" y="68"/>
                  <a:pt x="98" y="68"/>
                </a:cubicBezTo>
                <a:cubicBezTo>
                  <a:pt x="84" y="40"/>
                  <a:pt x="84" y="40"/>
                  <a:pt x="84" y="40"/>
                </a:cubicBezTo>
                <a:cubicBezTo>
                  <a:pt x="83" y="38"/>
                  <a:pt x="81" y="37"/>
                  <a:pt x="79" y="37"/>
                </a:cubicBezTo>
                <a:cubicBezTo>
                  <a:pt x="78" y="37"/>
                  <a:pt x="76" y="38"/>
                  <a:pt x="75" y="40"/>
                </a:cubicBezTo>
                <a:cubicBezTo>
                  <a:pt x="61" y="68"/>
                  <a:pt x="61" y="68"/>
                  <a:pt x="61" y="68"/>
                </a:cubicBezTo>
                <a:cubicBezTo>
                  <a:pt x="61" y="68"/>
                  <a:pt x="61" y="69"/>
                  <a:pt x="61" y="70"/>
                </a:cubicBezTo>
                <a:cubicBezTo>
                  <a:pt x="61" y="112"/>
                  <a:pt x="61" y="112"/>
                  <a:pt x="61" y="112"/>
                </a:cubicBezTo>
                <a:cubicBezTo>
                  <a:pt x="56" y="112"/>
                  <a:pt x="56" y="112"/>
                  <a:pt x="56" y="112"/>
                </a:cubicBezTo>
                <a:cubicBezTo>
                  <a:pt x="55" y="103"/>
                  <a:pt x="51" y="94"/>
                  <a:pt x="45" y="86"/>
                </a:cubicBezTo>
                <a:cubicBezTo>
                  <a:pt x="35" y="76"/>
                  <a:pt x="31" y="61"/>
                  <a:pt x="34" y="45"/>
                </a:cubicBezTo>
                <a:cubicBezTo>
                  <a:pt x="37" y="28"/>
                  <a:pt x="52" y="13"/>
                  <a:pt x="70" y="10"/>
                </a:cubicBezTo>
                <a:cubicBezTo>
                  <a:pt x="73" y="9"/>
                  <a:pt x="76" y="9"/>
                  <a:pt x="79" y="9"/>
                </a:cubicBezTo>
                <a:cubicBezTo>
                  <a:pt x="90" y="9"/>
                  <a:pt x="100" y="12"/>
                  <a:pt x="109" y="19"/>
                </a:cubicBezTo>
                <a:cubicBezTo>
                  <a:pt x="120" y="28"/>
                  <a:pt x="126" y="42"/>
                  <a:pt x="126" y="56"/>
                </a:cubicBezTo>
                <a:cubicBezTo>
                  <a:pt x="126" y="67"/>
                  <a:pt x="122" y="78"/>
                  <a:pt x="115" y="86"/>
                </a:cubicBezTo>
                <a:close/>
                <a:moveTo>
                  <a:pt x="14" y="56"/>
                </a:moveTo>
                <a:cubicBezTo>
                  <a:pt x="5" y="56"/>
                  <a:pt x="5" y="56"/>
                  <a:pt x="5" y="56"/>
                </a:cubicBezTo>
                <a:cubicBezTo>
                  <a:pt x="2" y="56"/>
                  <a:pt x="0" y="58"/>
                  <a:pt x="0" y="61"/>
                </a:cubicBezTo>
                <a:cubicBezTo>
                  <a:pt x="0" y="63"/>
                  <a:pt x="2" y="65"/>
                  <a:pt x="5" y="65"/>
                </a:cubicBezTo>
                <a:cubicBezTo>
                  <a:pt x="14" y="65"/>
                  <a:pt x="14" y="65"/>
                  <a:pt x="14" y="65"/>
                </a:cubicBezTo>
                <a:cubicBezTo>
                  <a:pt x="16" y="65"/>
                  <a:pt x="18" y="63"/>
                  <a:pt x="18" y="61"/>
                </a:cubicBezTo>
                <a:cubicBezTo>
                  <a:pt x="19" y="58"/>
                  <a:pt x="16" y="56"/>
                  <a:pt x="14" y="56"/>
                </a:cubicBezTo>
                <a:close/>
                <a:moveTo>
                  <a:pt x="9" y="39"/>
                </a:moveTo>
                <a:cubicBezTo>
                  <a:pt x="10" y="40"/>
                  <a:pt x="11" y="40"/>
                  <a:pt x="12" y="40"/>
                </a:cubicBezTo>
                <a:cubicBezTo>
                  <a:pt x="14" y="40"/>
                  <a:pt x="15" y="40"/>
                  <a:pt x="16" y="39"/>
                </a:cubicBezTo>
                <a:cubicBezTo>
                  <a:pt x="18" y="37"/>
                  <a:pt x="18" y="34"/>
                  <a:pt x="16" y="32"/>
                </a:cubicBezTo>
                <a:cubicBezTo>
                  <a:pt x="9" y="25"/>
                  <a:pt x="9" y="25"/>
                  <a:pt x="9" y="25"/>
                </a:cubicBezTo>
                <a:cubicBezTo>
                  <a:pt x="8" y="24"/>
                  <a:pt x="7" y="24"/>
                  <a:pt x="6" y="24"/>
                </a:cubicBezTo>
                <a:cubicBezTo>
                  <a:pt x="5" y="24"/>
                  <a:pt x="3" y="24"/>
                  <a:pt x="2" y="25"/>
                </a:cubicBezTo>
                <a:cubicBezTo>
                  <a:pt x="1" y="27"/>
                  <a:pt x="1" y="30"/>
                  <a:pt x="2" y="32"/>
                </a:cubicBezTo>
                <a:lnTo>
                  <a:pt x="9" y="39"/>
                </a:lnTo>
                <a:close/>
                <a:moveTo>
                  <a:pt x="12" y="81"/>
                </a:moveTo>
                <a:cubicBezTo>
                  <a:pt x="11" y="81"/>
                  <a:pt x="10" y="81"/>
                  <a:pt x="9" y="82"/>
                </a:cubicBezTo>
                <a:cubicBezTo>
                  <a:pt x="2" y="89"/>
                  <a:pt x="2" y="89"/>
                  <a:pt x="2" y="89"/>
                </a:cubicBezTo>
                <a:cubicBezTo>
                  <a:pt x="1" y="90"/>
                  <a:pt x="1" y="94"/>
                  <a:pt x="2" y="96"/>
                </a:cubicBezTo>
                <a:cubicBezTo>
                  <a:pt x="3" y="96"/>
                  <a:pt x="4" y="97"/>
                  <a:pt x="5" y="97"/>
                </a:cubicBezTo>
                <a:cubicBezTo>
                  <a:pt x="7" y="97"/>
                  <a:pt x="8" y="96"/>
                  <a:pt x="9" y="96"/>
                </a:cubicBezTo>
                <a:cubicBezTo>
                  <a:pt x="16" y="89"/>
                  <a:pt x="16" y="89"/>
                  <a:pt x="16" y="89"/>
                </a:cubicBezTo>
                <a:cubicBezTo>
                  <a:pt x="18" y="87"/>
                  <a:pt x="18" y="84"/>
                  <a:pt x="16" y="82"/>
                </a:cubicBezTo>
                <a:cubicBezTo>
                  <a:pt x="15" y="81"/>
                  <a:pt x="14" y="81"/>
                  <a:pt x="12" y="81"/>
                </a:cubicBezTo>
                <a:close/>
                <a:moveTo>
                  <a:pt x="155" y="55"/>
                </a:moveTo>
                <a:cubicBezTo>
                  <a:pt x="145" y="55"/>
                  <a:pt x="145" y="55"/>
                  <a:pt x="145" y="55"/>
                </a:cubicBezTo>
                <a:cubicBezTo>
                  <a:pt x="143" y="55"/>
                  <a:pt x="141" y="58"/>
                  <a:pt x="141" y="61"/>
                </a:cubicBezTo>
                <a:cubicBezTo>
                  <a:pt x="141" y="63"/>
                  <a:pt x="143" y="65"/>
                  <a:pt x="145" y="65"/>
                </a:cubicBezTo>
                <a:cubicBezTo>
                  <a:pt x="155" y="65"/>
                  <a:pt x="155" y="65"/>
                  <a:pt x="155" y="65"/>
                </a:cubicBezTo>
                <a:cubicBezTo>
                  <a:pt x="157" y="65"/>
                  <a:pt x="160" y="63"/>
                  <a:pt x="160" y="61"/>
                </a:cubicBezTo>
                <a:cubicBezTo>
                  <a:pt x="160" y="58"/>
                  <a:pt x="157" y="55"/>
                  <a:pt x="155" y="55"/>
                </a:cubicBezTo>
                <a:close/>
                <a:moveTo>
                  <a:pt x="147" y="40"/>
                </a:moveTo>
                <a:cubicBezTo>
                  <a:pt x="148" y="40"/>
                  <a:pt x="149" y="40"/>
                  <a:pt x="150" y="39"/>
                </a:cubicBezTo>
                <a:cubicBezTo>
                  <a:pt x="157" y="32"/>
                  <a:pt x="157" y="32"/>
                  <a:pt x="157" y="32"/>
                </a:cubicBezTo>
                <a:cubicBezTo>
                  <a:pt x="159" y="30"/>
                  <a:pt x="159" y="27"/>
                  <a:pt x="157" y="25"/>
                </a:cubicBezTo>
                <a:cubicBezTo>
                  <a:pt x="156" y="24"/>
                  <a:pt x="155" y="24"/>
                  <a:pt x="154" y="24"/>
                </a:cubicBezTo>
                <a:cubicBezTo>
                  <a:pt x="153" y="24"/>
                  <a:pt x="151" y="24"/>
                  <a:pt x="150" y="25"/>
                </a:cubicBezTo>
                <a:cubicBezTo>
                  <a:pt x="143" y="32"/>
                  <a:pt x="143" y="32"/>
                  <a:pt x="143" y="32"/>
                </a:cubicBezTo>
                <a:cubicBezTo>
                  <a:pt x="142" y="34"/>
                  <a:pt x="142" y="36"/>
                  <a:pt x="143" y="39"/>
                </a:cubicBezTo>
                <a:cubicBezTo>
                  <a:pt x="144" y="40"/>
                  <a:pt x="145" y="40"/>
                  <a:pt x="147" y="40"/>
                </a:cubicBezTo>
                <a:close/>
                <a:moveTo>
                  <a:pt x="150" y="82"/>
                </a:moveTo>
                <a:cubicBezTo>
                  <a:pt x="149" y="81"/>
                  <a:pt x="148" y="81"/>
                  <a:pt x="147" y="81"/>
                </a:cubicBezTo>
                <a:cubicBezTo>
                  <a:pt x="146" y="81"/>
                  <a:pt x="144" y="81"/>
                  <a:pt x="143" y="82"/>
                </a:cubicBezTo>
                <a:cubicBezTo>
                  <a:pt x="142" y="84"/>
                  <a:pt x="142" y="86"/>
                  <a:pt x="143" y="89"/>
                </a:cubicBezTo>
                <a:cubicBezTo>
                  <a:pt x="150" y="96"/>
                  <a:pt x="150" y="96"/>
                  <a:pt x="150" y="96"/>
                </a:cubicBezTo>
                <a:cubicBezTo>
                  <a:pt x="151" y="96"/>
                  <a:pt x="152" y="97"/>
                  <a:pt x="153" y="97"/>
                </a:cubicBezTo>
                <a:cubicBezTo>
                  <a:pt x="155" y="97"/>
                  <a:pt x="156" y="96"/>
                  <a:pt x="157" y="96"/>
                </a:cubicBezTo>
                <a:cubicBezTo>
                  <a:pt x="159" y="94"/>
                  <a:pt x="159" y="91"/>
                  <a:pt x="157" y="89"/>
                </a:cubicBezTo>
                <a:lnTo>
                  <a:pt x="150" y="8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a:extLst>
              <a:ext uri="{FF2B5EF4-FFF2-40B4-BE49-F238E27FC236}">
                <a16:creationId xmlns:a16="http://schemas.microsoft.com/office/drawing/2014/main" id="{5307F0F2-4576-482B-8C5E-74432C133ED8}"/>
              </a:ext>
            </a:extLst>
          </p:cNvPr>
          <p:cNvSpPr txBox="1"/>
          <p:nvPr/>
        </p:nvSpPr>
        <p:spPr>
          <a:xfrm>
            <a:off x="7244841" y="4345087"/>
            <a:ext cx="3600959"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rPr>
              <a:t>Lorem ipsum dolor sit </a:t>
            </a:r>
            <a:r>
              <a:rPr lang="en-US" sz="1000" b="0" i="0" dirty="0" err="1">
                <a:effectLst/>
                <a:latin typeface="Open Sans" panose="020B0606030504020204" pitchFamily="34" charset="0"/>
              </a:rPr>
              <a:t>amet</a:t>
            </a:r>
            <a:r>
              <a:rPr lang="en-US" sz="1000" b="0" i="0" dirty="0">
                <a:effectLst/>
                <a:latin typeface="Open Sans" panose="020B0606030504020204" pitchFamily="34" charset="0"/>
              </a:rPr>
              <a:t>, </a:t>
            </a:r>
            <a:r>
              <a:rPr lang="en-US" sz="1000" b="0" i="0" dirty="0" err="1">
                <a:effectLst/>
                <a:latin typeface="Open Sans" panose="020B0606030504020204" pitchFamily="34" charset="0"/>
              </a:rPr>
              <a:t>consectetur</a:t>
            </a:r>
            <a:r>
              <a:rPr lang="en-US" sz="1000" b="0" i="0" dirty="0">
                <a:effectLst/>
                <a:latin typeface="Open Sans" panose="020B0606030504020204" pitchFamily="34" charset="0"/>
              </a:rPr>
              <a:t> </a:t>
            </a:r>
            <a:r>
              <a:rPr lang="en-US" sz="1000" b="0" i="0" dirty="0" err="1">
                <a:effectLst/>
                <a:latin typeface="Open Sans" panose="020B0606030504020204" pitchFamily="34" charset="0"/>
              </a:rPr>
              <a:t>Adipiscing</a:t>
            </a:r>
            <a:r>
              <a:rPr lang="en-US" sz="1000" b="0" i="0" dirty="0">
                <a:effectLst/>
                <a:latin typeface="Open Sans" panose="020B0606030504020204" pitchFamily="34" charset="0"/>
              </a:rPr>
              <a:t> </a:t>
            </a:r>
            <a:r>
              <a:rPr lang="en-US" sz="1000" b="0" i="0" dirty="0" err="1">
                <a:effectLst/>
                <a:latin typeface="Open Sans" panose="020B0606030504020204" pitchFamily="34" charset="0"/>
              </a:rPr>
              <a:t>elit</a:t>
            </a:r>
            <a:r>
              <a:rPr lang="en-US" sz="1000" b="0" i="0" dirty="0">
                <a:effectLst/>
                <a:latin typeface="Open Sans" panose="020B0606030504020204" pitchFamily="34" charset="0"/>
              </a:rPr>
              <a:t>. </a:t>
            </a:r>
            <a:r>
              <a:rPr lang="en-US" sz="1000" b="0" i="0" dirty="0" err="1">
                <a:effectLst/>
                <a:latin typeface="Open Sans" panose="020B0606030504020204" pitchFamily="34" charset="0"/>
              </a:rPr>
              <a:t>Praesent</a:t>
            </a:r>
            <a:r>
              <a:rPr lang="en-US" sz="1000" b="0" i="0" dirty="0">
                <a:effectLst/>
                <a:latin typeface="Open Sans" panose="020B0606030504020204" pitchFamily="34" charset="0"/>
              </a:rPr>
              <a:t> </a:t>
            </a:r>
            <a:r>
              <a:rPr lang="en-US" sz="1000" b="0" i="0" dirty="0" err="1">
                <a:effectLst/>
                <a:latin typeface="Open Sans" panose="020B0606030504020204" pitchFamily="34" charset="0"/>
              </a:rPr>
              <a:t>ornare</a:t>
            </a:r>
            <a:r>
              <a:rPr lang="en-US" sz="1000" b="0" i="0" dirty="0">
                <a:effectLst/>
                <a:latin typeface="Open Sans" panose="020B0606030504020204" pitchFamily="34" charset="0"/>
              </a:rPr>
              <a:t> </a:t>
            </a:r>
            <a:r>
              <a:rPr lang="en-US" sz="1000" b="0" i="0" dirty="0" err="1">
                <a:effectLst/>
                <a:latin typeface="Open Sans" panose="020B0606030504020204" pitchFamily="34" charset="0"/>
              </a:rPr>
              <a:t>sagittis</a:t>
            </a:r>
            <a:r>
              <a:rPr lang="en-US" sz="1000" b="0" i="0" dirty="0">
                <a:effectLst/>
                <a:latin typeface="Open Sans" panose="020B0606030504020204" pitchFamily="34" charset="0"/>
              </a:rPr>
              <a:t> </a:t>
            </a:r>
            <a:r>
              <a:rPr lang="en-US" sz="1000" b="0" i="0" dirty="0" err="1">
                <a:effectLst/>
                <a:latin typeface="Open Sans" panose="020B0606030504020204" pitchFamily="34" charset="0"/>
              </a:rPr>
              <a:t>pellentesque</a:t>
            </a:r>
            <a:r>
              <a:rPr lang="en-US" sz="1000" b="0" i="0" dirty="0">
                <a:effectLst/>
                <a:latin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1D060314-2072-4475-853F-716651C63067}"/>
              </a:ext>
            </a:extLst>
          </p:cNvPr>
          <p:cNvSpPr txBox="1"/>
          <p:nvPr/>
        </p:nvSpPr>
        <p:spPr>
          <a:xfrm>
            <a:off x="7244841" y="4082869"/>
            <a:ext cx="3600959" cy="338554"/>
          </a:xfrm>
          <a:prstGeom prst="rect">
            <a:avLst/>
          </a:prstGeom>
          <a:noFill/>
        </p:spPr>
        <p:txBody>
          <a:bodyPr wrap="square" rtlCol="0">
            <a:spAutoFit/>
          </a:bodyPr>
          <a:lstStyle/>
          <a:p>
            <a:r>
              <a:rPr lang="en-US" sz="16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Talent(Skills)</a:t>
            </a:r>
            <a:endPar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1" name="Rectangle 10">
            <a:extLst>
              <a:ext uri="{FF2B5EF4-FFF2-40B4-BE49-F238E27FC236}">
                <a16:creationId xmlns:a16="http://schemas.microsoft.com/office/drawing/2014/main" id="{D6DD5CF6-B79F-471D-B866-C1FF8BB8C997}"/>
              </a:ext>
            </a:extLst>
          </p:cNvPr>
          <p:cNvSpPr/>
          <p:nvPr/>
        </p:nvSpPr>
        <p:spPr>
          <a:xfrm>
            <a:off x="6173726" y="4102400"/>
            <a:ext cx="752532" cy="75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18">
            <a:extLst>
              <a:ext uri="{FF2B5EF4-FFF2-40B4-BE49-F238E27FC236}">
                <a16:creationId xmlns:a16="http://schemas.microsoft.com/office/drawing/2014/main" id="{222590FF-9140-4C7D-A02D-38E0763365F8}"/>
              </a:ext>
            </a:extLst>
          </p:cNvPr>
          <p:cNvSpPr>
            <a:spLocks noEditPoints="1"/>
          </p:cNvSpPr>
          <p:nvPr/>
        </p:nvSpPr>
        <p:spPr bwMode="auto">
          <a:xfrm>
            <a:off x="6372185" y="4292726"/>
            <a:ext cx="355614" cy="371881"/>
          </a:xfrm>
          <a:custGeom>
            <a:avLst/>
            <a:gdLst>
              <a:gd name="T0" fmla="*/ 74 w 153"/>
              <a:gd name="T1" fmla="*/ 93 h 160"/>
              <a:gd name="T2" fmla="*/ 74 w 153"/>
              <a:gd name="T3" fmla="*/ 85 h 160"/>
              <a:gd name="T4" fmla="*/ 79 w 153"/>
              <a:gd name="T5" fmla="*/ 80 h 160"/>
              <a:gd name="T6" fmla="*/ 145 w 153"/>
              <a:gd name="T7" fmla="*/ 51 h 160"/>
              <a:gd name="T8" fmla="*/ 109 w 153"/>
              <a:gd name="T9" fmla="*/ 32 h 160"/>
              <a:gd name="T10" fmla="*/ 74 w 153"/>
              <a:gd name="T11" fmla="*/ 0 h 160"/>
              <a:gd name="T12" fmla="*/ 41 w 153"/>
              <a:gd name="T13" fmla="*/ 32 h 160"/>
              <a:gd name="T14" fmla="*/ 5 w 153"/>
              <a:gd name="T15" fmla="*/ 40 h 160"/>
              <a:gd name="T16" fmla="*/ 15 w 153"/>
              <a:gd name="T17" fmla="*/ 86 h 160"/>
              <a:gd name="T18" fmla="*/ 39 w 153"/>
              <a:gd name="T19" fmla="*/ 128 h 160"/>
              <a:gd name="T20" fmla="*/ 43 w 153"/>
              <a:gd name="T21" fmla="*/ 141 h 160"/>
              <a:gd name="T22" fmla="*/ 64 w 153"/>
              <a:gd name="T23" fmla="*/ 156 h 160"/>
              <a:gd name="T24" fmla="*/ 101 w 153"/>
              <a:gd name="T25" fmla="*/ 127 h 160"/>
              <a:gd name="T26" fmla="*/ 144 w 153"/>
              <a:gd name="T27" fmla="*/ 120 h 160"/>
              <a:gd name="T28" fmla="*/ 133 w 153"/>
              <a:gd name="T29" fmla="*/ 76 h 160"/>
              <a:gd name="T30" fmla="*/ 152 w 153"/>
              <a:gd name="T31" fmla="*/ 59 h 160"/>
              <a:gd name="T32" fmla="*/ 28 w 153"/>
              <a:gd name="T33" fmla="*/ 38 h 160"/>
              <a:gd name="T34" fmla="*/ 37 w 153"/>
              <a:gd name="T35" fmla="*/ 119 h 160"/>
              <a:gd name="T36" fmla="*/ 22 w 153"/>
              <a:gd name="T37" fmla="*/ 92 h 160"/>
              <a:gd name="T38" fmla="*/ 45 w 153"/>
              <a:gd name="T39" fmla="*/ 118 h 160"/>
              <a:gd name="T40" fmla="*/ 42 w 153"/>
              <a:gd name="T41" fmla="*/ 74 h 160"/>
              <a:gd name="T42" fmla="*/ 43 w 153"/>
              <a:gd name="T43" fmla="*/ 62 h 160"/>
              <a:gd name="T44" fmla="*/ 14 w 153"/>
              <a:gd name="T45" fmla="*/ 45 h 160"/>
              <a:gd name="T46" fmla="*/ 39 w 153"/>
              <a:gd name="T47" fmla="*/ 42 h 160"/>
              <a:gd name="T48" fmla="*/ 96 w 153"/>
              <a:gd name="T49" fmla="*/ 55 h 160"/>
              <a:gd name="T50" fmla="*/ 94 w 153"/>
              <a:gd name="T51" fmla="*/ 45 h 160"/>
              <a:gd name="T52" fmla="*/ 74 w 153"/>
              <a:gd name="T53" fmla="*/ 9 h 160"/>
              <a:gd name="T54" fmla="*/ 74 w 153"/>
              <a:gd name="T55" fmla="*/ 43 h 160"/>
              <a:gd name="T56" fmla="*/ 54 w 153"/>
              <a:gd name="T57" fmla="*/ 45 h 160"/>
              <a:gd name="T58" fmla="*/ 52 w 153"/>
              <a:gd name="T59" fmla="*/ 55 h 160"/>
              <a:gd name="T60" fmla="*/ 57 w 153"/>
              <a:gd name="T61" fmla="*/ 149 h 160"/>
              <a:gd name="T62" fmla="*/ 54 w 153"/>
              <a:gd name="T63" fmla="*/ 140 h 160"/>
              <a:gd name="T64" fmla="*/ 62 w 153"/>
              <a:gd name="T65" fmla="*/ 145 h 160"/>
              <a:gd name="T66" fmla="*/ 58 w 153"/>
              <a:gd name="T67" fmla="*/ 108 h 160"/>
              <a:gd name="T68" fmla="*/ 53 w 153"/>
              <a:gd name="T69" fmla="*/ 105 h 160"/>
              <a:gd name="T70" fmla="*/ 70 w 153"/>
              <a:gd name="T71" fmla="*/ 150 h 160"/>
              <a:gd name="T72" fmla="*/ 58 w 153"/>
              <a:gd name="T73" fmla="*/ 131 h 160"/>
              <a:gd name="T74" fmla="*/ 92 w 153"/>
              <a:gd name="T75" fmla="*/ 124 h 160"/>
              <a:gd name="T76" fmla="*/ 85 w 153"/>
              <a:gd name="T77" fmla="*/ 111 h 160"/>
              <a:gd name="T78" fmla="*/ 94 w 153"/>
              <a:gd name="T79" fmla="*/ 115 h 160"/>
              <a:gd name="T80" fmla="*/ 74 w 153"/>
              <a:gd name="T81" fmla="*/ 107 h 160"/>
              <a:gd name="T82" fmla="*/ 51 w 153"/>
              <a:gd name="T83" fmla="*/ 80 h 160"/>
              <a:gd name="T84" fmla="*/ 74 w 153"/>
              <a:gd name="T85" fmla="*/ 53 h 160"/>
              <a:gd name="T86" fmla="*/ 97 w 153"/>
              <a:gd name="T87" fmla="*/ 80 h 160"/>
              <a:gd name="T88" fmla="*/ 122 w 153"/>
              <a:gd name="T89" fmla="*/ 120 h 160"/>
              <a:gd name="T90" fmla="*/ 107 w 153"/>
              <a:gd name="T91" fmla="*/ 98 h 160"/>
              <a:gd name="T92" fmla="*/ 135 w 153"/>
              <a:gd name="T93" fmla="*/ 115 h 160"/>
              <a:gd name="T94" fmla="*/ 115 w 153"/>
              <a:gd name="T95" fmla="*/ 80 h 160"/>
              <a:gd name="T96" fmla="*/ 124 w 153"/>
              <a:gd name="T97" fmla="*/ 66 h 160"/>
              <a:gd name="T98" fmla="*/ 106 w 153"/>
              <a:gd name="T99" fmla="*/ 61 h 160"/>
              <a:gd name="T100" fmla="*/ 121 w 153"/>
              <a:gd name="T101" fmla="*/ 40 h 160"/>
              <a:gd name="T102" fmla="*/ 126 w 153"/>
              <a:gd name="T103" fmla="*/ 55 h 160"/>
              <a:gd name="T104" fmla="*/ 136 w 153"/>
              <a:gd name="T105" fmla="*/ 67 h 160"/>
              <a:gd name="T106" fmla="*/ 139 w 153"/>
              <a:gd name="T107" fmla="*/ 58 h 160"/>
              <a:gd name="T108" fmla="*/ 142 w 153"/>
              <a:gd name="T109" fmla="*/ 6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 h="160">
                <a:moveTo>
                  <a:pt x="74" y="66"/>
                </a:moveTo>
                <a:cubicBezTo>
                  <a:pt x="66" y="66"/>
                  <a:pt x="60" y="72"/>
                  <a:pt x="60" y="79"/>
                </a:cubicBezTo>
                <a:cubicBezTo>
                  <a:pt x="60" y="87"/>
                  <a:pt x="67" y="93"/>
                  <a:pt x="74" y="93"/>
                </a:cubicBezTo>
                <a:cubicBezTo>
                  <a:pt x="82" y="93"/>
                  <a:pt x="88" y="87"/>
                  <a:pt x="88" y="79"/>
                </a:cubicBezTo>
                <a:cubicBezTo>
                  <a:pt x="88" y="72"/>
                  <a:pt x="82" y="66"/>
                  <a:pt x="74" y="66"/>
                </a:cubicBezTo>
                <a:close/>
                <a:moveTo>
                  <a:pt x="74" y="85"/>
                </a:moveTo>
                <a:cubicBezTo>
                  <a:pt x="71" y="85"/>
                  <a:pt x="69" y="83"/>
                  <a:pt x="69" y="80"/>
                </a:cubicBezTo>
                <a:cubicBezTo>
                  <a:pt x="69" y="77"/>
                  <a:pt x="71" y="75"/>
                  <a:pt x="74" y="75"/>
                </a:cubicBezTo>
                <a:cubicBezTo>
                  <a:pt x="77" y="75"/>
                  <a:pt x="79" y="77"/>
                  <a:pt x="79" y="80"/>
                </a:cubicBezTo>
                <a:cubicBezTo>
                  <a:pt x="79" y="83"/>
                  <a:pt x="77" y="85"/>
                  <a:pt x="74" y="85"/>
                </a:cubicBezTo>
                <a:close/>
                <a:moveTo>
                  <a:pt x="152" y="59"/>
                </a:moveTo>
                <a:cubicBezTo>
                  <a:pt x="150" y="55"/>
                  <a:pt x="148" y="52"/>
                  <a:pt x="145" y="51"/>
                </a:cubicBezTo>
                <a:cubicBezTo>
                  <a:pt x="146" y="47"/>
                  <a:pt x="145" y="43"/>
                  <a:pt x="143" y="40"/>
                </a:cubicBezTo>
                <a:cubicBezTo>
                  <a:pt x="140" y="34"/>
                  <a:pt x="132" y="31"/>
                  <a:pt x="121" y="31"/>
                </a:cubicBezTo>
                <a:cubicBezTo>
                  <a:pt x="117" y="31"/>
                  <a:pt x="113" y="31"/>
                  <a:pt x="109" y="32"/>
                </a:cubicBezTo>
                <a:cubicBezTo>
                  <a:pt x="107" y="32"/>
                  <a:pt x="104" y="32"/>
                  <a:pt x="101" y="33"/>
                </a:cubicBezTo>
                <a:cubicBezTo>
                  <a:pt x="99" y="30"/>
                  <a:pt x="99" y="27"/>
                  <a:pt x="98" y="25"/>
                </a:cubicBezTo>
                <a:cubicBezTo>
                  <a:pt x="92" y="9"/>
                  <a:pt x="83" y="0"/>
                  <a:pt x="74" y="0"/>
                </a:cubicBezTo>
                <a:cubicBezTo>
                  <a:pt x="64" y="0"/>
                  <a:pt x="56" y="9"/>
                  <a:pt x="49" y="25"/>
                </a:cubicBezTo>
                <a:cubicBezTo>
                  <a:pt x="48" y="28"/>
                  <a:pt x="48" y="30"/>
                  <a:pt x="46" y="33"/>
                </a:cubicBezTo>
                <a:cubicBezTo>
                  <a:pt x="44" y="32"/>
                  <a:pt x="43" y="32"/>
                  <a:pt x="41" y="32"/>
                </a:cubicBezTo>
                <a:cubicBezTo>
                  <a:pt x="40" y="25"/>
                  <a:pt x="34" y="19"/>
                  <a:pt x="27" y="19"/>
                </a:cubicBezTo>
                <a:cubicBezTo>
                  <a:pt x="19" y="19"/>
                  <a:pt x="13" y="26"/>
                  <a:pt x="13" y="33"/>
                </a:cubicBezTo>
                <a:cubicBezTo>
                  <a:pt x="9" y="35"/>
                  <a:pt x="7" y="37"/>
                  <a:pt x="5" y="40"/>
                </a:cubicBezTo>
                <a:cubicBezTo>
                  <a:pt x="0" y="49"/>
                  <a:pt x="3" y="60"/>
                  <a:pt x="15" y="73"/>
                </a:cubicBezTo>
                <a:cubicBezTo>
                  <a:pt x="16" y="76"/>
                  <a:pt x="18" y="78"/>
                  <a:pt x="20" y="80"/>
                </a:cubicBezTo>
                <a:cubicBezTo>
                  <a:pt x="18" y="82"/>
                  <a:pt x="17" y="84"/>
                  <a:pt x="15" y="86"/>
                </a:cubicBezTo>
                <a:cubicBezTo>
                  <a:pt x="3" y="100"/>
                  <a:pt x="0" y="111"/>
                  <a:pt x="5" y="120"/>
                </a:cubicBezTo>
                <a:cubicBezTo>
                  <a:pt x="9" y="126"/>
                  <a:pt x="16" y="130"/>
                  <a:pt x="28" y="130"/>
                </a:cubicBezTo>
                <a:cubicBezTo>
                  <a:pt x="31" y="130"/>
                  <a:pt x="35" y="129"/>
                  <a:pt x="39" y="128"/>
                </a:cubicBezTo>
                <a:cubicBezTo>
                  <a:pt x="47" y="127"/>
                  <a:pt x="47" y="127"/>
                  <a:pt x="47" y="127"/>
                </a:cubicBezTo>
                <a:cubicBezTo>
                  <a:pt x="48" y="129"/>
                  <a:pt x="48" y="131"/>
                  <a:pt x="49" y="133"/>
                </a:cubicBezTo>
                <a:cubicBezTo>
                  <a:pt x="46" y="135"/>
                  <a:pt x="44" y="137"/>
                  <a:pt x="43" y="141"/>
                </a:cubicBezTo>
                <a:cubicBezTo>
                  <a:pt x="43" y="145"/>
                  <a:pt x="43" y="148"/>
                  <a:pt x="45" y="151"/>
                </a:cubicBezTo>
                <a:cubicBezTo>
                  <a:pt x="48" y="156"/>
                  <a:pt x="52" y="158"/>
                  <a:pt x="57" y="158"/>
                </a:cubicBezTo>
                <a:cubicBezTo>
                  <a:pt x="60" y="158"/>
                  <a:pt x="62" y="158"/>
                  <a:pt x="64" y="156"/>
                </a:cubicBezTo>
                <a:cubicBezTo>
                  <a:pt x="67" y="158"/>
                  <a:pt x="71" y="160"/>
                  <a:pt x="74" y="160"/>
                </a:cubicBezTo>
                <a:cubicBezTo>
                  <a:pt x="84" y="160"/>
                  <a:pt x="92" y="151"/>
                  <a:pt x="99" y="135"/>
                </a:cubicBezTo>
                <a:cubicBezTo>
                  <a:pt x="100" y="132"/>
                  <a:pt x="100" y="130"/>
                  <a:pt x="101" y="127"/>
                </a:cubicBezTo>
                <a:cubicBezTo>
                  <a:pt x="104" y="128"/>
                  <a:pt x="107" y="128"/>
                  <a:pt x="110" y="128"/>
                </a:cubicBezTo>
                <a:cubicBezTo>
                  <a:pt x="114" y="129"/>
                  <a:pt x="118" y="130"/>
                  <a:pt x="122" y="130"/>
                </a:cubicBezTo>
                <a:cubicBezTo>
                  <a:pt x="132" y="130"/>
                  <a:pt x="140" y="126"/>
                  <a:pt x="144" y="120"/>
                </a:cubicBezTo>
                <a:cubicBezTo>
                  <a:pt x="149" y="111"/>
                  <a:pt x="145" y="100"/>
                  <a:pt x="134" y="86"/>
                </a:cubicBezTo>
                <a:cubicBezTo>
                  <a:pt x="133" y="84"/>
                  <a:pt x="130" y="82"/>
                  <a:pt x="128" y="80"/>
                </a:cubicBezTo>
                <a:cubicBezTo>
                  <a:pt x="130" y="79"/>
                  <a:pt x="131" y="77"/>
                  <a:pt x="133" y="76"/>
                </a:cubicBezTo>
                <a:cubicBezTo>
                  <a:pt x="135" y="77"/>
                  <a:pt x="137" y="77"/>
                  <a:pt x="139" y="77"/>
                </a:cubicBezTo>
                <a:cubicBezTo>
                  <a:pt x="143" y="77"/>
                  <a:pt x="148" y="75"/>
                  <a:pt x="151" y="70"/>
                </a:cubicBezTo>
                <a:cubicBezTo>
                  <a:pt x="152" y="67"/>
                  <a:pt x="153" y="63"/>
                  <a:pt x="152" y="59"/>
                </a:cubicBezTo>
                <a:close/>
                <a:moveTo>
                  <a:pt x="28" y="28"/>
                </a:moveTo>
                <a:cubicBezTo>
                  <a:pt x="30" y="28"/>
                  <a:pt x="32" y="30"/>
                  <a:pt x="32" y="33"/>
                </a:cubicBezTo>
                <a:cubicBezTo>
                  <a:pt x="32" y="36"/>
                  <a:pt x="30" y="38"/>
                  <a:pt x="28" y="38"/>
                </a:cubicBezTo>
                <a:cubicBezTo>
                  <a:pt x="25" y="38"/>
                  <a:pt x="23" y="36"/>
                  <a:pt x="23" y="33"/>
                </a:cubicBezTo>
                <a:cubicBezTo>
                  <a:pt x="23" y="30"/>
                  <a:pt x="25" y="28"/>
                  <a:pt x="28" y="28"/>
                </a:cubicBezTo>
                <a:close/>
                <a:moveTo>
                  <a:pt x="37" y="119"/>
                </a:moveTo>
                <a:cubicBezTo>
                  <a:pt x="34" y="120"/>
                  <a:pt x="31" y="120"/>
                  <a:pt x="28" y="120"/>
                </a:cubicBezTo>
                <a:cubicBezTo>
                  <a:pt x="20" y="120"/>
                  <a:pt x="15" y="118"/>
                  <a:pt x="14" y="115"/>
                </a:cubicBezTo>
                <a:cubicBezTo>
                  <a:pt x="11" y="111"/>
                  <a:pt x="14" y="102"/>
                  <a:pt x="22" y="92"/>
                </a:cubicBezTo>
                <a:cubicBezTo>
                  <a:pt x="24" y="90"/>
                  <a:pt x="25" y="89"/>
                  <a:pt x="27" y="87"/>
                </a:cubicBezTo>
                <a:cubicBezTo>
                  <a:pt x="32" y="91"/>
                  <a:pt x="37" y="94"/>
                  <a:pt x="42" y="99"/>
                </a:cubicBezTo>
                <a:cubicBezTo>
                  <a:pt x="43" y="106"/>
                  <a:pt x="44" y="112"/>
                  <a:pt x="45" y="118"/>
                </a:cubicBezTo>
                <a:cubicBezTo>
                  <a:pt x="42" y="118"/>
                  <a:pt x="40" y="119"/>
                  <a:pt x="37" y="119"/>
                </a:cubicBezTo>
                <a:close/>
                <a:moveTo>
                  <a:pt x="34" y="80"/>
                </a:moveTo>
                <a:cubicBezTo>
                  <a:pt x="37" y="78"/>
                  <a:pt x="39" y="76"/>
                  <a:pt x="42" y="74"/>
                </a:cubicBezTo>
                <a:cubicBezTo>
                  <a:pt x="42" y="86"/>
                  <a:pt x="42" y="86"/>
                  <a:pt x="42" y="86"/>
                </a:cubicBezTo>
                <a:cubicBezTo>
                  <a:pt x="39" y="84"/>
                  <a:pt x="37" y="82"/>
                  <a:pt x="34" y="80"/>
                </a:cubicBezTo>
                <a:close/>
                <a:moveTo>
                  <a:pt x="43" y="62"/>
                </a:moveTo>
                <a:cubicBezTo>
                  <a:pt x="37" y="66"/>
                  <a:pt x="32" y="70"/>
                  <a:pt x="28" y="74"/>
                </a:cubicBezTo>
                <a:cubicBezTo>
                  <a:pt x="26" y="72"/>
                  <a:pt x="24" y="70"/>
                  <a:pt x="23" y="68"/>
                </a:cubicBezTo>
                <a:cubicBezTo>
                  <a:pt x="14" y="58"/>
                  <a:pt x="11" y="49"/>
                  <a:pt x="14" y="45"/>
                </a:cubicBezTo>
                <a:cubicBezTo>
                  <a:pt x="14" y="44"/>
                  <a:pt x="15" y="43"/>
                  <a:pt x="17" y="42"/>
                </a:cubicBezTo>
                <a:cubicBezTo>
                  <a:pt x="20" y="45"/>
                  <a:pt x="23" y="47"/>
                  <a:pt x="27" y="47"/>
                </a:cubicBezTo>
                <a:cubicBezTo>
                  <a:pt x="32" y="47"/>
                  <a:pt x="37" y="45"/>
                  <a:pt x="39" y="42"/>
                </a:cubicBezTo>
                <a:cubicBezTo>
                  <a:pt x="45" y="43"/>
                  <a:pt x="45" y="43"/>
                  <a:pt x="45" y="43"/>
                </a:cubicBezTo>
                <a:cubicBezTo>
                  <a:pt x="44" y="49"/>
                  <a:pt x="43" y="55"/>
                  <a:pt x="43" y="62"/>
                </a:cubicBezTo>
                <a:close/>
                <a:moveTo>
                  <a:pt x="96" y="55"/>
                </a:moveTo>
                <a:cubicBezTo>
                  <a:pt x="94" y="54"/>
                  <a:pt x="92" y="53"/>
                  <a:pt x="91" y="52"/>
                </a:cubicBezTo>
                <a:cubicBezTo>
                  <a:pt x="89" y="50"/>
                  <a:pt x="87" y="49"/>
                  <a:pt x="85" y="49"/>
                </a:cubicBezTo>
                <a:cubicBezTo>
                  <a:pt x="88" y="47"/>
                  <a:pt x="92" y="46"/>
                  <a:pt x="94" y="45"/>
                </a:cubicBezTo>
                <a:lnTo>
                  <a:pt x="96" y="55"/>
                </a:lnTo>
                <a:close/>
                <a:moveTo>
                  <a:pt x="59" y="28"/>
                </a:moveTo>
                <a:cubicBezTo>
                  <a:pt x="63" y="17"/>
                  <a:pt x="69" y="9"/>
                  <a:pt x="74" y="9"/>
                </a:cubicBezTo>
                <a:cubicBezTo>
                  <a:pt x="79" y="9"/>
                  <a:pt x="85" y="16"/>
                  <a:pt x="90" y="28"/>
                </a:cubicBezTo>
                <a:cubicBezTo>
                  <a:pt x="91" y="30"/>
                  <a:pt x="91" y="33"/>
                  <a:pt x="92" y="36"/>
                </a:cubicBezTo>
                <a:cubicBezTo>
                  <a:pt x="86" y="38"/>
                  <a:pt x="81" y="40"/>
                  <a:pt x="74" y="43"/>
                </a:cubicBezTo>
                <a:cubicBezTo>
                  <a:pt x="68" y="40"/>
                  <a:pt x="62" y="38"/>
                  <a:pt x="56" y="36"/>
                </a:cubicBezTo>
                <a:cubicBezTo>
                  <a:pt x="57" y="33"/>
                  <a:pt x="58" y="30"/>
                  <a:pt x="59" y="28"/>
                </a:cubicBezTo>
                <a:close/>
                <a:moveTo>
                  <a:pt x="54" y="45"/>
                </a:moveTo>
                <a:cubicBezTo>
                  <a:pt x="57" y="46"/>
                  <a:pt x="60" y="47"/>
                  <a:pt x="63" y="48"/>
                </a:cubicBezTo>
                <a:cubicBezTo>
                  <a:pt x="61" y="49"/>
                  <a:pt x="60" y="50"/>
                  <a:pt x="58" y="51"/>
                </a:cubicBezTo>
                <a:cubicBezTo>
                  <a:pt x="56" y="52"/>
                  <a:pt x="54" y="53"/>
                  <a:pt x="52" y="55"/>
                </a:cubicBezTo>
                <a:lnTo>
                  <a:pt x="54" y="45"/>
                </a:lnTo>
                <a:close/>
                <a:moveTo>
                  <a:pt x="60" y="148"/>
                </a:moveTo>
                <a:cubicBezTo>
                  <a:pt x="59" y="149"/>
                  <a:pt x="58" y="149"/>
                  <a:pt x="57" y="149"/>
                </a:cubicBezTo>
                <a:cubicBezTo>
                  <a:pt x="55" y="149"/>
                  <a:pt x="54" y="148"/>
                  <a:pt x="53" y="147"/>
                </a:cubicBezTo>
                <a:cubicBezTo>
                  <a:pt x="52" y="145"/>
                  <a:pt x="52" y="145"/>
                  <a:pt x="52" y="143"/>
                </a:cubicBezTo>
                <a:cubicBezTo>
                  <a:pt x="53" y="142"/>
                  <a:pt x="54" y="141"/>
                  <a:pt x="54" y="140"/>
                </a:cubicBezTo>
                <a:cubicBezTo>
                  <a:pt x="55" y="140"/>
                  <a:pt x="56" y="140"/>
                  <a:pt x="57" y="140"/>
                </a:cubicBezTo>
                <a:cubicBezTo>
                  <a:pt x="58" y="140"/>
                  <a:pt x="60" y="141"/>
                  <a:pt x="61" y="142"/>
                </a:cubicBezTo>
                <a:cubicBezTo>
                  <a:pt x="62" y="143"/>
                  <a:pt x="62" y="144"/>
                  <a:pt x="62" y="145"/>
                </a:cubicBezTo>
                <a:cubicBezTo>
                  <a:pt x="61" y="147"/>
                  <a:pt x="60" y="148"/>
                  <a:pt x="60" y="148"/>
                </a:cubicBezTo>
                <a:close/>
                <a:moveTo>
                  <a:pt x="53" y="105"/>
                </a:moveTo>
                <a:cubicBezTo>
                  <a:pt x="54" y="106"/>
                  <a:pt x="57" y="107"/>
                  <a:pt x="58" y="108"/>
                </a:cubicBezTo>
                <a:cubicBezTo>
                  <a:pt x="60" y="109"/>
                  <a:pt x="61" y="111"/>
                  <a:pt x="63" y="111"/>
                </a:cubicBezTo>
                <a:cubicBezTo>
                  <a:pt x="60" y="113"/>
                  <a:pt x="57" y="114"/>
                  <a:pt x="54" y="115"/>
                </a:cubicBezTo>
                <a:lnTo>
                  <a:pt x="53" y="105"/>
                </a:lnTo>
                <a:close/>
                <a:moveTo>
                  <a:pt x="90" y="132"/>
                </a:moveTo>
                <a:cubicBezTo>
                  <a:pt x="85" y="143"/>
                  <a:pt x="79" y="151"/>
                  <a:pt x="74" y="151"/>
                </a:cubicBezTo>
                <a:cubicBezTo>
                  <a:pt x="73" y="151"/>
                  <a:pt x="71" y="150"/>
                  <a:pt x="70" y="150"/>
                </a:cubicBezTo>
                <a:cubicBezTo>
                  <a:pt x="70" y="149"/>
                  <a:pt x="71" y="149"/>
                  <a:pt x="71" y="148"/>
                </a:cubicBezTo>
                <a:cubicBezTo>
                  <a:pt x="71" y="145"/>
                  <a:pt x="71" y="141"/>
                  <a:pt x="69" y="137"/>
                </a:cubicBezTo>
                <a:cubicBezTo>
                  <a:pt x="67" y="133"/>
                  <a:pt x="62" y="131"/>
                  <a:pt x="58" y="131"/>
                </a:cubicBezTo>
                <a:cubicBezTo>
                  <a:pt x="57" y="128"/>
                  <a:pt x="56" y="126"/>
                  <a:pt x="56" y="124"/>
                </a:cubicBezTo>
                <a:cubicBezTo>
                  <a:pt x="61" y="122"/>
                  <a:pt x="67" y="120"/>
                  <a:pt x="74" y="117"/>
                </a:cubicBezTo>
                <a:cubicBezTo>
                  <a:pt x="79" y="120"/>
                  <a:pt x="86" y="122"/>
                  <a:pt x="92" y="124"/>
                </a:cubicBezTo>
                <a:cubicBezTo>
                  <a:pt x="92" y="126"/>
                  <a:pt x="91" y="129"/>
                  <a:pt x="90" y="132"/>
                </a:cubicBezTo>
                <a:close/>
                <a:moveTo>
                  <a:pt x="94" y="115"/>
                </a:moveTo>
                <a:cubicBezTo>
                  <a:pt x="91" y="113"/>
                  <a:pt x="88" y="113"/>
                  <a:pt x="85" y="111"/>
                </a:cubicBezTo>
                <a:cubicBezTo>
                  <a:pt x="87" y="111"/>
                  <a:pt x="89" y="109"/>
                  <a:pt x="91" y="108"/>
                </a:cubicBezTo>
                <a:cubicBezTo>
                  <a:pt x="92" y="107"/>
                  <a:pt x="94" y="106"/>
                  <a:pt x="96" y="105"/>
                </a:cubicBezTo>
                <a:lnTo>
                  <a:pt x="94" y="115"/>
                </a:lnTo>
                <a:close/>
                <a:moveTo>
                  <a:pt x="97" y="93"/>
                </a:moveTo>
                <a:cubicBezTo>
                  <a:pt x="94" y="96"/>
                  <a:pt x="90" y="98"/>
                  <a:pt x="86" y="100"/>
                </a:cubicBezTo>
                <a:cubicBezTo>
                  <a:pt x="82" y="102"/>
                  <a:pt x="78" y="105"/>
                  <a:pt x="74" y="107"/>
                </a:cubicBezTo>
                <a:cubicBezTo>
                  <a:pt x="71" y="105"/>
                  <a:pt x="66" y="102"/>
                  <a:pt x="62" y="100"/>
                </a:cubicBezTo>
                <a:cubicBezTo>
                  <a:pt x="59" y="98"/>
                  <a:pt x="55" y="96"/>
                  <a:pt x="51" y="93"/>
                </a:cubicBezTo>
                <a:cubicBezTo>
                  <a:pt x="51" y="89"/>
                  <a:pt x="51" y="84"/>
                  <a:pt x="51" y="80"/>
                </a:cubicBezTo>
                <a:cubicBezTo>
                  <a:pt x="51" y="76"/>
                  <a:pt x="51" y="71"/>
                  <a:pt x="51" y="67"/>
                </a:cubicBezTo>
                <a:cubicBezTo>
                  <a:pt x="55" y="64"/>
                  <a:pt x="59" y="62"/>
                  <a:pt x="62" y="60"/>
                </a:cubicBezTo>
                <a:cubicBezTo>
                  <a:pt x="66" y="58"/>
                  <a:pt x="71" y="55"/>
                  <a:pt x="74" y="53"/>
                </a:cubicBezTo>
                <a:cubicBezTo>
                  <a:pt x="78" y="55"/>
                  <a:pt x="82" y="58"/>
                  <a:pt x="86" y="60"/>
                </a:cubicBezTo>
                <a:cubicBezTo>
                  <a:pt x="90" y="62"/>
                  <a:pt x="94" y="64"/>
                  <a:pt x="97" y="67"/>
                </a:cubicBezTo>
                <a:cubicBezTo>
                  <a:pt x="97" y="71"/>
                  <a:pt x="97" y="75"/>
                  <a:pt x="97" y="80"/>
                </a:cubicBezTo>
                <a:cubicBezTo>
                  <a:pt x="97" y="84"/>
                  <a:pt x="97" y="89"/>
                  <a:pt x="97" y="93"/>
                </a:cubicBezTo>
                <a:close/>
                <a:moveTo>
                  <a:pt x="135" y="115"/>
                </a:moveTo>
                <a:cubicBezTo>
                  <a:pt x="133" y="118"/>
                  <a:pt x="129" y="120"/>
                  <a:pt x="122" y="120"/>
                </a:cubicBezTo>
                <a:cubicBezTo>
                  <a:pt x="119" y="120"/>
                  <a:pt x="115" y="120"/>
                  <a:pt x="111" y="119"/>
                </a:cubicBezTo>
                <a:cubicBezTo>
                  <a:pt x="109" y="118"/>
                  <a:pt x="107" y="118"/>
                  <a:pt x="104" y="117"/>
                </a:cubicBezTo>
                <a:cubicBezTo>
                  <a:pt x="105" y="111"/>
                  <a:pt x="106" y="105"/>
                  <a:pt x="107" y="98"/>
                </a:cubicBezTo>
                <a:cubicBezTo>
                  <a:pt x="112" y="94"/>
                  <a:pt x="117" y="90"/>
                  <a:pt x="122" y="86"/>
                </a:cubicBezTo>
                <a:cubicBezTo>
                  <a:pt x="124" y="89"/>
                  <a:pt x="125" y="90"/>
                  <a:pt x="127" y="92"/>
                </a:cubicBezTo>
                <a:cubicBezTo>
                  <a:pt x="135" y="102"/>
                  <a:pt x="138" y="111"/>
                  <a:pt x="135" y="115"/>
                </a:cubicBezTo>
                <a:close/>
                <a:moveTo>
                  <a:pt x="107" y="86"/>
                </a:moveTo>
                <a:cubicBezTo>
                  <a:pt x="107" y="74"/>
                  <a:pt x="107" y="74"/>
                  <a:pt x="107" y="74"/>
                </a:cubicBezTo>
                <a:cubicBezTo>
                  <a:pt x="110" y="76"/>
                  <a:pt x="113" y="78"/>
                  <a:pt x="115" y="80"/>
                </a:cubicBezTo>
                <a:cubicBezTo>
                  <a:pt x="113" y="82"/>
                  <a:pt x="110" y="84"/>
                  <a:pt x="107" y="86"/>
                </a:cubicBezTo>
                <a:close/>
                <a:moveTo>
                  <a:pt x="126" y="55"/>
                </a:moveTo>
                <a:cubicBezTo>
                  <a:pt x="124" y="58"/>
                  <a:pt x="124" y="62"/>
                  <a:pt x="124" y="66"/>
                </a:cubicBezTo>
                <a:cubicBezTo>
                  <a:pt x="124" y="67"/>
                  <a:pt x="125" y="68"/>
                  <a:pt x="125" y="68"/>
                </a:cubicBezTo>
                <a:cubicBezTo>
                  <a:pt x="124" y="70"/>
                  <a:pt x="122" y="72"/>
                  <a:pt x="121" y="73"/>
                </a:cubicBezTo>
                <a:cubicBezTo>
                  <a:pt x="116" y="69"/>
                  <a:pt x="111" y="65"/>
                  <a:pt x="106" y="61"/>
                </a:cubicBezTo>
                <a:cubicBezTo>
                  <a:pt x="105" y="55"/>
                  <a:pt x="105" y="48"/>
                  <a:pt x="103" y="42"/>
                </a:cubicBezTo>
                <a:cubicBezTo>
                  <a:pt x="106" y="42"/>
                  <a:pt x="109" y="41"/>
                  <a:pt x="111" y="41"/>
                </a:cubicBezTo>
                <a:cubicBezTo>
                  <a:pt x="115" y="40"/>
                  <a:pt x="118" y="40"/>
                  <a:pt x="121" y="40"/>
                </a:cubicBezTo>
                <a:cubicBezTo>
                  <a:pt x="128" y="40"/>
                  <a:pt x="133" y="41"/>
                  <a:pt x="135" y="44"/>
                </a:cubicBezTo>
                <a:cubicBezTo>
                  <a:pt x="135" y="45"/>
                  <a:pt x="136" y="47"/>
                  <a:pt x="136" y="49"/>
                </a:cubicBezTo>
                <a:cubicBezTo>
                  <a:pt x="131" y="49"/>
                  <a:pt x="128" y="52"/>
                  <a:pt x="126" y="55"/>
                </a:cubicBezTo>
                <a:close/>
                <a:moveTo>
                  <a:pt x="142" y="65"/>
                </a:moveTo>
                <a:cubicBezTo>
                  <a:pt x="141" y="67"/>
                  <a:pt x="140" y="67"/>
                  <a:pt x="138" y="67"/>
                </a:cubicBezTo>
                <a:cubicBezTo>
                  <a:pt x="137" y="67"/>
                  <a:pt x="137" y="67"/>
                  <a:pt x="136" y="67"/>
                </a:cubicBezTo>
                <a:cubicBezTo>
                  <a:pt x="135" y="66"/>
                  <a:pt x="134" y="65"/>
                  <a:pt x="134" y="64"/>
                </a:cubicBezTo>
                <a:cubicBezTo>
                  <a:pt x="133" y="63"/>
                  <a:pt x="134" y="61"/>
                  <a:pt x="134" y="60"/>
                </a:cubicBezTo>
                <a:cubicBezTo>
                  <a:pt x="135" y="59"/>
                  <a:pt x="137" y="58"/>
                  <a:pt x="139" y="58"/>
                </a:cubicBezTo>
                <a:cubicBezTo>
                  <a:pt x="139" y="58"/>
                  <a:pt x="140" y="58"/>
                  <a:pt x="141" y="58"/>
                </a:cubicBezTo>
                <a:cubicBezTo>
                  <a:pt x="142" y="59"/>
                  <a:pt x="142" y="60"/>
                  <a:pt x="143" y="61"/>
                </a:cubicBezTo>
                <a:cubicBezTo>
                  <a:pt x="143" y="62"/>
                  <a:pt x="143" y="64"/>
                  <a:pt x="142" y="6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2827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idx="4294967295"/>
          </p:nvPr>
        </p:nvSpPr>
        <p:spPr>
          <a:xfrm>
            <a:off x="447675" y="395288"/>
            <a:ext cx="11296650" cy="603250"/>
          </a:xfrm>
          <a:prstGeom prst="rect">
            <a:avLst/>
          </a:prstGeom>
        </p:spPr>
        <p:txBody>
          <a:bodyPr>
            <a:noAutofit/>
          </a:bodyPr>
          <a:lstStyle/>
          <a:p>
            <a:r>
              <a:rPr lang="en-US" sz="3000" dirty="0">
                <a:solidFill>
                  <a:schemeClr val="tx1"/>
                </a:solidFill>
                <a:latin typeface="Raleway Bold" panose="020B0803030101060003" pitchFamily="34" charset="0"/>
              </a:rPr>
              <a:t>Action Plan</a:t>
            </a:r>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15">
            <a:extLst>
              <a:ext uri="{FF2B5EF4-FFF2-40B4-BE49-F238E27FC236}">
                <a16:creationId xmlns:a16="http://schemas.microsoft.com/office/drawing/2014/main" id="{46806EE8-F233-49A1-BE36-4905C61722E0}"/>
              </a:ext>
            </a:extLst>
          </p:cNvPr>
          <p:cNvGraphicFramePr>
            <a:graphicFrameLocks noGrp="1"/>
          </p:cNvGraphicFramePr>
          <p:nvPr>
            <p:extLst>
              <p:ext uri="{D42A27DB-BD31-4B8C-83A1-F6EECF244321}">
                <p14:modId xmlns:p14="http://schemas.microsoft.com/office/powerpoint/2010/main" val="408314464"/>
              </p:ext>
            </p:extLst>
          </p:nvPr>
        </p:nvGraphicFramePr>
        <p:xfrm>
          <a:off x="555624" y="2381251"/>
          <a:ext cx="11083925" cy="3905248"/>
        </p:xfrm>
        <a:graphic>
          <a:graphicData uri="http://schemas.openxmlformats.org/drawingml/2006/table">
            <a:tbl>
              <a:tblPr firstRow="1" bandRow="1">
                <a:tableStyleId>{5C22544A-7EE6-4342-B048-85BDC9FD1C3A}</a:tableStyleId>
              </a:tblPr>
              <a:tblGrid>
                <a:gridCol w="2216785">
                  <a:extLst>
                    <a:ext uri="{9D8B030D-6E8A-4147-A177-3AD203B41FA5}">
                      <a16:colId xmlns:a16="http://schemas.microsoft.com/office/drawing/2014/main" val="1989276986"/>
                    </a:ext>
                  </a:extLst>
                </a:gridCol>
                <a:gridCol w="2216785">
                  <a:extLst>
                    <a:ext uri="{9D8B030D-6E8A-4147-A177-3AD203B41FA5}">
                      <a16:colId xmlns:a16="http://schemas.microsoft.com/office/drawing/2014/main" val="2025127934"/>
                    </a:ext>
                  </a:extLst>
                </a:gridCol>
                <a:gridCol w="2216785">
                  <a:extLst>
                    <a:ext uri="{9D8B030D-6E8A-4147-A177-3AD203B41FA5}">
                      <a16:colId xmlns:a16="http://schemas.microsoft.com/office/drawing/2014/main" val="2264833779"/>
                    </a:ext>
                  </a:extLst>
                </a:gridCol>
                <a:gridCol w="2216785">
                  <a:extLst>
                    <a:ext uri="{9D8B030D-6E8A-4147-A177-3AD203B41FA5}">
                      <a16:colId xmlns:a16="http://schemas.microsoft.com/office/drawing/2014/main" val="3890115101"/>
                    </a:ext>
                  </a:extLst>
                </a:gridCol>
                <a:gridCol w="2216785">
                  <a:extLst>
                    <a:ext uri="{9D8B030D-6E8A-4147-A177-3AD203B41FA5}">
                      <a16:colId xmlns:a16="http://schemas.microsoft.com/office/drawing/2014/main" val="1900968773"/>
                    </a:ext>
                  </a:extLst>
                </a:gridCol>
              </a:tblGrid>
              <a:tr h="860856">
                <a:tc>
                  <a:txBody>
                    <a:bodyPr/>
                    <a:lstStyle/>
                    <a:p>
                      <a:pPr algn="ctr"/>
                      <a:r>
                        <a:rPr lang="en-US" sz="1600" dirty="0">
                          <a:latin typeface="Raleway" pitchFamily="2" charset="0"/>
                        </a:rPr>
                        <a:t>Objectives</a:t>
                      </a:r>
                    </a:p>
                  </a:txBody>
                  <a:tcPr anchor="ctr">
                    <a:solidFill>
                      <a:schemeClr val="accent1"/>
                    </a:solidFill>
                  </a:tcPr>
                </a:tc>
                <a:tc>
                  <a:txBody>
                    <a:bodyPr/>
                    <a:lstStyle/>
                    <a:p>
                      <a:pPr algn="ctr"/>
                      <a:r>
                        <a:rPr lang="en-US" sz="1600" dirty="0">
                          <a:latin typeface="Raleway" pitchFamily="2" charset="0"/>
                        </a:rPr>
                        <a:t>Task</a:t>
                      </a:r>
                    </a:p>
                  </a:txBody>
                  <a:tcPr anchor="ctr">
                    <a:solidFill>
                      <a:schemeClr val="accent2"/>
                    </a:solidFill>
                  </a:tcPr>
                </a:tc>
                <a:tc>
                  <a:txBody>
                    <a:bodyPr/>
                    <a:lstStyle/>
                    <a:p>
                      <a:pPr algn="ctr"/>
                      <a:r>
                        <a:rPr lang="en-US" sz="1600" dirty="0">
                          <a:latin typeface="Raleway" pitchFamily="2" charset="0"/>
                        </a:rPr>
                        <a:t>Criteria</a:t>
                      </a:r>
                    </a:p>
                  </a:txBody>
                  <a:tcPr anchor="ctr">
                    <a:solidFill>
                      <a:schemeClr val="accent3"/>
                    </a:solidFill>
                  </a:tcPr>
                </a:tc>
                <a:tc>
                  <a:txBody>
                    <a:bodyPr/>
                    <a:lstStyle/>
                    <a:p>
                      <a:pPr algn="ctr"/>
                      <a:r>
                        <a:rPr lang="en-US" sz="1600" dirty="0">
                          <a:latin typeface="Raleway" pitchFamily="2" charset="0"/>
                        </a:rPr>
                        <a:t>Time Frame</a:t>
                      </a:r>
                    </a:p>
                  </a:txBody>
                  <a:tcPr anchor="ctr">
                    <a:solidFill>
                      <a:schemeClr val="accent4"/>
                    </a:solidFill>
                  </a:tcPr>
                </a:tc>
                <a:tc>
                  <a:txBody>
                    <a:bodyPr/>
                    <a:lstStyle/>
                    <a:p>
                      <a:pPr algn="ctr"/>
                      <a:r>
                        <a:rPr lang="en-US" sz="1600" dirty="0">
                          <a:latin typeface="Raleway" pitchFamily="2" charset="0"/>
                        </a:rPr>
                        <a:t>Resources</a:t>
                      </a:r>
                    </a:p>
                  </a:txBody>
                  <a:tcPr anchor="ctr">
                    <a:solidFill>
                      <a:schemeClr val="accent5"/>
                    </a:solidFill>
                  </a:tcPr>
                </a:tc>
                <a:extLst>
                  <a:ext uri="{0D108BD9-81ED-4DB2-BD59-A6C34878D82A}">
                    <a16:rowId xmlns:a16="http://schemas.microsoft.com/office/drawing/2014/main" val="2997120860"/>
                  </a:ext>
                </a:extLst>
              </a:tr>
              <a:tr h="761098">
                <a:tc>
                  <a:txBody>
                    <a:bodyP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extLst>
                  <a:ext uri="{0D108BD9-81ED-4DB2-BD59-A6C34878D82A}">
                    <a16:rowId xmlns:a16="http://schemas.microsoft.com/office/drawing/2014/main" val="1112263915"/>
                  </a:ext>
                </a:extLst>
              </a:tr>
              <a:tr h="761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extLst>
                  <a:ext uri="{0D108BD9-81ED-4DB2-BD59-A6C34878D82A}">
                    <a16:rowId xmlns:a16="http://schemas.microsoft.com/office/drawing/2014/main" val="712964950"/>
                  </a:ext>
                </a:extLst>
              </a:tr>
              <a:tr h="761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2"/>
                    </a:solidFill>
                  </a:tcPr>
                </a:tc>
                <a:extLst>
                  <a:ext uri="{0D108BD9-81ED-4DB2-BD59-A6C34878D82A}">
                    <a16:rowId xmlns:a16="http://schemas.microsoft.com/office/drawing/2014/main" val="2346895673"/>
                  </a:ext>
                </a:extLst>
              </a:tr>
              <a:tr h="7610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Open Sans" panose="020B0606030504020204" pitchFamily="34" charset="0"/>
                          <a:ea typeface="Open Sans" panose="020B0606030504020204" pitchFamily="34" charset="0"/>
                          <a:cs typeface="Open Sans" panose="020B0606030504020204" pitchFamily="34" charset="0"/>
                        </a:rPr>
                        <a:t>Subtitle Text Here</a:t>
                      </a:r>
                    </a:p>
                  </a:txBody>
                  <a:tcPr anchor="ctr">
                    <a:solidFill>
                      <a:schemeClr val="bg1">
                        <a:lumMod val="95000"/>
                      </a:schemeClr>
                    </a:solidFill>
                  </a:tcPr>
                </a:tc>
                <a:extLst>
                  <a:ext uri="{0D108BD9-81ED-4DB2-BD59-A6C34878D82A}">
                    <a16:rowId xmlns:a16="http://schemas.microsoft.com/office/drawing/2014/main" val="3399994996"/>
                  </a:ext>
                </a:extLst>
              </a:tr>
            </a:tbl>
          </a:graphicData>
        </a:graphic>
      </p:graphicFrame>
      <p:sp>
        <p:nvSpPr>
          <p:cNvPr id="17" name="Oval 16">
            <a:extLst>
              <a:ext uri="{FF2B5EF4-FFF2-40B4-BE49-F238E27FC236}">
                <a16:creationId xmlns:a16="http://schemas.microsoft.com/office/drawing/2014/main" id="{5058658F-D089-474D-897A-8D5CB9BE4545}"/>
              </a:ext>
            </a:extLst>
          </p:cNvPr>
          <p:cNvSpPr/>
          <p:nvPr/>
        </p:nvSpPr>
        <p:spPr>
          <a:xfrm>
            <a:off x="1233298" y="1669983"/>
            <a:ext cx="852869" cy="852869"/>
          </a:xfrm>
          <a:prstGeom prst="ellipse">
            <a:avLst/>
          </a:prstGeom>
          <a:solidFill>
            <a:schemeClr val="accent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AE3C9D2-E5E7-4E0F-A619-762274E5AB70}"/>
              </a:ext>
            </a:extLst>
          </p:cNvPr>
          <p:cNvSpPr/>
          <p:nvPr/>
        </p:nvSpPr>
        <p:spPr>
          <a:xfrm>
            <a:off x="3451432" y="1669983"/>
            <a:ext cx="852869" cy="852869"/>
          </a:xfrm>
          <a:prstGeom prst="ellipse">
            <a:avLst/>
          </a:prstGeom>
          <a:solidFill>
            <a:schemeClr val="accent2"/>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F8D79B6-981B-4C78-92DD-80F3F9C80A4F}"/>
              </a:ext>
            </a:extLst>
          </p:cNvPr>
          <p:cNvSpPr/>
          <p:nvPr/>
        </p:nvSpPr>
        <p:spPr>
          <a:xfrm>
            <a:off x="5669566" y="1669983"/>
            <a:ext cx="852869" cy="852869"/>
          </a:xfrm>
          <a:prstGeom prst="ellipse">
            <a:avLst/>
          </a:prstGeom>
          <a:solidFill>
            <a:schemeClr val="accent3"/>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DAA8055-E0FD-4FCA-B024-76A5501F9818}"/>
              </a:ext>
            </a:extLst>
          </p:cNvPr>
          <p:cNvSpPr/>
          <p:nvPr/>
        </p:nvSpPr>
        <p:spPr>
          <a:xfrm>
            <a:off x="7887700" y="1669983"/>
            <a:ext cx="852869" cy="852869"/>
          </a:xfrm>
          <a:prstGeom prst="ellipse">
            <a:avLst/>
          </a:prstGeom>
          <a:solidFill>
            <a:schemeClr val="accent4"/>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C553F00-8251-407F-BE20-992D2319373B}"/>
              </a:ext>
            </a:extLst>
          </p:cNvPr>
          <p:cNvSpPr/>
          <p:nvPr/>
        </p:nvSpPr>
        <p:spPr>
          <a:xfrm>
            <a:off x="10105834" y="1669983"/>
            <a:ext cx="852869" cy="852869"/>
          </a:xfrm>
          <a:prstGeom prst="ellipse">
            <a:avLst/>
          </a:prstGeom>
          <a:solidFill>
            <a:schemeClr val="accent5"/>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09">
            <a:extLst>
              <a:ext uri="{FF2B5EF4-FFF2-40B4-BE49-F238E27FC236}">
                <a16:creationId xmlns:a16="http://schemas.microsoft.com/office/drawing/2014/main" id="{C5903523-39BF-4F4A-87F4-188E23A9AA8E}"/>
              </a:ext>
            </a:extLst>
          </p:cNvPr>
          <p:cNvSpPr>
            <a:spLocks noEditPoints="1"/>
          </p:cNvSpPr>
          <p:nvPr/>
        </p:nvSpPr>
        <p:spPr bwMode="auto">
          <a:xfrm>
            <a:off x="3691926" y="1910477"/>
            <a:ext cx="371881" cy="371881"/>
          </a:xfrm>
          <a:custGeom>
            <a:avLst/>
            <a:gdLst>
              <a:gd name="T0" fmla="*/ 140 w 160"/>
              <a:gd name="T1" fmla="*/ 43 h 160"/>
              <a:gd name="T2" fmla="*/ 130 w 160"/>
              <a:gd name="T3" fmla="*/ 17 h 160"/>
              <a:gd name="T4" fmla="*/ 117 w 160"/>
              <a:gd name="T5" fmla="*/ 20 h 160"/>
              <a:gd name="T6" fmla="*/ 89 w 160"/>
              <a:gd name="T7" fmla="*/ 0 h 160"/>
              <a:gd name="T8" fmla="*/ 64 w 160"/>
              <a:gd name="T9" fmla="*/ 12 h 160"/>
              <a:gd name="T10" fmla="*/ 34 w 160"/>
              <a:gd name="T11" fmla="*/ 16 h 160"/>
              <a:gd name="T12" fmla="*/ 16 w 160"/>
              <a:gd name="T13" fmla="*/ 36 h 160"/>
              <a:gd name="T14" fmla="*/ 4 w 160"/>
              <a:gd name="T15" fmla="*/ 66 h 160"/>
              <a:gd name="T16" fmla="*/ 4 w 160"/>
              <a:gd name="T17" fmla="*/ 94 h 160"/>
              <a:gd name="T18" fmla="*/ 16 w 160"/>
              <a:gd name="T19" fmla="*/ 124 h 160"/>
              <a:gd name="T20" fmla="*/ 34 w 160"/>
              <a:gd name="T21" fmla="*/ 144 h 160"/>
              <a:gd name="T22" fmla="*/ 64 w 160"/>
              <a:gd name="T23" fmla="*/ 149 h 160"/>
              <a:gd name="T24" fmla="*/ 89 w 160"/>
              <a:gd name="T25" fmla="*/ 160 h 160"/>
              <a:gd name="T26" fmla="*/ 117 w 160"/>
              <a:gd name="T27" fmla="*/ 140 h 160"/>
              <a:gd name="T28" fmla="*/ 130 w 160"/>
              <a:gd name="T29" fmla="*/ 143 h 160"/>
              <a:gd name="T30" fmla="*/ 140 w 160"/>
              <a:gd name="T31" fmla="*/ 117 h 160"/>
              <a:gd name="T32" fmla="*/ 160 w 160"/>
              <a:gd name="T33" fmla="*/ 89 h 160"/>
              <a:gd name="T34" fmla="*/ 151 w 160"/>
              <a:gd name="T35" fmla="*/ 86 h 160"/>
              <a:gd name="T36" fmla="*/ 130 w 160"/>
              <a:gd name="T37" fmla="*/ 115 h 160"/>
              <a:gd name="T38" fmla="*/ 126 w 160"/>
              <a:gd name="T39" fmla="*/ 134 h 160"/>
              <a:gd name="T40" fmla="*/ 115 w 160"/>
              <a:gd name="T41" fmla="*/ 130 h 160"/>
              <a:gd name="T42" fmla="*/ 86 w 160"/>
              <a:gd name="T43" fmla="*/ 151 h 160"/>
              <a:gd name="T44" fmla="*/ 69 w 160"/>
              <a:gd name="T45" fmla="*/ 140 h 160"/>
              <a:gd name="T46" fmla="*/ 41 w 160"/>
              <a:gd name="T47" fmla="*/ 130 h 160"/>
              <a:gd name="T48" fmla="*/ 30 w 160"/>
              <a:gd name="T49" fmla="*/ 120 h 160"/>
              <a:gd name="T50" fmla="*/ 17 w 160"/>
              <a:gd name="T51" fmla="*/ 88 h 160"/>
              <a:gd name="T52" fmla="*/ 17 w 160"/>
              <a:gd name="T53" fmla="*/ 73 h 160"/>
              <a:gd name="T54" fmla="*/ 30 w 160"/>
              <a:gd name="T55" fmla="*/ 41 h 160"/>
              <a:gd name="T56" fmla="*/ 41 w 160"/>
              <a:gd name="T57" fmla="*/ 30 h 160"/>
              <a:gd name="T58" fmla="*/ 69 w 160"/>
              <a:gd name="T59" fmla="*/ 20 h 160"/>
              <a:gd name="T60" fmla="*/ 86 w 160"/>
              <a:gd name="T61" fmla="*/ 9 h 160"/>
              <a:gd name="T62" fmla="*/ 115 w 160"/>
              <a:gd name="T63" fmla="*/ 30 h 160"/>
              <a:gd name="T64" fmla="*/ 126 w 160"/>
              <a:gd name="T65" fmla="*/ 26 h 160"/>
              <a:gd name="T66" fmla="*/ 130 w 160"/>
              <a:gd name="T67" fmla="*/ 46 h 160"/>
              <a:gd name="T68" fmla="*/ 151 w 160"/>
              <a:gd name="T69" fmla="*/ 74 h 160"/>
              <a:gd name="T70" fmla="*/ 29 w 160"/>
              <a:gd name="T71" fmla="*/ 80 h 160"/>
              <a:gd name="T72" fmla="*/ 80 w 160"/>
              <a:gd name="T73" fmla="*/ 28 h 160"/>
              <a:gd name="T74" fmla="*/ 80 w 160"/>
              <a:gd name="T75" fmla="*/ 38 h 160"/>
              <a:gd name="T76" fmla="*/ 80 w 160"/>
              <a:gd name="T77" fmla="*/ 47 h 160"/>
              <a:gd name="T78" fmla="*/ 80 w 160"/>
              <a:gd name="T79" fmla="*/ 112 h 160"/>
              <a:gd name="T80" fmla="*/ 80 w 160"/>
              <a:gd name="T81" fmla="*/ 47 h 160"/>
              <a:gd name="T82" fmla="*/ 64 w 160"/>
              <a:gd name="T83" fmla="*/ 63 h 160"/>
              <a:gd name="T84" fmla="*/ 104 w 160"/>
              <a:gd name="T8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56" y="66"/>
                </a:moveTo>
                <a:cubicBezTo>
                  <a:pt x="149" y="64"/>
                  <a:pt x="149" y="64"/>
                  <a:pt x="149" y="64"/>
                </a:cubicBezTo>
                <a:cubicBezTo>
                  <a:pt x="147" y="57"/>
                  <a:pt x="144" y="49"/>
                  <a:pt x="140" y="43"/>
                </a:cubicBezTo>
                <a:cubicBezTo>
                  <a:pt x="144" y="36"/>
                  <a:pt x="144" y="36"/>
                  <a:pt x="144" y="36"/>
                </a:cubicBezTo>
                <a:cubicBezTo>
                  <a:pt x="145" y="34"/>
                  <a:pt x="145" y="32"/>
                  <a:pt x="143" y="30"/>
                </a:cubicBezTo>
                <a:cubicBezTo>
                  <a:pt x="130" y="17"/>
                  <a:pt x="130" y="17"/>
                  <a:pt x="130" y="17"/>
                </a:cubicBezTo>
                <a:cubicBezTo>
                  <a:pt x="129" y="16"/>
                  <a:pt x="128" y="16"/>
                  <a:pt x="126" y="16"/>
                </a:cubicBezTo>
                <a:cubicBezTo>
                  <a:pt x="126" y="16"/>
                  <a:pt x="125" y="16"/>
                  <a:pt x="124" y="16"/>
                </a:cubicBezTo>
                <a:cubicBezTo>
                  <a:pt x="117" y="20"/>
                  <a:pt x="117" y="20"/>
                  <a:pt x="117" y="20"/>
                </a:cubicBezTo>
                <a:cubicBezTo>
                  <a:pt x="111" y="16"/>
                  <a:pt x="104" y="13"/>
                  <a:pt x="96" y="12"/>
                </a:cubicBezTo>
                <a:cubicBezTo>
                  <a:pt x="94" y="4"/>
                  <a:pt x="94" y="4"/>
                  <a:pt x="94" y="4"/>
                </a:cubicBezTo>
                <a:cubicBezTo>
                  <a:pt x="93" y="2"/>
                  <a:pt x="92" y="0"/>
                  <a:pt x="89" y="0"/>
                </a:cubicBezTo>
                <a:cubicBezTo>
                  <a:pt x="71" y="0"/>
                  <a:pt x="71" y="0"/>
                  <a:pt x="71" y="0"/>
                </a:cubicBezTo>
                <a:cubicBezTo>
                  <a:pt x="69" y="0"/>
                  <a:pt x="67" y="2"/>
                  <a:pt x="66" y="4"/>
                </a:cubicBezTo>
                <a:cubicBezTo>
                  <a:pt x="64" y="12"/>
                  <a:pt x="64" y="12"/>
                  <a:pt x="64" y="12"/>
                </a:cubicBezTo>
                <a:cubicBezTo>
                  <a:pt x="57" y="13"/>
                  <a:pt x="49" y="16"/>
                  <a:pt x="43" y="20"/>
                </a:cubicBezTo>
                <a:cubicBezTo>
                  <a:pt x="36" y="16"/>
                  <a:pt x="36" y="16"/>
                  <a:pt x="36" y="16"/>
                </a:cubicBezTo>
                <a:cubicBezTo>
                  <a:pt x="35" y="16"/>
                  <a:pt x="34" y="16"/>
                  <a:pt x="34" y="16"/>
                </a:cubicBezTo>
                <a:cubicBezTo>
                  <a:pt x="32" y="16"/>
                  <a:pt x="31" y="16"/>
                  <a:pt x="30" y="17"/>
                </a:cubicBezTo>
                <a:cubicBezTo>
                  <a:pt x="17" y="30"/>
                  <a:pt x="17" y="30"/>
                  <a:pt x="17" y="30"/>
                </a:cubicBezTo>
                <a:cubicBezTo>
                  <a:pt x="16" y="32"/>
                  <a:pt x="15" y="34"/>
                  <a:pt x="16" y="36"/>
                </a:cubicBezTo>
                <a:cubicBezTo>
                  <a:pt x="20" y="43"/>
                  <a:pt x="20" y="43"/>
                  <a:pt x="20" y="43"/>
                </a:cubicBezTo>
                <a:cubicBezTo>
                  <a:pt x="16" y="49"/>
                  <a:pt x="13" y="57"/>
                  <a:pt x="12" y="64"/>
                </a:cubicBezTo>
                <a:cubicBezTo>
                  <a:pt x="4" y="66"/>
                  <a:pt x="4" y="66"/>
                  <a:pt x="4" y="66"/>
                </a:cubicBezTo>
                <a:cubicBezTo>
                  <a:pt x="2" y="67"/>
                  <a:pt x="0" y="69"/>
                  <a:pt x="0" y="71"/>
                </a:cubicBezTo>
                <a:cubicBezTo>
                  <a:pt x="0" y="89"/>
                  <a:pt x="0" y="89"/>
                  <a:pt x="0" y="89"/>
                </a:cubicBezTo>
                <a:cubicBezTo>
                  <a:pt x="0" y="92"/>
                  <a:pt x="2" y="93"/>
                  <a:pt x="4" y="94"/>
                </a:cubicBezTo>
                <a:cubicBezTo>
                  <a:pt x="12" y="96"/>
                  <a:pt x="12" y="96"/>
                  <a:pt x="12" y="96"/>
                </a:cubicBezTo>
                <a:cubicBezTo>
                  <a:pt x="13" y="104"/>
                  <a:pt x="16" y="111"/>
                  <a:pt x="20" y="117"/>
                </a:cubicBezTo>
                <a:cubicBezTo>
                  <a:pt x="16" y="124"/>
                  <a:pt x="16" y="124"/>
                  <a:pt x="16" y="124"/>
                </a:cubicBezTo>
                <a:cubicBezTo>
                  <a:pt x="15" y="126"/>
                  <a:pt x="16" y="128"/>
                  <a:pt x="17" y="130"/>
                </a:cubicBezTo>
                <a:cubicBezTo>
                  <a:pt x="30" y="143"/>
                  <a:pt x="30" y="143"/>
                  <a:pt x="30" y="143"/>
                </a:cubicBezTo>
                <a:cubicBezTo>
                  <a:pt x="31" y="144"/>
                  <a:pt x="32" y="144"/>
                  <a:pt x="34" y="144"/>
                </a:cubicBezTo>
                <a:cubicBezTo>
                  <a:pt x="34" y="144"/>
                  <a:pt x="35" y="144"/>
                  <a:pt x="36" y="144"/>
                </a:cubicBezTo>
                <a:cubicBezTo>
                  <a:pt x="43" y="140"/>
                  <a:pt x="43" y="140"/>
                  <a:pt x="43" y="140"/>
                </a:cubicBezTo>
                <a:cubicBezTo>
                  <a:pt x="49" y="144"/>
                  <a:pt x="57" y="147"/>
                  <a:pt x="64" y="149"/>
                </a:cubicBezTo>
                <a:cubicBezTo>
                  <a:pt x="66" y="156"/>
                  <a:pt x="66" y="156"/>
                  <a:pt x="66" y="156"/>
                </a:cubicBezTo>
                <a:cubicBezTo>
                  <a:pt x="67" y="159"/>
                  <a:pt x="69" y="160"/>
                  <a:pt x="71" y="160"/>
                </a:cubicBezTo>
                <a:cubicBezTo>
                  <a:pt x="89" y="160"/>
                  <a:pt x="89" y="160"/>
                  <a:pt x="89" y="160"/>
                </a:cubicBezTo>
                <a:cubicBezTo>
                  <a:pt x="92" y="160"/>
                  <a:pt x="93" y="159"/>
                  <a:pt x="94" y="156"/>
                </a:cubicBezTo>
                <a:cubicBezTo>
                  <a:pt x="96" y="149"/>
                  <a:pt x="96" y="149"/>
                  <a:pt x="96" y="149"/>
                </a:cubicBezTo>
                <a:cubicBezTo>
                  <a:pt x="103" y="147"/>
                  <a:pt x="111" y="144"/>
                  <a:pt x="117" y="140"/>
                </a:cubicBezTo>
                <a:cubicBezTo>
                  <a:pt x="124" y="144"/>
                  <a:pt x="124" y="144"/>
                  <a:pt x="124" y="144"/>
                </a:cubicBezTo>
                <a:cubicBezTo>
                  <a:pt x="125" y="144"/>
                  <a:pt x="126" y="144"/>
                  <a:pt x="126" y="144"/>
                </a:cubicBezTo>
                <a:cubicBezTo>
                  <a:pt x="128" y="144"/>
                  <a:pt x="129" y="144"/>
                  <a:pt x="130" y="143"/>
                </a:cubicBezTo>
                <a:cubicBezTo>
                  <a:pt x="143" y="130"/>
                  <a:pt x="143" y="130"/>
                  <a:pt x="143" y="130"/>
                </a:cubicBezTo>
                <a:cubicBezTo>
                  <a:pt x="145" y="128"/>
                  <a:pt x="145" y="126"/>
                  <a:pt x="144" y="124"/>
                </a:cubicBezTo>
                <a:cubicBezTo>
                  <a:pt x="140" y="117"/>
                  <a:pt x="140" y="117"/>
                  <a:pt x="140" y="117"/>
                </a:cubicBezTo>
                <a:cubicBezTo>
                  <a:pt x="144" y="111"/>
                  <a:pt x="147" y="104"/>
                  <a:pt x="149" y="96"/>
                </a:cubicBezTo>
                <a:cubicBezTo>
                  <a:pt x="156" y="94"/>
                  <a:pt x="156" y="94"/>
                  <a:pt x="156" y="94"/>
                </a:cubicBezTo>
                <a:cubicBezTo>
                  <a:pt x="159" y="93"/>
                  <a:pt x="160" y="92"/>
                  <a:pt x="160" y="89"/>
                </a:cubicBezTo>
                <a:cubicBezTo>
                  <a:pt x="160" y="71"/>
                  <a:pt x="160" y="71"/>
                  <a:pt x="160" y="71"/>
                </a:cubicBezTo>
                <a:cubicBezTo>
                  <a:pt x="160" y="69"/>
                  <a:pt x="159" y="67"/>
                  <a:pt x="156" y="66"/>
                </a:cubicBezTo>
                <a:close/>
                <a:moveTo>
                  <a:pt x="151" y="86"/>
                </a:moveTo>
                <a:cubicBezTo>
                  <a:pt x="143" y="88"/>
                  <a:pt x="143" y="88"/>
                  <a:pt x="143" y="88"/>
                </a:cubicBezTo>
                <a:cubicBezTo>
                  <a:pt x="142" y="88"/>
                  <a:pt x="140" y="89"/>
                  <a:pt x="140" y="91"/>
                </a:cubicBezTo>
                <a:cubicBezTo>
                  <a:pt x="138" y="100"/>
                  <a:pt x="135" y="108"/>
                  <a:pt x="130" y="115"/>
                </a:cubicBezTo>
                <a:cubicBezTo>
                  <a:pt x="129" y="116"/>
                  <a:pt x="129" y="118"/>
                  <a:pt x="130" y="120"/>
                </a:cubicBezTo>
                <a:cubicBezTo>
                  <a:pt x="134" y="126"/>
                  <a:pt x="134" y="126"/>
                  <a:pt x="134" y="126"/>
                </a:cubicBezTo>
                <a:cubicBezTo>
                  <a:pt x="126" y="134"/>
                  <a:pt x="126" y="134"/>
                  <a:pt x="126" y="134"/>
                </a:cubicBezTo>
                <a:cubicBezTo>
                  <a:pt x="120" y="130"/>
                  <a:pt x="120" y="130"/>
                  <a:pt x="120" y="130"/>
                </a:cubicBezTo>
                <a:cubicBezTo>
                  <a:pt x="119" y="130"/>
                  <a:pt x="118" y="129"/>
                  <a:pt x="117" y="129"/>
                </a:cubicBezTo>
                <a:cubicBezTo>
                  <a:pt x="116" y="129"/>
                  <a:pt x="115" y="130"/>
                  <a:pt x="115" y="130"/>
                </a:cubicBezTo>
                <a:cubicBezTo>
                  <a:pt x="108" y="135"/>
                  <a:pt x="100" y="138"/>
                  <a:pt x="91" y="140"/>
                </a:cubicBezTo>
                <a:cubicBezTo>
                  <a:pt x="89" y="140"/>
                  <a:pt x="88" y="142"/>
                  <a:pt x="88" y="143"/>
                </a:cubicBezTo>
                <a:cubicBezTo>
                  <a:pt x="86" y="151"/>
                  <a:pt x="86" y="151"/>
                  <a:pt x="86" y="151"/>
                </a:cubicBezTo>
                <a:cubicBezTo>
                  <a:pt x="74" y="151"/>
                  <a:pt x="74" y="151"/>
                  <a:pt x="74" y="151"/>
                </a:cubicBezTo>
                <a:cubicBezTo>
                  <a:pt x="73" y="143"/>
                  <a:pt x="73" y="143"/>
                  <a:pt x="73" y="143"/>
                </a:cubicBezTo>
                <a:cubicBezTo>
                  <a:pt x="72" y="142"/>
                  <a:pt x="71" y="140"/>
                  <a:pt x="69" y="140"/>
                </a:cubicBezTo>
                <a:cubicBezTo>
                  <a:pt x="61" y="138"/>
                  <a:pt x="53" y="135"/>
                  <a:pt x="46" y="130"/>
                </a:cubicBezTo>
                <a:cubicBezTo>
                  <a:pt x="45" y="130"/>
                  <a:pt x="44" y="129"/>
                  <a:pt x="43" y="129"/>
                </a:cubicBezTo>
                <a:cubicBezTo>
                  <a:pt x="42" y="129"/>
                  <a:pt x="41" y="130"/>
                  <a:pt x="41" y="130"/>
                </a:cubicBezTo>
                <a:cubicBezTo>
                  <a:pt x="34" y="134"/>
                  <a:pt x="34" y="134"/>
                  <a:pt x="34" y="134"/>
                </a:cubicBezTo>
                <a:cubicBezTo>
                  <a:pt x="26" y="126"/>
                  <a:pt x="26" y="126"/>
                  <a:pt x="26" y="126"/>
                </a:cubicBezTo>
                <a:cubicBezTo>
                  <a:pt x="30" y="120"/>
                  <a:pt x="30" y="120"/>
                  <a:pt x="30" y="120"/>
                </a:cubicBezTo>
                <a:cubicBezTo>
                  <a:pt x="31" y="118"/>
                  <a:pt x="31" y="116"/>
                  <a:pt x="30" y="115"/>
                </a:cubicBezTo>
                <a:cubicBezTo>
                  <a:pt x="25" y="108"/>
                  <a:pt x="22" y="100"/>
                  <a:pt x="20" y="91"/>
                </a:cubicBezTo>
                <a:cubicBezTo>
                  <a:pt x="20" y="89"/>
                  <a:pt x="18" y="88"/>
                  <a:pt x="17" y="88"/>
                </a:cubicBezTo>
                <a:cubicBezTo>
                  <a:pt x="9" y="86"/>
                  <a:pt x="9" y="86"/>
                  <a:pt x="9" y="86"/>
                </a:cubicBezTo>
                <a:cubicBezTo>
                  <a:pt x="9" y="74"/>
                  <a:pt x="9" y="74"/>
                  <a:pt x="9" y="74"/>
                </a:cubicBezTo>
                <a:cubicBezTo>
                  <a:pt x="17" y="73"/>
                  <a:pt x="17" y="73"/>
                  <a:pt x="17" y="73"/>
                </a:cubicBezTo>
                <a:cubicBezTo>
                  <a:pt x="18" y="72"/>
                  <a:pt x="20" y="71"/>
                  <a:pt x="20" y="69"/>
                </a:cubicBezTo>
                <a:cubicBezTo>
                  <a:pt x="22" y="61"/>
                  <a:pt x="25" y="53"/>
                  <a:pt x="30" y="46"/>
                </a:cubicBezTo>
                <a:cubicBezTo>
                  <a:pt x="31" y="44"/>
                  <a:pt x="31" y="42"/>
                  <a:pt x="30" y="41"/>
                </a:cubicBezTo>
                <a:cubicBezTo>
                  <a:pt x="26" y="34"/>
                  <a:pt x="26" y="34"/>
                  <a:pt x="26" y="34"/>
                </a:cubicBezTo>
                <a:cubicBezTo>
                  <a:pt x="34" y="26"/>
                  <a:pt x="34" y="26"/>
                  <a:pt x="34" y="26"/>
                </a:cubicBezTo>
                <a:cubicBezTo>
                  <a:pt x="41" y="30"/>
                  <a:pt x="41" y="30"/>
                  <a:pt x="41" y="30"/>
                </a:cubicBezTo>
                <a:cubicBezTo>
                  <a:pt x="41" y="30"/>
                  <a:pt x="42" y="31"/>
                  <a:pt x="43" y="31"/>
                </a:cubicBezTo>
                <a:cubicBezTo>
                  <a:pt x="44" y="31"/>
                  <a:pt x="45" y="30"/>
                  <a:pt x="46" y="30"/>
                </a:cubicBezTo>
                <a:cubicBezTo>
                  <a:pt x="53" y="25"/>
                  <a:pt x="61" y="22"/>
                  <a:pt x="69" y="20"/>
                </a:cubicBezTo>
                <a:cubicBezTo>
                  <a:pt x="71" y="20"/>
                  <a:pt x="72" y="19"/>
                  <a:pt x="73" y="17"/>
                </a:cubicBezTo>
                <a:cubicBezTo>
                  <a:pt x="74" y="9"/>
                  <a:pt x="74" y="9"/>
                  <a:pt x="74" y="9"/>
                </a:cubicBezTo>
                <a:cubicBezTo>
                  <a:pt x="86" y="9"/>
                  <a:pt x="86" y="9"/>
                  <a:pt x="86" y="9"/>
                </a:cubicBezTo>
                <a:cubicBezTo>
                  <a:pt x="88" y="17"/>
                  <a:pt x="88" y="17"/>
                  <a:pt x="88" y="17"/>
                </a:cubicBezTo>
                <a:cubicBezTo>
                  <a:pt x="88" y="19"/>
                  <a:pt x="89" y="20"/>
                  <a:pt x="91" y="20"/>
                </a:cubicBezTo>
                <a:cubicBezTo>
                  <a:pt x="100" y="22"/>
                  <a:pt x="108" y="25"/>
                  <a:pt x="115" y="30"/>
                </a:cubicBezTo>
                <a:cubicBezTo>
                  <a:pt x="115" y="30"/>
                  <a:pt x="116" y="31"/>
                  <a:pt x="117" y="31"/>
                </a:cubicBezTo>
                <a:cubicBezTo>
                  <a:pt x="118" y="31"/>
                  <a:pt x="119" y="30"/>
                  <a:pt x="120" y="30"/>
                </a:cubicBezTo>
                <a:cubicBezTo>
                  <a:pt x="126" y="26"/>
                  <a:pt x="126" y="26"/>
                  <a:pt x="126" y="26"/>
                </a:cubicBezTo>
                <a:cubicBezTo>
                  <a:pt x="134" y="34"/>
                  <a:pt x="134" y="34"/>
                  <a:pt x="134" y="34"/>
                </a:cubicBezTo>
                <a:cubicBezTo>
                  <a:pt x="130" y="41"/>
                  <a:pt x="130" y="41"/>
                  <a:pt x="130" y="41"/>
                </a:cubicBezTo>
                <a:cubicBezTo>
                  <a:pt x="129" y="42"/>
                  <a:pt x="129" y="44"/>
                  <a:pt x="130" y="46"/>
                </a:cubicBezTo>
                <a:cubicBezTo>
                  <a:pt x="135" y="53"/>
                  <a:pt x="138" y="61"/>
                  <a:pt x="140" y="69"/>
                </a:cubicBezTo>
                <a:cubicBezTo>
                  <a:pt x="140" y="71"/>
                  <a:pt x="142" y="72"/>
                  <a:pt x="143" y="73"/>
                </a:cubicBezTo>
                <a:cubicBezTo>
                  <a:pt x="151" y="74"/>
                  <a:pt x="151" y="74"/>
                  <a:pt x="151" y="74"/>
                </a:cubicBezTo>
                <a:lnTo>
                  <a:pt x="151" y="86"/>
                </a:lnTo>
                <a:close/>
                <a:moveTo>
                  <a:pt x="80" y="28"/>
                </a:moveTo>
                <a:cubicBezTo>
                  <a:pt x="52" y="28"/>
                  <a:pt x="29" y="52"/>
                  <a:pt x="29" y="80"/>
                </a:cubicBezTo>
                <a:cubicBezTo>
                  <a:pt x="29" y="109"/>
                  <a:pt x="52" y="132"/>
                  <a:pt x="80" y="132"/>
                </a:cubicBezTo>
                <a:cubicBezTo>
                  <a:pt x="109" y="132"/>
                  <a:pt x="132" y="109"/>
                  <a:pt x="132" y="80"/>
                </a:cubicBezTo>
                <a:cubicBezTo>
                  <a:pt x="132" y="52"/>
                  <a:pt x="109" y="28"/>
                  <a:pt x="80" y="28"/>
                </a:cubicBezTo>
                <a:close/>
                <a:moveTo>
                  <a:pt x="80" y="122"/>
                </a:moveTo>
                <a:cubicBezTo>
                  <a:pt x="57" y="122"/>
                  <a:pt x="38" y="103"/>
                  <a:pt x="38" y="80"/>
                </a:cubicBezTo>
                <a:cubicBezTo>
                  <a:pt x="38" y="57"/>
                  <a:pt x="57" y="38"/>
                  <a:pt x="80" y="38"/>
                </a:cubicBezTo>
                <a:cubicBezTo>
                  <a:pt x="104" y="38"/>
                  <a:pt x="122" y="57"/>
                  <a:pt x="122" y="80"/>
                </a:cubicBezTo>
                <a:cubicBezTo>
                  <a:pt x="122" y="103"/>
                  <a:pt x="104" y="122"/>
                  <a:pt x="80" y="122"/>
                </a:cubicBezTo>
                <a:close/>
                <a:moveTo>
                  <a:pt x="80" y="47"/>
                </a:moveTo>
                <a:cubicBezTo>
                  <a:pt x="67" y="47"/>
                  <a:pt x="55" y="55"/>
                  <a:pt x="50" y="67"/>
                </a:cubicBezTo>
                <a:cubicBezTo>
                  <a:pt x="45" y="79"/>
                  <a:pt x="48" y="94"/>
                  <a:pt x="57" y="103"/>
                </a:cubicBezTo>
                <a:cubicBezTo>
                  <a:pt x="63" y="109"/>
                  <a:pt x="72" y="112"/>
                  <a:pt x="80" y="112"/>
                </a:cubicBezTo>
                <a:cubicBezTo>
                  <a:pt x="85" y="112"/>
                  <a:pt x="89" y="112"/>
                  <a:pt x="93" y="110"/>
                </a:cubicBezTo>
                <a:cubicBezTo>
                  <a:pt x="105" y="105"/>
                  <a:pt x="113" y="93"/>
                  <a:pt x="113" y="80"/>
                </a:cubicBezTo>
                <a:cubicBezTo>
                  <a:pt x="113" y="62"/>
                  <a:pt x="98" y="47"/>
                  <a:pt x="80" y="47"/>
                </a:cubicBezTo>
                <a:close/>
                <a:moveTo>
                  <a:pt x="80" y="103"/>
                </a:moveTo>
                <a:cubicBezTo>
                  <a:pt x="71" y="103"/>
                  <a:pt x="62" y="97"/>
                  <a:pt x="59" y="89"/>
                </a:cubicBezTo>
                <a:cubicBezTo>
                  <a:pt x="55" y="80"/>
                  <a:pt x="57" y="70"/>
                  <a:pt x="64" y="63"/>
                </a:cubicBezTo>
                <a:cubicBezTo>
                  <a:pt x="68" y="59"/>
                  <a:pt x="74" y="56"/>
                  <a:pt x="80" y="56"/>
                </a:cubicBezTo>
                <a:cubicBezTo>
                  <a:pt x="83" y="56"/>
                  <a:pt x="86" y="57"/>
                  <a:pt x="89" y="58"/>
                </a:cubicBezTo>
                <a:cubicBezTo>
                  <a:pt x="98" y="62"/>
                  <a:pt x="104" y="70"/>
                  <a:pt x="104" y="80"/>
                </a:cubicBezTo>
                <a:cubicBezTo>
                  <a:pt x="104" y="93"/>
                  <a:pt x="93" y="103"/>
                  <a:pt x="80" y="10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23">
            <a:extLst>
              <a:ext uri="{FF2B5EF4-FFF2-40B4-BE49-F238E27FC236}">
                <a16:creationId xmlns:a16="http://schemas.microsoft.com/office/drawing/2014/main" id="{8B7951D1-B1E4-4543-B8CF-02C3F9769888}"/>
              </a:ext>
            </a:extLst>
          </p:cNvPr>
          <p:cNvSpPr>
            <a:spLocks noEditPoints="1"/>
          </p:cNvSpPr>
          <p:nvPr/>
        </p:nvSpPr>
        <p:spPr bwMode="auto">
          <a:xfrm>
            <a:off x="1473792" y="1910477"/>
            <a:ext cx="371881" cy="371881"/>
          </a:xfrm>
          <a:custGeom>
            <a:avLst/>
            <a:gdLst>
              <a:gd name="T0" fmla="*/ 157 w 160"/>
              <a:gd name="T1" fmla="*/ 27 h 160"/>
              <a:gd name="T2" fmla="*/ 140 w 160"/>
              <a:gd name="T3" fmla="*/ 19 h 160"/>
              <a:gd name="T4" fmla="*/ 136 w 160"/>
              <a:gd name="T5" fmla="*/ 0 h 160"/>
              <a:gd name="T6" fmla="*/ 122 w 160"/>
              <a:gd name="T7" fmla="*/ 12 h 160"/>
              <a:gd name="T8" fmla="*/ 23 w 160"/>
              <a:gd name="T9" fmla="*/ 23 h 160"/>
              <a:gd name="T10" fmla="*/ 23 w 160"/>
              <a:gd name="T11" fmla="*/ 136 h 160"/>
              <a:gd name="T12" fmla="*/ 135 w 160"/>
              <a:gd name="T13" fmla="*/ 136 h 160"/>
              <a:gd name="T14" fmla="*/ 147 w 160"/>
              <a:gd name="T15" fmla="*/ 37 h 160"/>
              <a:gd name="T16" fmla="*/ 131 w 160"/>
              <a:gd name="T17" fmla="*/ 16 h 160"/>
              <a:gd name="T18" fmla="*/ 136 w 160"/>
              <a:gd name="T19" fmla="*/ 28 h 160"/>
              <a:gd name="T20" fmla="*/ 134 w 160"/>
              <a:gd name="T21" fmla="*/ 37 h 160"/>
              <a:gd name="T22" fmla="*/ 122 w 160"/>
              <a:gd name="T23" fmla="*/ 25 h 160"/>
              <a:gd name="T24" fmla="*/ 131 w 160"/>
              <a:gd name="T25" fmla="*/ 80 h 160"/>
              <a:gd name="T26" fmla="*/ 28 w 160"/>
              <a:gd name="T27" fmla="*/ 80 h 160"/>
              <a:gd name="T28" fmla="*/ 79 w 160"/>
              <a:gd name="T29" fmla="*/ 28 h 160"/>
              <a:gd name="T30" fmla="*/ 112 w 160"/>
              <a:gd name="T31" fmla="*/ 40 h 160"/>
              <a:gd name="T32" fmla="*/ 79 w 160"/>
              <a:gd name="T33" fmla="*/ 37 h 160"/>
              <a:gd name="T34" fmla="*/ 49 w 160"/>
              <a:gd name="T35" fmla="*/ 110 h 160"/>
              <a:gd name="T36" fmla="*/ 107 w 160"/>
              <a:gd name="T37" fmla="*/ 112 h 160"/>
              <a:gd name="T38" fmla="*/ 119 w 160"/>
              <a:gd name="T39" fmla="*/ 47 h 160"/>
              <a:gd name="T40" fmla="*/ 79 w 160"/>
              <a:gd name="T41" fmla="*/ 84 h 160"/>
              <a:gd name="T42" fmla="*/ 92 w 160"/>
              <a:gd name="T43" fmla="*/ 74 h 160"/>
              <a:gd name="T44" fmla="*/ 79 w 160"/>
              <a:gd name="T45" fmla="*/ 94 h 160"/>
              <a:gd name="T46" fmla="*/ 79 w 160"/>
              <a:gd name="T47" fmla="*/ 65 h 160"/>
              <a:gd name="T48" fmla="*/ 76 w 160"/>
              <a:gd name="T49" fmla="*/ 76 h 160"/>
              <a:gd name="T50" fmla="*/ 92 w 160"/>
              <a:gd name="T51" fmla="*/ 60 h 160"/>
              <a:gd name="T52" fmla="*/ 56 w 160"/>
              <a:gd name="T53" fmla="*/ 80 h 160"/>
              <a:gd name="T54" fmla="*/ 79 w 160"/>
              <a:gd name="T55" fmla="*/ 103 h 160"/>
              <a:gd name="T56" fmla="*/ 103 w 160"/>
              <a:gd name="T57" fmla="*/ 80 h 160"/>
              <a:gd name="T58" fmla="*/ 106 w 160"/>
              <a:gd name="T59" fmla="*/ 60 h 160"/>
              <a:gd name="T60" fmla="*/ 79 w 160"/>
              <a:gd name="T61" fmla="*/ 113 h 160"/>
              <a:gd name="T62" fmla="*/ 79 w 160"/>
              <a:gd name="T63" fmla="*/ 47 h 160"/>
              <a:gd name="T64" fmla="*/ 92 w 160"/>
              <a:gd name="T65" fmla="*/ 60 h 160"/>
              <a:gd name="T66" fmla="*/ 9 w 160"/>
              <a:gd name="T67" fmla="*/ 80 h 160"/>
              <a:gd name="T68" fmla="*/ 115 w 160"/>
              <a:gd name="T69" fmla="*/ 19 h 160"/>
              <a:gd name="T70" fmla="*/ 112 w 160"/>
              <a:gd name="T71" fmla="*/ 23 h 160"/>
              <a:gd name="T72" fmla="*/ 79 w 160"/>
              <a:gd name="T73" fmla="*/ 19 h 160"/>
              <a:gd name="T74" fmla="*/ 36 w 160"/>
              <a:gd name="T75" fmla="*/ 37 h 160"/>
              <a:gd name="T76" fmla="*/ 36 w 160"/>
              <a:gd name="T77" fmla="*/ 123 h 160"/>
              <a:gd name="T78" fmla="*/ 122 w 160"/>
              <a:gd name="T79" fmla="*/ 123 h 160"/>
              <a:gd name="T80" fmla="*/ 131 w 160"/>
              <a:gd name="T81" fmla="*/ 47 h 160"/>
              <a:gd name="T82" fmla="*/ 139 w 160"/>
              <a:gd name="T83" fmla="*/ 45 h 160"/>
              <a:gd name="T84" fmla="*/ 150 w 160"/>
              <a:gd name="T85"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60">
                <a:moveTo>
                  <a:pt x="147" y="37"/>
                </a:moveTo>
                <a:cubicBezTo>
                  <a:pt x="157" y="27"/>
                  <a:pt x="157" y="27"/>
                  <a:pt x="157" y="27"/>
                </a:cubicBezTo>
                <a:cubicBezTo>
                  <a:pt x="160" y="24"/>
                  <a:pt x="158" y="19"/>
                  <a:pt x="154" y="19"/>
                </a:cubicBezTo>
                <a:cubicBezTo>
                  <a:pt x="140" y="19"/>
                  <a:pt x="140" y="19"/>
                  <a:pt x="140" y="19"/>
                </a:cubicBezTo>
                <a:cubicBezTo>
                  <a:pt x="140" y="4"/>
                  <a:pt x="140" y="4"/>
                  <a:pt x="140" y="4"/>
                </a:cubicBezTo>
                <a:cubicBezTo>
                  <a:pt x="140" y="2"/>
                  <a:pt x="138" y="0"/>
                  <a:pt x="136" y="0"/>
                </a:cubicBezTo>
                <a:cubicBezTo>
                  <a:pt x="134" y="0"/>
                  <a:pt x="133" y="0"/>
                  <a:pt x="132" y="1"/>
                </a:cubicBezTo>
                <a:cubicBezTo>
                  <a:pt x="122" y="12"/>
                  <a:pt x="122" y="12"/>
                  <a:pt x="122" y="12"/>
                </a:cubicBezTo>
                <a:cubicBezTo>
                  <a:pt x="109" y="4"/>
                  <a:pt x="94" y="0"/>
                  <a:pt x="79" y="0"/>
                </a:cubicBezTo>
                <a:cubicBezTo>
                  <a:pt x="58" y="0"/>
                  <a:pt x="38" y="8"/>
                  <a:pt x="23" y="23"/>
                </a:cubicBezTo>
                <a:cubicBezTo>
                  <a:pt x="8" y="38"/>
                  <a:pt x="0" y="59"/>
                  <a:pt x="0" y="80"/>
                </a:cubicBezTo>
                <a:cubicBezTo>
                  <a:pt x="0" y="101"/>
                  <a:pt x="8" y="121"/>
                  <a:pt x="23" y="136"/>
                </a:cubicBezTo>
                <a:cubicBezTo>
                  <a:pt x="38" y="151"/>
                  <a:pt x="58" y="160"/>
                  <a:pt x="79" y="160"/>
                </a:cubicBezTo>
                <a:cubicBezTo>
                  <a:pt x="100" y="160"/>
                  <a:pt x="120" y="151"/>
                  <a:pt x="135" y="136"/>
                </a:cubicBezTo>
                <a:cubicBezTo>
                  <a:pt x="151" y="121"/>
                  <a:pt x="159" y="101"/>
                  <a:pt x="159" y="80"/>
                </a:cubicBezTo>
                <a:cubicBezTo>
                  <a:pt x="159" y="65"/>
                  <a:pt x="155" y="50"/>
                  <a:pt x="147" y="37"/>
                </a:cubicBezTo>
                <a:close/>
                <a:moveTo>
                  <a:pt x="122" y="25"/>
                </a:moveTo>
                <a:cubicBezTo>
                  <a:pt x="131" y="16"/>
                  <a:pt x="131" y="16"/>
                  <a:pt x="131" y="16"/>
                </a:cubicBezTo>
                <a:cubicBezTo>
                  <a:pt x="131" y="23"/>
                  <a:pt x="131" y="23"/>
                  <a:pt x="131" y="23"/>
                </a:cubicBezTo>
                <a:cubicBezTo>
                  <a:pt x="131" y="26"/>
                  <a:pt x="133" y="28"/>
                  <a:pt x="136" y="28"/>
                </a:cubicBezTo>
                <a:cubicBezTo>
                  <a:pt x="143" y="28"/>
                  <a:pt x="143" y="28"/>
                  <a:pt x="143" y="28"/>
                </a:cubicBezTo>
                <a:cubicBezTo>
                  <a:pt x="134" y="37"/>
                  <a:pt x="134" y="37"/>
                  <a:pt x="134" y="37"/>
                </a:cubicBezTo>
                <a:cubicBezTo>
                  <a:pt x="122" y="37"/>
                  <a:pt x="122" y="37"/>
                  <a:pt x="122" y="37"/>
                </a:cubicBezTo>
                <a:lnTo>
                  <a:pt x="122" y="25"/>
                </a:lnTo>
                <a:close/>
                <a:moveTo>
                  <a:pt x="119" y="47"/>
                </a:moveTo>
                <a:cubicBezTo>
                  <a:pt x="127" y="56"/>
                  <a:pt x="131" y="68"/>
                  <a:pt x="131" y="80"/>
                </a:cubicBezTo>
                <a:cubicBezTo>
                  <a:pt x="131" y="108"/>
                  <a:pt x="108" y="131"/>
                  <a:pt x="79" y="131"/>
                </a:cubicBezTo>
                <a:cubicBezTo>
                  <a:pt x="51" y="131"/>
                  <a:pt x="28" y="108"/>
                  <a:pt x="28" y="80"/>
                </a:cubicBezTo>
                <a:cubicBezTo>
                  <a:pt x="28" y="51"/>
                  <a:pt x="51" y="28"/>
                  <a:pt x="79" y="28"/>
                </a:cubicBezTo>
                <a:cubicBezTo>
                  <a:pt x="79" y="28"/>
                  <a:pt x="79" y="28"/>
                  <a:pt x="79" y="28"/>
                </a:cubicBezTo>
                <a:cubicBezTo>
                  <a:pt x="91" y="28"/>
                  <a:pt x="103" y="32"/>
                  <a:pt x="112" y="40"/>
                </a:cubicBezTo>
                <a:cubicBezTo>
                  <a:pt x="112" y="40"/>
                  <a:pt x="112" y="40"/>
                  <a:pt x="112" y="40"/>
                </a:cubicBezTo>
                <a:cubicBezTo>
                  <a:pt x="106" y="47"/>
                  <a:pt x="106" y="47"/>
                  <a:pt x="106" y="47"/>
                </a:cubicBezTo>
                <a:cubicBezTo>
                  <a:pt x="98" y="40"/>
                  <a:pt x="88" y="37"/>
                  <a:pt x="79" y="37"/>
                </a:cubicBezTo>
                <a:cubicBezTo>
                  <a:pt x="67" y="37"/>
                  <a:pt x="56" y="42"/>
                  <a:pt x="47" y="51"/>
                </a:cubicBezTo>
                <a:cubicBezTo>
                  <a:pt x="32" y="68"/>
                  <a:pt x="33" y="94"/>
                  <a:pt x="49" y="110"/>
                </a:cubicBezTo>
                <a:cubicBezTo>
                  <a:pt x="57" y="119"/>
                  <a:pt x="68" y="123"/>
                  <a:pt x="79" y="123"/>
                </a:cubicBezTo>
                <a:cubicBezTo>
                  <a:pt x="89" y="123"/>
                  <a:pt x="99" y="119"/>
                  <a:pt x="107" y="112"/>
                </a:cubicBezTo>
                <a:cubicBezTo>
                  <a:pt x="124" y="97"/>
                  <a:pt x="126" y="71"/>
                  <a:pt x="112" y="53"/>
                </a:cubicBezTo>
                <a:cubicBezTo>
                  <a:pt x="119" y="47"/>
                  <a:pt x="119" y="47"/>
                  <a:pt x="119" y="47"/>
                </a:cubicBezTo>
                <a:close/>
                <a:moveTo>
                  <a:pt x="76" y="83"/>
                </a:moveTo>
                <a:cubicBezTo>
                  <a:pt x="77" y="84"/>
                  <a:pt x="78" y="84"/>
                  <a:pt x="79" y="84"/>
                </a:cubicBezTo>
                <a:cubicBezTo>
                  <a:pt x="80" y="84"/>
                  <a:pt x="82" y="84"/>
                  <a:pt x="83" y="83"/>
                </a:cubicBezTo>
                <a:cubicBezTo>
                  <a:pt x="92" y="74"/>
                  <a:pt x="92" y="74"/>
                  <a:pt x="92" y="74"/>
                </a:cubicBezTo>
                <a:cubicBezTo>
                  <a:pt x="93" y="75"/>
                  <a:pt x="94" y="78"/>
                  <a:pt x="94" y="80"/>
                </a:cubicBezTo>
                <a:cubicBezTo>
                  <a:pt x="94" y="87"/>
                  <a:pt x="87" y="94"/>
                  <a:pt x="79" y="94"/>
                </a:cubicBezTo>
                <a:cubicBezTo>
                  <a:pt x="72" y="94"/>
                  <a:pt x="65" y="87"/>
                  <a:pt x="65" y="80"/>
                </a:cubicBezTo>
                <a:cubicBezTo>
                  <a:pt x="65" y="72"/>
                  <a:pt x="72" y="65"/>
                  <a:pt x="79" y="65"/>
                </a:cubicBezTo>
                <a:cubicBezTo>
                  <a:pt x="81" y="65"/>
                  <a:pt x="84" y="66"/>
                  <a:pt x="85" y="67"/>
                </a:cubicBezTo>
                <a:cubicBezTo>
                  <a:pt x="76" y="76"/>
                  <a:pt x="76" y="76"/>
                  <a:pt x="76" y="76"/>
                </a:cubicBezTo>
                <a:cubicBezTo>
                  <a:pt x="74" y="78"/>
                  <a:pt x="74" y="81"/>
                  <a:pt x="76" y="83"/>
                </a:cubicBezTo>
                <a:close/>
                <a:moveTo>
                  <a:pt x="92" y="60"/>
                </a:moveTo>
                <a:cubicBezTo>
                  <a:pt x="88" y="57"/>
                  <a:pt x="84" y="56"/>
                  <a:pt x="79" y="56"/>
                </a:cubicBezTo>
                <a:cubicBezTo>
                  <a:pt x="66" y="56"/>
                  <a:pt x="56" y="67"/>
                  <a:pt x="56" y="80"/>
                </a:cubicBezTo>
                <a:cubicBezTo>
                  <a:pt x="56" y="86"/>
                  <a:pt x="58" y="92"/>
                  <a:pt x="63" y="96"/>
                </a:cubicBezTo>
                <a:cubicBezTo>
                  <a:pt x="67" y="101"/>
                  <a:pt x="73" y="103"/>
                  <a:pt x="79" y="103"/>
                </a:cubicBezTo>
                <a:cubicBezTo>
                  <a:pt x="85" y="103"/>
                  <a:pt x="91" y="101"/>
                  <a:pt x="96" y="96"/>
                </a:cubicBezTo>
                <a:cubicBezTo>
                  <a:pt x="100" y="92"/>
                  <a:pt x="103" y="86"/>
                  <a:pt x="103" y="80"/>
                </a:cubicBezTo>
                <a:cubicBezTo>
                  <a:pt x="103" y="75"/>
                  <a:pt x="101" y="71"/>
                  <a:pt x="99" y="67"/>
                </a:cubicBezTo>
                <a:cubicBezTo>
                  <a:pt x="106" y="60"/>
                  <a:pt x="106" y="60"/>
                  <a:pt x="106" y="60"/>
                </a:cubicBezTo>
                <a:cubicBezTo>
                  <a:pt x="110" y="66"/>
                  <a:pt x="112" y="73"/>
                  <a:pt x="112" y="80"/>
                </a:cubicBezTo>
                <a:cubicBezTo>
                  <a:pt x="112" y="98"/>
                  <a:pt x="97" y="113"/>
                  <a:pt x="79" y="113"/>
                </a:cubicBezTo>
                <a:cubicBezTo>
                  <a:pt x="61" y="113"/>
                  <a:pt x="46" y="98"/>
                  <a:pt x="46" y="80"/>
                </a:cubicBezTo>
                <a:cubicBezTo>
                  <a:pt x="46" y="62"/>
                  <a:pt x="61" y="47"/>
                  <a:pt x="79" y="47"/>
                </a:cubicBezTo>
                <a:cubicBezTo>
                  <a:pt x="86" y="47"/>
                  <a:pt x="93" y="49"/>
                  <a:pt x="99" y="53"/>
                </a:cubicBezTo>
                <a:lnTo>
                  <a:pt x="92" y="60"/>
                </a:lnTo>
                <a:close/>
                <a:moveTo>
                  <a:pt x="79" y="150"/>
                </a:moveTo>
                <a:cubicBezTo>
                  <a:pt x="41" y="150"/>
                  <a:pt x="9" y="119"/>
                  <a:pt x="9" y="80"/>
                </a:cubicBezTo>
                <a:cubicBezTo>
                  <a:pt x="9" y="41"/>
                  <a:pt x="41" y="9"/>
                  <a:pt x="79" y="9"/>
                </a:cubicBezTo>
                <a:cubicBezTo>
                  <a:pt x="92" y="9"/>
                  <a:pt x="104" y="12"/>
                  <a:pt x="115" y="19"/>
                </a:cubicBezTo>
                <a:cubicBezTo>
                  <a:pt x="114" y="20"/>
                  <a:pt x="114" y="20"/>
                  <a:pt x="114" y="20"/>
                </a:cubicBezTo>
                <a:cubicBezTo>
                  <a:pt x="113" y="21"/>
                  <a:pt x="112" y="22"/>
                  <a:pt x="112" y="23"/>
                </a:cubicBezTo>
                <a:cubicBezTo>
                  <a:pt x="112" y="28"/>
                  <a:pt x="112" y="28"/>
                  <a:pt x="112" y="28"/>
                </a:cubicBezTo>
                <a:cubicBezTo>
                  <a:pt x="102" y="22"/>
                  <a:pt x="91" y="19"/>
                  <a:pt x="79" y="19"/>
                </a:cubicBezTo>
                <a:cubicBezTo>
                  <a:pt x="79" y="19"/>
                  <a:pt x="79" y="19"/>
                  <a:pt x="79" y="19"/>
                </a:cubicBezTo>
                <a:cubicBezTo>
                  <a:pt x="63" y="19"/>
                  <a:pt x="48" y="25"/>
                  <a:pt x="36" y="37"/>
                </a:cubicBezTo>
                <a:cubicBezTo>
                  <a:pt x="25" y="48"/>
                  <a:pt x="18" y="64"/>
                  <a:pt x="18" y="80"/>
                </a:cubicBezTo>
                <a:cubicBezTo>
                  <a:pt x="18" y="96"/>
                  <a:pt x="25" y="111"/>
                  <a:pt x="36" y="123"/>
                </a:cubicBezTo>
                <a:cubicBezTo>
                  <a:pt x="48" y="135"/>
                  <a:pt x="64" y="141"/>
                  <a:pt x="79" y="141"/>
                </a:cubicBezTo>
                <a:cubicBezTo>
                  <a:pt x="95" y="141"/>
                  <a:pt x="110" y="135"/>
                  <a:pt x="122" y="123"/>
                </a:cubicBezTo>
                <a:cubicBezTo>
                  <a:pt x="134" y="111"/>
                  <a:pt x="140" y="96"/>
                  <a:pt x="140" y="80"/>
                </a:cubicBezTo>
                <a:cubicBezTo>
                  <a:pt x="140" y="68"/>
                  <a:pt x="137" y="57"/>
                  <a:pt x="131" y="47"/>
                </a:cubicBezTo>
                <a:cubicBezTo>
                  <a:pt x="136" y="47"/>
                  <a:pt x="136" y="47"/>
                  <a:pt x="136" y="47"/>
                </a:cubicBezTo>
                <a:cubicBezTo>
                  <a:pt x="137" y="47"/>
                  <a:pt x="138" y="46"/>
                  <a:pt x="139" y="45"/>
                </a:cubicBezTo>
                <a:cubicBezTo>
                  <a:pt x="140" y="44"/>
                  <a:pt x="140" y="44"/>
                  <a:pt x="140" y="44"/>
                </a:cubicBezTo>
                <a:cubicBezTo>
                  <a:pt x="146" y="55"/>
                  <a:pt x="150" y="67"/>
                  <a:pt x="150" y="80"/>
                </a:cubicBezTo>
                <a:cubicBezTo>
                  <a:pt x="150" y="119"/>
                  <a:pt x="118" y="150"/>
                  <a:pt x="79" y="15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7">
            <a:extLst>
              <a:ext uri="{FF2B5EF4-FFF2-40B4-BE49-F238E27FC236}">
                <a16:creationId xmlns:a16="http://schemas.microsoft.com/office/drawing/2014/main" id="{B1915930-121F-4898-8173-CF579E238389}"/>
              </a:ext>
            </a:extLst>
          </p:cNvPr>
          <p:cNvSpPr>
            <a:spLocks noEditPoints="1"/>
          </p:cNvSpPr>
          <p:nvPr/>
        </p:nvSpPr>
        <p:spPr bwMode="auto">
          <a:xfrm>
            <a:off x="8128194" y="1910477"/>
            <a:ext cx="371881" cy="371881"/>
          </a:xfrm>
          <a:custGeom>
            <a:avLst/>
            <a:gdLst>
              <a:gd name="T0" fmla="*/ 14 w 160"/>
              <a:gd name="T1" fmla="*/ 0 h 160"/>
              <a:gd name="T2" fmla="*/ 0 w 160"/>
              <a:gd name="T3" fmla="*/ 146 h 160"/>
              <a:gd name="T4" fmla="*/ 146 w 160"/>
              <a:gd name="T5" fmla="*/ 160 h 160"/>
              <a:gd name="T6" fmla="*/ 160 w 160"/>
              <a:gd name="T7" fmla="*/ 14 h 160"/>
              <a:gd name="T8" fmla="*/ 150 w 160"/>
              <a:gd name="T9" fmla="*/ 146 h 160"/>
              <a:gd name="T10" fmla="*/ 14 w 160"/>
              <a:gd name="T11" fmla="*/ 151 h 160"/>
              <a:gd name="T12" fmla="*/ 9 w 160"/>
              <a:gd name="T13" fmla="*/ 132 h 160"/>
              <a:gd name="T14" fmla="*/ 150 w 160"/>
              <a:gd name="T15" fmla="*/ 146 h 160"/>
              <a:gd name="T16" fmla="*/ 9 w 160"/>
              <a:gd name="T17" fmla="*/ 123 h 160"/>
              <a:gd name="T18" fmla="*/ 14 w 160"/>
              <a:gd name="T19" fmla="*/ 9 h 160"/>
              <a:gd name="T20" fmla="*/ 150 w 160"/>
              <a:gd name="T21" fmla="*/ 14 h 160"/>
              <a:gd name="T22" fmla="*/ 47 w 160"/>
              <a:gd name="T23" fmla="*/ 67 h 160"/>
              <a:gd name="T24" fmla="*/ 42 w 160"/>
              <a:gd name="T25" fmla="*/ 19 h 160"/>
              <a:gd name="T26" fmla="*/ 38 w 160"/>
              <a:gd name="T27" fmla="*/ 67 h 160"/>
              <a:gd name="T28" fmla="*/ 38 w 160"/>
              <a:gd name="T29" fmla="*/ 93 h 160"/>
              <a:gd name="T30" fmla="*/ 42 w 160"/>
              <a:gd name="T31" fmla="*/ 113 h 160"/>
              <a:gd name="T32" fmla="*/ 47 w 160"/>
              <a:gd name="T33" fmla="*/ 93 h 160"/>
              <a:gd name="T34" fmla="*/ 47 w 160"/>
              <a:gd name="T35" fmla="*/ 67 h 160"/>
              <a:gd name="T36" fmla="*/ 42 w 160"/>
              <a:gd name="T37" fmla="*/ 84 h 160"/>
              <a:gd name="T38" fmla="*/ 42 w 160"/>
              <a:gd name="T39" fmla="*/ 75 h 160"/>
              <a:gd name="T40" fmla="*/ 84 w 160"/>
              <a:gd name="T41" fmla="*/ 39 h 160"/>
              <a:gd name="T42" fmla="*/ 80 w 160"/>
              <a:gd name="T43" fmla="*/ 19 h 160"/>
              <a:gd name="T44" fmla="*/ 75 w 160"/>
              <a:gd name="T45" fmla="*/ 39 h 160"/>
              <a:gd name="T46" fmla="*/ 75 w 160"/>
              <a:gd name="T47" fmla="*/ 65 h 160"/>
              <a:gd name="T48" fmla="*/ 80 w 160"/>
              <a:gd name="T49" fmla="*/ 113 h 160"/>
              <a:gd name="T50" fmla="*/ 84 w 160"/>
              <a:gd name="T51" fmla="*/ 65 h 160"/>
              <a:gd name="T52" fmla="*/ 84 w 160"/>
              <a:gd name="T53" fmla="*/ 39 h 160"/>
              <a:gd name="T54" fmla="*/ 75 w 160"/>
              <a:gd name="T55" fmla="*/ 52 h 160"/>
              <a:gd name="T56" fmla="*/ 84 w 160"/>
              <a:gd name="T57" fmla="*/ 52 h 160"/>
              <a:gd name="T58" fmla="*/ 122 w 160"/>
              <a:gd name="T59" fmla="*/ 67 h 160"/>
              <a:gd name="T60" fmla="*/ 117 w 160"/>
              <a:gd name="T61" fmla="*/ 19 h 160"/>
              <a:gd name="T62" fmla="*/ 112 w 160"/>
              <a:gd name="T63" fmla="*/ 67 h 160"/>
              <a:gd name="T64" fmla="*/ 112 w 160"/>
              <a:gd name="T65" fmla="*/ 93 h 160"/>
              <a:gd name="T66" fmla="*/ 117 w 160"/>
              <a:gd name="T67" fmla="*/ 113 h 160"/>
              <a:gd name="T68" fmla="*/ 122 w 160"/>
              <a:gd name="T69" fmla="*/ 93 h 160"/>
              <a:gd name="T70" fmla="*/ 122 w 160"/>
              <a:gd name="T71" fmla="*/ 67 h 160"/>
              <a:gd name="T72" fmla="*/ 117 w 160"/>
              <a:gd name="T73" fmla="*/ 84 h 160"/>
              <a:gd name="T74" fmla="*/ 117 w 160"/>
              <a:gd name="T75" fmla="*/ 7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60">
                <a:moveTo>
                  <a:pt x="146" y="0"/>
                </a:moveTo>
                <a:cubicBezTo>
                  <a:pt x="14" y="0"/>
                  <a:pt x="14" y="0"/>
                  <a:pt x="14" y="0"/>
                </a:cubicBezTo>
                <a:cubicBezTo>
                  <a:pt x="6" y="0"/>
                  <a:pt x="0" y="6"/>
                  <a:pt x="0" y="14"/>
                </a:cubicBezTo>
                <a:cubicBezTo>
                  <a:pt x="0" y="146"/>
                  <a:pt x="0" y="146"/>
                  <a:pt x="0" y="146"/>
                </a:cubicBezTo>
                <a:cubicBezTo>
                  <a:pt x="0" y="154"/>
                  <a:pt x="6" y="160"/>
                  <a:pt x="14" y="160"/>
                </a:cubicBezTo>
                <a:cubicBezTo>
                  <a:pt x="146" y="160"/>
                  <a:pt x="146" y="160"/>
                  <a:pt x="146" y="160"/>
                </a:cubicBezTo>
                <a:cubicBezTo>
                  <a:pt x="153" y="160"/>
                  <a:pt x="160" y="154"/>
                  <a:pt x="160" y="146"/>
                </a:cubicBezTo>
                <a:cubicBezTo>
                  <a:pt x="160" y="14"/>
                  <a:pt x="160" y="14"/>
                  <a:pt x="160" y="14"/>
                </a:cubicBezTo>
                <a:cubicBezTo>
                  <a:pt x="160" y="6"/>
                  <a:pt x="153" y="0"/>
                  <a:pt x="146" y="0"/>
                </a:cubicBezTo>
                <a:close/>
                <a:moveTo>
                  <a:pt x="150" y="146"/>
                </a:moveTo>
                <a:cubicBezTo>
                  <a:pt x="150" y="149"/>
                  <a:pt x="148" y="151"/>
                  <a:pt x="146" y="151"/>
                </a:cubicBezTo>
                <a:cubicBezTo>
                  <a:pt x="14" y="151"/>
                  <a:pt x="14" y="151"/>
                  <a:pt x="14" y="151"/>
                </a:cubicBezTo>
                <a:cubicBezTo>
                  <a:pt x="11" y="151"/>
                  <a:pt x="9" y="149"/>
                  <a:pt x="9" y="146"/>
                </a:cubicBezTo>
                <a:cubicBezTo>
                  <a:pt x="9" y="132"/>
                  <a:pt x="9" y="132"/>
                  <a:pt x="9" y="132"/>
                </a:cubicBezTo>
                <a:cubicBezTo>
                  <a:pt x="150" y="132"/>
                  <a:pt x="150" y="132"/>
                  <a:pt x="150" y="132"/>
                </a:cubicBezTo>
                <a:lnTo>
                  <a:pt x="150" y="146"/>
                </a:lnTo>
                <a:close/>
                <a:moveTo>
                  <a:pt x="150" y="123"/>
                </a:moveTo>
                <a:cubicBezTo>
                  <a:pt x="9" y="123"/>
                  <a:pt x="9" y="123"/>
                  <a:pt x="9" y="123"/>
                </a:cubicBezTo>
                <a:cubicBezTo>
                  <a:pt x="9" y="14"/>
                  <a:pt x="9" y="14"/>
                  <a:pt x="9" y="14"/>
                </a:cubicBezTo>
                <a:cubicBezTo>
                  <a:pt x="9" y="12"/>
                  <a:pt x="11" y="9"/>
                  <a:pt x="14" y="9"/>
                </a:cubicBezTo>
                <a:cubicBezTo>
                  <a:pt x="146" y="9"/>
                  <a:pt x="146" y="9"/>
                  <a:pt x="146" y="9"/>
                </a:cubicBezTo>
                <a:cubicBezTo>
                  <a:pt x="148" y="9"/>
                  <a:pt x="150" y="12"/>
                  <a:pt x="150" y="14"/>
                </a:cubicBezTo>
                <a:lnTo>
                  <a:pt x="150" y="123"/>
                </a:lnTo>
                <a:close/>
                <a:moveTo>
                  <a:pt x="47" y="67"/>
                </a:moveTo>
                <a:cubicBezTo>
                  <a:pt x="47" y="23"/>
                  <a:pt x="47" y="23"/>
                  <a:pt x="47" y="23"/>
                </a:cubicBezTo>
                <a:cubicBezTo>
                  <a:pt x="47" y="21"/>
                  <a:pt x="45" y="19"/>
                  <a:pt x="42" y="19"/>
                </a:cubicBezTo>
                <a:cubicBezTo>
                  <a:pt x="40" y="19"/>
                  <a:pt x="38" y="21"/>
                  <a:pt x="38" y="23"/>
                </a:cubicBezTo>
                <a:cubicBezTo>
                  <a:pt x="38" y="67"/>
                  <a:pt x="38" y="67"/>
                  <a:pt x="38" y="67"/>
                </a:cubicBezTo>
                <a:cubicBezTo>
                  <a:pt x="32" y="69"/>
                  <a:pt x="29" y="74"/>
                  <a:pt x="29" y="80"/>
                </a:cubicBezTo>
                <a:cubicBezTo>
                  <a:pt x="29" y="86"/>
                  <a:pt x="32" y="91"/>
                  <a:pt x="38" y="93"/>
                </a:cubicBezTo>
                <a:cubicBezTo>
                  <a:pt x="38" y="108"/>
                  <a:pt x="38" y="108"/>
                  <a:pt x="38" y="108"/>
                </a:cubicBezTo>
                <a:cubicBezTo>
                  <a:pt x="38" y="110"/>
                  <a:pt x="40" y="113"/>
                  <a:pt x="42" y="113"/>
                </a:cubicBezTo>
                <a:cubicBezTo>
                  <a:pt x="45" y="113"/>
                  <a:pt x="47" y="110"/>
                  <a:pt x="47" y="108"/>
                </a:cubicBezTo>
                <a:cubicBezTo>
                  <a:pt x="47" y="93"/>
                  <a:pt x="47" y="93"/>
                  <a:pt x="47" y="93"/>
                </a:cubicBezTo>
                <a:cubicBezTo>
                  <a:pt x="52" y="91"/>
                  <a:pt x="56" y="86"/>
                  <a:pt x="56" y="80"/>
                </a:cubicBezTo>
                <a:cubicBezTo>
                  <a:pt x="56" y="74"/>
                  <a:pt x="52" y="69"/>
                  <a:pt x="47" y="67"/>
                </a:cubicBezTo>
                <a:close/>
                <a:moveTo>
                  <a:pt x="46" y="83"/>
                </a:moveTo>
                <a:cubicBezTo>
                  <a:pt x="45" y="84"/>
                  <a:pt x="44" y="84"/>
                  <a:pt x="42" y="84"/>
                </a:cubicBezTo>
                <a:cubicBezTo>
                  <a:pt x="40" y="84"/>
                  <a:pt x="38" y="83"/>
                  <a:pt x="38" y="80"/>
                </a:cubicBezTo>
                <a:cubicBezTo>
                  <a:pt x="38" y="77"/>
                  <a:pt x="40" y="75"/>
                  <a:pt x="42" y="75"/>
                </a:cubicBezTo>
                <a:cubicBezTo>
                  <a:pt x="46" y="75"/>
                  <a:pt x="48" y="80"/>
                  <a:pt x="46" y="83"/>
                </a:cubicBezTo>
                <a:close/>
                <a:moveTo>
                  <a:pt x="84" y="39"/>
                </a:moveTo>
                <a:cubicBezTo>
                  <a:pt x="84" y="23"/>
                  <a:pt x="84" y="23"/>
                  <a:pt x="84" y="23"/>
                </a:cubicBezTo>
                <a:cubicBezTo>
                  <a:pt x="84" y="21"/>
                  <a:pt x="82" y="19"/>
                  <a:pt x="80" y="19"/>
                </a:cubicBezTo>
                <a:cubicBezTo>
                  <a:pt x="77" y="19"/>
                  <a:pt x="75" y="21"/>
                  <a:pt x="75" y="23"/>
                </a:cubicBezTo>
                <a:cubicBezTo>
                  <a:pt x="75" y="39"/>
                  <a:pt x="75" y="39"/>
                  <a:pt x="75" y="39"/>
                </a:cubicBezTo>
                <a:cubicBezTo>
                  <a:pt x="69" y="41"/>
                  <a:pt x="66" y="46"/>
                  <a:pt x="66" y="52"/>
                </a:cubicBezTo>
                <a:cubicBezTo>
                  <a:pt x="66" y="58"/>
                  <a:pt x="69" y="63"/>
                  <a:pt x="75" y="65"/>
                </a:cubicBezTo>
                <a:cubicBezTo>
                  <a:pt x="75" y="108"/>
                  <a:pt x="75" y="108"/>
                  <a:pt x="75" y="108"/>
                </a:cubicBezTo>
                <a:cubicBezTo>
                  <a:pt x="75" y="110"/>
                  <a:pt x="77" y="113"/>
                  <a:pt x="80" y="113"/>
                </a:cubicBezTo>
                <a:cubicBezTo>
                  <a:pt x="82" y="113"/>
                  <a:pt x="84" y="110"/>
                  <a:pt x="84" y="108"/>
                </a:cubicBezTo>
                <a:cubicBezTo>
                  <a:pt x="84" y="65"/>
                  <a:pt x="84" y="65"/>
                  <a:pt x="84" y="65"/>
                </a:cubicBezTo>
                <a:cubicBezTo>
                  <a:pt x="90" y="63"/>
                  <a:pt x="93" y="58"/>
                  <a:pt x="93" y="52"/>
                </a:cubicBezTo>
                <a:cubicBezTo>
                  <a:pt x="93" y="46"/>
                  <a:pt x="90" y="41"/>
                  <a:pt x="84" y="39"/>
                </a:cubicBezTo>
                <a:close/>
                <a:moveTo>
                  <a:pt x="80" y="56"/>
                </a:moveTo>
                <a:cubicBezTo>
                  <a:pt x="77" y="56"/>
                  <a:pt x="75" y="54"/>
                  <a:pt x="75" y="52"/>
                </a:cubicBezTo>
                <a:cubicBezTo>
                  <a:pt x="75" y="49"/>
                  <a:pt x="77" y="47"/>
                  <a:pt x="80" y="47"/>
                </a:cubicBezTo>
                <a:cubicBezTo>
                  <a:pt x="82" y="47"/>
                  <a:pt x="84" y="49"/>
                  <a:pt x="84" y="52"/>
                </a:cubicBezTo>
                <a:cubicBezTo>
                  <a:pt x="84" y="54"/>
                  <a:pt x="82" y="56"/>
                  <a:pt x="80" y="56"/>
                </a:cubicBezTo>
                <a:close/>
                <a:moveTo>
                  <a:pt x="122" y="67"/>
                </a:moveTo>
                <a:cubicBezTo>
                  <a:pt x="122" y="23"/>
                  <a:pt x="122" y="23"/>
                  <a:pt x="122" y="23"/>
                </a:cubicBezTo>
                <a:cubicBezTo>
                  <a:pt x="122" y="21"/>
                  <a:pt x="120" y="19"/>
                  <a:pt x="117" y="19"/>
                </a:cubicBezTo>
                <a:cubicBezTo>
                  <a:pt x="115" y="19"/>
                  <a:pt x="112" y="21"/>
                  <a:pt x="112" y="23"/>
                </a:cubicBezTo>
                <a:cubicBezTo>
                  <a:pt x="112" y="67"/>
                  <a:pt x="112" y="67"/>
                  <a:pt x="112" y="67"/>
                </a:cubicBezTo>
                <a:cubicBezTo>
                  <a:pt x="107" y="69"/>
                  <a:pt x="103" y="74"/>
                  <a:pt x="103" y="80"/>
                </a:cubicBezTo>
                <a:cubicBezTo>
                  <a:pt x="103" y="86"/>
                  <a:pt x="107" y="91"/>
                  <a:pt x="112" y="93"/>
                </a:cubicBezTo>
                <a:cubicBezTo>
                  <a:pt x="112" y="108"/>
                  <a:pt x="112" y="108"/>
                  <a:pt x="112" y="108"/>
                </a:cubicBezTo>
                <a:cubicBezTo>
                  <a:pt x="112" y="110"/>
                  <a:pt x="115" y="113"/>
                  <a:pt x="117" y="113"/>
                </a:cubicBezTo>
                <a:cubicBezTo>
                  <a:pt x="120" y="113"/>
                  <a:pt x="122" y="110"/>
                  <a:pt x="122" y="108"/>
                </a:cubicBezTo>
                <a:cubicBezTo>
                  <a:pt x="122" y="93"/>
                  <a:pt x="122" y="93"/>
                  <a:pt x="122" y="93"/>
                </a:cubicBezTo>
                <a:cubicBezTo>
                  <a:pt x="128" y="91"/>
                  <a:pt x="131" y="86"/>
                  <a:pt x="131" y="80"/>
                </a:cubicBezTo>
                <a:cubicBezTo>
                  <a:pt x="131" y="74"/>
                  <a:pt x="128" y="69"/>
                  <a:pt x="122" y="67"/>
                </a:cubicBezTo>
                <a:close/>
                <a:moveTo>
                  <a:pt x="121" y="83"/>
                </a:moveTo>
                <a:cubicBezTo>
                  <a:pt x="120" y="84"/>
                  <a:pt x="118" y="84"/>
                  <a:pt x="117" y="84"/>
                </a:cubicBezTo>
                <a:cubicBezTo>
                  <a:pt x="115" y="84"/>
                  <a:pt x="112" y="83"/>
                  <a:pt x="112" y="80"/>
                </a:cubicBezTo>
                <a:cubicBezTo>
                  <a:pt x="112" y="77"/>
                  <a:pt x="115" y="75"/>
                  <a:pt x="117" y="75"/>
                </a:cubicBezTo>
                <a:cubicBezTo>
                  <a:pt x="121" y="75"/>
                  <a:pt x="123" y="80"/>
                  <a:pt x="121"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71">
            <a:extLst>
              <a:ext uri="{FF2B5EF4-FFF2-40B4-BE49-F238E27FC236}">
                <a16:creationId xmlns:a16="http://schemas.microsoft.com/office/drawing/2014/main" id="{95065EF5-62FF-4C57-BEBD-61E9C53FFE45}"/>
              </a:ext>
            </a:extLst>
          </p:cNvPr>
          <p:cNvSpPr>
            <a:spLocks noEditPoints="1"/>
          </p:cNvSpPr>
          <p:nvPr/>
        </p:nvSpPr>
        <p:spPr bwMode="auto">
          <a:xfrm>
            <a:off x="10381191" y="1910477"/>
            <a:ext cx="302154" cy="371881"/>
          </a:xfrm>
          <a:custGeom>
            <a:avLst/>
            <a:gdLst>
              <a:gd name="T0" fmla="*/ 118 w 130"/>
              <a:gd name="T1" fmla="*/ 96 h 160"/>
              <a:gd name="T2" fmla="*/ 88 w 130"/>
              <a:gd name="T3" fmla="*/ 79 h 160"/>
              <a:gd name="T4" fmla="*/ 97 w 130"/>
              <a:gd name="T5" fmla="*/ 52 h 160"/>
              <a:gd name="T6" fmla="*/ 93 w 130"/>
              <a:gd name="T7" fmla="*/ 17 h 160"/>
              <a:gd name="T8" fmla="*/ 65 w 130"/>
              <a:gd name="T9" fmla="*/ 0 h 160"/>
              <a:gd name="T10" fmla="*/ 32 w 130"/>
              <a:gd name="T11" fmla="*/ 33 h 160"/>
              <a:gd name="T12" fmla="*/ 42 w 130"/>
              <a:gd name="T13" fmla="*/ 76 h 160"/>
              <a:gd name="T14" fmla="*/ 29 w 130"/>
              <a:gd name="T15" fmla="*/ 91 h 160"/>
              <a:gd name="T16" fmla="*/ 12 w 130"/>
              <a:gd name="T17" fmla="*/ 96 h 160"/>
              <a:gd name="T18" fmla="*/ 10 w 130"/>
              <a:gd name="T19" fmla="*/ 156 h 160"/>
              <a:gd name="T20" fmla="*/ 15 w 130"/>
              <a:gd name="T21" fmla="*/ 160 h 160"/>
              <a:gd name="T22" fmla="*/ 115 w 130"/>
              <a:gd name="T23" fmla="*/ 160 h 160"/>
              <a:gd name="T24" fmla="*/ 128 w 130"/>
              <a:gd name="T25" fmla="*/ 114 h 160"/>
              <a:gd name="T26" fmla="*/ 91 w 130"/>
              <a:gd name="T27" fmla="*/ 95 h 160"/>
              <a:gd name="T28" fmla="*/ 71 w 130"/>
              <a:gd name="T29" fmla="*/ 108 h 160"/>
              <a:gd name="T30" fmla="*/ 91 w 130"/>
              <a:gd name="T31" fmla="*/ 95 h 160"/>
              <a:gd name="T32" fmla="*/ 83 w 130"/>
              <a:gd name="T33" fmla="*/ 19 h 160"/>
              <a:gd name="T34" fmla="*/ 42 w 130"/>
              <a:gd name="T35" fmla="*/ 28 h 160"/>
              <a:gd name="T36" fmla="*/ 41 w 130"/>
              <a:gd name="T37" fmla="*/ 52 h 160"/>
              <a:gd name="T38" fmla="*/ 65 w 130"/>
              <a:gd name="T39" fmla="*/ 38 h 160"/>
              <a:gd name="T40" fmla="*/ 88 w 130"/>
              <a:gd name="T41" fmla="*/ 33 h 160"/>
              <a:gd name="T42" fmla="*/ 65 w 130"/>
              <a:gd name="T43" fmla="*/ 76 h 160"/>
              <a:gd name="T44" fmla="*/ 45 w 130"/>
              <a:gd name="T45" fmla="*/ 88 h 160"/>
              <a:gd name="T46" fmla="*/ 51 w 130"/>
              <a:gd name="T47" fmla="*/ 115 h 160"/>
              <a:gd name="T48" fmla="*/ 45 w 130"/>
              <a:gd name="T49" fmla="*/ 88 h 160"/>
              <a:gd name="T50" fmla="*/ 19 w 130"/>
              <a:gd name="T51" fmla="*/ 151 h 160"/>
              <a:gd name="T52" fmla="*/ 11 w 130"/>
              <a:gd name="T53" fmla="*/ 112 h 160"/>
              <a:gd name="T54" fmla="*/ 30 w 130"/>
              <a:gd name="T55" fmla="*/ 100 h 160"/>
              <a:gd name="T56" fmla="*/ 50 w 130"/>
              <a:gd name="T57" fmla="*/ 127 h 160"/>
              <a:gd name="T58" fmla="*/ 54 w 130"/>
              <a:gd name="T59" fmla="*/ 126 h 160"/>
              <a:gd name="T60" fmla="*/ 60 w 130"/>
              <a:gd name="T61" fmla="*/ 151 h 160"/>
              <a:gd name="T62" fmla="*/ 65 w 130"/>
              <a:gd name="T63" fmla="*/ 85 h 160"/>
              <a:gd name="T64" fmla="*/ 65 w 130"/>
              <a:gd name="T65" fmla="*/ 100 h 160"/>
              <a:gd name="T66" fmla="*/ 119 w 130"/>
              <a:gd name="T67" fmla="*/ 112 h 160"/>
              <a:gd name="T68" fmla="*/ 111 w 130"/>
              <a:gd name="T69" fmla="*/ 151 h 160"/>
              <a:gd name="T70" fmla="*/ 69 w 130"/>
              <a:gd name="T71" fmla="*/ 120 h 160"/>
              <a:gd name="T72" fmla="*/ 79 w 130"/>
              <a:gd name="T73" fmla="*/ 127 h 160"/>
              <a:gd name="T74" fmla="*/ 83 w 130"/>
              <a:gd name="T75" fmla="*/ 125 h 160"/>
              <a:gd name="T76" fmla="*/ 115 w 130"/>
              <a:gd name="T77" fmla="*/ 105 h 160"/>
              <a:gd name="T78" fmla="*/ 102 w 130"/>
              <a:gd name="T79" fmla="*/ 132 h 160"/>
              <a:gd name="T80" fmla="*/ 88 w 130"/>
              <a:gd name="T81" fmla="*/ 137 h 160"/>
              <a:gd name="T82" fmla="*/ 102 w 130"/>
              <a:gd name="T83" fmla="*/ 141 h 160"/>
              <a:gd name="T84" fmla="*/ 102 w 130"/>
              <a:gd name="T85" fmla="*/ 1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60">
                <a:moveTo>
                  <a:pt x="118" y="96"/>
                </a:moveTo>
                <a:cubicBezTo>
                  <a:pt x="118" y="96"/>
                  <a:pt x="118" y="96"/>
                  <a:pt x="118" y="96"/>
                </a:cubicBezTo>
                <a:cubicBezTo>
                  <a:pt x="100" y="91"/>
                  <a:pt x="100" y="91"/>
                  <a:pt x="100" y="91"/>
                </a:cubicBezTo>
                <a:cubicBezTo>
                  <a:pt x="88" y="79"/>
                  <a:pt x="88" y="79"/>
                  <a:pt x="88" y="79"/>
                </a:cubicBezTo>
                <a:cubicBezTo>
                  <a:pt x="88" y="75"/>
                  <a:pt x="88" y="75"/>
                  <a:pt x="88" y="75"/>
                </a:cubicBezTo>
                <a:cubicBezTo>
                  <a:pt x="94" y="69"/>
                  <a:pt x="97" y="61"/>
                  <a:pt x="97" y="52"/>
                </a:cubicBezTo>
                <a:cubicBezTo>
                  <a:pt x="97" y="33"/>
                  <a:pt x="97" y="33"/>
                  <a:pt x="97" y="33"/>
                </a:cubicBezTo>
                <a:cubicBezTo>
                  <a:pt x="97" y="27"/>
                  <a:pt x="96" y="22"/>
                  <a:pt x="93" y="17"/>
                </a:cubicBezTo>
                <a:cubicBezTo>
                  <a:pt x="93" y="17"/>
                  <a:pt x="93" y="16"/>
                  <a:pt x="93" y="16"/>
                </a:cubicBezTo>
                <a:cubicBezTo>
                  <a:pt x="87" y="6"/>
                  <a:pt x="76" y="0"/>
                  <a:pt x="65" y="0"/>
                </a:cubicBezTo>
                <a:cubicBezTo>
                  <a:pt x="62" y="0"/>
                  <a:pt x="59" y="0"/>
                  <a:pt x="56" y="1"/>
                </a:cubicBezTo>
                <a:cubicBezTo>
                  <a:pt x="42" y="5"/>
                  <a:pt x="32" y="18"/>
                  <a:pt x="32" y="33"/>
                </a:cubicBezTo>
                <a:cubicBezTo>
                  <a:pt x="32" y="52"/>
                  <a:pt x="32" y="52"/>
                  <a:pt x="32" y="52"/>
                </a:cubicBezTo>
                <a:cubicBezTo>
                  <a:pt x="32" y="61"/>
                  <a:pt x="35" y="69"/>
                  <a:pt x="42" y="76"/>
                </a:cubicBezTo>
                <a:cubicBezTo>
                  <a:pt x="42" y="79"/>
                  <a:pt x="42" y="79"/>
                  <a:pt x="42" y="79"/>
                </a:cubicBezTo>
                <a:cubicBezTo>
                  <a:pt x="29" y="91"/>
                  <a:pt x="29" y="91"/>
                  <a:pt x="29" y="91"/>
                </a:cubicBezTo>
                <a:cubicBezTo>
                  <a:pt x="12" y="96"/>
                  <a:pt x="12" y="96"/>
                  <a:pt x="12" y="96"/>
                </a:cubicBezTo>
                <a:cubicBezTo>
                  <a:pt x="12" y="96"/>
                  <a:pt x="12" y="96"/>
                  <a:pt x="12" y="96"/>
                </a:cubicBezTo>
                <a:cubicBezTo>
                  <a:pt x="4" y="98"/>
                  <a:pt x="0" y="106"/>
                  <a:pt x="2" y="114"/>
                </a:cubicBezTo>
                <a:cubicBezTo>
                  <a:pt x="10" y="156"/>
                  <a:pt x="10" y="156"/>
                  <a:pt x="10" y="156"/>
                </a:cubicBezTo>
                <a:cubicBezTo>
                  <a:pt x="11" y="159"/>
                  <a:pt x="13" y="160"/>
                  <a:pt x="15" y="160"/>
                </a:cubicBezTo>
                <a:cubicBezTo>
                  <a:pt x="15" y="160"/>
                  <a:pt x="15" y="160"/>
                  <a:pt x="15" y="160"/>
                </a:cubicBezTo>
                <a:cubicBezTo>
                  <a:pt x="15" y="160"/>
                  <a:pt x="15" y="160"/>
                  <a:pt x="16" y="160"/>
                </a:cubicBezTo>
                <a:cubicBezTo>
                  <a:pt x="115" y="160"/>
                  <a:pt x="115" y="160"/>
                  <a:pt x="115" y="160"/>
                </a:cubicBezTo>
                <a:cubicBezTo>
                  <a:pt x="117" y="160"/>
                  <a:pt x="119" y="159"/>
                  <a:pt x="119" y="156"/>
                </a:cubicBezTo>
                <a:cubicBezTo>
                  <a:pt x="128" y="114"/>
                  <a:pt x="128" y="114"/>
                  <a:pt x="128" y="114"/>
                </a:cubicBezTo>
                <a:cubicBezTo>
                  <a:pt x="130" y="106"/>
                  <a:pt x="125" y="98"/>
                  <a:pt x="118" y="96"/>
                </a:cubicBezTo>
                <a:close/>
                <a:moveTo>
                  <a:pt x="91" y="95"/>
                </a:moveTo>
                <a:cubicBezTo>
                  <a:pt x="78" y="115"/>
                  <a:pt x="78" y="115"/>
                  <a:pt x="78" y="115"/>
                </a:cubicBezTo>
                <a:cubicBezTo>
                  <a:pt x="71" y="108"/>
                  <a:pt x="71" y="108"/>
                  <a:pt x="71" y="108"/>
                </a:cubicBezTo>
                <a:cubicBezTo>
                  <a:pt x="84" y="88"/>
                  <a:pt x="84" y="88"/>
                  <a:pt x="84" y="88"/>
                </a:cubicBezTo>
                <a:lnTo>
                  <a:pt x="91" y="95"/>
                </a:lnTo>
                <a:close/>
                <a:moveTo>
                  <a:pt x="65" y="9"/>
                </a:moveTo>
                <a:cubicBezTo>
                  <a:pt x="72" y="9"/>
                  <a:pt x="79" y="13"/>
                  <a:pt x="83" y="19"/>
                </a:cubicBezTo>
                <a:cubicBezTo>
                  <a:pt x="79" y="25"/>
                  <a:pt x="72" y="28"/>
                  <a:pt x="65" y="28"/>
                </a:cubicBezTo>
                <a:cubicBezTo>
                  <a:pt x="42" y="28"/>
                  <a:pt x="42" y="28"/>
                  <a:pt x="42" y="28"/>
                </a:cubicBezTo>
                <a:cubicBezTo>
                  <a:pt x="44" y="17"/>
                  <a:pt x="54" y="9"/>
                  <a:pt x="65" y="9"/>
                </a:cubicBezTo>
                <a:close/>
                <a:moveTo>
                  <a:pt x="41" y="52"/>
                </a:moveTo>
                <a:cubicBezTo>
                  <a:pt x="41" y="38"/>
                  <a:pt x="41" y="38"/>
                  <a:pt x="41" y="38"/>
                </a:cubicBezTo>
                <a:cubicBezTo>
                  <a:pt x="65" y="38"/>
                  <a:pt x="65" y="38"/>
                  <a:pt x="65" y="38"/>
                </a:cubicBezTo>
                <a:cubicBezTo>
                  <a:pt x="73" y="38"/>
                  <a:pt x="82" y="34"/>
                  <a:pt x="88" y="28"/>
                </a:cubicBezTo>
                <a:cubicBezTo>
                  <a:pt x="88" y="30"/>
                  <a:pt x="88" y="31"/>
                  <a:pt x="88" y="33"/>
                </a:cubicBezTo>
                <a:cubicBezTo>
                  <a:pt x="88" y="52"/>
                  <a:pt x="88" y="52"/>
                  <a:pt x="88" y="52"/>
                </a:cubicBezTo>
                <a:cubicBezTo>
                  <a:pt x="88" y="65"/>
                  <a:pt x="78" y="76"/>
                  <a:pt x="65" y="76"/>
                </a:cubicBezTo>
                <a:cubicBezTo>
                  <a:pt x="52" y="76"/>
                  <a:pt x="41" y="65"/>
                  <a:pt x="41" y="52"/>
                </a:cubicBezTo>
                <a:close/>
                <a:moveTo>
                  <a:pt x="45" y="88"/>
                </a:moveTo>
                <a:cubicBezTo>
                  <a:pt x="59" y="108"/>
                  <a:pt x="59" y="108"/>
                  <a:pt x="59" y="108"/>
                </a:cubicBezTo>
                <a:cubicBezTo>
                  <a:pt x="51" y="115"/>
                  <a:pt x="51" y="115"/>
                  <a:pt x="51" y="115"/>
                </a:cubicBezTo>
                <a:cubicBezTo>
                  <a:pt x="38" y="95"/>
                  <a:pt x="38" y="95"/>
                  <a:pt x="38" y="95"/>
                </a:cubicBezTo>
                <a:lnTo>
                  <a:pt x="45" y="88"/>
                </a:lnTo>
                <a:close/>
                <a:moveTo>
                  <a:pt x="60" y="151"/>
                </a:moveTo>
                <a:cubicBezTo>
                  <a:pt x="19" y="151"/>
                  <a:pt x="19" y="151"/>
                  <a:pt x="19" y="151"/>
                </a:cubicBezTo>
                <a:cubicBezTo>
                  <a:pt x="11" y="112"/>
                  <a:pt x="11" y="112"/>
                  <a:pt x="11" y="112"/>
                </a:cubicBezTo>
                <a:cubicBezTo>
                  <a:pt x="11" y="112"/>
                  <a:pt x="11" y="112"/>
                  <a:pt x="11" y="112"/>
                </a:cubicBezTo>
                <a:cubicBezTo>
                  <a:pt x="10" y="109"/>
                  <a:pt x="12" y="106"/>
                  <a:pt x="15" y="105"/>
                </a:cubicBezTo>
                <a:cubicBezTo>
                  <a:pt x="30" y="100"/>
                  <a:pt x="30" y="100"/>
                  <a:pt x="30" y="100"/>
                </a:cubicBezTo>
                <a:cubicBezTo>
                  <a:pt x="47" y="125"/>
                  <a:pt x="47" y="125"/>
                  <a:pt x="47" y="125"/>
                </a:cubicBezTo>
                <a:cubicBezTo>
                  <a:pt x="48" y="126"/>
                  <a:pt x="49" y="127"/>
                  <a:pt x="50" y="127"/>
                </a:cubicBezTo>
                <a:cubicBezTo>
                  <a:pt x="50" y="127"/>
                  <a:pt x="51" y="127"/>
                  <a:pt x="51" y="127"/>
                </a:cubicBezTo>
                <a:cubicBezTo>
                  <a:pt x="52" y="127"/>
                  <a:pt x="53" y="127"/>
                  <a:pt x="54" y="126"/>
                </a:cubicBezTo>
                <a:cubicBezTo>
                  <a:pt x="60" y="120"/>
                  <a:pt x="60" y="120"/>
                  <a:pt x="60" y="120"/>
                </a:cubicBezTo>
                <a:lnTo>
                  <a:pt x="60" y="151"/>
                </a:lnTo>
                <a:close/>
                <a:moveTo>
                  <a:pt x="54" y="83"/>
                </a:moveTo>
                <a:cubicBezTo>
                  <a:pt x="57" y="84"/>
                  <a:pt x="61" y="85"/>
                  <a:pt x="65" y="85"/>
                </a:cubicBezTo>
                <a:cubicBezTo>
                  <a:pt x="69" y="85"/>
                  <a:pt x="72" y="84"/>
                  <a:pt x="76" y="83"/>
                </a:cubicBezTo>
                <a:cubicBezTo>
                  <a:pt x="65" y="100"/>
                  <a:pt x="65" y="100"/>
                  <a:pt x="65" y="100"/>
                </a:cubicBezTo>
                <a:lnTo>
                  <a:pt x="54" y="83"/>
                </a:lnTo>
                <a:close/>
                <a:moveTo>
                  <a:pt x="119" y="112"/>
                </a:moveTo>
                <a:cubicBezTo>
                  <a:pt x="119" y="112"/>
                  <a:pt x="119" y="112"/>
                  <a:pt x="119" y="112"/>
                </a:cubicBezTo>
                <a:cubicBezTo>
                  <a:pt x="111" y="151"/>
                  <a:pt x="111" y="151"/>
                  <a:pt x="111" y="151"/>
                </a:cubicBezTo>
                <a:cubicBezTo>
                  <a:pt x="69" y="151"/>
                  <a:pt x="69" y="151"/>
                  <a:pt x="69" y="151"/>
                </a:cubicBezTo>
                <a:cubicBezTo>
                  <a:pt x="69" y="120"/>
                  <a:pt x="69" y="120"/>
                  <a:pt x="69" y="120"/>
                </a:cubicBezTo>
                <a:cubicBezTo>
                  <a:pt x="75" y="126"/>
                  <a:pt x="75" y="126"/>
                  <a:pt x="75" y="126"/>
                </a:cubicBezTo>
                <a:cubicBezTo>
                  <a:pt x="76" y="127"/>
                  <a:pt x="78" y="127"/>
                  <a:pt x="79" y="127"/>
                </a:cubicBezTo>
                <a:cubicBezTo>
                  <a:pt x="79" y="127"/>
                  <a:pt x="79" y="127"/>
                  <a:pt x="79" y="127"/>
                </a:cubicBezTo>
                <a:cubicBezTo>
                  <a:pt x="81" y="127"/>
                  <a:pt x="82" y="126"/>
                  <a:pt x="83" y="125"/>
                </a:cubicBezTo>
                <a:cubicBezTo>
                  <a:pt x="99" y="100"/>
                  <a:pt x="99" y="100"/>
                  <a:pt x="99" y="100"/>
                </a:cubicBezTo>
                <a:cubicBezTo>
                  <a:pt x="115" y="105"/>
                  <a:pt x="115" y="105"/>
                  <a:pt x="115" y="105"/>
                </a:cubicBezTo>
                <a:cubicBezTo>
                  <a:pt x="118" y="106"/>
                  <a:pt x="120" y="109"/>
                  <a:pt x="119" y="112"/>
                </a:cubicBezTo>
                <a:close/>
                <a:moveTo>
                  <a:pt x="102" y="132"/>
                </a:moveTo>
                <a:cubicBezTo>
                  <a:pt x="93" y="132"/>
                  <a:pt x="93" y="132"/>
                  <a:pt x="93" y="132"/>
                </a:cubicBezTo>
                <a:cubicBezTo>
                  <a:pt x="90" y="132"/>
                  <a:pt x="88" y="134"/>
                  <a:pt x="88" y="137"/>
                </a:cubicBezTo>
                <a:cubicBezTo>
                  <a:pt x="88" y="139"/>
                  <a:pt x="90" y="141"/>
                  <a:pt x="93" y="141"/>
                </a:cubicBezTo>
                <a:cubicBezTo>
                  <a:pt x="102" y="141"/>
                  <a:pt x="102" y="141"/>
                  <a:pt x="102" y="141"/>
                </a:cubicBezTo>
                <a:cubicBezTo>
                  <a:pt x="105" y="141"/>
                  <a:pt x="107" y="139"/>
                  <a:pt x="107" y="137"/>
                </a:cubicBezTo>
                <a:cubicBezTo>
                  <a:pt x="107" y="134"/>
                  <a:pt x="105" y="132"/>
                  <a:pt x="102" y="13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78">
            <a:extLst>
              <a:ext uri="{FF2B5EF4-FFF2-40B4-BE49-F238E27FC236}">
                <a16:creationId xmlns:a16="http://schemas.microsoft.com/office/drawing/2014/main" id="{D03CA305-069E-4C17-810F-C9E623E9B100}"/>
              </a:ext>
            </a:extLst>
          </p:cNvPr>
          <p:cNvSpPr>
            <a:spLocks noEditPoints="1"/>
          </p:cNvSpPr>
          <p:nvPr/>
        </p:nvSpPr>
        <p:spPr bwMode="auto">
          <a:xfrm>
            <a:off x="5911222" y="1910477"/>
            <a:ext cx="369557" cy="371881"/>
          </a:xfrm>
          <a:custGeom>
            <a:avLst/>
            <a:gdLst>
              <a:gd name="T0" fmla="*/ 136 w 159"/>
              <a:gd name="T1" fmla="*/ 24 h 160"/>
              <a:gd name="T2" fmla="*/ 79 w 159"/>
              <a:gd name="T3" fmla="*/ 0 h 160"/>
              <a:gd name="T4" fmla="*/ 23 w 159"/>
              <a:gd name="T5" fmla="*/ 24 h 160"/>
              <a:gd name="T6" fmla="*/ 0 w 159"/>
              <a:gd name="T7" fmla="*/ 80 h 160"/>
              <a:gd name="T8" fmla="*/ 23 w 159"/>
              <a:gd name="T9" fmla="*/ 137 h 160"/>
              <a:gd name="T10" fmla="*/ 79 w 159"/>
              <a:gd name="T11" fmla="*/ 160 h 160"/>
              <a:gd name="T12" fmla="*/ 136 w 159"/>
              <a:gd name="T13" fmla="*/ 137 h 160"/>
              <a:gd name="T14" fmla="*/ 159 w 159"/>
              <a:gd name="T15" fmla="*/ 80 h 160"/>
              <a:gd name="T16" fmla="*/ 136 w 159"/>
              <a:gd name="T17" fmla="*/ 24 h 160"/>
              <a:gd name="T18" fmla="*/ 129 w 159"/>
              <a:gd name="T19" fmla="*/ 130 h 160"/>
              <a:gd name="T20" fmla="*/ 79 w 159"/>
              <a:gd name="T21" fmla="*/ 151 h 160"/>
              <a:gd name="T22" fmla="*/ 30 w 159"/>
              <a:gd name="T23" fmla="*/ 130 h 160"/>
              <a:gd name="T24" fmla="*/ 30 w 159"/>
              <a:gd name="T25" fmla="*/ 31 h 160"/>
              <a:gd name="T26" fmla="*/ 79 w 159"/>
              <a:gd name="T27" fmla="*/ 10 h 160"/>
              <a:gd name="T28" fmla="*/ 129 w 159"/>
              <a:gd name="T29" fmla="*/ 31 h 160"/>
              <a:gd name="T30" fmla="*/ 129 w 159"/>
              <a:gd name="T31" fmla="*/ 130 h 160"/>
              <a:gd name="T32" fmla="*/ 105 w 159"/>
              <a:gd name="T33" fmla="*/ 50 h 160"/>
              <a:gd name="T34" fmla="*/ 95 w 159"/>
              <a:gd name="T35" fmla="*/ 54 h 160"/>
              <a:gd name="T36" fmla="*/ 95 w 159"/>
              <a:gd name="T37" fmla="*/ 54 h 160"/>
              <a:gd name="T38" fmla="*/ 73 w 159"/>
              <a:gd name="T39" fmla="*/ 77 h 160"/>
              <a:gd name="T40" fmla="*/ 64 w 159"/>
              <a:gd name="T41" fmla="*/ 68 h 160"/>
              <a:gd name="T42" fmla="*/ 53 w 159"/>
              <a:gd name="T43" fmla="*/ 63 h 160"/>
              <a:gd name="T44" fmla="*/ 43 w 159"/>
              <a:gd name="T45" fmla="*/ 67 h 160"/>
              <a:gd name="T46" fmla="*/ 44 w 159"/>
              <a:gd name="T47" fmla="*/ 88 h 160"/>
              <a:gd name="T48" fmla="*/ 63 w 159"/>
              <a:gd name="T49" fmla="*/ 107 h 160"/>
              <a:gd name="T50" fmla="*/ 73 w 159"/>
              <a:gd name="T51" fmla="*/ 111 h 160"/>
              <a:gd name="T52" fmla="*/ 73 w 159"/>
              <a:gd name="T53" fmla="*/ 111 h 160"/>
              <a:gd name="T54" fmla="*/ 83 w 159"/>
              <a:gd name="T55" fmla="*/ 107 h 160"/>
              <a:gd name="T56" fmla="*/ 115 w 159"/>
              <a:gd name="T57" fmla="*/ 74 h 160"/>
              <a:gd name="T58" fmla="*/ 115 w 159"/>
              <a:gd name="T59" fmla="*/ 54 h 160"/>
              <a:gd name="T60" fmla="*/ 105 w 159"/>
              <a:gd name="T61" fmla="*/ 50 h 160"/>
              <a:gd name="T62" fmla="*/ 108 w 159"/>
              <a:gd name="T63" fmla="*/ 67 h 160"/>
              <a:gd name="T64" fmla="*/ 76 w 159"/>
              <a:gd name="T65" fmla="*/ 100 h 160"/>
              <a:gd name="T66" fmla="*/ 73 w 159"/>
              <a:gd name="T67" fmla="*/ 101 h 160"/>
              <a:gd name="T68" fmla="*/ 69 w 159"/>
              <a:gd name="T69" fmla="*/ 100 h 160"/>
              <a:gd name="T70" fmla="*/ 50 w 159"/>
              <a:gd name="T71" fmla="*/ 81 h 160"/>
              <a:gd name="T72" fmla="*/ 50 w 159"/>
              <a:gd name="T73" fmla="*/ 74 h 160"/>
              <a:gd name="T74" fmla="*/ 54 w 159"/>
              <a:gd name="T75" fmla="*/ 73 h 160"/>
              <a:gd name="T76" fmla="*/ 57 w 159"/>
              <a:gd name="T77" fmla="*/ 74 h 160"/>
              <a:gd name="T78" fmla="*/ 69 w 159"/>
              <a:gd name="T79" fmla="*/ 86 h 160"/>
              <a:gd name="T80" fmla="*/ 69 w 159"/>
              <a:gd name="T81" fmla="*/ 87 h 160"/>
              <a:gd name="T82" fmla="*/ 69 w 159"/>
              <a:gd name="T83" fmla="*/ 87 h 160"/>
              <a:gd name="T84" fmla="*/ 73 w 159"/>
              <a:gd name="T85" fmla="*/ 88 h 160"/>
              <a:gd name="T86" fmla="*/ 76 w 159"/>
              <a:gd name="T87" fmla="*/ 87 h 160"/>
              <a:gd name="T88" fmla="*/ 102 w 159"/>
              <a:gd name="T89" fmla="*/ 61 h 160"/>
              <a:gd name="T90" fmla="*/ 105 w 159"/>
              <a:gd name="T91" fmla="*/ 59 h 160"/>
              <a:gd name="T92" fmla="*/ 108 w 159"/>
              <a:gd name="T93" fmla="*/ 61 h 160"/>
              <a:gd name="T94" fmla="*/ 108 w 159"/>
              <a:gd name="T95"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 h="160">
                <a:moveTo>
                  <a:pt x="136" y="24"/>
                </a:moveTo>
                <a:cubicBezTo>
                  <a:pt x="120" y="9"/>
                  <a:pt x="100" y="0"/>
                  <a:pt x="79" y="0"/>
                </a:cubicBezTo>
                <a:cubicBezTo>
                  <a:pt x="58" y="0"/>
                  <a:pt x="39" y="9"/>
                  <a:pt x="23" y="24"/>
                </a:cubicBezTo>
                <a:cubicBezTo>
                  <a:pt x="8" y="39"/>
                  <a:pt x="0" y="59"/>
                  <a:pt x="0" y="80"/>
                </a:cubicBezTo>
                <a:cubicBezTo>
                  <a:pt x="0" y="101"/>
                  <a:pt x="8" y="121"/>
                  <a:pt x="23" y="137"/>
                </a:cubicBezTo>
                <a:cubicBezTo>
                  <a:pt x="39" y="152"/>
                  <a:pt x="58" y="160"/>
                  <a:pt x="79" y="160"/>
                </a:cubicBezTo>
                <a:cubicBezTo>
                  <a:pt x="100" y="160"/>
                  <a:pt x="120" y="152"/>
                  <a:pt x="136" y="137"/>
                </a:cubicBezTo>
                <a:cubicBezTo>
                  <a:pt x="151" y="121"/>
                  <a:pt x="159" y="101"/>
                  <a:pt x="159" y="80"/>
                </a:cubicBezTo>
                <a:cubicBezTo>
                  <a:pt x="159" y="59"/>
                  <a:pt x="151" y="39"/>
                  <a:pt x="136" y="24"/>
                </a:cubicBezTo>
                <a:close/>
                <a:moveTo>
                  <a:pt x="129" y="130"/>
                </a:moveTo>
                <a:cubicBezTo>
                  <a:pt x="115" y="144"/>
                  <a:pt x="97" y="151"/>
                  <a:pt x="79" y="151"/>
                </a:cubicBezTo>
                <a:cubicBezTo>
                  <a:pt x="62" y="151"/>
                  <a:pt x="44" y="144"/>
                  <a:pt x="30" y="130"/>
                </a:cubicBezTo>
                <a:cubicBezTo>
                  <a:pt x="2" y="102"/>
                  <a:pt x="2" y="59"/>
                  <a:pt x="30" y="31"/>
                </a:cubicBezTo>
                <a:cubicBezTo>
                  <a:pt x="44" y="17"/>
                  <a:pt x="62" y="10"/>
                  <a:pt x="79" y="10"/>
                </a:cubicBezTo>
                <a:cubicBezTo>
                  <a:pt x="97" y="10"/>
                  <a:pt x="115" y="17"/>
                  <a:pt x="129" y="31"/>
                </a:cubicBezTo>
                <a:cubicBezTo>
                  <a:pt x="157" y="59"/>
                  <a:pt x="157" y="102"/>
                  <a:pt x="129" y="130"/>
                </a:cubicBezTo>
                <a:close/>
                <a:moveTo>
                  <a:pt x="105" y="50"/>
                </a:moveTo>
                <a:cubicBezTo>
                  <a:pt x="101" y="50"/>
                  <a:pt x="98" y="51"/>
                  <a:pt x="95" y="54"/>
                </a:cubicBezTo>
                <a:cubicBezTo>
                  <a:pt x="95" y="54"/>
                  <a:pt x="95" y="54"/>
                  <a:pt x="95" y="54"/>
                </a:cubicBezTo>
                <a:cubicBezTo>
                  <a:pt x="73" y="77"/>
                  <a:pt x="73" y="77"/>
                  <a:pt x="73" y="77"/>
                </a:cubicBezTo>
                <a:cubicBezTo>
                  <a:pt x="64" y="68"/>
                  <a:pt x="64" y="68"/>
                  <a:pt x="64" y="68"/>
                </a:cubicBezTo>
                <a:cubicBezTo>
                  <a:pt x="61" y="65"/>
                  <a:pt x="57" y="63"/>
                  <a:pt x="53" y="63"/>
                </a:cubicBezTo>
                <a:cubicBezTo>
                  <a:pt x="50" y="63"/>
                  <a:pt x="46" y="65"/>
                  <a:pt x="43" y="67"/>
                </a:cubicBezTo>
                <a:cubicBezTo>
                  <a:pt x="38" y="73"/>
                  <a:pt x="38" y="82"/>
                  <a:pt x="44" y="88"/>
                </a:cubicBezTo>
                <a:cubicBezTo>
                  <a:pt x="63" y="107"/>
                  <a:pt x="63" y="107"/>
                  <a:pt x="63" y="107"/>
                </a:cubicBezTo>
                <a:cubicBezTo>
                  <a:pt x="65" y="109"/>
                  <a:pt x="69" y="111"/>
                  <a:pt x="73" y="111"/>
                </a:cubicBezTo>
                <a:cubicBezTo>
                  <a:pt x="73" y="111"/>
                  <a:pt x="73" y="111"/>
                  <a:pt x="73" y="111"/>
                </a:cubicBezTo>
                <a:cubicBezTo>
                  <a:pt x="76" y="111"/>
                  <a:pt x="80" y="109"/>
                  <a:pt x="83" y="107"/>
                </a:cubicBezTo>
                <a:cubicBezTo>
                  <a:pt x="115" y="74"/>
                  <a:pt x="115" y="74"/>
                  <a:pt x="115" y="74"/>
                </a:cubicBezTo>
                <a:cubicBezTo>
                  <a:pt x="120" y="69"/>
                  <a:pt x="120" y="60"/>
                  <a:pt x="115" y="54"/>
                </a:cubicBezTo>
                <a:cubicBezTo>
                  <a:pt x="112" y="51"/>
                  <a:pt x="109" y="50"/>
                  <a:pt x="105" y="50"/>
                </a:cubicBezTo>
                <a:close/>
                <a:moveTo>
                  <a:pt x="108" y="67"/>
                </a:moveTo>
                <a:cubicBezTo>
                  <a:pt x="76" y="100"/>
                  <a:pt x="76" y="100"/>
                  <a:pt x="76" y="100"/>
                </a:cubicBezTo>
                <a:cubicBezTo>
                  <a:pt x="75" y="101"/>
                  <a:pt x="74" y="101"/>
                  <a:pt x="73" y="101"/>
                </a:cubicBezTo>
                <a:cubicBezTo>
                  <a:pt x="71" y="101"/>
                  <a:pt x="70" y="101"/>
                  <a:pt x="69" y="100"/>
                </a:cubicBezTo>
                <a:cubicBezTo>
                  <a:pt x="50" y="81"/>
                  <a:pt x="50" y="81"/>
                  <a:pt x="50" y="81"/>
                </a:cubicBezTo>
                <a:cubicBezTo>
                  <a:pt x="48" y="79"/>
                  <a:pt x="48" y="76"/>
                  <a:pt x="50" y="74"/>
                </a:cubicBezTo>
                <a:cubicBezTo>
                  <a:pt x="51" y="73"/>
                  <a:pt x="52" y="73"/>
                  <a:pt x="54" y="73"/>
                </a:cubicBezTo>
                <a:cubicBezTo>
                  <a:pt x="55" y="73"/>
                  <a:pt x="56" y="73"/>
                  <a:pt x="57" y="74"/>
                </a:cubicBezTo>
                <a:cubicBezTo>
                  <a:pt x="69" y="86"/>
                  <a:pt x="69" y="86"/>
                  <a:pt x="69" y="86"/>
                </a:cubicBezTo>
                <a:cubicBezTo>
                  <a:pt x="69" y="87"/>
                  <a:pt x="69" y="87"/>
                  <a:pt x="69" y="87"/>
                </a:cubicBezTo>
                <a:cubicBezTo>
                  <a:pt x="69" y="87"/>
                  <a:pt x="69" y="87"/>
                  <a:pt x="69" y="87"/>
                </a:cubicBezTo>
                <a:cubicBezTo>
                  <a:pt x="70" y="88"/>
                  <a:pt x="71" y="88"/>
                  <a:pt x="73" y="88"/>
                </a:cubicBezTo>
                <a:cubicBezTo>
                  <a:pt x="74" y="88"/>
                  <a:pt x="75" y="88"/>
                  <a:pt x="76" y="87"/>
                </a:cubicBezTo>
                <a:cubicBezTo>
                  <a:pt x="102" y="61"/>
                  <a:pt x="102" y="61"/>
                  <a:pt x="102" y="61"/>
                </a:cubicBezTo>
                <a:cubicBezTo>
                  <a:pt x="103" y="60"/>
                  <a:pt x="104" y="59"/>
                  <a:pt x="105" y="59"/>
                </a:cubicBezTo>
                <a:cubicBezTo>
                  <a:pt x="106" y="59"/>
                  <a:pt x="107" y="60"/>
                  <a:pt x="108" y="61"/>
                </a:cubicBezTo>
                <a:cubicBezTo>
                  <a:pt x="110" y="63"/>
                  <a:pt x="110" y="66"/>
                  <a:pt x="108" y="6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351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Action Plan</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36</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5">
            <a:extLst>
              <a:ext uri="{FF2B5EF4-FFF2-40B4-BE49-F238E27FC236}">
                <a16:creationId xmlns:a16="http://schemas.microsoft.com/office/drawing/2014/main" id="{4052D6B1-CA1A-4E8E-AFFA-F07F17298A8D}"/>
              </a:ext>
            </a:extLst>
          </p:cNvPr>
          <p:cNvGraphicFramePr>
            <a:graphicFrameLocks noGrp="1"/>
          </p:cNvGraphicFramePr>
          <p:nvPr>
            <p:extLst>
              <p:ext uri="{D42A27DB-BD31-4B8C-83A1-F6EECF244321}">
                <p14:modId xmlns:p14="http://schemas.microsoft.com/office/powerpoint/2010/main" val="1695920660"/>
              </p:ext>
            </p:extLst>
          </p:nvPr>
        </p:nvGraphicFramePr>
        <p:xfrm>
          <a:off x="690754" y="1418053"/>
          <a:ext cx="10810495" cy="4574135"/>
        </p:xfrm>
        <a:graphic>
          <a:graphicData uri="http://schemas.openxmlformats.org/drawingml/2006/table">
            <a:tbl>
              <a:tblPr firstRow="1" bandRow="1">
                <a:tableStyleId>{5C22544A-7EE6-4342-B048-85BDC9FD1C3A}</a:tableStyleId>
              </a:tblPr>
              <a:tblGrid>
                <a:gridCol w="2162099">
                  <a:extLst>
                    <a:ext uri="{9D8B030D-6E8A-4147-A177-3AD203B41FA5}">
                      <a16:colId xmlns:a16="http://schemas.microsoft.com/office/drawing/2014/main" val="876715091"/>
                    </a:ext>
                  </a:extLst>
                </a:gridCol>
                <a:gridCol w="2162099">
                  <a:extLst>
                    <a:ext uri="{9D8B030D-6E8A-4147-A177-3AD203B41FA5}">
                      <a16:colId xmlns:a16="http://schemas.microsoft.com/office/drawing/2014/main" val="3450918821"/>
                    </a:ext>
                  </a:extLst>
                </a:gridCol>
                <a:gridCol w="2162099">
                  <a:extLst>
                    <a:ext uri="{9D8B030D-6E8A-4147-A177-3AD203B41FA5}">
                      <a16:colId xmlns:a16="http://schemas.microsoft.com/office/drawing/2014/main" val="3429722462"/>
                    </a:ext>
                  </a:extLst>
                </a:gridCol>
                <a:gridCol w="2162099">
                  <a:extLst>
                    <a:ext uri="{9D8B030D-6E8A-4147-A177-3AD203B41FA5}">
                      <a16:colId xmlns:a16="http://schemas.microsoft.com/office/drawing/2014/main" val="1223946139"/>
                    </a:ext>
                  </a:extLst>
                </a:gridCol>
                <a:gridCol w="2162099">
                  <a:extLst>
                    <a:ext uri="{9D8B030D-6E8A-4147-A177-3AD203B41FA5}">
                      <a16:colId xmlns:a16="http://schemas.microsoft.com/office/drawing/2014/main" val="575899489"/>
                    </a:ext>
                  </a:extLst>
                </a:gridCol>
              </a:tblGrid>
              <a:tr h="914827">
                <a:tc>
                  <a:txBody>
                    <a:bodyPr/>
                    <a:lstStyle/>
                    <a:p>
                      <a:pPr algn="ctr"/>
                      <a:r>
                        <a:rPr lang="en-US" sz="1600" b="0" dirty="0">
                          <a:solidFill>
                            <a:schemeClr val="bg1"/>
                          </a:solidFill>
                          <a:latin typeface="Raleway Bold" panose="020B0803030101060003" pitchFamily="34" charset="0"/>
                        </a:rPr>
                        <a:t>Objectives</a:t>
                      </a:r>
                    </a:p>
                  </a:txBody>
                  <a:tcPr marL="93278" marR="93278" anchor="ctr">
                    <a:solidFill>
                      <a:schemeClr val="accent1"/>
                    </a:solidFill>
                  </a:tcPr>
                </a:tc>
                <a:tc>
                  <a:txBody>
                    <a:bodyPr/>
                    <a:lstStyle/>
                    <a:p>
                      <a:pPr algn="ctr"/>
                      <a:r>
                        <a:rPr lang="en-US" sz="1600" b="0" dirty="0">
                          <a:solidFill>
                            <a:schemeClr val="bg1"/>
                          </a:solidFill>
                          <a:latin typeface="Raleway Bold" panose="020B0803030101060003" pitchFamily="34" charset="0"/>
                        </a:rPr>
                        <a:t>Tasks</a:t>
                      </a:r>
                    </a:p>
                  </a:txBody>
                  <a:tcPr marL="93278" marR="93278" anchor="ctr">
                    <a:solidFill>
                      <a:schemeClr val="accent2"/>
                    </a:solidFill>
                  </a:tcPr>
                </a:tc>
                <a:tc>
                  <a:txBody>
                    <a:bodyPr/>
                    <a:lstStyle/>
                    <a:p>
                      <a:pPr algn="ctr"/>
                      <a:r>
                        <a:rPr lang="en-US" sz="1600" b="0" dirty="0">
                          <a:solidFill>
                            <a:schemeClr val="bg1"/>
                          </a:solidFill>
                          <a:latin typeface="Raleway Bold" panose="020B0803030101060003" pitchFamily="34" charset="0"/>
                        </a:rPr>
                        <a:t>Success Criteria</a:t>
                      </a:r>
                    </a:p>
                  </a:txBody>
                  <a:tcPr marL="93278" marR="93278" anchor="ctr">
                    <a:solidFill>
                      <a:schemeClr val="accent3"/>
                    </a:solidFill>
                  </a:tcPr>
                </a:tc>
                <a:tc>
                  <a:txBody>
                    <a:bodyPr/>
                    <a:lstStyle/>
                    <a:p>
                      <a:pPr algn="ctr"/>
                      <a:r>
                        <a:rPr lang="en-US" sz="1600" b="0" dirty="0">
                          <a:solidFill>
                            <a:schemeClr val="bg1"/>
                          </a:solidFill>
                          <a:latin typeface="Raleway Bold" panose="020B0803030101060003" pitchFamily="34" charset="0"/>
                        </a:rPr>
                        <a:t>Time Frame</a:t>
                      </a:r>
                    </a:p>
                  </a:txBody>
                  <a:tcPr marL="93278" marR="93278" anchor="ctr">
                    <a:solidFill>
                      <a:schemeClr val="accent4"/>
                    </a:solidFill>
                  </a:tcPr>
                </a:tc>
                <a:tc>
                  <a:txBody>
                    <a:bodyPr/>
                    <a:lstStyle/>
                    <a:p>
                      <a:pPr algn="ctr"/>
                      <a:r>
                        <a:rPr lang="en-US" sz="1600" b="0" dirty="0">
                          <a:solidFill>
                            <a:schemeClr val="bg1"/>
                          </a:solidFill>
                          <a:latin typeface="Raleway Bold" panose="020B0803030101060003" pitchFamily="34" charset="0"/>
                        </a:rPr>
                        <a:t>Resources</a:t>
                      </a:r>
                    </a:p>
                  </a:txBody>
                  <a:tcPr marL="93278" marR="93278" anchor="ctr">
                    <a:solidFill>
                      <a:schemeClr val="accent5"/>
                    </a:solidFill>
                  </a:tcPr>
                </a:tc>
                <a:extLst>
                  <a:ext uri="{0D108BD9-81ED-4DB2-BD59-A6C34878D82A}">
                    <a16:rowId xmlns:a16="http://schemas.microsoft.com/office/drawing/2014/main" val="2536263548"/>
                  </a:ext>
                </a:extLst>
              </a:tr>
              <a:tr h="914827">
                <a:tc>
                  <a:txBody>
                    <a:bodyPr/>
                    <a:lstStyle/>
                    <a:p>
                      <a:pPr algn="ctr"/>
                      <a:r>
                        <a:rPr lang="en-US" sz="1600" dirty="0">
                          <a:solidFill>
                            <a:schemeClr val="bg1"/>
                          </a:solidFill>
                          <a:latin typeface="Raleway Bold" panose="020B0803030101060003" pitchFamily="34" charset="0"/>
                        </a:rPr>
                        <a:t>First Goal</a:t>
                      </a:r>
                    </a:p>
                  </a:txBody>
                  <a:tcPr marL="93278" marR="93278" anchor="ctr">
                    <a:solidFill>
                      <a:schemeClr val="accent2"/>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task</a:t>
                      </a:r>
                    </a:p>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criteria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6.30.24 - 7. 27.27</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or who can help you complete tasks</a:t>
                      </a:r>
                    </a:p>
                  </a:txBody>
                  <a:tcPr marL="93278" marR="93278" anchor="ctr">
                    <a:solidFill>
                      <a:schemeClr val="bg1">
                        <a:lumMod val="95000"/>
                      </a:schemeClr>
                    </a:solidFill>
                  </a:tcPr>
                </a:tc>
                <a:extLst>
                  <a:ext uri="{0D108BD9-81ED-4DB2-BD59-A6C34878D82A}">
                    <a16:rowId xmlns:a16="http://schemas.microsoft.com/office/drawing/2014/main" val="3016146004"/>
                  </a:ext>
                </a:extLst>
              </a:tr>
              <a:tr h="914827">
                <a:tc>
                  <a:txBody>
                    <a:bodyPr/>
                    <a:lstStyle/>
                    <a:p>
                      <a:pPr algn="ctr"/>
                      <a:r>
                        <a:rPr lang="en-US" sz="1600" dirty="0">
                          <a:solidFill>
                            <a:schemeClr val="bg1"/>
                          </a:solidFill>
                          <a:latin typeface="Raleway Bold" panose="020B0803030101060003" pitchFamily="34" charset="0"/>
                        </a:rPr>
                        <a:t>Second Goal</a:t>
                      </a:r>
                    </a:p>
                  </a:txBody>
                  <a:tcPr marL="93278" marR="93278" anchor="ctr">
                    <a:solidFill>
                      <a:schemeClr val="accent3"/>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task</a:t>
                      </a:r>
                    </a:p>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criteria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6.30.24 - 7. 27.27</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or who can help you complete tasks</a:t>
                      </a:r>
                    </a:p>
                  </a:txBody>
                  <a:tcPr marL="93278" marR="93278" anchor="ctr">
                    <a:solidFill>
                      <a:schemeClr val="bg1">
                        <a:lumMod val="95000"/>
                      </a:schemeClr>
                    </a:solidFill>
                  </a:tcPr>
                </a:tc>
                <a:extLst>
                  <a:ext uri="{0D108BD9-81ED-4DB2-BD59-A6C34878D82A}">
                    <a16:rowId xmlns:a16="http://schemas.microsoft.com/office/drawing/2014/main" val="1493583455"/>
                  </a:ext>
                </a:extLst>
              </a:tr>
              <a:tr h="914827">
                <a:tc>
                  <a:txBody>
                    <a:bodyPr/>
                    <a:lstStyle/>
                    <a:p>
                      <a:pPr algn="ctr"/>
                      <a:r>
                        <a:rPr lang="en-US" sz="1600" dirty="0">
                          <a:solidFill>
                            <a:schemeClr val="bg1"/>
                          </a:solidFill>
                          <a:latin typeface="Raleway Bold" panose="020B0803030101060003" pitchFamily="34" charset="0"/>
                        </a:rPr>
                        <a:t>Four Goal</a:t>
                      </a:r>
                    </a:p>
                  </a:txBody>
                  <a:tcPr marL="93278" marR="93278" anchor="ctr">
                    <a:solidFill>
                      <a:schemeClr val="accent4"/>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task</a:t>
                      </a:r>
                    </a:p>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criteria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6.30.24 - 7. 27.27</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or who can help you complete tasks</a:t>
                      </a:r>
                    </a:p>
                  </a:txBody>
                  <a:tcPr marL="93278" marR="93278" anchor="ctr">
                    <a:solidFill>
                      <a:schemeClr val="bg1">
                        <a:lumMod val="95000"/>
                      </a:schemeClr>
                    </a:solidFill>
                  </a:tcPr>
                </a:tc>
                <a:extLst>
                  <a:ext uri="{0D108BD9-81ED-4DB2-BD59-A6C34878D82A}">
                    <a16:rowId xmlns:a16="http://schemas.microsoft.com/office/drawing/2014/main" val="1900859172"/>
                  </a:ext>
                </a:extLst>
              </a:tr>
              <a:tr h="914827">
                <a:tc>
                  <a:txBody>
                    <a:bodyPr/>
                    <a:lstStyle/>
                    <a:p>
                      <a:pPr algn="ctr"/>
                      <a:r>
                        <a:rPr lang="en-US" sz="1600" dirty="0">
                          <a:solidFill>
                            <a:schemeClr val="bg1"/>
                          </a:solidFill>
                          <a:latin typeface="Raleway Bold" panose="020B0803030101060003" pitchFamily="34" charset="0"/>
                        </a:rPr>
                        <a:t>Five Goal</a:t>
                      </a:r>
                    </a:p>
                  </a:txBody>
                  <a:tcPr marL="93278" marR="93278" anchor="ctr">
                    <a:solidFill>
                      <a:schemeClr val="accent5"/>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task</a:t>
                      </a:r>
                    </a:p>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description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Write your criteria here</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6.30.24 - 7. 27.27</a:t>
                      </a:r>
                    </a:p>
                  </a:txBody>
                  <a:tcPr marL="93278" marR="93278" anchor="ctr">
                    <a:solidFill>
                      <a:schemeClr val="bg1">
                        <a:lumMod val="95000"/>
                      </a:schemeClr>
                    </a:solidFill>
                  </a:tcPr>
                </a:tc>
                <a:tc>
                  <a:txBody>
                    <a:bodyPr/>
                    <a:lstStyle/>
                    <a:p>
                      <a:pPr algn="ct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What or who can help you complete tasks</a:t>
                      </a:r>
                    </a:p>
                  </a:txBody>
                  <a:tcPr marL="93278" marR="93278" anchor="ctr">
                    <a:solidFill>
                      <a:schemeClr val="bg1">
                        <a:lumMod val="95000"/>
                      </a:schemeClr>
                    </a:solidFill>
                  </a:tcPr>
                </a:tc>
                <a:extLst>
                  <a:ext uri="{0D108BD9-81ED-4DB2-BD59-A6C34878D82A}">
                    <a16:rowId xmlns:a16="http://schemas.microsoft.com/office/drawing/2014/main" val="686349120"/>
                  </a:ext>
                </a:extLst>
              </a:tr>
            </a:tbl>
          </a:graphicData>
        </a:graphic>
      </p:graphicFrame>
    </p:spTree>
    <p:extLst>
      <p:ext uri="{BB962C8B-B14F-4D97-AF65-F5344CB8AC3E}">
        <p14:creationId xmlns:p14="http://schemas.microsoft.com/office/powerpoint/2010/main" val="899867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28C249-6DEA-0457-8708-084E1382A653}"/>
              </a:ext>
            </a:extLst>
          </p:cNvPr>
          <p:cNvSpPr/>
          <p:nvPr/>
        </p:nvSpPr>
        <p:spPr>
          <a:xfrm>
            <a:off x="1924050" y="1886419"/>
            <a:ext cx="2701658" cy="37175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B0263-C4EC-DA2C-8742-885FD09EFBBE}"/>
              </a:ext>
            </a:extLst>
          </p:cNvPr>
          <p:cNvSpPr/>
          <p:nvPr/>
        </p:nvSpPr>
        <p:spPr>
          <a:xfrm>
            <a:off x="4745171" y="1886419"/>
            <a:ext cx="2701658" cy="37175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A757D49-EA32-4530-B36F-1E876A9AAE4B}"/>
              </a:ext>
            </a:extLst>
          </p:cNvPr>
          <p:cNvSpPr/>
          <p:nvPr/>
        </p:nvSpPr>
        <p:spPr>
          <a:xfrm>
            <a:off x="7566292" y="1886419"/>
            <a:ext cx="2701658" cy="371754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Our Team</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37</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678E8452-7D80-1650-6A15-C2A2A40BE24B}"/>
              </a:ext>
            </a:extLst>
          </p:cNvPr>
          <p:cNvSpPr txBox="1"/>
          <p:nvPr/>
        </p:nvSpPr>
        <p:spPr>
          <a:xfrm>
            <a:off x="2515697" y="4065209"/>
            <a:ext cx="1518364" cy="338554"/>
          </a:xfrm>
          <a:prstGeom prst="rect">
            <a:avLst/>
          </a:prstGeom>
          <a:noFill/>
        </p:spPr>
        <p:txBody>
          <a:bodyPr wrap="none" rtlCol="0">
            <a:spAutoFit/>
          </a:bodyPr>
          <a:lstStyle/>
          <a:p>
            <a:pPr algn="ctr"/>
            <a:r>
              <a:rPr lang="en-US" sz="1600" b="1" dirty="0">
                <a:solidFill>
                  <a:schemeClr val="bg1"/>
                </a:solidFill>
                <a:latin typeface="Montserrat" pitchFamily="2" charset="0"/>
              </a:rPr>
              <a:t>Alon Walker</a:t>
            </a:r>
          </a:p>
        </p:txBody>
      </p:sp>
      <p:sp>
        <p:nvSpPr>
          <p:cNvPr id="16" name="TextBox 15">
            <a:extLst>
              <a:ext uri="{FF2B5EF4-FFF2-40B4-BE49-F238E27FC236}">
                <a16:creationId xmlns:a16="http://schemas.microsoft.com/office/drawing/2014/main" id="{B214A4AA-27E0-00E2-E113-46EC249C7E12}"/>
              </a:ext>
            </a:extLst>
          </p:cNvPr>
          <p:cNvSpPr txBox="1"/>
          <p:nvPr/>
        </p:nvSpPr>
        <p:spPr>
          <a:xfrm>
            <a:off x="2912441" y="4347784"/>
            <a:ext cx="724877" cy="261610"/>
          </a:xfrm>
          <a:prstGeom prst="rect">
            <a:avLst/>
          </a:prstGeom>
          <a:noFill/>
        </p:spPr>
        <p:txBody>
          <a:bodyPr wrap="none" rtlCol="0">
            <a:spAutoFit/>
          </a:bodyPr>
          <a:lstStyle/>
          <a:p>
            <a:pPr algn="ctr"/>
            <a:r>
              <a:rPr lang="en-US" sz="1100" dirty="0">
                <a:solidFill>
                  <a:schemeClr val="bg1"/>
                </a:solidFill>
                <a:latin typeface="Montserrat" pitchFamily="2" charset="0"/>
              </a:rPr>
              <a:t>/tagline</a:t>
            </a:r>
          </a:p>
        </p:txBody>
      </p:sp>
      <p:sp>
        <p:nvSpPr>
          <p:cNvPr id="17" name="TextBox 16">
            <a:extLst>
              <a:ext uri="{FF2B5EF4-FFF2-40B4-BE49-F238E27FC236}">
                <a16:creationId xmlns:a16="http://schemas.microsoft.com/office/drawing/2014/main" id="{230D7657-3875-6DE8-CC95-162E28A181C1}"/>
              </a:ext>
            </a:extLst>
          </p:cNvPr>
          <p:cNvSpPr txBox="1"/>
          <p:nvPr/>
        </p:nvSpPr>
        <p:spPr>
          <a:xfrm>
            <a:off x="2269257" y="4669164"/>
            <a:ext cx="2011245" cy="689676"/>
          </a:xfrm>
          <a:prstGeom prst="rect">
            <a:avLst/>
          </a:prstGeom>
          <a:noFill/>
        </p:spPr>
        <p:txBody>
          <a:bodyPr wrap="square" rtlCol="0">
            <a:spAutoFit/>
          </a:bodyPr>
          <a:lstStyle/>
          <a:p>
            <a:pPr algn="ctr">
              <a:lnSpc>
                <a:spcPts val="1600"/>
              </a:lnSpc>
            </a:pPr>
            <a:r>
              <a:rPr lang="en-US" sz="1000" b="0" i="0" dirty="0">
                <a:solidFill>
                  <a:schemeClr val="bg1"/>
                </a:solidFill>
                <a:effectLst/>
                <a:latin typeface="Open Sans" panose="020B0606030504020204" pitchFamily="34" charset="0"/>
              </a:rPr>
              <a:t>Lorem ipsum dolor sit</a:t>
            </a:r>
          </a:p>
          <a:p>
            <a:pPr algn="ctr">
              <a:lnSpc>
                <a:spcPts val="1600"/>
              </a:lnSpc>
            </a:pPr>
            <a:r>
              <a:rPr lang="en-US" sz="1000" b="0" i="0" dirty="0">
                <a:solidFill>
                  <a:schemeClr val="bg1"/>
                </a:solidFill>
                <a:effectLst/>
                <a:latin typeface="Open Sans" panose="020B0606030504020204" pitchFamily="34" charset="0"/>
              </a:rPr>
              <a:t>amet, consectetur adipiscing elit</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Praesent.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oup 17">
            <a:extLst>
              <a:ext uri="{FF2B5EF4-FFF2-40B4-BE49-F238E27FC236}">
                <a16:creationId xmlns:a16="http://schemas.microsoft.com/office/drawing/2014/main" id="{1A5288C1-50AB-7F7A-AC94-09235528B60F}"/>
              </a:ext>
            </a:extLst>
          </p:cNvPr>
          <p:cNvGrpSpPr/>
          <p:nvPr/>
        </p:nvGrpSpPr>
        <p:grpSpPr>
          <a:xfrm>
            <a:off x="2887710" y="3817173"/>
            <a:ext cx="774339" cy="154054"/>
            <a:chOff x="1781145" y="5524549"/>
            <a:chExt cx="2017929" cy="401465"/>
          </a:xfrm>
          <a:solidFill>
            <a:schemeClr val="bg1"/>
          </a:solidFill>
        </p:grpSpPr>
        <p:sp>
          <p:nvSpPr>
            <p:cNvPr id="19" name="Freeform 5">
              <a:extLst>
                <a:ext uri="{FF2B5EF4-FFF2-40B4-BE49-F238E27FC236}">
                  <a16:creationId xmlns:a16="http://schemas.microsoft.com/office/drawing/2014/main" id="{D55765DA-A279-F4D7-DCE6-4038A2FE471B}"/>
                </a:ext>
              </a:extLst>
            </p:cNvPr>
            <p:cNvSpPr>
              <a:spLocks noEditPoints="1"/>
            </p:cNvSpPr>
            <p:nvPr/>
          </p:nvSpPr>
          <p:spPr bwMode="auto">
            <a:xfrm>
              <a:off x="1781145" y="5533001"/>
              <a:ext cx="393012" cy="393013"/>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171 w 305"/>
                <a:gd name="T11" fmla="*/ 124 h 304"/>
                <a:gd name="T12" fmla="*/ 201 w 305"/>
                <a:gd name="T13" fmla="*/ 124 h 304"/>
                <a:gd name="T14" fmla="*/ 204 w 305"/>
                <a:gd name="T15" fmla="*/ 125 h 304"/>
                <a:gd name="T16" fmla="*/ 206 w 305"/>
                <a:gd name="T17" fmla="*/ 128 h 304"/>
                <a:gd name="T18" fmla="*/ 206 w 305"/>
                <a:gd name="T19" fmla="*/ 161 h 304"/>
                <a:gd name="T20" fmla="*/ 202 w 305"/>
                <a:gd name="T21" fmla="*/ 165 h 304"/>
                <a:gd name="T22" fmla="*/ 171 w 305"/>
                <a:gd name="T23" fmla="*/ 165 h 304"/>
                <a:gd name="T24" fmla="*/ 171 w 305"/>
                <a:gd name="T25" fmla="*/ 248 h 304"/>
                <a:gd name="T26" fmla="*/ 167 w 305"/>
                <a:gd name="T27" fmla="*/ 252 h 304"/>
                <a:gd name="T28" fmla="*/ 133 w 305"/>
                <a:gd name="T29" fmla="*/ 252 h 304"/>
                <a:gd name="T30" fmla="*/ 129 w 305"/>
                <a:gd name="T31" fmla="*/ 248 h 304"/>
                <a:gd name="T32" fmla="*/ 129 w 305"/>
                <a:gd name="T33" fmla="*/ 165 h 304"/>
                <a:gd name="T34" fmla="*/ 102 w 305"/>
                <a:gd name="T35" fmla="*/ 165 h 304"/>
                <a:gd name="T36" fmla="*/ 98 w 305"/>
                <a:gd name="T37" fmla="*/ 161 h 304"/>
                <a:gd name="T38" fmla="*/ 98 w 305"/>
                <a:gd name="T39" fmla="*/ 128 h 304"/>
                <a:gd name="T40" fmla="*/ 102 w 305"/>
                <a:gd name="T41" fmla="*/ 124 h 304"/>
                <a:gd name="T42" fmla="*/ 129 w 305"/>
                <a:gd name="T43" fmla="*/ 124 h 304"/>
                <a:gd name="T44" fmla="*/ 128 w 305"/>
                <a:gd name="T45" fmla="*/ 101 h 304"/>
                <a:gd name="T46" fmla="*/ 176 w 305"/>
                <a:gd name="T47" fmla="*/ 52 h 304"/>
                <a:gd name="T48" fmla="*/ 203 w 305"/>
                <a:gd name="T49" fmla="*/ 52 h 304"/>
                <a:gd name="T50" fmla="*/ 207 w 305"/>
                <a:gd name="T51" fmla="*/ 56 h 304"/>
                <a:gd name="T52" fmla="*/ 207 w 305"/>
                <a:gd name="T53" fmla="*/ 86 h 304"/>
                <a:gd name="T54" fmla="*/ 203 w 305"/>
                <a:gd name="T55" fmla="*/ 90 h 304"/>
                <a:gd name="T56" fmla="*/ 185 w 305"/>
                <a:gd name="T57" fmla="*/ 90 h 304"/>
                <a:gd name="T58" fmla="*/ 171 w 305"/>
                <a:gd name="T59" fmla="*/ 104 h 304"/>
                <a:gd name="T60" fmla="*/ 171 w 305"/>
                <a:gd name="T61" fmla="*/ 1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171" y="124"/>
                  </a:moveTo>
                  <a:cubicBezTo>
                    <a:pt x="201" y="124"/>
                    <a:pt x="201" y="124"/>
                    <a:pt x="201" y="124"/>
                  </a:cubicBezTo>
                  <a:cubicBezTo>
                    <a:pt x="203" y="124"/>
                    <a:pt x="204" y="124"/>
                    <a:pt x="204" y="125"/>
                  </a:cubicBezTo>
                  <a:cubicBezTo>
                    <a:pt x="205" y="126"/>
                    <a:pt x="206" y="127"/>
                    <a:pt x="206" y="128"/>
                  </a:cubicBezTo>
                  <a:cubicBezTo>
                    <a:pt x="206" y="161"/>
                    <a:pt x="206" y="161"/>
                    <a:pt x="206" y="161"/>
                  </a:cubicBezTo>
                  <a:cubicBezTo>
                    <a:pt x="206" y="163"/>
                    <a:pt x="204" y="165"/>
                    <a:pt x="202" y="165"/>
                  </a:cubicBezTo>
                  <a:cubicBezTo>
                    <a:pt x="171" y="165"/>
                    <a:pt x="171" y="165"/>
                    <a:pt x="171" y="165"/>
                  </a:cubicBezTo>
                  <a:cubicBezTo>
                    <a:pt x="171" y="248"/>
                    <a:pt x="171" y="248"/>
                    <a:pt x="171" y="248"/>
                  </a:cubicBezTo>
                  <a:cubicBezTo>
                    <a:pt x="171" y="250"/>
                    <a:pt x="169" y="252"/>
                    <a:pt x="167" y="252"/>
                  </a:cubicBezTo>
                  <a:cubicBezTo>
                    <a:pt x="133" y="252"/>
                    <a:pt x="133" y="252"/>
                    <a:pt x="133" y="252"/>
                  </a:cubicBezTo>
                  <a:cubicBezTo>
                    <a:pt x="131" y="252"/>
                    <a:pt x="129" y="251"/>
                    <a:pt x="129" y="248"/>
                  </a:cubicBezTo>
                  <a:cubicBezTo>
                    <a:pt x="129" y="165"/>
                    <a:pt x="129" y="165"/>
                    <a:pt x="129" y="165"/>
                  </a:cubicBezTo>
                  <a:cubicBezTo>
                    <a:pt x="102" y="165"/>
                    <a:pt x="102" y="165"/>
                    <a:pt x="102" y="165"/>
                  </a:cubicBezTo>
                  <a:cubicBezTo>
                    <a:pt x="100" y="165"/>
                    <a:pt x="98" y="163"/>
                    <a:pt x="98" y="161"/>
                  </a:cubicBezTo>
                  <a:cubicBezTo>
                    <a:pt x="98" y="128"/>
                    <a:pt x="98" y="128"/>
                    <a:pt x="98" y="128"/>
                  </a:cubicBezTo>
                  <a:cubicBezTo>
                    <a:pt x="98" y="126"/>
                    <a:pt x="100" y="124"/>
                    <a:pt x="102" y="124"/>
                  </a:cubicBezTo>
                  <a:cubicBezTo>
                    <a:pt x="129" y="124"/>
                    <a:pt x="129" y="124"/>
                    <a:pt x="129" y="124"/>
                  </a:cubicBezTo>
                  <a:cubicBezTo>
                    <a:pt x="128" y="101"/>
                    <a:pt x="128" y="101"/>
                    <a:pt x="128" y="101"/>
                  </a:cubicBezTo>
                  <a:cubicBezTo>
                    <a:pt x="128" y="71"/>
                    <a:pt x="147" y="52"/>
                    <a:pt x="176" y="52"/>
                  </a:cubicBezTo>
                  <a:cubicBezTo>
                    <a:pt x="203" y="52"/>
                    <a:pt x="203" y="52"/>
                    <a:pt x="203" y="52"/>
                  </a:cubicBezTo>
                  <a:cubicBezTo>
                    <a:pt x="205" y="52"/>
                    <a:pt x="207" y="53"/>
                    <a:pt x="207" y="56"/>
                  </a:cubicBezTo>
                  <a:cubicBezTo>
                    <a:pt x="207" y="86"/>
                    <a:pt x="207" y="86"/>
                    <a:pt x="207" y="86"/>
                  </a:cubicBezTo>
                  <a:cubicBezTo>
                    <a:pt x="207" y="89"/>
                    <a:pt x="205" y="90"/>
                    <a:pt x="203" y="90"/>
                  </a:cubicBezTo>
                  <a:cubicBezTo>
                    <a:pt x="185" y="90"/>
                    <a:pt x="185" y="90"/>
                    <a:pt x="185" y="90"/>
                  </a:cubicBezTo>
                  <a:cubicBezTo>
                    <a:pt x="173" y="90"/>
                    <a:pt x="171" y="95"/>
                    <a:pt x="171" y="104"/>
                  </a:cubicBezTo>
                  <a:lnTo>
                    <a:pt x="171"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690C925F-1BC4-9962-2381-5617526BA8CF}"/>
                </a:ext>
              </a:extLst>
            </p:cNvPr>
            <p:cNvSpPr>
              <a:spLocks noEditPoints="1"/>
            </p:cNvSpPr>
            <p:nvPr/>
          </p:nvSpPr>
          <p:spPr bwMode="auto">
            <a:xfrm>
              <a:off x="3408177" y="5524549"/>
              <a:ext cx="390897" cy="393013"/>
            </a:xfrm>
            <a:custGeom>
              <a:avLst/>
              <a:gdLst>
                <a:gd name="T0" fmla="*/ 153 w 305"/>
                <a:gd name="T1" fmla="*/ 0 h 304"/>
                <a:gd name="T2" fmla="*/ 0 w 305"/>
                <a:gd name="T3" fmla="*/ 152 h 304"/>
                <a:gd name="T4" fmla="*/ 153 w 305"/>
                <a:gd name="T5" fmla="*/ 304 h 304"/>
                <a:gd name="T6" fmla="*/ 305 w 305"/>
                <a:gd name="T7" fmla="*/ 152 h 304"/>
                <a:gd name="T8" fmla="*/ 153 w 305"/>
                <a:gd name="T9" fmla="*/ 0 h 304"/>
                <a:gd name="T10" fmla="*/ 111 w 305"/>
                <a:gd name="T11" fmla="*/ 231 h 304"/>
                <a:gd name="T12" fmla="*/ 75 w 305"/>
                <a:gd name="T13" fmla="*/ 231 h 304"/>
                <a:gd name="T14" fmla="*/ 75 w 305"/>
                <a:gd name="T15" fmla="*/ 124 h 304"/>
                <a:gd name="T16" fmla="*/ 111 w 305"/>
                <a:gd name="T17" fmla="*/ 124 h 304"/>
                <a:gd name="T18" fmla="*/ 111 w 305"/>
                <a:gd name="T19" fmla="*/ 231 h 304"/>
                <a:gd name="T20" fmla="*/ 93 w 305"/>
                <a:gd name="T21" fmla="*/ 110 h 304"/>
                <a:gd name="T22" fmla="*/ 93 w 305"/>
                <a:gd name="T23" fmla="*/ 110 h 304"/>
                <a:gd name="T24" fmla="*/ 73 w 305"/>
                <a:gd name="T25" fmla="*/ 91 h 304"/>
                <a:gd name="T26" fmla="*/ 93 w 305"/>
                <a:gd name="T27" fmla="*/ 73 h 304"/>
                <a:gd name="T28" fmla="*/ 113 w 305"/>
                <a:gd name="T29" fmla="*/ 91 h 304"/>
                <a:gd name="T30" fmla="*/ 93 w 305"/>
                <a:gd name="T31" fmla="*/ 110 h 304"/>
                <a:gd name="T32" fmla="*/ 239 w 305"/>
                <a:gd name="T33" fmla="*/ 231 h 304"/>
                <a:gd name="T34" fmla="*/ 203 w 305"/>
                <a:gd name="T35" fmla="*/ 231 h 304"/>
                <a:gd name="T36" fmla="*/ 203 w 305"/>
                <a:gd name="T37" fmla="*/ 174 h 304"/>
                <a:gd name="T38" fmla="*/ 185 w 305"/>
                <a:gd name="T39" fmla="*/ 150 h 304"/>
                <a:gd name="T40" fmla="*/ 167 w 305"/>
                <a:gd name="T41" fmla="*/ 163 h 304"/>
                <a:gd name="T42" fmla="*/ 166 w 305"/>
                <a:gd name="T43" fmla="*/ 172 h 304"/>
                <a:gd name="T44" fmla="*/ 166 w 305"/>
                <a:gd name="T45" fmla="*/ 231 h 304"/>
                <a:gd name="T46" fmla="*/ 130 w 305"/>
                <a:gd name="T47" fmla="*/ 231 h 304"/>
                <a:gd name="T48" fmla="*/ 130 w 305"/>
                <a:gd name="T49" fmla="*/ 124 h 304"/>
                <a:gd name="T50" fmla="*/ 166 w 305"/>
                <a:gd name="T51" fmla="*/ 124 h 304"/>
                <a:gd name="T52" fmla="*/ 166 w 305"/>
                <a:gd name="T53" fmla="*/ 140 h 304"/>
                <a:gd name="T54" fmla="*/ 198 w 305"/>
                <a:gd name="T55" fmla="*/ 122 h 304"/>
                <a:gd name="T56" fmla="*/ 239 w 305"/>
                <a:gd name="T57" fmla="*/ 170 h 304"/>
                <a:gd name="T58" fmla="*/ 239 w 305"/>
                <a:gd name="T59" fmla="*/ 23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5" h="304">
                  <a:moveTo>
                    <a:pt x="153" y="0"/>
                  </a:moveTo>
                  <a:cubicBezTo>
                    <a:pt x="69" y="0"/>
                    <a:pt x="0" y="68"/>
                    <a:pt x="0" y="152"/>
                  </a:cubicBezTo>
                  <a:cubicBezTo>
                    <a:pt x="0" y="236"/>
                    <a:pt x="69" y="304"/>
                    <a:pt x="153" y="304"/>
                  </a:cubicBezTo>
                  <a:cubicBezTo>
                    <a:pt x="237" y="304"/>
                    <a:pt x="305" y="236"/>
                    <a:pt x="305" y="152"/>
                  </a:cubicBezTo>
                  <a:cubicBezTo>
                    <a:pt x="305" y="68"/>
                    <a:pt x="237" y="0"/>
                    <a:pt x="153" y="0"/>
                  </a:cubicBezTo>
                  <a:close/>
                  <a:moveTo>
                    <a:pt x="111" y="231"/>
                  </a:moveTo>
                  <a:cubicBezTo>
                    <a:pt x="75" y="231"/>
                    <a:pt x="75" y="231"/>
                    <a:pt x="75" y="231"/>
                  </a:cubicBezTo>
                  <a:cubicBezTo>
                    <a:pt x="75" y="124"/>
                    <a:pt x="75" y="124"/>
                    <a:pt x="75" y="124"/>
                  </a:cubicBezTo>
                  <a:cubicBezTo>
                    <a:pt x="111" y="124"/>
                    <a:pt x="111" y="124"/>
                    <a:pt x="111" y="124"/>
                  </a:cubicBezTo>
                  <a:lnTo>
                    <a:pt x="111" y="231"/>
                  </a:lnTo>
                  <a:close/>
                  <a:moveTo>
                    <a:pt x="93" y="110"/>
                  </a:moveTo>
                  <a:cubicBezTo>
                    <a:pt x="93" y="110"/>
                    <a:pt x="93" y="110"/>
                    <a:pt x="93" y="110"/>
                  </a:cubicBezTo>
                  <a:cubicBezTo>
                    <a:pt x="81" y="110"/>
                    <a:pt x="73" y="101"/>
                    <a:pt x="73" y="91"/>
                  </a:cubicBezTo>
                  <a:cubicBezTo>
                    <a:pt x="73" y="81"/>
                    <a:pt x="81" y="73"/>
                    <a:pt x="93" y="73"/>
                  </a:cubicBezTo>
                  <a:cubicBezTo>
                    <a:pt x="105" y="73"/>
                    <a:pt x="113" y="81"/>
                    <a:pt x="113" y="91"/>
                  </a:cubicBezTo>
                  <a:cubicBezTo>
                    <a:pt x="113" y="101"/>
                    <a:pt x="105" y="110"/>
                    <a:pt x="93" y="110"/>
                  </a:cubicBezTo>
                  <a:close/>
                  <a:moveTo>
                    <a:pt x="239" y="231"/>
                  </a:moveTo>
                  <a:cubicBezTo>
                    <a:pt x="203" y="231"/>
                    <a:pt x="203" y="231"/>
                    <a:pt x="203" y="231"/>
                  </a:cubicBezTo>
                  <a:cubicBezTo>
                    <a:pt x="203" y="174"/>
                    <a:pt x="203" y="174"/>
                    <a:pt x="203" y="174"/>
                  </a:cubicBezTo>
                  <a:cubicBezTo>
                    <a:pt x="203" y="160"/>
                    <a:pt x="198" y="150"/>
                    <a:pt x="185" y="150"/>
                  </a:cubicBezTo>
                  <a:cubicBezTo>
                    <a:pt x="176" y="150"/>
                    <a:pt x="170" y="157"/>
                    <a:pt x="167" y="163"/>
                  </a:cubicBezTo>
                  <a:cubicBezTo>
                    <a:pt x="166" y="165"/>
                    <a:pt x="166" y="168"/>
                    <a:pt x="166" y="172"/>
                  </a:cubicBezTo>
                  <a:cubicBezTo>
                    <a:pt x="166" y="231"/>
                    <a:pt x="166" y="231"/>
                    <a:pt x="166" y="231"/>
                  </a:cubicBezTo>
                  <a:cubicBezTo>
                    <a:pt x="130" y="231"/>
                    <a:pt x="130" y="231"/>
                    <a:pt x="130" y="231"/>
                  </a:cubicBezTo>
                  <a:cubicBezTo>
                    <a:pt x="130" y="231"/>
                    <a:pt x="131" y="134"/>
                    <a:pt x="130" y="124"/>
                  </a:cubicBezTo>
                  <a:cubicBezTo>
                    <a:pt x="166" y="124"/>
                    <a:pt x="166" y="124"/>
                    <a:pt x="166" y="124"/>
                  </a:cubicBezTo>
                  <a:cubicBezTo>
                    <a:pt x="166" y="140"/>
                    <a:pt x="166" y="140"/>
                    <a:pt x="166" y="140"/>
                  </a:cubicBezTo>
                  <a:cubicBezTo>
                    <a:pt x="171" y="132"/>
                    <a:pt x="179" y="122"/>
                    <a:pt x="198" y="122"/>
                  </a:cubicBezTo>
                  <a:cubicBezTo>
                    <a:pt x="222" y="122"/>
                    <a:pt x="239" y="137"/>
                    <a:pt x="239" y="170"/>
                  </a:cubicBezTo>
                  <a:lnTo>
                    <a:pt x="239" y="2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9ABE118E-82D6-F1A3-985A-AD58A0D1D217}"/>
                </a:ext>
              </a:extLst>
            </p:cNvPr>
            <p:cNvSpPr>
              <a:spLocks noEditPoints="1"/>
            </p:cNvSpPr>
            <p:nvPr/>
          </p:nvSpPr>
          <p:spPr bwMode="auto">
            <a:xfrm>
              <a:off x="2324900" y="5533001"/>
              <a:ext cx="390897" cy="393013"/>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221 w 305"/>
                <a:gd name="T11" fmla="*/ 117 h 304"/>
                <a:gd name="T12" fmla="*/ 221 w 305"/>
                <a:gd name="T13" fmla="*/ 122 h 304"/>
                <a:gd name="T14" fmla="*/ 120 w 305"/>
                <a:gd name="T15" fmla="*/ 221 h 304"/>
                <a:gd name="T16" fmla="*/ 66 w 305"/>
                <a:gd name="T17" fmla="*/ 206 h 304"/>
                <a:gd name="T18" fmla="*/ 75 w 305"/>
                <a:gd name="T19" fmla="*/ 206 h 304"/>
                <a:gd name="T20" fmla="*/ 119 w 305"/>
                <a:gd name="T21" fmla="*/ 191 h 304"/>
                <a:gd name="T22" fmla="*/ 85 w 305"/>
                <a:gd name="T23" fmla="*/ 167 h 304"/>
                <a:gd name="T24" fmla="*/ 92 w 305"/>
                <a:gd name="T25" fmla="*/ 167 h 304"/>
                <a:gd name="T26" fmla="*/ 101 w 305"/>
                <a:gd name="T27" fmla="*/ 166 h 304"/>
                <a:gd name="T28" fmla="*/ 73 w 305"/>
                <a:gd name="T29" fmla="*/ 132 h 304"/>
                <a:gd name="T30" fmla="*/ 73 w 305"/>
                <a:gd name="T31" fmla="*/ 131 h 304"/>
                <a:gd name="T32" fmla="*/ 89 w 305"/>
                <a:gd name="T33" fmla="*/ 136 h 304"/>
                <a:gd name="T34" fmla="*/ 73 w 305"/>
                <a:gd name="T35" fmla="*/ 107 h 304"/>
                <a:gd name="T36" fmla="*/ 78 w 305"/>
                <a:gd name="T37" fmla="*/ 89 h 304"/>
                <a:gd name="T38" fmla="*/ 151 w 305"/>
                <a:gd name="T39" fmla="*/ 126 h 304"/>
                <a:gd name="T40" fmla="*/ 150 w 305"/>
                <a:gd name="T41" fmla="*/ 118 h 304"/>
                <a:gd name="T42" fmla="*/ 186 w 305"/>
                <a:gd name="T43" fmla="*/ 83 h 304"/>
                <a:gd name="T44" fmla="*/ 212 w 305"/>
                <a:gd name="T45" fmla="*/ 94 h 304"/>
                <a:gd name="T46" fmla="*/ 234 w 305"/>
                <a:gd name="T47" fmla="*/ 85 h 304"/>
                <a:gd name="T48" fmla="*/ 219 w 305"/>
                <a:gd name="T49" fmla="*/ 105 h 304"/>
                <a:gd name="T50" fmla="*/ 239 w 305"/>
                <a:gd name="T51" fmla="*/ 99 h 304"/>
                <a:gd name="T52" fmla="*/ 221 w 305"/>
                <a:gd name="T5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21" y="117"/>
                  </a:moveTo>
                  <a:cubicBezTo>
                    <a:pt x="221" y="122"/>
                    <a:pt x="221" y="122"/>
                    <a:pt x="221" y="122"/>
                  </a:cubicBezTo>
                  <a:cubicBezTo>
                    <a:pt x="221" y="168"/>
                    <a:pt x="186" y="221"/>
                    <a:pt x="120" y="221"/>
                  </a:cubicBezTo>
                  <a:cubicBezTo>
                    <a:pt x="100" y="221"/>
                    <a:pt x="82" y="216"/>
                    <a:pt x="66" y="206"/>
                  </a:cubicBezTo>
                  <a:cubicBezTo>
                    <a:pt x="69" y="206"/>
                    <a:pt x="72" y="206"/>
                    <a:pt x="75" y="206"/>
                  </a:cubicBezTo>
                  <a:cubicBezTo>
                    <a:pt x="91" y="206"/>
                    <a:pt x="106" y="200"/>
                    <a:pt x="119" y="191"/>
                  </a:cubicBezTo>
                  <a:cubicBezTo>
                    <a:pt x="103" y="191"/>
                    <a:pt x="90" y="181"/>
                    <a:pt x="85" y="167"/>
                  </a:cubicBezTo>
                  <a:cubicBezTo>
                    <a:pt x="88" y="167"/>
                    <a:pt x="90" y="167"/>
                    <a:pt x="92" y="167"/>
                  </a:cubicBezTo>
                  <a:cubicBezTo>
                    <a:pt x="95" y="167"/>
                    <a:pt x="99" y="167"/>
                    <a:pt x="101" y="166"/>
                  </a:cubicBezTo>
                  <a:cubicBezTo>
                    <a:pt x="85" y="163"/>
                    <a:pt x="73" y="149"/>
                    <a:pt x="73" y="132"/>
                  </a:cubicBezTo>
                  <a:cubicBezTo>
                    <a:pt x="73" y="131"/>
                    <a:pt x="73" y="131"/>
                    <a:pt x="73" y="131"/>
                  </a:cubicBezTo>
                  <a:cubicBezTo>
                    <a:pt x="78" y="134"/>
                    <a:pt x="83" y="136"/>
                    <a:pt x="89" y="136"/>
                  </a:cubicBezTo>
                  <a:cubicBezTo>
                    <a:pt x="80" y="130"/>
                    <a:pt x="73" y="119"/>
                    <a:pt x="73" y="107"/>
                  </a:cubicBezTo>
                  <a:cubicBezTo>
                    <a:pt x="73" y="100"/>
                    <a:pt x="75" y="94"/>
                    <a:pt x="78" y="89"/>
                  </a:cubicBezTo>
                  <a:cubicBezTo>
                    <a:pt x="96" y="110"/>
                    <a:pt x="122" y="124"/>
                    <a:pt x="151" y="126"/>
                  </a:cubicBezTo>
                  <a:cubicBezTo>
                    <a:pt x="151" y="123"/>
                    <a:pt x="150" y="120"/>
                    <a:pt x="150" y="118"/>
                  </a:cubicBezTo>
                  <a:cubicBezTo>
                    <a:pt x="150" y="98"/>
                    <a:pt x="166" y="83"/>
                    <a:pt x="186" y="83"/>
                  </a:cubicBezTo>
                  <a:cubicBezTo>
                    <a:pt x="196" y="83"/>
                    <a:pt x="205" y="87"/>
                    <a:pt x="212" y="94"/>
                  </a:cubicBezTo>
                  <a:cubicBezTo>
                    <a:pt x="220" y="92"/>
                    <a:pt x="227" y="89"/>
                    <a:pt x="234" y="85"/>
                  </a:cubicBezTo>
                  <a:cubicBezTo>
                    <a:pt x="231" y="93"/>
                    <a:pt x="226" y="100"/>
                    <a:pt x="219" y="105"/>
                  </a:cubicBezTo>
                  <a:cubicBezTo>
                    <a:pt x="226" y="104"/>
                    <a:pt x="233" y="102"/>
                    <a:pt x="239" y="99"/>
                  </a:cubicBezTo>
                  <a:cubicBezTo>
                    <a:pt x="234" y="106"/>
                    <a:pt x="228" y="112"/>
                    <a:pt x="221"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28F49A25-F75E-7888-7C32-727D3735BC16}"/>
                </a:ext>
              </a:extLst>
            </p:cNvPr>
            <p:cNvSpPr>
              <a:spLocks noEditPoints="1"/>
            </p:cNvSpPr>
            <p:nvPr/>
          </p:nvSpPr>
          <p:spPr bwMode="auto">
            <a:xfrm>
              <a:off x="2866538" y="5533001"/>
              <a:ext cx="390897" cy="393013"/>
            </a:xfrm>
            <a:custGeom>
              <a:avLst/>
              <a:gdLst>
                <a:gd name="T0" fmla="*/ 152 w 305"/>
                <a:gd name="T1" fmla="*/ 124 h 304"/>
                <a:gd name="T2" fmla="*/ 125 w 305"/>
                <a:gd name="T3" fmla="*/ 151 h 304"/>
                <a:gd name="T4" fmla="*/ 152 w 305"/>
                <a:gd name="T5" fmla="*/ 178 h 304"/>
                <a:gd name="T6" fmla="*/ 180 w 305"/>
                <a:gd name="T7" fmla="*/ 151 h 304"/>
                <a:gd name="T8" fmla="*/ 152 w 305"/>
                <a:gd name="T9" fmla="*/ 124 h 304"/>
                <a:gd name="T10" fmla="*/ 187 w 305"/>
                <a:gd name="T11" fmla="*/ 82 h 304"/>
                <a:gd name="T12" fmla="*/ 118 w 305"/>
                <a:gd name="T13" fmla="*/ 82 h 304"/>
                <a:gd name="T14" fmla="*/ 83 w 305"/>
                <a:gd name="T15" fmla="*/ 116 h 304"/>
                <a:gd name="T16" fmla="*/ 83 w 305"/>
                <a:gd name="T17" fmla="*/ 186 h 304"/>
                <a:gd name="T18" fmla="*/ 118 w 305"/>
                <a:gd name="T19" fmla="*/ 220 h 304"/>
                <a:gd name="T20" fmla="*/ 187 w 305"/>
                <a:gd name="T21" fmla="*/ 220 h 304"/>
                <a:gd name="T22" fmla="*/ 222 w 305"/>
                <a:gd name="T23" fmla="*/ 186 h 304"/>
                <a:gd name="T24" fmla="*/ 222 w 305"/>
                <a:gd name="T25" fmla="*/ 116 h 304"/>
                <a:gd name="T26" fmla="*/ 187 w 305"/>
                <a:gd name="T27" fmla="*/ 82 h 304"/>
                <a:gd name="T28" fmla="*/ 152 w 305"/>
                <a:gd name="T29" fmla="*/ 196 h 304"/>
                <a:gd name="T30" fmla="*/ 108 w 305"/>
                <a:gd name="T31" fmla="*/ 151 h 304"/>
                <a:gd name="T32" fmla="*/ 152 w 305"/>
                <a:gd name="T33" fmla="*/ 106 h 304"/>
                <a:gd name="T34" fmla="*/ 197 w 305"/>
                <a:gd name="T35" fmla="*/ 151 h 304"/>
                <a:gd name="T36" fmla="*/ 152 w 305"/>
                <a:gd name="T37" fmla="*/ 196 h 304"/>
                <a:gd name="T38" fmla="*/ 197 w 305"/>
                <a:gd name="T39" fmla="*/ 117 h 304"/>
                <a:gd name="T40" fmla="*/ 187 w 305"/>
                <a:gd name="T41" fmla="*/ 107 h 304"/>
                <a:gd name="T42" fmla="*/ 197 w 305"/>
                <a:gd name="T43" fmla="*/ 96 h 304"/>
                <a:gd name="T44" fmla="*/ 208 w 305"/>
                <a:gd name="T45" fmla="*/ 107 h 304"/>
                <a:gd name="T46" fmla="*/ 197 w 305"/>
                <a:gd name="T47" fmla="*/ 117 h 304"/>
                <a:gd name="T48" fmla="*/ 152 w 305"/>
                <a:gd name="T49" fmla="*/ 0 h 304"/>
                <a:gd name="T50" fmla="*/ 0 w 305"/>
                <a:gd name="T51" fmla="*/ 152 h 304"/>
                <a:gd name="T52" fmla="*/ 152 w 305"/>
                <a:gd name="T53" fmla="*/ 304 h 304"/>
                <a:gd name="T54" fmla="*/ 305 w 305"/>
                <a:gd name="T55" fmla="*/ 152 h 304"/>
                <a:gd name="T56" fmla="*/ 152 w 305"/>
                <a:gd name="T57" fmla="*/ 0 h 304"/>
                <a:gd name="T58" fmla="*/ 239 w 305"/>
                <a:gd name="T59" fmla="*/ 186 h 304"/>
                <a:gd name="T60" fmla="*/ 187 w 305"/>
                <a:gd name="T61" fmla="*/ 237 h 304"/>
                <a:gd name="T62" fmla="*/ 118 w 305"/>
                <a:gd name="T63" fmla="*/ 237 h 304"/>
                <a:gd name="T64" fmla="*/ 66 w 305"/>
                <a:gd name="T65" fmla="*/ 186 h 304"/>
                <a:gd name="T66" fmla="*/ 66 w 305"/>
                <a:gd name="T67" fmla="*/ 116 h 304"/>
                <a:gd name="T68" fmla="*/ 118 w 305"/>
                <a:gd name="T69" fmla="*/ 65 h 304"/>
                <a:gd name="T70" fmla="*/ 187 w 305"/>
                <a:gd name="T71" fmla="*/ 65 h 304"/>
                <a:gd name="T72" fmla="*/ 239 w 305"/>
                <a:gd name="T73" fmla="*/ 116 h 304"/>
                <a:gd name="T74" fmla="*/ 239 w 305"/>
                <a:gd name="T75" fmla="*/ 1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304">
                  <a:moveTo>
                    <a:pt x="152" y="124"/>
                  </a:moveTo>
                  <a:cubicBezTo>
                    <a:pt x="137" y="124"/>
                    <a:pt x="125" y="136"/>
                    <a:pt x="125" y="151"/>
                  </a:cubicBezTo>
                  <a:cubicBezTo>
                    <a:pt x="125" y="166"/>
                    <a:pt x="137" y="178"/>
                    <a:pt x="152" y="178"/>
                  </a:cubicBezTo>
                  <a:cubicBezTo>
                    <a:pt x="168" y="178"/>
                    <a:pt x="180" y="166"/>
                    <a:pt x="180" y="151"/>
                  </a:cubicBezTo>
                  <a:cubicBezTo>
                    <a:pt x="180" y="136"/>
                    <a:pt x="168" y="124"/>
                    <a:pt x="152" y="124"/>
                  </a:cubicBezTo>
                  <a:close/>
                  <a:moveTo>
                    <a:pt x="187" y="82"/>
                  </a:moveTo>
                  <a:cubicBezTo>
                    <a:pt x="118" y="82"/>
                    <a:pt x="118" y="82"/>
                    <a:pt x="118" y="82"/>
                  </a:cubicBezTo>
                  <a:cubicBezTo>
                    <a:pt x="99" y="82"/>
                    <a:pt x="83" y="97"/>
                    <a:pt x="83" y="116"/>
                  </a:cubicBezTo>
                  <a:cubicBezTo>
                    <a:pt x="83" y="186"/>
                    <a:pt x="83" y="186"/>
                    <a:pt x="83" y="186"/>
                  </a:cubicBezTo>
                  <a:cubicBezTo>
                    <a:pt x="83" y="205"/>
                    <a:pt x="99" y="220"/>
                    <a:pt x="118" y="220"/>
                  </a:cubicBezTo>
                  <a:cubicBezTo>
                    <a:pt x="187" y="220"/>
                    <a:pt x="187" y="220"/>
                    <a:pt x="187" y="220"/>
                  </a:cubicBezTo>
                  <a:cubicBezTo>
                    <a:pt x="206" y="220"/>
                    <a:pt x="222" y="205"/>
                    <a:pt x="222" y="186"/>
                  </a:cubicBezTo>
                  <a:cubicBezTo>
                    <a:pt x="222" y="116"/>
                    <a:pt x="222" y="116"/>
                    <a:pt x="222" y="116"/>
                  </a:cubicBezTo>
                  <a:cubicBezTo>
                    <a:pt x="222" y="97"/>
                    <a:pt x="206" y="82"/>
                    <a:pt x="187" y="82"/>
                  </a:cubicBezTo>
                  <a:close/>
                  <a:moveTo>
                    <a:pt x="152" y="196"/>
                  </a:moveTo>
                  <a:cubicBezTo>
                    <a:pt x="128" y="196"/>
                    <a:pt x="108" y="176"/>
                    <a:pt x="108" y="151"/>
                  </a:cubicBezTo>
                  <a:cubicBezTo>
                    <a:pt x="108" y="126"/>
                    <a:pt x="128" y="106"/>
                    <a:pt x="152" y="106"/>
                  </a:cubicBezTo>
                  <a:cubicBezTo>
                    <a:pt x="177" y="106"/>
                    <a:pt x="197" y="126"/>
                    <a:pt x="197" y="151"/>
                  </a:cubicBezTo>
                  <a:cubicBezTo>
                    <a:pt x="197" y="176"/>
                    <a:pt x="177" y="196"/>
                    <a:pt x="152" y="196"/>
                  </a:cubicBezTo>
                  <a:close/>
                  <a:moveTo>
                    <a:pt x="197" y="117"/>
                  </a:moveTo>
                  <a:cubicBezTo>
                    <a:pt x="191" y="117"/>
                    <a:pt x="187" y="113"/>
                    <a:pt x="187" y="107"/>
                  </a:cubicBezTo>
                  <a:cubicBezTo>
                    <a:pt x="187" y="101"/>
                    <a:pt x="191" y="96"/>
                    <a:pt x="197" y="96"/>
                  </a:cubicBezTo>
                  <a:cubicBezTo>
                    <a:pt x="203" y="96"/>
                    <a:pt x="208" y="101"/>
                    <a:pt x="208" y="107"/>
                  </a:cubicBezTo>
                  <a:cubicBezTo>
                    <a:pt x="208" y="113"/>
                    <a:pt x="203" y="117"/>
                    <a:pt x="197" y="117"/>
                  </a:cubicBezTo>
                  <a:close/>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39" y="186"/>
                  </a:moveTo>
                  <a:cubicBezTo>
                    <a:pt x="239" y="214"/>
                    <a:pt x="216" y="237"/>
                    <a:pt x="187" y="237"/>
                  </a:cubicBezTo>
                  <a:cubicBezTo>
                    <a:pt x="118" y="237"/>
                    <a:pt x="118" y="237"/>
                    <a:pt x="118" y="237"/>
                  </a:cubicBezTo>
                  <a:cubicBezTo>
                    <a:pt x="89" y="237"/>
                    <a:pt x="66" y="214"/>
                    <a:pt x="66" y="186"/>
                  </a:cubicBezTo>
                  <a:cubicBezTo>
                    <a:pt x="66" y="116"/>
                    <a:pt x="66" y="116"/>
                    <a:pt x="66" y="116"/>
                  </a:cubicBezTo>
                  <a:cubicBezTo>
                    <a:pt x="66" y="88"/>
                    <a:pt x="89" y="65"/>
                    <a:pt x="118" y="65"/>
                  </a:cubicBezTo>
                  <a:cubicBezTo>
                    <a:pt x="187" y="65"/>
                    <a:pt x="187" y="65"/>
                    <a:pt x="187" y="65"/>
                  </a:cubicBezTo>
                  <a:cubicBezTo>
                    <a:pt x="216" y="65"/>
                    <a:pt x="239" y="88"/>
                    <a:pt x="239" y="116"/>
                  </a:cubicBezTo>
                  <a:lnTo>
                    <a:pt x="239" y="18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3" name="TextBox 22">
            <a:extLst>
              <a:ext uri="{FF2B5EF4-FFF2-40B4-BE49-F238E27FC236}">
                <a16:creationId xmlns:a16="http://schemas.microsoft.com/office/drawing/2014/main" id="{60AD039B-814F-1906-98CF-FE98E9CC3AF6}"/>
              </a:ext>
            </a:extLst>
          </p:cNvPr>
          <p:cNvSpPr txBox="1"/>
          <p:nvPr/>
        </p:nvSpPr>
        <p:spPr>
          <a:xfrm>
            <a:off x="5391321" y="4065209"/>
            <a:ext cx="1409360" cy="338554"/>
          </a:xfrm>
          <a:prstGeom prst="rect">
            <a:avLst/>
          </a:prstGeom>
          <a:noFill/>
        </p:spPr>
        <p:txBody>
          <a:bodyPr wrap="none" rtlCol="0">
            <a:spAutoFit/>
          </a:bodyPr>
          <a:lstStyle/>
          <a:p>
            <a:pPr algn="ctr"/>
            <a:r>
              <a:rPr lang="en-US" sz="1600" b="1" dirty="0">
                <a:solidFill>
                  <a:schemeClr val="bg1"/>
                </a:solidFill>
                <a:latin typeface="Montserrat" pitchFamily="2" charset="0"/>
              </a:rPr>
              <a:t>Jhon Smith</a:t>
            </a:r>
          </a:p>
        </p:txBody>
      </p:sp>
      <p:sp>
        <p:nvSpPr>
          <p:cNvPr id="24" name="TextBox 23">
            <a:extLst>
              <a:ext uri="{FF2B5EF4-FFF2-40B4-BE49-F238E27FC236}">
                <a16:creationId xmlns:a16="http://schemas.microsoft.com/office/drawing/2014/main" id="{B41CF41C-31AD-0D11-577E-74421315B0AD}"/>
              </a:ext>
            </a:extLst>
          </p:cNvPr>
          <p:cNvSpPr txBox="1"/>
          <p:nvPr/>
        </p:nvSpPr>
        <p:spPr>
          <a:xfrm>
            <a:off x="5733562" y="4347784"/>
            <a:ext cx="724877" cy="261610"/>
          </a:xfrm>
          <a:prstGeom prst="rect">
            <a:avLst/>
          </a:prstGeom>
          <a:noFill/>
        </p:spPr>
        <p:txBody>
          <a:bodyPr wrap="none" rtlCol="0">
            <a:spAutoFit/>
          </a:bodyPr>
          <a:lstStyle/>
          <a:p>
            <a:pPr algn="ctr"/>
            <a:r>
              <a:rPr lang="en-US" sz="1100" dirty="0">
                <a:solidFill>
                  <a:schemeClr val="bg1"/>
                </a:solidFill>
                <a:latin typeface="Montserrat" pitchFamily="2" charset="0"/>
              </a:rPr>
              <a:t>/tagline</a:t>
            </a:r>
          </a:p>
        </p:txBody>
      </p:sp>
      <p:sp>
        <p:nvSpPr>
          <p:cNvPr id="25" name="TextBox 24">
            <a:extLst>
              <a:ext uri="{FF2B5EF4-FFF2-40B4-BE49-F238E27FC236}">
                <a16:creationId xmlns:a16="http://schemas.microsoft.com/office/drawing/2014/main" id="{DEEE2FC1-A1AA-B45A-1578-93EA7D5D0AC1}"/>
              </a:ext>
            </a:extLst>
          </p:cNvPr>
          <p:cNvSpPr txBox="1"/>
          <p:nvPr/>
        </p:nvSpPr>
        <p:spPr>
          <a:xfrm>
            <a:off x="5090378" y="4669164"/>
            <a:ext cx="2011245" cy="689676"/>
          </a:xfrm>
          <a:prstGeom prst="rect">
            <a:avLst/>
          </a:prstGeom>
          <a:noFill/>
        </p:spPr>
        <p:txBody>
          <a:bodyPr wrap="square" rtlCol="0">
            <a:spAutoFit/>
          </a:bodyPr>
          <a:lstStyle/>
          <a:p>
            <a:pPr algn="ctr">
              <a:lnSpc>
                <a:spcPts val="1600"/>
              </a:lnSpc>
            </a:pPr>
            <a:r>
              <a:rPr lang="en-US" sz="1000" b="0" i="0" dirty="0">
                <a:solidFill>
                  <a:schemeClr val="bg1"/>
                </a:solidFill>
                <a:effectLst/>
                <a:latin typeface="Open Sans" panose="020B0606030504020204" pitchFamily="34" charset="0"/>
              </a:rPr>
              <a:t>Lorem ipsum dolor sit</a:t>
            </a:r>
          </a:p>
          <a:p>
            <a:pPr algn="ctr">
              <a:lnSpc>
                <a:spcPts val="1600"/>
              </a:lnSpc>
            </a:pPr>
            <a:r>
              <a:rPr lang="en-US" sz="1000" b="0" i="0" dirty="0">
                <a:solidFill>
                  <a:schemeClr val="bg1"/>
                </a:solidFill>
                <a:effectLst/>
                <a:latin typeface="Open Sans" panose="020B0606030504020204" pitchFamily="34" charset="0"/>
              </a:rPr>
              <a:t>amet, consectetur adipiscing elit</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Praesent.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 25">
            <a:extLst>
              <a:ext uri="{FF2B5EF4-FFF2-40B4-BE49-F238E27FC236}">
                <a16:creationId xmlns:a16="http://schemas.microsoft.com/office/drawing/2014/main" id="{915E9D86-25CD-B4D2-79BD-E6473A3B4114}"/>
              </a:ext>
            </a:extLst>
          </p:cNvPr>
          <p:cNvGrpSpPr/>
          <p:nvPr/>
        </p:nvGrpSpPr>
        <p:grpSpPr>
          <a:xfrm>
            <a:off x="5708831" y="3817173"/>
            <a:ext cx="774339" cy="154054"/>
            <a:chOff x="1781145" y="5524549"/>
            <a:chExt cx="2017929" cy="401465"/>
          </a:xfrm>
          <a:solidFill>
            <a:schemeClr val="bg1"/>
          </a:solidFill>
        </p:grpSpPr>
        <p:sp>
          <p:nvSpPr>
            <p:cNvPr id="27" name="Freeform 5">
              <a:extLst>
                <a:ext uri="{FF2B5EF4-FFF2-40B4-BE49-F238E27FC236}">
                  <a16:creationId xmlns:a16="http://schemas.microsoft.com/office/drawing/2014/main" id="{1BCA4C98-FE66-345D-C01E-5A98500877E6}"/>
                </a:ext>
              </a:extLst>
            </p:cNvPr>
            <p:cNvSpPr>
              <a:spLocks noEditPoints="1"/>
            </p:cNvSpPr>
            <p:nvPr/>
          </p:nvSpPr>
          <p:spPr bwMode="auto">
            <a:xfrm>
              <a:off x="1781145" y="5533001"/>
              <a:ext cx="393012" cy="393013"/>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171 w 305"/>
                <a:gd name="T11" fmla="*/ 124 h 304"/>
                <a:gd name="T12" fmla="*/ 201 w 305"/>
                <a:gd name="T13" fmla="*/ 124 h 304"/>
                <a:gd name="T14" fmla="*/ 204 w 305"/>
                <a:gd name="T15" fmla="*/ 125 h 304"/>
                <a:gd name="T16" fmla="*/ 206 w 305"/>
                <a:gd name="T17" fmla="*/ 128 h 304"/>
                <a:gd name="T18" fmla="*/ 206 w 305"/>
                <a:gd name="T19" fmla="*/ 161 h 304"/>
                <a:gd name="T20" fmla="*/ 202 w 305"/>
                <a:gd name="T21" fmla="*/ 165 h 304"/>
                <a:gd name="T22" fmla="*/ 171 w 305"/>
                <a:gd name="T23" fmla="*/ 165 h 304"/>
                <a:gd name="T24" fmla="*/ 171 w 305"/>
                <a:gd name="T25" fmla="*/ 248 h 304"/>
                <a:gd name="T26" fmla="*/ 167 w 305"/>
                <a:gd name="T27" fmla="*/ 252 h 304"/>
                <a:gd name="T28" fmla="*/ 133 w 305"/>
                <a:gd name="T29" fmla="*/ 252 h 304"/>
                <a:gd name="T30" fmla="*/ 129 w 305"/>
                <a:gd name="T31" fmla="*/ 248 h 304"/>
                <a:gd name="T32" fmla="*/ 129 w 305"/>
                <a:gd name="T33" fmla="*/ 165 h 304"/>
                <a:gd name="T34" fmla="*/ 102 w 305"/>
                <a:gd name="T35" fmla="*/ 165 h 304"/>
                <a:gd name="T36" fmla="*/ 98 w 305"/>
                <a:gd name="T37" fmla="*/ 161 h 304"/>
                <a:gd name="T38" fmla="*/ 98 w 305"/>
                <a:gd name="T39" fmla="*/ 128 h 304"/>
                <a:gd name="T40" fmla="*/ 102 w 305"/>
                <a:gd name="T41" fmla="*/ 124 h 304"/>
                <a:gd name="T42" fmla="*/ 129 w 305"/>
                <a:gd name="T43" fmla="*/ 124 h 304"/>
                <a:gd name="T44" fmla="*/ 128 w 305"/>
                <a:gd name="T45" fmla="*/ 101 h 304"/>
                <a:gd name="T46" fmla="*/ 176 w 305"/>
                <a:gd name="T47" fmla="*/ 52 h 304"/>
                <a:gd name="T48" fmla="*/ 203 w 305"/>
                <a:gd name="T49" fmla="*/ 52 h 304"/>
                <a:gd name="T50" fmla="*/ 207 w 305"/>
                <a:gd name="T51" fmla="*/ 56 h 304"/>
                <a:gd name="T52" fmla="*/ 207 w 305"/>
                <a:gd name="T53" fmla="*/ 86 h 304"/>
                <a:gd name="T54" fmla="*/ 203 w 305"/>
                <a:gd name="T55" fmla="*/ 90 h 304"/>
                <a:gd name="T56" fmla="*/ 185 w 305"/>
                <a:gd name="T57" fmla="*/ 90 h 304"/>
                <a:gd name="T58" fmla="*/ 171 w 305"/>
                <a:gd name="T59" fmla="*/ 104 h 304"/>
                <a:gd name="T60" fmla="*/ 171 w 305"/>
                <a:gd name="T61" fmla="*/ 1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171" y="124"/>
                  </a:moveTo>
                  <a:cubicBezTo>
                    <a:pt x="201" y="124"/>
                    <a:pt x="201" y="124"/>
                    <a:pt x="201" y="124"/>
                  </a:cubicBezTo>
                  <a:cubicBezTo>
                    <a:pt x="203" y="124"/>
                    <a:pt x="204" y="124"/>
                    <a:pt x="204" y="125"/>
                  </a:cubicBezTo>
                  <a:cubicBezTo>
                    <a:pt x="205" y="126"/>
                    <a:pt x="206" y="127"/>
                    <a:pt x="206" y="128"/>
                  </a:cubicBezTo>
                  <a:cubicBezTo>
                    <a:pt x="206" y="161"/>
                    <a:pt x="206" y="161"/>
                    <a:pt x="206" y="161"/>
                  </a:cubicBezTo>
                  <a:cubicBezTo>
                    <a:pt x="206" y="163"/>
                    <a:pt x="204" y="165"/>
                    <a:pt x="202" y="165"/>
                  </a:cubicBezTo>
                  <a:cubicBezTo>
                    <a:pt x="171" y="165"/>
                    <a:pt x="171" y="165"/>
                    <a:pt x="171" y="165"/>
                  </a:cubicBezTo>
                  <a:cubicBezTo>
                    <a:pt x="171" y="248"/>
                    <a:pt x="171" y="248"/>
                    <a:pt x="171" y="248"/>
                  </a:cubicBezTo>
                  <a:cubicBezTo>
                    <a:pt x="171" y="250"/>
                    <a:pt x="169" y="252"/>
                    <a:pt x="167" y="252"/>
                  </a:cubicBezTo>
                  <a:cubicBezTo>
                    <a:pt x="133" y="252"/>
                    <a:pt x="133" y="252"/>
                    <a:pt x="133" y="252"/>
                  </a:cubicBezTo>
                  <a:cubicBezTo>
                    <a:pt x="131" y="252"/>
                    <a:pt x="129" y="251"/>
                    <a:pt x="129" y="248"/>
                  </a:cubicBezTo>
                  <a:cubicBezTo>
                    <a:pt x="129" y="165"/>
                    <a:pt x="129" y="165"/>
                    <a:pt x="129" y="165"/>
                  </a:cubicBezTo>
                  <a:cubicBezTo>
                    <a:pt x="102" y="165"/>
                    <a:pt x="102" y="165"/>
                    <a:pt x="102" y="165"/>
                  </a:cubicBezTo>
                  <a:cubicBezTo>
                    <a:pt x="100" y="165"/>
                    <a:pt x="98" y="163"/>
                    <a:pt x="98" y="161"/>
                  </a:cubicBezTo>
                  <a:cubicBezTo>
                    <a:pt x="98" y="128"/>
                    <a:pt x="98" y="128"/>
                    <a:pt x="98" y="128"/>
                  </a:cubicBezTo>
                  <a:cubicBezTo>
                    <a:pt x="98" y="126"/>
                    <a:pt x="100" y="124"/>
                    <a:pt x="102" y="124"/>
                  </a:cubicBezTo>
                  <a:cubicBezTo>
                    <a:pt x="129" y="124"/>
                    <a:pt x="129" y="124"/>
                    <a:pt x="129" y="124"/>
                  </a:cubicBezTo>
                  <a:cubicBezTo>
                    <a:pt x="128" y="101"/>
                    <a:pt x="128" y="101"/>
                    <a:pt x="128" y="101"/>
                  </a:cubicBezTo>
                  <a:cubicBezTo>
                    <a:pt x="128" y="71"/>
                    <a:pt x="147" y="52"/>
                    <a:pt x="176" y="52"/>
                  </a:cubicBezTo>
                  <a:cubicBezTo>
                    <a:pt x="203" y="52"/>
                    <a:pt x="203" y="52"/>
                    <a:pt x="203" y="52"/>
                  </a:cubicBezTo>
                  <a:cubicBezTo>
                    <a:pt x="205" y="52"/>
                    <a:pt x="207" y="53"/>
                    <a:pt x="207" y="56"/>
                  </a:cubicBezTo>
                  <a:cubicBezTo>
                    <a:pt x="207" y="86"/>
                    <a:pt x="207" y="86"/>
                    <a:pt x="207" y="86"/>
                  </a:cubicBezTo>
                  <a:cubicBezTo>
                    <a:pt x="207" y="89"/>
                    <a:pt x="205" y="90"/>
                    <a:pt x="203" y="90"/>
                  </a:cubicBezTo>
                  <a:cubicBezTo>
                    <a:pt x="185" y="90"/>
                    <a:pt x="185" y="90"/>
                    <a:pt x="185" y="90"/>
                  </a:cubicBezTo>
                  <a:cubicBezTo>
                    <a:pt x="173" y="90"/>
                    <a:pt x="171" y="95"/>
                    <a:pt x="171" y="104"/>
                  </a:cubicBezTo>
                  <a:lnTo>
                    <a:pt x="171"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
              <a:extLst>
                <a:ext uri="{FF2B5EF4-FFF2-40B4-BE49-F238E27FC236}">
                  <a16:creationId xmlns:a16="http://schemas.microsoft.com/office/drawing/2014/main" id="{0F10CEA7-EA86-040A-3B1F-45B51B78DD03}"/>
                </a:ext>
              </a:extLst>
            </p:cNvPr>
            <p:cNvSpPr>
              <a:spLocks noEditPoints="1"/>
            </p:cNvSpPr>
            <p:nvPr/>
          </p:nvSpPr>
          <p:spPr bwMode="auto">
            <a:xfrm>
              <a:off x="3408177" y="5524549"/>
              <a:ext cx="390897" cy="393013"/>
            </a:xfrm>
            <a:custGeom>
              <a:avLst/>
              <a:gdLst>
                <a:gd name="T0" fmla="*/ 153 w 305"/>
                <a:gd name="T1" fmla="*/ 0 h 304"/>
                <a:gd name="T2" fmla="*/ 0 w 305"/>
                <a:gd name="T3" fmla="*/ 152 h 304"/>
                <a:gd name="T4" fmla="*/ 153 w 305"/>
                <a:gd name="T5" fmla="*/ 304 h 304"/>
                <a:gd name="T6" fmla="*/ 305 w 305"/>
                <a:gd name="T7" fmla="*/ 152 h 304"/>
                <a:gd name="T8" fmla="*/ 153 w 305"/>
                <a:gd name="T9" fmla="*/ 0 h 304"/>
                <a:gd name="T10" fmla="*/ 111 w 305"/>
                <a:gd name="T11" fmla="*/ 231 h 304"/>
                <a:gd name="T12" fmla="*/ 75 w 305"/>
                <a:gd name="T13" fmla="*/ 231 h 304"/>
                <a:gd name="T14" fmla="*/ 75 w 305"/>
                <a:gd name="T15" fmla="*/ 124 h 304"/>
                <a:gd name="T16" fmla="*/ 111 w 305"/>
                <a:gd name="T17" fmla="*/ 124 h 304"/>
                <a:gd name="T18" fmla="*/ 111 w 305"/>
                <a:gd name="T19" fmla="*/ 231 h 304"/>
                <a:gd name="T20" fmla="*/ 93 w 305"/>
                <a:gd name="T21" fmla="*/ 110 h 304"/>
                <a:gd name="T22" fmla="*/ 93 w 305"/>
                <a:gd name="T23" fmla="*/ 110 h 304"/>
                <a:gd name="T24" fmla="*/ 73 w 305"/>
                <a:gd name="T25" fmla="*/ 91 h 304"/>
                <a:gd name="T26" fmla="*/ 93 w 305"/>
                <a:gd name="T27" fmla="*/ 73 h 304"/>
                <a:gd name="T28" fmla="*/ 113 w 305"/>
                <a:gd name="T29" fmla="*/ 91 h 304"/>
                <a:gd name="T30" fmla="*/ 93 w 305"/>
                <a:gd name="T31" fmla="*/ 110 h 304"/>
                <a:gd name="T32" fmla="*/ 239 w 305"/>
                <a:gd name="T33" fmla="*/ 231 h 304"/>
                <a:gd name="T34" fmla="*/ 203 w 305"/>
                <a:gd name="T35" fmla="*/ 231 h 304"/>
                <a:gd name="T36" fmla="*/ 203 w 305"/>
                <a:gd name="T37" fmla="*/ 174 h 304"/>
                <a:gd name="T38" fmla="*/ 185 w 305"/>
                <a:gd name="T39" fmla="*/ 150 h 304"/>
                <a:gd name="T40" fmla="*/ 167 w 305"/>
                <a:gd name="T41" fmla="*/ 163 h 304"/>
                <a:gd name="T42" fmla="*/ 166 w 305"/>
                <a:gd name="T43" fmla="*/ 172 h 304"/>
                <a:gd name="T44" fmla="*/ 166 w 305"/>
                <a:gd name="T45" fmla="*/ 231 h 304"/>
                <a:gd name="T46" fmla="*/ 130 w 305"/>
                <a:gd name="T47" fmla="*/ 231 h 304"/>
                <a:gd name="T48" fmla="*/ 130 w 305"/>
                <a:gd name="T49" fmla="*/ 124 h 304"/>
                <a:gd name="T50" fmla="*/ 166 w 305"/>
                <a:gd name="T51" fmla="*/ 124 h 304"/>
                <a:gd name="T52" fmla="*/ 166 w 305"/>
                <a:gd name="T53" fmla="*/ 140 h 304"/>
                <a:gd name="T54" fmla="*/ 198 w 305"/>
                <a:gd name="T55" fmla="*/ 122 h 304"/>
                <a:gd name="T56" fmla="*/ 239 w 305"/>
                <a:gd name="T57" fmla="*/ 170 h 304"/>
                <a:gd name="T58" fmla="*/ 239 w 305"/>
                <a:gd name="T59" fmla="*/ 23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5" h="304">
                  <a:moveTo>
                    <a:pt x="153" y="0"/>
                  </a:moveTo>
                  <a:cubicBezTo>
                    <a:pt x="69" y="0"/>
                    <a:pt x="0" y="68"/>
                    <a:pt x="0" y="152"/>
                  </a:cubicBezTo>
                  <a:cubicBezTo>
                    <a:pt x="0" y="236"/>
                    <a:pt x="69" y="304"/>
                    <a:pt x="153" y="304"/>
                  </a:cubicBezTo>
                  <a:cubicBezTo>
                    <a:pt x="237" y="304"/>
                    <a:pt x="305" y="236"/>
                    <a:pt x="305" y="152"/>
                  </a:cubicBezTo>
                  <a:cubicBezTo>
                    <a:pt x="305" y="68"/>
                    <a:pt x="237" y="0"/>
                    <a:pt x="153" y="0"/>
                  </a:cubicBezTo>
                  <a:close/>
                  <a:moveTo>
                    <a:pt x="111" y="231"/>
                  </a:moveTo>
                  <a:cubicBezTo>
                    <a:pt x="75" y="231"/>
                    <a:pt x="75" y="231"/>
                    <a:pt x="75" y="231"/>
                  </a:cubicBezTo>
                  <a:cubicBezTo>
                    <a:pt x="75" y="124"/>
                    <a:pt x="75" y="124"/>
                    <a:pt x="75" y="124"/>
                  </a:cubicBezTo>
                  <a:cubicBezTo>
                    <a:pt x="111" y="124"/>
                    <a:pt x="111" y="124"/>
                    <a:pt x="111" y="124"/>
                  </a:cubicBezTo>
                  <a:lnTo>
                    <a:pt x="111" y="231"/>
                  </a:lnTo>
                  <a:close/>
                  <a:moveTo>
                    <a:pt x="93" y="110"/>
                  </a:moveTo>
                  <a:cubicBezTo>
                    <a:pt x="93" y="110"/>
                    <a:pt x="93" y="110"/>
                    <a:pt x="93" y="110"/>
                  </a:cubicBezTo>
                  <a:cubicBezTo>
                    <a:pt x="81" y="110"/>
                    <a:pt x="73" y="101"/>
                    <a:pt x="73" y="91"/>
                  </a:cubicBezTo>
                  <a:cubicBezTo>
                    <a:pt x="73" y="81"/>
                    <a:pt x="81" y="73"/>
                    <a:pt x="93" y="73"/>
                  </a:cubicBezTo>
                  <a:cubicBezTo>
                    <a:pt x="105" y="73"/>
                    <a:pt x="113" y="81"/>
                    <a:pt x="113" y="91"/>
                  </a:cubicBezTo>
                  <a:cubicBezTo>
                    <a:pt x="113" y="101"/>
                    <a:pt x="105" y="110"/>
                    <a:pt x="93" y="110"/>
                  </a:cubicBezTo>
                  <a:close/>
                  <a:moveTo>
                    <a:pt x="239" y="231"/>
                  </a:moveTo>
                  <a:cubicBezTo>
                    <a:pt x="203" y="231"/>
                    <a:pt x="203" y="231"/>
                    <a:pt x="203" y="231"/>
                  </a:cubicBezTo>
                  <a:cubicBezTo>
                    <a:pt x="203" y="174"/>
                    <a:pt x="203" y="174"/>
                    <a:pt x="203" y="174"/>
                  </a:cubicBezTo>
                  <a:cubicBezTo>
                    <a:pt x="203" y="160"/>
                    <a:pt x="198" y="150"/>
                    <a:pt x="185" y="150"/>
                  </a:cubicBezTo>
                  <a:cubicBezTo>
                    <a:pt x="176" y="150"/>
                    <a:pt x="170" y="157"/>
                    <a:pt x="167" y="163"/>
                  </a:cubicBezTo>
                  <a:cubicBezTo>
                    <a:pt x="166" y="165"/>
                    <a:pt x="166" y="168"/>
                    <a:pt x="166" y="172"/>
                  </a:cubicBezTo>
                  <a:cubicBezTo>
                    <a:pt x="166" y="231"/>
                    <a:pt x="166" y="231"/>
                    <a:pt x="166" y="231"/>
                  </a:cubicBezTo>
                  <a:cubicBezTo>
                    <a:pt x="130" y="231"/>
                    <a:pt x="130" y="231"/>
                    <a:pt x="130" y="231"/>
                  </a:cubicBezTo>
                  <a:cubicBezTo>
                    <a:pt x="130" y="231"/>
                    <a:pt x="131" y="134"/>
                    <a:pt x="130" y="124"/>
                  </a:cubicBezTo>
                  <a:cubicBezTo>
                    <a:pt x="166" y="124"/>
                    <a:pt x="166" y="124"/>
                    <a:pt x="166" y="124"/>
                  </a:cubicBezTo>
                  <a:cubicBezTo>
                    <a:pt x="166" y="140"/>
                    <a:pt x="166" y="140"/>
                    <a:pt x="166" y="140"/>
                  </a:cubicBezTo>
                  <a:cubicBezTo>
                    <a:pt x="171" y="132"/>
                    <a:pt x="179" y="122"/>
                    <a:pt x="198" y="122"/>
                  </a:cubicBezTo>
                  <a:cubicBezTo>
                    <a:pt x="222" y="122"/>
                    <a:pt x="239" y="137"/>
                    <a:pt x="239" y="170"/>
                  </a:cubicBezTo>
                  <a:lnTo>
                    <a:pt x="239" y="2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a:extLst>
                <a:ext uri="{FF2B5EF4-FFF2-40B4-BE49-F238E27FC236}">
                  <a16:creationId xmlns:a16="http://schemas.microsoft.com/office/drawing/2014/main" id="{E8328173-43A8-EF24-3645-ECF7A85CE822}"/>
                </a:ext>
              </a:extLst>
            </p:cNvPr>
            <p:cNvSpPr>
              <a:spLocks noEditPoints="1"/>
            </p:cNvSpPr>
            <p:nvPr/>
          </p:nvSpPr>
          <p:spPr bwMode="auto">
            <a:xfrm>
              <a:off x="2324900" y="5533001"/>
              <a:ext cx="390897" cy="393013"/>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221 w 305"/>
                <a:gd name="T11" fmla="*/ 117 h 304"/>
                <a:gd name="T12" fmla="*/ 221 w 305"/>
                <a:gd name="T13" fmla="*/ 122 h 304"/>
                <a:gd name="T14" fmla="*/ 120 w 305"/>
                <a:gd name="T15" fmla="*/ 221 h 304"/>
                <a:gd name="T16" fmla="*/ 66 w 305"/>
                <a:gd name="T17" fmla="*/ 206 h 304"/>
                <a:gd name="T18" fmla="*/ 75 w 305"/>
                <a:gd name="T19" fmla="*/ 206 h 304"/>
                <a:gd name="T20" fmla="*/ 119 w 305"/>
                <a:gd name="T21" fmla="*/ 191 h 304"/>
                <a:gd name="T22" fmla="*/ 85 w 305"/>
                <a:gd name="T23" fmla="*/ 167 h 304"/>
                <a:gd name="T24" fmla="*/ 92 w 305"/>
                <a:gd name="T25" fmla="*/ 167 h 304"/>
                <a:gd name="T26" fmla="*/ 101 w 305"/>
                <a:gd name="T27" fmla="*/ 166 h 304"/>
                <a:gd name="T28" fmla="*/ 73 w 305"/>
                <a:gd name="T29" fmla="*/ 132 h 304"/>
                <a:gd name="T30" fmla="*/ 73 w 305"/>
                <a:gd name="T31" fmla="*/ 131 h 304"/>
                <a:gd name="T32" fmla="*/ 89 w 305"/>
                <a:gd name="T33" fmla="*/ 136 h 304"/>
                <a:gd name="T34" fmla="*/ 73 w 305"/>
                <a:gd name="T35" fmla="*/ 107 h 304"/>
                <a:gd name="T36" fmla="*/ 78 w 305"/>
                <a:gd name="T37" fmla="*/ 89 h 304"/>
                <a:gd name="T38" fmla="*/ 151 w 305"/>
                <a:gd name="T39" fmla="*/ 126 h 304"/>
                <a:gd name="T40" fmla="*/ 150 w 305"/>
                <a:gd name="T41" fmla="*/ 118 h 304"/>
                <a:gd name="T42" fmla="*/ 186 w 305"/>
                <a:gd name="T43" fmla="*/ 83 h 304"/>
                <a:gd name="T44" fmla="*/ 212 w 305"/>
                <a:gd name="T45" fmla="*/ 94 h 304"/>
                <a:gd name="T46" fmla="*/ 234 w 305"/>
                <a:gd name="T47" fmla="*/ 85 h 304"/>
                <a:gd name="T48" fmla="*/ 219 w 305"/>
                <a:gd name="T49" fmla="*/ 105 h 304"/>
                <a:gd name="T50" fmla="*/ 239 w 305"/>
                <a:gd name="T51" fmla="*/ 99 h 304"/>
                <a:gd name="T52" fmla="*/ 221 w 305"/>
                <a:gd name="T5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21" y="117"/>
                  </a:moveTo>
                  <a:cubicBezTo>
                    <a:pt x="221" y="122"/>
                    <a:pt x="221" y="122"/>
                    <a:pt x="221" y="122"/>
                  </a:cubicBezTo>
                  <a:cubicBezTo>
                    <a:pt x="221" y="168"/>
                    <a:pt x="186" y="221"/>
                    <a:pt x="120" y="221"/>
                  </a:cubicBezTo>
                  <a:cubicBezTo>
                    <a:pt x="100" y="221"/>
                    <a:pt x="82" y="216"/>
                    <a:pt x="66" y="206"/>
                  </a:cubicBezTo>
                  <a:cubicBezTo>
                    <a:pt x="69" y="206"/>
                    <a:pt x="72" y="206"/>
                    <a:pt x="75" y="206"/>
                  </a:cubicBezTo>
                  <a:cubicBezTo>
                    <a:pt x="91" y="206"/>
                    <a:pt x="106" y="200"/>
                    <a:pt x="119" y="191"/>
                  </a:cubicBezTo>
                  <a:cubicBezTo>
                    <a:pt x="103" y="191"/>
                    <a:pt x="90" y="181"/>
                    <a:pt x="85" y="167"/>
                  </a:cubicBezTo>
                  <a:cubicBezTo>
                    <a:pt x="88" y="167"/>
                    <a:pt x="90" y="167"/>
                    <a:pt x="92" y="167"/>
                  </a:cubicBezTo>
                  <a:cubicBezTo>
                    <a:pt x="95" y="167"/>
                    <a:pt x="99" y="167"/>
                    <a:pt x="101" y="166"/>
                  </a:cubicBezTo>
                  <a:cubicBezTo>
                    <a:pt x="85" y="163"/>
                    <a:pt x="73" y="149"/>
                    <a:pt x="73" y="132"/>
                  </a:cubicBezTo>
                  <a:cubicBezTo>
                    <a:pt x="73" y="131"/>
                    <a:pt x="73" y="131"/>
                    <a:pt x="73" y="131"/>
                  </a:cubicBezTo>
                  <a:cubicBezTo>
                    <a:pt x="78" y="134"/>
                    <a:pt x="83" y="136"/>
                    <a:pt x="89" y="136"/>
                  </a:cubicBezTo>
                  <a:cubicBezTo>
                    <a:pt x="80" y="130"/>
                    <a:pt x="73" y="119"/>
                    <a:pt x="73" y="107"/>
                  </a:cubicBezTo>
                  <a:cubicBezTo>
                    <a:pt x="73" y="100"/>
                    <a:pt x="75" y="94"/>
                    <a:pt x="78" y="89"/>
                  </a:cubicBezTo>
                  <a:cubicBezTo>
                    <a:pt x="96" y="110"/>
                    <a:pt x="122" y="124"/>
                    <a:pt x="151" y="126"/>
                  </a:cubicBezTo>
                  <a:cubicBezTo>
                    <a:pt x="151" y="123"/>
                    <a:pt x="150" y="120"/>
                    <a:pt x="150" y="118"/>
                  </a:cubicBezTo>
                  <a:cubicBezTo>
                    <a:pt x="150" y="98"/>
                    <a:pt x="166" y="83"/>
                    <a:pt x="186" y="83"/>
                  </a:cubicBezTo>
                  <a:cubicBezTo>
                    <a:pt x="196" y="83"/>
                    <a:pt x="205" y="87"/>
                    <a:pt x="212" y="94"/>
                  </a:cubicBezTo>
                  <a:cubicBezTo>
                    <a:pt x="220" y="92"/>
                    <a:pt x="227" y="89"/>
                    <a:pt x="234" y="85"/>
                  </a:cubicBezTo>
                  <a:cubicBezTo>
                    <a:pt x="231" y="93"/>
                    <a:pt x="226" y="100"/>
                    <a:pt x="219" y="105"/>
                  </a:cubicBezTo>
                  <a:cubicBezTo>
                    <a:pt x="226" y="104"/>
                    <a:pt x="233" y="102"/>
                    <a:pt x="239" y="99"/>
                  </a:cubicBezTo>
                  <a:cubicBezTo>
                    <a:pt x="234" y="106"/>
                    <a:pt x="228" y="112"/>
                    <a:pt x="221"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
              <a:extLst>
                <a:ext uri="{FF2B5EF4-FFF2-40B4-BE49-F238E27FC236}">
                  <a16:creationId xmlns:a16="http://schemas.microsoft.com/office/drawing/2014/main" id="{AC8243CC-B419-2875-772B-001235E0F5FC}"/>
                </a:ext>
              </a:extLst>
            </p:cNvPr>
            <p:cNvSpPr>
              <a:spLocks noEditPoints="1"/>
            </p:cNvSpPr>
            <p:nvPr/>
          </p:nvSpPr>
          <p:spPr bwMode="auto">
            <a:xfrm>
              <a:off x="2866538" y="5533001"/>
              <a:ext cx="390897" cy="393013"/>
            </a:xfrm>
            <a:custGeom>
              <a:avLst/>
              <a:gdLst>
                <a:gd name="T0" fmla="*/ 152 w 305"/>
                <a:gd name="T1" fmla="*/ 124 h 304"/>
                <a:gd name="T2" fmla="*/ 125 w 305"/>
                <a:gd name="T3" fmla="*/ 151 h 304"/>
                <a:gd name="T4" fmla="*/ 152 w 305"/>
                <a:gd name="T5" fmla="*/ 178 h 304"/>
                <a:gd name="T6" fmla="*/ 180 w 305"/>
                <a:gd name="T7" fmla="*/ 151 h 304"/>
                <a:gd name="T8" fmla="*/ 152 w 305"/>
                <a:gd name="T9" fmla="*/ 124 h 304"/>
                <a:gd name="T10" fmla="*/ 187 w 305"/>
                <a:gd name="T11" fmla="*/ 82 h 304"/>
                <a:gd name="T12" fmla="*/ 118 w 305"/>
                <a:gd name="T13" fmla="*/ 82 h 304"/>
                <a:gd name="T14" fmla="*/ 83 w 305"/>
                <a:gd name="T15" fmla="*/ 116 h 304"/>
                <a:gd name="T16" fmla="*/ 83 w 305"/>
                <a:gd name="T17" fmla="*/ 186 h 304"/>
                <a:gd name="T18" fmla="*/ 118 w 305"/>
                <a:gd name="T19" fmla="*/ 220 h 304"/>
                <a:gd name="T20" fmla="*/ 187 w 305"/>
                <a:gd name="T21" fmla="*/ 220 h 304"/>
                <a:gd name="T22" fmla="*/ 222 w 305"/>
                <a:gd name="T23" fmla="*/ 186 h 304"/>
                <a:gd name="T24" fmla="*/ 222 w 305"/>
                <a:gd name="T25" fmla="*/ 116 h 304"/>
                <a:gd name="T26" fmla="*/ 187 w 305"/>
                <a:gd name="T27" fmla="*/ 82 h 304"/>
                <a:gd name="T28" fmla="*/ 152 w 305"/>
                <a:gd name="T29" fmla="*/ 196 h 304"/>
                <a:gd name="T30" fmla="*/ 108 w 305"/>
                <a:gd name="T31" fmla="*/ 151 h 304"/>
                <a:gd name="T32" fmla="*/ 152 w 305"/>
                <a:gd name="T33" fmla="*/ 106 h 304"/>
                <a:gd name="T34" fmla="*/ 197 w 305"/>
                <a:gd name="T35" fmla="*/ 151 h 304"/>
                <a:gd name="T36" fmla="*/ 152 w 305"/>
                <a:gd name="T37" fmla="*/ 196 h 304"/>
                <a:gd name="T38" fmla="*/ 197 w 305"/>
                <a:gd name="T39" fmla="*/ 117 h 304"/>
                <a:gd name="T40" fmla="*/ 187 w 305"/>
                <a:gd name="T41" fmla="*/ 107 h 304"/>
                <a:gd name="T42" fmla="*/ 197 w 305"/>
                <a:gd name="T43" fmla="*/ 96 h 304"/>
                <a:gd name="T44" fmla="*/ 208 w 305"/>
                <a:gd name="T45" fmla="*/ 107 h 304"/>
                <a:gd name="T46" fmla="*/ 197 w 305"/>
                <a:gd name="T47" fmla="*/ 117 h 304"/>
                <a:gd name="T48" fmla="*/ 152 w 305"/>
                <a:gd name="T49" fmla="*/ 0 h 304"/>
                <a:gd name="T50" fmla="*/ 0 w 305"/>
                <a:gd name="T51" fmla="*/ 152 h 304"/>
                <a:gd name="T52" fmla="*/ 152 w 305"/>
                <a:gd name="T53" fmla="*/ 304 h 304"/>
                <a:gd name="T54" fmla="*/ 305 w 305"/>
                <a:gd name="T55" fmla="*/ 152 h 304"/>
                <a:gd name="T56" fmla="*/ 152 w 305"/>
                <a:gd name="T57" fmla="*/ 0 h 304"/>
                <a:gd name="T58" fmla="*/ 239 w 305"/>
                <a:gd name="T59" fmla="*/ 186 h 304"/>
                <a:gd name="T60" fmla="*/ 187 w 305"/>
                <a:gd name="T61" fmla="*/ 237 h 304"/>
                <a:gd name="T62" fmla="*/ 118 w 305"/>
                <a:gd name="T63" fmla="*/ 237 h 304"/>
                <a:gd name="T64" fmla="*/ 66 w 305"/>
                <a:gd name="T65" fmla="*/ 186 h 304"/>
                <a:gd name="T66" fmla="*/ 66 w 305"/>
                <a:gd name="T67" fmla="*/ 116 h 304"/>
                <a:gd name="T68" fmla="*/ 118 w 305"/>
                <a:gd name="T69" fmla="*/ 65 h 304"/>
                <a:gd name="T70" fmla="*/ 187 w 305"/>
                <a:gd name="T71" fmla="*/ 65 h 304"/>
                <a:gd name="T72" fmla="*/ 239 w 305"/>
                <a:gd name="T73" fmla="*/ 116 h 304"/>
                <a:gd name="T74" fmla="*/ 239 w 305"/>
                <a:gd name="T75" fmla="*/ 1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304">
                  <a:moveTo>
                    <a:pt x="152" y="124"/>
                  </a:moveTo>
                  <a:cubicBezTo>
                    <a:pt x="137" y="124"/>
                    <a:pt x="125" y="136"/>
                    <a:pt x="125" y="151"/>
                  </a:cubicBezTo>
                  <a:cubicBezTo>
                    <a:pt x="125" y="166"/>
                    <a:pt x="137" y="178"/>
                    <a:pt x="152" y="178"/>
                  </a:cubicBezTo>
                  <a:cubicBezTo>
                    <a:pt x="168" y="178"/>
                    <a:pt x="180" y="166"/>
                    <a:pt x="180" y="151"/>
                  </a:cubicBezTo>
                  <a:cubicBezTo>
                    <a:pt x="180" y="136"/>
                    <a:pt x="168" y="124"/>
                    <a:pt x="152" y="124"/>
                  </a:cubicBezTo>
                  <a:close/>
                  <a:moveTo>
                    <a:pt x="187" y="82"/>
                  </a:moveTo>
                  <a:cubicBezTo>
                    <a:pt x="118" y="82"/>
                    <a:pt x="118" y="82"/>
                    <a:pt x="118" y="82"/>
                  </a:cubicBezTo>
                  <a:cubicBezTo>
                    <a:pt x="99" y="82"/>
                    <a:pt x="83" y="97"/>
                    <a:pt x="83" y="116"/>
                  </a:cubicBezTo>
                  <a:cubicBezTo>
                    <a:pt x="83" y="186"/>
                    <a:pt x="83" y="186"/>
                    <a:pt x="83" y="186"/>
                  </a:cubicBezTo>
                  <a:cubicBezTo>
                    <a:pt x="83" y="205"/>
                    <a:pt x="99" y="220"/>
                    <a:pt x="118" y="220"/>
                  </a:cubicBezTo>
                  <a:cubicBezTo>
                    <a:pt x="187" y="220"/>
                    <a:pt x="187" y="220"/>
                    <a:pt x="187" y="220"/>
                  </a:cubicBezTo>
                  <a:cubicBezTo>
                    <a:pt x="206" y="220"/>
                    <a:pt x="222" y="205"/>
                    <a:pt x="222" y="186"/>
                  </a:cubicBezTo>
                  <a:cubicBezTo>
                    <a:pt x="222" y="116"/>
                    <a:pt x="222" y="116"/>
                    <a:pt x="222" y="116"/>
                  </a:cubicBezTo>
                  <a:cubicBezTo>
                    <a:pt x="222" y="97"/>
                    <a:pt x="206" y="82"/>
                    <a:pt x="187" y="82"/>
                  </a:cubicBezTo>
                  <a:close/>
                  <a:moveTo>
                    <a:pt x="152" y="196"/>
                  </a:moveTo>
                  <a:cubicBezTo>
                    <a:pt x="128" y="196"/>
                    <a:pt x="108" y="176"/>
                    <a:pt x="108" y="151"/>
                  </a:cubicBezTo>
                  <a:cubicBezTo>
                    <a:pt x="108" y="126"/>
                    <a:pt x="128" y="106"/>
                    <a:pt x="152" y="106"/>
                  </a:cubicBezTo>
                  <a:cubicBezTo>
                    <a:pt x="177" y="106"/>
                    <a:pt x="197" y="126"/>
                    <a:pt x="197" y="151"/>
                  </a:cubicBezTo>
                  <a:cubicBezTo>
                    <a:pt x="197" y="176"/>
                    <a:pt x="177" y="196"/>
                    <a:pt x="152" y="196"/>
                  </a:cubicBezTo>
                  <a:close/>
                  <a:moveTo>
                    <a:pt x="197" y="117"/>
                  </a:moveTo>
                  <a:cubicBezTo>
                    <a:pt x="191" y="117"/>
                    <a:pt x="187" y="113"/>
                    <a:pt x="187" y="107"/>
                  </a:cubicBezTo>
                  <a:cubicBezTo>
                    <a:pt x="187" y="101"/>
                    <a:pt x="191" y="96"/>
                    <a:pt x="197" y="96"/>
                  </a:cubicBezTo>
                  <a:cubicBezTo>
                    <a:pt x="203" y="96"/>
                    <a:pt x="208" y="101"/>
                    <a:pt x="208" y="107"/>
                  </a:cubicBezTo>
                  <a:cubicBezTo>
                    <a:pt x="208" y="113"/>
                    <a:pt x="203" y="117"/>
                    <a:pt x="197" y="117"/>
                  </a:cubicBezTo>
                  <a:close/>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39" y="186"/>
                  </a:moveTo>
                  <a:cubicBezTo>
                    <a:pt x="239" y="214"/>
                    <a:pt x="216" y="237"/>
                    <a:pt x="187" y="237"/>
                  </a:cubicBezTo>
                  <a:cubicBezTo>
                    <a:pt x="118" y="237"/>
                    <a:pt x="118" y="237"/>
                    <a:pt x="118" y="237"/>
                  </a:cubicBezTo>
                  <a:cubicBezTo>
                    <a:pt x="89" y="237"/>
                    <a:pt x="66" y="214"/>
                    <a:pt x="66" y="186"/>
                  </a:cubicBezTo>
                  <a:cubicBezTo>
                    <a:pt x="66" y="116"/>
                    <a:pt x="66" y="116"/>
                    <a:pt x="66" y="116"/>
                  </a:cubicBezTo>
                  <a:cubicBezTo>
                    <a:pt x="66" y="88"/>
                    <a:pt x="89" y="65"/>
                    <a:pt x="118" y="65"/>
                  </a:cubicBezTo>
                  <a:cubicBezTo>
                    <a:pt x="187" y="65"/>
                    <a:pt x="187" y="65"/>
                    <a:pt x="187" y="65"/>
                  </a:cubicBezTo>
                  <a:cubicBezTo>
                    <a:pt x="216" y="65"/>
                    <a:pt x="239" y="88"/>
                    <a:pt x="239" y="116"/>
                  </a:cubicBezTo>
                  <a:lnTo>
                    <a:pt x="239" y="18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1" name="TextBox 30">
            <a:extLst>
              <a:ext uri="{FF2B5EF4-FFF2-40B4-BE49-F238E27FC236}">
                <a16:creationId xmlns:a16="http://schemas.microsoft.com/office/drawing/2014/main" id="{4C927AEE-D8CE-EE4F-1A70-0DC626FA94B1}"/>
              </a:ext>
            </a:extLst>
          </p:cNvPr>
          <p:cNvSpPr txBox="1"/>
          <p:nvPr/>
        </p:nvSpPr>
        <p:spPr>
          <a:xfrm>
            <a:off x="8109048" y="4065209"/>
            <a:ext cx="1616148" cy="338554"/>
          </a:xfrm>
          <a:prstGeom prst="rect">
            <a:avLst/>
          </a:prstGeom>
          <a:noFill/>
        </p:spPr>
        <p:txBody>
          <a:bodyPr wrap="none" rtlCol="0">
            <a:spAutoFit/>
          </a:bodyPr>
          <a:lstStyle/>
          <a:p>
            <a:pPr algn="ctr"/>
            <a:r>
              <a:rPr lang="en-US" sz="1600" b="1" dirty="0">
                <a:solidFill>
                  <a:schemeClr val="bg1"/>
                </a:solidFill>
                <a:latin typeface="Montserrat" pitchFamily="2" charset="0"/>
              </a:rPr>
              <a:t>Robert Smith</a:t>
            </a:r>
          </a:p>
        </p:txBody>
      </p:sp>
      <p:sp>
        <p:nvSpPr>
          <p:cNvPr id="32" name="TextBox 31">
            <a:extLst>
              <a:ext uri="{FF2B5EF4-FFF2-40B4-BE49-F238E27FC236}">
                <a16:creationId xmlns:a16="http://schemas.microsoft.com/office/drawing/2014/main" id="{EE20306D-004D-8D30-E9BA-38EB964CE888}"/>
              </a:ext>
            </a:extLst>
          </p:cNvPr>
          <p:cNvSpPr txBox="1"/>
          <p:nvPr/>
        </p:nvSpPr>
        <p:spPr>
          <a:xfrm>
            <a:off x="8554683" y="4347784"/>
            <a:ext cx="724877" cy="261610"/>
          </a:xfrm>
          <a:prstGeom prst="rect">
            <a:avLst/>
          </a:prstGeom>
          <a:noFill/>
        </p:spPr>
        <p:txBody>
          <a:bodyPr wrap="none" rtlCol="0">
            <a:spAutoFit/>
          </a:bodyPr>
          <a:lstStyle/>
          <a:p>
            <a:pPr algn="ctr"/>
            <a:r>
              <a:rPr lang="en-US" sz="1100" dirty="0">
                <a:solidFill>
                  <a:schemeClr val="bg1"/>
                </a:solidFill>
                <a:latin typeface="Montserrat" pitchFamily="2" charset="0"/>
              </a:rPr>
              <a:t>/tagline</a:t>
            </a:r>
          </a:p>
        </p:txBody>
      </p:sp>
      <p:sp>
        <p:nvSpPr>
          <p:cNvPr id="33" name="TextBox 32">
            <a:extLst>
              <a:ext uri="{FF2B5EF4-FFF2-40B4-BE49-F238E27FC236}">
                <a16:creationId xmlns:a16="http://schemas.microsoft.com/office/drawing/2014/main" id="{9D69D96D-AD6E-498A-C4C2-B63B22025B3E}"/>
              </a:ext>
            </a:extLst>
          </p:cNvPr>
          <p:cNvSpPr txBox="1"/>
          <p:nvPr/>
        </p:nvSpPr>
        <p:spPr>
          <a:xfrm>
            <a:off x="7911499" y="4669164"/>
            <a:ext cx="2011245" cy="689676"/>
          </a:xfrm>
          <a:prstGeom prst="rect">
            <a:avLst/>
          </a:prstGeom>
          <a:noFill/>
        </p:spPr>
        <p:txBody>
          <a:bodyPr wrap="square" rtlCol="0">
            <a:spAutoFit/>
          </a:bodyPr>
          <a:lstStyle/>
          <a:p>
            <a:pPr algn="ctr">
              <a:lnSpc>
                <a:spcPts val="1600"/>
              </a:lnSpc>
            </a:pPr>
            <a:r>
              <a:rPr lang="en-US" sz="1000" b="0" i="0" dirty="0">
                <a:solidFill>
                  <a:schemeClr val="bg1"/>
                </a:solidFill>
                <a:effectLst/>
                <a:latin typeface="Open Sans" panose="020B0606030504020204" pitchFamily="34" charset="0"/>
              </a:rPr>
              <a:t>Lorem ipsum dolor sit</a:t>
            </a:r>
          </a:p>
          <a:p>
            <a:pPr algn="ctr">
              <a:lnSpc>
                <a:spcPts val="1600"/>
              </a:lnSpc>
            </a:pPr>
            <a:r>
              <a:rPr lang="en-US" sz="1000" b="0" i="0" dirty="0">
                <a:solidFill>
                  <a:schemeClr val="bg1"/>
                </a:solidFill>
                <a:effectLst/>
                <a:latin typeface="Open Sans" panose="020B0606030504020204" pitchFamily="34" charset="0"/>
              </a:rPr>
              <a:t>amet, consectetur adipiscing elit</a:t>
            </a:r>
            <a:r>
              <a:rPr lang="en-US" sz="1000" dirty="0">
                <a:solidFill>
                  <a:schemeClr val="bg1"/>
                </a:solidFill>
                <a:latin typeface="Open Sans" panose="020B0606030504020204" pitchFamily="34" charset="0"/>
              </a:rPr>
              <a:t> </a:t>
            </a:r>
            <a:r>
              <a:rPr lang="en-US" sz="1000" b="0" i="0" dirty="0">
                <a:solidFill>
                  <a:schemeClr val="bg1"/>
                </a:solidFill>
                <a:effectLst/>
                <a:latin typeface="Open Sans" panose="020B0606030504020204" pitchFamily="34" charset="0"/>
              </a:rPr>
              <a:t>Praesent.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8553D732-93E2-CD4F-0A53-28D74A88604F}"/>
              </a:ext>
            </a:extLst>
          </p:cNvPr>
          <p:cNvGrpSpPr/>
          <p:nvPr/>
        </p:nvGrpSpPr>
        <p:grpSpPr>
          <a:xfrm>
            <a:off x="8529952" y="3817173"/>
            <a:ext cx="774339" cy="154054"/>
            <a:chOff x="1781145" y="5524549"/>
            <a:chExt cx="2017929" cy="401465"/>
          </a:xfrm>
          <a:solidFill>
            <a:schemeClr val="bg1"/>
          </a:solidFill>
        </p:grpSpPr>
        <p:sp>
          <p:nvSpPr>
            <p:cNvPr id="35" name="Freeform 5">
              <a:extLst>
                <a:ext uri="{FF2B5EF4-FFF2-40B4-BE49-F238E27FC236}">
                  <a16:creationId xmlns:a16="http://schemas.microsoft.com/office/drawing/2014/main" id="{8A347098-AF74-0486-4C62-4DE59B5BCD5C}"/>
                </a:ext>
              </a:extLst>
            </p:cNvPr>
            <p:cNvSpPr>
              <a:spLocks noEditPoints="1"/>
            </p:cNvSpPr>
            <p:nvPr/>
          </p:nvSpPr>
          <p:spPr bwMode="auto">
            <a:xfrm>
              <a:off x="1781145" y="5533001"/>
              <a:ext cx="393012" cy="393013"/>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171 w 305"/>
                <a:gd name="T11" fmla="*/ 124 h 304"/>
                <a:gd name="T12" fmla="*/ 201 w 305"/>
                <a:gd name="T13" fmla="*/ 124 h 304"/>
                <a:gd name="T14" fmla="*/ 204 w 305"/>
                <a:gd name="T15" fmla="*/ 125 h 304"/>
                <a:gd name="T16" fmla="*/ 206 w 305"/>
                <a:gd name="T17" fmla="*/ 128 h 304"/>
                <a:gd name="T18" fmla="*/ 206 w 305"/>
                <a:gd name="T19" fmla="*/ 161 h 304"/>
                <a:gd name="T20" fmla="*/ 202 w 305"/>
                <a:gd name="T21" fmla="*/ 165 h 304"/>
                <a:gd name="T22" fmla="*/ 171 w 305"/>
                <a:gd name="T23" fmla="*/ 165 h 304"/>
                <a:gd name="T24" fmla="*/ 171 w 305"/>
                <a:gd name="T25" fmla="*/ 248 h 304"/>
                <a:gd name="T26" fmla="*/ 167 w 305"/>
                <a:gd name="T27" fmla="*/ 252 h 304"/>
                <a:gd name="T28" fmla="*/ 133 w 305"/>
                <a:gd name="T29" fmla="*/ 252 h 304"/>
                <a:gd name="T30" fmla="*/ 129 w 305"/>
                <a:gd name="T31" fmla="*/ 248 h 304"/>
                <a:gd name="T32" fmla="*/ 129 w 305"/>
                <a:gd name="T33" fmla="*/ 165 h 304"/>
                <a:gd name="T34" fmla="*/ 102 w 305"/>
                <a:gd name="T35" fmla="*/ 165 h 304"/>
                <a:gd name="T36" fmla="*/ 98 w 305"/>
                <a:gd name="T37" fmla="*/ 161 h 304"/>
                <a:gd name="T38" fmla="*/ 98 w 305"/>
                <a:gd name="T39" fmla="*/ 128 h 304"/>
                <a:gd name="T40" fmla="*/ 102 w 305"/>
                <a:gd name="T41" fmla="*/ 124 h 304"/>
                <a:gd name="T42" fmla="*/ 129 w 305"/>
                <a:gd name="T43" fmla="*/ 124 h 304"/>
                <a:gd name="T44" fmla="*/ 128 w 305"/>
                <a:gd name="T45" fmla="*/ 101 h 304"/>
                <a:gd name="T46" fmla="*/ 176 w 305"/>
                <a:gd name="T47" fmla="*/ 52 h 304"/>
                <a:gd name="T48" fmla="*/ 203 w 305"/>
                <a:gd name="T49" fmla="*/ 52 h 304"/>
                <a:gd name="T50" fmla="*/ 207 w 305"/>
                <a:gd name="T51" fmla="*/ 56 h 304"/>
                <a:gd name="T52" fmla="*/ 207 w 305"/>
                <a:gd name="T53" fmla="*/ 86 h 304"/>
                <a:gd name="T54" fmla="*/ 203 w 305"/>
                <a:gd name="T55" fmla="*/ 90 h 304"/>
                <a:gd name="T56" fmla="*/ 185 w 305"/>
                <a:gd name="T57" fmla="*/ 90 h 304"/>
                <a:gd name="T58" fmla="*/ 171 w 305"/>
                <a:gd name="T59" fmla="*/ 104 h 304"/>
                <a:gd name="T60" fmla="*/ 171 w 305"/>
                <a:gd name="T61" fmla="*/ 12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171" y="124"/>
                  </a:moveTo>
                  <a:cubicBezTo>
                    <a:pt x="201" y="124"/>
                    <a:pt x="201" y="124"/>
                    <a:pt x="201" y="124"/>
                  </a:cubicBezTo>
                  <a:cubicBezTo>
                    <a:pt x="203" y="124"/>
                    <a:pt x="204" y="124"/>
                    <a:pt x="204" y="125"/>
                  </a:cubicBezTo>
                  <a:cubicBezTo>
                    <a:pt x="205" y="126"/>
                    <a:pt x="206" y="127"/>
                    <a:pt x="206" y="128"/>
                  </a:cubicBezTo>
                  <a:cubicBezTo>
                    <a:pt x="206" y="161"/>
                    <a:pt x="206" y="161"/>
                    <a:pt x="206" y="161"/>
                  </a:cubicBezTo>
                  <a:cubicBezTo>
                    <a:pt x="206" y="163"/>
                    <a:pt x="204" y="165"/>
                    <a:pt x="202" y="165"/>
                  </a:cubicBezTo>
                  <a:cubicBezTo>
                    <a:pt x="171" y="165"/>
                    <a:pt x="171" y="165"/>
                    <a:pt x="171" y="165"/>
                  </a:cubicBezTo>
                  <a:cubicBezTo>
                    <a:pt x="171" y="248"/>
                    <a:pt x="171" y="248"/>
                    <a:pt x="171" y="248"/>
                  </a:cubicBezTo>
                  <a:cubicBezTo>
                    <a:pt x="171" y="250"/>
                    <a:pt x="169" y="252"/>
                    <a:pt x="167" y="252"/>
                  </a:cubicBezTo>
                  <a:cubicBezTo>
                    <a:pt x="133" y="252"/>
                    <a:pt x="133" y="252"/>
                    <a:pt x="133" y="252"/>
                  </a:cubicBezTo>
                  <a:cubicBezTo>
                    <a:pt x="131" y="252"/>
                    <a:pt x="129" y="251"/>
                    <a:pt x="129" y="248"/>
                  </a:cubicBezTo>
                  <a:cubicBezTo>
                    <a:pt x="129" y="165"/>
                    <a:pt x="129" y="165"/>
                    <a:pt x="129" y="165"/>
                  </a:cubicBezTo>
                  <a:cubicBezTo>
                    <a:pt x="102" y="165"/>
                    <a:pt x="102" y="165"/>
                    <a:pt x="102" y="165"/>
                  </a:cubicBezTo>
                  <a:cubicBezTo>
                    <a:pt x="100" y="165"/>
                    <a:pt x="98" y="163"/>
                    <a:pt x="98" y="161"/>
                  </a:cubicBezTo>
                  <a:cubicBezTo>
                    <a:pt x="98" y="128"/>
                    <a:pt x="98" y="128"/>
                    <a:pt x="98" y="128"/>
                  </a:cubicBezTo>
                  <a:cubicBezTo>
                    <a:pt x="98" y="126"/>
                    <a:pt x="100" y="124"/>
                    <a:pt x="102" y="124"/>
                  </a:cubicBezTo>
                  <a:cubicBezTo>
                    <a:pt x="129" y="124"/>
                    <a:pt x="129" y="124"/>
                    <a:pt x="129" y="124"/>
                  </a:cubicBezTo>
                  <a:cubicBezTo>
                    <a:pt x="128" y="101"/>
                    <a:pt x="128" y="101"/>
                    <a:pt x="128" y="101"/>
                  </a:cubicBezTo>
                  <a:cubicBezTo>
                    <a:pt x="128" y="71"/>
                    <a:pt x="147" y="52"/>
                    <a:pt x="176" y="52"/>
                  </a:cubicBezTo>
                  <a:cubicBezTo>
                    <a:pt x="203" y="52"/>
                    <a:pt x="203" y="52"/>
                    <a:pt x="203" y="52"/>
                  </a:cubicBezTo>
                  <a:cubicBezTo>
                    <a:pt x="205" y="52"/>
                    <a:pt x="207" y="53"/>
                    <a:pt x="207" y="56"/>
                  </a:cubicBezTo>
                  <a:cubicBezTo>
                    <a:pt x="207" y="86"/>
                    <a:pt x="207" y="86"/>
                    <a:pt x="207" y="86"/>
                  </a:cubicBezTo>
                  <a:cubicBezTo>
                    <a:pt x="207" y="89"/>
                    <a:pt x="205" y="90"/>
                    <a:pt x="203" y="90"/>
                  </a:cubicBezTo>
                  <a:cubicBezTo>
                    <a:pt x="185" y="90"/>
                    <a:pt x="185" y="90"/>
                    <a:pt x="185" y="90"/>
                  </a:cubicBezTo>
                  <a:cubicBezTo>
                    <a:pt x="173" y="90"/>
                    <a:pt x="171" y="95"/>
                    <a:pt x="171" y="104"/>
                  </a:cubicBezTo>
                  <a:lnTo>
                    <a:pt x="171" y="124"/>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
              <a:extLst>
                <a:ext uri="{FF2B5EF4-FFF2-40B4-BE49-F238E27FC236}">
                  <a16:creationId xmlns:a16="http://schemas.microsoft.com/office/drawing/2014/main" id="{6A66F5F6-AFE0-D8FF-1F84-CCE8C98D2C6A}"/>
                </a:ext>
              </a:extLst>
            </p:cNvPr>
            <p:cNvSpPr>
              <a:spLocks noEditPoints="1"/>
            </p:cNvSpPr>
            <p:nvPr/>
          </p:nvSpPr>
          <p:spPr bwMode="auto">
            <a:xfrm>
              <a:off x="3408177" y="5524549"/>
              <a:ext cx="390897" cy="393013"/>
            </a:xfrm>
            <a:custGeom>
              <a:avLst/>
              <a:gdLst>
                <a:gd name="T0" fmla="*/ 153 w 305"/>
                <a:gd name="T1" fmla="*/ 0 h 304"/>
                <a:gd name="T2" fmla="*/ 0 w 305"/>
                <a:gd name="T3" fmla="*/ 152 h 304"/>
                <a:gd name="T4" fmla="*/ 153 w 305"/>
                <a:gd name="T5" fmla="*/ 304 h 304"/>
                <a:gd name="T6" fmla="*/ 305 w 305"/>
                <a:gd name="T7" fmla="*/ 152 h 304"/>
                <a:gd name="T8" fmla="*/ 153 w 305"/>
                <a:gd name="T9" fmla="*/ 0 h 304"/>
                <a:gd name="T10" fmla="*/ 111 w 305"/>
                <a:gd name="T11" fmla="*/ 231 h 304"/>
                <a:gd name="T12" fmla="*/ 75 w 305"/>
                <a:gd name="T13" fmla="*/ 231 h 304"/>
                <a:gd name="T14" fmla="*/ 75 w 305"/>
                <a:gd name="T15" fmla="*/ 124 h 304"/>
                <a:gd name="T16" fmla="*/ 111 w 305"/>
                <a:gd name="T17" fmla="*/ 124 h 304"/>
                <a:gd name="T18" fmla="*/ 111 w 305"/>
                <a:gd name="T19" fmla="*/ 231 h 304"/>
                <a:gd name="T20" fmla="*/ 93 w 305"/>
                <a:gd name="T21" fmla="*/ 110 h 304"/>
                <a:gd name="T22" fmla="*/ 93 w 305"/>
                <a:gd name="T23" fmla="*/ 110 h 304"/>
                <a:gd name="T24" fmla="*/ 73 w 305"/>
                <a:gd name="T25" fmla="*/ 91 h 304"/>
                <a:gd name="T26" fmla="*/ 93 w 305"/>
                <a:gd name="T27" fmla="*/ 73 h 304"/>
                <a:gd name="T28" fmla="*/ 113 w 305"/>
                <a:gd name="T29" fmla="*/ 91 h 304"/>
                <a:gd name="T30" fmla="*/ 93 w 305"/>
                <a:gd name="T31" fmla="*/ 110 h 304"/>
                <a:gd name="T32" fmla="*/ 239 w 305"/>
                <a:gd name="T33" fmla="*/ 231 h 304"/>
                <a:gd name="T34" fmla="*/ 203 w 305"/>
                <a:gd name="T35" fmla="*/ 231 h 304"/>
                <a:gd name="T36" fmla="*/ 203 w 305"/>
                <a:gd name="T37" fmla="*/ 174 h 304"/>
                <a:gd name="T38" fmla="*/ 185 w 305"/>
                <a:gd name="T39" fmla="*/ 150 h 304"/>
                <a:gd name="T40" fmla="*/ 167 w 305"/>
                <a:gd name="T41" fmla="*/ 163 h 304"/>
                <a:gd name="T42" fmla="*/ 166 w 305"/>
                <a:gd name="T43" fmla="*/ 172 h 304"/>
                <a:gd name="T44" fmla="*/ 166 w 305"/>
                <a:gd name="T45" fmla="*/ 231 h 304"/>
                <a:gd name="T46" fmla="*/ 130 w 305"/>
                <a:gd name="T47" fmla="*/ 231 h 304"/>
                <a:gd name="T48" fmla="*/ 130 w 305"/>
                <a:gd name="T49" fmla="*/ 124 h 304"/>
                <a:gd name="T50" fmla="*/ 166 w 305"/>
                <a:gd name="T51" fmla="*/ 124 h 304"/>
                <a:gd name="T52" fmla="*/ 166 w 305"/>
                <a:gd name="T53" fmla="*/ 140 h 304"/>
                <a:gd name="T54" fmla="*/ 198 w 305"/>
                <a:gd name="T55" fmla="*/ 122 h 304"/>
                <a:gd name="T56" fmla="*/ 239 w 305"/>
                <a:gd name="T57" fmla="*/ 170 h 304"/>
                <a:gd name="T58" fmla="*/ 239 w 305"/>
                <a:gd name="T59" fmla="*/ 23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5" h="304">
                  <a:moveTo>
                    <a:pt x="153" y="0"/>
                  </a:moveTo>
                  <a:cubicBezTo>
                    <a:pt x="69" y="0"/>
                    <a:pt x="0" y="68"/>
                    <a:pt x="0" y="152"/>
                  </a:cubicBezTo>
                  <a:cubicBezTo>
                    <a:pt x="0" y="236"/>
                    <a:pt x="69" y="304"/>
                    <a:pt x="153" y="304"/>
                  </a:cubicBezTo>
                  <a:cubicBezTo>
                    <a:pt x="237" y="304"/>
                    <a:pt x="305" y="236"/>
                    <a:pt x="305" y="152"/>
                  </a:cubicBezTo>
                  <a:cubicBezTo>
                    <a:pt x="305" y="68"/>
                    <a:pt x="237" y="0"/>
                    <a:pt x="153" y="0"/>
                  </a:cubicBezTo>
                  <a:close/>
                  <a:moveTo>
                    <a:pt x="111" y="231"/>
                  </a:moveTo>
                  <a:cubicBezTo>
                    <a:pt x="75" y="231"/>
                    <a:pt x="75" y="231"/>
                    <a:pt x="75" y="231"/>
                  </a:cubicBezTo>
                  <a:cubicBezTo>
                    <a:pt x="75" y="124"/>
                    <a:pt x="75" y="124"/>
                    <a:pt x="75" y="124"/>
                  </a:cubicBezTo>
                  <a:cubicBezTo>
                    <a:pt x="111" y="124"/>
                    <a:pt x="111" y="124"/>
                    <a:pt x="111" y="124"/>
                  </a:cubicBezTo>
                  <a:lnTo>
                    <a:pt x="111" y="231"/>
                  </a:lnTo>
                  <a:close/>
                  <a:moveTo>
                    <a:pt x="93" y="110"/>
                  </a:moveTo>
                  <a:cubicBezTo>
                    <a:pt x="93" y="110"/>
                    <a:pt x="93" y="110"/>
                    <a:pt x="93" y="110"/>
                  </a:cubicBezTo>
                  <a:cubicBezTo>
                    <a:pt x="81" y="110"/>
                    <a:pt x="73" y="101"/>
                    <a:pt x="73" y="91"/>
                  </a:cubicBezTo>
                  <a:cubicBezTo>
                    <a:pt x="73" y="81"/>
                    <a:pt x="81" y="73"/>
                    <a:pt x="93" y="73"/>
                  </a:cubicBezTo>
                  <a:cubicBezTo>
                    <a:pt x="105" y="73"/>
                    <a:pt x="113" y="81"/>
                    <a:pt x="113" y="91"/>
                  </a:cubicBezTo>
                  <a:cubicBezTo>
                    <a:pt x="113" y="101"/>
                    <a:pt x="105" y="110"/>
                    <a:pt x="93" y="110"/>
                  </a:cubicBezTo>
                  <a:close/>
                  <a:moveTo>
                    <a:pt x="239" y="231"/>
                  </a:moveTo>
                  <a:cubicBezTo>
                    <a:pt x="203" y="231"/>
                    <a:pt x="203" y="231"/>
                    <a:pt x="203" y="231"/>
                  </a:cubicBezTo>
                  <a:cubicBezTo>
                    <a:pt x="203" y="174"/>
                    <a:pt x="203" y="174"/>
                    <a:pt x="203" y="174"/>
                  </a:cubicBezTo>
                  <a:cubicBezTo>
                    <a:pt x="203" y="160"/>
                    <a:pt x="198" y="150"/>
                    <a:pt x="185" y="150"/>
                  </a:cubicBezTo>
                  <a:cubicBezTo>
                    <a:pt x="176" y="150"/>
                    <a:pt x="170" y="157"/>
                    <a:pt x="167" y="163"/>
                  </a:cubicBezTo>
                  <a:cubicBezTo>
                    <a:pt x="166" y="165"/>
                    <a:pt x="166" y="168"/>
                    <a:pt x="166" y="172"/>
                  </a:cubicBezTo>
                  <a:cubicBezTo>
                    <a:pt x="166" y="231"/>
                    <a:pt x="166" y="231"/>
                    <a:pt x="166" y="231"/>
                  </a:cubicBezTo>
                  <a:cubicBezTo>
                    <a:pt x="130" y="231"/>
                    <a:pt x="130" y="231"/>
                    <a:pt x="130" y="231"/>
                  </a:cubicBezTo>
                  <a:cubicBezTo>
                    <a:pt x="130" y="231"/>
                    <a:pt x="131" y="134"/>
                    <a:pt x="130" y="124"/>
                  </a:cubicBezTo>
                  <a:cubicBezTo>
                    <a:pt x="166" y="124"/>
                    <a:pt x="166" y="124"/>
                    <a:pt x="166" y="124"/>
                  </a:cubicBezTo>
                  <a:cubicBezTo>
                    <a:pt x="166" y="140"/>
                    <a:pt x="166" y="140"/>
                    <a:pt x="166" y="140"/>
                  </a:cubicBezTo>
                  <a:cubicBezTo>
                    <a:pt x="171" y="132"/>
                    <a:pt x="179" y="122"/>
                    <a:pt x="198" y="122"/>
                  </a:cubicBezTo>
                  <a:cubicBezTo>
                    <a:pt x="222" y="122"/>
                    <a:pt x="239" y="137"/>
                    <a:pt x="239" y="170"/>
                  </a:cubicBezTo>
                  <a:lnTo>
                    <a:pt x="239" y="23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7">
              <a:extLst>
                <a:ext uri="{FF2B5EF4-FFF2-40B4-BE49-F238E27FC236}">
                  <a16:creationId xmlns:a16="http://schemas.microsoft.com/office/drawing/2014/main" id="{022CE85C-AF52-E6EE-8CAE-9DCE84380D03}"/>
                </a:ext>
              </a:extLst>
            </p:cNvPr>
            <p:cNvSpPr>
              <a:spLocks noEditPoints="1"/>
            </p:cNvSpPr>
            <p:nvPr/>
          </p:nvSpPr>
          <p:spPr bwMode="auto">
            <a:xfrm>
              <a:off x="2324900" y="5533001"/>
              <a:ext cx="390897" cy="393013"/>
            </a:xfrm>
            <a:custGeom>
              <a:avLst/>
              <a:gdLst>
                <a:gd name="T0" fmla="*/ 152 w 305"/>
                <a:gd name="T1" fmla="*/ 0 h 304"/>
                <a:gd name="T2" fmla="*/ 0 w 305"/>
                <a:gd name="T3" fmla="*/ 152 h 304"/>
                <a:gd name="T4" fmla="*/ 152 w 305"/>
                <a:gd name="T5" fmla="*/ 304 h 304"/>
                <a:gd name="T6" fmla="*/ 305 w 305"/>
                <a:gd name="T7" fmla="*/ 152 h 304"/>
                <a:gd name="T8" fmla="*/ 152 w 305"/>
                <a:gd name="T9" fmla="*/ 0 h 304"/>
                <a:gd name="T10" fmla="*/ 221 w 305"/>
                <a:gd name="T11" fmla="*/ 117 h 304"/>
                <a:gd name="T12" fmla="*/ 221 w 305"/>
                <a:gd name="T13" fmla="*/ 122 h 304"/>
                <a:gd name="T14" fmla="*/ 120 w 305"/>
                <a:gd name="T15" fmla="*/ 221 h 304"/>
                <a:gd name="T16" fmla="*/ 66 w 305"/>
                <a:gd name="T17" fmla="*/ 206 h 304"/>
                <a:gd name="T18" fmla="*/ 75 w 305"/>
                <a:gd name="T19" fmla="*/ 206 h 304"/>
                <a:gd name="T20" fmla="*/ 119 w 305"/>
                <a:gd name="T21" fmla="*/ 191 h 304"/>
                <a:gd name="T22" fmla="*/ 85 w 305"/>
                <a:gd name="T23" fmla="*/ 167 h 304"/>
                <a:gd name="T24" fmla="*/ 92 w 305"/>
                <a:gd name="T25" fmla="*/ 167 h 304"/>
                <a:gd name="T26" fmla="*/ 101 w 305"/>
                <a:gd name="T27" fmla="*/ 166 h 304"/>
                <a:gd name="T28" fmla="*/ 73 w 305"/>
                <a:gd name="T29" fmla="*/ 132 h 304"/>
                <a:gd name="T30" fmla="*/ 73 w 305"/>
                <a:gd name="T31" fmla="*/ 131 h 304"/>
                <a:gd name="T32" fmla="*/ 89 w 305"/>
                <a:gd name="T33" fmla="*/ 136 h 304"/>
                <a:gd name="T34" fmla="*/ 73 w 305"/>
                <a:gd name="T35" fmla="*/ 107 h 304"/>
                <a:gd name="T36" fmla="*/ 78 w 305"/>
                <a:gd name="T37" fmla="*/ 89 h 304"/>
                <a:gd name="T38" fmla="*/ 151 w 305"/>
                <a:gd name="T39" fmla="*/ 126 h 304"/>
                <a:gd name="T40" fmla="*/ 150 w 305"/>
                <a:gd name="T41" fmla="*/ 118 h 304"/>
                <a:gd name="T42" fmla="*/ 186 w 305"/>
                <a:gd name="T43" fmla="*/ 83 h 304"/>
                <a:gd name="T44" fmla="*/ 212 w 305"/>
                <a:gd name="T45" fmla="*/ 94 h 304"/>
                <a:gd name="T46" fmla="*/ 234 w 305"/>
                <a:gd name="T47" fmla="*/ 85 h 304"/>
                <a:gd name="T48" fmla="*/ 219 w 305"/>
                <a:gd name="T49" fmla="*/ 105 h 304"/>
                <a:gd name="T50" fmla="*/ 239 w 305"/>
                <a:gd name="T51" fmla="*/ 99 h 304"/>
                <a:gd name="T52" fmla="*/ 221 w 305"/>
                <a:gd name="T53" fmla="*/ 1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5" h="304">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21" y="117"/>
                  </a:moveTo>
                  <a:cubicBezTo>
                    <a:pt x="221" y="122"/>
                    <a:pt x="221" y="122"/>
                    <a:pt x="221" y="122"/>
                  </a:cubicBezTo>
                  <a:cubicBezTo>
                    <a:pt x="221" y="168"/>
                    <a:pt x="186" y="221"/>
                    <a:pt x="120" y="221"/>
                  </a:cubicBezTo>
                  <a:cubicBezTo>
                    <a:pt x="100" y="221"/>
                    <a:pt x="82" y="216"/>
                    <a:pt x="66" y="206"/>
                  </a:cubicBezTo>
                  <a:cubicBezTo>
                    <a:pt x="69" y="206"/>
                    <a:pt x="72" y="206"/>
                    <a:pt x="75" y="206"/>
                  </a:cubicBezTo>
                  <a:cubicBezTo>
                    <a:pt x="91" y="206"/>
                    <a:pt x="106" y="200"/>
                    <a:pt x="119" y="191"/>
                  </a:cubicBezTo>
                  <a:cubicBezTo>
                    <a:pt x="103" y="191"/>
                    <a:pt x="90" y="181"/>
                    <a:pt x="85" y="167"/>
                  </a:cubicBezTo>
                  <a:cubicBezTo>
                    <a:pt x="88" y="167"/>
                    <a:pt x="90" y="167"/>
                    <a:pt x="92" y="167"/>
                  </a:cubicBezTo>
                  <a:cubicBezTo>
                    <a:pt x="95" y="167"/>
                    <a:pt x="99" y="167"/>
                    <a:pt x="101" y="166"/>
                  </a:cubicBezTo>
                  <a:cubicBezTo>
                    <a:pt x="85" y="163"/>
                    <a:pt x="73" y="149"/>
                    <a:pt x="73" y="132"/>
                  </a:cubicBezTo>
                  <a:cubicBezTo>
                    <a:pt x="73" y="131"/>
                    <a:pt x="73" y="131"/>
                    <a:pt x="73" y="131"/>
                  </a:cubicBezTo>
                  <a:cubicBezTo>
                    <a:pt x="78" y="134"/>
                    <a:pt x="83" y="136"/>
                    <a:pt x="89" y="136"/>
                  </a:cubicBezTo>
                  <a:cubicBezTo>
                    <a:pt x="80" y="130"/>
                    <a:pt x="73" y="119"/>
                    <a:pt x="73" y="107"/>
                  </a:cubicBezTo>
                  <a:cubicBezTo>
                    <a:pt x="73" y="100"/>
                    <a:pt x="75" y="94"/>
                    <a:pt x="78" y="89"/>
                  </a:cubicBezTo>
                  <a:cubicBezTo>
                    <a:pt x="96" y="110"/>
                    <a:pt x="122" y="124"/>
                    <a:pt x="151" y="126"/>
                  </a:cubicBezTo>
                  <a:cubicBezTo>
                    <a:pt x="151" y="123"/>
                    <a:pt x="150" y="120"/>
                    <a:pt x="150" y="118"/>
                  </a:cubicBezTo>
                  <a:cubicBezTo>
                    <a:pt x="150" y="98"/>
                    <a:pt x="166" y="83"/>
                    <a:pt x="186" y="83"/>
                  </a:cubicBezTo>
                  <a:cubicBezTo>
                    <a:pt x="196" y="83"/>
                    <a:pt x="205" y="87"/>
                    <a:pt x="212" y="94"/>
                  </a:cubicBezTo>
                  <a:cubicBezTo>
                    <a:pt x="220" y="92"/>
                    <a:pt x="227" y="89"/>
                    <a:pt x="234" y="85"/>
                  </a:cubicBezTo>
                  <a:cubicBezTo>
                    <a:pt x="231" y="93"/>
                    <a:pt x="226" y="100"/>
                    <a:pt x="219" y="105"/>
                  </a:cubicBezTo>
                  <a:cubicBezTo>
                    <a:pt x="226" y="104"/>
                    <a:pt x="233" y="102"/>
                    <a:pt x="239" y="99"/>
                  </a:cubicBezTo>
                  <a:cubicBezTo>
                    <a:pt x="234" y="106"/>
                    <a:pt x="228" y="112"/>
                    <a:pt x="221" y="1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
              <a:extLst>
                <a:ext uri="{FF2B5EF4-FFF2-40B4-BE49-F238E27FC236}">
                  <a16:creationId xmlns:a16="http://schemas.microsoft.com/office/drawing/2014/main" id="{2E0A4AC0-69C7-F8A6-6315-6945F3119B00}"/>
                </a:ext>
              </a:extLst>
            </p:cNvPr>
            <p:cNvSpPr>
              <a:spLocks noEditPoints="1"/>
            </p:cNvSpPr>
            <p:nvPr/>
          </p:nvSpPr>
          <p:spPr bwMode="auto">
            <a:xfrm>
              <a:off x="2866538" y="5533001"/>
              <a:ext cx="390897" cy="393013"/>
            </a:xfrm>
            <a:custGeom>
              <a:avLst/>
              <a:gdLst>
                <a:gd name="T0" fmla="*/ 152 w 305"/>
                <a:gd name="T1" fmla="*/ 124 h 304"/>
                <a:gd name="T2" fmla="*/ 125 w 305"/>
                <a:gd name="T3" fmla="*/ 151 h 304"/>
                <a:gd name="T4" fmla="*/ 152 w 305"/>
                <a:gd name="T5" fmla="*/ 178 h 304"/>
                <a:gd name="T6" fmla="*/ 180 w 305"/>
                <a:gd name="T7" fmla="*/ 151 h 304"/>
                <a:gd name="T8" fmla="*/ 152 w 305"/>
                <a:gd name="T9" fmla="*/ 124 h 304"/>
                <a:gd name="T10" fmla="*/ 187 w 305"/>
                <a:gd name="T11" fmla="*/ 82 h 304"/>
                <a:gd name="T12" fmla="*/ 118 w 305"/>
                <a:gd name="T13" fmla="*/ 82 h 304"/>
                <a:gd name="T14" fmla="*/ 83 w 305"/>
                <a:gd name="T15" fmla="*/ 116 h 304"/>
                <a:gd name="T16" fmla="*/ 83 w 305"/>
                <a:gd name="T17" fmla="*/ 186 h 304"/>
                <a:gd name="T18" fmla="*/ 118 w 305"/>
                <a:gd name="T19" fmla="*/ 220 h 304"/>
                <a:gd name="T20" fmla="*/ 187 w 305"/>
                <a:gd name="T21" fmla="*/ 220 h 304"/>
                <a:gd name="T22" fmla="*/ 222 w 305"/>
                <a:gd name="T23" fmla="*/ 186 h 304"/>
                <a:gd name="T24" fmla="*/ 222 w 305"/>
                <a:gd name="T25" fmla="*/ 116 h 304"/>
                <a:gd name="T26" fmla="*/ 187 w 305"/>
                <a:gd name="T27" fmla="*/ 82 h 304"/>
                <a:gd name="T28" fmla="*/ 152 w 305"/>
                <a:gd name="T29" fmla="*/ 196 h 304"/>
                <a:gd name="T30" fmla="*/ 108 w 305"/>
                <a:gd name="T31" fmla="*/ 151 h 304"/>
                <a:gd name="T32" fmla="*/ 152 w 305"/>
                <a:gd name="T33" fmla="*/ 106 h 304"/>
                <a:gd name="T34" fmla="*/ 197 w 305"/>
                <a:gd name="T35" fmla="*/ 151 h 304"/>
                <a:gd name="T36" fmla="*/ 152 w 305"/>
                <a:gd name="T37" fmla="*/ 196 h 304"/>
                <a:gd name="T38" fmla="*/ 197 w 305"/>
                <a:gd name="T39" fmla="*/ 117 h 304"/>
                <a:gd name="T40" fmla="*/ 187 w 305"/>
                <a:gd name="T41" fmla="*/ 107 h 304"/>
                <a:gd name="T42" fmla="*/ 197 w 305"/>
                <a:gd name="T43" fmla="*/ 96 h 304"/>
                <a:gd name="T44" fmla="*/ 208 w 305"/>
                <a:gd name="T45" fmla="*/ 107 h 304"/>
                <a:gd name="T46" fmla="*/ 197 w 305"/>
                <a:gd name="T47" fmla="*/ 117 h 304"/>
                <a:gd name="T48" fmla="*/ 152 w 305"/>
                <a:gd name="T49" fmla="*/ 0 h 304"/>
                <a:gd name="T50" fmla="*/ 0 w 305"/>
                <a:gd name="T51" fmla="*/ 152 h 304"/>
                <a:gd name="T52" fmla="*/ 152 w 305"/>
                <a:gd name="T53" fmla="*/ 304 h 304"/>
                <a:gd name="T54" fmla="*/ 305 w 305"/>
                <a:gd name="T55" fmla="*/ 152 h 304"/>
                <a:gd name="T56" fmla="*/ 152 w 305"/>
                <a:gd name="T57" fmla="*/ 0 h 304"/>
                <a:gd name="T58" fmla="*/ 239 w 305"/>
                <a:gd name="T59" fmla="*/ 186 h 304"/>
                <a:gd name="T60" fmla="*/ 187 w 305"/>
                <a:gd name="T61" fmla="*/ 237 h 304"/>
                <a:gd name="T62" fmla="*/ 118 w 305"/>
                <a:gd name="T63" fmla="*/ 237 h 304"/>
                <a:gd name="T64" fmla="*/ 66 w 305"/>
                <a:gd name="T65" fmla="*/ 186 h 304"/>
                <a:gd name="T66" fmla="*/ 66 w 305"/>
                <a:gd name="T67" fmla="*/ 116 h 304"/>
                <a:gd name="T68" fmla="*/ 118 w 305"/>
                <a:gd name="T69" fmla="*/ 65 h 304"/>
                <a:gd name="T70" fmla="*/ 187 w 305"/>
                <a:gd name="T71" fmla="*/ 65 h 304"/>
                <a:gd name="T72" fmla="*/ 239 w 305"/>
                <a:gd name="T73" fmla="*/ 116 h 304"/>
                <a:gd name="T74" fmla="*/ 239 w 305"/>
                <a:gd name="T75" fmla="*/ 18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304">
                  <a:moveTo>
                    <a:pt x="152" y="124"/>
                  </a:moveTo>
                  <a:cubicBezTo>
                    <a:pt x="137" y="124"/>
                    <a:pt x="125" y="136"/>
                    <a:pt x="125" y="151"/>
                  </a:cubicBezTo>
                  <a:cubicBezTo>
                    <a:pt x="125" y="166"/>
                    <a:pt x="137" y="178"/>
                    <a:pt x="152" y="178"/>
                  </a:cubicBezTo>
                  <a:cubicBezTo>
                    <a:pt x="168" y="178"/>
                    <a:pt x="180" y="166"/>
                    <a:pt x="180" y="151"/>
                  </a:cubicBezTo>
                  <a:cubicBezTo>
                    <a:pt x="180" y="136"/>
                    <a:pt x="168" y="124"/>
                    <a:pt x="152" y="124"/>
                  </a:cubicBezTo>
                  <a:close/>
                  <a:moveTo>
                    <a:pt x="187" y="82"/>
                  </a:moveTo>
                  <a:cubicBezTo>
                    <a:pt x="118" y="82"/>
                    <a:pt x="118" y="82"/>
                    <a:pt x="118" y="82"/>
                  </a:cubicBezTo>
                  <a:cubicBezTo>
                    <a:pt x="99" y="82"/>
                    <a:pt x="83" y="97"/>
                    <a:pt x="83" y="116"/>
                  </a:cubicBezTo>
                  <a:cubicBezTo>
                    <a:pt x="83" y="186"/>
                    <a:pt x="83" y="186"/>
                    <a:pt x="83" y="186"/>
                  </a:cubicBezTo>
                  <a:cubicBezTo>
                    <a:pt x="83" y="205"/>
                    <a:pt x="99" y="220"/>
                    <a:pt x="118" y="220"/>
                  </a:cubicBezTo>
                  <a:cubicBezTo>
                    <a:pt x="187" y="220"/>
                    <a:pt x="187" y="220"/>
                    <a:pt x="187" y="220"/>
                  </a:cubicBezTo>
                  <a:cubicBezTo>
                    <a:pt x="206" y="220"/>
                    <a:pt x="222" y="205"/>
                    <a:pt x="222" y="186"/>
                  </a:cubicBezTo>
                  <a:cubicBezTo>
                    <a:pt x="222" y="116"/>
                    <a:pt x="222" y="116"/>
                    <a:pt x="222" y="116"/>
                  </a:cubicBezTo>
                  <a:cubicBezTo>
                    <a:pt x="222" y="97"/>
                    <a:pt x="206" y="82"/>
                    <a:pt x="187" y="82"/>
                  </a:cubicBezTo>
                  <a:close/>
                  <a:moveTo>
                    <a:pt x="152" y="196"/>
                  </a:moveTo>
                  <a:cubicBezTo>
                    <a:pt x="128" y="196"/>
                    <a:pt x="108" y="176"/>
                    <a:pt x="108" y="151"/>
                  </a:cubicBezTo>
                  <a:cubicBezTo>
                    <a:pt x="108" y="126"/>
                    <a:pt x="128" y="106"/>
                    <a:pt x="152" y="106"/>
                  </a:cubicBezTo>
                  <a:cubicBezTo>
                    <a:pt x="177" y="106"/>
                    <a:pt x="197" y="126"/>
                    <a:pt x="197" y="151"/>
                  </a:cubicBezTo>
                  <a:cubicBezTo>
                    <a:pt x="197" y="176"/>
                    <a:pt x="177" y="196"/>
                    <a:pt x="152" y="196"/>
                  </a:cubicBezTo>
                  <a:close/>
                  <a:moveTo>
                    <a:pt x="197" y="117"/>
                  </a:moveTo>
                  <a:cubicBezTo>
                    <a:pt x="191" y="117"/>
                    <a:pt x="187" y="113"/>
                    <a:pt x="187" y="107"/>
                  </a:cubicBezTo>
                  <a:cubicBezTo>
                    <a:pt x="187" y="101"/>
                    <a:pt x="191" y="96"/>
                    <a:pt x="197" y="96"/>
                  </a:cubicBezTo>
                  <a:cubicBezTo>
                    <a:pt x="203" y="96"/>
                    <a:pt x="208" y="101"/>
                    <a:pt x="208" y="107"/>
                  </a:cubicBezTo>
                  <a:cubicBezTo>
                    <a:pt x="208" y="113"/>
                    <a:pt x="203" y="117"/>
                    <a:pt x="197" y="117"/>
                  </a:cubicBezTo>
                  <a:close/>
                  <a:moveTo>
                    <a:pt x="152" y="0"/>
                  </a:moveTo>
                  <a:cubicBezTo>
                    <a:pt x="68" y="0"/>
                    <a:pt x="0" y="68"/>
                    <a:pt x="0" y="152"/>
                  </a:cubicBezTo>
                  <a:cubicBezTo>
                    <a:pt x="0" y="236"/>
                    <a:pt x="68" y="304"/>
                    <a:pt x="152" y="304"/>
                  </a:cubicBezTo>
                  <a:cubicBezTo>
                    <a:pt x="237" y="304"/>
                    <a:pt x="305" y="236"/>
                    <a:pt x="305" y="152"/>
                  </a:cubicBezTo>
                  <a:cubicBezTo>
                    <a:pt x="305" y="68"/>
                    <a:pt x="237" y="0"/>
                    <a:pt x="152" y="0"/>
                  </a:cubicBezTo>
                  <a:close/>
                  <a:moveTo>
                    <a:pt x="239" y="186"/>
                  </a:moveTo>
                  <a:cubicBezTo>
                    <a:pt x="239" y="214"/>
                    <a:pt x="216" y="237"/>
                    <a:pt x="187" y="237"/>
                  </a:cubicBezTo>
                  <a:cubicBezTo>
                    <a:pt x="118" y="237"/>
                    <a:pt x="118" y="237"/>
                    <a:pt x="118" y="237"/>
                  </a:cubicBezTo>
                  <a:cubicBezTo>
                    <a:pt x="89" y="237"/>
                    <a:pt x="66" y="214"/>
                    <a:pt x="66" y="186"/>
                  </a:cubicBezTo>
                  <a:cubicBezTo>
                    <a:pt x="66" y="116"/>
                    <a:pt x="66" y="116"/>
                    <a:pt x="66" y="116"/>
                  </a:cubicBezTo>
                  <a:cubicBezTo>
                    <a:pt x="66" y="88"/>
                    <a:pt x="89" y="65"/>
                    <a:pt x="118" y="65"/>
                  </a:cubicBezTo>
                  <a:cubicBezTo>
                    <a:pt x="187" y="65"/>
                    <a:pt x="187" y="65"/>
                    <a:pt x="187" y="65"/>
                  </a:cubicBezTo>
                  <a:cubicBezTo>
                    <a:pt x="216" y="65"/>
                    <a:pt x="239" y="88"/>
                    <a:pt x="239" y="116"/>
                  </a:cubicBezTo>
                  <a:lnTo>
                    <a:pt x="239" y="18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 name="Picture Placeholder 5">
            <a:extLst>
              <a:ext uri="{FF2B5EF4-FFF2-40B4-BE49-F238E27FC236}">
                <a16:creationId xmlns:a16="http://schemas.microsoft.com/office/drawing/2014/main" id="{BB407C00-B68E-F097-B95E-5AC7DBD7C9B5}"/>
              </a:ext>
            </a:extLst>
          </p:cNvPr>
          <p:cNvSpPr>
            <a:spLocks noGrp="1"/>
          </p:cNvSpPr>
          <p:nvPr>
            <p:ph type="pic" sz="quarter" idx="10"/>
          </p:nvPr>
        </p:nvSpPr>
        <p:spPr/>
        <p:txBody>
          <a:bodyPr/>
          <a:lstStyle/>
          <a:p>
            <a:endParaRPr lang="fr-FR"/>
          </a:p>
        </p:txBody>
      </p:sp>
      <p:sp>
        <p:nvSpPr>
          <p:cNvPr id="11" name="Picture Placeholder 10">
            <a:extLst>
              <a:ext uri="{FF2B5EF4-FFF2-40B4-BE49-F238E27FC236}">
                <a16:creationId xmlns:a16="http://schemas.microsoft.com/office/drawing/2014/main" id="{A891004F-2899-FB23-60E8-3CDAB13F1CF9}"/>
              </a:ext>
            </a:extLst>
          </p:cNvPr>
          <p:cNvSpPr>
            <a:spLocks noGrp="1"/>
          </p:cNvSpPr>
          <p:nvPr>
            <p:ph type="pic" sz="quarter" idx="11"/>
          </p:nvPr>
        </p:nvSpPr>
        <p:spPr/>
        <p:txBody>
          <a:bodyPr/>
          <a:lstStyle/>
          <a:p>
            <a:endParaRPr lang="fr-FR"/>
          </a:p>
        </p:txBody>
      </p:sp>
      <p:sp>
        <p:nvSpPr>
          <p:cNvPr id="14" name="Picture Placeholder 13">
            <a:extLst>
              <a:ext uri="{FF2B5EF4-FFF2-40B4-BE49-F238E27FC236}">
                <a16:creationId xmlns:a16="http://schemas.microsoft.com/office/drawing/2014/main" id="{5082C23B-6379-52AE-AEBF-81520541671C}"/>
              </a:ext>
            </a:extLst>
          </p:cNvPr>
          <p:cNvSpPr>
            <a:spLocks noGrp="1"/>
          </p:cNvSpPr>
          <p:nvPr>
            <p:ph type="pic" sz="quarter" idx="12"/>
          </p:nvPr>
        </p:nvSpPr>
        <p:spPr/>
        <p:txBody>
          <a:bodyPr/>
          <a:lstStyle/>
          <a:p>
            <a:endParaRPr lang="fr-FR"/>
          </a:p>
        </p:txBody>
      </p:sp>
    </p:spTree>
    <p:extLst>
      <p:ext uri="{BB962C8B-B14F-4D97-AF65-F5344CB8AC3E}">
        <p14:creationId xmlns:p14="http://schemas.microsoft.com/office/powerpoint/2010/main" val="342572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Our Team</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38</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Rectangle 167">
            <a:extLst>
              <a:ext uri="{FF2B5EF4-FFF2-40B4-BE49-F238E27FC236}">
                <a16:creationId xmlns:a16="http://schemas.microsoft.com/office/drawing/2014/main" id="{4C8C7E31-84D6-4DE1-B817-40A18402CED9}"/>
              </a:ext>
            </a:extLst>
          </p:cNvPr>
          <p:cNvSpPr/>
          <p:nvPr/>
        </p:nvSpPr>
        <p:spPr>
          <a:xfrm>
            <a:off x="737083" y="4605745"/>
            <a:ext cx="2380285" cy="932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TextBox 173">
            <a:extLst>
              <a:ext uri="{FF2B5EF4-FFF2-40B4-BE49-F238E27FC236}">
                <a16:creationId xmlns:a16="http://schemas.microsoft.com/office/drawing/2014/main" id="{BE95F4AD-9D43-47FF-8BF3-E801F99094C5}"/>
              </a:ext>
            </a:extLst>
          </p:cNvPr>
          <p:cNvSpPr txBox="1"/>
          <p:nvPr/>
        </p:nvSpPr>
        <p:spPr>
          <a:xfrm>
            <a:off x="945573" y="5122753"/>
            <a:ext cx="1925205" cy="246221"/>
          </a:xfrm>
          <a:prstGeom prst="rect">
            <a:avLst/>
          </a:prstGeom>
          <a:noFill/>
        </p:spPr>
        <p:txBody>
          <a:bodyPr wrap="square" rtlCol="0">
            <a:spAutoFit/>
          </a:bodyPr>
          <a:lstStyle/>
          <a:p>
            <a:pPr algn="ctr"/>
            <a:r>
              <a:rPr lang="en-US" sz="1000" b="0" i="0" dirty="0">
                <a:solidFill>
                  <a:schemeClr val="bg1"/>
                </a:solidFill>
                <a:effectLst/>
                <a:latin typeface="Open Sans" panose="020B0606030504020204" pitchFamily="34" charset="0"/>
              </a:rPr>
              <a:t>CEO &amp; Funder</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5" name="TextBox 174">
            <a:extLst>
              <a:ext uri="{FF2B5EF4-FFF2-40B4-BE49-F238E27FC236}">
                <a16:creationId xmlns:a16="http://schemas.microsoft.com/office/drawing/2014/main" id="{D4F4ED72-49C5-4AED-8161-E50A70C37132}"/>
              </a:ext>
            </a:extLst>
          </p:cNvPr>
          <p:cNvSpPr txBox="1"/>
          <p:nvPr/>
        </p:nvSpPr>
        <p:spPr>
          <a:xfrm>
            <a:off x="945573" y="4774810"/>
            <a:ext cx="1925205"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Mary Parker</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69" name="Rectangle 168">
            <a:extLst>
              <a:ext uri="{FF2B5EF4-FFF2-40B4-BE49-F238E27FC236}">
                <a16:creationId xmlns:a16="http://schemas.microsoft.com/office/drawing/2014/main" id="{C4186445-B6AA-492B-A1B0-78CB911A388B}"/>
              </a:ext>
            </a:extLst>
          </p:cNvPr>
          <p:cNvSpPr/>
          <p:nvPr/>
        </p:nvSpPr>
        <p:spPr>
          <a:xfrm>
            <a:off x="3458634" y="4605745"/>
            <a:ext cx="2380285" cy="932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8" name="TextBox 177">
            <a:extLst>
              <a:ext uri="{FF2B5EF4-FFF2-40B4-BE49-F238E27FC236}">
                <a16:creationId xmlns:a16="http://schemas.microsoft.com/office/drawing/2014/main" id="{7B27D190-80B6-452D-853C-49751902C340}"/>
              </a:ext>
            </a:extLst>
          </p:cNvPr>
          <p:cNvSpPr txBox="1"/>
          <p:nvPr/>
        </p:nvSpPr>
        <p:spPr>
          <a:xfrm>
            <a:off x="3672979" y="5122753"/>
            <a:ext cx="1925205" cy="246221"/>
          </a:xfrm>
          <a:prstGeom prst="rect">
            <a:avLst/>
          </a:prstGeom>
          <a:noFill/>
        </p:spPr>
        <p:txBody>
          <a:bodyPr wrap="square" rtlCol="0">
            <a:spAutoFit/>
          </a:bodyPr>
          <a:lstStyle/>
          <a:p>
            <a:pPr algn="ctr"/>
            <a:r>
              <a:rPr lang="en-US" sz="1000" b="0" i="0" dirty="0">
                <a:solidFill>
                  <a:schemeClr val="bg1"/>
                </a:solidFill>
                <a:effectLst/>
                <a:latin typeface="Open Sans" panose="020B0606030504020204" pitchFamily="34" charset="0"/>
              </a:rPr>
              <a:t>Designer</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9" name="TextBox 178">
            <a:extLst>
              <a:ext uri="{FF2B5EF4-FFF2-40B4-BE49-F238E27FC236}">
                <a16:creationId xmlns:a16="http://schemas.microsoft.com/office/drawing/2014/main" id="{0B98956B-9AF6-48E6-B405-6A46090ED38A}"/>
              </a:ext>
            </a:extLst>
          </p:cNvPr>
          <p:cNvSpPr txBox="1"/>
          <p:nvPr/>
        </p:nvSpPr>
        <p:spPr>
          <a:xfrm>
            <a:off x="3672979" y="4774810"/>
            <a:ext cx="1925205"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Robin Clark</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71" name="Rectangle 170">
            <a:extLst>
              <a:ext uri="{FF2B5EF4-FFF2-40B4-BE49-F238E27FC236}">
                <a16:creationId xmlns:a16="http://schemas.microsoft.com/office/drawing/2014/main" id="{552CA4F7-29FD-4DA8-BE55-8A5947616E39}"/>
              </a:ext>
            </a:extLst>
          </p:cNvPr>
          <p:cNvSpPr/>
          <p:nvPr/>
        </p:nvSpPr>
        <p:spPr>
          <a:xfrm>
            <a:off x="8893658" y="4605745"/>
            <a:ext cx="2380285" cy="932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4" name="TextBox 183">
            <a:extLst>
              <a:ext uri="{FF2B5EF4-FFF2-40B4-BE49-F238E27FC236}">
                <a16:creationId xmlns:a16="http://schemas.microsoft.com/office/drawing/2014/main" id="{BE29BC68-8935-4323-B304-D4376E12DE78}"/>
              </a:ext>
            </a:extLst>
          </p:cNvPr>
          <p:cNvSpPr txBox="1"/>
          <p:nvPr/>
        </p:nvSpPr>
        <p:spPr>
          <a:xfrm>
            <a:off x="9111323" y="5122753"/>
            <a:ext cx="1925205" cy="246221"/>
          </a:xfrm>
          <a:prstGeom prst="rect">
            <a:avLst/>
          </a:prstGeom>
          <a:noFill/>
        </p:spPr>
        <p:txBody>
          <a:bodyPr wrap="square" rtlCol="0">
            <a:spAutoFit/>
          </a:bodyPr>
          <a:lstStyle/>
          <a:p>
            <a:pPr algn="ctr"/>
            <a:r>
              <a:rPr lang="en-US" sz="1000" b="0" i="0" dirty="0">
                <a:solidFill>
                  <a:schemeClr val="bg1"/>
                </a:solidFill>
                <a:effectLst/>
                <a:latin typeface="Open Sans" panose="020B0606030504020204" pitchFamily="34" charset="0"/>
              </a:rPr>
              <a:t>Accountant</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5" name="TextBox 184">
            <a:extLst>
              <a:ext uri="{FF2B5EF4-FFF2-40B4-BE49-F238E27FC236}">
                <a16:creationId xmlns:a16="http://schemas.microsoft.com/office/drawing/2014/main" id="{B1597390-E9EC-4875-AA02-2683DAC7E051}"/>
              </a:ext>
            </a:extLst>
          </p:cNvPr>
          <p:cNvSpPr txBox="1"/>
          <p:nvPr/>
        </p:nvSpPr>
        <p:spPr>
          <a:xfrm>
            <a:off x="9111323" y="4774810"/>
            <a:ext cx="1925205"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Peter Tucker</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70" name="Rectangle 169">
            <a:extLst>
              <a:ext uri="{FF2B5EF4-FFF2-40B4-BE49-F238E27FC236}">
                <a16:creationId xmlns:a16="http://schemas.microsoft.com/office/drawing/2014/main" id="{167933AE-0BCE-401A-A1AA-3AC51CCFF72F}"/>
              </a:ext>
            </a:extLst>
          </p:cNvPr>
          <p:cNvSpPr/>
          <p:nvPr/>
        </p:nvSpPr>
        <p:spPr>
          <a:xfrm>
            <a:off x="6177492" y="4605745"/>
            <a:ext cx="2380285" cy="932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1" name="TextBox 180">
            <a:extLst>
              <a:ext uri="{FF2B5EF4-FFF2-40B4-BE49-F238E27FC236}">
                <a16:creationId xmlns:a16="http://schemas.microsoft.com/office/drawing/2014/main" id="{69FE8CB4-6D9A-4ACF-9941-862661A0FAE8}"/>
              </a:ext>
            </a:extLst>
          </p:cNvPr>
          <p:cNvSpPr txBox="1"/>
          <p:nvPr/>
        </p:nvSpPr>
        <p:spPr>
          <a:xfrm>
            <a:off x="6414470" y="5122753"/>
            <a:ext cx="1925205" cy="246221"/>
          </a:xfrm>
          <a:prstGeom prst="rect">
            <a:avLst/>
          </a:prstGeom>
          <a:noFill/>
        </p:spPr>
        <p:txBody>
          <a:bodyPr wrap="square" rtlCol="0">
            <a:spAutoFit/>
          </a:bodyPr>
          <a:lstStyle/>
          <a:p>
            <a:pPr algn="ctr"/>
            <a:r>
              <a:rPr lang="en-US" sz="1000" b="0" i="0" dirty="0">
                <a:solidFill>
                  <a:schemeClr val="bg1"/>
                </a:solidFill>
                <a:effectLst/>
                <a:latin typeface="Open Sans" panose="020B0606030504020204" pitchFamily="34" charset="0"/>
              </a:rPr>
              <a:t>Finance Manager</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TextBox 181">
            <a:extLst>
              <a:ext uri="{FF2B5EF4-FFF2-40B4-BE49-F238E27FC236}">
                <a16:creationId xmlns:a16="http://schemas.microsoft.com/office/drawing/2014/main" id="{52E961CE-1A9E-400A-B41E-888BDF529131}"/>
              </a:ext>
            </a:extLst>
          </p:cNvPr>
          <p:cNvSpPr txBox="1"/>
          <p:nvPr/>
        </p:nvSpPr>
        <p:spPr>
          <a:xfrm>
            <a:off x="6414470" y="4774810"/>
            <a:ext cx="1925205" cy="338554"/>
          </a:xfrm>
          <a:prstGeom prst="rect">
            <a:avLst/>
          </a:prstGeom>
          <a:noFill/>
        </p:spPr>
        <p:txBody>
          <a:bodyPr wrap="square" rtlCol="0">
            <a:spAutoFit/>
          </a:bodyPr>
          <a:lstStyle/>
          <a:p>
            <a:pPr algn="ctr"/>
            <a:r>
              <a:rPr lang="en-US" sz="1600"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Jess Leo</a:t>
            </a:r>
            <a:endParaRPr lang="en-US" sz="1600"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6" name="Picture Placeholder 5">
            <a:extLst>
              <a:ext uri="{FF2B5EF4-FFF2-40B4-BE49-F238E27FC236}">
                <a16:creationId xmlns:a16="http://schemas.microsoft.com/office/drawing/2014/main" id="{927606A2-3B07-93EE-83CC-C077F3F0E8EA}"/>
              </a:ext>
            </a:extLst>
          </p:cNvPr>
          <p:cNvSpPr>
            <a:spLocks noGrp="1"/>
          </p:cNvSpPr>
          <p:nvPr>
            <p:ph type="pic" sz="quarter" idx="10"/>
          </p:nvPr>
        </p:nvSpPr>
        <p:spPr/>
        <p:txBody>
          <a:bodyPr/>
          <a:lstStyle/>
          <a:p>
            <a:endParaRPr lang="fr-FR"/>
          </a:p>
        </p:txBody>
      </p:sp>
      <p:sp>
        <p:nvSpPr>
          <p:cNvPr id="8" name="Picture Placeholder 7">
            <a:extLst>
              <a:ext uri="{FF2B5EF4-FFF2-40B4-BE49-F238E27FC236}">
                <a16:creationId xmlns:a16="http://schemas.microsoft.com/office/drawing/2014/main" id="{1F04DB6C-CCF9-3AC9-808D-79179BFD88D6}"/>
              </a:ext>
            </a:extLst>
          </p:cNvPr>
          <p:cNvSpPr>
            <a:spLocks noGrp="1"/>
          </p:cNvSpPr>
          <p:nvPr>
            <p:ph type="pic" sz="quarter" idx="11"/>
          </p:nvPr>
        </p:nvSpPr>
        <p:spPr/>
        <p:txBody>
          <a:bodyPr/>
          <a:lstStyle/>
          <a:p>
            <a:endParaRPr lang="fr-FR"/>
          </a:p>
        </p:txBody>
      </p:sp>
      <p:sp>
        <p:nvSpPr>
          <p:cNvPr id="10" name="Picture Placeholder 9">
            <a:extLst>
              <a:ext uri="{FF2B5EF4-FFF2-40B4-BE49-F238E27FC236}">
                <a16:creationId xmlns:a16="http://schemas.microsoft.com/office/drawing/2014/main" id="{9AD09E88-F2BF-B36F-F8B0-7EBF9B72E488}"/>
              </a:ext>
            </a:extLst>
          </p:cNvPr>
          <p:cNvSpPr>
            <a:spLocks noGrp="1"/>
          </p:cNvSpPr>
          <p:nvPr>
            <p:ph type="pic" sz="quarter" idx="12"/>
          </p:nvPr>
        </p:nvSpPr>
        <p:spPr/>
        <p:txBody>
          <a:bodyPr/>
          <a:lstStyle/>
          <a:p>
            <a:endParaRPr lang="fr-FR"/>
          </a:p>
        </p:txBody>
      </p:sp>
      <p:sp>
        <p:nvSpPr>
          <p:cNvPr id="12" name="Picture Placeholder 11">
            <a:extLst>
              <a:ext uri="{FF2B5EF4-FFF2-40B4-BE49-F238E27FC236}">
                <a16:creationId xmlns:a16="http://schemas.microsoft.com/office/drawing/2014/main" id="{2071F9C5-99FD-32C8-083F-C601AC17C55A}"/>
              </a:ext>
            </a:extLst>
          </p:cNvPr>
          <p:cNvSpPr>
            <a:spLocks noGrp="1"/>
          </p:cNvSpPr>
          <p:nvPr>
            <p:ph type="pic" sz="quarter" idx="13"/>
          </p:nvPr>
        </p:nvSpPr>
        <p:spPr/>
        <p:txBody>
          <a:bodyPr/>
          <a:lstStyle/>
          <a:p>
            <a:endParaRPr lang="fr-FR"/>
          </a:p>
        </p:txBody>
      </p:sp>
    </p:spTree>
    <p:extLst>
      <p:ext uri="{BB962C8B-B14F-4D97-AF65-F5344CB8AC3E}">
        <p14:creationId xmlns:p14="http://schemas.microsoft.com/office/powerpoint/2010/main" val="3107491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Our Team</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39</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4373EA44-7D71-415B-8E6C-89BF37789271}"/>
              </a:ext>
            </a:extLst>
          </p:cNvPr>
          <p:cNvSpPr txBox="1"/>
          <p:nvPr/>
        </p:nvSpPr>
        <p:spPr>
          <a:xfrm>
            <a:off x="1898731" y="4269937"/>
            <a:ext cx="1892182"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JOHN SMITH</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3" name="TextBox 22">
            <a:extLst>
              <a:ext uri="{FF2B5EF4-FFF2-40B4-BE49-F238E27FC236}">
                <a16:creationId xmlns:a16="http://schemas.microsoft.com/office/drawing/2014/main" id="{A5FA615A-5000-4526-9312-80D4090242DE}"/>
              </a:ext>
            </a:extLst>
          </p:cNvPr>
          <p:cNvSpPr txBox="1"/>
          <p:nvPr/>
        </p:nvSpPr>
        <p:spPr>
          <a:xfrm>
            <a:off x="1898731" y="4827170"/>
            <a:ext cx="2011245"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a:t>
            </a:r>
          </a:p>
          <a:p>
            <a:pPr>
              <a:lnSpc>
                <a:spcPts val="2000"/>
              </a:lnSpc>
            </a:pPr>
            <a:r>
              <a:rPr lang="en-US" sz="1000" b="0" i="0" dirty="0">
                <a:effectLst/>
                <a:latin typeface="Open Sans" panose="020B0606030504020204" pitchFamily="34" charset="0"/>
              </a:rPr>
              <a:t>amet, consectetur adipiscing elit</a:t>
            </a:r>
            <a:r>
              <a:rPr lang="en-US" sz="1000" dirty="0">
                <a:latin typeface="Open Sans" panose="020B0606030504020204" pitchFamily="34" charset="0"/>
              </a:rPr>
              <a:t> </a:t>
            </a:r>
            <a:r>
              <a:rPr lang="en-US" sz="1000" b="0" i="0" dirty="0">
                <a:effectLst/>
                <a:latin typeface="Open Sans" panose="020B0606030504020204" pitchFamily="34" charset="0"/>
              </a:rPr>
              <a:t>Praesent.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Star: 5 Points 24">
            <a:extLst>
              <a:ext uri="{FF2B5EF4-FFF2-40B4-BE49-F238E27FC236}">
                <a16:creationId xmlns:a16="http://schemas.microsoft.com/office/drawing/2014/main" id="{5B801BD9-2F9F-4615-9A3E-ACE9BA7FDC29}"/>
              </a:ext>
            </a:extLst>
          </p:cNvPr>
          <p:cNvSpPr/>
          <p:nvPr/>
        </p:nvSpPr>
        <p:spPr>
          <a:xfrm>
            <a:off x="1981123" y="4665101"/>
            <a:ext cx="164812" cy="164812"/>
          </a:xfrm>
          <a:prstGeom prst="star5">
            <a:avLst>
              <a:gd name="adj" fmla="val 26239"/>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7D9D406-E7B1-4946-BA1C-9CA0CB5D217F}"/>
              </a:ext>
            </a:extLst>
          </p:cNvPr>
          <p:cNvSpPr/>
          <p:nvPr/>
        </p:nvSpPr>
        <p:spPr>
          <a:xfrm>
            <a:off x="2217462" y="4665101"/>
            <a:ext cx="164812" cy="164812"/>
          </a:xfrm>
          <a:prstGeom prst="star5">
            <a:avLst>
              <a:gd name="adj" fmla="val 26239"/>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4F2E59BC-BD11-47E3-B856-87C8760C2CDC}"/>
              </a:ext>
            </a:extLst>
          </p:cNvPr>
          <p:cNvSpPr/>
          <p:nvPr/>
        </p:nvSpPr>
        <p:spPr>
          <a:xfrm>
            <a:off x="2453801" y="4665101"/>
            <a:ext cx="164812" cy="164812"/>
          </a:xfrm>
          <a:prstGeom prst="star5">
            <a:avLst>
              <a:gd name="adj" fmla="val 26239"/>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6AF74F51-2A0E-4FE7-80C3-8D5BECD97C03}"/>
              </a:ext>
            </a:extLst>
          </p:cNvPr>
          <p:cNvSpPr/>
          <p:nvPr/>
        </p:nvSpPr>
        <p:spPr>
          <a:xfrm>
            <a:off x="2690140" y="4665101"/>
            <a:ext cx="164812" cy="164812"/>
          </a:xfrm>
          <a:prstGeom prst="star5">
            <a:avLst>
              <a:gd name="adj" fmla="val 26239"/>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DEFECA8F-55AA-4788-AFB6-3DECE1D13A1F}"/>
              </a:ext>
            </a:extLst>
          </p:cNvPr>
          <p:cNvSpPr/>
          <p:nvPr/>
        </p:nvSpPr>
        <p:spPr>
          <a:xfrm>
            <a:off x="2926479" y="4665101"/>
            <a:ext cx="164812" cy="164812"/>
          </a:xfrm>
          <a:prstGeom prst="star5">
            <a:avLst>
              <a:gd name="adj" fmla="val 26239"/>
              <a:gd name="hf" fmla="val 105146"/>
              <a:gd name="vf" fmla="val 110557"/>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F861D52-9A54-4D30-A68F-50F6EE5008ED}"/>
              </a:ext>
            </a:extLst>
          </p:cNvPr>
          <p:cNvSpPr txBox="1"/>
          <p:nvPr/>
        </p:nvSpPr>
        <p:spPr>
          <a:xfrm>
            <a:off x="5873285" y="4269937"/>
            <a:ext cx="1892182"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JENY SMITH</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5" name="TextBox 44">
            <a:extLst>
              <a:ext uri="{FF2B5EF4-FFF2-40B4-BE49-F238E27FC236}">
                <a16:creationId xmlns:a16="http://schemas.microsoft.com/office/drawing/2014/main" id="{2E2A619E-00E7-4F95-8586-564841E2F3BA}"/>
              </a:ext>
            </a:extLst>
          </p:cNvPr>
          <p:cNvSpPr txBox="1"/>
          <p:nvPr/>
        </p:nvSpPr>
        <p:spPr>
          <a:xfrm>
            <a:off x="5873285" y="4827170"/>
            <a:ext cx="2011245"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a:t>
            </a:r>
          </a:p>
          <a:p>
            <a:pPr>
              <a:lnSpc>
                <a:spcPts val="2000"/>
              </a:lnSpc>
            </a:pPr>
            <a:r>
              <a:rPr lang="en-US" sz="1000" b="0" i="0" dirty="0">
                <a:effectLst/>
                <a:latin typeface="Open Sans" panose="020B0606030504020204" pitchFamily="34" charset="0"/>
              </a:rPr>
              <a:t>amet, consectetur adipiscing elit</a:t>
            </a:r>
            <a:r>
              <a:rPr lang="en-US" sz="1000" dirty="0">
                <a:latin typeface="Open Sans" panose="020B0606030504020204" pitchFamily="34" charset="0"/>
              </a:rPr>
              <a:t> </a:t>
            </a:r>
            <a:r>
              <a:rPr lang="en-US" sz="1000" b="0" i="0" dirty="0">
                <a:effectLst/>
                <a:latin typeface="Open Sans" panose="020B0606030504020204" pitchFamily="34" charset="0"/>
              </a:rPr>
              <a:t>Praesent.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Star: 5 Points 46">
            <a:extLst>
              <a:ext uri="{FF2B5EF4-FFF2-40B4-BE49-F238E27FC236}">
                <a16:creationId xmlns:a16="http://schemas.microsoft.com/office/drawing/2014/main" id="{6B667D96-C69C-4C5F-904E-E991E1C89A26}"/>
              </a:ext>
            </a:extLst>
          </p:cNvPr>
          <p:cNvSpPr/>
          <p:nvPr/>
        </p:nvSpPr>
        <p:spPr>
          <a:xfrm>
            <a:off x="5955677" y="4665101"/>
            <a:ext cx="164812" cy="164812"/>
          </a:xfrm>
          <a:prstGeom prst="star5">
            <a:avLst>
              <a:gd name="adj" fmla="val 26239"/>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r: 5 Points 47">
            <a:extLst>
              <a:ext uri="{FF2B5EF4-FFF2-40B4-BE49-F238E27FC236}">
                <a16:creationId xmlns:a16="http://schemas.microsoft.com/office/drawing/2014/main" id="{6DCB0BC5-6B2E-4EE1-ACDA-1F0221401653}"/>
              </a:ext>
            </a:extLst>
          </p:cNvPr>
          <p:cNvSpPr/>
          <p:nvPr/>
        </p:nvSpPr>
        <p:spPr>
          <a:xfrm>
            <a:off x="6192016" y="4665101"/>
            <a:ext cx="164812" cy="164812"/>
          </a:xfrm>
          <a:prstGeom prst="star5">
            <a:avLst>
              <a:gd name="adj" fmla="val 26239"/>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5F5BA831-9700-4824-BF76-F8C04A7ED7E3}"/>
              </a:ext>
            </a:extLst>
          </p:cNvPr>
          <p:cNvSpPr/>
          <p:nvPr/>
        </p:nvSpPr>
        <p:spPr>
          <a:xfrm>
            <a:off x="6428355" y="4665101"/>
            <a:ext cx="164812" cy="164812"/>
          </a:xfrm>
          <a:prstGeom prst="star5">
            <a:avLst>
              <a:gd name="adj" fmla="val 26239"/>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E3466B8F-7C15-4CFD-84BA-C27150368ABA}"/>
              </a:ext>
            </a:extLst>
          </p:cNvPr>
          <p:cNvSpPr/>
          <p:nvPr/>
        </p:nvSpPr>
        <p:spPr>
          <a:xfrm>
            <a:off x="6664694" y="4665101"/>
            <a:ext cx="164812" cy="164812"/>
          </a:xfrm>
          <a:prstGeom prst="star5">
            <a:avLst>
              <a:gd name="adj" fmla="val 26239"/>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3BA6C400-B4D2-4D27-8ED9-E31D58C86DA4}"/>
              </a:ext>
            </a:extLst>
          </p:cNvPr>
          <p:cNvSpPr/>
          <p:nvPr/>
        </p:nvSpPr>
        <p:spPr>
          <a:xfrm>
            <a:off x="6901033" y="4665101"/>
            <a:ext cx="164812" cy="164812"/>
          </a:xfrm>
          <a:prstGeom prst="star5">
            <a:avLst>
              <a:gd name="adj" fmla="val 26239"/>
              <a:gd name="hf" fmla="val 105146"/>
              <a:gd name="vf" fmla="val 11055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D5C5B550-A20A-4E89-B377-0B42E932A40C}"/>
              </a:ext>
            </a:extLst>
          </p:cNvPr>
          <p:cNvSpPr txBox="1"/>
          <p:nvPr/>
        </p:nvSpPr>
        <p:spPr>
          <a:xfrm>
            <a:off x="9847838" y="4269937"/>
            <a:ext cx="1892182"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TOM SMITH</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67" name="TextBox 66">
            <a:extLst>
              <a:ext uri="{FF2B5EF4-FFF2-40B4-BE49-F238E27FC236}">
                <a16:creationId xmlns:a16="http://schemas.microsoft.com/office/drawing/2014/main" id="{8CF0225B-C5F6-4085-A475-41A94891B05F}"/>
              </a:ext>
            </a:extLst>
          </p:cNvPr>
          <p:cNvSpPr txBox="1"/>
          <p:nvPr/>
        </p:nvSpPr>
        <p:spPr>
          <a:xfrm>
            <a:off x="9847838" y="4827170"/>
            <a:ext cx="2011245"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a:t>
            </a:r>
          </a:p>
          <a:p>
            <a:pPr>
              <a:lnSpc>
                <a:spcPts val="2000"/>
              </a:lnSpc>
            </a:pPr>
            <a:r>
              <a:rPr lang="en-US" sz="1000" b="0" i="0" dirty="0">
                <a:effectLst/>
                <a:latin typeface="Open Sans" panose="020B0606030504020204" pitchFamily="34" charset="0"/>
              </a:rPr>
              <a:t>amet, consectetur adipiscing elit</a:t>
            </a:r>
            <a:r>
              <a:rPr lang="en-US" sz="1000" dirty="0">
                <a:latin typeface="Open Sans" panose="020B0606030504020204" pitchFamily="34" charset="0"/>
              </a:rPr>
              <a:t> </a:t>
            </a:r>
            <a:r>
              <a:rPr lang="en-US" sz="1000" b="0" i="0" dirty="0">
                <a:effectLst/>
                <a:latin typeface="Open Sans" panose="020B0606030504020204" pitchFamily="34" charset="0"/>
              </a:rPr>
              <a:t>Praesent.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Star: 5 Points 68">
            <a:extLst>
              <a:ext uri="{FF2B5EF4-FFF2-40B4-BE49-F238E27FC236}">
                <a16:creationId xmlns:a16="http://schemas.microsoft.com/office/drawing/2014/main" id="{6BE0C6C6-CE7C-410B-B02B-C8F097D03798}"/>
              </a:ext>
            </a:extLst>
          </p:cNvPr>
          <p:cNvSpPr/>
          <p:nvPr/>
        </p:nvSpPr>
        <p:spPr>
          <a:xfrm>
            <a:off x="9930230" y="4665101"/>
            <a:ext cx="164812" cy="164812"/>
          </a:xfrm>
          <a:prstGeom prst="star5">
            <a:avLst>
              <a:gd name="adj" fmla="val 26239"/>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tar: 5 Points 69">
            <a:extLst>
              <a:ext uri="{FF2B5EF4-FFF2-40B4-BE49-F238E27FC236}">
                <a16:creationId xmlns:a16="http://schemas.microsoft.com/office/drawing/2014/main" id="{B435FD0C-8D0C-47E3-9C71-CA7952A4AF3D}"/>
              </a:ext>
            </a:extLst>
          </p:cNvPr>
          <p:cNvSpPr/>
          <p:nvPr/>
        </p:nvSpPr>
        <p:spPr>
          <a:xfrm>
            <a:off x="10166569" y="4665101"/>
            <a:ext cx="164812" cy="164812"/>
          </a:xfrm>
          <a:prstGeom prst="star5">
            <a:avLst>
              <a:gd name="adj" fmla="val 26239"/>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tar: 5 Points 70">
            <a:extLst>
              <a:ext uri="{FF2B5EF4-FFF2-40B4-BE49-F238E27FC236}">
                <a16:creationId xmlns:a16="http://schemas.microsoft.com/office/drawing/2014/main" id="{9E5E01BF-0160-4B13-A1E9-D86190EC4CAA}"/>
              </a:ext>
            </a:extLst>
          </p:cNvPr>
          <p:cNvSpPr/>
          <p:nvPr/>
        </p:nvSpPr>
        <p:spPr>
          <a:xfrm>
            <a:off x="10402908" y="4665101"/>
            <a:ext cx="164812" cy="164812"/>
          </a:xfrm>
          <a:prstGeom prst="star5">
            <a:avLst>
              <a:gd name="adj" fmla="val 26239"/>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tar: 5 Points 71">
            <a:extLst>
              <a:ext uri="{FF2B5EF4-FFF2-40B4-BE49-F238E27FC236}">
                <a16:creationId xmlns:a16="http://schemas.microsoft.com/office/drawing/2014/main" id="{CC1F1874-32AC-453B-9852-E146A260A919}"/>
              </a:ext>
            </a:extLst>
          </p:cNvPr>
          <p:cNvSpPr/>
          <p:nvPr/>
        </p:nvSpPr>
        <p:spPr>
          <a:xfrm>
            <a:off x="10639247" y="4665101"/>
            <a:ext cx="164812" cy="164812"/>
          </a:xfrm>
          <a:prstGeom prst="star5">
            <a:avLst>
              <a:gd name="adj" fmla="val 26239"/>
              <a:gd name="hf" fmla="val 105146"/>
              <a:gd name="vf" fmla="val 1105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r: 5 Points 72">
            <a:extLst>
              <a:ext uri="{FF2B5EF4-FFF2-40B4-BE49-F238E27FC236}">
                <a16:creationId xmlns:a16="http://schemas.microsoft.com/office/drawing/2014/main" id="{58C58421-A18B-4228-9772-B10A09560F57}"/>
              </a:ext>
            </a:extLst>
          </p:cNvPr>
          <p:cNvSpPr/>
          <p:nvPr/>
        </p:nvSpPr>
        <p:spPr>
          <a:xfrm>
            <a:off x="10875586" y="4665101"/>
            <a:ext cx="164812" cy="164812"/>
          </a:xfrm>
          <a:prstGeom prst="star5">
            <a:avLst>
              <a:gd name="adj" fmla="val 26239"/>
              <a:gd name="hf" fmla="val 105146"/>
              <a:gd name="vf" fmla="val 11055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F95B6BA4-CD13-4AD2-8A7C-848765D2EAF0}"/>
              </a:ext>
            </a:extLst>
          </p:cNvPr>
          <p:cNvSpPr txBox="1"/>
          <p:nvPr/>
        </p:nvSpPr>
        <p:spPr>
          <a:xfrm>
            <a:off x="1898731" y="1824109"/>
            <a:ext cx="1892182"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MARY SMITH</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33" name="TextBox 132">
            <a:extLst>
              <a:ext uri="{FF2B5EF4-FFF2-40B4-BE49-F238E27FC236}">
                <a16:creationId xmlns:a16="http://schemas.microsoft.com/office/drawing/2014/main" id="{673720EA-CE69-4E8E-8E15-CBE456FBF179}"/>
              </a:ext>
            </a:extLst>
          </p:cNvPr>
          <p:cNvSpPr txBox="1"/>
          <p:nvPr/>
        </p:nvSpPr>
        <p:spPr>
          <a:xfrm>
            <a:off x="1898731" y="2381342"/>
            <a:ext cx="2011245"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a:t>
            </a:r>
          </a:p>
          <a:p>
            <a:pPr>
              <a:lnSpc>
                <a:spcPts val="2000"/>
              </a:lnSpc>
            </a:pPr>
            <a:r>
              <a:rPr lang="en-US" sz="1000" b="0" i="0" dirty="0">
                <a:effectLst/>
                <a:latin typeface="Open Sans" panose="020B0606030504020204" pitchFamily="34" charset="0"/>
              </a:rPr>
              <a:t>amet, consectetur adipiscing elit</a:t>
            </a:r>
            <a:r>
              <a:rPr lang="en-US" sz="1000" dirty="0">
                <a:latin typeface="Open Sans" panose="020B0606030504020204" pitchFamily="34" charset="0"/>
              </a:rPr>
              <a:t> </a:t>
            </a:r>
            <a:r>
              <a:rPr lang="en-US" sz="1000" b="0" i="0" dirty="0">
                <a:effectLst/>
                <a:latin typeface="Open Sans" panose="020B0606030504020204" pitchFamily="34" charset="0"/>
              </a:rPr>
              <a:t>Praesent.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51" name="Star: 5 Points 150">
            <a:extLst>
              <a:ext uri="{FF2B5EF4-FFF2-40B4-BE49-F238E27FC236}">
                <a16:creationId xmlns:a16="http://schemas.microsoft.com/office/drawing/2014/main" id="{05F518B0-348A-4F2F-B0D3-9DB8242DB7D2}"/>
              </a:ext>
            </a:extLst>
          </p:cNvPr>
          <p:cNvSpPr/>
          <p:nvPr/>
        </p:nvSpPr>
        <p:spPr>
          <a:xfrm>
            <a:off x="1981123" y="2219273"/>
            <a:ext cx="164812" cy="164812"/>
          </a:xfrm>
          <a:prstGeom prst="star5">
            <a:avLst>
              <a:gd name="adj" fmla="val 2623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Star: 5 Points 151">
            <a:extLst>
              <a:ext uri="{FF2B5EF4-FFF2-40B4-BE49-F238E27FC236}">
                <a16:creationId xmlns:a16="http://schemas.microsoft.com/office/drawing/2014/main" id="{19C37D7B-6ECE-4D55-874D-9C352AF4B74F}"/>
              </a:ext>
            </a:extLst>
          </p:cNvPr>
          <p:cNvSpPr/>
          <p:nvPr/>
        </p:nvSpPr>
        <p:spPr>
          <a:xfrm>
            <a:off x="2217462" y="2219273"/>
            <a:ext cx="164812" cy="164812"/>
          </a:xfrm>
          <a:prstGeom prst="star5">
            <a:avLst>
              <a:gd name="adj" fmla="val 2623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Star: 5 Points 152">
            <a:extLst>
              <a:ext uri="{FF2B5EF4-FFF2-40B4-BE49-F238E27FC236}">
                <a16:creationId xmlns:a16="http://schemas.microsoft.com/office/drawing/2014/main" id="{13292575-A8A4-4143-955D-FE16ADD8E720}"/>
              </a:ext>
            </a:extLst>
          </p:cNvPr>
          <p:cNvSpPr/>
          <p:nvPr/>
        </p:nvSpPr>
        <p:spPr>
          <a:xfrm>
            <a:off x="2453801" y="2219273"/>
            <a:ext cx="164812" cy="164812"/>
          </a:xfrm>
          <a:prstGeom prst="star5">
            <a:avLst>
              <a:gd name="adj" fmla="val 2623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Star: 5 Points 153">
            <a:extLst>
              <a:ext uri="{FF2B5EF4-FFF2-40B4-BE49-F238E27FC236}">
                <a16:creationId xmlns:a16="http://schemas.microsoft.com/office/drawing/2014/main" id="{3AE994B5-06DF-49DE-AC1C-A6CB498C0012}"/>
              </a:ext>
            </a:extLst>
          </p:cNvPr>
          <p:cNvSpPr/>
          <p:nvPr/>
        </p:nvSpPr>
        <p:spPr>
          <a:xfrm>
            <a:off x="2690140" y="2219273"/>
            <a:ext cx="164812" cy="164812"/>
          </a:xfrm>
          <a:prstGeom prst="star5">
            <a:avLst>
              <a:gd name="adj" fmla="val 2623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Star: 5 Points 154">
            <a:extLst>
              <a:ext uri="{FF2B5EF4-FFF2-40B4-BE49-F238E27FC236}">
                <a16:creationId xmlns:a16="http://schemas.microsoft.com/office/drawing/2014/main" id="{8AC8C574-94F0-4E2D-AED8-8039AFD8A737}"/>
              </a:ext>
            </a:extLst>
          </p:cNvPr>
          <p:cNvSpPr/>
          <p:nvPr/>
        </p:nvSpPr>
        <p:spPr>
          <a:xfrm>
            <a:off x="2926479" y="2219273"/>
            <a:ext cx="164812" cy="164812"/>
          </a:xfrm>
          <a:prstGeom prst="star5">
            <a:avLst>
              <a:gd name="adj" fmla="val 26239"/>
              <a:gd name="hf" fmla="val 105146"/>
              <a:gd name="vf" fmla="val 1105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6127AC7B-F15E-4975-A259-75EA784E61DE}"/>
              </a:ext>
            </a:extLst>
          </p:cNvPr>
          <p:cNvSpPr txBox="1"/>
          <p:nvPr/>
        </p:nvSpPr>
        <p:spPr>
          <a:xfrm>
            <a:off x="5873285" y="1824109"/>
            <a:ext cx="1892182"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ANITA SMITH</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36" name="TextBox 135">
            <a:extLst>
              <a:ext uri="{FF2B5EF4-FFF2-40B4-BE49-F238E27FC236}">
                <a16:creationId xmlns:a16="http://schemas.microsoft.com/office/drawing/2014/main" id="{E9AAD3F1-B518-424F-9348-EBF764B6E9E2}"/>
              </a:ext>
            </a:extLst>
          </p:cNvPr>
          <p:cNvSpPr txBox="1"/>
          <p:nvPr/>
        </p:nvSpPr>
        <p:spPr>
          <a:xfrm>
            <a:off x="5873285" y="2381342"/>
            <a:ext cx="2011245"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a:t>
            </a:r>
          </a:p>
          <a:p>
            <a:pPr>
              <a:lnSpc>
                <a:spcPts val="2000"/>
              </a:lnSpc>
            </a:pPr>
            <a:r>
              <a:rPr lang="en-US" sz="1000" b="0" i="0" dirty="0">
                <a:effectLst/>
                <a:latin typeface="Open Sans" panose="020B0606030504020204" pitchFamily="34" charset="0"/>
              </a:rPr>
              <a:t>amet, consectetur adipiscing elit</a:t>
            </a:r>
            <a:r>
              <a:rPr lang="en-US" sz="1000" dirty="0">
                <a:latin typeface="Open Sans" panose="020B0606030504020204" pitchFamily="34" charset="0"/>
              </a:rPr>
              <a:t> </a:t>
            </a:r>
            <a:r>
              <a:rPr lang="en-US" sz="1000" b="0" i="0" dirty="0">
                <a:effectLst/>
                <a:latin typeface="Open Sans" panose="020B0606030504020204" pitchFamily="34" charset="0"/>
              </a:rPr>
              <a:t>Praesent.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6" name="Star: 5 Points 145">
            <a:extLst>
              <a:ext uri="{FF2B5EF4-FFF2-40B4-BE49-F238E27FC236}">
                <a16:creationId xmlns:a16="http://schemas.microsoft.com/office/drawing/2014/main" id="{D5B65267-F66E-407B-8FE5-21F7710E5623}"/>
              </a:ext>
            </a:extLst>
          </p:cNvPr>
          <p:cNvSpPr/>
          <p:nvPr/>
        </p:nvSpPr>
        <p:spPr>
          <a:xfrm>
            <a:off x="5955677" y="2219273"/>
            <a:ext cx="164812" cy="164812"/>
          </a:xfrm>
          <a:prstGeom prst="star5">
            <a:avLst>
              <a:gd name="adj" fmla="val 26239"/>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Star: 5 Points 146">
            <a:extLst>
              <a:ext uri="{FF2B5EF4-FFF2-40B4-BE49-F238E27FC236}">
                <a16:creationId xmlns:a16="http://schemas.microsoft.com/office/drawing/2014/main" id="{2F566CA6-CA9F-4F31-9D02-9C63A05C14D5}"/>
              </a:ext>
            </a:extLst>
          </p:cNvPr>
          <p:cNvSpPr/>
          <p:nvPr/>
        </p:nvSpPr>
        <p:spPr>
          <a:xfrm>
            <a:off x="6192016" y="2219273"/>
            <a:ext cx="164812" cy="164812"/>
          </a:xfrm>
          <a:prstGeom prst="star5">
            <a:avLst>
              <a:gd name="adj" fmla="val 26239"/>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Star: 5 Points 147">
            <a:extLst>
              <a:ext uri="{FF2B5EF4-FFF2-40B4-BE49-F238E27FC236}">
                <a16:creationId xmlns:a16="http://schemas.microsoft.com/office/drawing/2014/main" id="{074634EF-7C31-447F-BFAB-E38B9CF6B5D1}"/>
              </a:ext>
            </a:extLst>
          </p:cNvPr>
          <p:cNvSpPr/>
          <p:nvPr/>
        </p:nvSpPr>
        <p:spPr>
          <a:xfrm>
            <a:off x="6428355" y="2219273"/>
            <a:ext cx="164812" cy="164812"/>
          </a:xfrm>
          <a:prstGeom prst="star5">
            <a:avLst>
              <a:gd name="adj" fmla="val 26239"/>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Star: 5 Points 148">
            <a:extLst>
              <a:ext uri="{FF2B5EF4-FFF2-40B4-BE49-F238E27FC236}">
                <a16:creationId xmlns:a16="http://schemas.microsoft.com/office/drawing/2014/main" id="{9B54EB97-A8C9-4705-9E0F-DEE770CED4AF}"/>
              </a:ext>
            </a:extLst>
          </p:cNvPr>
          <p:cNvSpPr/>
          <p:nvPr/>
        </p:nvSpPr>
        <p:spPr>
          <a:xfrm>
            <a:off x="6664694" y="2219273"/>
            <a:ext cx="164812" cy="164812"/>
          </a:xfrm>
          <a:prstGeom prst="star5">
            <a:avLst>
              <a:gd name="adj" fmla="val 26239"/>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Star: 5 Points 149">
            <a:extLst>
              <a:ext uri="{FF2B5EF4-FFF2-40B4-BE49-F238E27FC236}">
                <a16:creationId xmlns:a16="http://schemas.microsoft.com/office/drawing/2014/main" id="{BE22910E-A694-4BBB-8B27-B7408B22679B}"/>
              </a:ext>
            </a:extLst>
          </p:cNvPr>
          <p:cNvSpPr/>
          <p:nvPr/>
        </p:nvSpPr>
        <p:spPr>
          <a:xfrm>
            <a:off x="6901033" y="2219273"/>
            <a:ext cx="164812" cy="164812"/>
          </a:xfrm>
          <a:prstGeom prst="star5">
            <a:avLst>
              <a:gd name="adj" fmla="val 26239"/>
              <a:gd name="hf" fmla="val 105146"/>
              <a:gd name="vf" fmla="val 11055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8EFE39C8-153E-4FCD-9E91-A30094398374}"/>
              </a:ext>
            </a:extLst>
          </p:cNvPr>
          <p:cNvSpPr txBox="1"/>
          <p:nvPr/>
        </p:nvSpPr>
        <p:spPr>
          <a:xfrm>
            <a:off x="9847838" y="1824109"/>
            <a:ext cx="1892182" cy="338554"/>
          </a:xfrm>
          <a:prstGeom prst="rect">
            <a:avLst/>
          </a:prstGeom>
          <a:noFill/>
        </p:spPr>
        <p:txBody>
          <a:bodyPr wrap="square" rtlCol="0">
            <a:spAutoFit/>
          </a:bodyPr>
          <a:lstStyle/>
          <a:p>
            <a:r>
              <a:rPr lang="en-US" sz="1600" b="0" i="0" dirty="0">
                <a:effectLst/>
                <a:latin typeface="Raleway Bold" panose="020B0803030101060003" pitchFamily="34" charset="0"/>
                <a:ea typeface="Open Sans bold" panose="020B0806030504020204" pitchFamily="34" charset="0"/>
                <a:cs typeface="Open Sans bold" panose="020B0806030504020204" pitchFamily="34" charset="0"/>
              </a:rPr>
              <a:t>CAROL SMITH</a:t>
            </a:r>
            <a:endParaRPr lang="en-US" sz="1600"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39" name="TextBox 138">
            <a:extLst>
              <a:ext uri="{FF2B5EF4-FFF2-40B4-BE49-F238E27FC236}">
                <a16:creationId xmlns:a16="http://schemas.microsoft.com/office/drawing/2014/main" id="{B524BFC7-C6E3-4939-9895-997B5EAFD5B6}"/>
              </a:ext>
            </a:extLst>
          </p:cNvPr>
          <p:cNvSpPr txBox="1"/>
          <p:nvPr/>
        </p:nvSpPr>
        <p:spPr>
          <a:xfrm>
            <a:off x="9847838" y="2381342"/>
            <a:ext cx="2011245" cy="830740"/>
          </a:xfrm>
          <a:prstGeom prst="rect">
            <a:avLst/>
          </a:prstGeom>
          <a:noFill/>
        </p:spPr>
        <p:txBody>
          <a:bodyPr wrap="square" rtlCol="0">
            <a:spAutoFit/>
          </a:bodyPr>
          <a:lstStyle/>
          <a:p>
            <a:pPr>
              <a:lnSpc>
                <a:spcPts val="2000"/>
              </a:lnSpc>
            </a:pPr>
            <a:r>
              <a:rPr lang="en-US" sz="1000" b="0" i="0" dirty="0">
                <a:effectLst/>
                <a:latin typeface="Open Sans" panose="020B0606030504020204" pitchFamily="34" charset="0"/>
              </a:rPr>
              <a:t>Lorem ipsum dolor sit</a:t>
            </a:r>
          </a:p>
          <a:p>
            <a:pPr>
              <a:lnSpc>
                <a:spcPts val="2000"/>
              </a:lnSpc>
            </a:pPr>
            <a:r>
              <a:rPr lang="en-US" sz="1000" b="0" i="0" dirty="0">
                <a:effectLst/>
                <a:latin typeface="Open Sans" panose="020B0606030504020204" pitchFamily="34" charset="0"/>
              </a:rPr>
              <a:t>amet, consectetur adipiscing elit</a:t>
            </a:r>
            <a:r>
              <a:rPr lang="en-US" sz="1000" dirty="0">
                <a:latin typeface="Open Sans" panose="020B0606030504020204" pitchFamily="34" charset="0"/>
              </a:rPr>
              <a:t> </a:t>
            </a:r>
            <a:r>
              <a:rPr lang="en-US" sz="1000" b="0" i="0" dirty="0">
                <a:effectLst/>
                <a:latin typeface="Open Sans" panose="020B0606030504020204" pitchFamily="34" charset="0"/>
              </a:rPr>
              <a:t>Praesent.</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Star: 5 Points 140">
            <a:extLst>
              <a:ext uri="{FF2B5EF4-FFF2-40B4-BE49-F238E27FC236}">
                <a16:creationId xmlns:a16="http://schemas.microsoft.com/office/drawing/2014/main" id="{CF6C250A-77AB-4664-8BD4-7BCA35710F3E}"/>
              </a:ext>
            </a:extLst>
          </p:cNvPr>
          <p:cNvSpPr/>
          <p:nvPr/>
        </p:nvSpPr>
        <p:spPr>
          <a:xfrm>
            <a:off x="9930230" y="2219273"/>
            <a:ext cx="164812" cy="164812"/>
          </a:xfrm>
          <a:prstGeom prst="star5">
            <a:avLst>
              <a:gd name="adj" fmla="val 26239"/>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Star: 5 Points 141">
            <a:extLst>
              <a:ext uri="{FF2B5EF4-FFF2-40B4-BE49-F238E27FC236}">
                <a16:creationId xmlns:a16="http://schemas.microsoft.com/office/drawing/2014/main" id="{6146FF2A-3D03-4FD5-84C7-D257BB21C0AD}"/>
              </a:ext>
            </a:extLst>
          </p:cNvPr>
          <p:cNvSpPr/>
          <p:nvPr/>
        </p:nvSpPr>
        <p:spPr>
          <a:xfrm>
            <a:off x="10166569" y="2219273"/>
            <a:ext cx="164812" cy="164812"/>
          </a:xfrm>
          <a:prstGeom prst="star5">
            <a:avLst>
              <a:gd name="adj" fmla="val 26239"/>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Star: 5 Points 142">
            <a:extLst>
              <a:ext uri="{FF2B5EF4-FFF2-40B4-BE49-F238E27FC236}">
                <a16:creationId xmlns:a16="http://schemas.microsoft.com/office/drawing/2014/main" id="{E2258BD4-E6A1-4ABE-A88E-6E50CDBC7480}"/>
              </a:ext>
            </a:extLst>
          </p:cNvPr>
          <p:cNvSpPr/>
          <p:nvPr/>
        </p:nvSpPr>
        <p:spPr>
          <a:xfrm>
            <a:off x="10402908" y="2219273"/>
            <a:ext cx="164812" cy="164812"/>
          </a:xfrm>
          <a:prstGeom prst="star5">
            <a:avLst>
              <a:gd name="adj" fmla="val 26239"/>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Star: 5 Points 143">
            <a:extLst>
              <a:ext uri="{FF2B5EF4-FFF2-40B4-BE49-F238E27FC236}">
                <a16:creationId xmlns:a16="http://schemas.microsoft.com/office/drawing/2014/main" id="{F9301961-899A-4253-8C81-CB7913315006}"/>
              </a:ext>
            </a:extLst>
          </p:cNvPr>
          <p:cNvSpPr/>
          <p:nvPr/>
        </p:nvSpPr>
        <p:spPr>
          <a:xfrm>
            <a:off x="10639247" y="2219273"/>
            <a:ext cx="164812" cy="164812"/>
          </a:xfrm>
          <a:prstGeom prst="star5">
            <a:avLst>
              <a:gd name="adj" fmla="val 26239"/>
              <a:gd name="hf" fmla="val 105146"/>
              <a:gd name="vf" fmla="val 11055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Star: 5 Points 144">
            <a:extLst>
              <a:ext uri="{FF2B5EF4-FFF2-40B4-BE49-F238E27FC236}">
                <a16:creationId xmlns:a16="http://schemas.microsoft.com/office/drawing/2014/main" id="{9C939E22-C6AB-49EE-ADBC-8A6E1CCC0D7C}"/>
              </a:ext>
            </a:extLst>
          </p:cNvPr>
          <p:cNvSpPr/>
          <p:nvPr/>
        </p:nvSpPr>
        <p:spPr>
          <a:xfrm>
            <a:off x="10875586" y="2219273"/>
            <a:ext cx="164812" cy="164812"/>
          </a:xfrm>
          <a:prstGeom prst="star5">
            <a:avLst>
              <a:gd name="adj" fmla="val 26239"/>
              <a:gd name="hf" fmla="val 105146"/>
              <a:gd name="vf" fmla="val 11055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370DE9A7-8AF8-35DE-0A1C-59EFD526CEFD}"/>
              </a:ext>
            </a:extLst>
          </p:cNvPr>
          <p:cNvSpPr>
            <a:spLocks noGrp="1"/>
          </p:cNvSpPr>
          <p:nvPr>
            <p:ph type="pic" sz="quarter" idx="10"/>
          </p:nvPr>
        </p:nvSpPr>
        <p:spPr/>
        <p:txBody>
          <a:bodyPr/>
          <a:lstStyle/>
          <a:p>
            <a:endParaRPr lang="fr-FR"/>
          </a:p>
        </p:txBody>
      </p:sp>
      <p:sp>
        <p:nvSpPr>
          <p:cNvPr id="8" name="Picture Placeholder 7">
            <a:extLst>
              <a:ext uri="{FF2B5EF4-FFF2-40B4-BE49-F238E27FC236}">
                <a16:creationId xmlns:a16="http://schemas.microsoft.com/office/drawing/2014/main" id="{5CBD317A-9D24-6454-35AF-5C4CE4569707}"/>
              </a:ext>
            </a:extLst>
          </p:cNvPr>
          <p:cNvSpPr>
            <a:spLocks noGrp="1"/>
          </p:cNvSpPr>
          <p:nvPr>
            <p:ph type="pic" sz="quarter" idx="15"/>
          </p:nvPr>
        </p:nvSpPr>
        <p:spPr/>
        <p:txBody>
          <a:bodyPr/>
          <a:lstStyle/>
          <a:p>
            <a:endParaRPr lang="fr-FR"/>
          </a:p>
        </p:txBody>
      </p:sp>
      <p:sp>
        <p:nvSpPr>
          <p:cNvPr id="10" name="Picture Placeholder 9">
            <a:extLst>
              <a:ext uri="{FF2B5EF4-FFF2-40B4-BE49-F238E27FC236}">
                <a16:creationId xmlns:a16="http://schemas.microsoft.com/office/drawing/2014/main" id="{24E5BBD2-F628-908D-A5D7-8ECB96682B4C}"/>
              </a:ext>
            </a:extLst>
          </p:cNvPr>
          <p:cNvSpPr>
            <a:spLocks noGrp="1"/>
          </p:cNvSpPr>
          <p:nvPr>
            <p:ph type="pic" sz="quarter" idx="13"/>
          </p:nvPr>
        </p:nvSpPr>
        <p:spPr/>
        <p:txBody>
          <a:bodyPr/>
          <a:lstStyle/>
          <a:p>
            <a:endParaRPr lang="fr-FR"/>
          </a:p>
        </p:txBody>
      </p:sp>
      <p:sp>
        <p:nvSpPr>
          <p:cNvPr id="14" name="Picture Placeholder 13">
            <a:extLst>
              <a:ext uri="{FF2B5EF4-FFF2-40B4-BE49-F238E27FC236}">
                <a16:creationId xmlns:a16="http://schemas.microsoft.com/office/drawing/2014/main" id="{92895A86-CA47-52EC-2AD3-7C71D5906850}"/>
              </a:ext>
            </a:extLst>
          </p:cNvPr>
          <p:cNvSpPr>
            <a:spLocks noGrp="1"/>
          </p:cNvSpPr>
          <p:nvPr>
            <p:ph type="pic" sz="quarter" idx="11"/>
          </p:nvPr>
        </p:nvSpPr>
        <p:spPr/>
        <p:txBody>
          <a:bodyPr/>
          <a:lstStyle/>
          <a:p>
            <a:endParaRPr lang="fr-FR"/>
          </a:p>
        </p:txBody>
      </p:sp>
      <p:sp>
        <p:nvSpPr>
          <p:cNvPr id="16" name="Picture Placeholder 15">
            <a:extLst>
              <a:ext uri="{FF2B5EF4-FFF2-40B4-BE49-F238E27FC236}">
                <a16:creationId xmlns:a16="http://schemas.microsoft.com/office/drawing/2014/main" id="{7AFF8761-C669-3959-A869-286BD540A0F0}"/>
              </a:ext>
            </a:extLst>
          </p:cNvPr>
          <p:cNvSpPr>
            <a:spLocks noGrp="1"/>
          </p:cNvSpPr>
          <p:nvPr>
            <p:ph type="pic" sz="quarter" idx="12"/>
          </p:nvPr>
        </p:nvSpPr>
        <p:spPr/>
        <p:txBody>
          <a:bodyPr/>
          <a:lstStyle/>
          <a:p>
            <a:endParaRPr lang="fr-FR"/>
          </a:p>
        </p:txBody>
      </p:sp>
      <p:sp>
        <p:nvSpPr>
          <p:cNvPr id="18" name="Picture Placeholder 17">
            <a:extLst>
              <a:ext uri="{FF2B5EF4-FFF2-40B4-BE49-F238E27FC236}">
                <a16:creationId xmlns:a16="http://schemas.microsoft.com/office/drawing/2014/main" id="{831A74D4-E764-DEA9-7314-04764BF33C2D}"/>
              </a:ext>
            </a:extLst>
          </p:cNvPr>
          <p:cNvSpPr>
            <a:spLocks noGrp="1"/>
          </p:cNvSpPr>
          <p:nvPr>
            <p:ph type="pic" sz="quarter" idx="14"/>
          </p:nvPr>
        </p:nvSpPr>
        <p:spPr/>
        <p:txBody>
          <a:bodyPr/>
          <a:lstStyle/>
          <a:p>
            <a:endParaRPr lang="fr-FR"/>
          </a:p>
        </p:txBody>
      </p:sp>
    </p:spTree>
    <p:extLst>
      <p:ext uri="{BB962C8B-B14F-4D97-AF65-F5344CB8AC3E}">
        <p14:creationId xmlns:p14="http://schemas.microsoft.com/office/powerpoint/2010/main" val="1699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C6894A4-56D8-4EA4-BE6D-1E0599393572}"/>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B69F65F-AAE7-4887-B4E5-492C9453A8A9}"/>
              </a:ext>
            </a:extLst>
          </p:cNvPr>
          <p:cNvSpPr txBox="1"/>
          <p:nvPr/>
        </p:nvSpPr>
        <p:spPr>
          <a:xfrm>
            <a:off x="992842" y="1304153"/>
            <a:ext cx="10206316" cy="4992842"/>
          </a:xfrm>
          <a:prstGeom prst="rect">
            <a:avLst/>
          </a:prstGeom>
          <a:noFill/>
        </p:spPr>
        <p:txBody>
          <a:bodyPr wrap="square" rtlCol="0">
            <a:spAutoFit/>
          </a:bodyPr>
          <a:lstStyle/>
          <a:p>
            <a:pPr algn="just">
              <a:lnSpc>
                <a:spcPts val="2400"/>
              </a:lnSpc>
            </a:pPr>
            <a:r>
              <a:rPr lang="fr-FR" sz="1600" b="0" i="0" dirty="0">
                <a:solidFill>
                  <a:schemeClr val="bg1"/>
                </a:solidFill>
                <a:effectLst/>
                <a:latin typeface="Open Sans" panose="020B0606030504020204" pitchFamily="34" charset="0"/>
              </a:rPr>
              <a:t>Depuis 2012, j'exerce en tant que consultant et je souhaite aujourd'hui créer ma propre entreprise pour devenir consultant indépendant.</a:t>
            </a:r>
          </a:p>
          <a:p>
            <a:pPr algn="just">
              <a:lnSpc>
                <a:spcPts val="2400"/>
              </a:lnSpc>
            </a:pPr>
            <a:r>
              <a:rPr lang="fr-FR" sz="1600" b="0" i="0" dirty="0">
                <a:solidFill>
                  <a:schemeClr val="bg1"/>
                </a:solidFill>
                <a:effectLst/>
                <a:latin typeface="Open Sans" panose="020B0606030504020204" pitchFamily="34" charset="0"/>
              </a:rPr>
              <a:t>Ce projet s'inscrit dans la continuité de mon parcours, mais je vise également à diversifier mon offre en ciblant d'autres types d'entreprises et en développant de nouvelles méthodes.</a:t>
            </a:r>
          </a:p>
          <a:p>
            <a:pPr algn="just">
              <a:lnSpc>
                <a:spcPts val="2400"/>
              </a:lnSpc>
            </a:pPr>
            <a:r>
              <a:rPr lang="fr-FR" sz="1600" b="0" i="0" dirty="0">
                <a:solidFill>
                  <a:schemeClr val="bg1"/>
                </a:solidFill>
                <a:effectLst/>
                <a:latin typeface="Open Sans" panose="020B0606030504020204" pitchFamily="34" charset="0"/>
              </a:rPr>
              <a:t>Pour démarrer, je m'appuierai sur mon réseau de clients et partenaires ainsi que sur les méthodes que j'utilise depuis 2012.</a:t>
            </a:r>
          </a:p>
          <a:p>
            <a:pPr algn="just">
              <a:lnSpc>
                <a:spcPts val="2400"/>
              </a:lnSpc>
            </a:pPr>
            <a:r>
              <a:rPr lang="fr-FR" sz="1600" b="0" i="0" dirty="0">
                <a:solidFill>
                  <a:schemeClr val="bg1"/>
                </a:solidFill>
                <a:effectLst/>
                <a:latin typeface="Open Sans" panose="020B0606030504020204" pitchFamily="34" charset="0"/>
              </a:rPr>
              <a:t>Les principales raisons qui me poussent à quitter mon entreprise actuelle sont :</a:t>
            </a:r>
          </a:p>
          <a:p>
            <a:pPr marL="285750" indent="-285750" algn="just">
              <a:lnSpc>
                <a:spcPts val="2400"/>
              </a:lnSpc>
              <a:buFont typeface="Arial" panose="020B0604020202020204" pitchFamily="34" charset="0"/>
              <a:buChar char="•"/>
            </a:pPr>
            <a:r>
              <a:rPr lang="fr-FR" sz="1600" b="0" i="0" dirty="0">
                <a:solidFill>
                  <a:schemeClr val="bg1"/>
                </a:solidFill>
                <a:effectLst/>
                <a:latin typeface="Open Sans" panose="020B0606030504020204" pitchFamily="34" charset="0"/>
              </a:rPr>
              <a:t>Le désir de reprendre mon indépendance et ma volonté de diversifier mes activités et d'en développer de nouvelles, ce qui n'est pas possible actuellement.</a:t>
            </a:r>
          </a:p>
          <a:p>
            <a:pPr marL="285750" indent="-285750" algn="just">
              <a:lnSpc>
                <a:spcPts val="2400"/>
              </a:lnSpc>
              <a:buFont typeface="Arial" panose="020B0604020202020204" pitchFamily="34" charset="0"/>
              <a:buChar char="•"/>
            </a:pPr>
            <a:r>
              <a:rPr lang="fr-FR" sz="1600" b="0" i="0" dirty="0">
                <a:solidFill>
                  <a:schemeClr val="bg1"/>
                </a:solidFill>
                <a:effectLst/>
                <a:latin typeface="Open Sans" panose="020B0606030504020204" pitchFamily="34" charset="0"/>
              </a:rPr>
              <a:t>La liberté d'action et de décision, ainsi que l'envie de personnaliser mon offre de conseil.</a:t>
            </a:r>
          </a:p>
          <a:p>
            <a:pPr marL="285750" indent="-285750" algn="just">
              <a:lnSpc>
                <a:spcPts val="2400"/>
              </a:lnSpc>
              <a:buFont typeface="Arial" panose="020B0604020202020204" pitchFamily="34" charset="0"/>
              <a:buChar char="•"/>
            </a:pPr>
            <a:r>
              <a:rPr lang="fr-FR" sz="1600" b="0" i="0" dirty="0">
                <a:solidFill>
                  <a:schemeClr val="bg1"/>
                </a:solidFill>
                <a:effectLst/>
                <a:latin typeface="Open Sans" panose="020B0606030504020204" pitchFamily="34" charset="0"/>
              </a:rPr>
              <a:t>La volonté d'utiliser pleinement mes compétences auprès de clients avec lesquels j'ai démontré mon savoir-faire depuis plus de 10 ans, en adoptant une approche plus directe.</a:t>
            </a:r>
          </a:p>
          <a:p>
            <a:pPr marL="285750" indent="-285750" algn="just">
              <a:lnSpc>
                <a:spcPts val="2400"/>
              </a:lnSpc>
              <a:buFont typeface="Arial" panose="020B0604020202020204" pitchFamily="34" charset="0"/>
              <a:buChar char="•"/>
            </a:pPr>
            <a:r>
              <a:rPr lang="fr-FR" sz="1600" b="0" i="0" dirty="0">
                <a:solidFill>
                  <a:schemeClr val="bg1"/>
                </a:solidFill>
                <a:effectLst/>
                <a:latin typeface="Open Sans" panose="020B0606030504020204" pitchFamily="34" charset="0"/>
              </a:rPr>
              <a:t>Les risques sont limités car je connais bien le marché et je m'appuie sur un réseau solide constitué depuis 2012. </a:t>
            </a:r>
          </a:p>
          <a:p>
            <a:pPr algn="just">
              <a:lnSpc>
                <a:spcPts val="2400"/>
              </a:lnSpc>
            </a:pPr>
            <a:r>
              <a:rPr lang="fr-FR" sz="1600" b="0" i="0" dirty="0">
                <a:solidFill>
                  <a:schemeClr val="bg1"/>
                </a:solidFill>
                <a:effectLst/>
                <a:latin typeface="Open Sans" panose="020B0606030504020204" pitchFamily="34" charset="0"/>
              </a:rPr>
              <a:t>De plus, les investissements nécessaires sont faibles, étant donné qu'il s'agit de prestations intellectuelles de </a:t>
            </a:r>
            <a:r>
              <a:rPr lang="fr-FR" sz="1600" b="0" i="0" dirty="0" err="1">
                <a:solidFill>
                  <a:schemeClr val="bg1"/>
                </a:solidFill>
                <a:effectLst/>
                <a:latin typeface="Open Sans" panose="020B0606030504020204" pitchFamily="34" charset="0"/>
              </a:rPr>
              <a:t>service.Cette</a:t>
            </a:r>
            <a:r>
              <a:rPr lang="fr-FR" sz="1600" b="0" i="0" dirty="0">
                <a:solidFill>
                  <a:schemeClr val="bg1"/>
                </a:solidFill>
                <a:effectLst/>
                <a:latin typeface="Open Sans" panose="020B0606030504020204" pitchFamily="34" charset="0"/>
              </a:rPr>
              <a:t> démarche est le fruit d'une réflexion menée depuis plus de 3 ans.</a:t>
            </a:r>
          </a:p>
        </p:txBody>
      </p:sp>
      <p:sp>
        <p:nvSpPr>
          <p:cNvPr id="31" name="TextBox 30">
            <a:extLst>
              <a:ext uri="{FF2B5EF4-FFF2-40B4-BE49-F238E27FC236}">
                <a16:creationId xmlns:a16="http://schemas.microsoft.com/office/drawing/2014/main" id="{D1C3F02A-4963-4B18-9FA4-0B18BC9F4D00}"/>
              </a:ext>
            </a:extLst>
          </p:cNvPr>
          <p:cNvSpPr txBox="1"/>
          <p:nvPr/>
        </p:nvSpPr>
        <p:spPr>
          <a:xfrm>
            <a:off x="2025937" y="528890"/>
            <a:ext cx="8542602" cy="707886"/>
          </a:xfrm>
          <a:prstGeom prst="rect">
            <a:avLst/>
          </a:prstGeom>
          <a:noFill/>
        </p:spPr>
        <p:txBody>
          <a:bodyPr wrap="square" rtlCol="0">
            <a:spAutoFit/>
          </a:bodyPr>
          <a:lstStyle/>
          <a:p>
            <a:pPr algn="ctr"/>
            <a:r>
              <a:rPr lang="en-US" sz="4000" b="0" i="0" dirty="0">
                <a:solidFill>
                  <a:schemeClr val="bg1"/>
                </a:solidFill>
                <a:effectLst/>
                <a:latin typeface="Raleway Bold" panose="020B0803030101060003" pitchFamily="34" charset="0"/>
              </a:rPr>
              <a:t>Mon </a:t>
            </a:r>
            <a:r>
              <a:rPr lang="en-US" sz="4000" b="0" i="0" dirty="0" err="1">
                <a:solidFill>
                  <a:schemeClr val="bg1"/>
                </a:solidFill>
                <a:effectLst/>
                <a:latin typeface="Raleway Bold" panose="020B0803030101060003" pitchFamily="34" charset="0"/>
              </a:rPr>
              <a:t>expérience</a:t>
            </a:r>
            <a:r>
              <a:rPr lang="en-US" sz="4000" b="0" i="0" dirty="0">
                <a:solidFill>
                  <a:schemeClr val="bg1"/>
                </a:solidFill>
                <a:effectLst/>
                <a:latin typeface="Raleway Bold" panose="020B0803030101060003" pitchFamily="34" charset="0"/>
              </a:rPr>
              <a:t> </a:t>
            </a:r>
            <a:r>
              <a:rPr lang="en-US" sz="4000" b="0" i="0" dirty="0" err="1">
                <a:solidFill>
                  <a:schemeClr val="bg1"/>
                </a:solidFill>
                <a:effectLst/>
                <a:latin typeface="Raleway Bold" panose="020B0803030101060003" pitchFamily="34" charset="0"/>
              </a:rPr>
              <a:t>en</a:t>
            </a:r>
            <a:r>
              <a:rPr lang="en-US" sz="4000" b="0" i="0" dirty="0">
                <a:solidFill>
                  <a:schemeClr val="bg1"/>
                </a:solidFill>
                <a:effectLst/>
                <a:latin typeface="Raleway Bold" panose="020B0803030101060003" pitchFamily="34" charset="0"/>
              </a:rPr>
              <a:t> consulting</a:t>
            </a:r>
          </a:p>
        </p:txBody>
      </p:sp>
    </p:spTree>
    <p:extLst>
      <p:ext uri="{BB962C8B-B14F-4D97-AF65-F5344CB8AC3E}">
        <p14:creationId xmlns:p14="http://schemas.microsoft.com/office/powerpoint/2010/main" val="84714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Financial Projections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xfrm>
            <a:off x="11165145" y="6284569"/>
            <a:ext cx="541687" cy="204839"/>
          </a:xfrm>
          <a:prstGeom prst="rect">
            <a:avLst/>
          </a:prstGeom>
        </p:spPr>
        <p:txBody>
          <a:bodyPr/>
          <a:lstStyle/>
          <a:p>
            <a:fld id="{58B2BE56-A1DF-44BF-AF31-08C6097C884E}" type="slidenum">
              <a:rPr lang="en-US" smtClean="0"/>
              <a:pPr/>
              <a:t>40</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AAF273A4-0FE9-49EE-8462-1D61D1409E31}"/>
              </a:ext>
            </a:extLst>
          </p:cNvPr>
          <p:cNvSpPr txBox="1"/>
          <p:nvPr/>
        </p:nvSpPr>
        <p:spPr>
          <a:xfrm>
            <a:off x="1193913" y="1860966"/>
            <a:ext cx="4023360" cy="369332"/>
          </a:xfrm>
          <a:prstGeom prst="rect">
            <a:avLst/>
          </a:prstGeom>
          <a:noFill/>
        </p:spPr>
        <p:txBody>
          <a:bodyPr wrap="square" rtlCol="0">
            <a:spAutoFit/>
          </a:bodyPr>
          <a:lstStyle/>
          <a:p>
            <a:r>
              <a:rPr lang="en-US" b="0" i="0" dirty="0">
                <a:effectLst/>
                <a:latin typeface="Raleway Bold" panose="020B0803030101060003" pitchFamily="34" charset="0"/>
                <a:ea typeface="Open Sans bold" panose="020B0806030504020204" pitchFamily="34" charset="0"/>
                <a:cs typeface="Open Sans bold" panose="020B0806030504020204" pitchFamily="34" charset="0"/>
              </a:rPr>
              <a:t>30%</a:t>
            </a:r>
            <a:endParaRPr lang="en-US"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0" name="TextBox 9">
            <a:extLst>
              <a:ext uri="{FF2B5EF4-FFF2-40B4-BE49-F238E27FC236}">
                <a16:creationId xmlns:a16="http://schemas.microsoft.com/office/drawing/2014/main" id="{E7A417BB-7409-4997-8011-061E12A10838}"/>
              </a:ext>
            </a:extLst>
          </p:cNvPr>
          <p:cNvSpPr txBox="1"/>
          <p:nvPr/>
        </p:nvSpPr>
        <p:spPr>
          <a:xfrm>
            <a:off x="1193912" y="2229764"/>
            <a:ext cx="4023359" cy="670696"/>
          </a:xfrm>
          <a:prstGeom prst="rect">
            <a:avLst/>
          </a:prstGeom>
          <a:noFill/>
        </p:spPr>
        <p:txBody>
          <a:bodyPr wrap="square" rtlCol="0">
            <a:spAutoFit/>
          </a:bodyPr>
          <a:lstStyle/>
          <a:p>
            <a:pPr>
              <a:lnSpc>
                <a:spcPts val="2400"/>
              </a:lnSpc>
            </a:pPr>
            <a:r>
              <a:rPr lang="en-US" sz="1100" b="0" i="0" dirty="0">
                <a:effectLst/>
                <a:latin typeface="Open Sans" panose="020B0606030504020204" pitchFamily="34" charset="0"/>
              </a:rPr>
              <a:t>Lorem ipsum dolor sit amet, consectetur adipiscing elit. Praesent ornare sagittis pellentesque.</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ight Triangle 10">
            <a:extLst>
              <a:ext uri="{FF2B5EF4-FFF2-40B4-BE49-F238E27FC236}">
                <a16:creationId xmlns:a16="http://schemas.microsoft.com/office/drawing/2014/main" id="{987B1A7A-E02D-4AA3-9CB6-F6719516B16E}"/>
              </a:ext>
            </a:extLst>
          </p:cNvPr>
          <p:cNvSpPr/>
          <p:nvPr/>
        </p:nvSpPr>
        <p:spPr>
          <a:xfrm rot="5400000">
            <a:off x="758960" y="1860966"/>
            <a:ext cx="436228" cy="436228"/>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1EC2857-A736-4C3B-92A9-C11C67298856}"/>
              </a:ext>
            </a:extLst>
          </p:cNvPr>
          <p:cNvSpPr/>
          <p:nvPr/>
        </p:nvSpPr>
        <p:spPr>
          <a:xfrm>
            <a:off x="758960" y="3302000"/>
            <a:ext cx="4521813" cy="11049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5706DE2-4628-4121-A5B6-86A5D82F4F30}"/>
              </a:ext>
            </a:extLst>
          </p:cNvPr>
          <p:cNvSpPr/>
          <p:nvPr/>
        </p:nvSpPr>
        <p:spPr>
          <a:xfrm>
            <a:off x="758960" y="4737100"/>
            <a:ext cx="4521813" cy="11049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FF8B6E4-AE26-4E0C-A747-5D2C18A934F9}"/>
              </a:ext>
            </a:extLst>
          </p:cNvPr>
          <p:cNvSpPr txBox="1"/>
          <p:nvPr/>
        </p:nvSpPr>
        <p:spPr>
          <a:xfrm>
            <a:off x="1081778" y="3741960"/>
            <a:ext cx="3639312" cy="529376"/>
          </a:xfrm>
          <a:prstGeom prst="rect">
            <a:avLst/>
          </a:prstGeom>
          <a:noFill/>
        </p:spPr>
        <p:txBody>
          <a:bodyPr wrap="square" rtlCol="0">
            <a:spAutoFit/>
          </a:bodyPr>
          <a:lstStyle/>
          <a:p>
            <a:pPr>
              <a:lnSpc>
                <a:spcPts val="1800"/>
              </a:lnSpc>
            </a:pPr>
            <a:r>
              <a:rPr lang="en-US" sz="1000" b="0" i="0" dirty="0">
                <a:solidFill>
                  <a:schemeClr val="bg1"/>
                </a:solidFill>
                <a:effectLst/>
                <a:latin typeface="Open Sans" panose="020B0606030504020204" pitchFamily="34" charset="0"/>
              </a:rPr>
              <a:t>Lorem ipsum dolor sit amet, consectetur Adipiscing elit.</a:t>
            </a:r>
          </a:p>
          <a:p>
            <a:pPr>
              <a:lnSpc>
                <a:spcPts val="1800"/>
              </a:lnSpc>
            </a:pPr>
            <a:r>
              <a:rPr lang="en-US" sz="1000" b="0" i="0" dirty="0">
                <a:solidFill>
                  <a:schemeClr val="bg1"/>
                </a:solidFill>
                <a:effectLst/>
                <a:latin typeface="Open Sans" panose="020B0606030504020204" pitchFamily="34" charset="0"/>
              </a:rPr>
              <a:t>Praesent ornare sagittis pellentesque. </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12999A3-D572-4ED1-AD22-752855EFFB72}"/>
              </a:ext>
            </a:extLst>
          </p:cNvPr>
          <p:cNvSpPr txBox="1"/>
          <p:nvPr/>
        </p:nvSpPr>
        <p:spPr>
          <a:xfrm>
            <a:off x="1081778" y="3437564"/>
            <a:ext cx="3639312" cy="369332"/>
          </a:xfrm>
          <a:prstGeom prst="rect">
            <a:avLst/>
          </a:prstGeom>
          <a:noFill/>
        </p:spPr>
        <p:txBody>
          <a:bodyPr wrap="square" rtlCol="0">
            <a:spAutoFit/>
          </a:bodyPr>
          <a:lstStyle/>
          <a:p>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150K</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19" name="TextBox 18">
            <a:extLst>
              <a:ext uri="{FF2B5EF4-FFF2-40B4-BE49-F238E27FC236}">
                <a16:creationId xmlns:a16="http://schemas.microsoft.com/office/drawing/2014/main" id="{0455D942-251B-4A5C-B4CD-76019BE22DD7}"/>
              </a:ext>
            </a:extLst>
          </p:cNvPr>
          <p:cNvSpPr txBox="1"/>
          <p:nvPr/>
        </p:nvSpPr>
        <p:spPr>
          <a:xfrm>
            <a:off x="1081778" y="5177060"/>
            <a:ext cx="3639312" cy="529376"/>
          </a:xfrm>
          <a:prstGeom prst="rect">
            <a:avLst/>
          </a:prstGeom>
          <a:noFill/>
        </p:spPr>
        <p:txBody>
          <a:bodyPr wrap="square" rtlCol="0">
            <a:spAutoFit/>
          </a:bodyPr>
          <a:lstStyle/>
          <a:p>
            <a:pPr>
              <a:lnSpc>
                <a:spcPts val="1800"/>
              </a:lnSpc>
            </a:pPr>
            <a:r>
              <a:rPr lang="en-US" sz="1000" b="0" i="0" dirty="0">
                <a:solidFill>
                  <a:schemeClr val="bg1"/>
                </a:solidFill>
                <a:effectLst/>
                <a:latin typeface="Open Sans" panose="020B0606030504020204" pitchFamily="34" charset="0"/>
              </a:rPr>
              <a:t>Lorem ipsum dolor sit amet, consectetur Adipiscing elit.</a:t>
            </a:r>
          </a:p>
          <a:p>
            <a:pPr>
              <a:lnSpc>
                <a:spcPts val="1800"/>
              </a:lnSpc>
            </a:pPr>
            <a:r>
              <a:rPr lang="en-US" sz="1000" b="0" i="0" dirty="0">
                <a:solidFill>
                  <a:schemeClr val="bg1"/>
                </a:solidFill>
                <a:effectLst/>
                <a:latin typeface="Open Sans" panose="020B0606030504020204" pitchFamily="34" charset="0"/>
              </a:rPr>
              <a:t>Praesent ornare sagittis pellentesque. </a:t>
            </a:r>
            <a:endPar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D882729-9916-48E6-95A8-BE13FC40F862}"/>
              </a:ext>
            </a:extLst>
          </p:cNvPr>
          <p:cNvSpPr txBox="1"/>
          <p:nvPr/>
        </p:nvSpPr>
        <p:spPr>
          <a:xfrm>
            <a:off x="1081778" y="4872664"/>
            <a:ext cx="3639312" cy="369332"/>
          </a:xfrm>
          <a:prstGeom prst="rect">
            <a:avLst/>
          </a:prstGeom>
          <a:noFill/>
        </p:spPr>
        <p:txBody>
          <a:bodyPr wrap="square" rtlCol="0">
            <a:spAutoFit/>
          </a:bodyPr>
          <a:lstStyle/>
          <a:p>
            <a:r>
              <a:rPr lang="en-US" b="0" i="0" dirty="0">
                <a:solidFill>
                  <a:schemeClr val="bg1"/>
                </a:solidFill>
                <a:effectLst/>
                <a:latin typeface="Raleway Bold" panose="020B0803030101060003" pitchFamily="34" charset="0"/>
                <a:ea typeface="Open Sans bold" panose="020B0806030504020204" pitchFamily="34" charset="0"/>
                <a:cs typeface="Open Sans bold" panose="020B0806030504020204" pitchFamily="34" charset="0"/>
              </a:rPr>
              <a:t>20K</a:t>
            </a:r>
            <a:endParaRPr lang="en-US" dirty="0">
              <a:solidFill>
                <a:schemeClr val="bg1"/>
              </a:solidFill>
              <a:latin typeface="Raleway Bold" panose="020B0803030101060003" pitchFamily="34" charset="0"/>
              <a:ea typeface="Open Sans bold" panose="020B0806030504020204" pitchFamily="34" charset="0"/>
              <a:cs typeface="Open Sans bold" panose="020B0806030504020204" pitchFamily="34" charset="0"/>
            </a:endParaRPr>
          </a:p>
        </p:txBody>
      </p:sp>
      <p:graphicFrame>
        <p:nvGraphicFramePr>
          <p:cNvPr id="24" name="Chart 23">
            <a:extLst>
              <a:ext uri="{FF2B5EF4-FFF2-40B4-BE49-F238E27FC236}">
                <a16:creationId xmlns:a16="http://schemas.microsoft.com/office/drawing/2014/main" id="{12D52F99-E4C8-4FAF-915B-7B2D823DFC44}"/>
              </a:ext>
            </a:extLst>
          </p:cNvPr>
          <p:cNvGraphicFramePr/>
          <p:nvPr>
            <p:extLst>
              <p:ext uri="{D42A27DB-BD31-4B8C-83A1-F6EECF244321}">
                <p14:modId xmlns:p14="http://schemas.microsoft.com/office/powerpoint/2010/main" val="1313292480"/>
              </p:ext>
            </p:extLst>
          </p:nvPr>
        </p:nvGraphicFramePr>
        <p:xfrm>
          <a:off x="5748916" y="1748254"/>
          <a:ext cx="5684124" cy="41683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8137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DBAEE0-B30B-656F-0C9A-5726AFE6478D}"/>
              </a:ext>
            </a:extLst>
          </p:cNvPr>
          <p:cNvSpPr>
            <a:spLocks noGrp="1"/>
          </p:cNvSpPr>
          <p:nvPr>
            <p:ph type="pic" sz="quarter" idx="10"/>
          </p:nvPr>
        </p:nvSpPr>
        <p:spPr/>
        <p:txBody>
          <a:bodyPr/>
          <a:lstStyle/>
          <a:p>
            <a:endParaRPr lang="fr-FR"/>
          </a:p>
        </p:txBody>
      </p:sp>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a:solidFill>
                  <a:schemeClr val="tx1"/>
                </a:solidFill>
                <a:latin typeface="Raleway Bold" panose="020B0803030101060003" pitchFamily="34" charset="0"/>
              </a:rPr>
              <a:t>Contact US.</a:t>
            </a: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41</a:t>
            </a:fld>
            <a:endParaRPr lang="en-US" dirty="0"/>
          </a:p>
        </p:txBody>
      </p:sp>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2BA7E46-75DE-FD45-DCA1-F5A2D8088A54}"/>
              </a:ext>
            </a:extLst>
          </p:cNvPr>
          <p:cNvSpPr txBox="1"/>
          <p:nvPr/>
        </p:nvSpPr>
        <p:spPr>
          <a:xfrm>
            <a:off x="1849346" y="2141740"/>
            <a:ext cx="2385589" cy="577979"/>
          </a:xfrm>
          <a:prstGeom prst="rect">
            <a:avLst/>
          </a:prstGeom>
          <a:noFill/>
        </p:spPr>
        <p:txBody>
          <a:bodyPr wrap="none" rtlCol="0">
            <a:spAutoFit/>
          </a:bodyPr>
          <a:lstStyle/>
          <a:p>
            <a:pPr>
              <a:lnSpc>
                <a:spcPts val="2000"/>
              </a:lnSpc>
            </a:pPr>
            <a:r>
              <a:rPr lang="en-US" sz="1200" dirty="0">
                <a:latin typeface="Raleway" pitchFamily="2" charset="0"/>
                <a:ea typeface="Inter" panose="02000503000000020004" pitchFamily="2" charset="0"/>
                <a:cs typeface="Poppins" panose="00000500000000000000" pitchFamily="2" charset="0"/>
              </a:rPr>
              <a:t>26 Studebaker Bronx, Brooklyn</a:t>
            </a:r>
          </a:p>
          <a:p>
            <a:pPr>
              <a:lnSpc>
                <a:spcPts val="2000"/>
              </a:lnSpc>
            </a:pPr>
            <a:r>
              <a:rPr lang="en-US" sz="1200" dirty="0">
                <a:latin typeface="Raleway" pitchFamily="2" charset="0"/>
                <a:ea typeface="Inter" panose="02000503000000020004" pitchFamily="2" charset="0"/>
                <a:cs typeface="Poppins" panose="00000500000000000000" pitchFamily="2" charset="0"/>
              </a:rPr>
              <a:t>345 NY, 0000.</a:t>
            </a:r>
          </a:p>
        </p:txBody>
      </p:sp>
      <p:sp>
        <p:nvSpPr>
          <p:cNvPr id="8" name="TextBox 7">
            <a:extLst>
              <a:ext uri="{FF2B5EF4-FFF2-40B4-BE49-F238E27FC236}">
                <a16:creationId xmlns:a16="http://schemas.microsoft.com/office/drawing/2014/main" id="{9AA19167-181B-99E2-463C-CD9D58A3438C}"/>
              </a:ext>
            </a:extLst>
          </p:cNvPr>
          <p:cNvSpPr txBox="1"/>
          <p:nvPr/>
        </p:nvSpPr>
        <p:spPr>
          <a:xfrm>
            <a:off x="1849346" y="2955473"/>
            <a:ext cx="1752403" cy="834459"/>
          </a:xfrm>
          <a:prstGeom prst="rect">
            <a:avLst/>
          </a:prstGeom>
          <a:noFill/>
        </p:spPr>
        <p:txBody>
          <a:bodyPr wrap="none" rtlCol="0">
            <a:spAutoFit/>
          </a:bodyPr>
          <a:lstStyle/>
          <a:p>
            <a:pPr>
              <a:lnSpc>
                <a:spcPts val="2000"/>
              </a:lnSpc>
            </a:pPr>
            <a:r>
              <a:rPr lang="en-US" sz="1200" dirty="0">
                <a:latin typeface="Raleway" pitchFamily="2" charset="0"/>
                <a:ea typeface="Inter" panose="02000503000000020004" pitchFamily="2" charset="0"/>
                <a:cs typeface="Poppins" panose="00000500000000000000" pitchFamily="2" charset="0"/>
              </a:rPr>
              <a:t>+000 123 456 789</a:t>
            </a:r>
          </a:p>
          <a:p>
            <a:pPr>
              <a:lnSpc>
                <a:spcPts val="2000"/>
              </a:lnSpc>
            </a:pPr>
            <a:r>
              <a:rPr lang="en-US" sz="1200" dirty="0">
                <a:latin typeface="Raleway" pitchFamily="2" charset="0"/>
                <a:ea typeface="Inter" panose="02000503000000020004" pitchFamily="2" charset="0"/>
                <a:cs typeface="Poppins" panose="00000500000000000000" pitchFamily="2" charset="0"/>
              </a:rPr>
              <a:t>+000 123 456 789</a:t>
            </a:r>
          </a:p>
          <a:p>
            <a:pPr>
              <a:lnSpc>
                <a:spcPts val="2000"/>
              </a:lnSpc>
            </a:pPr>
            <a:r>
              <a:rPr lang="en-US" sz="1200" dirty="0">
                <a:latin typeface="Raleway" pitchFamily="2" charset="0"/>
                <a:ea typeface="Inter" panose="02000503000000020004" pitchFamily="2" charset="0"/>
                <a:cs typeface="Poppins" panose="00000500000000000000" pitchFamily="2" charset="0"/>
              </a:rPr>
              <a:t>website@domain.com</a:t>
            </a:r>
          </a:p>
        </p:txBody>
      </p:sp>
      <p:sp>
        <p:nvSpPr>
          <p:cNvPr id="12" name="TextBox 11">
            <a:extLst>
              <a:ext uri="{FF2B5EF4-FFF2-40B4-BE49-F238E27FC236}">
                <a16:creationId xmlns:a16="http://schemas.microsoft.com/office/drawing/2014/main" id="{FA0564B2-2BFD-7C80-3953-2D5AD53FB430}"/>
              </a:ext>
            </a:extLst>
          </p:cNvPr>
          <p:cNvSpPr txBox="1"/>
          <p:nvPr/>
        </p:nvSpPr>
        <p:spPr>
          <a:xfrm>
            <a:off x="1849346" y="4159860"/>
            <a:ext cx="2492990" cy="1187120"/>
          </a:xfrm>
          <a:prstGeom prst="rect">
            <a:avLst/>
          </a:prstGeom>
          <a:noFill/>
        </p:spPr>
        <p:txBody>
          <a:bodyPr wrap="none" rtlCol="0">
            <a:spAutoFit/>
          </a:bodyPr>
          <a:lstStyle/>
          <a:p>
            <a:pPr>
              <a:lnSpc>
                <a:spcPts val="3000"/>
              </a:lnSpc>
            </a:pPr>
            <a:r>
              <a:rPr lang="en-US" sz="1200" dirty="0">
                <a:latin typeface="Raleway" pitchFamily="2" charset="0"/>
                <a:ea typeface="Inter" panose="02000503000000020004" pitchFamily="2" charset="0"/>
                <a:cs typeface="Poppins" panose="00000500000000000000" pitchFamily="2" charset="0"/>
              </a:rPr>
              <a:t>Facebook.com/Company Name</a:t>
            </a:r>
          </a:p>
          <a:p>
            <a:pPr>
              <a:lnSpc>
                <a:spcPts val="3000"/>
              </a:lnSpc>
            </a:pPr>
            <a:r>
              <a:rPr lang="en-US" sz="1200" dirty="0">
                <a:latin typeface="Raleway" pitchFamily="2" charset="0"/>
                <a:ea typeface="Inter" panose="02000503000000020004" pitchFamily="2" charset="0"/>
                <a:cs typeface="Poppins" panose="00000500000000000000" pitchFamily="2" charset="0"/>
              </a:rPr>
              <a:t>Twitter.com/Company Name</a:t>
            </a:r>
          </a:p>
          <a:p>
            <a:pPr>
              <a:lnSpc>
                <a:spcPts val="3000"/>
              </a:lnSpc>
            </a:pPr>
            <a:r>
              <a:rPr lang="en-US" sz="1200" dirty="0">
                <a:latin typeface="Raleway" pitchFamily="2" charset="0"/>
                <a:ea typeface="Inter" panose="02000503000000020004" pitchFamily="2" charset="0"/>
                <a:cs typeface="Poppins" panose="00000500000000000000" pitchFamily="2" charset="0"/>
              </a:rPr>
              <a:t>Youtube.com/Company Name</a:t>
            </a:r>
          </a:p>
        </p:txBody>
      </p:sp>
      <p:sp>
        <p:nvSpPr>
          <p:cNvPr id="15" name="Freeform 5">
            <a:extLst>
              <a:ext uri="{FF2B5EF4-FFF2-40B4-BE49-F238E27FC236}">
                <a16:creationId xmlns:a16="http://schemas.microsoft.com/office/drawing/2014/main" id="{1D9A2ADA-E674-596E-DF79-75772A4BF4B6}"/>
              </a:ext>
            </a:extLst>
          </p:cNvPr>
          <p:cNvSpPr>
            <a:spLocks noChangeAspect="1" noEditPoints="1"/>
          </p:cNvSpPr>
          <p:nvPr/>
        </p:nvSpPr>
        <p:spPr bwMode="auto">
          <a:xfrm>
            <a:off x="1610076" y="3044860"/>
            <a:ext cx="142875" cy="203489"/>
          </a:xfrm>
          <a:custGeom>
            <a:avLst/>
            <a:gdLst>
              <a:gd name="T0" fmla="*/ 108 w 108"/>
              <a:gd name="T1" fmla="*/ 23 h 152"/>
              <a:gd name="T2" fmla="*/ 85 w 108"/>
              <a:gd name="T3" fmla="*/ 0 h 152"/>
              <a:gd name="T4" fmla="*/ 23 w 108"/>
              <a:gd name="T5" fmla="*/ 0 h 152"/>
              <a:gd name="T6" fmla="*/ 0 w 108"/>
              <a:gd name="T7" fmla="*/ 23 h 152"/>
              <a:gd name="T8" fmla="*/ 0 w 108"/>
              <a:gd name="T9" fmla="*/ 129 h 152"/>
              <a:gd name="T10" fmla="*/ 23 w 108"/>
              <a:gd name="T11" fmla="*/ 152 h 152"/>
              <a:gd name="T12" fmla="*/ 85 w 108"/>
              <a:gd name="T13" fmla="*/ 152 h 152"/>
              <a:gd name="T14" fmla="*/ 108 w 108"/>
              <a:gd name="T15" fmla="*/ 129 h 152"/>
              <a:gd name="T16" fmla="*/ 108 w 108"/>
              <a:gd name="T17" fmla="*/ 23 h 152"/>
              <a:gd name="T18" fmla="*/ 96 w 108"/>
              <a:gd name="T19" fmla="*/ 132 h 152"/>
              <a:gd name="T20" fmla="*/ 84 w 108"/>
              <a:gd name="T21" fmla="*/ 144 h 152"/>
              <a:gd name="T22" fmla="*/ 22 w 108"/>
              <a:gd name="T23" fmla="*/ 144 h 152"/>
              <a:gd name="T24" fmla="*/ 12 w 108"/>
              <a:gd name="T25" fmla="*/ 132 h 152"/>
              <a:gd name="T26" fmla="*/ 12 w 108"/>
              <a:gd name="T27" fmla="*/ 120 h 152"/>
              <a:gd name="T28" fmla="*/ 96 w 108"/>
              <a:gd name="T29" fmla="*/ 120 h 152"/>
              <a:gd name="T30" fmla="*/ 96 w 108"/>
              <a:gd name="T31" fmla="*/ 132 h 152"/>
              <a:gd name="T32" fmla="*/ 96 w 108"/>
              <a:gd name="T33" fmla="*/ 112 h 152"/>
              <a:gd name="T34" fmla="*/ 12 w 108"/>
              <a:gd name="T35" fmla="*/ 112 h 152"/>
              <a:gd name="T36" fmla="*/ 12 w 108"/>
              <a:gd name="T37" fmla="*/ 24 h 152"/>
              <a:gd name="T38" fmla="*/ 22 w 108"/>
              <a:gd name="T39" fmla="*/ 12 h 152"/>
              <a:gd name="T40" fmla="*/ 84 w 108"/>
              <a:gd name="T41" fmla="*/ 12 h 152"/>
              <a:gd name="T42" fmla="*/ 96 w 108"/>
              <a:gd name="T43" fmla="*/ 24 h 152"/>
              <a:gd name="T44" fmla="*/ 96 w 108"/>
              <a:gd name="T45" fmla="*/ 112 h 152"/>
              <a:gd name="T46" fmla="*/ 52 w 108"/>
              <a:gd name="T47" fmla="*/ 18 h 152"/>
              <a:gd name="T48" fmla="*/ 48 w 108"/>
              <a:gd name="T49" fmla="*/ 23 h 152"/>
              <a:gd name="T50" fmla="*/ 52 w 108"/>
              <a:gd name="T51" fmla="*/ 27 h 152"/>
              <a:gd name="T52" fmla="*/ 56 w 108"/>
              <a:gd name="T53" fmla="*/ 23 h 152"/>
              <a:gd name="T54" fmla="*/ 52 w 108"/>
              <a:gd name="T55" fmla="*/ 18 h 152"/>
              <a:gd name="T56" fmla="*/ 52 w 108"/>
              <a:gd name="T57" fmla="*/ 136 h 152"/>
              <a:gd name="T58" fmla="*/ 56 w 108"/>
              <a:gd name="T59" fmla="*/ 132 h 152"/>
              <a:gd name="T60" fmla="*/ 52 w 108"/>
              <a:gd name="T61" fmla="*/ 128 h 152"/>
              <a:gd name="T62" fmla="*/ 48 w 108"/>
              <a:gd name="T63" fmla="*/ 132 h 152"/>
              <a:gd name="T64" fmla="*/ 52 w 108"/>
              <a:gd name="T65"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2">
                <a:moveTo>
                  <a:pt x="108" y="23"/>
                </a:moveTo>
                <a:cubicBezTo>
                  <a:pt x="108" y="10"/>
                  <a:pt x="98" y="0"/>
                  <a:pt x="85" y="0"/>
                </a:cubicBezTo>
                <a:cubicBezTo>
                  <a:pt x="23" y="0"/>
                  <a:pt x="23" y="0"/>
                  <a:pt x="23" y="0"/>
                </a:cubicBezTo>
                <a:cubicBezTo>
                  <a:pt x="10" y="0"/>
                  <a:pt x="0" y="10"/>
                  <a:pt x="0" y="23"/>
                </a:cubicBezTo>
                <a:cubicBezTo>
                  <a:pt x="0" y="129"/>
                  <a:pt x="0" y="129"/>
                  <a:pt x="0" y="129"/>
                </a:cubicBezTo>
                <a:cubicBezTo>
                  <a:pt x="0" y="142"/>
                  <a:pt x="10" y="152"/>
                  <a:pt x="23" y="152"/>
                </a:cubicBezTo>
                <a:cubicBezTo>
                  <a:pt x="85" y="152"/>
                  <a:pt x="85" y="152"/>
                  <a:pt x="85" y="152"/>
                </a:cubicBezTo>
                <a:cubicBezTo>
                  <a:pt x="98" y="152"/>
                  <a:pt x="108" y="142"/>
                  <a:pt x="108" y="129"/>
                </a:cubicBezTo>
                <a:lnTo>
                  <a:pt x="108" y="23"/>
                </a:lnTo>
                <a:close/>
                <a:moveTo>
                  <a:pt x="96" y="132"/>
                </a:moveTo>
                <a:cubicBezTo>
                  <a:pt x="96" y="139"/>
                  <a:pt x="91" y="144"/>
                  <a:pt x="84" y="144"/>
                </a:cubicBezTo>
                <a:cubicBezTo>
                  <a:pt x="22" y="144"/>
                  <a:pt x="22" y="144"/>
                  <a:pt x="22" y="144"/>
                </a:cubicBezTo>
                <a:cubicBezTo>
                  <a:pt x="16" y="144"/>
                  <a:pt x="12" y="139"/>
                  <a:pt x="12" y="132"/>
                </a:cubicBezTo>
                <a:cubicBezTo>
                  <a:pt x="12" y="120"/>
                  <a:pt x="12" y="120"/>
                  <a:pt x="12" y="120"/>
                </a:cubicBezTo>
                <a:cubicBezTo>
                  <a:pt x="96" y="120"/>
                  <a:pt x="96" y="120"/>
                  <a:pt x="96" y="120"/>
                </a:cubicBezTo>
                <a:lnTo>
                  <a:pt x="96" y="132"/>
                </a:lnTo>
                <a:close/>
                <a:moveTo>
                  <a:pt x="96" y="112"/>
                </a:moveTo>
                <a:cubicBezTo>
                  <a:pt x="12" y="112"/>
                  <a:pt x="12" y="112"/>
                  <a:pt x="12" y="112"/>
                </a:cubicBezTo>
                <a:cubicBezTo>
                  <a:pt x="12" y="24"/>
                  <a:pt x="12" y="24"/>
                  <a:pt x="12" y="24"/>
                </a:cubicBezTo>
                <a:cubicBezTo>
                  <a:pt x="12" y="17"/>
                  <a:pt x="16" y="12"/>
                  <a:pt x="22" y="12"/>
                </a:cubicBezTo>
                <a:cubicBezTo>
                  <a:pt x="84" y="12"/>
                  <a:pt x="84" y="12"/>
                  <a:pt x="84" y="12"/>
                </a:cubicBezTo>
                <a:cubicBezTo>
                  <a:pt x="91" y="12"/>
                  <a:pt x="96" y="17"/>
                  <a:pt x="96" y="24"/>
                </a:cubicBezTo>
                <a:lnTo>
                  <a:pt x="96" y="112"/>
                </a:lnTo>
                <a:close/>
                <a:moveTo>
                  <a:pt x="52" y="18"/>
                </a:moveTo>
                <a:cubicBezTo>
                  <a:pt x="50" y="18"/>
                  <a:pt x="48" y="20"/>
                  <a:pt x="48" y="23"/>
                </a:cubicBezTo>
                <a:cubicBezTo>
                  <a:pt x="48" y="25"/>
                  <a:pt x="50" y="27"/>
                  <a:pt x="52" y="27"/>
                </a:cubicBezTo>
                <a:cubicBezTo>
                  <a:pt x="54" y="27"/>
                  <a:pt x="56" y="25"/>
                  <a:pt x="56" y="23"/>
                </a:cubicBezTo>
                <a:cubicBezTo>
                  <a:pt x="56" y="20"/>
                  <a:pt x="54" y="18"/>
                  <a:pt x="52" y="18"/>
                </a:cubicBezTo>
                <a:close/>
                <a:moveTo>
                  <a:pt x="52" y="136"/>
                </a:moveTo>
                <a:cubicBezTo>
                  <a:pt x="54" y="136"/>
                  <a:pt x="56" y="134"/>
                  <a:pt x="56" y="132"/>
                </a:cubicBezTo>
                <a:cubicBezTo>
                  <a:pt x="56" y="129"/>
                  <a:pt x="54" y="128"/>
                  <a:pt x="52" y="128"/>
                </a:cubicBezTo>
                <a:cubicBezTo>
                  <a:pt x="50" y="128"/>
                  <a:pt x="48" y="129"/>
                  <a:pt x="48" y="132"/>
                </a:cubicBezTo>
                <a:cubicBezTo>
                  <a:pt x="48" y="134"/>
                  <a:pt x="50" y="136"/>
                  <a:pt x="52" y="13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ea typeface="Inter" panose="02000503000000020004" pitchFamily="2" charset="0"/>
              <a:cs typeface="Poppins" panose="00000500000000000000" pitchFamily="2" charset="0"/>
            </a:endParaRPr>
          </a:p>
        </p:txBody>
      </p:sp>
      <p:sp>
        <p:nvSpPr>
          <p:cNvPr id="18" name="Freeform 6">
            <a:extLst>
              <a:ext uri="{FF2B5EF4-FFF2-40B4-BE49-F238E27FC236}">
                <a16:creationId xmlns:a16="http://schemas.microsoft.com/office/drawing/2014/main" id="{5F92C687-8292-FDFF-21A7-3F2F62556296}"/>
              </a:ext>
            </a:extLst>
          </p:cNvPr>
          <p:cNvSpPr>
            <a:spLocks noChangeAspect="1" noEditPoints="1"/>
          </p:cNvSpPr>
          <p:nvPr/>
        </p:nvSpPr>
        <p:spPr bwMode="auto">
          <a:xfrm>
            <a:off x="1601355" y="2232404"/>
            <a:ext cx="160317" cy="207818"/>
          </a:xfrm>
          <a:custGeom>
            <a:avLst/>
            <a:gdLst>
              <a:gd name="T0" fmla="*/ 58 w 117"/>
              <a:gd name="T1" fmla="*/ 0 h 151"/>
              <a:gd name="T2" fmla="*/ 0 w 117"/>
              <a:gd name="T3" fmla="*/ 58 h 151"/>
              <a:gd name="T4" fmla="*/ 54 w 117"/>
              <a:gd name="T5" fmla="*/ 149 h 151"/>
              <a:gd name="T6" fmla="*/ 58 w 117"/>
              <a:gd name="T7" fmla="*/ 151 h 151"/>
              <a:gd name="T8" fmla="*/ 62 w 117"/>
              <a:gd name="T9" fmla="*/ 149 h 151"/>
              <a:gd name="T10" fmla="*/ 117 w 117"/>
              <a:gd name="T11" fmla="*/ 58 h 151"/>
              <a:gd name="T12" fmla="*/ 58 w 117"/>
              <a:gd name="T13" fmla="*/ 0 h 151"/>
              <a:gd name="T14" fmla="*/ 58 w 117"/>
              <a:gd name="T15" fmla="*/ 138 h 151"/>
              <a:gd name="T16" fmla="*/ 10 w 117"/>
              <a:gd name="T17" fmla="*/ 58 h 151"/>
              <a:gd name="T18" fmla="*/ 58 w 117"/>
              <a:gd name="T19" fmla="*/ 10 h 151"/>
              <a:gd name="T20" fmla="*/ 106 w 117"/>
              <a:gd name="T21" fmla="*/ 58 h 151"/>
              <a:gd name="T22" fmla="*/ 58 w 117"/>
              <a:gd name="T23" fmla="*/ 138 h 151"/>
              <a:gd name="T24" fmla="*/ 58 w 117"/>
              <a:gd name="T25" fmla="*/ 29 h 151"/>
              <a:gd name="T26" fmla="*/ 32 w 117"/>
              <a:gd name="T27" fmla="*/ 56 h 151"/>
              <a:gd name="T28" fmla="*/ 58 w 117"/>
              <a:gd name="T29" fmla="*/ 82 h 151"/>
              <a:gd name="T30" fmla="*/ 85 w 117"/>
              <a:gd name="T31" fmla="*/ 56 h 151"/>
              <a:gd name="T32" fmla="*/ 58 w 117"/>
              <a:gd name="T33" fmla="*/ 29 h 151"/>
              <a:gd name="T34" fmla="*/ 58 w 117"/>
              <a:gd name="T35" fmla="*/ 72 h 151"/>
              <a:gd name="T36" fmla="*/ 42 w 117"/>
              <a:gd name="T37" fmla="*/ 56 h 151"/>
              <a:gd name="T38" fmla="*/ 58 w 117"/>
              <a:gd name="T39" fmla="*/ 40 h 151"/>
              <a:gd name="T40" fmla="*/ 74 w 117"/>
              <a:gd name="T41" fmla="*/ 56 h 151"/>
              <a:gd name="T42" fmla="*/ 58 w 117"/>
              <a:gd name="T43" fmla="*/ 7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151">
                <a:moveTo>
                  <a:pt x="58" y="0"/>
                </a:moveTo>
                <a:cubicBezTo>
                  <a:pt x="26" y="0"/>
                  <a:pt x="0" y="26"/>
                  <a:pt x="0" y="58"/>
                </a:cubicBezTo>
                <a:cubicBezTo>
                  <a:pt x="0" y="90"/>
                  <a:pt x="52" y="147"/>
                  <a:pt x="54" y="149"/>
                </a:cubicBezTo>
                <a:cubicBezTo>
                  <a:pt x="55" y="150"/>
                  <a:pt x="57" y="151"/>
                  <a:pt x="58" y="151"/>
                </a:cubicBezTo>
                <a:cubicBezTo>
                  <a:pt x="60" y="151"/>
                  <a:pt x="61" y="150"/>
                  <a:pt x="62" y="149"/>
                </a:cubicBezTo>
                <a:cubicBezTo>
                  <a:pt x="64" y="147"/>
                  <a:pt x="117" y="90"/>
                  <a:pt x="117" y="58"/>
                </a:cubicBezTo>
                <a:cubicBezTo>
                  <a:pt x="117" y="26"/>
                  <a:pt x="91" y="0"/>
                  <a:pt x="58" y="0"/>
                </a:cubicBezTo>
                <a:close/>
                <a:moveTo>
                  <a:pt x="58" y="138"/>
                </a:moveTo>
                <a:cubicBezTo>
                  <a:pt x="42" y="119"/>
                  <a:pt x="10" y="79"/>
                  <a:pt x="10" y="58"/>
                </a:cubicBezTo>
                <a:cubicBezTo>
                  <a:pt x="10" y="32"/>
                  <a:pt x="32" y="10"/>
                  <a:pt x="58" y="10"/>
                </a:cubicBezTo>
                <a:cubicBezTo>
                  <a:pt x="85" y="10"/>
                  <a:pt x="106" y="32"/>
                  <a:pt x="106" y="58"/>
                </a:cubicBezTo>
                <a:cubicBezTo>
                  <a:pt x="106" y="79"/>
                  <a:pt x="75" y="119"/>
                  <a:pt x="58" y="138"/>
                </a:cubicBezTo>
                <a:close/>
                <a:moveTo>
                  <a:pt x="58" y="29"/>
                </a:moveTo>
                <a:cubicBezTo>
                  <a:pt x="44" y="29"/>
                  <a:pt x="32" y="41"/>
                  <a:pt x="32" y="56"/>
                </a:cubicBezTo>
                <a:cubicBezTo>
                  <a:pt x="32" y="70"/>
                  <a:pt x="44" y="82"/>
                  <a:pt x="58" y="82"/>
                </a:cubicBezTo>
                <a:cubicBezTo>
                  <a:pt x="73" y="82"/>
                  <a:pt x="85" y="70"/>
                  <a:pt x="85" y="56"/>
                </a:cubicBezTo>
                <a:cubicBezTo>
                  <a:pt x="85" y="41"/>
                  <a:pt x="73" y="29"/>
                  <a:pt x="58" y="29"/>
                </a:cubicBezTo>
                <a:close/>
                <a:moveTo>
                  <a:pt x="58" y="72"/>
                </a:moveTo>
                <a:cubicBezTo>
                  <a:pt x="49" y="72"/>
                  <a:pt x="42" y="65"/>
                  <a:pt x="42" y="56"/>
                </a:cubicBezTo>
                <a:cubicBezTo>
                  <a:pt x="42" y="47"/>
                  <a:pt x="49" y="40"/>
                  <a:pt x="58" y="40"/>
                </a:cubicBezTo>
                <a:cubicBezTo>
                  <a:pt x="67" y="40"/>
                  <a:pt x="74" y="47"/>
                  <a:pt x="74" y="56"/>
                </a:cubicBezTo>
                <a:cubicBezTo>
                  <a:pt x="74" y="65"/>
                  <a:pt x="67" y="72"/>
                  <a:pt x="58" y="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ea typeface="Inter" panose="02000503000000020004" pitchFamily="2" charset="0"/>
              <a:cs typeface="Poppins" panose="00000500000000000000" pitchFamily="2" charset="0"/>
            </a:endParaRPr>
          </a:p>
        </p:txBody>
      </p:sp>
      <p:sp>
        <p:nvSpPr>
          <p:cNvPr id="21" name="Freeform 7">
            <a:extLst>
              <a:ext uri="{FF2B5EF4-FFF2-40B4-BE49-F238E27FC236}">
                <a16:creationId xmlns:a16="http://schemas.microsoft.com/office/drawing/2014/main" id="{9DE5D8FD-B8C6-C267-B8D7-6B425B7DB274}"/>
              </a:ext>
            </a:extLst>
          </p:cNvPr>
          <p:cNvSpPr>
            <a:spLocks noEditPoints="1"/>
          </p:cNvSpPr>
          <p:nvPr/>
        </p:nvSpPr>
        <p:spPr bwMode="auto">
          <a:xfrm>
            <a:off x="1581212" y="3561682"/>
            <a:ext cx="200603" cy="203489"/>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142 w 152"/>
              <a:gd name="T11" fmla="*/ 71 h 152"/>
              <a:gd name="T12" fmla="*/ 113 w 152"/>
              <a:gd name="T13" fmla="*/ 71 h 152"/>
              <a:gd name="T14" fmla="*/ 98 w 152"/>
              <a:gd name="T15" fmla="*/ 14 h 152"/>
              <a:gd name="T16" fmla="*/ 142 w 152"/>
              <a:gd name="T17" fmla="*/ 71 h 152"/>
              <a:gd name="T18" fmla="*/ 76 w 152"/>
              <a:gd name="T19" fmla="*/ 142 h 152"/>
              <a:gd name="T20" fmla="*/ 50 w 152"/>
              <a:gd name="T21" fmla="*/ 81 h 152"/>
              <a:gd name="T22" fmla="*/ 102 w 152"/>
              <a:gd name="T23" fmla="*/ 81 h 152"/>
              <a:gd name="T24" fmla="*/ 76 w 152"/>
              <a:gd name="T25" fmla="*/ 142 h 152"/>
              <a:gd name="T26" fmla="*/ 50 w 152"/>
              <a:gd name="T27" fmla="*/ 71 h 152"/>
              <a:gd name="T28" fmla="*/ 76 w 152"/>
              <a:gd name="T29" fmla="*/ 10 h 152"/>
              <a:gd name="T30" fmla="*/ 102 w 152"/>
              <a:gd name="T31" fmla="*/ 71 h 152"/>
              <a:gd name="T32" fmla="*/ 50 w 152"/>
              <a:gd name="T33" fmla="*/ 71 h 152"/>
              <a:gd name="T34" fmla="*/ 54 w 152"/>
              <a:gd name="T35" fmla="*/ 14 h 152"/>
              <a:gd name="T36" fmla="*/ 40 w 152"/>
              <a:gd name="T37" fmla="*/ 71 h 152"/>
              <a:gd name="T38" fmla="*/ 11 w 152"/>
              <a:gd name="T39" fmla="*/ 71 h 152"/>
              <a:gd name="T40" fmla="*/ 54 w 152"/>
              <a:gd name="T41" fmla="*/ 14 h 152"/>
              <a:gd name="T42" fmla="*/ 11 w 152"/>
              <a:gd name="T43" fmla="*/ 81 h 152"/>
              <a:gd name="T44" fmla="*/ 40 w 152"/>
              <a:gd name="T45" fmla="*/ 81 h 152"/>
              <a:gd name="T46" fmla="*/ 54 w 152"/>
              <a:gd name="T47" fmla="*/ 138 h 152"/>
              <a:gd name="T48" fmla="*/ 11 w 152"/>
              <a:gd name="T49" fmla="*/ 81 h 152"/>
              <a:gd name="T50" fmla="*/ 98 w 152"/>
              <a:gd name="T51" fmla="*/ 138 h 152"/>
              <a:gd name="T52" fmla="*/ 113 w 152"/>
              <a:gd name="T53" fmla="*/ 81 h 152"/>
              <a:gd name="T54" fmla="*/ 142 w 152"/>
              <a:gd name="T55" fmla="*/ 81 h 152"/>
              <a:gd name="T56" fmla="*/ 98 w 152"/>
              <a:gd name="T5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142" y="71"/>
                </a:moveTo>
                <a:cubicBezTo>
                  <a:pt x="113" y="71"/>
                  <a:pt x="113" y="71"/>
                  <a:pt x="113" y="71"/>
                </a:cubicBezTo>
                <a:cubicBezTo>
                  <a:pt x="112" y="47"/>
                  <a:pt x="107" y="27"/>
                  <a:pt x="98" y="14"/>
                </a:cubicBezTo>
                <a:cubicBezTo>
                  <a:pt x="122" y="23"/>
                  <a:pt x="139" y="45"/>
                  <a:pt x="142" y="71"/>
                </a:cubicBezTo>
                <a:close/>
                <a:moveTo>
                  <a:pt x="76" y="142"/>
                </a:moveTo>
                <a:cubicBezTo>
                  <a:pt x="64" y="142"/>
                  <a:pt x="51" y="117"/>
                  <a:pt x="50" y="81"/>
                </a:cubicBezTo>
                <a:cubicBezTo>
                  <a:pt x="102" y="81"/>
                  <a:pt x="102" y="81"/>
                  <a:pt x="102" y="81"/>
                </a:cubicBezTo>
                <a:cubicBezTo>
                  <a:pt x="101" y="117"/>
                  <a:pt x="88" y="142"/>
                  <a:pt x="76" y="142"/>
                </a:cubicBezTo>
                <a:close/>
                <a:moveTo>
                  <a:pt x="50" y="71"/>
                </a:moveTo>
                <a:cubicBezTo>
                  <a:pt x="51" y="35"/>
                  <a:pt x="64" y="10"/>
                  <a:pt x="76" y="10"/>
                </a:cubicBezTo>
                <a:cubicBezTo>
                  <a:pt x="88" y="10"/>
                  <a:pt x="101" y="35"/>
                  <a:pt x="102" y="71"/>
                </a:cubicBezTo>
                <a:lnTo>
                  <a:pt x="50" y="71"/>
                </a:lnTo>
                <a:close/>
                <a:moveTo>
                  <a:pt x="54" y="14"/>
                </a:moveTo>
                <a:cubicBezTo>
                  <a:pt x="46" y="27"/>
                  <a:pt x="40" y="47"/>
                  <a:pt x="40" y="71"/>
                </a:cubicBezTo>
                <a:cubicBezTo>
                  <a:pt x="11" y="71"/>
                  <a:pt x="11" y="71"/>
                  <a:pt x="11" y="71"/>
                </a:cubicBezTo>
                <a:cubicBezTo>
                  <a:pt x="13" y="45"/>
                  <a:pt x="31" y="23"/>
                  <a:pt x="54" y="14"/>
                </a:cubicBezTo>
                <a:close/>
                <a:moveTo>
                  <a:pt x="11" y="81"/>
                </a:moveTo>
                <a:cubicBezTo>
                  <a:pt x="40" y="81"/>
                  <a:pt x="40" y="81"/>
                  <a:pt x="40" y="81"/>
                </a:cubicBezTo>
                <a:cubicBezTo>
                  <a:pt x="40" y="105"/>
                  <a:pt x="46" y="125"/>
                  <a:pt x="54" y="138"/>
                </a:cubicBezTo>
                <a:cubicBezTo>
                  <a:pt x="31" y="129"/>
                  <a:pt x="13" y="107"/>
                  <a:pt x="11" y="81"/>
                </a:cubicBezTo>
                <a:close/>
                <a:moveTo>
                  <a:pt x="98" y="138"/>
                </a:moveTo>
                <a:cubicBezTo>
                  <a:pt x="107" y="125"/>
                  <a:pt x="112" y="105"/>
                  <a:pt x="113" y="81"/>
                </a:cubicBezTo>
                <a:cubicBezTo>
                  <a:pt x="142" y="81"/>
                  <a:pt x="142" y="81"/>
                  <a:pt x="142" y="81"/>
                </a:cubicBezTo>
                <a:cubicBezTo>
                  <a:pt x="139" y="107"/>
                  <a:pt x="122" y="129"/>
                  <a:pt x="98" y="13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ea typeface="Inter" panose="02000503000000020004" pitchFamily="2" charset="0"/>
              <a:cs typeface="Poppins" panose="00000500000000000000" pitchFamily="2" charset="0"/>
            </a:endParaRPr>
          </a:p>
        </p:txBody>
      </p:sp>
      <p:sp>
        <p:nvSpPr>
          <p:cNvPr id="22" name="Freeform 8">
            <a:extLst>
              <a:ext uri="{FF2B5EF4-FFF2-40B4-BE49-F238E27FC236}">
                <a16:creationId xmlns:a16="http://schemas.microsoft.com/office/drawing/2014/main" id="{F6FED895-5016-D768-99A6-89816682BF5E}"/>
              </a:ext>
            </a:extLst>
          </p:cNvPr>
          <p:cNvSpPr>
            <a:spLocks/>
          </p:cNvSpPr>
          <p:nvPr/>
        </p:nvSpPr>
        <p:spPr bwMode="auto">
          <a:xfrm>
            <a:off x="1628119" y="4342504"/>
            <a:ext cx="106789" cy="199709"/>
          </a:xfrm>
          <a:custGeom>
            <a:avLst/>
            <a:gdLst>
              <a:gd name="T0" fmla="*/ 71 w 76"/>
              <a:gd name="T1" fmla="*/ 80 h 142"/>
              <a:gd name="T2" fmla="*/ 75 w 76"/>
              <a:gd name="T3" fmla="*/ 54 h 142"/>
              <a:gd name="T4" fmla="*/ 50 w 76"/>
              <a:gd name="T5" fmla="*/ 54 h 142"/>
              <a:gd name="T6" fmla="*/ 50 w 76"/>
              <a:gd name="T7" fmla="*/ 38 h 142"/>
              <a:gd name="T8" fmla="*/ 65 w 76"/>
              <a:gd name="T9" fmla="*/ 24 h 142"/>
              <a:gd name="T10" fmla="*/ 76 w 76"/>
              <a:gd name="T11" fmla="*/ 24 h 142"/>
              <a:gd name="T12" fmla="*/ 76 w 76"/>
              <a:gd name="T13" fmla="*/ 2 h 142"/>
              <a:gd name="T14" fmla="*/ 56 w 76"/>
              <a:gd name="T15" fmla="*/ 0 h 142"/>
              <a:gd name="T16" fmla="*/ 22 w 76"/>
              <a:gd name="T17" fmla="*/ 35 h 142"/>
              <a:gd name="T18" fmla="*/ 22 w 76"/>
              <a:gd name="T19" fmla="*/ 54 h 142"/>
              <a:gd name="T20" fmla="*/ 0 w 76"/>
              <a:gd name="T21" fmla="*/ 54 h 142"/>
              <a:gd name="T22" fmla="*/ 0 w 76"/>
              <a:gd name="T23" fmla="*/ 80 h 142"/>
              <a:gd name="T24" fmla="*/ 22 w 76"/>
              <a:gd name="T25" fmla="*/ 80 h 142"/>
              <a:gd name="T26" fmla="*/ 22 w 76"/>
              <a:gd name="T27" fmla="*/ 142 h 142"/>
              <a:gd name="T28" fmla="*/ 50 w 76"/>
              <a:gd name="T29" fmla="*/ 142 h 142"/>
              <a:gd name="T30" fmla="*/ 50 w 76"/>
              <a:gd name="T31" fmla="*/ 80 h 142"/>
              <a:gd name="T32" fmla="*/ 71 w 76"/>
              <a:gd name="T33" fmla="*/ 8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2">
                <a:moveTo>
                  <a:pt x="71" y="80"/>
                </a:moveTo>
                <a:cubicBezTo>
                  <a:pt x="75" y="54"/>
                  <a:pt x="75" y="54"/>
                  <a:pt x="75" y="54"/>
                </a:cubicBezTo>
                <a:cubicBezTo>
                  <a:pt x="50" y="54"/>
                  <a:pt x="50" y="54"/>
                  <a:pt x="50" y="54"/>
                </a:cubicBezTo>
                <a:cubicBezTo>
                  <a:pt x="50" y="38"/>
                  <a:pt x="50" y="38"/>
                  <a:pt x="50" y="38"/>
                </a:cubicBezTo>
                <a:cubicBezTo>
                  <a:pt x="50" y="30"/>
                  <a:pt x="54" y="24"/>
                  <a:pt x="65" y="24"/>
                </a:cubicBezTo>
                <a:cubicBezTo>
                  <a:pt x="76" y="24"/>
                  <a:pt x="76" y="24"/>
                  <a:pt x="76" y="24"/>
                </a:cubicBezTo>
                <a:cubicBezTo>
                  <a:pt x="76" y="2"/>
                  <a:pt x="76" y="2"/>
                  <a:pt x="76" y="2"/>
                </a:cubicBezTo>
                <a:cubicBezTo>
                  <a:pt x="76" y="2"/>
                  <a:pt x="66" y="0"/>
                  <a:pt x="56" y="0"/>
                </a:cubicBezTo>
                <a:cubicBezTo>
                  <a:pt x="36" y="0"/>
                  <a:pt x="22" y="12"/>
                  <a:pt x="22" y="35"/>
                </a:cubicBezTo>
                <a:cubicBezTo>
                  <a:pt x="22" y="54"/>
                  <a:pt x="22" y="54"/>
                  <a:pt x="22" y="54"/>
                </a:cubicBezTo>
                <a:cubicBezTo>
                  <a:pt x="0" y="54"/>
                  <a:pt x="0" y="54"/>
                  <a:pt x="0" y="54"/>
                </a:cubicBezTo>
                <a:cubicBezTo>
                  <a:pt x="0" y="80"/>
                  <a:pt x="0" y="80"/>
                  <a:pt x="0" y="80"/>
                </a:cubicBezTo>
                <a:cubicBezTo>
                  <a:pt x="22" y="80"/>
                  <a:pt x="22" y="80"/>
                  <a:pt x="22" y="80"/>
                </a:cubicBezTo>
                <a:cubicBezTo>
                  <a:pt x="22" y="142"/>
                  <a:pt x="22" y="142"/>
                  <a:pt x="22" y="142"/>
                </a:cubicBezTo>
                <a:cubicBezTo>
                  <a:pt x="50" y="142"/>
                  <a:pt x="50" y="142"/>
                  <a:pt x="50" y="142"/>
                </a:cubicBezTo>
                <a:cubicBezTo>
                  <a:pt x="50" y="80"/>
                  <a:pt x="50" y="80"/>
                  <a:pt x="50" y="80"/>
                </a:cubicBezTo>
                <a:lnTo>
                  <a:pt x="71" y="80"/>
                </a:lnTo>
                <a:close/>
              </a:path>
            </a:pathLst>
          </a:custGeom>
          <a:solidFill>
            <a:srgbClr val="33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ea typeface="Inter" panose="02000503000000020004" pitchFamily="2" charset="0"/>
              <a:cs typeface="Poppins" panose="00000500000000000000" pitchFamily="2" charset="0"/>
            </a:endParaRPr>
          </a:p>
        </p:txBody>
      </p:sp>
      <p:sp>
        <p:nvSpPr>
          <p:cNvPr id="23" name="Freeform 9">
            <a:extLst>
              <a:ext uri="{FF2B5EF4-FFF2-40B4-BE49-F238E27FC236}">
                <a16:creationId xmlns:a16="http://schemas.microsoft.com/office/drawing/2014/main" id="{A2F5ED5E-C7B9-5989-EE17-D7543929AA82}"/>
              </a:ext>
            </a:extLst>
          </p:cNvPr>
          <p:cNvSpPr>
            <a:spLocks noChangeAspect="1"/>
          </p:cNvSpPr>
          <p:nvPr/>
        </p:nvSpPr>
        <p:spPr bwMode="auto">
          <a:xfrm>
            <a:off x="1580660" y="4726874"/>
            <a:ext cx="201706" cy="172528"/>
          </a:xfrm>
          <a:custGeom>
            <a:avLst/>
            <a:gdLst>
              <a:gd name="T0" fmla="*/ 172 w 173"/>
              <a:gd name="T1" fmla="*/ 17 h 147"/>
              <a:gd name="T2" fmla="*/ 155 w 173"/>
              <a:gd name="T3" fmla="*/ 22 h 147"/>
              <a:gd name="T4" fmla="*/ 163 w 173"/>
              <a:gd name="T5" fmla="*/ 14 h 147"/>
              <a:gd name="T6" fmla="*/ 169 w 173"/>
              <a:gd name="T7" fmla="*/ 4 h 147"/>
              <a:gd name="T8" fmla="*/ 169 w 173"/>
              <a:gd name="T9" fmla="*/ 3 h 147"/>
              <a:gd name="T10" fmla="*/ 168 w 173"/>
              <a:gd name="T11" fmla="*/ 3 h 147"/>
              <a:gd name="T12" fmla="*/ 147 w 173"/>
              <a:gd name="T13" fmla="*/ 11 h 147"/>
              <a:gd name="T14" fmla="*/ 146 w 173"/>
              <a:gd name="T15" fmla="*/ 11 h 147"/>
              <a:gd name="T16" fmla="*/ 144 w 173"/>
              <a:gd name="T17" fmla="*/ 9 h 147"/>
              <a:gd name="T18" fmla="*/ 134 w 173"/>
              <a:gd name="T19" fmla="*/ 3 h 147"/>
              <a:gd name="T20" fmla="*/ 119 w 173"/>
              <a:gd name="T21" fmla="*/ 0 h 147"/>
              <a:gd name="T22" fmla="*/ 104 w 173"/>
              <a:gd name="T23" fmla="*/ 4 h 147"/>
              <a:gd name="T24" fmla="*/ 93 w 173"/>
              <a:gd name="T25" fmla="*/ 14 h 147"/>
              <a:gd name="T26" fmla="*/ 86 w 173"/>
              <a:gd name="T27" fmla="*/ 28 h 147"/>
              <a:gd name="T28" fmla="*/ 85 w 173"/>
              <a:gd name="T29" fmla="*/ 43 h 147"/>
              <a:gd name="T30" fmla="*/ 84 w 173"/>
              <a:gd name="T31" fmla="*/ 44 h 147"/>
              <a:gd name="T32" fmla="*/ 14 w 173"/>
              <a:gd name="T33" fmla="*/ 7 h 147"/>
              <a:gd name="T34" fmla="*/ 12 w 173"/>
              <a:gd name="T35" fmla="*/ 8 h 147"/>
              <a:gd name="T36" fmla="*/ 18 w 173"/>
              <a:gd name="T37" fmla="*/ 50 h 147"/>
              <a:gd name="T38" fmla="*/ 22 w 173"/>
              <a:gd name="T39" fmla="*/ 54 h 147"/>
              <a:gd name="T40" fmla="*/ 8 w 173"/>
              <a:gd name="T41" fmla="*/ 50 h 147"/>
              <a:gd name="T42" fmla="*/ 7 w 173"/>
              <a:gd name="T43" fmla="*/ 51 h 147"/>
              <a:gd name="T44" fmla="*/ 7 w 173"/>
              <a:gd name="T45" fmla="*/ 55 h 147"/>
              <a:gd name="T46" fmla="*/ 30 w 173"/>
              <a:gd name="T47" fmla="*/ 84 h 147"/>
              <a:gd name="T48" fmla="*/ 34 w 173"/>
              <a:gd name="T49" fmla="*/ 85 h 147"/>
              <a:gd name="T50" fmla="*/ 21 w 173"/>
              <a:gd name="T51" fmla="*/ 86 h 147"/>
              <a:gd name="T52" fmla="*/ 20 w 173"/>
              <a:gd name="T53" fmla="*/ 87 h 147"/>
              <a:gd name="T54" fmla="*/ 48 w 173"/>
              <a:gd name="T55" fmla="*/ 110 h 147"/>
              <a:gd name="T56" fmla="*/ 52 w 173"/>
              <a:gd name="T57" fmla="*/ 111 h 147"/>
              <a:gd name="T58" fmla="*/ 52 w 173"/>
              <a:gd name="T59" fmla="*/ 111 h 147"/>
              <a:gd name="T60" fmla="*/ 32 w 173"/>
              <a:gd name="T61" fmla="*/ 121 h 147"/>
              <a:gd name="T62" fmla="*/ 3 w 173"/>
              <a:gd name="T63" fmla="*/ 125 h 147"/>
              <a:gd name="T64" fmla="*/ 1 w 173"/>
              <a:gd name="T65" fmla="*/ 125 h 147"/>
              <a:gd name="T66" fmla="*/ 1 w 173"/>
              <a:gd name="T67" fmla="*/ 126 h 147"/>
              <a:gd name="T68" fmla="*/ 7 w 173"/>
              <a:gd name="T69" fmla="*/ 130 h 147"/>
              <a:gd name="T70" fmla="*/ 27 w 173"/>
              <a:gd name="T71" fmla="*/ 138 h 147"/>
              <a:gd name="T72" fmla="*/ 128 w 173"/>
              <a:gd name="T73" fmla="*/ 114 h 147"/>
              <a:gd name="T74" fmla="*/ 156 w 173"/>
              <a:gd name="T75" fmla="*/ 37 h 147"/>
              <a:gd name="T76" fmla="*/ 158 w 173"/>
              <a:gd name="T77" fmla="*/ 34 h 147"/>
              <a:gd name="T78" fmla="*/ 172 w 173"/>
              <a:gd name="T79" fmla="*/ 20 h 147"/>
              <a:gd name="T80" fmla="*/ 173 w 173"/>
              <a:gd name="T81" fmla="*/ 17 h 147"/>
              <a:gd name="T82" fmla="*/ 173 w 173"/>
              <a:gd name="T83" fmla="*/ 17 h 147"/>
              <a:gd name="T84" fmla="*/ 172 w 173"/>
              <a:gd name="T85"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47">
                <a:moveTo>
                  <a:pt x="172" y="17"/>
                </a:moveTo>
                <a:cubicBezTo>
                  <a:pt x="166" y="20"/>
                  <a:pt x="160" y="21"/>
                  <a:pt x="155" y="22"/>
                </a:cubicBezTo>
                <a:cubicBezTo>
                  <a:pt x="157" y="22"/>
                  <a:pt x="161" y="17"/>
                  <a:pt x="163" y="14"/>
                </a:cubicBezTo>
                <a:cubicBezTo>
                  <a:pt x="166" y="11"/>
                  <a:pt x="168" y="8"/>
                  <a:pt x="169" y="4"/>
                </a:cubicBezTo>
                <a:cubicBezTo>
                  <a:pt x="169" y="4"/>
                  <a:pt x="169" y="3"/>
                  <a:pt x="169" y="3"/>
                </a:cubicBezTo>
                <a:cubicBezTo>
                  <a:pt x="168" y="3"/>
                  <a:pt x="168" y="3"/>
                  <a:pt x="168" y="3"/>
                </a:cubicBezTo>
                <a:cubicBezTo>
                  <a:pt x="161" y="7"/>
                  <a:pt x="155" y="9"/>
                  <a:pt x="147" y="11"/>
                </a:cubicBezTo>
                <a:cubicBezTo>
                  <a:pt x="147" y="11"/>
                  <a:pt x="146" y="11"/>
                  <a:pt x="146" y="11"/>
                </a:cubicBezTo>
                <a:cubicBezTo>
                  <a:pt x="145" y="10"/>
                  <a:pt x="145" y="9"/>
                  <a:pt x="144" y="9"/>
                </a:cubicBezTo>
                <a:cubicBezTo>
                  <a:pt x="141" y="6"/>
                  <a:pt x="138" y="4"/>
                  <a:pt x="134" y="3"/>
                </a:cubicBezTo>
                <a:cubicBezTo>
                  <a:pt x="129" y="1"/>
                  <a:pt x="124" y="0"/>
                  <a:pt x="119" y="0"/>
                </a:cubicBezTo>
                <a:cubicBezTo>
                  <a:pt x="114" y="1"/>
                  <a:pt x="109" y="2"/>
                  <a:pt x="104" y="4"/>
                </a:cubicBezTo>
                <a:cubicBezTo>
                  <a:pt x="100" y="7"/>
                  <a:pt x="96" y="10"/>
                  <a:pt x="93" y="14"/>
                </a:cubicBezTo>
                <a:cubicBezTo>
                  <a:pt x="89" y="18"/>
                  <a:pt x="87" y="23"/>
                  <a:pt x="86" y="28"/>
                </a:cubicBezTo>
                <a:cubicBezTo>
                  <a:pt x="84" y="33"/>
                  <a:pt x="84" y="38"/>
                  <a:pt x="85" y="43"/>
                </a:cubicBezTo>
                <a:cubicBezTo>
                  <a:pt x="85" y="44"/>
                  <a:pt x="85" y="44"/>
                  <a:pt x="84" y="44"/>
                </a:cubicBezTo>
                <a:cubicBezTo>
                  <a:pt x="56" y="39"/>
                  <a:pt x="33" y="29"/>
                  <a:pt x="14" y="7"/>
                </a:cubicBezTo>
                <a:cubicBezTo>
                  <a:pt x="13" y="7"/>
                  <a:pt x="12" y="7"/>
                  <a:pt x="12" y="8"/>
                </a:cubicBezTo>
                <a:cubicBezTo>
                  <a:pt x="3" y="20"/>
                  <a:pt x="7" y="40"/>
                  <a:pt x="18" y="50"/>
                </a:cubicBezTo>
                <a:cubicBezTo>
                  <a:pt x="19" y="51"/>
                  <a:pt x="21" y="53"/>
                  <a:pt x="22" y="54"/>
                </a:cubicBezTo>
                <a:cubicBezTo>
                  <a:pt x="22" y="54"/>
                  <a:pt x="15" y="53"/>
                  <a:pt x="8" y="50"/>
                </a:cubicBezTo>
                <a:cubicBezTo>
                  <a:pt x="8" y="49"/>
                  <a:pt x="7" y="50"/>
                  <a:pt x="7" y="51"/>
                </a:cubicBezTo>
                <a:cubicBezTo>
                  <a:pt x="7" y="52"/>
                  <a:pt x="7" y="53"/>
                  <a:pt x="7" y="55"/>
                </a:cubicBezTo>
                <a:cubicBezTo>
                  <a:pt x="9" y="67"/>
                  <a:pt x="18" y="79"/>
                  <a:pt x="30" y="84"/>
                </a:cubicBezTo>
                <a:cubicBezTo>
                  <a:pt x="31" y="84"/>
                  <a:pt x="33" y="85"/>
                  <a:pt x="34" y="85"/>
                </a:cubicBezTo>
                <a:cubicBezTo>
                  <a:pt x="32" y="86"/>
                  <a:pt x="29" y="86"/>
                  <a:pt x="21" y="86"/>
                </a:cubicBezTo>
                <a:cubicBezTo>
                  <a:pt x="20" y="85"/>
                  <a:pt x="20" y="86"/>
                  <a:pt x="20" y="87"/>
                </a:cubicBezTo>
                <a:cubicBezTo>
                  <a:pt x="26" y="103"/>
                  <a:pt x="39" y="108"/>
                  <a:pt x="48" y="110"/>
                </a:cubicBezTo>
                <a:cubicBezTo>
                  <a:pt x="49" y="111"/>
                  <a:pt x="51" y="111"/>
                  <a:pt x="52" y="111"/>
                </a:cubicBezTo>
                <a:cubicBezTo>
                  <a:pt x="52" y="111"/>
                  <a:pt x="52" y="111"/>
                  <a:pt x="52" y="111"/>
                </a:cubicBezTo>
                <a:cubicBezTo>
                  <a:pt x="49" y="116"/>
                  <a:pt x="38" y="120"/>
                  <a:pt x="32" y="121"/>
                </a:cubicBezTo>
                <a:cubicBezTo>
                  <a:pt x="23" y="125"/>
                  <a:pt x="13" y="126"/>
                  <a:pt x="3" y="125"/>
                </a:cubicBezTo>
                <a:cubicBezTo>
                  <a:pt x="2" y="125"/>
                  <a:pt x="1" y="125"/>
                  <a:pt x="1" y="125"/>
                </a:cubicBezTo>
                <a:cubicBezTo>
                  <a:pt x="0" y="125"/>
                  <a:pt x="1" y="126"/>
                  <a:pt x="1" y="126"/>
                </a:cubicBezTo>
                <a:cubicBezTo>
                  <a:pt x="3" y="127"/>
                  <a:pt x="5" y="129"/>
                  <a:pt x="7" y="130"/>
                </a:cubicBezTo>
                <a:cubicBezTo>
                  <a:pt x="14" y="133"/>
                  <a:pt x="20" y="136"/>
                  <a:pt x="27" y="138"/>
                </a:cubicBezTo>
                <a:cubicBezTo>
                  <a:pt x="62" y="147"/>
                  <a:pt x="102" y="140"/>
                  <a:pt x="128" y="114"/>
                </a:cubicBezTo>
                <a:cubicBezTo>
                  <a:pt x="149" y="93"/>
                  <a:pt x="156" y="65"/>
                  <a:pt x="156" y="37"/>
                </a:cubicBezTo>
                <a:cubicBezTo>
                  <a:pt x="156" y="35"/>
                  <a:pt x="157" y="35"/>
                  <a:pt x="158" y="34"/>
                </a:cubicBezTo>
                <a:cubicBezTo>
                  <a:pt x="163" y="30"/>
                  <a:pt x="168" y="25"/>
                  <a:pt x="172" y="20"/>
                </a:cubicBezTo>
                <a:cubicBezTo>
                  <a:pt x="173" y="19"/>
                  <a:pt x="173" y="18"/>
                  <a:pt x="173" y="17"/>
                </a:cubicBezTo>
                <a:cubicBezTo>
                  <a:pt x="173" y="17"/>
                  <a:pt x="173" y="17"/>
                  <a:pt x="173" y="17"/>
                </a:cubicBezTo>
                <a:cubicBezTo>
                  <a:pt x="173" y="17"/>
                  <a:pt x="173" y="17"/>
                  <a:pt x="172" y="17"/>
                </a:cubicBez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ea typeface="Inter" panose="02000503000000020004" pitchFamily="2" charset="0"/>
              <a:cs typeface="Poppins" panose="00000500000000000000" pitchFamily="2" charset="0"/>
            </a:endParaRPr>
          </a:p>
        </p:txBody>
      </p:sp>
      <p:sp>
        <p:nvSpPr>
          <p:cNvPr id="25" name="Freeform 10">
            <a:extLst>
              <a:ext uri="{FF2B5EF4-FFF2-40B4-BE49-F238E27FC236}">
                <a16:creationId xmlns:a16="http://schemas.microsoft.com/office/drawing/2014/main" id="{DFD9BD7C-5C66-8112-54B9-A95A6C49F53C}"/>
              </a:ext>
            </a:extLst>
          </p:cNvPr>
          <p:cNvSpPr>
            <a:spLocks noChangeAspect="1" noEditPoints="1"/>
          </p:cNvSpPr>
          <p:nvPr/>
        </p:nvSpPr>
        <p:spPr bwMode="auto">
          <a:xfrm>
            <a:off x="1586985" y="5123140"/>
            <a:ext cx="189057" cy="135659"/>
          </a:xfrm>
          <a:custGeom>
            <a:avLst/>
            <a:gdLst>
              <a:gd name="T0" fmla="*/ 143 w 143"/>
              <a:gd name="T1" fmla="*/ 32 h 101"/>
              <a:gd name="T2" fmla="*/ 112 w 143"/>
              <a:gd name="T3" fmla="*/ 0 h 101"/>
              <a:gd name="T4" fmla="*/ 31 w 143"/>
              <a:gd name="T5" fmla="*/ 0 h 101"/>
              <a:gd name="T6" fmla="*/ 0 w 143"/>
              <a:gd name="T7" fmla="*/ 32 h 101"/>
              <a:gd name="T8" fmla="*/ 0 w 143"/>
              <a:gd name="T9" fmla="*/ 69 h 101"/>
              <a:gd name="T10" fmla="*/ 31 w 143"/>
              <a:gd name="T11" fmla="*/ 101 h 101"/>
              <a:gd name="T12" fmla="*/ 112 w 143"/>
              <a:gd name="T13" fmla="*/ 101 h 101"/>
              <a:gd name="T14" fmla="*/ 143 w 143"/>
              <a:gd name="T15" fmla="*/ 69 h 101"/>
              <a:gd name="T16" fmla="*/ 143 w 143"/>
              <a:gd name="T17" fmla="*/ 32 h 101"/>
              <a:gd name="T18" fmla="*/ 96 w 143"/>
              <a:gd name="T19" fmla="*/ 53 h 101"/>
              <a:gd name="T20" fmla="*/ 60 w 143"/>
              <a:gd name="T21" fmla="*/ 71 h 101"/>
              <a:gd name="T22" fmla="*/ 53 w 143"/>
              <a:gd name="T23" fmla="*/ 69 h 101"/>
              <a:gd name="T24" fmla="*/ 53 w 143"/>
              <a:gd name="T25" fmla="*/ 33 h 101"/>
              <a:gd name="T26" fmla="*/ 60 w 143"/>
              <a:gd name="T27" fmla="*/ 31 h 101"/>
              <a:gd name="T28" fmla="*/ 94 w 143"/>
              <a:gd name="T29" fmla="*/ 50 h 101"/>
              <a:gd name="T30" fmla="*/ 96 w 143"/>
              <a:gd name="T31" fmla="*/ 5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01">
                <a:moveTo>
                  <a:pt x="143" y="32"/>
                </a:moveTo>
                <a:cubicBezTo>
                  <a:pt x="143" y="14"/>
                  <a:pt x="129" y="0"/>
                  <a:pt x="112" y="0"/>
                </a:cubicBezTo>
                <a:cubicBezTo>
                  <a:pt x="31" y="0"/>
                  <a:pt x="31" y="0"/>
                  <a:pt x="31" y="0"/>
                </a:cubicBezTo>
                <a:cubicBezTo>
                  <a:pt x="14" y="0"/>
                  <a:pt x="0" y="14"/>
                  <a:pt x="0" y="32"/>
                </a:cubicBezTo>
                <a:cubicBezTo>
                  <a:pt x="0" y="69"/>
                  <a:pt x="0" y="69"/>
                  <a:pt x="0" y="69"/>
                </a:cubicBezTo>
                <a:cubicBezTo>
                  <a:pt x="0" y="87"/>
                  <a:pt x="14" y="101"/>
                  <a:pt x="31" y="101"/>
                </a:cubicBezTo>
                <a:cubicBezTo>
                  <a:pt x="112" y="101"/>
                  <a:pt x="112" y="101"/>
                  <a:pt x="112" y="101"/>
                </a:cubicBezTo>
                <a:cubicBezTo>
                  <a:pt x="129" y="101"/>
                  <a:pt x="143" y="87"/>
                  <a:pt x="143" y="69"/>
                </a:cubicBezTo>
                <a:lnTo>
                  <a:pt x="143" y="32"/>
                </a:lnTo>
                <a:close/>
                <a:moveTo>
                  <a:pt x="96" y="53"/>
                </a:moveTo>
                <a:cubicBezTo>
                  <a:pt x="60" y="71"/>
                  <a:pt x="60" y="71"/>
                  <a:pt x="60" y="71"/>
                </a:cubicBezTo>
                <a:cubicBezTo>
                  <a:pt x="58" y="72"/>
                  <a:pt x="53" y="71"/>
                  <a:pt x="53" y="69"/>
                </a:cubicBezTo>
                <a:cubicBezTo>
                  <a:pt x="53" y="33"/>
                  <a:pt x="53" y="33"/>
                  <a:pt x="53" y="33"/>
                </a:cubicBezTo>
                <a:cubicBezTo>
                  <a:pt x="53" y="31"/>
                  <a:pt x="58" y="30"/>
                  <a:pt x="60" y="31"/>
                </a:cubicBezTo>
                <a:cubicBezTo>
                  <a:pt x="94" y="50"/>
                  <a:pt x="94" y="50"/>
                  <a:pt x="94" y="50"/>
                </a:cubicBezTo>
                <a:cubicBezTo>
                  <a:pt x="96" y="51"/>
                  <a:pt x="97" y="53"/>
                  <a:pt x="96" y="53"/>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Poppins" panose="00000500000000000000" pitchFamily="2" charset="0"/>
              <a:ea typeface="Inter" panose="02000503000000020004" pitchFamily="2" charset="0"/>
              <a:cs typeface="Poppins" panose="00000500000000000000" pitchFamily="2" charset="0"/>
            </a:endParaRPr>
          </a:p>
        </p:txBody>
      </p:sp>
      <p:sp>
        <p:nvSpPr>
          <p:cNvPr id="26" name="Rectangle 25">
            <a:extLst>
              <a:ext uri="{FF2B5EF4-FFF2-40B4-BE49-F238E27FC236}">
                <a16:creationId xmlns:a16="http://schemas.microsoft.com/office/drawing/2014/main" id="{8B25BEE4-96DC-82D4-0038-0998AEF5343D}"/>
              </a:ext>
            </a:extLst>
          </p:cNvPr>
          <p:cNvSpPr/>
          <p:nvPr/>
        </p:nvSpPr>
        <p:spPr>
          <a:xfrm>
            <a:off x="5420332" y="4726874"/>
            <a:ext cx="2354276" cy="847117"/>
          </a:xfrm>
          <a:prstGeom prst="rect">
            <a:avLst/>
          </a:pr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panose="02000503000000020004" pitchFamily="2" charset="0"/>
              <a:ea typeface="Inter" panose="02000503000000020004" pitchFamily="2" charset="0"/>
            </a:endParaRPr>
          </a:p>
        </p:txBody>
      </p:sp>
      <p:sp>
        <p:nvSpPr>
          <p:cNvPr id="27" name="TextBox 26">
            <a:extLst>
              <a:ext uri="{FF2B5EF4-FFF2-40B4-BE49-F238E27FC236}">
                <a16:creationId xmlns:a16="http://schemas.microsoft.com/office/drawing/2014/main" id="{3F0A9CCD-01F6-2DE1-E25F-ED8CCFD46095}"/>
              </a:ext>
            </a:extLst>
          </p:cNvPr>
          <p:cNvSpPr txBox="1"/>
          <p:nvPr/>
        </p:nvSpPr>
        <p:spPr>
          <a:xfrm>
            <a:off x="5571388" y="5011933"/>
            <a:ext cx="2052164" cy="276999"/>
          </a:xfrm>
          <a:prstGeom prst="rect">
            <a:avLst/>
          </a:prstGeom>
          <a:noFill/>
        </p:spPr>
        <p:txBody>
          <a:bodyPr wrap="none" rtlCol="0">
            <a:spAutoFit/>
          </a:bodyPr>
          <a:lstStyle/>
          <a:p>
            <a:pPr algn="ctr"/>
            <a:r>
              <a:rPr lang="en-US" sz="1200" dirty="0">
                <a:solidFill>
                  <a:schemeClr val="bg1"/>
                </a:solidFill>
                <a:latin typeface="Raleway" pitchFamily="2" charset="0"/>
                <a:ea typeface="Inter" panose="02000503000000020004" pitchFamily="2" charset="0"/>
                <a:cs typeface="Poppins" panose="00000500000000000000" pitchFamily="2" charset="0"/>
              </a:rPr>
              <a:t>Linkedin/youwebsite.com</a:t>
            </a:r>
          </a:p>
        </p:txBody>
      </p:sp>
    </p:spTree>
    <p:extLst>
      <p:ext uri="{BB962C8B-B14F-4D97-AF65-F5344CB8AC3E}">
        <p14:creationId xmlns:p14="http://schemas.microsoft.com/office/powerpoint/2010/main" val="279257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68C2-0866-450E-9ACA-14B9ABA0E81D}"/>
              </a:ext>
            </a:extLst>
          </p:cNvPr>
          <p:cNvSpPr>
            <a:spLocks noGrp="1"/>
          </p:cNvSpPr>
          <p:nvPr>
            <p:ph type="title"/>
          </p:nvPr>
        </p:nvSpPr>
        <p:spPr>
          <a:prstGeom prst="rect">
            <a:avLst/>
          </a:prstGeom>
        </p:spPr>
        <p:txBody>
          <a:bodyPr>
            <a:noAutofit/>
          </a:bodyPr>
          <a:lstStyle/>
          <a:p>
            <a:r>
              <a:rPr lang="en-US" sz="3000" dirty="0" err="1">
                <a:solidFill>
                  <a:schemeClr val="tx1"/>
                </a:solidFill>
                <a:latin typeface="Raleway Bold" panose="020B0803030101060003" pitchFamily="34" charset="0"/>
              </a:rPr>
              <a:t>Mes</a:t>
            </a:r>
            <a:r>
              <a:rPr lang="en-US" sz="3000" dirty="0">
                <a:solidFill>
                  <a:schemeClr val="tx1"/>
                </a:solidFill>
                <a:latin typeface="Raleway Bold" panose="020B0803030101060003" pitchFamily="34" charset="0"/>
              </a:rPr>
              <a:t> </a:t>
            </a:r>
            <a:r>
              <a:rPr lang="en-US" sz="3000" dirty="0" err="1">
                <a:solidFill>
                  <a:schemeClr val="tx1"/>
                </a:solidFill>
                <a:latin typeface="Raleway Bold" panose="020B0803030101060003" pitchFamily="34" charset="0"/>
              </a:rPr>
              <a:t>compétences</a:t>
            </a:r>
            <a:endParaRPr lang="en-US" sz="3000" dirty="0">
              <a:solidFill>
                <a:schemeClr val="tx1"/>
              </a:solidFill>
              <a:latin typeface="Raleway Bold" panose="020B0803030101060003" pitchFamily="34" charset="0"/>
            </a:endParaRPr>
          </a:p>
        </p:txBody>
      </p:sp>
      <p:sp>
        <p:nvSpPr>
          <p:cNvPr id="3" name="Footer Placeholder 2">
            <a:extLst>
              <a:ext uri="{FF2B5EF4-FFF2-40B4-BE49-F238E27FC236}">
                <a16:creationId xmlns:a16="http://schemas.microsoft.com/office/drawing/2014/main" id="{48058CC0-AF28-4DBE-966F-10EFE2852937}"/>
              </a:ext>
            </a:extLst>
          </p:cNvPr>
          <p:cNvSpPr>
            <a:spLocks noGrp="1"/>
          </p:cNvSpPr>
          <p:nvPr>
            <p:ph type="ftr" sz="quarter" idx="3"/>
          </p:nvPr>
        </p:nvSpPr>
        <p:spPr>
          <a:prstGeom prst="rect">
            <a:avLst/>
          </a:prstGeom>
        </p:spPr>
        <p:txBody>
          <a:bodyPr/>
          <a:lstStyle/>
          <a:p>
            <a:r>
              <a:rPr lang="en-US" dirty="0">
                <a:latin typeface="Open Sans bold" panose="020B0806030504020204" pitchFamily="34" charset="0"/>
                <a:ea typeface="Open Sans bold" panose="020B0806030504020204" pitchFamily="34" charset="0"/>
                <a:cs typeface="Open Sans bold" panose="020B0806030504020204" pitchFamily="34" charset="0"/>
              </a:rPr>
              <a:t>Business Strategy| </a:t>
            </a:r>
            <a:r>
              <a:rPr lang="en-US" dirty="0">
                <a:solidFill>
                  <a:schemeClr val="accent1"/>
                </a:solidFill>
              </a:rPr>
              <a:t>Presentation</a:t>
            </a:r>
          </a:p>
        </p:txBody>
      </p:sp>
      <p:sp>
        <p:nvSpPr>
          <p:cNvPr id="4" name="Slide Number Placeholder 3">
            <a:extLst>
              <a:ext uri="{FF2B5EF4-FFF2-40B4-BE49-F238E27FC236}">
                <a16:creationId xmlns:a16="http://schemas.microsoft.com/office/drawing/2014/main" id="{489050E9-030F-4CA7-9FCC-65F13A607BC7}"/>
              </a:ext>
            </a:extLst>
          </p:cNvPr>
          <p:cNvSpPr>
            <a:spLocks noGrp="1"/>
          </p:cNvSpPr>
          <p:nvPr>
            <p:ph type="sldNum" sz="quarter" idx="4"/>
          </p:nvPr>
        </p:nvSpPr>
        <p:spPr>
          <a:prstGeom prst="rect">
            <a:avLst/>
          </a:prstGeom>
        </p:spPr>
        <p:txBody>
          <a:bodyPr/>
          <a:lstStyle/>
          <a:p>
            <a:fld id="{58B2BE56-A1DF-44BF-AF31-08C6097C884E}" type="slidenum">
              <a:rPr lang="en-US" smtClean="0"/>
              <a:pPr/>
              <a:t>5</a:t>
            </a:fld>
            <a:endParaRPr lang="en-US" dirty="0"/>
          </a:p>
        </p:txBody>
      </p:sp>
      <p:pic>
        <p:nvPicPr>
          <p:cNvPr id="6" name="Espace réservé pour une image  5" descr="Une image contenant habits, Visage humain, personne, mur&#10;&#10;Description générée automatiquement">
            <a:extLst>
              <a:ext uri="{FF2B5EF4-FFF2-40B4-BE49-F238E27FC236}">
                <a16:creationId xmlns:a16="http://schemas.microsoft.com/office/drawing/2014/main" id="{5CD90206-2DD2-33EE-98C5-146F4EDA708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307" b="3307"/>
          <a:stretch>
            <a:fillRect/>
          </a:stretch>
        </p:blipFill>
        <p:spPr/>
      </p:pic>
      <p:sp>
        <p:nvSpPr>
          <p:cNvPr id="13" name="Rectangle 12">
            <a:extLst>
              <a:ext uri="{FF2B5EF4-FFF2-40B4-BE49-F238E27FC236}">
                <a16:creationId xmlns:a16="http://schemas.microsoft.com/office/drawing/2014/main" id="{2D5333D2-5DCE-4CA5-B51D-066303A78F4D}"/>
              </a:ext>
            </a:extLst>
          </p:cNvPr>
          <p:cNvSpPr/>
          <p:nvPr/>
        </p:nvSpPr>
        <p:spPr>
          <a:xfrm>
            <a:off x="447675" y="898039"/>
            <a:ext cx="11292840" cy="369332"/>
          </a:xfrm>
          <a:prstGeom prst="rect">
            <a:avLst/>
          </a:prstGeom>
        </p:spPr>
        <p:txBody>
          <a:bodyPr wrap="square">
            <a:spAutoFit/>
          </a:bodyPr>
          <a:lstStyle/>
          <a:p>
            <a:r>
              <a:rPr lang="en-US"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INGENIEUR DE PRODUCTION APPLICATIVE</a:t>
            </a:r>
          </a:p>
        </p:txBody>
      </p:sp>
      <p:sp>
        <p:nvSpPr>
          <p:cNvPr id="19" name="TextBox 18">
            <a:extLst>
              <a:ext uri="{FF2B5EF4-FFF2-40B4-BE49-F238E27FC236}">
                <a16:creationId xmlns:a16="http://schemas.microsoft.com/office/drawing/2014/main" id="{4572CF51-856F-4F8C-8A64-1E54D1665B67}"/>
              </a:ext>
            </a:extLst>
          </p:cNvPr>
          <p:cNvSpPr txBox="1"/>
          <p:nvPr/>
        </p:nvSpPr>
        <p:spPr>
          <a:xfrm>
            <a:off x="736915" y="1667382"/>
            <a:ext cx="2864227" cy="369332"/>
          </a:xfrm>
          <a:prstGeom prst="rect">
            <a:avLst/>
          </a:prstGeom>
          <a:noFill/>
        </p:spPr>
        <p:txBody>
          <a:bodyPr wrap="square" rtlCol="0">
            <a:spAutoFit/>
          </a:bodyPr>
          <a:lstStyle/>
          <a:p>
            <a:r>
              <a:rPr lang="en-US" b="0" i="0" dirty="0">
                <a:effectLst/>
                <a:latin typeface="Raleway Bold" panose="020B0803030101060003" pitchFamily="34" charset="0"/>
                <a:ea typeface="Open Sans bold" panose="020B0806030504020204" pitchFamily="34" charset="0"/>
                <a:cs typeface="Open Sans bold" panose="020B0806030504020204" pitchFamily="34" charset="0"/>
              </a:rPr>
              <a:t>Formation</a:t>
            </a:r>
            <a:endParaRPr lang="en-US"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24" name="TextBox 23">
            <a:extLst>
              <a:ext uri="{FF2B5EF4-FFF2-40B4-BE49-F238E27FC236}">
                <a16:creationId xmlns:a16="http://schemas.microsoft.com/office/drawing/2014/main" id="{B5681991-6802-497B-87AE-EBE0F236986C}"/>
              </a:ext>
            </a:extLst>
          </p:cNvPr>
          <p:cNvSpPr txBox="1"/>
          <p:nvPr/>
        </p:nvSpPr>
        <p:spPr>
          <a:xfrm>
            <a:off x="736915" y="1974477"/>
            <a:ext cx="2864227" cy="324448"/>
          </a:xfrm>
          <a:prstGeom prst="rect">
            <a:avLst/>
          </a:prstGeom>
          <a:noFill/>
        </p:spPr>
        <p:txBody>
          <a:bodyPr wrap="square" rtlCol="0">
            <a:spAutoFit/>
          </a:bodyPr>
          <a:lstStyle/>
          <a:p>
            <a:pPr algn="just">
              <a:lnSpc>
                <a:spcPts val="2000"/>
              </a:lnSpc>
            </a:pPr>
            <a:r>
              <a:rPr lang="en-US" sz="1200" dirty="0" err="1">
                <a:latin typeface="Open Sans" panose="020B0606030504020204" pitchFamily="34" charset="0"/>
                <a:ea typeface="Open Sans" panose="020B0606030504020204" pitchFamily="34" charset="0"/>
                <a:cs typeface="Open Sans" panose="020B0606030504020204" pitchFamily="34" charset="0"/>
              </a:rPr>
              <a:t>Licence</a:t>
            </a:r>
            <a:r>
              <a:rPr lang="en-US" sz="1200" dirty="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ingénierie</a:t>
            </a:r>
            <a:r>
              <a:rPr lang="en-US" sz="1200" dirty="0">
                <a:latin typeface="Open Sans" panose="020B0606030504020204" pitchFamily="34" charset="0"/>
                <a:ea typeface="Open Sans" panose="020B0606030504020204" pitchFamily="34" charset="0"/>
                <a:cs typeface="Open Sans" panose="020B0606030504020204" pitchFamily="34" charset="0"/>
              </a:rPr>
              <a:t> numérique</a:t>
            </a:r>
          </a:p>
        </p:txBody>
      </p:sp>
      <p:cxnSp>
        <p:nvCxnSpPr>
          <p:cNvPr id="21" name="Straight Connector 20">
            <a:extLst>
              <a:ext uri="{FF2B5EF4-FFF2-40B4-BE49-F238E27FC236}">
                <a16:creationId xmlns:a16="http://schemas.microsoft.com/office/drawing/2014/main" id="{7A81319B-8884-4138-BABB-3474619F66A1}"/>
              </a:ext>
            </a:extLst>
          </p:cNvPr>
          <p:cNvCxnSpPr>
            <a:cxnSpLocks/>
          </p:cNvCxnSpPr>
          <p:nvPr/>
        </p:nvCxnSpPr>
        <p:spPr>
          <a:xfrm>
            <a:off x="826713" y="2654176"/>
            <a:ext cx="361872" cy="0"/>
          </a:xfrm>
          <a:prstGeom prst="line">
            <a:avLst/>
          </a:prstGeom>
          <a:ln w="3810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9ED315C-51C3-4987-AE2A-55A8B7DD9223}"/>
              </a:ext>
            </a:extLst>
          </p:cNvPr>
          <p:cNvSpPr txBox="1"/>
          <p:nvPr/>
        </p:nvSpPr>
        <p:spPr>
          <a:xfrm>
            <a:off x="8285566" y="1636756"/>
            <a:ext cx="3200400" cy="337721"/>
          </a:xfrm>
          <a:prstGeom prst="rect">
            <a:avLst/>
          </a:prstGeom>
          <a:noFill/>
        </p:spPr>
        <p:txBody>
          <a:bodyPr wrap="square" rtlCol="0">
            <a:spAutoFit/>
          </a:bodyPr>
          <a:lstStyle/>
          <a:p>
            <a:r>
              <a:rPr lang="en-US" sz="1600" b="0" i="0" dirty="0">
                <a:solidFill>
                  <a:schemeClr val="accent1"/>
                </a:solidFill>
                <a:effectLst/>
                <a:latin typeface="Raleway Bold" panose="020B0803030101060003" pitchFamily="34" charset="0"/>
                <a:ea typeface="Open Sans bold" panose="020B0806030504020204" pitchFamily="34" charset="0"/>
                <a:cs typeface="Open Sans bold" panose="020B0806030504020204" pitchFamily="34" charset="0"/>
              </a:rPr>
              <a:t>Vision</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7" name="TextBox 36">
            <a:extLst>
              <a:ext uri="{FF2B5EF4-FFF2-40B4-BE49-F238E27FC236}">
                <a16:creationId xmlns:a16="http://schemas.microsoft.com/office/drawing/2014/main" id="{1A851292-86CF-462E-922A-5C59DC33674C}"/>
              </a:ext>
            </a:extLst>
          </p:cNvPr>
          <p:cNvSpPr txBox="1"/>
          <p:nvPr/>
        </p:nvSpPr>
        <p:spPr>
          <a:xfrm>
            <a:off x="8285566" y="1938935"/>
            <a:ext cx="3200400" cy="529376"/>
          </a:xfrm>
          <a:prstGeom prst="rect">
            <a:avLst/>
          </a:prstGeom>
          <a:noFill/>
        </p:spPr>
        <p:txBody>
          <a:bodyPr wrap="square" rtlCol="0">
            <a:spAutoFit/>
          </a:bodyPr>
          <a:lstStyle/>
          <a:p>
            <a:pPr>
              <a:lnSpc>
                <a:spcPts val="1800"/>
              </a:lnSpc>
            </a:pPr>
            <a:r>
              <a:rPr lang="en-US" sz="1000" dirty="0" err="1">
                <a:latin typeface="Open Sans" panose="020B0606030504020204" pitchFamily="34" charset="0"/>
                <a:ea typeface="Open Sans" panose="020B0606030504020204" pitchFamily="34" charset="0"/>
                <a:cs typeface="Open Sans" panose="020B0606030504020204" pitchFamily="34" charset="0"/>
              </a:rPr>
              <a:t>L’entrepreunariat</a:t>
            </a:r>
            <a:r>
              <a:rPr lang="en-US" sz="1000" dirty="0">
                <a:latin typeface="Open Sans" panose="020B0606030504020204" pitchFamily="34" charset="0"/>
                <a:ea typeface="Open Sans" panose="020B0606030504020204" pitchFamily="34" charset="0"/>
                <a:cs typeface="Open Sans" panose="020B0606030504020204" pitchFamily="34" charset="0"/>
              </a:rPr>
              <a:t> pour developer </a:t>
            </a:r>
            <a:r>
              <a:rPr lang="en-US" sz="1000" dirty="0" err="1">
                <a:latin typeface="Open Sans" panose="020B0606030504020204" pitchFamily="34" charset="0"/>
                <a:ea typeface="Open Sans" panose="020B0606030504020204" pitchFamily="34" charset="0"/>
                <a:cs typeface="Open Sans" panose="020B0606030504020204" pitchFamily="34" charset="0"/>
              </a:rPr>
              <a:t>ses</a:t>
            </a: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compétences</a:t>
            </a:r>
            <a:r>
              <a:rPr lang="en-US" sz="1000" dirty="0">
                <a:latin typeface="Open Sans" panose="020B0606030504020204" pitchFamily="34" charset="0"/>
                <a:ea typeface="Open Sans" panose="020B0606030504020204" pitchFamily="34" charset="0"/>
                <a:cs typeface="Open Sans" panose="020B0606030504020204" pitchFamily="34" charset="0"/>
              </a:rPr>
              <a:t> </a:t>
            </a:r>
            <a:r>
              <a:rPr lang="en-US" sz="1000" dirty="0" err="1">
                <a:latin typeface="Open Sans" panose="020B0606030504020204" pitchFamily="34" charset="0"/>
                <a:ea typeface="Open Sans" panose="020B0606030504020204" pitchFamily="34" charset="0"/>
                <a:cs typeface="Open Sans" panose="020B0606030504020204" pitchFamily="34" charset="0"/>
              </a:rPr>
              <a:t>personnelles</a:t>
            </a:r>
            <a:r>
              <a:rPr lang="en-US" sz="1000" dirty="0">
                <a:latin typeface="Open Sans" panose="020B0606030504020204" pitchFamily="34" charset="0"/>
                <a:ea typeface="Open Sans" panose="020B0606030504020204" pitchFamily="34" charset="0"/>
                <a:cs typeface="Open Sans" panose="020B0606030504020204" pitchFamily="34" charset="0"/>
              </a:rPr>
              <a:t> et </a:t>
            </a:r>
            <a:r>
              <a:rPr lang="en-US" sz="1000" dirty="0" err="1">
                <a:latin typeface="Open Sans" panose="020B0606030504020204" pitchFamily="34" charset="0"/>
                <a:ea typeface="Open Sans" panose="020B0606030504020204" pitchFamily="34" charset="0"/>
                <a:cs typeface="Open Sans" panose="020B0606030504020204" pitchFamily="34" charset="0"/>
              </a:rPr>
              <a:t>proféssionnele</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Oval 45">
            <a:extLst>
              <a:ext uri="{FF2B5EF4-FFF2-40B4-BE49-F238E27FC236}">
                <a16:creationId xmlns:a16="http://schemas.microsoft.com/office/drawing/2014/main" id="{4F1C7338-28FE-4EBA-B53E-DB745C6A231B}"/>
              </a:ext>
            </a:extLst>
          </p:cNvPr>
          <p:cNvSpPr/>
          <p:nvPr/>
        </p:nvSpPr>
        <p:spPr>
          <a:xfrm>
            <a:off x="7267905" y="1651962"/>
            <a:ext cx="801142" cy="801142"/>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7">
            <a:extLst>
              <a:ext uri="{FF2B5EF4-FFF2-40B4-BE49-F238E27FC236}">
                <a16:creationId xmlns:a16="http://schemas.microsoft.com/office/drawing/2014/main" id="{7156208D-8EBD-4C5C-A682-E982F88157A0}"/>
              </a:ext>
            </a:extLst>
          </p:cNvPr>
          <p:cNvSpPr>
            <a:spLocks noEditPoints="1"/>
          </p:cNvSpPr>
          <p:nvPr/>
        </p:nvSpPr>
        <p:spPr bwMode="auto">
          <a:xfrm>
            <a:off x="7482536" y="1899132"/>
            <a:ext cx="371881" cy="306803"/>
          </a:xfrm>
          <a:custGeom>
            <a:avLst/>
            <a:gdLst>
              <a:gd name="T0" fmla="*/ 0 w 160"/>
              <a:gd name="T1" fmla="*/ 80 h 132"/>
              <a:gd name="T2" fmla="*/ 160 w 160"/>
              <a:gd name="T3" fmla="*/ 80 h 132"/>
              <a:gd name="T4" fmla="*/ 80 w 160"/>
              <a:gd name="T5" fmla="*/ 121 h 132"/>
              <a:gd name="T6" fmla="*/ 80 w 160"/>
              <a:gd name="T7" fmla="*/ 39 h 132"/>
              <a:gd name="T8" fmla="*/ 80 w 160"/>
              <a:gd name="T9" fmla="*/ 121 h 132"/>
              <a:gd name="T10" fmla="*/ 56 w 160"/>
              <a:gd name="T11" fmla="*/ 80 h 132"/>
              <a:gd name="T12" fmla="*/ 104 w 160"/>
              <a:gd name="T13" fmla="*/ 80 h 132"/>
              <a:gd name="T14" fmla="*/ 80 w 160"/>
              <a:gd name="T15" fmla="*/ 101 h 132"/>
              <a:gd name="T16" fmla="*/ 80 w 160"/>
              <a:gd name="T17" fmla="*/ 62 h 132"/>
              <a:gd name="T18" fmla="*/ 80 w 160"/>
              <a:gd name="T19" fmla="*/ 101 h 132"/>
              <a:gd name="T20" fmla="*/ 73 w 160"/>
              <a:gd name="T21" fmla="*/ 75 h 132"/>
              <a:gd name="T22" fmla="*/ 75 w 160"/>
              <a:gd name="T23" fmla="*/ 69 h 132"/>
              <a:gd name="T24" fmla="*/ 69 w 160"/>
              <a:gd name="T25" fmla="*/ 71 h 132"/>
              <a:gd name="T26" fmla="*/ 71 w 160"/>
              <a:gd name="T27" fmla="*/ 75 h 132"/>
              <a:gd name="T28" fmla="*/ 69 w 160"/>
              <a:gd name="T29" fmla="*/ 80 h 132"/>
              <a:gd name="T30" fmla="*/ 65 w 160"/>
              <a:gd name="T31" fmla="*/ 80 h 132"/>
              <a:gd name="T32" fmla="*/ 82 w 160"/>
              <a:gd name="T33" fmla="*/ 93 h 132"/>
              <a:gd name="T34" fmla="*/ 80 w 160"/>
              <a:gd name="T35" fmla="*/ 24 h 132"/>
              <a:gd name="T36" fmla="*/ 84 w 160"/>
              <a:gd name="T37" fmla="*/ 4 h 132"/>
              <a:gd name="T38" fmla="*/ 75 w 160"/>
              <a:gd name="T39" fmla="*/ 4 h 132"/>
              <a:gd name="T40" fmla="*/ 80 w 160"/>
              <a:gd name="T41" fmla="*/ 24 h 132"/>
              <a:gd name="T42" fmla="*/ 52 w 160"/>
              <a:gd name="T43" fmla="*/ 26 h 132"/>
              <a:gd name="T44" fmla="*/ 56 w 160"/>
              <a:gd name="T45" fmla="*/ 19 h 132"/>
              <a:gd name="T46" fmla="*/ 47 w 160"/>
              <a:gd name="T47" fmla="*/ 8 h 132"/>
              <a:gd name="T48" fmla="*/ 49 w 160"/>
              <a:gd name="T49" fmla="*/ 23 h 132"/>
              <a:gd name="T50" fmla="*/ 21 w 160"/>
              <a:gd name="T51" fmla="*/ 36 h 132"/>
              <a:gd name="T52" fmla="*/ 28 w 160"/>
              <a:gd name="T53" fmla="*/ 36 h 132"/>
              <a:gd name="T54" fmla="*/ 23 w 160"/>
              <a:gd name="T55" fmla="*/ 21 h 132"/>
              <a:gd name="T56" fmla="*/ 15 w 160"/>
              <a:gd name="T57" fmla="*/ 28 h 132"/>
              <a:gd name="T58" fmla="*/ 21 w 160"/>
              <a:gd name="T59" fmla="*/ 36 h 132"/>
              <a:gd name="T60" fmla="*/ 104 w 160"/>
              <a:gd name="T61" fmla="*/ 26 h 132"/>
              <a:gd name="T62" fmla="*/ 114 w 160"/>
              <a:gd name="T63" fmla="*/ 13 h 132"/>
              <a:gd name="T64" fmla="*/ 104 w 160"/>
              <a:gd name="T65" fmla="*/ 10 h 132"/>
              <a:gd name="T66" fmla="*/ 103 w 160"/>
              <a:gd name="T67" fmla="*/ 24 h 132"/>
              <a:gd name="T68" fmla="*/ 136 w 160"/>
              <a:gd name="T69" fmla="*/ 36 h 132"/>
              <a:gd name="T70" fmla="*/ 142 w 160"/>
              <a:gd name="T71" fmla="*/ 21 h 132"/>
              <a:gd name="T72" fmla="*/ 129 w 160"/>
              <a:gd name="T73" fmla="*/ 28 h 132"/>
              <a:gd name="T74" fmla="*/ 132 w 160"/>
              <a:gd name="T75" fmla="*/ 3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32">
                <a:moveTo>
                  <a:pt x="80" y="28"/>
                </a:moveTo>
                <a:cubicBezTo>
                  <a:pt x="52" y="28"/>
                  <a:pt x="0" y="50"/>
                  <a:pt x="0" y="80"/>
                </a:cubicBezTo>
                <a:cubicBezTo>
                  <a:pt x="0" y="110"/>
                  <a:pt x="52" y="132"/>
                  <a:pt x="80" y="132"/>
                </a:cubicBezTo>
                <a:cubicBezTo>
                  <a:pt x="108" y="132"/>
                  <a:pt x="160" y="110"/>
                  <a:pt x="160" y="80"/>
                </a:cubicBezTo>
                <a:cubicBezTo>
                  <a:pt x="160" y="50"/>
                  <a:pt x="108" y="28"/>
                  <a:pt x="80" y="28"/>
                </a:cubicBezTo>
                <a:close/>
                <a:moveTo>
                  <a:pt x="80" y="121"/>
                </a:moveTo>
                <a:cubicBezTo>
                  <a:pt x="54" y="121"/>
                  <a:pt x="11" y="102"/>
                  <a:pt x="11" y="80"/>
                </a:cubicBezTo>
                <a:cubicBezTo>
                  <a:pt x="11" y="60"/>
                  <a:pt x="54" y="39"/>
                  <a:pt x="80" y="39"/>
                </a:cubicBezTo>
                <a:cubicBezTo>
                  <a:pt x="106" y="39"/>
                  <a:pt x="149" y="60"/>
                  <a:pt x="149" y="80"/>
                </a:cubicBezTo>
                <a:cubicBezTo>
                  <a:pt x="149" y="102"/>
                  <a:pt x="106" y="121"/>
                  <a:pt x="80" y="121"/>
                </a:cubicBezTo>
                <a:close/>
                <a:moveTo>
                  <a:pt x="80" y="56"/>
                </a:moveTo>
                <a:cubicBezTo>
                  <a:pt x="67" y="56"/>
                  <a:pt x="56" y="67"/>
                  <a:pt x="56" y="80"/>
                </a:cubicBezTo>
                <a:cubicBezTo>
                  <a:pt x="56" y="95"/>
                  <a:pt x="67" y="106"/>
                  <a:pt x="80" y="106"/>
                </a:cubicBezTo>
                <a:cubicBezTo>
                  <a:pt x="93" y="106"/>
                  <a:pt x="104" y="95"/>
                  <a:pt x="104" y="80"/>
                </a:cubicBezTo>
                <a:cubicBezTo>
                  <a:pt x="104" y="67"/>
                  <a:pt x="93" y="56"/>
                  <a:pt x="80" y="56"/>
                </a:cubicBezTo>
                <a:close/>
                <a:moveTo>
                  <a:pt x="80" y="101"/>
                </a:moveTo>
                <a:cubicBezTo>
                  <a:pt x="69" y="101"/>
                  <a:pt x="60" y="91"/>
                  <a:pt x="60" y="80"/>
                </a:cubicBezTo>
                <a:cubicBezTo>
                  <a:pt x="60" y="69"/>
                  <a:pt x="69" y="62"/>
                  <a:pt x="80" y="62"/>
                </a:cubicBezTo>
                <a:cubicBezTo>
                  <a:pt x="91" y="62"/>
                  <a:pt x="101" y="69"/>
                  <a:pt x="101" y="80"/>
                </a:cubicBezTo>
                <a:cubicBezTo>
                  <a:pt x="101" y="91"/>
                  <a:pt x="91" y="101"/>
                  <a:pt x="80" y="101"/>
                </a:cubicBezTo>
                <a:close/>
                <a:moveTo>
                  <a:pt x="71" y="75"/>
                </a:moveTo>
                <a:cubicBezTo>
                  <a:pt x="73" y="75"/>
                  <a:pt x="73" y="75"/>
                  <a:pt x="73" y="75"/>
                </a:cubicBezTo>
                <a:cubicBezTo>
                  <a:pt x="73" y="73"/>
                  <a:pt x="73" y="73"/>
                  <a:pt x="73" y="73"/>
                </a:cubicBezTo>
                <a:cubicBezTo>
                  <a:pt x="75" y="73"/>
                  <a:pt x="75" y="71"/>
                  <a:pt x="75" y="69"/>
                </a:cubicBezTo>
                <a:cubicBezTo>
                  <a:pt x="73" y="69"/>
                  <a:pt x="71" y="69"/>
                  <a:pt x="71" y="69"/>
                </a:cubicBezTo>
                <a:cubicBezTo>
                  <a:pt x="69" y="69"/>
                  <a:pt x="69" y="71"/>
                  <a:pt x="69" y="71"/>
                </a:cubicBezTo>
                <a:cubicBezTo>
                  <a:pt x="67" y="71"/>
                  <a:pt x="69" y="73"/>
                  <a:pt x="69" y="75"/>
                </a:cubicBezTo>
                <a:cubicBezTo>
                  <a:pt x="71" y="75"/>
                  <a:pt x="71" y="75"/>
                  <a:pt x="71" y="75"/>
                </a:cubicBezTo>
                <a:close/>
                <a:moveTo>
                  <a:pt x="80" y="91"/>
                </a:moveTo>
                <a:cubicBezTo>
                  <a:pt x="75" y="91"/>
                  <a:pt x="69" y="86"/>
                  <a:pt x="69" y="80"/>
                </a:cubicBezTo>
                <a:cubicBezTo>
                  <a:pt x="69" y="80"/>
                  <a:pt x="69" y="78"/>
                  <a:pt x="67" y="78"/>
                </a:cubicBezTo>
                <a:cubicBezTo>
                  <a:pt x="65" y="78"/>
                  <a:pt x="65" y="80"/>
                  <a:pt x="65" y="80"/>
                </a:cubicBezTo>
                <a:cubicBezTo>
                  <a:pt x="65" y="89"/>
                  <a:pt x="71" y="95"/>
                  <a:pt x="80" y="95"/>
                </a:cubicBezTo>
                <a:cubicBezTo>
                  <a:pt x="82" y="95"/>
                  <a:pt x="82" y="95"/>
                  <a:pt x="82" y="93"/>
                </a:cubicBezTo>
                <a:cubicBezTo>
                  <a:pt x="82" y="91"/>
                  <a:pt x="82" y="91"/>
                  <a:pt x="80" y="91"/>
                </a:cubicBezTo>
                <a:close/>
                <a:moveTo>
                  <a:pt x="80" y="24"/>
                </a:moveTo>
                <a:cubicBezTo>
                  <a:pt x="82" y="24"/>
                  <a:pt x="84" y="21"/>
                  <a:pt x="84" y="19"/>
                </a:cubicBezTo>
                <a:cubicBezTo>
                  <a:pt x="84" y="4"/>
                  <a:pt x="84" y="4"/>
                  <a:pt x="84" y="4"/>
                </a:cubicBezTo>
                <a:cubicBezTo>
                  <a:pt x="84" y="2"/>
                  <a:pt x="82" y="0"/>
                  <a:pt x="80" y="0"/>
                </a:cubicBezTo>
                <a:cubicBezTo>
                  <a:pt x="77" y="0"/>
                  <a:pt x="75" y="2"/>
                  <a:pt x="75" y="4"/>
                </a:cubicBezTo>
                <a:cubicBezTo>
                  <a:pt x="75" y="19"/>
                  <a:pt x="75" y="19"/>
                  <a:pt x="75" y="19"/>
                </a:cubicBezTo>
                <a:cubicBezTo>
                  <a:pt x="75" y="21"/>
                  <a:pt x="77" y="24"/>
                  <a:pt x="80" y="24"/>
                </a:cubicBezTo>
                <a:close/>
                <a:moveTo>
                  <a:pt x="49" y="23"/>
                </a:moveTo>
                <a:cubicBezTo>
                  <a:pt x="49" y="24"/>
                  <a:pt x="51" y="26"/>
                  <a:pt x="52" y="26"/>
                </a:cubicBezTo>
                <a:cubicBezTo>
                  <a:pt x="54" y="24"/>
                  <a:pt x="54" y="24"/>
                  <a:pt x="54" y="24"/>
                </a:cubicBezTo>
                <a:cubicBezTo>
                  <a:pt x="58" y="24"/>
                  <a:pt x="58" y="21"/>
                  <a:pt x="56" y="19"/>
                </a:cubicBezTo>
                <a:cubicBezTo>
                  <a:pt x="52" y="10"/>
                  <a:pt x="52" y="10"/>
                  <a:pt x="52" y="10"/>
                </a:cubicBezTo>
                <a:cubicBezTo>
                  <a:pt x="51" y="8"/>
                  <a:pt x="49" y="6"/>
                  <a:pt x="47" y="8"/>
                </a:cubicBezTo>
                <a:cubicBezTo>
                  <a:pt x="43" y="10"/>
                  <a:pt x="43" y="12"/>
                  <a:pt x="43" y="13"/>
                </a:cubicBezTo>
                <a:cubicBezTo>
                  <a:pt x="49" y="23"/>
                  <a:pt x="49" y="23"/>
                  <a:pt x="49" y="23"/>
                </a:cubicBezTo>
                <a:cubicBezTo>
                  <a:pt x="49" y="23"/>
                  <a:pt x="49" y="23"/>
                  <a:pt x="49" y="23"/>
                </a:cubicBezTo>
                <a:close/>
                <a:moveTo>
                  <a:pt x="21" y="36"/>
                </a:moveTo>
                <a:cubicBezTo>
                  <a:pt x="23" y="36"/>
                  <a:pt x="24" y="36"/>
                  <a:pt x="24" y="36"/>
                </a:cubicBezTo>
                <a:cubicBezTo>
                  <a:pt x="26" y="36"/>
                  <a:pt x="28" y="36"/>
                  <a:pt x="28" y="36"/>
                </a:cubicBezTo>
                <a:cubicBezTo>
                  <a:pt x="30" y="34"/>
                  <a:pt x="30" y="30"/>
                  <a:pt x="28" y="28"/>
                </a:cubicBezTo>
                <a:cubicBezTo>
                  <a:pt x="23" y="21"/>
                  <a:pt x="23" y="21"/>
                  <a:pt x="23" y="21"/>
                </a:cubicBezTo>
                <a:cubicBezTo>
                  <a:pt x="21" y="19"/>
                  <a:pt x="17" y="19"/>
                  <a:pt x="15" y="21"/>
                </a:cubicBezTo>
                <a:cubicBezTo>
                  <a:pt x="13" y="23"/>
                  <a:pt x="13" y="26"/>
                  <a:pt x="15" y="28"/>
                </a:cubicBezTo>
                <a:cubicBezTo>
                  <a:pt x="21" y="36"/>
                  <a:pt x="21" y="36"/>
                  <a:pt x="21" y="36"/>
                </a:cubicBezTo>
                <a:cubicBezTo>
                  <a:pt x="21" y="36"/>
                  <a:pt x="21" y="36"/>
                  <a:pt x="21" y="36"/>
                </a:cubicBezTo>
                <a:close/>
                <a:moveTo>
                  <a:pt x="103" y="24"/>
                </a:moveTo>
                <a:cubicBezTo>
                  <a:pt x="104" y="24"/>
                  <a:pt x="104" y="26"/>
                  <a:pt x="104" y="26"/>
                </a:cubicBezTo>
                <a:cubicBezTo>
                  <a:pt x="106" y="26"/>
                  <a:pt x="108" y="24"/>
                  <a:pt x="110" y="23"/>
                </a:cubicBezTo>
                <a:cubicBezTo>
                  <a:pt x="114" y="13"/>
                  <a:pt x="114" y="13"/>
                  <a:pt x="114" y="13"/>
                </a:cubicBezTo>
                <a:cubicBezTo>
                  <a:pt x="116" y="12"/>
                  <a:pt x="114" y="10"/>
                  <a:pt x="112" y="8"/>
                </a:cubicBezTo>
                <a:cubicBezTo>
                  <a:pt x="110" y="6"/>
                  <a:pt x="106" y="8"/>
                  <a:pt x="104" y="10"/>
                </a:cubicBezTo>
                <a:cubicBezTo>
                  <a:pt x="101" y="19"/>
                  <a:pt x="101" y="19"/>
                  <a:pt x="101" y="19"/>
                </a:cubicBezTo>
                <a:cubicBezTo>
                  <a:pt x="99" y="21"/>
                  <a:pt x="101" y="24"/>
                  <a:pt x="103" y="24"/>
                </a:cubicBezTo>
                <a:close/>
                <a:moveTo>
                  <a:pt x="132" y="36"/>
                </a:moveTo>
                <a:cubicBezTo>
                  <a:pt x="134" y="36"/>
                  <a:pt x="134" y="36"/>
                  <a:pt x="136" y="36"/>
                </a:cubicBezTo>
                <a:cubicBezTo>
                  <a:pt x="142" y="28"/>
                  <a:pt x="142" y="28"/>
                  <a:pt x="142" y="28"/>
                </a:cubicBezTo>
                <a:cubicBezTo>
                  <a:pt x="144" y="26"/>
                  <a:pt x="144" y="23"/>
                  <a:pt x="142" y="21"/>
                </a:cubicBezTo>
                <a:cubicBezTo>
                  <a:pt x="140" y="19"/>
                  <a:pt x="136" y="19"/>
                  <a:pt x="136" y="21"/>
                </a:cubicBezTo>
                <a:cubicBezTo>
                  <a:pt x="129" y="28"/>
                  <a:pt x="129" y="28"/>
                  <a:pt x="129" y="28"/>
                </a:cubicBezTo>
                <a:cubicBezTo>
                  <a:pt x="127" y="30"/>
                  <a:pt x="127" y="34"/>
                  <a:pt x="129" y="36"/>
                </a:cubicBezTo>
                <a:cubicBezTo>
                  <a:pt x="131" y="36"/>
                  <a:pt x="132" y="36"/>
                  <a:pt x="132" y="3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0D9ED1A0-18C3-4F44-AD61-86F7DF174D47}"/>
              </a:ext>
            </a:extLst>
          </p:cNvPr>
          <p:cNvSpPr/>
          <p:nvPr/>
        </p:nvSpPr>
        <p:spPr>
          <a:xfrm>
            <a:off x="7267905" y="3855412"/>
            <a:ext cx="801142" cy="801142"/>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103">
            <a:extLst>
              <a:ext uri="{FF2B5EF4-FFF2-40B4-BE49-F238E27FC236}">
                <a16:creationId xmlns:a16="http://schemas.microsoft.com/office/drawing/2014/main" id="{2B76F193-37CE-4FCD-A9FF-E28DA2729EA9}"/>
              </a:ext>
            </a:extLst>
          </p:cNvPr>
          <p:cNvSpPr>
            <a:spLocks noEditPoints="1"/>
          </p:cNvSpPr>
          <p:nvPr/>
        </p:nvSpPr>
        <p:spPr bwMode="auto">
          <a:xfrm>
            <a:off x="7481373" y="4070043"/>
            <a:ext cx="374207" cy="371881"/>
          </a:xfrm>
          <a:custGeom>
            <a:avLst/>
            <a:gdLst>
              <a:gd name="T0" fmla="*/ 84 w 161"/>
              <a:gd name="T1" fmla="*/ 70 h 160"/>
              <a:gd name="T2" fmla="*/ 70 w 161"/>
              <a:gd name="T3" fmla="*/ 66 h 160"/>
              <a:gd name="T4" fmla="*/ 70 w 161"/>
              <a:gd name="T5" fmla="*/ 85 h 160"/>
              <a:gd name="T6" fmla="*/ 71 w 161"/>
              <a:gd name="T7" fmla="*/ 57 h 160"/>
              <a:gd name="T8" fmla="*/ 109 w 161"/>
              <a:gd name="T9" fmla="*/ 70 h 160"/>
              <a:gd name="T10" fmla="*/ 95 w 161"/>
              <a:gd name="T11" fmla="*/ 73 h 160"/>
              <a:gd name="T12" fmla="*/ 70 w 161"/>
              <a:gd name="T13" fmla="*/ 48 h 160"/>
              <a:gd name="T14" fmla="*/ 54 w 161"/>
              <a:gd name="T15" fmla="*/ 88 h 160"/>
              <a:gd name="T16" fmla="*/ 73 w 161"/>
              <a:gd name="T17" fmla="*/ 94 h 160"/>
              <a:gd name="T18" fmla="*/ 71 w 161"/>
              <a:gd name="T19" fmla="*/ 108 h 160"/>
              <a:gd name="T20" fmla="*/ 71 w 161"/>
              <a:gd name="T21" fmla="*/ 32 h 160"/>
              <a:gd name="T22" fmla="*/ 130 w 161"/>
              <a:gd name="T23" fmla="*/ 82 h 160"/>
              <a:gd name="T24" fmla="*/ 117 w 161"/>
              <a:gd name="T25" fmla="*/ 70 h 160"/>
              <a:gd name="T26" fmla="*/ 24 w 161"/>
              <a:gd name="T27" fmla="*/ 70 h 160"/>
              <a:gd name="T28" fmla="*/ 78 w 161"/>
              <a:gd name="T29" fmla="*/ 117 h 160"/>
              <a:gd name="T30" fmla="*/ 70 w 161"/>
              <a:gd name="T31" fmla="*/ 132 h 160"/>
              <a:gd name="T32" fmla="*/ 71 w 161"/>
              <a:gd name="T33" fmla="*/ 10 h 160"/>
              <a:gd name="T34" fmla="*/ 78 w 161"/>
              <a:gd name="T35" fmla="*/ 78 h 160"/>
              <a:gd name="T36" fmla="*/ 121 w 161"/>
              <a:gd name="T37" fmla="*/ 101 h 160"/>
              <a:gd name="T38" fmla="*/ 150 w 161"/>
              <a:gd name="T39" fmla="*/ 136 h 160"/>
              <a:gd name="T40" fmla="*/ 143 w 161"/>
              <a:gd name="T41" fmla="*/ 150 h 160"/>
              <a:gd name="T42" fmla="*/ 136 w 161"/>
              <a:gd name="T43" fmla="*/ 150 h 160"/>
              <a:gd name="T44" fmla="*/ 104 w 161"/>
              <a:gd name="T45" fmla="*/ 120 h 160"/>
              <a:gd name="T46" fmla="*/ 93 w 161"/>
              <a:gd name="T47" fmla="*/ 133 h 160"/>
              <a:gd name="T48" fmla="*/ 70 w 161"/>
              <a:gd name="T49" fmla="*/ 0 h 160"/>
              <a:gd name="T50" fmla="*/ 70 w 161"/>
              <a:gd name="T51" fmla="*/ 141 h 160"/>
              <a:gd name="T52" fmla="*/ 86 w 161"/>
              <a:gd name="T53" fmla="*/ 145 h 160"/>
              <a:gd name="T54" fmla="*/ 95 w 161"/>
              <a:gd name="T55" fmla="*/ 147 h 160"/>
              <a:gd name="T56" fmla="*/ 130 w 161"/>
              <a:gd name="T57" fmla="*/ 156 h 160"/>
              <a:gd name="T58" fmla="*/ 150 w 161"/>
              <a:gd name="T59" fmla="*/ 156 h 160"/>
              <a:gd name="T60" fmla="*/ 156 w 161"/>
              <a:gd name="T61" fmla="*/ 130 h 160"/>
              <a:gd name="T62" fmla="*/ 145 w 161"/>
              <a:gd name="T63" fmla="*/ 95 h 160"/>
              <a:gd name="T64" fmla="*/ 139 w 161"/>
              <a:gd name="T65" fmla="*/ 85 h 160"/>
              <a:gd name="T66" fmla="*/ 70 w 161"/>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160">
                <a:moveTo>
                  <a:pt x="71" y="57"/>
                </a:moveTo>
                <a:cubicBezTo>
                  <a:pt x="78" y="57"/>
                  <a:pt x="84" y="63"/>
                  <a:pt x="84" y="70"/>
                </a:cubicBezTo>
                <a:cubicBezTo>
                  <a:pt x="72" y="66"/>
                  <a:pt x="72" y="66"/>
                  <a:pt x="72" y="66"/>
                </a:cubicBezTo>
                <a:cubicBezTo>
                  <a:pt x="71" y="66"/>
                  <a:pt x="71" y="66"/>
                  <a:pt x="70" y="66"/>
                </a:cubicBezTo>
                <a:cubicBezTo>
                  <a:pt x="68" y="66"/>
                  <a:pt x="65" y="69"/>
                  <a:pt x="66" y="73"/>
                </a:cubicBezTo>
                <a:cubicBezTo>
                  <a:pt x="70" y="85"/>
                  <a:pt x="70" y="85"/>
                  <a:pt x="70" y="85"/>
                </a:cubicBezTo>
                <a:cubicBezTo>
                  <a:pt x="62" y="85"/>
                  <a:pt x="56" y="78"/>
                  <a:pt x="56" y="71"/>
                </a:cubicBezTo>
                <a:cubicBezTo>
                  <a:pt x="56" y="63"/>
                  <a:pt x="63" y="57"/>
                  <a:pt x="71" y="57"/>
                </a:cubicBezTo>
                <a:close/>
                <a:moveTo>
                  <a:pt x="71" y="32"/>
                </a:moveTo>
                <a:cubicBezTo>
                  <a:pt x="92" y="32"/>
                  <a:pt x="109" y="49"/>
                  <a:pt x="109" y="70"/>
                </a:cubicBezTo>
                <a:cubicBezTo>
                  <a:pt x="109" y="73"/>
                  <a:pt x="109" y="74"/>
                  <a:pt x="108" y="76"/>
                </a:cubicBezTo>
                <a:cubicBezTo>
                  <a:pt x="95" y="73"/>
                  <a:pt x="95" y="73"/>
                  <a:pt x="95" y="73"/>
                </a:cubicBezTo>
                <a:cubicBezTo>
                  <a:pt x="95" y="70"/>
                  <a:pt x="95" y="70"/>
                  <a:pt x="95" y="70"/>
                </a:cubicBezTo>
                <a:cubicBezTo>
                  <a:pt x="93" y="58"/>
                  <a:pt x="83" y="48"/>
                  <a:pt x="70" y="48"/>
                </a:cubicBezTo>
                <a:cubicBezTo>
                  <a:pt x="57" y="48"/>
                  <a:pt x="47" y="58"/>
                  <a:pt x="47" y="71"/>
                </a:cubicBezTo>
                <a:cubicBezTo>
                  <a:pt x="47" y="77"/>
                  <a:pt x="50" y="83"/>
                  <a:pt x="54" y="88"/>
                </a:cubicBezTo>
                <a:cubicBezTo>
                  <a:pt x="58" y="92"/>
                  <a:pt x="65" y="94"/>
                  <a:pt x="71" y="94"/>
                </a:cubicBezTo>
                <a:cubicBezTo>
                  <a:pt x="73" y="94"/>
                  <a:pt x="73" y="94"/>
                  <a:pt x="73" y="94"/>
                </a:cubicBezTo>
                <a:cubicBezTo>
                  <a:pt x="77" y="108"/>
                  <a:pt x="77" y="108"/>
                  <a:pt x="77" y="108"/>
                </a:cubicBezTo>
                <a:cubicBezTo>
                  <a:pt x="75" y="108"/>
                  <a:pt x="73" y="108"/>
                  <a:pt x="71" y="108"/>
                </a:cubicBezTo>
                <a:cubicBezTo>
                  <a:pt x="51" y="108"/>
                  <a:pt x="34" y="91"/>
                  <a:pt x="34" y="70"/>
                </a:cubicBezTo>
                <a:cubicBezTo>
                  <a:pt x="34" y="50"/>
                  <a:pt x="50" y="32"/>
                  <a:pt x="71" y="32"/>
                </a:cubicBezTo>
                <a:close/>
                <a:moveTo>
                  <a:pt x="71" y="10"/>
                </a:moveTo>
                <a:cubicBezTo>
                  <a:pt x="109" y="10"/>
                  <a:pt x="138" y="45"/>
                  <a:pt x="130" y="82"/>
                </a:cubicBezTo>
                <a:cubicBezTo>
                  <a:pt x="117" y="79"/>
                  <a:pt x="117" y="79"/>
                  <a:pt x="117" y="79"/>
                </a:cubicBezTo>
                <a:cubicBezTo>
                  <a:pt x="117" y="76"/>
                  <a:pt x="117" y="73"/>
                  <a:pt x="117" y="70"/>
                </a:cubicBezTo>
                <a:cubicBezTo>
                  <a:pt x="117" y="45"/>
                  <a:pt x="96" y="23"/>
                  <a:pt x="70" y="23"/>
                </a:cubicBezTo>
                <a:cubicBezTo>
                  <a:pt x="44" y="23"/>
                  <a:pt x="24" y="45"/>
                  <a:pt x="24" y="70"/>
                </a:cubicBezTo>
                <a:cubicBezTo>
                  <a:pt x="24" y="96"/>
                  <a:pt x="44" y="118"/>
                  <a:pt x="70" y="118"/>
                </a:cubicBezTo>
                <a:cubicBezTo>
                  <a:pt x="73" y="118"/>
                  <a:pt x="76" y="118"/>
                  <a:pt x="78" y="117"/>
                </a:cubicBezTo>
                <a:cubicBezTo>
                  <a:pt x="82" y="131"/>
                  <a:pt x="82" y="131"/>
                  <a:pt x="82" y="131"/>
                </a:cubicBezTo>
                <a:cubicBezTo>
                  <a:pt x="78" y="132"/>
                  <a:pt x="74" y="132"/>
                  <a:pt x="70" y="132"/>
                </a:cubicBezTo>
                <a:cubicBezTo>
                  <a:pt x="38" y="132"/>
                  <a:pt x="10" y="106"/>
                  <a:pt x="10" y="71"/>
                </a:cubicBezTo>
                <a:cubicBezTo>
                  <a:pt x="10" y="37"/>
                  <a:pt x="38" y="10"/>
                  <a:pt x="71" y="10"/>
                </a:cubicBezTo>
                <a:close/>
                <a:moveTo>
                  <a:pt x="78" y="78"/>
                </a:moveTo>
                <a:cubicBezTo>
                  <a:pt x="78" y="78"/>
                  <a:pt x="78" y="78"/>
                  <a:pt x="78" y="78"/>
                </a:cubicBezTo>
                <a:cubicBezTo>
                  <a:pt x="140" y="95"/>
                  <a:pt x="131" y="93"/>
                  <a:pt x="133" y="93"/>
                </a:cubicBezTo>
                <a:cubicBezTo>
                  <a:pt x="121" y="101"/>
                  <a:pt x="121" y="101"/>
                  <a:pt x="121" y="101"/>
                </a:cubicBezTo>
                <a:cubicBezTo>
                  <a:pt x="119" y="103"/>
                  <a:pt x="119" y="106"/>
                  <a:pt x="121" y="108"/>
                </a:cubicBezTo>
                <a:cubicBezTo>
                  <a:pt x="150" y="136"/>
                  <a:pt x="150" y="136"/>
                  <a:pt x="150" y="136"/>
                </a:cubicBezTo>
                <a:cubicBezTo>
                  <a:pt x="151" y="138"/>
                  <a:pt x="151" y="141"/>
                  <a:pt x="149" y="144"/>
                </a:cubicBezTo>
                <a:cubicBezTo>
                  <a:pt x="143" y="150"/>
                  <a:pt x="143" y="150"/>
                  <a:pt x="143" y="150"/>
                </a:cubicBezTo>
                <a:cubicBezTo>
                  <a:pt x="142" y="151"/>
                  <a:pt x="141" y="151"/>
                  <a:pt x="140" y="151"/>
                </a:cubicBezTo>
                <a:cubicBezTo>
                  <a:pt x="138" y="151"/>
                  <a:pt x="137" y="151"/>
                  <a:pt x="136" y="150"/>
                </a:cubicBezTo>
                <a:cubicBezTo>
                  <a:pt x="108" y="121"/>
                  <a:pt x="108" y="121"/>
                  <a:pt x="108" y="121"/>
                </a:cubicBezTo>
                <a:cubicBezTo>
                  <a:pt x="107" y="120"/>
                  <a:pt x="105" y="120"/>
                  <a:pt x="104" y="120"/>
                </a:cubicBezTo>
                <a:cubicBezTo>
                  <a:pt x="103" y="120"/>
                  <a:pt x="101" y="121"/>
                  <a:pt x="100" y="122"/>
                </a:cubicBezTo>
                <a:cubicBezTo>
                  <a:pt x="99" y="123"/>
                  <a:pt x="93" y="132"/>
                  <a:pt x="93" y="133"/>
                </a:cubicBezTo>
                <a:cubicBezTo>
                  <a:pt x="92" y="130"/>
                  <a:pt x="78" y="80"/>
                  <a:pt x="78" y="78"/>
                </a:cubicBezTo>
                <a:close/>
                <a:moveTo>
                  <a:pt x="70" y="0"/>
                </a:moveTo>
                <a:cubicBezTo>
                  <a:pt x="33" y="0"/>
                  <a:pt x="0" y="31"/>
                  <a:pt x="0" y="71"/>
                </a:cubicBezTo>
                <a:cubicBezTo>
                  <a:pt x="0" y="110"/>
                  <a:pt x="32" y="141"/>
                  <a:pt x="70" y="141"/>
                </a:cubicBezTo>
                <a:cubicBezTo>
                  <a:pt x="75" y="141"/>
                  <a:pt x="80" y="141"/>
                  <a:pt x="84" y="140"/>
                </a:cubicBezTo>
                <a:cubicBezTo>
                  <a:pt x="86" y="145"/>
                  <a:pt x="86" y="145"/>
                  <a:pt x="86" y="145"/>
                </a:cubicBezTo>
                <a:cubicBezTo>
                  <a:pt x="87" y="147"/>
                  <a:pt x="88" y="148"/>
                  <a:pt x="91" y="148"/>
                </a:cubicBezTo>
                <a:cubicBezTo>
                  <a:pt x="92" y="148"/>
                  <a:pt x="93" y="148"/>
                  <a:pt x="95" y="147"/>
                </a:cubicBezTo>
                <a:cubicBezTo>
                  <a:pt x="105" y="131"/>
                  <a:pt x="105" y="131"/>
                  <a:pt x="105" y="131"/>
                </a:cubicBezTo>
                <a:cubicBezTo>
                  <a:pt x="130" y="156"/>
                  <a:pt x="130" y="156"/>
                  <a:pt x="130" y="156"/>
                </a:cubicBezTo>
                <a:cubicBezTo>
                  <a:pt x="133" y="159"/>
                  <a:pt x="136" y="160"/>
                  <a:pt x="140" y="160"/>
                </a:cubicBezTo>
                <a:cubicBezTo>
                  <a:pt x="144" y="160"/>
                  <a:pt x="147" y="159"/>
                  <a:pt x="150" y="156"/>
                </a:cubicBezTo>
                <a:cubicBezTo>
                  <a:pt x="156" y="150"/>
                  <a:pt x="156" y="150"/>
                  <a:pt x="156" y="150"/>
                </a:cubicBezTo>
                <a:cubicBezTo>
                  <a:pt x="161" y="144"/>
                  <a:pt x="161" y="135"/>
                  <a:pt x="156" y="130"/>
                </a:cubicBezTo>
                <a:cubicBezTo>
                  <a:pt x="130" y="106"/>
                  <a:pt x="130" y="106"/>
                  <a:pt x="130" y="106"/>
                </a:cubicBezTo>
                <a:cubicBezTo>
                  <a:pt x="145" y="95"/>
                  <a:pt x="145" y="95"/>
                  <a:pt x="145" y="95"/>
                </a:cubicBezTo>
                <a:cubicBezTo>
                  <a:pt x="149" y="93"/>
                  <a:pt x="148" y="88"/>
                  <a:pt x="145" y="87"/>
                </a:cubicBezTo>
                <a:cubicBezTo>
                  <a:pt x="139" y="85"/>
                  <a:pt x="139" y="85"/>
                  <a:pt x="139" y="85"/>
                </a:cubicBezTo>
                <a:cubicBezTo>
                  <a:pt x="141" y="75"/>
                  <a:pt x="141" y="64"/>
                  <a:pt x="138" y="54"/>
                </a:cubicBezTo>
                <a:cubicBezTo>
                  <a:pt x="130" y="22"/>
                  <a:pt x="102" y="0"/>
                  <a:pt x="70"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1078E9E6-7429-488D-9C3C-BF7049EA25DD}"/>
              </a:ext>
            </a:extLst>
          </p:cNvPr>
          <p:cNvSpPr txBox="1"/>
          <p:nvPr/>
        </p:nvSpPr>
        <p:spPr>
          <a:xfrm>
            <a:off x="8285566" y="3840206"/>
            <a:ext cx="3200400" cy="337721"/>
          </a:xfrm>
          <a:prstGeom prst="rect">
            <a:avLst/>
          </a:prstGeom>
          <a:noFill/>
        </p:spPr>
        <p:txBody>
          <a:bodyPr wrap="square" rtlCol="0">
            <a:spAutoFit/>
          </a:bodyPr>
          <a:lstStyle/>
          <a:p>
            <a:r>
              <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rPr>
              <a:t>Mon but</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9" name="TextBox 38">
            <a:extLst>
              <a:ext uri="{FF2B5EF4-FFF2-40B4-BE49-F238E27FC236}">
                <a16:creationId xmlns:a16="http://schemas.microsoft.com/office/drawing/2014/main" id="{704EF8CE-F69C-421B-B636-2E2BAF7B5D85}"/>
              </a:ext>
            </a:extLst>
          </p:cNvPr>
          <p:cNvSpPr txBox="1"/>
          <p:nvPr/>
        </p:nvSpPr>
        <p:spPr>
          <a:xfrm>
            <a:off x="8285566" y="4142385"/>
            <a:ext cx="3200400" cy="529376"/>
          </a:xfrm>
          <a:prstGeom prst="rect">
            <a:avLst/>
          </a:prstGeom>
          <a:noFill/>
        </p:spPr>
        <p:txBody>
          <a:bodyPr wrap="square" rtlCol="0">
            <a:spAutoFit/>
          </a:bodyPr>
          <a:lstStyle/>
          <a:p>
            <a:pPr>
              <a:lnSpc>
                <a:spcPts val="1800"/>
              </a:lnSpc>
            </a:pP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Investir</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dans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une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entreprise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ndependant</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pour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gérer</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moi</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meme ma relation client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Oval 48">
            <a:extLst>
              <a:ext uri="{FF2B5EF4-FFF2-40B4-BE49-F238E27FC236}">
                <a16:creationId xmlns:a16="http://schemas.microsoft.com/office/drawing/2014/main" id="{B7817473-C117-434E-80FF-1F906CFDC67F}"/>
              </a:ext>
            </a:extLst>
          </p:cNvPr>
          <p:cNvSpPr/>
          <p:nvPr/>
        </p:nvSpPr>
        <p:spPr>
          <a:xfrm>
            <a:off x="7267905" y="4957137"/>
            <a:ext cx="801142" cy="801142"/>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11">
            <a:extLst>
              <a:ext uri="{FF2B5EF4-FFF2-40B4-BE49-F238E27FC236}">
                <a16:creationId xmlns:a16="http://schemas.microsoft.com/office/drawing/2014/main" id="{86C36576-E482-437C-92D0-E3FCC1C7A19D}"/>
              </a:ext>
            </a:extLst>
          </p:cNvPr>
          <p:cNvSpPr>
            <a:spLocks noEditPoints="1"/>
          </p:cNvSpPr>
          <p:nvPr/>
        </p:nvSpPr>
        <p:spPr bwMode="auto">
          <a:xfrm>
            <a:off x="7483698" y="5171768"/>
            <a:ext cx="369557" cy="371881"/>
          </a:xfrm>
          <a:custGeom>
            <a:avLst/>
            <a:gdLst>
              <a:gd name="T0" fmla="*/ 69 w 159"/>
              <a:gd name="T1" fmla="*/ 1 h 160"/>
              <a:gd name="T2" fmla="*/ 35 w 159"/>
              <a:gd name="T3" fmla="*/ 79 h 160"/>
              <a:gd name="T4" fmla="*/ 46 w 159"/>
              <a:gd name="T5" fmla="*/ 109 h 160"/>
              <a:gd name="T6" fmla="*/ 56 w 159"/>
              <a:gd name="T7" fmla="*/ 146 h 160"/>
              <a:gd name="T8" fmla="*/ 88 w 159"/>
              <a:gd name="T9" fmla="*/ 160 h 160"/>
              <a:gd name="T10" fmla="*/ 102 w 159"/>
              <a:gd name="T11" fmla="*/ 122 h 160"/>
              <a:gd name="T12" fmla="*/ 112 w 159"/>
              <a:gd name="T13" fmla="*/ 108 h 160"/>
              <a:gd name="T14" fmla="*/ 130 w 159"/>
              <a:gd name="T15" fmla="*/ 52 h 160"/>
              <a:gd name="T16" fmla="*/ 93 w 159"/>
              <a:gd name="T17" fmla="*/ 131 h 160"/>
              <a:gd name="T18" fmla="*/ 83 w 159"/>
              <a:gd name="T19" fmla="*/ 135 h 160"/>
              <a:gd name="T20" fmla="*/ 93 w 159"/>
              <a:gd name="T21" fmla="*/ 140 h 160"/>
              <a:gd name="T22" fmla="*/ 88 w 159"/>
              <a:gd name="T23" fmla="*/ 150 h 160"/>
              <a:gd name="T24" fmla="*/ 65 w 159"/>
              <a:gd name="T25" fmla="*/ 145 h 160"/>
              <a:gd name="T26" fmla="*/ 69 w 159"/>
              <a:gd name="T27" fmla="*/ 140 h 160"/>
              <a:gd name="T28" fmla="*/ 69 w 159"/>
              <a:gd name="T29" fmla="*/ 131 h 160"/>
              <a:gd name="T30" fmla="*/ 65 w 159"/>
              <a:gd name="T31" fmla="*/ 122 h 160"/>
              <a:gd name="T32" fmla="*/ 93 w 159"/>
              <a:gd name="T33" fmla="*/ 131 h 160"/>
              <a:gd name="T34" fmla="*/ 103 w 159"/>
              <a:gd name="T35" fmla="*/ 108 h 160"/>
              <a:gd name="T36" fmla="*/ 60 w 159"/>
              <a:gd name="T37" fmla="*/ 113 h 160"/>
              <a:gd name="T38" fmla="*/ 46 w 159"/>
              <a:gd name="T39" fmla="*/ 79 h 160"/>
              <a:gd name="T40" fmla="*/ 78 w 159"/>
              <a:gd name="T41" fmla="*/ 10 h 160"/>
              <a:gd name="T42" fmla="*/ 112 w 159"/>
              <a:gd name="T43" fmla="*/ 79 h 160"/>
              <a:gd name="T44" fmla="*/ 145 w 159"/>
              <a:gd name="T45" fmla="*/ 48 h 160"/>
              <a:gd name="T46" fmla="*/ 145 w 159"/>
              <a:gd name="T47" fmla="*/ 58 h 160"/>
              <a:gd name="T48" fmla="*/ 159 w 159"/>
              <a:gd name="T49" fmla="*/ 53 h 160"/>
              <a:gd name="T50" fmla="*/ 19 w 159"/>
              <a:gd name="T51" fmla="*/ 53 h 160"/>
              <a:gd name="T52" fmla="*/ 4 w 159"/>
              <a:gd name="T53" fmla="*/ 48 h 160"/>
              <a:gd name="T54" fmla="*/ 4 w 159"/>
              <a:gd name="T55" fmla="*/ 58 h 160"/>
              <a:gd name="T56" fmla="*/ 19 w 159"/>
              <a:gd name="T57" fmla="*/ 53 h 160"/>
              <a:gd name="T58" fmla="*/ 139 w 159"/>
              <a:gd name="T59" fmla="*/ 24 h 160"/>
              <a:gd name="T60" fmla="*/ 148 w 159"/>
              <a:gd name="T61" fmla="*/ 12 h 160"/>
              <a:gd name="T62" fmla="*/ 142 w 159"/>
              <a:gd name="T63" fmla="*/ 10 h 160"/>
              <a:gd name="T64" fmla="*/ 132 w 159"/>
              <a:gd name="T65" fmla="*/ 22 h 160"/>
              <a:gd name="T66" fmla="*/ 23 w 159"/>
              <a:gd name="T67" fmla="*/ 80 h 160"/>
              <a:gd name="T68" fmla="*/ 12 w 159"/>
              <a:gd name="T69" fmla="*/ 86 h 160"/>
              <a:gd name="T70" fmla="*/ 15 w 159"/>
              <a:gd name="T71" fmla="*/ 94 h 160"/>
              <a:gd name="T72" fmla="*/ 25 w 159"/>
              <a:gd name="T73" fmla="*/ 89 h 160"/>
              <a:gd name="T74" fmla="*/ 23 w 159"/>
              <a:gd name="T75" fmla="*/ 80 h 160"/>
              <a:gd name="T76" fmla="*/ 139 w 159"/>
              <a:gd name="T77" fmla="*/ 81 h 160"/>
              <a:gd name="T78" fmla="*/ 132 w 159"/>
              <a:gd name="T79" fmla="*/ 83 h 160"/>
              <a:gd name="T80" fmla="*/ 142 w 159"/>
              <a:gd name="T81" fmla="*/ 94 h 160"/>
              <a:gd name="T82" fmla="*/ 148 w 159"/>
              <a:gd name="T83" fmla="*/ 92 h 160"/>
              <a:gd name="T84" fmla="*/ 20 w 159"/>
              <a:gd name="T85" fmla="*/ 23 h 160"/>
              <a:gd name="T86" fmla="*/ 26 w 159"/>
              <a:gd name="T87" fmla="*/ 22 h 160"/>
              <a:gd name="T88" fmla="*/ 17 w 159"/>
              <a:gd name="T89" fmla="*/ 11 h 160"/>
              <a:gd name="T90" fmla="*/ 10 w 159"/>
              <a:gd name="T91" fmla="*/ 12 h 160"/>
              <a:gd name="T92" fmla="*/ 20 w 159"/>
              <a:gd name="T93" fmla="*/ 23 h 160"/>
              <a:gd name="T94" fmla="*/ 84 w 159"/>
              <a:gd name="T95" fmla="*/ 49 h 160"/>
              <a:gd name="T96" fmla="*/ 80 w 159"/>
              <a:gd name="T97" fmla="*/ 20 h 160"/>
              <a:gd name="T98" fmla="*/ 75 w 159"/>
              <a:gd name="T99" fmla="*/ 22 h 160"/>
              <a:gd name="T100" fmla="*/ 52 w 159"/>
              <a:gd name="T101" fmla="*/ 64 h 160"/>
              <a:gd name="T102" fmla="*/ 75 w 159"/>
              <a:gd name="T103" fmla="*/ 75 h 160"/>
              <a:gd name="T104" fmla="*/ 78 w 159"/>
              <a:gd name="T105" fmla="*/ 103 h 160"/>
              <a:gd name="T106" fmla="*/ 83 w 159"/>
              <a:gd name="T107" fmla="*/ 101 h 160"/>
              <a:gd name="T108" fmla="*/ 106 w 159"/>
              <a:gd name="T109" fmla="*/ 60 h 160"/>
              <a:gd name="T110" fmla="*/ 84 w 159"/>
              <a:gd name="T111" fmla="*/ 83 h 160"/>
              <a:gd name="T112" fmla="*/ 81 w 159"/>
              <a:gd name="T113" fmla="*/ 66 h 160"/>
              <a:gd name="T114" fmla="*/ 75 w 159"/>
              <a:gd name="T115" fmla="*/ 40 h 160"/>
              <a:gd name="T116" fmla="*/ 77 w 159"/>
              <a:gd name="T117" fmla="*/ 56 h 160"/>
              <a:gd name="T118" fmla="*/ 84 w 159"/>
              <a:gd name="T119" fmla="*/ 8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9" h="160">
                <a:moveTo>
                  <a:pt x="80" y="0"/>
                </a:moveTo>
                <a:cubicBezTo>
                  <a:pt x="76" y="0"/>
                  <a:pt x="72" y="1"/>
                  <a:pt x="69" y="1"/>
                </a:cubicBezTo>
                <a:cubicBezTo>
                  <a:pt x="48" y="6"/>
                  <a:pt x="33" y="22"/>
                  <a:pt x="29" y="42"/>
                </a:cubicBezTo>
                <a:cubicBezTo>
                  <a:pt x="27" y="55"/>
                  <a:pt x="29" y="68"/>
                  <a:pt x="35" y="79"/>
                </a:cubicBezTo>
                <a:cubicBezTo>
                  <a:pt x="37" y="81"/>
                  <a:pt x="38" y="83"/>
                  <a:pt x="39" y="85"/>
                </a:cubicBezTo>
                <a:cubicBezTo>
                  <a:pt x="45" y="94"/>
                  <a:pt x="46" y="98"/>
                  <a:pt x="46" y="109"/>
                </a:cubicBezTo>
                <a:cubicBezTo>
                  <a:pt x="46" y="115"/>
                  <a:pt x="50" y="120"/>
                  <a:pt x="56" y="122"/>
                </a:cubicBezTo>
                <a:cubicBezTo>
                  <a:pt x="56" y="146"/>
                  <a:pt x="56" y="146"/>
                  <a:pt x="56" y="146"/>
                </a:cubicBezTo>
                <a:cubicBezTo>
                  <a:pt x="56" y="154"/>
                  <a:pt x="62" y="160"/>
                  <a:pt x="69" y="160"/>
                </a:cubicBezTo>
                <a:cubicBezTo>
                  <a:pt x="88" y="160"/>
                  <a:pt x="88" y="160"/>
                  <a:pt x="88" y="160"/>
                </a:cubicBezTo>
                <a:cubicBezTo>
                  <a:pt x="96" y="160"/>
                  <a:pt x="102" y="154"/>
                  <a:pt x="102" y="146"/>
                </a:cubicBezTo>
                <a:cubicBezTo>
                  <a:pt x="102" y="122"/>
                  <a:pt x="102" y="122"/>
                  <a:pt x="102" y="122"/>
                </a:cubicBezTo>
                <a:cubicBezTo>
                  <a:pt x="108" y="120"/>
                  <a:pt x="112" y="115"/>
                  <a:pt x="112" y="109"/>
                </a:cubicBezTo>
                <a:cubicBezTo>
                  <a:pt x="112" y="108"/>
                  <a:pt x="112" y="108"/>
                  <a:pt x="112" y="108"/>
                </a:cubicBezTo>
                <a:cubicBezTo>
                  <a:pt x="112" y="98"/>
                  <a:pt x="114" y="93"/>
                  <a:pt x="119" y="85"/>
                </a:cubicBezTo>
                <a:cubicBezTo>
                  <a:pt x="123" y="79"/>
                  <a:pt x="130" y="69"/>
                  <a:pt x="130" y="52"/>
                </a:cubicBezTo>
                <a:cubicBezTo>
                  <a:pt x="131" y="23"/>
                  <a:pt x="108" y="0"/>
                  <a:pt x="80" y="0"/>
                </a:cubicBezTo>
                <a:close/>
                <a:moveTo>
                  <a:pt x="93" y="131"/>
                </a:moveTo>
                <a:cubicBezTo>
                  <a:pt x="88" y="131"/>
                  <a:pt x="88" y="131"/>
                  <a:pt x="88" y="131"/>
                </a:cubicBezTo>
                <a:cubicBezTo>
                  <a:pt x="85" y="131"/>
                  <a:pt x="83" y="133"/>
                  <a:pt x="83" y="135"/>
                </a:cubicBezTo>
                <a:cubicBezTo>
                  <a:pt x="83" y="138"/>
                  <a:pt x="85" y="140"/>
                  <a:pt x="88" y="140"/>
                </a:cubicBezTo>
                <a:cubicBezTo>
                  <a:pt x="93" y="140"/>
                  <a:pt x="93" y="140"/>
                  <a:pt x="93" y="140"/>
                </a:cubicBezTo>
                <a:cubicBezTo>
                  <a:pt x="93" y="145"/>
                  <a:pt x="93" y="145"/>
                  <a:pt x="93" y="145"/>
                </a:cubicBezTo>
                <a:cubicBezTo>
                  <a:pt x="93" y="148"/>
                  <a:pt x="91" y="150"/>
                  <a:pt x="88" y="150"/>
                </a:cubicBezTo>
                <a:cubicBezTo>
                  <a:pt x="69" y="150"/>
                  <a:pt x="69" y="150"/>
                  <a:pt x="69" y="150"/>
                </a:cubicBezTo>
                <a:cubicBezTo>
                  <a:pt x="67" y="150"/>
                  <a:pt x="65" y="148"/>
                  <a:pt x="65" y="145"/>
                </a:cubicBezTo>
                <a:cubicBezTo>
                  <a:pt x="65" y="140"/>
                  <a:pt x="65" y="140"/>
                  <a:pt x="65" y="140"/>
                </a:cubicBezTo>
                <a:cubicBezTo>
                  <a:pt x="69" y="140"/>
                  <a:pt x="69" y="140"/>
                  <a:pt x="69" y="140"/>
                </a:cubicBezTo>
                <a:cubicBezTo>
                  <a:pt x="72" y="140"/>
                  <a:pt x="75" y="138"/>
                  <a:pt x="75" y="135"/>
                </a:cubicBezTo>
                <a:cubicBezTo>
                  <a:pt x="75" y="133"/>
                  <a:pt x="72" y="131"/>
                  <a:pt x="69" y="131"/>
                </a:cubicBezTo>
                <a:cubicBezTo>
                  <a:pt x="65" y="131"/>
                  <a:pt x="65" y="131"/>
                  <a:pt x="65" y="131"/>
                </a:cubicBezTo>
                <a:cubicBezTo>
                  <a:pt x="65" y="122"/>
                  <a:pt x="65" y="122"/>
                  <a:pt x="65" y="122"/>
                </a:cubicBezTo>
                <a:cubicBezTo>
                  <a:pt x="93" y="122"/>
                  <a:pt x="93" y="122"/>
                  <a:pt x="93" y="122"/>
                </a:cubicBezTo>
                <a:lnTo>
                  <a:pt x="93" y="131"/>
                </a:lnTo>
                <a:close/>
                <a:moveTo>
                  <a:pt x="112" y="79"/>
                </a:moveTo>
                <a:cubicBezTo>
                  <a:pt x="106" y="89"/>
                  <a:pt x="103" y="95"/>
                  <a:pt x="103" y="108"/>
                </a:cubicBezTo>
                <a:cubicBezTo>
                  <a:pt x="103" y="111"/>
                  <a:pt x="101" y="113"/>
                  <a:pt x="98" y="113"/>
                </a:cubicBezTo>
                <a:cubicBezTo>
                  <a:pt x="60" y="113"/>
                  <a:pt x="60" y="113"/>
                  <a:pt x="60" y="113"/>
                </a:cubicBezTo>
                <a:cubicBezTo>
                  <a:pt x="58" y="113"/>
                  <a:pt x="56" y="111"/>
                  <a:pt x="56" y="108"/>
                </a:cubicBezTo>
                <a:cubicBezTo>
                  <a:pt x="56" y="95"/>
                  <a:pt x="53" y="90"/>
                  <a:pt x="46" y="79"/>
                </a:cubicBezTo>
                <a:cubicBezTo>
                  <a:pt x="43" y="73"/>
                  <a:pt x="34" y="62"/>
                  <a:pt x="37" y="44"/>
                </a:cubicBezTo>
                <a:cubicBezTo>
                  <a:pt x="41" y="25"/>
                  <a:pt x="57" y="10"/>
                  <a:pt x="78" y="10"/>
                </a:cubicBezTo>
                <a:cubicBezTo>
                  <a:pt x="102" y="10"/>
                  <a:pt x="121" y="28"/>
                  <a:pt x="121" y="51"/>
                </a:cubicBezTo>
                <a:cubicBezTo>
                  <a:pt x="121" y="65"/>
                  <a:pt x="116" y="73"/>
                  <a:pt x="112" y="79"/>
                </a:cubicBezTo>
                <a:close/>
                <a:moveTo>
                  <a:pt x="154" y="48"/>
                </a:moveTo>
                <a:cubicBezTo>
                  <a:pt x="145" y="48"/>
                  <a:pt x="145" y="48"/>
                  <a:pt x="145" y="48"/>
                </a:cubicBezTo>
                <a:cubicBezTo>
                  <a:pt x="142" y="48"/>
                  <a:pt x="140" y="50"/>
                  <a:pt x="140" y="53"/>
                </a:cubicBezTo>
                <a:cubicBezTo>
                  <a:pt x="140" y="55"/>
                  <a:pt x="142" y="58"/>
                  <a:pt x="145" y="58"/>
                </a:cubicBezTo>
                <a:cubicBezTo>
                  <a:pt x="154" y="58"/>
                  <a:pt x="154" y="58"/>
                  <a:pt x="154" y="58"/>
                </a:cubicBezTo>
                <a:cubicBezTo>
                  <a:pt x="157" y="58"/>
                  <a:pt x="159" y="55"/>
                  <a:pt x="159" y="53"/>
                </a:cubicBezTo>
                <a:cubicBezTo>
                  <a:pt x="159" y="50"/>
                  <a:pt x="157" y="48"/>
                  <a:pt x="154" y="48"/>
                </a:cubicBezTo>
                <a:close/>
                <a:moveTo>
                  <a:pt x="19" y="53"/>
                </a:moveTo>
                <a:cubicBezTo>
                  <a:pt x="19" y="50"/>
                  <a:pt x="16" y="48"/>
                  <a:pt x="13" y="48"/>
                </a:cubicBezTo>
                <a:cubicBezTo>
                  <a:pt x="4" y="48"/>
                  <a:pt x="4" y="48"/>
                  <a:pt x="4" y="48"/>
                </a:cubicBezTo>
                <a:cubicBezTo>
                  <a:pt x="2" y="48"/>
                  <a:pt x="0" y="50"/>
                  <a:pt x="0" y="53"/>
                </a:cubicBezTo>
                <a:cubicBezTo>
                  <a:pt x="0" y="55"/>
                  <a:pt x="2" y="58"/>
                  <a:pt x="4" y="58"/>
                </a:cubicBezTo>
                <a:cubicBezTo>
                  <a:pt x="13" y="58"/>
                  <a:pt x="13" y="58"/>
                  <a:pt x="13" y="58"/>
                </a:cubicBezTo>
                <a:cubicBezTo>
                  <a:pt x="16" y="57"/>
                  <a:pt x="19" y="55"/>
                  <a:pt x="19" y="53"/>
                </a:cubicBezTo>
                <a:close/>
                <a:moveTo>
                  <a:pt x="136" y="24"/>
                </a:moveTo>
                <a:cubicBezTo>
                  <a:pt x="137" y="24"/>
                  <a:pt x="138" y="24"/>
                  <a:pt x="139" y="24"/>
                </a:cubicBezTo>
                <a:cubicBezTo>
                  <a:pt x="147" y="19"/>
                  <a:pt x="147" y="19"/>
                  <a:pt x="147" y="19"/>
                </a:cubicBezTo>
                <a:cubicBezTo>
                  <a:pt x="149" y="17"/>
                  <a:pt x="150" y="14"/>
                  <a:pt x="148" y="12"/>
                </a:cubicBezTo>
                <a:cubicBezTo>
                  <a:pt x="148" y="11"/>
                  <a:pt x="146" y="10"/>
                  <a:pt x="144" y="10"/>
                </a:cubicBezTo>
                <a:cubicBezTo>
                  <a:pt x="144" y="10"/>
                  <a:pt x="143" y="10"/>
                  <a:pt x="142" y="10"/>
                </a:cubicBezTo>
                <a:cubicBezTo>
                  <a:pt x="134" y="15"/>
                  <a:pt x="134" y="15"/>
                  <a:pt x="134" y="15"/>
                </a:cubicBezTo>
                <a:cubicBezTo>
                  <a:pt x="132" y="17"/>
                  <a:pt x="131" y="20"/>
                  <a:pt x="132" y="22"/>
                </a:cubicBezTo>
                <a:cubicBezTo>
                  <a:pt x="133" y="23"/>
                  <a:pt x="135" y="24"/>
                  <a:pt x="136" y="24"/>
                </a:cubicBezTo>
                <a:close/>
                <a:moveTo>
                  <a:pt x="23" y="80"/>
                </a:moveTo>
                <a:cubicBezTo>
                  <a:pt x="22" y="80"/>
                  <a:pt x="21" y="80"/>
                  <a:pt x="20" y="81"/>
                </a:cubicBezTo>
                <a:cubicBezTo>
                  <a:pt x="12" y="86"/>
                  <a:pt x="12" y="86"/>
                  <a:pt x="12" y="86"/>
                </a:cubicBezTo>
                <a:cubicBezTo>
                  <a:pt x="10" y="87"/>
                  <a:pt x="9" y="90"/>
                  <a:pt x="11" y="92"/>
                </a:cubicBezTo>
                <a:cubicBezTo>
                  <a:pt x="11" y="93"/>
                  <a:pt x="13" y="94"/>
                  <a:pt x="15" y="94"/>
                </a:cubicBezTo>
                <a:cubicBezTo>
                  <a:pt x="16" y="94"/>
                  <a:pt x="16" y="94"/>
                  <a:pt x="17" y="94"/>
                </a:cubicBezTo>
                <a:cubicBezTo>
                  <a:pt x="25" y="89"/>
                  <a:pt x="25" y="89"/>
                  <a:pt x="25" y="89"/>
                </a:cubicBezTo>
                <a:cubicBezTo>
                  <a:pt x="27" y="88"/>
                  <a:pt x="28" y="85"/>
                  <a:pt x="26" y="83"/>
                </a:cubicBezTo>
                <a:cubicBezTo>
                  <a:pt x="26" y="81"/>
                  <a:pt x="24" y="80"/>
                  <a:pt x="23" y="80"/>
                </a:cubicBezTo>
                <a:close/>
                <a:moveTo>
                  <a:pt x="147" y="86"/>
                </a:moveTo>
                <a:cubicBezTo>
                  <a:pt x="139" y="81"/>
                  <a:pt x="139" y="81"/>
                  <a:pt x="139" y="81"/>
                </a:cubicBezTo>
                <a:cubicBezTo>
                  <a:pt x="138" y="80"/>
                  <a:pt x="137" y="80"/>
                  <a:pt x="136" y="80"/>
                </a:cubicBezTo>
                <a:cubicBezTo>
                  <a:pt x="135" y="80"/>
                  <a:pt x="133" y="81"/>
                  <a:pt x="132" y="83"/>
                </a:cubicBezTo>
                <a:cubicBezTo>
                  <a:pt x="131" y="85"/>
                  <a:pt x="132" y="87"/>
                  <a:pt x="134" y="89"/>
                </a:cubicBezTo>
                <a:cubicBezTo>
                  <a:pt x="142" y="94"/>
                  <a:pt x="142" y="94"/>
                  <a:pt x="142" y="94"/>
                </a:cubicBezTo>
                <a:cubicBezTo>
                  <a:pt x="143" y="94"/>
                  <a:pt x="143" y="94"/>
                  <a:pt x="144" y="94"/>
                </a:cubicBezTo>
                <a:cubicBezTo>
                  <a:pt x="146" y="94"/>
                  <a:pt x="147" y="94"/>
                  <a:pt x="148" y="92"/>
                </a:cubicBezTo>
                <a:cubicBezTo>
                  <a:pt x="150" y="90"/>
                  <a:pt x="149" y="87"/>
                  <a:pt x="147" y="86"/>
                </a:cubicBezTo>
                <a:close/>
                <a:moveTo>
                  <a:pt x="20" y="23"/>
                </a:moveTo>
                <a:cubicBezTo>
                  <a:pt x="21" y="24"/>
                  <a:pt x="21" y="24"/>
                  <a:pt x="22" y="24"/>
                </a:cubicBezTo>
                <a:cubicBezTo>
                  <a:pt x="24" y="24"/>
                  <a:pt x="25" y="23"/>
                  <a:pt x="26" y="22"/>
                </a:cubicBezTo>
                <a:cubicBezTo>
                  <a:pt x="28" y="19"/>
                  <a:pt x="27" y="17"/>
                  <a:pt x="25" y="15"/>
                </a:cubicBezTo>
                <a:cubicBezTo>
                  <a:pt x="17" y="11"/>
                  <a:pt x="17" y="11"/>
                  <a:pt x="17" y="11"/>
                </a:cubicBezTo>
                <a:cubicBezTo>
                  <a:pt x="16" y="10"/>
                  <a:pt x="15" y="10"/>
                  <a:pt x="15" y="10"/>
                </a:cubicBezTo>
                <a:cubicBezTo>
                  <a:pt x="13" y="10"/>
                  <a:pt x="11" y="11"/>
                  <a:pt x="10" y="12"/>
                </a:cubicBezTo>
                <a:cubicBezTo>
                  <a:pt x="9" y="14"/>
                  <a:pt x="10" y="17"/>
                  <a:pt x="12" y="19"/>
                </a:cubicBezTo>
                <a:lnTo>
                  <a:pt x="20" y="23"/>
                </a:lnTo>
                <a:close/>
                <a:moveTo>
                  <a:pt x="104" y="57"/>
                </a:moveTo>
                <a:cubicBezTo>
                  <a:pt x="84" y="49"/>
                  <a:pt x="84" y="49"/>
                  <a:pt x="84" y="49"/>
                </a:cubicBezTo>
                <a:cubicBezTo>
                  <a:pt x="84" y="25"/>
                  <a:pt x="84" y="25"/>
                  <a:pt x="84" y="25"/>
                </a:cubicBezTo>
                <a:cubicBezTo>
                  <a:pt x="84" y="22"/>
                  <a:pt x="82" y="21"/>
                  <a:pt x="80" y="20"/>
                </a:cubicBezTo>
                <a:cubicBezTo>
                  <a:pt x="80" y="20"/>
                  <a:pt x="79" y="20"/>
                  <a:pt x="79" y="20"/>
                </a:cubicBezTo>
                <a:cubicBezTo>
                  <a:pt x="77" y="20"/>
                  <a:pt x="76" y="20"/>
                  <a:pt x="75" y="22"/>
                </a:cubicBezTo>
                <a:cubicBezTo>
                  <a:pt x="52" y="60"/>
                  <a:pt x="52" y="60"/>
                  <a:pt x="52" y="60"/>
                </a:cubicBezTo>
                <a:cubicBezTo>
                  <a:pt x="52" y="61"/>
                  <a:pt x="51" y="62"/>
                  <a:pt x="52" y="64"/>
                </a:cubicBezTo>
                <a:cubicBezTo>
                  <a:pt x="52" y="65"/>
                  <a:pt x="53" y="66"/>
                  <a:pt x="54" y="66"/>
                </a:cubicBezTo>
                <a:cubicBezTo>
                  <a:pt x="75" y="75"/>
                  <a:pt x="75" y="75"/>
                  <a:pt x="75" y="75"/>
                </a:cubicBezTo>
                <a:cubicBezTo>
                  <a:pt x="75" y="99"/>
                  <a:pt x="75" y="99"/>
                  <a:pt x="75" y="99"/>
                </a:cubicBezTo>
                <a:cubicBezTo>
                  <a:pt x="75" y="101"/>
                  <a:pt x="77" y="103"/>
                  <a:pt x="78" y="103"/>
                </a:cubicBezTo>
                <a:cubicBezTo>
                  <a:pt x="79" y="103"/>
                  <a:pt x="79" y="103"/>
                  <a:pt x="79" y="103"/>
                </a:cubicBezTo>
                <a:cubicBezTo>
                  <a:pt x="80" y="103"/>
                  <a:pt x="82" y="103"/>
                  <a:pt x="83" y="101"/>
                </a:cubicBezTo>
                <a:cubicBezTo>
                  <a:pt x="106" y="64"/>
                  <a:pt x="106" y="64"/>
                  <a:pt x="106" y="64"/>
                </a:cubicBezTo>
                <a:cubicBezTo>
                  <a:pt x="106" y="62"/>
                  <a:pt x="107" y="61"/>
                  <a:pt x="106" y="60"/>
                </a:cubicBezTo>
                <a:cubicBezTo>
                  <a:pt x="106" y="59"/>
                  <a:pt x="105" y="58"/>
                  <a:pt x="104" y="57"/>
                </a:cubicBezTo>
                <a:close/>
                <a:moveTo>
                  <a:pt x="84" y="83"/>
                </a:moveTo>
                <a:cubicBezTo>
                  <a:pt x="84" y="71"/>
                  <a:pt x="84" y="71"/>
                  <a:pt x="84" y="71"/>
                </a:cubicBezTo>
                <a:cubicBezTo>
                  <a:pt x="84" y="68"/>
                  <a:pt x="83" y="67"/>
                  <a:pt x="81" y="66"/>
                </a:cubicBezTo>
                <a:cubicBezTo>
                  <a:pt x="63" y="59"/>
                  <a:pt x="63" y="59"/>
                  <a:pt x="63" y="59"/>
                </a:cubicBezTo>
                <a:cubicBezTo>
                  <a:pt x="75" y="40"/>
                  <a:pt x="75" y="40"/>
                  <a:pt x="75" y="40"/>
                </a:cubicBezTo>
                <a:cubicBezTo>
                  <a:pt x="75" y="52"/>
                  <a:pt x="75" y="52"/>
                  <a:pt x="75" y="52"/>
                </a:cubicBezTo>
                <a:cubicBezTo>
                  <a:pt x="75" y="54"/>
                  <a:pt x="76" y="56"/>
                  <a:pt x="77" y="56"/>
                </a:cubicBezTo>
                <a:cubicBezTo>
                  <a:pt x="95" y="64"/>
                  <a:pt x="95" y="64"/>
                  <a:pt x="95" y="64"/>
                </a:cubicBezTo>
                <a:lnTo>
                  <a:pt x="84" y="8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TextBox 40">
            <a:extLst>
              <a:ext uri="{FF2B5EF4-FFF2-40B4-BE49-F238E27FC236}">
                <a16:creationId xmlns:a16="http://schemas.microsoft.com/office/drawing/2014/main" id="{F61BB161-8F16-4FC8-8B27-1FB71701B13F}"/>
              </a:ext>
            </a:extLst>
          </p:cNvPr>
          <p:cNvSpPr txBox="1"/>
          <p:nvPr/>
        </p:nvSpPr>
        <p:spPr>
          <a:xfrm>
            <a:off x="8285566" y="4941931"/>
            <a:ext cx="3200400" cy="337721"/>
          </a:xfrm>
          <a:prstGeom prst="rect">
            <a:avLst/>
          </a:prstGeom>
          <a:noFill/>
        </p:spPr>
        <p:txBody>
          <a:bodyPr wrap="square" rtlCol="0">
            <a:spAutoFit/>
          </a:bodyPr>
          <a:lstStyle/>
          <a:p>
            <a:r>
              <a:rPr lang="en-US" sz="1600" b="0" i="0" dirty="0">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Strategies</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2" name="TextBox 41">
            <a:extLst>
              <a:ext uri="{FF2B5EF4-FFF2-40B4-BE49-F238E27FC236}">
                <a16:creationId xmlns:a16="http://schemas.microsoft.com/office/drawing/2014/main" id="{4F0FD49F-7869-48C9-8EE0-1A625CD85524}"/>
              </a:ext>
            </a:extLst>
          </p:cNvPr>
          <p:cNvSpPr txBox="1"/>
          <p:nvPr/>
        </p:nvSpPr>
        <p:spPr>
          <a:xfrm>
            <a:off x="8285566" y="5244110"/>
            <a:ext cx="3200400"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This slide is 100% editable. Adapt it to your needs and capture your audience’s attention.</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7" name="Oval 46">
            <a:extLst>
              <a:ext uri="{FF2B5EF4-FFF2-40B4-BE49-F238E27FC236}">
                <a16:creationId xmlns:a16="http://schemas.microsoft.com/office/drawing/2014/main" id="{E92AF431-0CF4-4CE7-A1D9-5DA0412EAD41}"/>
              </a:ext>
            </a:extLst>
          </p:cNvPr>
          <p:cNvSpPr/>
          <p:nvPr/>
        </p:nvSpPr>
        <p:spPr>
          <a:xfrm>
            <a:off x="7267905" y="2753687"/>
            <a:ext cx="801142" cy="801142"/>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5">
            <a:extLst>
              <a:ext uri="{FF2B5EF4-FFF2-40B4-BE49-F238E27FC236}">
                <a16:creationId xmlns:a16="http://schemas.microsoft.com/office/drawing/2014/main" id="{8FCB0C7F-A011-4D33-A757-2DF5B56C37DC}"/>
              </a:ext>
            </a:extLst>
          </p:cNvPr>
          <p:cNvSpPr>
            <a:spLocks noEditPoints="1"/>
          </p:cNvSpPr>
          <p:nvPr/>
        </p:nvSpPr>
        <p:spPr bwMode="auto">
          <a:xfrm>
            <a:off x="7480211" y="2969480"/>
            <a:ext cx="376530" cy="369557"/>
          </a:xfrm>
          <a:custGeom>
            <a:avLst/>
            <a:gdLst>
              <a:gd name="T0" fmla="*/ 146 w 162"/>
              <a:gd name="T1" fmla="*/ 0 h 159"/>
              <a:gd name="T2" fmla="*/ 107 w 162"/>
              <a:gd name="T3" fmla="*/ 9 h 159"/>
              <a:gd name="T4" fmla="*/ 57 w 162"/>
              <a:gd name="T5" fmla="*/ 45 h 159"/>
              <a:gd name="T6" fmla="*/ 1 w 162"/>
              <a:gd name="T7" fmla="*/ 83 h 159"/>
              <a:gd name="T8" fmla="*/ 6 w 162"/>
              <a:gd name="T9" fmla="*/ 90 h 159"/>
              <a:gd name="T10" fmla="*/ 31 w 162"/>
              <a:gd name="T11" fmla="*/ 85 h 159"/>
              <a:gd name="T12" fmla="*/ 33 w 162"/>
              <a:gd name="T13" fmla="*/ 90 h 159"/>
              <a:gd name="T14" fmla="*/ 15 w 162"/>
              <a:gd name="T15" fmla="*/ 108 h 159"/>
              <a:gd name="T16" fmla="*/ 14 w 162"/>
              <a:gd name="T17" fmla="*/ 127 h 159"/>
              <a:gd name="T18" fmla="*/ 11 w 162"/>
              <a:gd name="T19" fmla="*/ 149 h 159"/>
              <a:gd name="T20" fmla="*/ 22 w 162"/>
              <a:gd name="T21" fmla="*/ 150 h 159"/>
              <a:gd name="T22" fmla="*/ 44 w 162"/>
              <a:gd name="T23" fmla="*/ 137 h 159"/>
              <a:gd name="T24" fmla="*/ 55 w 162"/>
              <a:gd name="T25" fmla="*/ 146 h 159"/>
              <a:gd name="T26" fmla="*/ 69 w 162"/>
              <a:gd name="T27" fmla="*/ 127 h 159"/>
              <a:gd name="T28" fmla="*/ 70 w 162"/>
              <a:gd name="T29" fmla="*/ 151 h 159"/>
              <a:gd name="T30" fmla="*/ 75 w 162"/>
              <a:gd name="T31" fmla="*/ 159 h 159"/>
              <a:gd name="T32" fmla="*/ 95 w 162"/>
              <a:gd name="T33" fmla="*/ 145 h 159"/>
              <a:gd name="T34" fmla="*/ 131 w 162"/>
              <a:gd name="T35" fmla="*/ 86 h 159"/>
              <a:gd name="T36" fmla="*/ 160 w 162"/>
              <a:gd name="T37" fmla="*/ 15 h 159"/>
              <a:gd name="T38" fmla="*/ 32 w 162"/>
              <a:gd name="T39" fmla="*/ 75 h 159"/>
              <a:gd name="T40" fmla="*/ 22 w 162"/>
              <a:gd name="T41" fmla="*/ 72 h 159"/>
              <a:gd name="T42" fmla="*/ 39 w 162"/>
              <a:gd name="T43" fmla="*/ 75 h 159"/>
              <a:gd name="T44" fmla="*/ 29 w 162"/>
              <a:gd name="T45" fmla="*/ 136 h 159"/>
              <a:gd name="T46" fmla="*/ 25 w 162"/>
              <a:gd name="T47" fmla="*/ 132 h 159"/>
              <a:gd name="T48" fmla="*/ 37 w 162"/>
              <a:gd name="T49" fmla="*/ 131 h 159"/>
              <a:gd name="T50" fmla="*/ 55 w 162"/>
              <a:gd name="T51" fmla="*/ 134 h 159"/>
              <a:gd name="T52" fmla="*/ 37 w 162"/>
              <a:gd name="T53" fmla="*/ 101 h 159"/>
              <a:gd name="T54" fmla="*/ 55 w 162"/>
              <a:gd name="T55" fmla="*/ 134 h 159"/>
              <a:gd name="T56" fmla="*/ 86 w 162"/>
              <a:gd name="T57" fmla="*/ 123 h 159"/>
              <a:gd name="T58" fmla="*/ 85 w 162"/>
              <a:gd name="T59" fmla="*/ 142 h 159"/>
              <a:gd name="T60" fmla="*/ 43 w 162"/>
              <a:gd name="T61" fmla="*/ 92 h 159"/>
              <a:gd name="T62" fmla="*/ 135 w 162"/>
              <a:gd name="T63" fmla="*/ 65 h 159"/>
              <a:gd name="T64" fmla="*/ 151 w 162"/>
              <a:gd name="T65" fmla="*/ 16 h 159"/>
              <a:gd name="T66" fmla="*/ 105 w 162"/>
              <a:gd name="T67" fmla="*/ 21 h 159"/>
              <a:gd name="T68" fmla="*/ 149 w 162"/>
              <a:gd name="T69" fmla="*/ 12 h 159"/>
              <a:gd name="T70" fmla="*/ 78 w 162"/>
              <a:gd name="T71" fmla="*/ 53 h 159"/>
              <a:gd name="T72" fmla="*/ 93 w 162"/>
              <a:gd name="T73" fmla="*/ 89 h 159"/>
              <a:gd name="T74" fmla="*/ 107 w 162"/>
              <a:gd name="T75" fmla="*/ 53 h 159"/>
              <a:gd name="T76" fmla="*/ 78 w 162"/>
              <a:gd name="T77" fmla="*/ 53 h 159"/>
              <a:gd name="T78" fmla="*/ 101 w 162"/>
              <a:gd name="T79" fmla="*/ 75 h 159"/>
              <a:gd name="T80" fmla="*/ 85 w 162"/>
              <a:gd name="T81" fmla="*/ 75 h 159"/>
              <a:gd name="T82" fmla="*/ 93 w 162"/>
              <a:gd name="T83" fmla="*/ 5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 h="159">
                <a:moveTo>
                  <a:pt x="157" y="5"/>
                </a:moveTo>
                <a:cubicBezTo>
                  <a:pt x="154" y="1"/>
                  <a:pt x="150" y="0"/>
                  <a:pt x="146" y="0"/>
                </a:cubicBezTo>
                <a:cubicBezTo>
                  <a:pt x="145" y="0"/>
                  <a:pt x="145" y="0"/>
                  <a:pt x="144" y="0"/>
                </a:cubicBezTo>
                <a:cubicBezTo>
                  <a:pt x="131" y="1"/>
                  <a:pt x="119" y="4"/>
                  <a:pt x="107" y="9"/>
                </a:cubicBezTo>
                <a:cubicBezTo>
                  <a:pt x="95" y="13"/>
                  <a:pt x="84" y="20"/>
                  <a:pt x="74" y="28"/>
                </a:cubicBezTo>
                <a:cubicBezTo>
                  <a:pt x="68" y="33"/>
                  <a:pt x="62" y="39"/>
                  <a:pt x="57" y="45"/>
                </a:cubicBezTo>
                <a:cubicBezTo>
                  <a:pt x="41" y="46"/>
                  <a:pt x="26" y="53"/>
                  <a:pt x="15" y="64"/>
                </a:cubicBezTo>
                <a:cubicBezTo>
                  <a:pt x="9" y="69"/>
                  <a:pt x="5" y="76"/>
                  <a:pt x="1" y="83"/>
                </a:cubicBezTo>
                <a:cubicBezTo>
                  <a:pt x="0" y="85"/>
                  <a:pt x="1" y="87"/>
                  <a:pt x="2" y="89"/>
                </a:cubicBezTo>
                <a:cubicBezTo>
                  <a:pt x="3" y="90"/>
                  <a:pt x="5" y="90"/>
                  <a:pt x="6" y="90"/>
                </a:cubicBezTo>
                <a:cubicBezTo>
                  <a:pt x="7" y="90"/>
                  <a:pt x="7" y="90"/>
                  <a:pt x="8" y="90"/>
                </a:cubicBezTo>
                <a:cubicBezTo>
                  <a:pt x="15" y="86"/>
                  <a:pt x="24" y="85"/>
                  <a:pt x="31" y="85"/>
                </a:cubicBezTo>
                <a:cubicBezTo>
                  <a:pt x="32" y="85"/>
                  <a:pt x="33" y="85"/>
                  <a:pt x="34" y="85"/>
                </a:cubicBezTo>
                <a:cubicBezTo>
                  <a:pt x="34" y="87"/>
                  <a:pt x="33" y="88"/>
                  <a:pt x="33" y="90"/>
                </a:cubicBezTo>
                <a:cubicBezTo>
                  <a:pt x="16" y="100"/>
                  <a:pt x="16" y="100"/>
                  <a:pt x="16" y="100"/>
                </a:cubicBezTo>
                <a:cubicBezTo>
                  <a:pt x="13" y="102"/>
                  <a:pt x="12" y="106"/>
                  <a:pt x="15" y="108"/>
                </a:cubicBezTo>
                <a:cubicBezTo>
                  <a:pt x="22" y="116"/>
                  <a:pt x="22" y="116"/>
                  <a:pt x="22" y="116"/>
                </a:cubicBezTo>
                <a:cubicBezTo>
                  <a:pt x="20" y="119"/>
                  <a:pt x="17" y="123"/>
                  <a:pt x="14" y="127"/>
                </a:cubicBezTo>
                <a:cubicBezTo>
                  <a:pt x="12" y="132"/>
                  <a:pt x="10" y="135"/>
                  <a:pt x="9" y="137"/>
                </a:cubicBezTo>
                <a:cubicBezTo>
                  <a:pt x="8" y="143"/>
                  <a:pt x="8" y="146"/>
                  <a:pt x="11" y="149"/>
                </a:cubicBezTo>
                <a:cubicBezTo>
                  <a:pt x="13" y="150"/>
                  <a:pt x="15" y="151"/>
                  <a:pt x="17" y="151"/>
                </a:cubicBezTo>
                <a:cubicBezTo>
                  <a:pt x="18" y="151"/>
                  <a:pt x="20" y="150"/>
                  <a:pt x="22" y="150"/>
                </a:cubicBezTo>
                <a:cubicBezTo>
                  <a:pt x="25" y="149"/>
                  <a:pt x="28" y="147"/>
                  <a:pt x="32" y="145"/>
                </a:cubicBezTo>
                <a:cubicBezTo>
                  <a:pt x="36" y="143"/>
                  <a:pt x="40" y="140"/>
                  <a:pt x="44" y="137"/>
                </a:cubicBezTo>
                <a:cubicBezTo>
                  <a:pt x="51" y="145"/>
                  <a:pt x="51" y="145"/>
                  <a:pt x="51" y="145"/>
                </a:cubicBezTo>
                <a:cubicBezTo>
                  <a:pt x="52" y="146"/>
                  <a:pt x="54" y="146"/>
                  <a:pt x="55" y="146"/>
                </a:cubicBezTo>
                <a:cubicBezTo>
                  <a:pt x="57" y="146"/>
                  <a:pt x="58" y="145"/>
                  <a:pt x="59" y="144"/>
                </a:cubicBezTo>
                <a:cubicBezTo>
                  <a:pt x="69" y="127"/>
                  <a:pt x="69" y="127"/>
                  <a:pt x="69" y="127"/>
                </a:cubicBezTo>
                <a:cubicBezTo>
                  <a:pt x="71" y="126"/>
                  <a:pt x="73" y="126"/>
                  <a:pt x="75" y="125"/>
                </a:cubicBezTo>
                <a:cubicBezTo>
                  <a:pt x="75" y="133"/>
                  <a:pt x="74" y="143"/>
                  <a:pt x="70" y="151"/>
                </a:cubicBezTo>
                <a:cubicBezTo>
                  <a:pt x="69" y="153"/>
                  <a:pt x="69" y="155"/>
                  <a:pt x="71" y="157"/>
                </a:cubicBezTo>
                <a:cubicBezTo>
                  <a:pt x="72" y="158"/>
                  <a:pt x="73" y="159"/>
                  <a:pt x="75" y="159"/>
                </a:cubicBezTo>
                <a:cubicBezTo>
                  <a:pt x="75" y="159"/>
                  <a:pt x="76" y="158"/>
                  <a:pt x="77" y="158"/>
                </a:cubicBezTo>
                <a:cubicBezTo>
                  <a:pt x="83" y="155"/>
                  <a:pt x="90" y="150"/>
                  <a:pt x="95" y="145"/>
                </a:cubicBezTo>
                <a:cubicBezTo>
                  <a:pt x="107" y="133"/>
                  <a:pt x="114" y="118"/>
                  <a:pt x="115" y="103"/>
                </a:cubicBezTo>
                <a:cubicBezTo>
                  <a:pt x="121" y="98"/>
                  <a:pt x="127" y="92"/>
                  <a:pt x="131" y="86"/>
                </a:cubicBezTo>
                <a:cubicBezTo>
                  <a:pt x="140" y="75"/>
                  <a:pt x="146" y="65"/>
                  <a:pt x="151" y="53"/>
                </a:cubicBezTo>
                <a:cubicBezTo>
                  <a:pt x="156" y="41"/>
                  <a:pt x="159" y="28"/>
                  <a:pt x="160" y="15"/>
                </a:cubicBezTo>
                <a:cubicBezTo>
                  <a:pt x="162" y="13"/>
                  <a:pt x="160" y="8"/>
                  <a:pt x="157" y="5"/>
                </a:cubicBezTo>
                <a:close/>
                <a:moveTo>
                  <a:pt x="32" y="75"/>
                </a:moveTo>
                <a:cubicBezTo>
                  <a:pt x="28" y="75"/>
                  <a:pt x="23" y="75"/>
                  <a:pt x="19" y="76"/>
                </a:cubicBezTo>
                <a:cubicBezTo>
                  <a:pt x="20" y="75"/>
                  <a:pt x="21" y="73"/>
                  <a:pt x="22" y="72"/>
                </a:cubicBezTo>
                <a:cubicBezTo>
                  <a:pt x="30" y="65"/>
                  <a:pt x="38" y="59"/>
                  <a:pt x="48" y="57"/>
                </a:cubicBezTo>
                <a:cubicBezTo>
                  <a:pt x="45" y="63"/>
                  <a:pt x="41" y="69"/>
                  <a:pt x="39" y="75"/>
                </a:cubicBezTo>
                <a:cubicBezTo>
                  <a:pt x="37" y="75"/>
                  <a:pt x="34" y="75"/>
                  <a:pt x="32" y="75"/>
                </a:cubicBezTo>
                <a:close/>
                <a:moveTo>
                  <a:pt x="29" y="136"/>
                </a:moveTo>
                <a:cubicBezTo>
                  <a:pt x="25" y="138"/>
                  <a:pt x="22" y="140"/>
                  <a:pt x="21" y="140"/>
                </a:cubicBezTo>
                <a:cubicBezTo>
                  <a:pt x="22" y="138"/>
                  <a:pt x="23" y="136"/>
                  <a:pt x="25" y="132"/>
                </a:cubicBezTo>
                <a:cubicBezTo>
                  <a:pt x="27" y="129"/>
                  <a:pt x="29" y="126"/>
                  <a:pt x="30" y="124"/>
                </a:cubicBezTo>
                <a:cubicBezTo>
                  <a:pt x="37" y="131"/>
                  <a:pt x="37" y="131"/>
                  <a:pt x="37" y="131"/>
                </a:cubicBezTo>
                <a:cubicBezTo>
                  <a:pt x="35" y="132"/>
                  <a:pt x="32" y="134"/>
                  <a:pt x="29" y="136"/>
                </a:cubicBezTo>
                <a:close/>
                <a:moveTo>
                  <a:pt x="55" y="134"/>
                </a:moveTo>
                <a:cubicBezTo>
                  <a:pt x="27" y="106"/>
                  <a:pt x="27" y="106"/>
                  <a:pt x="27" y="106"/>
                </a:cubicBezTo>
                <a:cubicBezTo>
                  <a:pt x="37" y="101"/>
                  <a:pt x="37" y="101"/>
                  <a:pt x="37" y="101"/>
                </a:cubicBezTo>
                <a:cubicBezTo>
                  <a:pt x="61" y="125"/>
                  <a:pt x="61" y="125"/>
                  <a:pt x="61" y="125"/>
                </a:cubicBezTo>
                <a:lnTo>
                  <a:pt x="55" y="134"/>
                </a:lnTo>
                <a:close/>
                <a:moveTo>
                  <a:pt x="85" y="142"/>
                </a:moveTo>
                <a:cubicBezTo>
                  <a:pt x="87" y="135"/>
                  <a:pt x="87" y="129"/>
                  <a:pt x="86" y="123"/>
                </a:cubicBezTo>
                <a:cubicBezTo>
                  <a:pt x="93" y="120"/>
                  <a:pt x="99" y="117"/>
                  <a:pt x="104" y="113"/>
                </a:cubicBezTo>
                <a:cubicBezTo>
                  <a:pt x="101" y="124"/>
                  <a:pt x="95" y="135"/>
                  <a:pt x="85" y="142"/>
                </a:cubicBezTo>
                <a:close/>
                <a:moveTo>
                  <a:pt x="69" y="118"/>
                </a:moveTo>
                <a:cubicBezTo>
                  <a:pt x="43" y="92"/>
                  <a:pt x="43" y="92"/>
                  <a:pt x="43" y="92"/>
                </a:cubicBezTo>
                <a:cubicBezTo>
                  <a:pt x="52" y="64"/>
                  <a:pt x="71" y="40"/>
                  <a:pt x="96" y="25"/>
                </a:cubicBezTo>
                <a:cubicBezTo>
                  <a:pt x="135" y="65"/>
                  <a:pt x="135" y="65"/>
                  <a:pt x="135" y="65"/>
                </a:cubicBezTo>
                <a:cubicBezTo>
                  <a:pt x="121" y="90"/>
                  <a:pt x="97" y="109"/>
                  <a:pt x="69" y="118"/>
                </a:cubicBezTo>
                <a:close/>
                <a:moveTo>
                  <a:pt x="151" y="16"/>
                </a:moveTo>
                <a:cubicBezTo>
                  <a:pt x="150" y="30"/>
                  <a:pt x="146" y="43"/>
                  <a:pt x="140" y="55"/>
                </a:cubicBezTo>
                <a:cubicBezTo>
                  <a:pt x="105" y="21"/>
                  <a:pt x="105" y="21"/>
                  <a:pt x="105" y="21"/>
                </a:cubicBezTo>
                <a:cubicBezTo>
                  <a:pt x="117" y="15"/>
                  <a:pt x="131" y="12"/>
                  <a:pt x="145" y="11"/>
                </a:cubicBezTo>
                <a:cubicBezTo>
                  <a:pt x="146" y="11"/>
                  <a:pt x="148" y="11"/>
                  <a:pt x="149" y="12"/>
                </a:cubicBezTo>
                <a:cubicBezTo>
                  <a:pt x="150" y="13"/>
                  <a:pt x="151" y="15"/>
                  <a:pt x="151" y="16"/>
                </a:cubicBezTo>
                <a:close/>
                <a:moveTo>
                  <a:pt x="78" y="53"/>
                </a:moveTo>
                <a:cubicBezTo>
                  <a:pt x="70" y="61"/>
                  <a:pt x="70" y="75"/>
                  <a:pt x="78" y="83"/>
                </a:cubicBezTo>
                <a:cubicBezTo>
                  <a:pt x="82" y="87"/>
                  <a:pt x="87" y="89"/>
                  <a:pt x="93" y="89"/>
                </a:cubicBezTo>
                <a:cubicBezTo>
                  <a:pt x="98" y="89"/>
                  <a:pt x="103" y="87"/>
                  <a:pt x="107" y="83"/>
                </a:cubicBezTo>
                <a:cubicBezTo>
                  <a:pt x="115" y="75"/>
                  <a:pt x="115" y="61"/>
                  <a:pt x="107" y="53"/>
                </a:cubicBezTo>
                <a:cubicBezTo>
                  <a:pt x="103" y="49"/>
                  <a:pt x="98" y="47"/>
                  <a:pt x="93" y="47"/>
                </a:cubicBezTo>
                <a:cubicBezTo>
                  <a:pt x="88" y="47"/>
                  <a:pt x="82" y="49"/>
                  <a:pt x="78" y="53"/>
                </a:cubicBezTo>
                <a:close/>
                <a:moveTo>
                  <a:pt x="101" y="60"/>
                </a:moveTo>
                <a:cubicBezTo>
                  <a:pt x="105" y="65"/>
                  <a:pt x="105" y="71"/>
                  <a:pt x="101" y="75"/>
                </a:cubicBezTo>
                <a:cubicBezTo>
                  <a:pt x="99" y="77"/>
                  <a:pt x="96" y="78"/>
                  <a:pt x="93" y="78"/>
                </a:cubicBezTo>
                <a:cubicBezTo>
                  <a:pt x="90" y="78"/>
                  <a:pt x="87" y="77"/>
                  <a:pt x="85" y="75"/>
                </a:cubicBezTo>
                <a:cubicBezTo>
                  <a:pt x="81" y="71"/>
                  <a:pt x="81" y="64"/>
                  <a:pt x="85" y="60"/>
                </a:cubicBezTo>
                <a:cubicBezTo>
                  <a:pt x="87" y="58"/>
                  <a:pt x="90" y="57"/>
                  <a:pt x="93" y="57"/>
                </a:cubicBezTo>
                <a:cubicBezTo>
                  <a:pt x="96" y="57"/>
                  <a:pt x="99" y="58"/>
                  <a:pt x="101" y="6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TextBox 43">
            <a:extLst>
              <a:ext uri="{FF2B5EF4-FFF2-40B4-BE49-F238E27FC236}">
                <a16:creationId xmlns:a16="http://schemas.microsoft.com/office/drawing/2014/main" id="{6E4310C0-A50D-4F12-AD68-390B8794E6CF}"/>
              </a:ext>
            </a:extLst>
          </p:cNvPr>
          <p:cNvSpPr txBox="1"/>
          <p:nvPr/>
        </p:nvSpPr>
        <p:spPr>
          <a:xfrm>
            <a:off x="8285566" y="2738481"/>
            <a:ext cx="3200400" cy="337721"/>
          </a:xfrm>
          <a:prstGeom prst="rect">
            <a:avLst/>
          </a:prstGeom>
          <a:noFill/>
        </p:spPr>
        <p:txBody>
          <a:bodyPr wrap="square" rtlCol="0">
            <a:spAutoFit/>
          </a:bodyPr>
          <a:lstStyle/>
          <a:p>
            <a:r>
              <a:rPr lang="en-US" sz="16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Mission</a:t>
            </a:r>
            <a:endPar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5" name="TextBox 44">
            <a:extLst>
              <a:ext uri="{FF2B5EF4-FFF2-40B4-BE49-F238E27FC236}">
                <a16:creationId xmlns:a16="http://schemas.microsoft.com/office/drawing/2014/main" id="{6A9C332B-5E4D-4534-A8B3-B415B03B2AEF}"/>
              </a:ext>
            </a:extLst>
          </p:cNvPr>
          <p:cNvSpPr txBox="1"/>
          <p:nvPr/>
        </p:nvSpPr>
        <p:spPr>
          <a:xfrm>
            <a:off x="8285566" y="3040660"/>
            <a:ext cx="3200400" cy="529376"/>
          </a:xfrm>
          <a:prstGeom prst="rect">
            <a:avLst/>
          </a:prstGeom>
          <a:noFill/>
        </p:spPr>
        <p:txBody>
          <a:bodyPr wrap="square" rtlCol="0">
            <a:spAutoFit/>
          </a:bodyPr>
          <a:lstStyle/>
          <a:p>
            <a:pPr>
              <a:lnSpc>
                <a:spcPts val="1800"/>
              </a:lnSpc>
            </a:pPr>
            <a:r>
              <a:rPr lang="en-US" sz="1000" b="0" i="0" dirty="0">
                <a:effectLst/>
                <a:latin typeface="Open Sans" panose="020B0606030504020204" pitchFamily="34" charset="0"/>
                <a:ea typeface="Open Sans" panose="020B0606030504020204" pitchFamily="34" charset="0"/>
                <a:cs typeface="Open Sans" panose="020B0606030504020204" pitchFamily="34" charset="0"/>
              </a:rPr>
              <a:t>Plus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d’une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dizaine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de missions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reussite</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avec 10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ans</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US" sz="1000" b="0" i="0" dirty="0" err="1">
                <a:effectLst/>
                <a:latin typeface="Open Sans" panose="020B0606030504020204" pitchFamily="34" charset="0"/>
                <a:ea typeface="Open Sans" panose="020B0606030504020204" pitchFamily="34" charset="0"/>
                <a:cs typeface="Open Sans" panose="020B0606030504020204" pitchFamily="34" charset="0"/>
              </a:rPr>
              <a:t>d’expériences</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18">
            <a:extLst>
              <a:ext uri="{FF2B5EF4-FFF2-40B4-BE49-F238E27FC236}">
                <a16:creationId xmlns:a16="http://schemas.microsoft.com/office/drawing/2014/main" id="{2D7D4351-039D-522D-4BBA-2FDDBCCF2E02}"/>
              </a:ext>
            </a:extLst>
          </p:cNvPr>
          <p:cNvSpPr txBox="1"/>
          <p:nvPr/>
        </p:nvSpPr>
        <p:spPr>
          <a:xfrm>
            <a:off x="826713" y="2824762"/>
            <a:ext cx="2864227" cy="369332"/>
          </a:xfrm>
          <a:prstGeom prst="rect">
            <a:avLst/>
          </a:prstGeom>
          <a:noFill/>
        </p:spPr>
        <p:txBody>
          <a:bodyPr wrap="square" rtlCol="0">
            <a:spAutoFit/>
          </a:bodyPr>
          <a:lstStyle/>
          <a:p>
            <a:r>
              <a:rPr lang="en-US" dirty="0" err="1">
                <a:latin typeface="Raleway Bold" panose="020B0803030101060003" pitchFamily="34" charset="0"/>
                <a:ea typeface="Open Sans bold" panose="020B0806030504020204" pitchFamily="34" charset="0"/>
                <a:cs typeface="Open Sans bold" panose="020B0806030504020204" pitchFamily="34" charset="0"/>
              </a:rPr>
              <a:t>Expérience</a:t>
            </a:r>
            <a:r>
              <a:rPr lang="en-US" dirty="0">
                <a:latin typeface="Raleway Bold" panose="020B0803030101060003" pitchFamily="34" charset="0"/>
                <a:ea typeface="Open Sans bold" panose="020B0806030504020204" pitchFamily="34" charset="0"/>
                <a:cs typeface="Open Sans bold" panose="020B0806030504020204" pitchFamily="34" charset="0"/>
              </a:rPr>
              <a:t> +10 </a:t>
            </a:r>
            <a:r>
              <a:rPr lang="en-US" dirty="0" err="1">
                <a:latin typeface="Raleway Bold" panose="020B0803030101060003" pitchFamily="34" charset="0"/>
                <a:ea typeface="Open Sans bold" panose="020B0806030504020204" pitchFamily="34" charset="0"/>
                <a:cs typeface="Open Sans bold" panose="020B0806030504020204" pitchFamily="34" charset="0"/>
              </a:rPr>
              <a:t>ans</a:t>
            </a:r>
            <a:endParaRPr lang="en-US" dirty="0">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9" name="TextBox 23">
            <a:extLst>
              <a:ext uri="{FF2B5EF4-FFF2-40B4-BE49-F238E27FC236}">
                <a16:creationId xmlns:a16="http://schemas.microsoft.com/office/drawing/2014/main" id="{D5E97222-0C4A-6E80-9464-F7262F6C7CCE}"/>
              </a:ext>
            </a:extLst>
          </p:cNvPr>
          <p:cNvSpPr txBox="1"/>
          <p:nvPr/>
        </p:nvSpPr>
        <p:spPr>
          <a:xfrm>
            <a:off x="180499" y="3194094"/>
            <a:ext cx="3976410" cy="3145733"/>
          </a:xfrm>
          <a:prstGeom prst="rect">
            <a:avLst/>
          </a:prstGeom>
          <a:noFill/>
        </p:spPr>
        <p:txBody>
          <a:bodyPr wrap="square" rtlCol="0">
            <a:spAutoFit/>
          </a:bodyPr>
          <a:lstStyle/>
          <a:p>
            <a:pPr algn="just">
              <a:lnSpc>
                <a:spcPts val="2000"/>
              </a:lnSpc>
            </a:pPr>
            <a:r>
              <a:rPr lang="en-US" sz="1200" b="1" dirty="0">
                <a:latin typeface="Open Sans" panose="020B0606030504020204" pitchFamily="34" charset="0"/>
                <a:ea typeface="Open Sans" panose="020B0606030504020204" pitchFamily="34" charset="0"/>
                <a:cs typeface="Open Sans" panose="020B0606030504020204" pitchFamily="34" charset="0"/>
              </a:rPr>
              <a:t>My French </a:t>
            </a:r>
            <a:r>
              <a:rPr lang="en-US" sz="1200" b="1" dirty="0" err="1">
                <a:latin typeface="Open Sans" panose="020B0606030504020204" pitchFamily="34" charset="0"/>
                <a:ea typeface="Open Sans" panose="020B0606030504020204" pitchFamily="34" charset="0"/>
                <a:cs typeface="Open Sans" panose="020B0606030504020204" pitchFamily="34" charset="0"/>
              </a:rPr>
              <a:t>Bank</a:t>
            </a:r>
            <a:r>
              <a:rPr lang="en-US" sz="1200" dirty="0" err="1">
                <a:latin typeface="Open Sans" panose="020B0606030504020204" pitchFamily="34" charset="0"/>
                <a:ea typeface="Open Sans" panose="020B0606030504020204" pitchFamily="34" charset="0"/>
                <a:cs typeface="Open Sans" panose="020B0606030504020204" pitchFamily="34" charset="0"/>
              </a:rPr>
              <a:t>:Expert</a:t>
            </a:r>
            <a:r>
              <a:rPr lang="en-US" sz="1200" dirty="0">
                <a:latin typeface="Open Sans" panose="020B0606030504020204" pitchFamily="34" charset="0"/>
                <a:ea typeface="Open Sans" panose="020B0606030504020204" pitchFamily="34" charset="0"/>
                <a:cs typeface="Open Sans" panose="020B0606030504020204" pitchFamily="34" charset="0"/>
              </a:rPr>
              <a:t> IWS (IBM Workload Scheduler)</a:t>
            </a:r>
          </a:p>
          <a:p>
            <a:pPr algn="just">
              <a:lnSpc>
                <a:spcPts val="2000"/>
              </a:lnSpc>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just">
              <a:lnSpc>
                <a:spcPts val="2000"/>
              </a:lnSpc>
            </a:pPr>
            <a:r>
              <a:rPr lang="en-US" sz="1200" b="1" dirty="0">
                <a:latin typeface="Open Sans" panose="020B0606030504020204" pitchFamily="34" charset="0"/>
                <a:ea typeface="Open Sans" panose="020B0606030504020204" pitchFamily="34" charset="0"/>
                <a:cs typeface="Open Sans" panose="020B0606030504020204" pitchFamily="34" charset="0"/>
              </a:rPr>
              <a:t>La Banque Postale:</a:t>
            </a:r>
            <a:r>
              <a:rPr lang="en-US" sz="1200" dirty="0">
                <a:latin typeface="Open Sans" panose="020B0606030504020204" pitchFamily="34" charset="0"/>
                <a:ea typeface="Open Sans" panose="020B0606030504020204" pitchFamily="34" charset="0"/>
                <a:cs typeface="Open Sans" panose="020B0606030504020204" pitchFamily="34" charset="0"/>
              </a:rPr>
              <a:t>Ingénieur de production Big data</a:t>
            </a:r>
          </a:p>
          <a:p>
            <a:pPr algn="just">
              <a:lnSpc>
                <a:spcPts val="2000"/>
              </a:lnSpc>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algn="just">
              <a:lnSpc>
                <a:spcPts val="2000"/>
              </a:lnSpc>
            </a:pPr>
            <a:r>
              <a:rPr lang="fr-FR" sz="12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Airbus:</a:t>
            </a:r>
            <a:r>
              <a:rPr lang="fr-FR" sz="1200"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Ingénieur</a:t>
            </a:r>
            <a:r>
              <a:rPr lang="fr-FR" sz="12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de production Back Office to Cloud</a:t>
            </a:r>
          </a:p>
          <a:p>
            <a:pPr algn="just">
              <a:lnSpc>
                <a:spcPts val="2000"/>
              </a:lnSpc>
            </a:pP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2000"/>
              </a:lnSpc>
            </a:pPr>
            <a:r>
              <a:rPr lang="fr-FR" sz="12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Airbus Défense and </a:t>
            </a:r>
            <a:r>
              <a:rPr lang="fr-FR" sz="1200" b="1" i="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Space</a:t>
            </a:r>
            <a:r>
              <a:rPr lang="fr-FR" sz="12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fr-FR" sz="12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Administrateur</a:t>
            </a:r>
            <a:r>
              <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 de données de coexistence</a:t>
            </a:r>
          </a:p>
          <a:p>
            <a:pPr algn="just">
              <a:lnSpc>
                <a:spcPts val="2000"/>
              </a:lnSpc>
            </a:pP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2000"/>
              </a:lnSpc>
            </a:pPr>
            <a:endParaRPr lang="fr-FR"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lnSpc>
                <a:spcPts val="2000"/>
              </a:lnSpc>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8632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9131390-9F27-4AC8-AFF4-F0E310CFD189}"/>
              </a:ext>
            </a:extLst>
          </p:cNvPr>
          <p:cNvSpPr txBox="1"/>
          <p:nvPr/>
        </p:nvSpPr>
        <p:spPr>
          <a:xfrm>
            <a:off x="1887302" y="3630520"/>
            <a:ext cx="4498801" cy="1446550"/>
          </a:xfrm>
          <a:prstGeom prst="rect">
            <a:avLst/>
          </a:prstGeom>
          <a:noFill/>
        </p:spPr>
        <p:txBody>
          <a:bodyPr wrap="square" rtlCol="0">
            <a:spAutoFit/>
          </a:bodyPr>
          <a:lstStyle/>
          <a:p>
            <a:pPr marL="0" rtl="0" eaLnBrk="1" fontAlgn="ctr" latinLnBrk="0" hangingPunct="1">
              <a:spcBef>
                <a:spcPts val="0"/>
              </a:spcBef>
              <a:spcAft>
                <a:spcPts val="0"/>
              </a:spcAft>
            </a:pPr>
            <a:r>
              <a:rPr lang="fr-FR" sz="1100" dirty="0"/>
              <a:t>Grands industriels pour des missions de longue durée</a:t>
            </a:r>
          </a:p>
          <a:p>
            <a:pPr marL="0" rtl="0" eaLnBrk="1" fontAlgn="ctr" latinLnBrk="0" hangingPunct="1">
              <a:spcBef>
                <a:spcPts val="0"/>
              </a:spcBef>
              <a:spcAft>
                <a:spcPts val="0"/>
              </a:spcAft>
            </a:pPr>
            <a:endParaRPr lang="fr-FR" sz="1100" dirty="0"/>
          </a:p>
          <a:p>
            <a:pPr marL="0" rtl="0" eaLnBrk="1" fontAlgn="ctr" latinLnBrk="0" hangingPunct="1">
              <a:spcBef>
                <a:spcPts val="0"/>
              </a:spcBef>
              <a:spcAft>
                <a:spcPts val="0"/>
              </a:spcAft>
            </a:pPr>
            <a:r>
              <a:rPr lang="fr-FR" sz="1100" dirty="0"/>
              <a:t> Cabinets de conseil et SSII nécessitant de l’expertise ou une capacité d'absorption de pics de charge</a:t>
            </a:r>
          </a:p>
          <a:p>
            <a:pPr marL="0" rtl="0" eaLnBrk="1" fontAlgn="ctr" latinLnBrk="0" hangingPunct="1">
              <a:spcBef>
                <a:spcPts val="0"/>
              </a:spcBef>
              <a:spcAft>
                <a:spcPts val="0"/>
              </a:spcAft>
            </a:pPr>
            <a:endParaRPr lang="fr-FR" sz="1100" b="1" i="0" u="none" strike="noStrike" dirty="0">
              <a:effectLst/>
              <a:highlight>
                <a:srgbClr val="FFFFFF"/>
              </a:highlight>
              <a:latin typeface="Arial" panose="020B0604020202020204" pitchFamily="34" charset="0"/>
            </a:endParaRPr>
          </a:p>
          <a:p>
            <a:pPr marL="0" rtl="0" eaLnBrk="1" fontAlgn="ctr" latinLnBrk="0" hangingPunct="1">
              <a:spcBef>
                <a:spcPts val="0"/>
              </a:spcBef>
              <a:spcAft>
                <a:spcPts val="0"/>
              </a:spcAft>
            </a:pPr>
            <a:r>
              <a:rPr lang="fr-FR" sz="1100" b="1" i="0" u="none" strike="noStrike" dirty="0">
                <a:effectLst/>
                <a:highlight>
                  <a:srgbClr val="FFFFFF"/>
                </a:highlight>
                <a:latin typeface="Arial" panose="020B0604020202020204" pitchFamily="34" charset="0"/>
              </a:rPr>
              <a:t>Zone d’intervention :</a:t>
            </a:r>
          </a:p>
          <a:p>
            <a:pPr marL="0" rtl="0" eaLnBrk="1" fontAlgn="ctr" latinLnBrk="0" hangingPunct="1">
              <a:spcBef>
                <a:spcPts val="0"/>
              </a:spcBef>
              <a:spcAft>
                <a:spcPts val="0"/>
              </a:spcAft>
            </a:pPr>
            <a:r>
              <a:rPr lang="fr-FR" sz="1100" b="0" i="0" u="none" strike="noStrike" dirty="0">
                <a:effectLst/>
                <a:highlight>
                  <a:srgbClr val="FFFFFF"/>
                </a:highlight>
                <a:latin typeface="Arial" panose="020B0604020202020204" pitchFamily="34" charset="0"/>
              </a:rPr>
              <a:t>Grand Sud-Ouest + Paris, avec une extension vers d'autres régions et à l'international dans un second temps.</a:t>
            </a:r>
          </a:p>
        </p:txBody>
      </p:sp>
      <p:sp>
        <p:nvSpPr>
          <p:cNvPr id="37" name="TextBox 36">
            <a:extLst>
              <a:ext uri="{FF2B5EF4-FFF2-40B4-BE49-F238E27FC236}">
                <a16:creationId xmlns:a16="http://schemas.microsoft.com/office/drawing/2014/main" id="{A4EC6593-6A27-458B-91E7-DC5C0627977C}"/>
              </a:ext>
            </a:extLst>
          </p:cNvPr>
          <p:cNvSpPr txBox="1"/>
          <p:nvPr/>
        </p:nvSpPr>
        <p:spPr>
          <a:xfrm>
            <a:off x="1887303" y="3337822"/>
            <a:ext cx="3291840" cy="338554"/>
          </a:xfrm>
          <a:prstGeom prst="rect">
            <a:avLst/>
          </a:prstGeom>
          <a:noFill/>
        </p:spPr>
        <p:txBody>
          <a:bodyPr wrap="square" rtlCol="0">
            <a:spAutoFit/>
          </a:bodyPr>
          <a:lstStyle/>
          <a:p>
            <a:r>
              <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Clients</a:t>
            </a:r>
          </a:p>
        </p:txBody>
      </p:sp>
      <p:sp>
        <p:nvSpPr>
          <p:cNvPr id="55" name="TextBox 54">
            <a:extLst>
              <a:ext uri="{FF2B5EF4-FFF2-40B4-BE49-F238E27FC236}">
                <a16:creationId xmlns:a16="http://schemas.microsoft.com/office/drawing/2014/main" id="{976E8E25-8254-4A14-977E-051A756ADA20}"/>
              </a:ext>
            </a:extLst>
          </p:cNvPr>
          <p:cNvSpPr txBox="1"/>
          <p:nvPr/>
        </p:nvSpPr>
        <p:spPr>
          <a:xfrm>
            <a:off x="7549601" y="3796052"/>
            <a:ext cx="3827459" cy="1087221"/>
          </a:xfrm>
          <a:prstGeom prst="rect">
            <a:avLst/>
          </a:prstGeom>
          <a:noFill/>
        </p:spPr>
        <p:txBody>
          <a:bodyPr wrap="square" rtlCol="0">
            <a:spAutoFit/>
          </a:bodyPr>
          <a:lstStyle/>
          <a:p>
            <a:pPr>
              <a:lnSpc>
                <a:spcPts val="2000"/>
              </a:lnSpc>
            </a:pPr>
            <a:r>
              <a:rPr lang="fr-FR" sz="1000" b="0" i="0" dirty="0">
                <a:solidFill>
                  <a:srgbClr val="000000"/>
                </a:solidFill>
                <a:effectLst/>
                <a:latin typeface="Open Sans" panose="020B0606030504020204" pitchFamily="34" charset="0"/>
              </a:rPr>
              <a:t>Réseau de clients et  partenaires : industriels, cabinets de conseil, </a:t>
            </a:r>
            <a:r>
              <a:rPr lang="fr-FR" sz="1000" b="0" i="0" dirty="0" err="1">
                <a:solidFill>
                  <a:srgbClr val="000000"/>
                </a:solidFill>
                <a:effectLst/>
                <a:latin typeface="Open Sans" panose="020B0606030504020204" pitchFamily="34" charset="0"/>
              </a:rPr>
              <a:t>ssii</a:t>
            </a:r>
            <a:r>
              <a:rPr lang="fr-FR" sz="1000" b="0" i="0" dirty="0">
                <a:solidFill>
                  <a:srgbClr val="000000"/>
                </a:solidFill>
                <a:effectLst/>
                <a:latin typeface="Open Sans" panose="020B0606030504020204" pitchFamily="34" charset="0"/>
              </a:rPr>
              <a:t>, autres freelances / consultants indépendants, collectifs de networking, chasseurs de têtes</a:t>
            </a:r>
          </a:p>
          <a:p>
            <a:pPr>
              <a:lnSpc>
                <a:spcPts val="2000"/>
              </a:lnSpc>
            </a:pPr>
            <a:r>
              <a:rPr lang="fr-FR" sz="1000" b="0" i="0" dirty="0">
                <a:solidFill>
                  <a:srgbClr val="000000"/>
                </a:solidFill>
                <a:effectLst/>
                <a:latin typeface="Open Sans" panose="020B0606030504020204" pitchFamily="34" charset="0"/>
              </a:rPr>
              <a:t>Site internet et page LinkedIn</a:t>
            </a:r>
          </a:p>
        </p:txBody>
      </p:sp>
      <p:sp>
        <p:nvSpPr>
          <p:cNvPr id="56" name="TextBox 55">
            <a:extLst>
              <a:ext uri="{FF2B5EF4-FFF2-40B4-BE49-F238E27FC236}">
                <a16:creationId xmlns:a16="http://schemas.microsoft.com/office/drawing/2014/main" id="{72A59450-97EF-4882-99EB-4FF2F2D465AC}"/>
              </a:ext>
            </a:extLst>
          </p:cNvPr>
          <p:cNvSpPr txBox="1"/>
          <p:nvPr/>
        </p:nvSpPr>
        <p:spPr>
          <a:xfrm>
            <a:off x="7549602" y="3503354"/>
            <a:ext cx="3291840" cy="338554"/>
          </a:xfrm>
          <a:prstGeom prst="rect">
            <a:avLst/>
          </a:prstGeom>
          <a:noFill/>
        </p:spPr>
        <p:txBody>
          <a:bodyPr wrap="square" rtlCol="0">
            <a:spAutoFit/>
          </a:bodyPr>
          <a:lstStyle/>
          <a:p>
            <a:r>
              <a:rPr lang="en-US" sz="1600" b="0" i="0" dirty="0" err="1">
                <a:solidFill>
                  <a:schemeClr val="accent5"/>
                </a:solidFill>
                <a:effectLst/>
                <a:latin typeface="Raleway Bold" panose="020B0803030101060003" pitchFamily="34" charset="0"/>
                <a:ea typeface="Open Sans bold" panose="020B0806030504020204" pitchFamily="34" charset="0"/>
                <a:cs typeface="Open Sans bold" panose="020B0806030504020204" pitchFamily="34" charset="0"/>
              </a:rPr>
              <a:t>Ressources</a:t>
            </a:r>
            <a:endParaRPr lang="en-US" sz="1600" dirty="0">
              <a:solidFill>
                <a:schemeClr val="accent5"/>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39" name="TextBox 38">
            <a:extLst>
              <a:ext uri="{FF2B5EF4-FFF2-40B4-BE49-F238E27FC236}">
                <a16:creationId xmlns:a16="http://schemas.microsoft.com/office/drawing/2014/main" id="{2D61FC9F-D859-4D0D-B69B-7D92C7D6DB3A}"/>
              </a:ext>
            </a:extLst>
          </p:cNvPr>
          <p:cNvSpPr txBox="1"/>
          <p:nvPr/>
        </p:nvSpPr>
        <p:spPr>
          <a:xfrm>
            <a:off x="1863916" y="5694176"/>
            <a:ext cx="3291840" cy="574260"/>
          </a:xfrm>
          <a:prstGeom prst="rect">
            <a:avLst/>
          </a:prstGeom>
          <a:noFill/>
        </p:spPr>
        <p:txBody>
          <a:bodyPr wrap="square" rtlCol="0">
            <a:spAutoFit/>
          </a:bodyPr>
          <a:lstStyle/>
          <a:p>
            <a:pPr>
              <a:lnSpc>
                <a:spcPts val="2000"/>
              </a:lnSpc>
            </a:pPr>
            <a:r>
              <a:rPr lang="fr-FR" sz="1000" b="0" i="0" dirty="0">
                <a:solidFill>
                  <a:srgbClr val="000000"/>
                </a:solidFill>
                <a:effectLst/>
                <a:latin typeface="Open Sans" panose="020B0606030504020204" pitchFamily="34" charset="0"/>
              </a:rPr>
              <a:t>Expertise métier de type conseil et prestation en tant qu’ingénieur de production</a:t>
            </a:r>
          </a:p>
        </p:txBody>
      </p:sp>
      <p:sp>
        <p:nvSpPr>
          <p:cNvPr id="40" name="TextBox 39">
            <a:extLst>
              <a:ext uri="{FF2B5EF4-FFF2-40B4-BE49-F238E27FC236}">
                <a16:creationId xmlns:a16="http://schemas.microsoft.com/office/drawing/2014/main" id="{F6ED6E28-80F8-4A89-8186-11DFECE24063}"/>
              </a:ext>
            </a:extLst>
          </p:cNvPr>
          <p:cNvSpPr txBox="1"/>
          <p:nvPr/>
        </p:nvSpPr>
        <p:spPr>
          <a:xfrm>
            <a:off x="1863916" y="5388778"/>
            <a:ext cx="3291840" cy="337721"/>
          </a:xfrm>
          <a:prstGeom prst="rect">
            <a:avLst/>
          </a:prstGeom>
          <a:noFill/>
        </p:spPr>
        <p:txBody>
          <a:bodyPr wrap="square" rtlCol="0">
            <a:spAutoFit/>
          </a:bodyPr>
          <a:lstStyle/>
          <a:p>
            <a:r>
              <a:rPr lang="en-US" sz="1600" b="0" i="0" dirty="0">
                <a:solidFill>
                  <a:schemeClr val="accent3"/>
                </a:solidFill>
                <a:effectLst/>
                <a:latin typeface="Raleway Bold" panose="020B0803030101060003" pitchFamily="34" charset="0"/>
                <a:ea typeface="Open Sans bold" panose="020B0806030504020204" pitchFamily="34" charset="0"/>
                <a:cs typeface="Open Sans bold" panose="020B0806030504020204" pitchFamily="34" charset="0"/>
              </a:rPr>
              <a:t>Proposition de Valeur</a:t>
            </a:r>
            <a:endParaRPr lang="en-US" sz="1600" dirty="0">
              <a:solidFill>
                <a:schemeClr val="accent3"/>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60" name="TextBox 59">
            <a:extLst>
              <a:ext uri="{FF2B5EF4-FFF2-40B4-BE49-F238E27FC236}">
                <a16:creationId xmlns:a16="http://schemas.microsoft.com/office/drawing/2014/main" id="{BFE4185F-DD4D-4C7F-BC15-904415B8367D}"/>
              </a:ext>
            </a:extLst>
          </p:cNvPr>
          <p:cNvSpPr txBox="1"/>
          <p:nvPr/>
        </p:nvSpPr>
        <p:spPr>
          <a:xfrm>
            <a:off x="7563724" y="5553463"/>
            <a:ext cx="3291840" cy="830740"/>
          </a:xfrm>
          <a:prstGeom prst="rect">
            <a:avLst/>
          </a:prstGeom>
          <a:noFill/>
        </p:spPr>
        <p:txBody>
          <a:bodyPr wrap="square" rtlCol="0">
            <a:spAutoFit/>
          </a:bodyPr>
          <a:lstStyle/>
          <a:p>
            <a:pPr>
              <a:lnSpc>
                <a:spcPts val="2000"/>
              </a:lnSpc>
            </a:pPr>
            <a:r>
              <a:rPr lang="fr-FR" sz="1000" b="0" i="0" dirty="0">
                <a:solidFill>
                  <a:srgbClr val="000000"/>
                </a:solidFill>
                <a:effectLst/>
                <a:latin typeface="Open Sans" panose="020B0606030504020204" pitchFamily="34" charset="0"/>
              </a:rPr>
              <a:t>Contractualisation en direct chez des ETI/PME</a:t>
            </a:r>
          </a:p>
          <a:p>
            <a:pPr>
              <a:lnSpc>
                <a:spcPts val="2000"/>
              </a:lnSpc>
            </a:pPr>
            <a:r>
              <a:rPr lang="fr-FR" sz="1000" b="0" i="0" dirty="0">
                <a:solidFill>
                  <a:srgbClr val="000000"/>
                </a:solidFill>
                <a:effectLst/>
                <a:latin typeface="Open Sans" panose="020B0606030504020204" pitchFamily="34" charset="0"/>
              </a:rPr>
              <a:t>Contractualisation via société de portage et cabinets de conseil pour les grands groupes</a:t>
            </a:r>
          </a:p>
        </p:txBody>
      </p:sp>
      <p:sp>
        <p:nvSpPr>
          <p:cNvPr id="61" name="TextBox 60">
            <a:extLst>
              <a:ext uri="{FF2B5EF4-FFF2-40B4-BE49-F238E27FC236}">
                <a16:creationId xmlns:a16="http://schemas.microsoft.com/office/drawing/2014/main" id="{C4EEC98C-60B9-457F-AC6F-17F24039C0AD}"/>
              </a:ext>
            </a:extLst>
          </p:cNvPr>
          <p:cNvSpPr txBox="1"/>
          <p:nvPr/>
        </p:nvSpPr>
        <p:spPr>
          <a:xfrm>
            <a:off x="7563724" y="5242617"/>
            <a:ext cx="3291840" cy="337721"/>
          </a:xfrm>
          <a:prstGeom prst="rect">
            <a:avLst/>
          </a:prstGeom>
          <a:noFill/>
        </p:spPr>
        <p:txBody>
          <a:bodyPr wrap="square" rtlCol="0">
            <a:spAutoFit/>
          </a:bodyPr>
          <a:lstStyle/>
          <a:p>
            <a:r>
              <a:rPr lang="en-US" sz="1600" b="0" i="0" dirty="0" err="1">
                <a:solidFill>
                  <a:schemeClr val="accent4"/>
                </a:solidFill>
                <a:effectLst/>
                <a:latin typeface="Raleway Bold" panose="020B0803030101060003" pitchFamily="34" charset="0"/>
                <a:ea typeface="Open Sans bold" panose="020B0806030504020204" pitchFamily="34" charset="0"/>
                <a:cs typeface="Open Sans bold" panose="020B0806030504020204" pitchFamily="34" charset="0"/>
              </a:rPr>
              <a:t>Contrats</a:t>
            </a:r>
            <a:endParaRPr lang="en-US" sz="1600" dirty="0">
              <a:solidFill>
                <a:schemeClr val="accent4"/>
              </a:solidFill>
              <a:latin typeface="Raleway Bold" panose="020B0803030101060003" pitchFamily="34" charset="0"/>
              <a:ea typeface="Open Sans bold" panose="020B0806030504020204" pitchFamily="34" charset="0"/>
              <a:cs typeface="Open Sans bold" panose="020B0806030504020204" pitchFamily="34" charset="0"/>
            </a:endParaRPr>
          </a:p>
        </p:txBody>
      </p:sp>
      <p:cxnSp>
        <p:nvCxnSpPr>
          <p:cNvPr id="70" name="Straight Connector 69">
            <a:extLst>
              <a:ext uri="{FF2B5EF4-FFF2-40B4-BE49-F238E27FC236}">
                <a16:creationId xmlns:a16="http://schemas.microsoft.com/office/drawing/2014/main" id="{37505042-4C12-415B-92CB-3278760B05CE}"/>
              </a:ext>
            </a:extLst>
          </p:cNvPr>
          <p:cNvCxnSpPr>
            <a:cxnSpLocks/>
          </p:cNvCxnSpPr>
          <p:nvPr/>
        </p:nvCxnSpPr>
        <p:spPr>
          <a:xfrm>
            <a:off x="2001431" y="3047054"/>
            <a:ext cx="301752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CC8679B-9595-4FBF-A5A1-E6176950A28C}"/>
              </a:ext>
            </a:extLst>
          </p:cNvPr>
          <p:cNvCxnSpPr>
            <a:cxnSpLocks/>
          </p:cNvCxnSpPr>
          <p:nvPr/>
        </p:nvCxnSpPr>
        <p:spPr>
          <a:xfrm>
            <a:off x="2001431" y="5093469"/>
            <a:ext cx="301752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497F2A2-A274-41E0-B5DE-439FF2A28488}"/>
              </a:ext>
            </a:extLst>
          </p:cNvPr>
          <p:cNvCxnSpPr>
            <a:cxnSpLocks/>
          </p:cNvCxnSpPr>
          <p:nvPr/>
        </p:nvCxnSpPr>
        <p:spPr>
          <a:xfrm>
            <a:off x="7663730" y="3047054"/>
            <a:ext cx="301752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C5B12CC-CE31-4363-91CE-75406831BA7C}"/>
              </a:ext>
            </a:extLst>
          </p:cNvPr>
          <p:cNvCxnSpPr>
            <a:cxnSpLocks/>
          </p:cNvCxnSpPr>
          <p:nvPr/>
        </p:nvCxnSpPr>
        <p:spPr>
          <a:xfrm>
            <a:off x="7663730" y="4899673"/>
            <a:ext cx="301752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5355928-EB88-2AA5-0383-2D7409624233}"/>
              </a:ext>
            </a:extLst>
          </p:cNvPr>
          <p:cNvGrpSpPr/>
          <p:nvPr/>
        </p:nvGrpSpPr>
        <p:grpSpPr>
          <a:xfrm>
            <a:off x="895107" y="3815348"/>
            <a:ext cx="806768" cy="806768"/>
            <a:chOff x="604431" y="3496157"/>
            <a:chExt cx="806768" cy="806768"/>
          </a:xfrm>
        </p:grpSpPr>
        <p:sp>
          <p:nvSpPr>
            <p:cNvPr id="42" name="Rectangle 41">
              <a:extLst>
                <a:ext uri="{FF2B5EF4-FFF2-40B4-BE49-F238E27FC236}">
                  <a16:creationId xmlns:a16="http://schemas.microsoft.com/office/drawing/2014/main" id="{18B917A5-D426-4D10-9F2F-F4ECC38882BE}"/>
                </a:ext>
              </a:extLst>
            </p:cNvPr>
            <p:cNvSpPr/>
            <p:nvPr/>
          </p:nvSpPr>
          <p:spPr>
            <a:xfrm>
              <a:off x="604431" y="3496157"/>
              <a:ext cx="806768" cy="806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33">
              <a:extLst>
                <a:ext uri="{FF2B5EF4-FFF2-40B4-BE49-F238E27FC236}">
                  <a16:creationId xmlns:a16="http://schemas.microsoft.com/office/drawing/2014/main" id="{0E18D291-BE09-4179-A95E-F71590A3D3A4}"/>
                </a:ext>
              </a:extLst>
            </p:cNvPr>
            <p:cNvSpPr>
              <a:spLocks noEditPoints="1"/>
            </p:cNvSpPr>
            <p:nvPr/>
          </p:nvSpPr>
          <p:spPr bwMode="auto">
            <a:xfrm>
              <a:off x="781420" y="3674553"/>
              <a:ext cx="452791" cy="449976"/>
            </a:xfrm>
            <a:custGeom>
              <a:avLst/>
              <a:gdLst>
                <a:gd name="T0" fmla="*/ 81 w 161"/>
                <a:gd name="T1" fmla="*/ 113 h 160"/>
                <a:gd name="T2" fmla="*/ 81 w 161"/>
                <a:gd name="T3" fmla="*/ 103 h 160"/>
                <a:gd name="T4" fmla="*/ 99 w 161"/>
                <a:gd name="T5" fmla="*/ 98 h 160"/>
                <a:gd name="T6" fmla="*/ 81 w 161"/>
                <a:gd name="T7" fmla="*/ 56 h 160"/>
                <a:gd name="T8" fmla="*/ 72 w 161"/>
                <a:gd name="T9" fmla="*/ 66 h 160"/>
                <a:gd name="T10" fmla="*/ 100 w 161"/>
                <a:gd name="T11" fmla="*/ 65 h 160"/>
                <a:gd name="T12" fmla="*/ 68 w 161"/>
                <a:gd name="T13" fmla="*/ 78 h 160"/>
                <a:gd name="T14" fmla="*/ 82 w 161"/>
                <a:gd name="T15" fmla="*/ 37 h 160"/>
                <a:gd name="T16" fmla="*/ 158 w 161"/>
                <a:gd name="T17" fmla="*/ 124 h 160"/>
                <a:gd name="T18" fmla="*/ 141 w 161"/>
                <a:gd name="T19" fmla="*/ 86 h 160"/>
                <a:gd name="T20" fmla="*/ 141 w 161"/>
                <a:gd name="T21" fmla="*/ 55 h 160"/>
                <a:gd name="T22" fmla="*/ 124 w 161"/>
                <a:gd name="T23" fmla="*/ 27 h 160"/>
                <a:gd name="T24" fmla="*/ 113 w 161"/>
                <a:gd name="T25" fmla="*/ 9 h 160"/>
                <a:gd name="T26" fmla="*/ 81 w 161"/>
                <a:gd name="T27" fmla="*/ 0 h 160"/>
                <a:gd name="T28" fmla="*/ 49 w 161"/>
                <a:gd name="T29" fmla="*/ 9 h 160"/>
                <a:gd name="T30" fmla="*/ 38 w 161"/>
                <a:gd name="T31" fmla="*/ 27 h 160"/>
                <a:gd name="T32" fmla="*/ 21 w 161"/>
                <a:gd name="T33" fmla="*/ 55 h 160"/>
                <a:gd name="T34" fmla="*/ 21 w 161"/>
                <a:gd name="T35" fmla="*/ 86 h 160"/>
                <a:gd name="T36" fmla="*/ 2 w 161"/>
                <a:gd name="T37" fmla="*/ 124 h 160"/>
                <a:gd name="T38" fmla="*/ 28 w 161"/>
                <a:gd name="T39" fmla="*/ 156 h 160"/>
                <a:gd name="T40" fmla="*/ 62 w 161"/>
                <a:gd name="T41" fmla="*/ 130 h 160"/>
                <a:gd name="T42" fmla="*/ 80 w 161"/>
                <a:gd name="T43" fmla="*/ 141 h 160"/>
                <a:gd name="T44" fmla="*/ 98 w 161"/>
                <a:gd name="T45" fmla="*/ 130 h 160"/>
                <a:gd name="T46" fmla="*/ 133 w 161"/>
                <a:gd name="T47" fmla="*/ 156 h 160"/>
                <a:gd name="T48" fmla="*/ 158 w 161"/>
                <a:gd name="T49" fmla="*/ 124 h 160"/>
                <a:gd name="T50" fmla="*/ 29 w 161"/>
                <a:gd name="T51" fmla="*/ 127 h 160"/>
                <a:gd name="T52" fmla="*/ 38 w 161"/>
                <a:gd name="T53" fmla="*/ 114 h 160"/>
                <a:gd name="T54" fmla="*/ 36 w 161"/>
                <a:gd name="T55" fmla="*/ 145 h 160"/>
                <a:gd name="T56" fmla="*/ 81 w 161"/>
                <a:gd name="T57" fmla="*/ 130 h 160"/>
                <a:gd name="T58" fmla="*/ 66 w 161"/>
                <a:gd name="T59" fmla="*/ 120 h 160"/>
                <a:gd name="T60" fmla="*/ 43 w 161"/>
                <a:gd name="T61" fmla="*/ 106 h 160"/>
                <a:gd name="T62" fmla="*/ 30 w 161"/>
                <a:gd name="T63" fmla="*/ 82 h 160"/>
                <a:gd name="T64" fmla="*/ 31 w 161"/>
                <a:gd name="T65" fmla="*/ 55 h 160"/>
                <a:gd name="T66" fmla="*/ 45 w 161"/>
                <a:gd name="T67" fmla="*/ 32 h 160"/>
                <a:gd name="T68" fmla="*/ 70 w 161"/>
                <a:gd name="T69" fmla="*/ 19 h 160"/>
                <a:gd name="T70" fmla="*/ 97 w 161"/>
                <a:gd name="T71" fmla="*/ 20 h 160"/>
                <a:gd name="T72" fmla="*/ 120 w 161"/>
                <a:gd name="T73" fmla="*/ 34 h 160"/>
                <a:gd name="T74" fmla="*/ 133 w 161"/>
                <a:gd name="T75" fmla="*/ 58 h 160"/>
                <a:gd name="T76" fmla="*/ 132 w 161"/>
                <a:gd name="T77" fmla="*/ 86 h 160"/>
                <a:gd name="T78" fmla="*/ 117 w 161"/>
                <a:gd name="T79" fmla="*/ 109 h 160"/>
                <a:gd name="T80" fmla="*/ 134 w 161"/>
                <a:gd name="T81" fmla="*/ 127 h 160"/>
                <a:gd name="T82" fmla="*/ 115 w 161"/>
                <a:gd name="T83" fmla="*/ 131 h 160"/>
                <a:gd name="T84" fmla="*/ 133 w 161"/>
                <a:gd name="T85"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60">
                  <a:moveTo>
                    <a:pt x="81" y="28"/>
                  </a:moveTo>
                  <a:cubicBezTo>
                    <a:pt x="60" y="28"/>
                    <a:pt x="42" y="45"/>
                    <a:pt x="40" y="64"/>
                  </a:cubicBezTo>
                  <a:cubicBezTo>
                    <a:pt x="37" y="90"/>
                    <a:pt x="56" y="113"/>
                    <a:pt x="81" y="113"/>
                  </a:cubicBezTo>
                  <a:cubicBezTo>
                    <a:pt x="105" y="113"/>
                    <a:pt x="123" y="93"/>
                    <a:pt x="123" y="70"/>
                  </a:cubicBezTo>
                  <a:cubicBezTo>
                    <a:pt x="123" y="47"/>
                    <a:pt x="105" y="28"/>
                    <a:pt x="81" y="28"/>
                  </a:cubicBezTo>
                  <a:close/>
                  <a:moveTo>
                    <a:pt x="81" y="103"/>
                  </a:moveTo>
                  <a:cubicBezTo>
                    <a:pt x="75" y="103"/>
                    <a:pt x="68" y="101"/>
                    <a:pt x="63" y="98"/>
                  </a:cubicBezTo>
                  <a:cubicBezTo>
                    <a:pt x="65" y="90"/>
                    <a:pt x="73" y="85"/>
                    <a:pt x="81" y="85"/>
                  </a:cubicBezTo>
                  <a:cubicBezTo>
                    <a:pt x="90" y="85"/>
                    <a:pt x="96" y="90"/>
                    <a:pt x="99" y="98"/>
                  </a:cubicBezTo>
                  <a:cubicBezTo>
                    <a:pt x="94" y="102"/>
                    <a:pt x="88" y="103"/>
                    <a:pt x="81" y="103"/>
                  </a:cubicBezTo>
                  <a:close/>
                  <a:moveTo>
                    <a:pt x="72" y="66"/>
                  </a:moveTo>
                  <a:cubicBezTo>
                    <a:pt x="72" y="61"/>
                    <a:pt x="76" y="56"/>
                    <a:pt x="81" y="56"/>
                  </a:cubicBezTo>
                  <a:cubicBezTo>
                    <a:pt x="87" y="56"/>
                    <a:pt x="91" y="61"/>
                    <a:pt x="91" y="66"/>
                  </a:cubicBezTo>
                  <a:cubicBezTo>
                    <a:pt x="91" y="71"/>
                    <a:pt x="87" y="75"/>
                    <a:pt x="81" y="75"/>
                  </a:cubicBezTo>
                  <a:cubicBezTo>
                    <a:pt x="76" y="75"/>
                    <a:pt x="72" y="71"/>
                    <a:pt x="72" y="66"/>
                  </a:cubicBezTo>
                  <a:close/>
                  <a:moveTo>
                    <a:pt x="107" y="91"/>
                  </a:moveTo>
                  <a:cubicBezTo>
                    <a:pt x="104" y="86"/>
                    <a:pt x="100" y="81"/>
                    <a:pt x="95" y="78"/>
                  </a:cubicBezTo>
                  <a:cubicBezTo>
                    <a:pt x="98" y="75"/>
                    <a:pt x="100" y="70"/>
                    <a:pt x="100" y="65"/>
                  </a:cubicBezTo>
                  <a:cubicBezTo>
                    <a:pt x="100" y="55"/>
                    <a:pt x="92" y="47"/>
                    <a:pt x="82" y="47"/>
                  </a:cubicBezTo>
                  <a:cubicBezTo>
                    <a:pt x="72" y="47"/>
                    <a:pt x="63" y="55"/>
                    <a:pt x="63" y="65"/>
                  </a:cubicBezTo>
                  <a:cubicBezTo>
                    <a:pt x="63" y="70"/>
                    <a:pt x="65" y="75"/>
                    <a:pt x="68" y="78"/>
                  </a:cubicBezTo>
                  <a:cubicBezTo>
                    <a:pt x="63" y="81"/>
                    <a:pt x="60" y="86"/>
                    <a:pt x="57" y="91"/>
                  </a:cubicBezTo>
                  <a:cubicBezTo>
                    <a:pt x="51" y="84"/>
                    <a:pt x="49" y="75"/>
                    <a:pt x="50" y="66"/>
                  </a:cubicBezTo>
                  <a:cubicBezTo>
                    <a:pt x="52" y="51"/>
                    <a:pt x="65" y="37"/>
                    <a:pt x="82" y="37"/>
                  </a:cubicBezTo>
                  <a:cubicBezTo>
                    <a:pt x="100" y="37"/>
                    <a:pt x="115" y="52"/>
                    <a:pt x="115" y="70"/>
                  </a:cubicBezTo>
                  <a:cubicBezTo>
                    <a:pt x="113" y="78"/>
                    <a:pt x="111" y="85"/>
                    <a:pt x="107" y="91"/>
                  </a:cubicBezTo>
                  <a:close/>
                  <a:moveTo>
                    <a:pt x="158" y="124"/>
                  </a:moveTo>
                  <a:cubicBezTo>
                    <a:pt x="142" y="106"/>
                    <a:pt x="142" y="106"/>
                    <a:pt x="142" y="106"/>
                  </a:cubicBezTo>
                  <a:cubicBezTo>
                    <a:pt x="143" y="105"/>
                    <a:pt x="143" y="104"/>
                    <a:pt x="143" y="103"/>
                  </a:cubicBezTo>
                  <a:cubicBezTo>
                    <a:pt x="141" y="86"/>
                    <a:pt x="141" y="86"/>
                    <a:pt x="141" y="86"/>
                  </a:cubicBezTo>
                  <a:cubicBezTo>
                    <a:pt x="151" y="73"/>
                    <a:pt x="151" y="73"/>
                    <a:pt x="151" y="73"/>
                  </a:cubicBezTo>
                  <a:cubicBezTo>
                    <a:pt x="152" y="72"/>
                    <a:pt x="152" y="69"/>
                    <a:pt x="151" y="68"/>
                  </a:cubicBezTo>
                  <a:cubicBezTo>
                    <a:pt x="141" y="55"/>
                    <a:pt x="141" y="55"/>
                    <a:pt x="141" y="55"/>
                  </a:cubicBezTo>
                  <a:cubicBezTo>
                    <a:pt x="143" y="38"/>
                    <a:pt x="143" y="38"/>
                    <a:pt x="143" y="38"/>
                  </a:cubicBezTo>
                  <a:cubicBezTo>
                    <a:pt x="143" y="36"/>
                    <a:pt x="141" y="34"/>
                    <a:pt x="140" y="33"/>
                  </a:cubicBezTo>
                  <a:cubicBezTo>
                    <a:pt x="124" y="27"/>
                    <a:pt x="124" y="27"/>
                    <a:pt x="124" y="27"/>
                  </a:cubicBezTo>
                  <a:cubicBezTo>
                    <a:pt x="118" y="11"/>
                    <a:pt x="118" y="11"/>
                    <a:pt x="118" y="11"/>
                  </a:cubicBezTo>
                  <a:cubicBezTo>
                    <a:pt x="117" y="9"/>
                    <a:pt x="116" y="9"/>
                    <a:pt x="114" y="9"/>
                  </a:cubicBezTo>
                  <a:cubicBezTo>
                    <a:pt x="114" y="9"/>
                    <a:pt x="114" y="9"/>
                    <a:pt x="113" y="9"/>
                  </a:cubicBezTo>
                  <a:cubicBezTo>
                    <a:pt x="97" y="11"/>
                    <a:pt x="97" y="11"/>
                    <a:pt x="97" y="11"/>
                  </a:cubicBezTo>
                  <a:cubicBezTo>
                    <a:pt x="84" y="1"/>
                    <a:pt x="84" y="1"/>
                    <a:pt x="84" y="1"/>
                  </a:cubicBezTo>
                  <a:cubicBezTo>
                    <a:pt x="83" y="0"/>
                    <a:pt x="82" y="0"/>
                    <a:pt x="81" y="0"/>
                  </a:cubicBezTo>
                  <a:cubicBezTo>
                    <a:pt x="80" y="0"/>
                    <a:pt x="79" y="0"/>
                    <a:pt x="78" y="1"/>
                  </a:cubicBezTo>
                  <a:cubicBezTo>
                    <a:pt x="65" y="11"/>
                    <a:pt x="65" y="11"/>
                    <a:pt x="65" y="11"/>
                  </a:cubicBezTo>
                  <a:cubicBezTo>
                    <a:pt x="49" y="9"/>
                    <a:pt x="49" y="9"/>
                    <a:pt x="49" y="9"/>
                  </a:cubicBezTo>
                  <a:cubicBezTo>
                    <a:pt x="49" y="9"/>
                    <a:pt x="48" y="9"/>
                    <a:pt x="48" y="9"/>
                  </a:cubicBezTo>
                  <a:cubicBezTo>
                    <a:pt x="46" y="9"/>
                    <a:pt x="44" y="10"/>
                    <a:pt x="44" y="11"/>
                  </a:cubicBezTo>
                  <a:cubicBezTo>
                    <a:pt x="38" y="27"/>
                    <a:pt x="38" y="27"/>
                    <a:pt x="38" y="27"/>
                  </a:cubicBezTo>
                  <a:cubicBezTo>
                    <a:pt x="22" y="33"/>
                    <a:pt x="22" y="33"/>
                    <a:pt x="22" y="33"/>
                  </a:cubicBezTo>
                  <a:cubicBezTo>
                    <a:pt x="20" y="34"/>
                    <a:pt x="19" y="36"/>
                    <a:pt x="19" y="38"/>
                  </a:cubicBezTo>
                  <a:cubicBezTo>
                    <a:pt x="21" y="55"/>
                    <a:pt x="21" y="55"/>
                    <a:pt x="21" y="55"/>
                  </a:cubicBezTo>
                  <a:cubicBezTo>
                    <a:pt x="11" y="68"/>
                    <a:pt x="11" y="68"/>
                    <a:pt x="11" y="68"/>
                  </a:cubicBezTo>
                  <a:cubicBezTo>
                    <a:pt x="10" y="69"/>
                    <a:pt x="10" y="72"/>
                    <a:pt x="11" y="73"/>
                  </a:cubicBezTo>
                  <a:cubicBezTo>
                    <a:pt x="21" y="86"/>
                    <a:pt x="21" y="86"/>
                    <a:pt x="21" y="86"/>
                  </a:cubicBezTo>
                  <a:cubicBezTo>
                    <a:pt x="19" y="103"/>
                    <a:pt x="19" y="103"/>
                    <a:pt x="19" y="103"/>
                  </a:cubicBezTo>
                  <a:cubicBezTo>
                    <a:pt x="19" y="104"/>
                    <a:pt x="19" y="105"/>
                    <a:pt x="20" y="106"/>
                  </a:cubicBezTo>
                  <a:cubicBezTo>
                    <a:pt x="2" y="124"/>
                    <a:pt x="2" y="124"/>
                    <a:pt x="2" y="124"/>
                  </a:cubicBezTo>
                  <a:cubicBezTo>
                    <a:pt x="0" y="126"/>
                    <a:pt x="1" y="130"/>
                    <a:pt x="4" y="132"/>
                  </a:cubicBezTo>
                  <a:cubicBezTo>
                    <a:pt x="24" y="136"/>
                    <a:pt x="24" y="136"/>
                    <a:pt x="24" y="136"/>
                  </a:cubicBezTo>
                  <a:cubicBezTo>
                    <a:pt x="28" y="156"/>
                    <a:pt x="28" y="156"/>
                    <a:pt x="28" y="156"/>
                  </a:cubicBezTo>
                  <a:cubicBezTo>
                    <a:pt x="28" y="158"/>
                    <a:pt x="30" y="160"/>
                    <a:pt x="32" y="160"/>
                  </a:cubicBezTo>
                  <a:cubicBezTo>
                    <a:pt x="34" y="160"/>
                    <a:pt x="35" y="159"/>
                    <a:pt x="36" y="158"/>
                  </a:cubicBezTo>
                  <a:cubicBezTo>
                    <a:pt x="59" y="133"/>
                    <a:pt x="62" y="131"/>
                    <a:pt x="62" y="130"/>
                  </a:cubicBezTo>
                  <a:cubicBezTo>
                    <a:pt x="65" y="130"/>
                    <a:pt x="65" y="130"/>
                    <a:pt x="65" y="130"/>
                  </a:cubicBezTo>
                  <a:cubicBezTo>
                    <a:pt x="77" y="140"/>
                    <a:pt x="77" y="140"/>
                    <a:pt x="77" y="140"/>
                  </a:cubicBezTo>
                  <a:cubicBezTo>
                    <a:pt x="79" y="141"/>
                    <a:pt x="79" y="141"/>
                    <a:pt x="80" y="141"/>
                  </a:cubicBezTo>
                  <a:cubicBezTo>
                    <a:pt x="81" y="141"/>
                    <a:pt x="83" y="141"/>
                    <a:pt x="83" y="140"/>
                  </a:cubicBezTo>
                  <a:cubicBezTo>
                    <a:pt x="96" y="130"/>
                    <a:pt x="96" y="130"/>
                    <a:pt x="96" y="130"/>
                  </a:cubicBezTo>
                  <a:cubicBezTo>
                    <a:pt x="98" y="130"/>
                    <a:pt x="98" y="130"/>
                    <a:pt x="98" y="130"/>
                  </a:cubicBezTo>
                  <a:cubicBezTo>
                    <a:pt x="124" y="158"/>
                    <a:pt x="124" y="158"/>
                    <a:pt x="124" y="158"/>
                  </a:cubicBezTo>
                  <a:cubicBezTo>
                    <a:pt x="126" y="159"/>
                    <a:pt x="127" y="160"/>
                    <a:pt x="128" y="160"/>
                  </a:cubicBezTo>
                  <a:cubicBezTo>
                    <a:pt x="130" y="160"/>
                    <a:pt x="132" y="158"/>
                    <a:pt x="133" y="156"/>
                  </a:cubicBezTo>
                  <a:cubicBezTo>
                    <a:pt x="137" y="136"/>
                    <a:pt x="137" y="136"/>
                    <a:pt x="137" y="136"/>
                  </a:cubicBezTo>
                  <a:cubicBezTo>
                    <a:pt x="156" y="132"/>
                    <a:pt x="156" y="132"/>
                    <a:pt x="156" y="132"/>
                  </a:cubicBezTo>
                  <a:cubicBezTo>
                    <a:pt x="160" y="131"/>
                    <a:pt x="161" y="126"/>
                    <a:pt x="158" y="124"/>
                  </a:cubicBezTo>
                  <a:close/>
                  <a:moveTo>
                    <a:pt x="36" y="145"/>
                  </a:moveTo>
                  <a:cubicBezTo>
                    <a:pt x="33" y="130"/>
                    <a:pt x="33" y="130"/>
                    <a:pt x="33" y="130"/>
                  </a:cubicBezTo>
                  <a:cubicBezTo>
                    <a:pt x="32" y="129"/>
                    <a:pt x="31" y="127"/>
                    <a:pt x="29" y="127"/>
                  </a:cubicBezTo>
                  <a:cubicBezTo>
                    <a:pt x="15" y="124"/>
                    <a:pt x="15" y="124"/>
                    <a:pt x="15" y="124"/>
                  </a:cubicBezTo>
                  <a:cubicBezTo>
                    <a:pt x="29" y="110"/>
                    <a:pt x="29" y="110"/>
                    <a:pt x="29" y="110"/>
                  </a:cubicBezTo>
                  <a:cubicBezTo>
                    <a:pt x="38" y="114"/>
                    <a:pt x="38" y="114"/>
                    <a:pt x="38" y="114"/>
                  </a:cubicBezTo>
                  <a:cubicBezTo>
                    <a:pt x="44" y="130"/>
                    <a:pt x="44" y="130"/>
                    <a:pt x="44" y="130"/>
                  </a:cubicBezTo>
                  <a:cubicBezTo>
                    <a:pt x="45" y="131"/>
                    <a:pt x="46" y="132"/>
                    <a:pt x="47" y="132"/>
                  </a:cubicBezTo>
                  <a:lnTo>
                    <a:pt x="36" y="145"/>
                  </a:lnTo>
                  <a:close/>
                  <a:moveTo>
                    <a:pt x="96" y="120"/>
                  </a:moveTo>
                  <a:cubicBezTo>
                    <a:pt x="95" y="120"/>
                    <a:pt x="94" y="120"/>
                    <a:pt x="92" y="121"/>
                  </a:cubicBezTo>
                  <a:cubicBezTo>
                    <a:pt x="81" y="130"/>
                    <a:pt x="81" y="130"/>
                    <a:pt x="81" y="130"/>
                  </a:cubicBezTo>
                  <a:cubicBezTo>
                    <a:pt x="69" y="121"/>
                    <a:pt x="69" y="121"/>
                    <a:pt x="69" y="121"/>
                  </a:cubicBezTo>
                  <a:cubicBezTo>
                    <a:pt x="68" y="121"/>
                    <a:pt x="68" y="120"/>
                    <a:pt x="66" y="120"/>
                  </a:cubicBezTo>
                  <a:cubicBezTo>
                    <a:pt x="66" y="120"/>
                    <a:pt x="66" y="120"/>
                    <a:pt x="66" y="120"/>
                  </a:cubicBezTo>
                  <a:cubicBezTo>
                    <a:pt x="51" y="122"/>
                    <a:pt x="51" y="122"/>
                    <a:pt x="51" y="122"/>
                  </a:cubicBezTo>
                  <a:cubicBezTo>
                    <a:pt x="45" y="109"/>
                    <a:pt x="45" y="109"/>
                    <a:pt x="45" y="109"/>
                  </a:cubicBezTo>
                  <a:cubicBezTo>
                    <a:pt x="45" y="107"/>
                    <a:pt x="44" y="106"/>
                    <a:pt x="43" y="106"/>
                  </a:cubicBezTo>
                  <a:cubicBezTo>
                    <a:pt x="29" y="100"/>
                    <a:pt x="29" y="100"/>
                    <a:pt x="29" y="100"/>
                  </a:cubicBezTo>
                  <a:cubicBezTo>
                    <a:pt x="31" y="86"/>
                    <a:pt x="31" y="86"/>
                    <a:pt x="31" y="86"/>
                  </a:cubicBezTo>
                  <a:cubicBezTo>
                    <a:pt x="31" y="85"/>
                    <a:pt x="31" y="83"/>
                    <a:pt x="30" y="82"/>
                  </a:cubicBezTo>
                  <a:cubicBezTo>
                    <a:pt x="21" y="70"/>
                    <a:pt x="21" y="70"/>
                    <a:pt x="21" y="70"/>
                  </a:cubicBezTo>
                  <a:cubicBezTo>
                    <a:pt x="30" y="58"/>
                    <a:pt x="30" y="58"/>
                    <a:pt x="30" y="58"/>
                  </a:cubicBezTo>
                  <a:cubicBezTo>
                    <a:pt x="30" y="57"/>
                    <a:pt x="31" y="56"/>
                    <a:pt x="31" y="55"/>
                  </a:cubicBezTo>
                  <a:cubicBezTo>
                    <a:pt x="29" y="40"/>
                    <a:pt x="29" y="40"/>
                    <a:pt x="29" y="40"/>
                  </a:cubicBezTo>
                  <a:cubicBezTo>
                    <a:pt x="43" y="34"/>
                    <a:pt x="43" y="34"/>
                    <a:pt x="43" y="34"/>
                  </a:cubicBezTo>
                  <a:cubicBezTo>
                    <a:pt x="44" y="34"/>
                    <a:pt x="45" y="33"/>
                    <a:pt x="45" y="32"/>
                  </a:cubicBezTo>
                  <a:cubicBezTo>
                    <a:pt x="51" y="18"/>
                    <a:pt x="51" y="18"/>
                    <a:pt x="51" y="18"/>
                  </a:cubicBezTo>
                  <a:cubicBezTo>
                    <a:pt x="66" y="20"/>
                    <a:pt x="66" y="20"/>
                    <a:pt x="66" y="20"/>
                  </a:cubicBezTo>
                  <a:cubicBezTo>
                    <a:pt x="67" y="20"/>
                    <a:pt x="68" y="20"/>
                    <a:pt x="70" y="19"/>
                  </a:cubicBezTo>
                  <a:cubicBezTo>
                    <a:pt x="81" y="10"/>
                    <a:pt x="81" y="10"/>
                    <a:pt x="81" y="10"/>
                  </a:cubicBezTo>
                  <a:cubicBezTo>
                    <a:pt x="93" y="19"/>
                    <a:pt x="93" y="19"/>
                    <a:pt x="93" y="19"/>
                  </a:cubicBezTo>
                  <a:cubicBezTo>
                    <a:pt x="94" y="19"/>
                    <a:pt x="95" y="20"/>
                    <a:pt x="97" y="20"/>
                  </a:cubicBezTo>
                  <a:cubicBezTo>
                    <a:pt x="111" y="18"/>
                    <a:pt x="111" y="18"/>
                    <a:pt x="111" y="18"/>
                  </a:cubicBezTo>
                  <a:cubicBezTo>
                    <a:pt x="117" y="32"/>
                    <a:pt x="117" y="32"/>
                    <a:pt x="117" y="32"/>
                  </a:cubicBezTo>
                  <a:cubicBezTo>
                    <a:pt x="118" y="33"/>
                    <a:pt x="119" y="34"/>
                    <a:pt x="120" y="34"/>
                  </a:cubicBezTo>
                  <a:cubicBezTo>
                    <a:pt x="134" y="40"/>
                    <a:pt x="134" y="40"/>
                    <a:pt x="134" y="40"/>
                  </a:cubicBezTo>
                  <a:cubicBezTo>
                    <a:pt x="132" y="55"/>
                    <a:pt x="132" y="55"/>
                    <a:pt x="132" y="55"/>
                  </a:cubicBezTo>
                  <a:cubicBezTo>
                    <a:pt x="132" y="56"/>
                    <a:pt x="132" y="57"/>
                    <a:pt x="133" y="58"/>
                  </a:cubicBezTo>
                  <a:cubicBezTo>
                    <a:pt x="141" y="70"/>
                    <a:pt x="141" y="70"/>
                    <a:pt x="141" y="70"/>
                  </a:cubicBezTo>
                  <a:cubicBezTo>
                    <a:pt x="133" y="82"/>
                    <a:pt x="133" y="82"/>
                    <a:pt x="133" y="82"/>
                  </a:cubicBezTo>
                  <a:cubicBezTo>
                    <a:pt x="132" y="83"/>
                    <a:pt x="132" y="84"/>
                    <a:pt x="132" y="86"/>
                  </a:cubicBezTo>
                  <a:cubicBezTo>
                    <a:pt x="134" y="100"/>
                    <a:pt x="134" y="100"/>
                    <a:pt x="134" y="100"/>
                  </a:cubicBezTo>
                  <a:cubicBezTo>
                    <a:pt x="120" y="106"/>
                    <a:pt x="120" y="106"/>
                    <a:pt x="120" y="106"/>
                  </a:cubicBezTo>
                  <a:cubicBezTo>
                    <a:pt x="119" y="106"/>
                    <a:pt x="118" y="107"/>
                    <a:pt x="117" y="109"/>
                  </a:cubicBezTo>
                  <a:cubicBezTo>
                    <a:pt x="112" y="122"/>
                    <a:pt x="112" y="122"/>
                    <a:pt x="112" y="122"/>
                  </a:cubicBezTo>
                  <a:lnTo>
                    <a:pt x="96" y="120"/>
                  </a:lnTo>
                  <a:close/>
                  <a:moveTo>
                    <a:pt x="134" y="127"/>
                  </a:moveTo>
                  <a:cubicBezTo>
                    <a:pt x="132" y="127"/>
                    <a:pt x="130" y="128"/>
                    <a:pt x="130" y="130"/>
                  </a:cubicBezTo>
                  <a:cubicBezTo>
                    <a:pt x="127" y="145"/>
                    <a:pt x="127" y="145"/>
                    <a:pt x="127" y="145"/>
                  </a:cubicBezTo>
                  <a:cubicBezTo>
                    <a:pt x="115" y="131"/>
                    <a:pt x="115" y="131"/>
                    <a:pt x="115" y="131"/>
                  </a:cubicBezTo>
                  <a:cubicBezTo>
                    <a:pt x="116" y="131"/>
                    <a:pt x="118" y="130"/>
                    <a:pt x="118" y="129"/>
                  </a:cubicBezTo>
                  <a:cubicBezTo>
                    <a:pt x="125" y="113"/>
                    <a:pt x="125" y="113"/>
                    <a:pt x="125" y="113"/>
                  </a:cubicBezTo>
                  <a:cubicBezTo>
                    <a:pt x="133" y="109"/>
                    <a:pt x="133" y="109"/>
                    <a:pt x="133" y="109"/>
                  </a:cubicBezTo>
                  <a:cubicBezTo>
                    <a:pt x="147" y="124"/>
                    <a:pt x="147" y="124"/>
                    <a:pt x="147" y="124"/>
                  </a:cubicBezTo>
                  <a:lnTo>
                    <a:pt x="134"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3" name="Rectangle 42">
            <a:extLst>
              <a:ext uri="{FF2B5EF4-FFF2-40B4-BE49-F238E27FC236}">
                <a16:creationId xmlns:a16="http://schemas.microsoft.com/office/drawing/2014/main" id="{3708CC16-6E29-437A-BE4D-54E047728A39}"/>
              </a:ext>
            </a:extLst>
          </p:cNvPr>
          <p:cNvSpPr/>
          <p:nvPr/>
        </p:nvSpPr>
        <p:spPr>
          <a:xfrm>
            <a:off x="934553" y="5403460"/>
            <a:ext cx="806768" cy="8067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A0E1C54-F77F-4404-9398-11F988CECFC9}"/>
              </a:ext>
            </a:extLst>
          </p:cNvPr>
          <p:cNvSpPr txBox="1"/>
          <p:nvPr/>
        </p:nvSpPr>
        <p:spPr>
          <a:xfrm>
            <a:off x="1887303" y="1925546"/>
            <a:ext cx="3291840" cy="1015663"/>
          </a:xfrm>
          <a:prstGeom prst="rect">
            <a:avLst/>
          </a:prstGeom>
          <a:noFill/>
        </p:spPr>
        <p:txBody>
          <a:bodyPr wrap="square" rtlCol="0">
            <a:spAutoFit/>
          </a:bodyPr>
          <a:lstStyle/>
          <a:p>
            <a:pPr marL="0" algn="just" rtl="0" eaLnBrk="1" fontAlgn="ctr" latinLnBrk="0" hangingPunct="1">
              <a:spcBef>
                <a:spcPts val="0"/>
              </a:spcBef>
              <a:spcAft>
                <a:spcPts val="0"/>
              </a:spcAft>
            </a:pPr>
            <a:r>
              <a:rPr lang="fr-FR" sz="1200" b="0" i="0" u="none" strike="noStrike" kern="1200" dirty="0">
                <a:solidFill>
                  <a:srgbClr val="000066"/>
                </a:solidFill>
                <a:effectLst/>
                <a:highlight>
                  <a:srgbClr val="FFFFFF"/>
                </a:highlight>
                <a:latin typeface="Calibri" panose="020F0502020204030204" pitchFamily="34" charset="0"/>
              </a:rPr>
              <a:t>Forte</a:t>
            </a:r>
            <a:r>
              <a:rPr lang="fr-FR" sz="1200" b="0" i="0" u="none" strike="noStrike" kern="1200" baseline="0" dirty="0">
                <a:solidFill>
                  <a:srgbClr val="000066"/>
                </a:solidFill>
                <a:effectLst/>
                <a:highlight>
                  <a:srgbClr val="FFFFFF"/>
                </a:highlight>
                <a:latin typeface="Calibri" panose="020F0502020204030204" pitchFamily="34" charset="0"/>
              </a:rPr>
              <a:t>s demandes sur les activités de prestations et de conseil à valeur ajoutée dans le secteur bancaire et aéronautique à Toulouse</a:t>
            </a:r>
          </a:p>
          <a:p>
            <a:pPr marL="0" algn="l" rtl="0" eaLnBrk="1" fontAlgn="t" latinLnBrk="0" hangingPunct="1">
              <a:spcBef>
                <a:spcPts val="0"/>
              </a:spcBef>
              <a:spcAft>
                <a:spcPts val="0"/>
              </a:spcAft>
            </a:pPr>
            <a:r>
              <a:rPr lang="fr-FR" sz="1200" b="0" i="0" u="none" strike="noStrike" kern="1200" baseline="0" dirty="0">
                <a:solidFill>
                  <a:srgbClr val="000066"/>
                </a:solidFill>
                <a:effectLst/>
                <a:highlight>
                  <a:srgbClr val="FFFFFF"/>
                </a:highlight>
                <a:latin typeface="Calibri" panose="020F0502020204030204" pitchFamily="34" charset="0"/>
              </a:rPr>
              <a:t>Besoin pour les clients d’avoir de l’expertise, de la capacité de travail et de la souplesse</a:t>
            </a:r>
            <a:endParaRPr lang="fr-FR" sz="2000" b="0" i="0" u="none" strike="noStrike" dirty="0">
              <a:effectLst/>
              <a:highlight>
                <a:srgbClr val="FFFFFF"/>
              </a:highlight>
              <a:latin typeface="Arial" panose="020B0604020202020204" pitchFamily="34" charset="0"/>
            </a:endParaRPr>
          </a:p>
        </p:txBody>
      </p:sp>
      <p:sp>
        <p:nvSpPr>
          <p:cNvPr id="28" name="TextBox 27">
            <a:extLst>
              <a:ext uri="{FF2B5EF4-FFF2-40B4-BE49-F238E27FC236}">
                <a16:creationId xmlns:a16="http://schemas.microsoft.com/office/drawing/2014/main" id="{0BB8A8E3-B7CC-4A87-8E99-9DDF1691AC3C}"/>
              </a:ext>
            </a:extLst>
          </p:cNvPr>
          <p:cNvSpPr txBox="1"/>
          <p:nvPr/>
        </p:nvSpPr>
        <p:spPr>
          <a:xfrm>
            <a:off x="1887303" y="1632848"/>
            <a:ext cx="3291840" cy="337721"/>
          </a:xfrm>
          <a:prstGeom prst="rect">
            <a:avLst/>
          </a:prstGeom>
          <a:noFill/>
        </p:spPr>
        <p:txBody>
          <a:bodyPr wrap="square" rtlCol="0">
            <a:spAutoFit/>
          </a:bodyPr>
          <a:lstStyle/>
          <a:p>
            <a:r>
              <a:rPr lang="en-US" sz="1600" dirty="0" err="1">
                <a:solidFill>
                  <a:schemeClr val="accent1"/>
                </a:solidFill>
                <a:latin typeface="Raleway Bold" panose="020B0803030101060003" pitchFamily="34" charset="0"/>
                <a:ea typeface="Open Sans bold" panose="020B0806030504020204" pitchFamily="34" charset="0"/>
                <a:cs typeface="Open Sans bold" panose="020B0806030504020204" pitchFamily="34" charset="0"/>
              </a:rPr>
              <a:t>Demande</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50" name="TextBox 49">
            <a:extLst>
              <a:ext uri="{FF2B5EF4-FFF2-40B4-BE49-F238E27FC236}">
                <a16:creationId xmlns:a16="http://schemas.microsoft.com/office/drawing/2014/main" id="{E2F598E8-78E0-431D-9BAB-8A0424AC7E5B}"/>
              </a:ext>
            </a:extLst>
          </p:cNvPr>
          <p:cNvSpPr txBox="1"/>
          <p:nvPr/>
        </p:nvSpPr>
        <p:spPr>
          <a:xfrm>
            <a:off x="7549602" y="1925546"/>
            <a:ext cx="3291840" cy="1087221"/>
          </a:xfrm>
          <a:prstGeom prst="rect">
            <a:avLst/>
          </a:prstGeom>
          <a:noFill/>
        </p:spPr>
        <p:txBody>
          <a:bodyPr wrap="square" rtlCol="0">
            <a:spAutoFit/>
          </a:bodyPr>
          <a:lstStyle/>
          <a:p>
            <a:pPr>
              <a:lnSpc>
                <a:spcPts val="2000"/>
              </a:lnSpc>
            </a:pPr>
            <a:r>
              <a:rPr lang="fr-FR" sz="1000" b="0" i="0" dirty="0">
                <a:solidFill>
                  <a:srgbClr val="000000"/>
                </a:solidFill>
                <a:effectLst/>
                <a:latin typeface="Open Sans" panose="020B0606030504020204" pitchFamily="34" charset="0"/>
              </a:rPr>
              <a:t>Prestation de conseil au forfait, à la journée ou à plein temps </a:t>
            </a:r>
          </a:p>
          <a:p>
            <a:pPr>
              <a:lnSpc>
                <a:spcPts val="2000"/>
              </a:lnSpc>
            </a:pPr>
            <a:r>
              <a:rPr lang="fr-FR" sz="1000" b="0" i="0" dirty="0">
                <a:solidFill>
                  <a:srgbClr val="000000"/>
                </a:solidFill>
                <a:effectLst/>
                <a:latin typeface="Open Sans" panose="020B0606030504020204" pitchFamily="34" charset="0"/>
              </a:rPr>
              <a:t>Intégration aux équipes clients ou travail à distance avec interventions ponctuelles</a:t>
            </a:r>
          </a:p>
        </p:txBody>
      </p:sp>
      <p:sp>
        <p:nvSpPr>
          <p:cNvPr id="51" name="TextBox 50">
            <a:extLst>
              <a:ext uri="{FF2B5EF4-FFF2-40B4-BE49-F238E27FC236}">
                <a16:creationId xmlns:a16="http://schemas.microsoft.com/office/drawing/2014/main" id="{48055E5B-EDA5-4693-9FC1-0EC5134EFFD0}"/>
              </a:ext>
            </a:extLst>
          </p:cNvPr>
          <p:cNvSpPr txBox="1"/>
          <p:nvPr/>
        </p:nvSpPr>
        <p:spPr>
          <a:xfrm>
            <a:off x="7549602" y="1632848"/>
            <a:ext cx="3291840" cy="338554"/>
          </a:xfrm>
          <a:prstGeom prst="rect">
            <a:avLst/>
          </a:prstGeom>
          <a:noFill/>
        </p:spPr>
        <p:txBody>
          <a:bodyPr wrap="square" rtlCol="0">
            <a:spAutoFit/>
          </a:bodyPr>
          <a:lstStyle/>
          <a:p>
            <a:r>
              <a:rPr lang="en-US" sz="1600" b="0" i="0" dirty="0" err="1">
                <a:solidFill>
                  <a:schemeClr val="accent6"/>
                </a:solidFill>
                <a:effectLst/>
                <a:latin typeface="Raleway Bold" panose="020B0803030101060003" pitchFamily="34" charset="0"/>
                <a:ea typeface="Open Sans bold" panose="020B0806030504020204" pitchFamily="34" charset="0"/>
                <a:cs typeface="Open Sans bold" panose="020B0806030504020204" pitchFamily="34" charset="0"/>
              </a:rPr>
              <a:t>Offre</a:t>
            </a:r>
            <a:endParaRPr lang="en-US" sz="1600" dirty="0">
              <a:solidFill>
                <a:schemeClr val="accent6"/>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1" name="Rectangle 40">
            <a:extLst>
              <a:ext uri="{FF2B5EF4-FFF2-40B4-BE49-F238E27FC236}">
                <a16:creationId xmlns:a16="http://schemas.microsoft.com/office/drawing/2014/main" id="{44C30501-27DB-4C59-9E91-AD1AEF6C5E7B}"/>
              </a:ext>
            </a:extLst>
          </p:cNvPr>
          <p:cNvSpPr/>
          <p:nvPr/>
        </p:nvSpPr>
        <p:spPr>
          <a:xfrm>
            <a:off x="893002" y="2032341"/>
            <a:ext cx="806768" cy="806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C04B98B-2839-4F44-8CB5-598434B6B09E}"/>
              </a:ext>
            </a:extLst>
          </p:cNvPr>
          <p:cNvSpPr/>
          <p:nvPr/>
        </p:nvSpPr>
        <p:spPr>
          <a:xfrm>
            <a:off x="6544550" y="2032808"/>
            <a:ext cx="806768" cy="8067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882A766-01D7-4598-9633-51AB771A1289}"/>
              </a:ext>
            </a:extLst>
          </p:cNvPr>
          <p:cNvSpPr/>
          <p:nvPr/>
        </p:nvSpPr>
        <p:spPr>
          <a:xfrm>
            <a:off x="6483998" y="3721145"/>
            <a:ext cx="806768" cy="8067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795453D-30A4-43E7-9E19-088F10F6FC2B}"/>
              </a:ext>
            </a:extLst>
          </p:cNvPr>
          <p:cNvSpPr/>
          <p:nvPr/>
        </p:nvSpPr>
        <p:spPr>
          <a:xfrm>
            <a:off x="6593260" y="5496719"/>
            <a:ext cx="806768" cy="806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E495BF74-3B02-43A0-99D5-2D2AEB7C4349}"/>
              </a:ext>
            </a:extLst>
          </p:cNvPr>
          <p:cNvSpPr txBox="1">
            <a:spLocks/>
          </p:cNvSpPr>
          <p:nvPr/>
        </p:nvSpPr>
        <p:spPr>
          <a:xfrm>
            <a:off x="447675" y="382520"/>
            <a:ext cx="11296650" cy="602086"/>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3000">
                <a:solidFill>
                  <a:schemeClr val="tx1"/>
                </a:solidFill>
                <a:latin typeface="Raleway Bold" panose="020B0803030101060003" pitchFamily="34" charset="0"/>
              </a:rPr>
              <a:t>Business Objectives</a:t>
            </a:r>
            <a:endParaRPr lang="en-US" sz="3000" dirty="0">
              <a:solidFill>
                <a:schemeClr val="tx1"/>
              </a:solidFill>
              <a:latin typeface="Raleway Bold" panose="020B0803030101060003" pitchFamily="34" charset="0"/>
            </a:endParaRPr>
          </a:p>
        </p:txBody>
      </p:sp>
      <p:sp>
        <p:nvSpPr>
          <p:cNvPr id="38" name="Rectangle 37">
            <a:extLst>
              <a:ext uri="{FF2B5EF4-FFF2-40B4-BE49-F238E27FC236}">
                <a16:creationId xmlns:a16="http://schemas.microsoft.com/office/drawing/2014/main" id="{210A77A1-CF99-476D-82A1-E65E40DD5554}"/>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A73F4D49-B7B2-E1AC-575B-206CD680C249}"/>
              </a:ext>
            </a:extLst>
          </p:cNvPr>
          <p:cNvSpPr/>
          <p:nvPr/>
        </p:nvSpPr>
        <p:spPr>
          <a:xfrm>
            <a:off x="994424" y="2176929"/>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1</a:t>
            </a:r>
          </a:p>
        </p:txBody>
      </p:sp>
      <p:sp>
        <p:nvSpPr>
          <p:cNvPr id="3" name="Rectangle 2">
            <a:extLst>
              <a:ext uri="{FF2B5EF4-FFF2-40B4-BE49-F238E27FC236}">
                <a16:creationId xmlns:a16="http://schemas.microsoft.com/office/drawing/2014/main" id="{F9E9B0F0-7B31-2738-C61E-99940EB63B85}"/>
              </a:ext>
            </a:extLst>
          </p:cNvPr>
          <p:cNvSpPr/>
          <p:nvPr/>
        </p:nvSpPr>
        <p:spPr>
          <a:xfrm>
            <a:off x="996529" y="3910162"/>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2</a:t>
            </a:r>
          </a:p>
        </p:txBody>
      </p:sp>
      <p:sp>
        <p:nvSpPr>
          <p:cNvPr id="4" name="Rectangle 3">
            <a:extLst>
              <a:ext uri="{FF2B5EF4-FFF2-40B4-BE49-F238E27FC236}">
                <a16:creationId xmlns:a16="http://schemas.microsoft.com/office/drawing/2014/main" id="{97BD9B6E-8D01-DE71-41E2-6F05DFC06623}"/>
              </a:ext>
            </a:extLst>
          </p:cNvPr>
          <p:cNvSpPr/>
          <p:nvPr/>
        </p:nvSpPr>
        <p:spPr>
          <a:xfrm>
            <a:off x="1035987" y="5544173"/>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3</a:t>
            </a:r>
          </a:p>
        </p:txBody>
      </p:sp>
      <p:sp>
        <p:nvSpPr>
          <p:cNvPr id="5" name="Rectangle 4">
            <a:extLst>
              <a:ext uri="{FF2B5EF4-FFF2-40B4-BE49-F238E27FC236}">
                <a16:creationId xmlns:a16="http://schemas.microsoft.com/office/drawing/2014/main" id="{86D266E6-F809-0DAE-B7E4-4D1D041C69D1}"/>
              </a:ext>
            </a:extLst>
          </p:cNvPr>
          <p:cNvSpPr/>
          <p:nvPr/>
        </p:nvSpPr>
        <p:spPr>
          <a:xfrm>
            <a:off x="6649551" y="2188407"/>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4</a:t>
            </a:r>
          </a:p>
        </p:txBody>
      </p:sp>
      <p:sp>
        <p:nvSpPr>
          <p:cNvPr id="15" name="Rectangle 14">
            <a:extLst>
              <a:ext uri="{FF2B5EF4-FFF2-40B4-BE49-F238E27FC236}">
                <a16:creationId xmlns:a16="http://schemas.microsoft.com/office/drawing/2014/main" id="{82D8AAD1-FCF3-45DC-693B-57410D673B45}"/>
              </a:ext>
            </a:extLst>
          </p:cNvPr>
          <p:cNvSpPr/>
          <p:nvPr/>
        </p:nvSpPr>
        <p:spPr>
          <a:xfrm>
            <a:off x="6603668" y="3827143"/>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5</a:t>
            </a:r>
          </a:p>
        </p:txBody>
      </p:sp>
      <p:sp>
        <p:nvSpPr>
          <p:cNvPr id="16" name="Rectangle 15">
            <a:extLst>
              <a:ext uri="{FF2B5EF4-FFF2-40B4-BE49-F238E27FC236}">
                <a16:creationId xmlns:a16="http://schemas.microsoft.com/office/drawing/2014/main" id="{B2310190-8829-DBF1-F6D0-756809CF8FB6}"/>
              </a:ext>
            </a:extLst>
          </p:cNvPr>
          <p:cNvSpPr/>
          <p:nvPr/>
        </p:nvSpPr>
        <p:spPr>
          <a:xfrm>
            <a:off x="6691200" y="5606461"/>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6</a:t>
            </a:r>
          </a:p>
        </p:txBody>
      </p:sp>
    </p:spTree>
    <p:extLst>
      <p:ext uri="{BB962C8B-B14F-4D97-AF65-F5344CB8AC3E}">
        <p14:creationId xmlns:p14="http://schemas.microsoft.com/office/powerpoint/2010/main" val="414650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09131390-9F27-4AC8-AFF4-F0E310CFD189}"/>
              </a:ext>
            </a:extLst>
          </p:cNvPr>
          <p:cNvSpPr txBox="1"/>
          <p:nvPr/>
        </p:nvSpPr>
        <p:spPr>
          <a:xfrm>
            <a:off x="1865570" y="3735748"/>
            <a:ext cx="4226631" cy="938719"/>
          </a:xfrm>
          <a:prstGeom prst="rect">
            <a:avLst/>
          </a:prstGeom>
          <a:noFill/>
        </p:spPr>
        <p:txBody>
          <a:bodyPr wrap="square" rtlCol="0">
            <a:spAutoFit/>
          </a:bodyPr>
          <a:lstStyle/>
          <a:p>
            <a:r>
              <a:rPr lang="fr-FR" sz="1100" i="0" noProof="0" dirty="0">
                <a:solidFill>
                  <a:srgbClr val="000066"/>
                </a:solidFill>
              </a:rPr>
              <a:t>Coût</a:t>
            </a:r>
            <a:r>
              <a:rPr lang="fr-FR" sz="1100" i="0" baseline="0" noProof="0" dirty="0">
                <a:solidFill>
                  <a:srgbClr val="000066"/>
                </a:solidFill>
              </a:rPr>
              <a:t> non récurrent:  ordinateurs, frais d’ouverture de la société</a:t>
            </a:r>
          </a:p>
          <a:p>
            <a:endParaRPr lang="fr-FR" sz="1100" i="0" baseline="0" noProof="0" dirty="0">
              <a:solidFill>
                <a:srgbClr val="000066"/>
              </a:solidFill>
            </a:endParaRPr>
          </a:p>
          <a:p>
            <a:r>
              <a:rPr lang="fr-FR" sz="1100" i="0" baseline="0" noProof="0" dirty="0">
                <a:solidFill>
                  <a:srgbClr val="000066"/>
                </a:solidFill>
              </a:rPr>
              <a:t>Coûts récurrents : déplacements, communication/publicité, matériel bureautique, location de locaux, administratif, taxes, charges diverses, banque et notaire, personnel (dans un second temps) </a:t>
            </a:r>
            <a:endParaRPr lang="fr-FR" sz="1100" i="0" noProof="0" dirty="0">
              <a:solidFill>
                <a:srgbClr val="000066"/>
              </a:solidFill>
            </a:endParaRPr>
          </a:p>
        </p:txBody>
      </p:sp>
      <p:sp>
        <p:nvSpPr>
          <p:cNvPr id="37" name="TextBox 36">
            <a:extLst>
              <a:ext uri="{FF2B5EF4-FFF2-40B4-BE49-F238E27FC236}">
                <a16:creationId xmlns:a16="http://schemas.microsoft.com/office/drawing/2014/main" id="{A4EC6593-6A27-458B-91E7-DC5C0627977C}"/>
              </a:ext>
            </a:extLst>
          </p:cNvPr>
          <p:cNvSpPr txBox="1"/>
          <p:nvPr/>
        </p:nvSpPr>
        <p:spPr>
          <a:xfrm>
            <a:off x="1887303" y="3337822"/>
            <a:ext cx="3291840" cy="338554"/>
          </a:xfrm>
          <a:prstGeom prst="rect">
            <a:avLst/>
          </a:prstGeom>
          <a:noFill/>
        </p:spPr>
        <p:txBody>
          <a:bodyPr wrap="square" rtlCol="0">
            <a:spAutoFit/>
          </a:bodyPr>
          <a:lstStyle/>
          <a:p>
            <a:r>
              <a:rPr lang="en-US" sz="16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Clients</a:t>
            </a:r>
          </a:p>
        </p:txBody>
      </p:sp>
      <p:cxnSp>
        <p:nvCxnSpPr>
          <p:cNvPr id="70" name="Straight Connector 69">
            <a:extLst>
              <a:ext uri="{FF2B5EF4-FFF2-40B4-BE49-F238E27FC236}">
                <a16:creationId xmlns:a16="http://schemas.microsoft.com/office/drawing/2014/main" id="{37505042-4C12-415B-92CB-3278760B05CE}"/>
              </a:ext>
            </a:extLst>
          </p:cNvPr>
          <p:cNvCxnSpPr>
            <a:cxnSpLocks/>
          </p:cNvCxnSpPr>
          <p:nvPr/>
        </p:nvCxnSpPr>
        <p:spPr>
          <a:xfrm>
            <a:off x="2001431" y="3047054"/>
            <a:ext cx="301752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CC8679B-9595-4FBF-A5A1-E6176950A28C}"/>
              </a:ext>
            </a:extLst>
          </p:cNvPr>
          <p:cNvCxnSpPr>
            <a:cxnSpLocks/>
          </p:cNvCxnSpPr>
          <p:nvPr/>
        </p:nvCxnSpPr>
        <p:spPr>
          <a:xfrm>
            <a:off x="2001431" y="4752028"/>
            <a:ext cx="301752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5355928-EB88-2AA5-0383-2D7409624233}"/>
              </a:ext>
            </a:extLst>
          </p:cNvPr>
          <p:cNvGrpSpPr/>
          <p:nvPr/>
        </p:nvGrpSpPr>
        <p:grpSpPr>
          <a:xfrm>
            <a:off x="895107" y="3815348"/>
            <a:ext cx="806768" cy="806768"/>
            <a:chOff x="604431" y="3496157"/>
            <a:chExt cx="806768" cy="806768"/>
          </a:xfrm>
        </p:grpSpPr>
        <p:sp>
          <p:nvSpPr>
            <p:cNvPr id="42" name="Rectangle 41">
              <a:extLst>
                <a:ext uri="{FF2B5EF4-FFF2-40B4-BE49-F238E27FC236}">
                  <a16:creationId xmlns:a16="http://schemas.microsoft.com/office/drawing/2014/main" id="{18B917A5-D426-4D10-9F2F-F4ECC38882BE}"/>
                </a:ext>
              </a:extLst>
            </p:cNvPr>
            <p:cNvSpPr/>
            <p:nvPr/>
          </p:nvSpPr>
          <p:spPr>
            <a:xfrm>
              <a:off x="604431" y="3496157"/>
              <a:ext cx="806768" cy="8067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33">
              <a:extLst>
                <a:ext uri="{FF2B5EF4-FFF2-40B4-BE49-F238E27FC236}">
                  <a16:creationId xmlns:a16="http://schemas.microsoft.com/office/drawing/2014/main" id="{0E18D291-BE09-4179-A95E-F71590A3D3A4}"/>
                </a:ext>
              </a:extLst>
            </p:cNvPr>
            <p:cNvSpPr>
              <a:spLocks noEditPoints="1"/>
            </p:cNvSpPr>
            <p:nvPr/>
          </p:nvSpPr>
          <p:spPr bwMode="auto">
            <a:xfrm>
              <a:off x="781420" y="3674553"/>
              <a:ext cx="452791" cy="449976"/>
            </a:xfrm>
            <a:custGeom>
              <a:avLst/>
              <a:gdLst>
                <a:gd name="T0" fmla="*/ 81 w 161"/>
                <a:gd name="T1" fmla="*/ 113 h 160"/>
                <a:gd name="T2" fmla="*/ 81 w 161"/>
                <a:gd name="T3" fmla="*/ 103 h 160"/>
                <a:gd name="T4" fmla="*/ 99 w 161"/>
                <a:gd name="T5" fmla="*/ 98 h 160"/>
                <a:gd name="T6" fmla="*/ 81 w 161"/>
                <a:gd name="T7" fmla="*/ 56 h 160"/>
                <a:gd name="T8" fmla="*/ 72 w 161"/>
                <a:gd name="T9" fmla="*/ 66 h 160"/>
                <a:gd name="T10" fmla="*/ 100 w 161"/>
                <a:gd name="T11" fmla="*/ 65 h 160"/>
                <a:gd name="T12" fmla="*/ 68 w 161"/>
                <a:gd name="T13" fmla="*/ 78 h 160"/>
                <a:gd name="T14" fmla="*/ 82 w 161"/>
                <a:gd name="T15" fmla="*/ 37 h 160"/>
                <a:gd name="T16" fmla="*/ 158 w 161"/>
                <a:gd name="T17" fmla="*/ 124 h 160"/>
                <a:gd name="T18" fmla="*/ 141 w 161"/>
                <a:gd name="T19" fmla="*/ 86 h 160"/>
                <a:gd name="T20" fmla="*/ 141 w 161"/>
                <a:gd name="T21" fmla="*/ 55 h 160"/>
                <a:gd name="T22" fmla="*/ 124 w 161"/>
                <a:gd name="T23" fmla="*/ 27 h 160"/>
                <a:gd name="T24" fmla="*/ 113 w 161"/>
                <a:gd name="T25" fmla="*/ 9 h 160"/>
                <a:gd name="T26" fmla="*/ 81 w 161"/>
                <a:gd name="T27" fmla="*/ 0 h 160"/>
                <a:gd name="T28" fmla="*/ 49 w 161"/>
                <a:gd name="T29" fmla="*/ 9 h 160"/>
                <a:gd name="T30" fmla="*/ 38 w 161"/>
                <a:gd name="T31" fmla="*/ 27 h 160"/>
                <a:gd name="T32" fmla="*/ 21 w 161"/>
                <a:gd name="T33" fmla="*/ 55 h 160"/>
                <a:gd name="T34" fmla="*/ 21 w 161"/>
                <a:gd name="T35" fmla="*/ 86 h 160"/>
                <a:gd name="T36" fmla="*/ 2 w 161"/>
                <a:gd name="T37" fmla="*/ 124 h 160"/>
                <a:gd name="T38" fmla="*/ 28 w 161"/>
                <a:gd name="T39" fmla="*/ 156 h 160"/>
                <a:gd name="T40" fmla="*/ 62 w 161"/>
                <a:gd name="T41" fmla="*/ 130 h 160"/>
                <a:gd name="T42" fmla="*/ 80 w 161"/>
                <a:gd name="T43" fmla="*/ 141 h 160"/>
                <a:gd name="T44" fmla="*/ 98 w 161"/>
                <a:gd name="T45" fmla="*/ 130 h 160"/>
                <a:gd name="T46" fmla="*/ 133 w 161"/>
                <a:gd name="T47" fmla="*/ 156 h 160"/>
                <a:gd name="T48" fmla="*/ 158 w 161"/>
                <a:gd name="T49" fmla="*/ 124 h 160"/>
                <a:gd name="T50" fmla="*/ 29 w 161"/>
                <a:gd name="T51" fmla="*/ 127 h 160"/>
                <a:gd name="T52" fmla="*/ 38 w 161"/>
                <a:gd name="T53" fmla="*/ 114 h 160"/>
                <a:gd name="T54" fmla="*/ 36 w 161"/>
                <a:gd name="T55" fmla="*/ 145 h 160"/>
                <a:gd name="T56" fmla="*/ 81 w 161"/>
                <a:gd name="T57" fmla="*/ 130 h 160"/>
                <a:gd name="T58" fmla="*/ 66 w 161"/>
                <a:gd name="T59" fmla="*/ 120 h 160"/>
                <a:gd name="T60" fmla="*/ 43 w 161"/>
                <a:gd name="T61" fmla="*/ 106 h 160"/>
                <a:gd name="T62" fmla="*/ 30 w 161"/>
                <a:gd name="T63" fmla="*/ 82 h 160"/>
                <a:gd name="T64" fmla="*/ 31 w 161"/>
                <a:gd name="T65" fmla="*/ 55 h 160"/>
                <a:gd name="T66" fmla="*/ 45 w 161"/>
                <a:gd name="T67" fmla="*/ 32 h 160"/>
                <a:gd name="T68" fmla="*/ 70 w 161"/>
                <a:gd name="T69" fmla="*/ 19 h 160"/>
                <a:gd name="T70" fmla="*/ 97 w 161"/>
                <a:gd name="T71" fmla="*/ 20 h 160"/>
                <a:gd name="T72" fmla="*/ 120 w 161"/>
                <a:gd name="T73" fmla="*/ 34 h 160"/>
                <a:gd name="T74" fmla="*/ 133 w 161"/>
                <a:gd name="T75" fmla="*/ 58 h 160"/>
                <a:gd name="T76" fmla="*/ 132 w 161"/>
                <a:gd name="T77" fmla="*/ 86 h 160"/>
                <a:gd name="T78" fmla="*/ 117 w 161"/>
                <a:gd name="T79" fmla="*/ 109 h 160"/>
                <a:gd name="T80" fmla="*/ 134 w 161"/>
                <a:gd name="T81" fmla="*/ 127 h 160"/>
                <a:gd name="T82" fmla="*/ 115 w 161"/>
                <a:gd name="T83" fmla="*/ 131 h 160"/>
                <a:gd name="T84" fmla="*/ 133 w 161"/>
                <a:gd name="T85" fmla="*/ 10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60">
                  <a:moveTo>
                    <a:pt x="81" y="28"/>
                  </a:moveTo>
                  <a:cubicBezTo>
                    <a:pt x="60" y="28"/>
                    <a:pt x="42" y="45"/>
                    <a:pt x="40" y="64"/>
                  </a:cubicBezTo>
                  <a:cubicBezTo>
                    <a:pt x="37" y="90"/>
                    <a:pt x="56" y="113"/>
                    <a:pt x="81" y="113"/>
                  </a:cubicBezTo>
                  <a:cubicBezTo>
                    <a:pt x="105" y="113"/>
                    <a:pt x="123" y="93"/>
                    <a:pt x="123" y="70"/>
                  </a:cubicBezTo>
                  <a:cubicBezTo>
                    <a:pt x="123" y="47"/>
                    <a:pt x="105" y="28"/>
                    <a:pt x="81" y="28"/>
                  </a:cubicBezTo>
                  <a:close/>
                  <a:moveTo>
                    <a:pt x="81" y="103"/>
                  </a:moveTo>
                  <a:cubicBezTo>
                    <a:pt x="75" y="103"/>
                    <a:pt x="68" y="101"/>
                    <a:pt x="63" y="98"/>
                  </a:cubicBezTo>
                  <a:cubicBezTo>
                    <a:pt x="65" y="90"/>
                    <a:pt x="73" y="85"/>
                    <a:pt x="81" y="85"/>
                  </a:cubicBezTo>
                  <a:cubicBezTo>
                    <a:pt x="90" y="85"/>
                    <a:pt x="96" y="90"/>
                    <a:pt x="99" y="98"/>
                  </a:cubicBezTo>
                  <a:cubicBezTo>
                    <a:pt x="94" y="102"/>
                    <a:pt x="88" y="103"/>
                    <a:pt x="81" y="103"/>
                  </a:cubicBezTo>
                  <a:close/>
                  <a:moveTo>
                    <a:pt x="72" y="66"/>
                  </a:moveTo>
                  <a:cubicBezTo>
                    <a:pt x="72" y="61"/>
                    <a:pt x="76" y="56"/>
                    <a:pt x="81" y="56"/>
                  </a:cubicBezTo>
                  <a:cubicBezTo>
                    <a:pt x="87" y="56"/>
                    <a:pt x="91" y="61"/>
                    <a:pt x="91" y="66"/>
                  </a:cubicBezTo>
                  <a:cubicBezTo>
                    <a:pt x="91" y="71"/>
                    <a:pt x="87" y="75"/>
                    <a:pt x="81" y="75"/>
                  </a:cubicBezTo>
                  <a:cubicBezTo>
                    <a:pt x="76" y="75"/>
                    <a:pt x="72" y="71"/>
                    <a:pt x="72" y="66"/>
                  </a:cubicBezTo>
                  <a:close/>
                  <a:moveTo>
                    <a:pt x="107" y="91"/>
                  </a:moveTo>
                  <a:cubicBezTo>
                    <a:pt x="104" y="86"/>
                    <a:pt x="100" y="81"/>
                    <a:pt x="95" y="78"/>
                  </a:cubicBezTo>
                  <a:cubicBezTo>
                    <a:pt x="98" y="75"/>
                    <a:pt x="100" y="70"/>
                    <a:pt x="100" y="65"/>
                  </a:cubicBezTo>
                  <a:cubicBezTo>
                    <a:pt x="100" y="55"/>
                    <a:pt x="92" y="47"/>
                    <a:pt x="82" y="47"/>
                  </a:cubicBezTo>
                  <a:cubicBezTo>
                    <a:pt x="72" y="47"/>
                    <a:pt x="63" y="55"/>
                    <a:pt x="63" y="65"/>
                  </a:cubicBezTo>
                  <a:cubicBezTo>
                    <a:pt x="63" y="70"/>
                    <a:pt x="65" y="75"/>
                    <a:pt x="68" y="78"/>
                  </a:cubicBezTo>
                  <a:cubicBezTo>
                    <a:pt x="63" y="81"/>
                    <a:pt x="60" y="86"/>
                    <a:pt x="57" y="91"/>
                  </a:cubicBezTo>
                  <a:cubicBezTo>
                    <a:pt x="51" y="84"/>
                    <a:pt x="49" y="75"/>
                    <a:pt x="50" y="66"/>
                  </a:cubicBezTo>
                  <a:cubicBezTo>
                    <a:pt x="52" y="51"/>
                    <a:pt x="65" y="37"/>
                    <a:pt x="82" y="37"/>
                  </a:cubicBezTo>
                  <a:cubicBezTo>
                    <a:pt x="100" y="37"/>
                    <a:pt x="115" y="52"/>
                    <a:pt x="115" y="70"/>
                  </a:cubicBezTo>
                  <a:cubicBezTo>
                    <a:pt x="113" y="78"/>
                    <a:pt x="111" y="85"/>
                    <a:pt x="107" y="91"/>
                  </a:cubicBezTo>
                  <a:close/>
                  <a:moveTo>
                    <a:pt x="158" y="124"/>
                  </a:moveTo>
                  <a:cubicBezTo>
                    <a:pt x="142" y="106"/>
                    <a:pt x="142" y="106"/>
                    <a:pt x="142" y="106"/>
                  </a:cubicBezTo>
                  <a:cubicBezTo>
                    <a:pt x="143" y="105"/>
                    <a:pt x="143" y="104"/>
                    <a:pt x="143" y="103"/>
                  </a:cubicBezTo>
                  <a:cubicBezTo>
                    <a:pt x="141" y="86"/>
                    <a:pt x="141" y="86"/>
                    <a:pt x="141" y="86"/>
                  </a:cubicBezTo>
                  <a:cubicBezTo>
                    <a:pt x="151" y="73"/>
                    <a:pt x="151" y="73"/>
                    <a:pt x="151" y="73"/>
                  </a:cubicBezTo>
                  <a:cubicBezTo>
                    <a:pt x="152" y="72"/>
                    <a:pt x="152" y="69"/>
                    <a:pt x="151" y="68"/>
                  </a:cubicBezTo>
                  <a:cubicBezTo>
                    <a:pt x="141" y="55"/>
                    <a:pt x="141" y="55"/>
                    <a:pt x="141" y="55"/>
                  </a:cubicBezTo>
                  <a:cubicBezTo>
                    <a:pt x="143" y="38"/>
                    <a:pt x="143" y="38"/>
                    <a:pt x="143" y="38"/>
                  </a:cubicBezTo>
                  <a:cubicBezTo>
                    <a:pt x="143" y="36"/>
                    <a:pt x="141" y="34"/>
                    <a:pt x="140" y="33"/>
                  </a:cubicBezTo>
                  <a:cubicBezTo>
                    <a:pt x="124" y="27"/>
                    <a:pt x="124" y="27"/>
                    <a:pt x="124" y="27"/>
                  </a:cubicBezTo>
                  <a:cubicBezTo>
                    <a:pt x="118" y="11"/>
                    <a:pt x="118" y="11"/>
                    <a:pt x="118" y="11"/>
                  </a:cubicBezTo>
                  <a:cubicBezTo>
                    <a:pt x="117" y="9"/>
                    <a:pt x="116" y="9"/>
                    <a:pt x="114" y="9"/>
                  </a:cubicBezTo>
                  <a:cubicBezTo>
                    <a:pt x="114" y="9"/>
                    <a:pt x="114" y="9"/>
                    <a:pt x="113" y="9"/>
                  </a:cubicBezTo>
                  <a:cubicBezTo>
                    <a:pt x="97" y="11"/>
                    <a:pt x="97" y="11"/>
                    <a:pt x="97" y="11"/>
                  </a:cubicBezTo>
                  <a:cubicBezTo>
                    <a:pt x="84" y="1"/>
                    <a:pt x="84" y="1"/>
                    <a:pt x="84" y="1"/>
                  </a:cubicBezTo>
                  <a:cubicBezTo>
                    <a:pt x="83" y="0"/>
                    <a:pt x="82" y="0"/>
                    <a:pt x="81" y="0"/>
                  </a:cubicBezTo>
                  <a:cubicBezTo>
                    <a:pt x="80" y="0"/>
                    <a:pt x="79" y="0"/>
                    <a:pt x="78" y="1"/>
                  </a:cubicBezTo>
                  <a:cubicBezTo>
                    <a:pt x="65" y="11"/>
                    <a:pt x="65" y="11"/>
                    <a:pt x="65" y="11"/>
                  </a:cubicBezTo>
                  <a:cubicBezTo>
                    <a:pt x="49" y="9"/>
                    <a:pt x="49" y="9"/>
                    <a:pt x="49" y="9"/>
                  </a:cubicBezTo>
                  <a:cubicBezTo>
                    <a:pt x="49" y="9"/>
                    <a:pt x="48" y="9"/>
                    <a:pt x="48" y="9"/>
                  </a:cubicBezTo>
                  <a:cubicBezTo>
                    <a:pt x="46" y="9"/>
                    <a:pt x="44" y="10"/>
                    <a:pt x="44" y="11"/>
                  </a:cubicBezTo>
                  <a:cubicBezTo>
                    <a:pt x="38" y="27"/>
                    <a:pt x="38" y="27"/>
                    <a:pt x="38" y="27"/>
                  </a:cubicBezTo>
                  <a:cubicBezTo>
                    <a:pt x="22" y="33"/>
                    <a:pt x="22" y="33"/>
                    <a:pt x="22" y="33"/>
                  </a:cubicBezTo>
                  <a:cubicBezTo>
                    <a:pt x="20" y="34"/>
                    <a:pt x="19" y="36"/>
                    <a:pt x="19" y="38"/>
                  </a:cubicBezTo>
                  <a:cubicBezTo>
                    <a:pt x="21" y="55"/>
                    <a:pt x="21" y="55"/>
                    <a:pt x="21" y="55"/>
                  </a:cubicBezTo>
                  <a:cubicBezTo>
                    <a:pt x="11" y="68"/>
                    <a:pt x="11" y="68"/>
                    <a:pt x="11" y="68"/>
                  </a:cubicBezTo>
                  <a:cubicBezTo>
                    <a:pt x="10" y="69"/>
                    <a:pt x="10" y="72"/>
                    <a:pt x="11" y="73"/>
                  </a:cubicBezTo>
                  <a:cubicBezTo>
                    <a:pt x="21" y="86"/>
                    <a:pt x="21" y="86"/>
                    <a:pt x="21" y="86"/>
                  </a:cubicBezTo>
                  <a:cubicBezTo>
                    <a:pt x="19" y="103"/>
                    <a:pt x="19" y="103"/>
                    <a:pt x="19" y="103"/>
                  </a:cubicBezTo>
                  <a:cubicBezTo>
                    <a:pt x="19" y="104"/>
                    <a:pt x="19" y="105"/>
                    <a:pt x="20" y="106"/>
                  </a:cubicBezTo>
                  <a:cubicBezTo>
                    <a:pt x="2" y="124"/>
                    <a:pt x="2" y="124"/>
                    <a:pt x="2" y="124"/>
                  </a:cubicBezTo>
                  <a:cubicBezTo>
                    <a:pt x="0" y="126"/>
                    <a:pt x="1" y="130"/>
                    <a:pt x="4" y="132"/>
                  </a:cubicBezTo>
                  <a:cubicBezTo>
                    <a:pt x="24" y="136"/>
                    <a:pt x="24" y="136"/>
                    <a:pt x="24" y="136"/>
                  </a:cubicBezTo>
                  <a:cubicBezTo>
                    <a:pt x="28" y="156"/>
                    <a:pt x="28" y="156"/>
                    <a:pt x="28" y="156"/>
                  </a:cubicBezTo>
                  <a:cubicBezTo>
                    <a:pt x="28" y="158"/>
                    <a:pt x="30" y="160"/>
                    <a:pt x="32" y="160"/>
                  </a:cubicBezTo>
                  <a:cubicBezTo>
                    <a:pt x="34" y="160"/>
                    <a:pt x="35" y="159"/>
                    <a:pt x="36" y="158"/>
                  </a:cubicBezTo>
                  <a:cubicBezTo>
                    <a:pt x="59" y="133"/>
                    <a:pt x="62" y="131"/>
                    <a:pt x="62" y="130"/>
                  </a:cubicBezTo>
                  <a:cubicBezTo>
                    <a:pt x="65" y="130"/>
                    <a:pt x="65" y="130"/>
                    <a:pt x="65" y="130"/>
                  </a:cubicBezTo>
                  <a:cubicBezTo>
                    <a:pt x="77" y="140"/>
                    <a:pt x="77" y="140"/>
                    <a:pt x="77" y="140"/>
                  </a:cubicBezTo>
                  <a:cubicBezTo>
                    <a:pt x="79" y="141"/>
                    <a:pt x="79" y="141"/>
                    <a:pt x="80" y="141"/>
                  </a:cubicBezTo>
                  <a:cubicBezTo>
                    <a:pt x="81" y="141"/>
                    <a:pt x="83" y="141"/>
                    <a:pt x="83" y="140"/>
                  </a:cubicBezTo>
                  <a:cubicBezTo>
                    <a:pt x="96" y="130"/>
                    <a:pt x="96" y="130"/>
                    <a:pt x="96" y="130"/>
                  </a:cubicBezTo>
                  <a:cubicBezTo>
                    <a:pt x="98" y="130"/>
                    <a:pt x="98" y="130"/>
                    <a:pt x="98" y="130"/>
                  </a:cubicBezTo>
                  <a:cubicBezTo>
                    <a:pt x="124" y="158"/>
                    <a:pt x="124" y="158"/>
                    <a:pt x="124" y="158"/>
                  </a:cubicBezTo>
                  <a:cubicBezTo>
                    <a:pt x="126" y="159"/>
                    <a:pt x="127" y="160"/>
                    <a:pt x="128" y="160"/>
                  </a:cubicBezTo>
                  <a:cubicBezTo>
                    <a:pt x="130" y="160"/>
                    <a:pt x="132" y="158"/>
                    <a:pt x="133" y="156"/>
                  </a:cubicBezTo>
                  <a:cubicBezTo>
                    <a:pt x="137" y="136"/>
                    <a:pt x="137" y="136"/>
                    <a:pt x="137" y="136"/>
                  </a:cubicBezTo>
                  <a:cubicBezTo>
                    <a:pt x="156" y="132"/>
                    <a:pt x="156" y="132"/>
                    <a:pt x="156" y="132"/>
                  </a:cubicBezTo>
                  <a:cubicBezTo>
                    <a:pt x="160" y="131"/>
                    <a:pt x="161" y="126"/>
                    <a:pt x="158" y="124"/>
                  </a:cubicBezTo>
                  <a:close/>
                  <a:moveTo>
                    <a:pt x="36" y="145"/>
                  </a:moveTo>
                  <a:cubicBezTo>
                    <a:pt x="33" y="130"/>
                    <a:pt x="33" y="130"/>
                    <a:pt x="33" y="130"/>
                  </a:cubicBezTo>
                  <a:cubicBezTo>
                    <a:pt x="32" y="129"/>
                    <a:pt x="31" y="127"/>
                    <a:pt x="29" y="127"/>
                  </a:cubicBezTo>
                  <a:cubicBezTo>
                    <a:pt x="15" y="124"/>
                    <a:pt x="15" y="124"/>
                    <a:pt x="15" y="124"/>
                  </a:cubicBezTo>
                  <a:cubicBezTo>
                    <a:pt x="29" y="110"/>
                    <a:pt x="29" y="110"/>
                    <a:pt x="29" y="110"/>
                  </a:cubicBezTo>
                  <a:cubicBezTo>
                    <a:pt x="38" y="114"/>
                    <a:pt x="38" y="114"/>
                    <a:pt x="38" y="114"/>
                  </a:cubicBezTo>
                  <a:cubicBezTo>
                    <a:pt x="44" y="130"/>
                    <a:pt x="44" y="130"/>
                    <a:pt x="44" y="130"/>
                  </a:cubicBezTo>
                  <a:cubicBezTo>
                    <a:pt x="45" y="131"/>
                    <a:pt x="46" y="132"/>
                    <a:pt x="47" y="132"/>
                  </a:cubicBezTo>
                  <a:lnTo>
                    <a:pt x="36" y="145"/>
                  </a:lnTo>
                  <a:close/>
                  <a:moveTo>
                    <a:pt x="96" y="120"/>
                  </a:moveTo>
                  <a:cubicBezTo>
                    <a:pt x="95" y="120"/>
                    <a:pt x="94" y="120"/>
                    <a:pt x="92" y="121"/>
                  </a:cubicBezTo>
                  <a:cubicBezTo>
                    <a:pt x="81" y="130"/>
                    <a:pt x="81" y="130"/>
                    <a:pt x="81" y="130"/>
                  </a:cubicBezTo>
                  <a:cubicBezTo>
                    <a:pt x="69" y="121"/>
                    <a:pt x="69" y="121"/>
                    <a:pt x="69" y="121"/>
                  </a:cubicBezTo>
                  <a:cubicBezTo>
                    <a:pt x="68" y="121"/>
                    <a:pt x="68" y="120"/>
                    <a:pt x="66" y="120"/>
                  </a:cubicBezTo>
                  <a:cubicBezTo>
                    <a:pt x="66" y="120"/>
                    <a:pt x="66" y="120"/>
                    <a:pt x="66" y="120"/>
                  </a:cubicBezTo>
                  <a:cubicBezTo>
                    <a:pt x="51" y="122"/>
                    <a:pt x="51" y="122"/>
                    <a:pt x="51" y="122"/>
                  </a:cubicBezTo>
                  <a:cubicBezTo>
                    <a:pt x="45" y="109"/>
                    <a:pt x="45" y="109"/>
                    <a:pt x="45" y="109"/>
                  </a:cubicBezTo>
                  <a:cubicBezTo>
                    <a:pt x="45" y="107"/>
                    <a:pt x="44" y="106"/>
                    <a:pt x="43" y="106"/>
                  </a:cubicBezTo>
                  <a:cubicBezTo>
                    <a:pt x="29" y="100"/>
                    <a:pt x="29" y="100"/>
                    <a:pt x="29" y="100"/>
                  </a:cubicBezTo>
                  <a:cubicBezTo>
                    <a:pt x="31" y="86"/>
                    <a:pt x="31" y="86"/>
                    <a:pt x="31" y="86"/>
                  </a:cubicBezTo>
                  <a:cubicBezTo>
                    <a:pt x="31" y="85"/>
                    <a:pt x="31" y="83"/>
                    <a:pt x="30" y="82"/>
                  </a:cubicBezTo>
                  <a:cubicBezTo>
                    <a:pt x="21" y="70"/>
                    <a:pt x="21" y="70"/>
                    <a:pt x="21" y="70"/>
                  </a:cubicBezTo>
                  <a:cubicBezTo>
                    <a:pt x="30" y="58"/>
                    <a:pt x="30" y="58"/>
                    <a:pt x="30" y="58"/>
                  </a:cubicBezTo>
                  <a:cubicBezTo>
                    <a:pt x="30" y="57"/>
                    <a:pt x="31" y="56"/>
                    <a:pt x="31" y="55"/>
                  </a:cubicBezTo>
                  <a:cubicBezTo>
                    <a:pt x="29" y="40"/>
                    <a:pt x="29" y="40"/>
                    <a:pt x="29" y="40"/>
                  </a:cubicBezTo>
                  <a:cubicBezTo>
                    <a:pt x="43" y="34"/>
                    <a:pt x="43" y="34"/>
                    <a:pt x="43" y="34"/>
                  </a:cubicBezTo>
                  <a:cubicBezTo>
                    <a:pt x="44" y="34"/>
                    <a:pt x="45" y="33"/>
                    <a:pt x="45" y="32"/>
                  </a:cubicBezTo>
                  <a:cubicBezTo>
                    <a:pt x="51" y="18"/>
                    <a:pt x="51" y="18"/>
                    <a:pt x="51" y="18"/>
                  </a:cubicBezTo>
                  <a:cubicBezTo>
                    <a:pt x="66" y="20"/>
                    <a:pt x="66" y="20"/>
                    <a:pt x="66" y="20"/>
                  </a:cubicBezTo>
                  <a:cubicBezTo>
                    <a:pt x="67" y="20"/>
                    <a:pt x="68" y="20"/>
                    <a:pt x="70" y="19"/>
                  </a:cubicBezTo>
                  <a:cubicBezTo>
                    <a:pt x="81" y="10"/>
                    <a:pt x="81" y="10"/>
                    <a:pt x="81" y="10"/>
                  </a:cubicBezTo>
                  <a:cubicBezTo>
                    <a:pt x="93" y="19"/>
                    <a:pt x="93" y="19"/>
                    <a:pt x="93" y="19"/>
                  </a:cubicBezTo>
                  <a:cubicBezTo>
                    <a:pt x="94" y="19"/>
                    <a:pt x="95" y="20"/>
                    <a:pt x="97" y="20"/>
                  </a:cubicBezTo>
                  <a:cubicBezTo>
                    <a:pt x="111" y="18"/>
                    <a:pt x="111" y="18"/>
                    <a:pt x="111" y="18"/>
                  </a:cubicBezTo>
                  <a:cubicBezTo>
                    <a:pt x="117" y="32"/>
                    <a:pt x="117" y="32"/>
                    <a:pt x="117" y="32"/>
                  </a:cubicBezTo>
                  <a:cubicBezTo>
                    <a:pt x="118" y="33"/>
                    <a:pt x="119" y="34"/>
                    <a:pt x="120" y="34"/>
                  </a:cubicBezTo>
                  <a:cubicBezTo>
                    <a:pt x="134" y="40"/>
                    <a:pt x="134" y="40"/>
                    <a:pt x="134" y="40"/>
                  </a:cubicBezTo>
                  <a:cubicBezTo>
                    <a:pt x="132" y="55"/>
                    <a:pt x="132" y="55"/>
                    <a:pt x="132" y="55"/>
                  </a:cubicBezTo>
                  <a:cubicBezTo>
                    <a:pt x="132" y="56"/>
                    <a:pt x="132" y="57"/>
                    <a:pt x="133" y="58"/>
                  </a:cubicBezTo>
                  <a:cubicBezTo>
                    <a:pt x="141" y="70"/>
                    <a:pt x="141" y="70"/>
                    <a:pt x="141" y="70"/>
                  </a:cubicBezTo>
                  <a:cubicBezTo>
                    <a:pt x="133" y="82"/>
                    <a:pt x="133" y="82"/>
                    <a:pt x="133" y="82"/>
                  </a:cubicBezTo>
                  <a:cubicBezTo>
                    <a:pt x="132" y="83"/>
                    <a:pt x="132" y="84"/>
                    <a:pt x="132" y="86"/>
                  </a:cubicBezTo>
                  <a:cubicBezTo>
                    <a:pt x="134" y="100"/>
                    <a:pt x="134" y="100"/>
                    <a:pt x="134" y="100"/>
                  </a:cubicBezTo>
                  <a:cubicBezTo>
                    <a:pt x="120" y="106"/>
                    <a:pt x="120" y="106"/>
                    <a:pt x="120" y="106"/>
                  </a:cubicBezTo>
                  <a:cubicBezTo>
                    <a:pt x="119" y="106"/>
                    <a:pt x="118" y="107"/>
                    <a:pt x="117" y="109"/>
                  </a:cubicBezTo>
                  <a:cubicBezTo>
                    <a:pt x="112" y="122"/>
                    <a:pt x="112" y="122"/>
                    <a:pt x="112" y="122"/>
                  </a:cubicBezTo>
                  <a:lnTo>
                    <a:pt x="96" y="120"/>
                  </a:lnTo>
                  <a:close/>
                  <a:moveTo>
                    <a:pt x="134" y="127"/>
                  </a:moveTo>
                  <a:cubicBezTo>
                    <a:pt x="132" y="127"/>
                    <a:pt x="130" y="128"/>
                    <a:pt x="130" y="130"/>
                  </a:cubicBezTo>
                  <a:cubicBezTo>
                    <a:pt x="127" y="145"/>
                    <a:pt x="127" y="145"/>
                    <a:pt x="127" y="145"/>
                  </a:cubicBezTo>
                  <a:cubicBezTo>
                    <a:pt x="115" y="131"/>
                    <a:pt x="115" y="131"/>
                    <a:pt x="115" y="131"/>
                  </a:cubicBezTo>
                  <a:cubicBezTo>
                    <a:pt x="116" y="131"/>
                    <a:pt x="118" y="130"/>
                    <a:pt x="118" y="129"/>
                  </a:cubicBezTo>
                  <a:cubicBezTo>
                    <a:pt x="125" y="113"/>
                    <a:pt x="125" y="113"/>
                    <a:pt x="125" y="113"/>
                  </a:cubicBezTo>
                  <a:cubicBezTo>
                    <a:pt x="133" y="109"/>
                    <a:pt x="133" y="109"/>
                    <a:pt x="133" y="109"/>
                  </a:cubicBezTo>
                  <a:cubicBezTo>
                    <a:pt x="147" y="124"/>
                    <a:pt x="147" y="124"/>
                    <a:pt x="147" y="124"/>
                  </a:cubicBezTo>
                  <a:lnTo>
                    <a:pt x="134" y="127"/>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a:extLst>
              <a:ext uri="{FF2B5EF4-FFF2-40B4-BE49-F238E27FC236}">
                <a16:creationId xmlns:a16="http://schemas.microsoft.com/office/drawing/2014/main" id="{6A0E1C54-F77F-4404-9398-11F988CECFC9}"/>
              </a:ext>
            </a:extLst>
          </p:cNvPr>
          <p:cNvSpPr txBox="1"/>
          <p:nvPr/>
        </p:nvSpPr>
        <p:spPr>
          <a:xfrm>
            <a:off x="1801192" y="2254374"/>
            <a:ext cx="4226630" cy="461665"/>
          </a:xfrm>
          <a:prstGeom prst="rect">
            <a:avLst/>
          </a:prstGeom>
          <a:noFill/>
        </p:spPr>
        <p:txBody>
          <a:bodyPr wrap="square" rtlCol="0">
            <a:spAutoFit/>
          </a:bodyPr>
          <a:lstStyle/>
          <a:p>
            <a:pPr marL="0" indent="0">
              <a:buFont typeface="Arial" panose="020B0604020202020204" pitchFamily="34" charset="0"/>
              <a:buNone/>
            </a:pPr>
            <a:r>
              <a:rPr lang="fr-FR" sz="1200" i="0" baseline="0" noProof="0" dirty="0">
                <a:solidFill>
                  <a:srgbClr val="000066"/>
                </a:solidFill>
              </a:rPr>
              <a:t>Missions de conseil facturées au taux suivants : </a:t>
            </a:r>
          </a:p>
          <a:p>
            <a:pPr marL="171450" indent="-171450">
              <a:buFont typeface="Arial" panose="020B0604020202020204" pitchFamily="34" charset="0"/>
              <a:buChar char="•"/>
            </a:pPr>
            <a:r>
              <a:rPr lang="fr-FR" sz="1200" dirty="0">
                <a:solidFill>
                  <a:srgbClr val="000066"/>
                </a:solidFill>
              </a:rPr>
              <a:t>5</a:t>
            </a:r>
            <a:r>
              <a:rPr lang="fr-FR" sz="1200" i="0" baseline="0" noProof="0" dirty="0">
                <a:solidFill>
                  <a:srgbClr val="000066"/>
                </a:solidFill>
              </a:rPr>
              <a:t>00€ / jour pour des activités durables en ESN ou direct clients</a:t>
            </a:r>
          </a:p>
        </p:txBody>
      </p:sp>
      <p:sp>
        <p:nvSpPr>
          <p:cNvPr id="28" name="TextBox 27">
            <a:extLst>
              <a:ext uri="{FF2B5EF4-FFF2-40B4-BE49-F238E27FC236}">
                <a16:creationId xmlns:a16="http://schemas.microsoft.com/office/drawing/2014/main" id="{0BB8A8E3-B7CC-4A87-8E99-9DDF1691AC3C}"/>
              </a:ext>
            </a:extLst>
          </p:cNvPr>
          <p:cNvSpPr txBox="1"/>
          <p:nvPr/>
        </p:nvSpPr>
        <p:spPr>
          <a:xfrm>
            <a:off x="1887303" y="1794746"/>
            <a:ext cx="3291840" cy="337721"/>
          </a:xfrm>
          <a:prstGeom prst="rect">
            <a:avLst/>
          </a:prstGeom>
          <a:noFill/>
        </p:spPr>
        <p:txBody>
          <a:bodyPr wrap="square" rtlCol="0">
            <a:spAutoFit/>
          </a:bodyPr>
          <a:lstStyle/>
          <a:p>
            <a:r>
              <a:rPr lang="en-US" sz="1600" dirty="0" err="1">
                <a:solidFill>
                  <a:schemeClr val="accent1"/>
                </a:solidFill>
                <a:latin typeface="Raleway Bold" panose="020B0803030101060003" pitchFamily="34" charset="0"/>
                <a:ea typeface="Open Sans bold" panose="020B0806030504020204" pitchFamily="34" charset="0"/>
                <a:cs typeface="Open Sans bold" panose="020B0806030504020204" pitchFamily="34" charset="0"/>
              </a:rPr>
              <a:t>Revenus</a:t>
            </a:r>
            <a:endParaRPr lang="en-US" sz="1600" dirty="0">
              <a:solidFill>
                <a:schemeClr val="accent1"/>
              </a:solidFill>
              <a:latin typeface="Raleway Bold" panose="020B0803030101060003" pitchFamily="34" charset="0"/>
              <a:ea typeface="Open Sans bold" panose="020B0806030504020204" pitchFamily="34" charset="0"/>
              <a:cs typeface="Open Sans bold" panose="020B0806030504020204" pitchFamily="34" charset="0"/>
            </a:endParaRPr>
          </a:p>
        </p:txBody>
      </p:sp>
      <p:sp>
        <p:nvSpPr>
          <p:cNvPr id="41" name="Rectangle 40">
            <a:extLst>
              <a:ext uri="{FF2B5EF4-FFF2-40B4-BE49-F238E27FC236}">
                <a16:creationId xmlns:a16="http://schemas.microsoft.com/office/drawing/2014/main" id="{44C30501-27DB-4C59-9E91-AD1AEF6C5E7B}"/>
              </a:ext>
            </a:extLst>
          </p:cNvPr>
          <p:cNvSpPr/>
          <p:nvPr/>
        </p:nvSpPr>
        <p:spPr>
          <a:xfrm>
            <a:off x="893002" y="2032341"/>
            <a:ext cx="806768" cy="806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E495BF74-3B02-43A0-99D5-2D2AEB7C4349}"/>
              </a:ext>
            </a:extLst>
          </p:cNvPr>
          <p:cNvSpPr txBox="1">
            <a:spLocks/>
          </p:cNvSpPr>
          <p:nvPr/>
        </p:nvSpPr>
        <p:spPr>
          <a:xfrm>
            <a:off x="447675" y="382520"/>
            <a:ext cx="11296650" cy="602086"/>
          </a:xfrm>
          <a:prstGeom prst="rect">
            <a:avLst/>
          </a:prstGeom>
        </p:spPr>
        <p:txBody>
          <a:bodyPr>
            <a:noAutofit/>
          </a:bodyPr>
          <a:lstStyle>
            <a:lvl1pPr algn="l" defTabSz="914400" rtl="0" eaLnBrk="1" latinLnBrk="0" hangingPunct="1">
              <a:lnSpc>
                <a:spcPct val="90000"/>
              </a:lnSpc>
              <a:spcBef>
                <a:spcPct val="0"/>
              </a:spcBef>
              <a:buNone/>
              <a:defRPr sz="3200" kern="120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3000">
                <a:solidFill>
                  <a:schemeClr val="tx1"/>
                </a:solidFill>
                <a:latin typeface="Raleway Bold" panose="020B0803030101060003" pitchFamily="34" charset="0"/>
              </a:rPr>
              <a:t>Business Objectives</a:t>
            </a:r>
            <a:endParaRPr lang="en-US" sz="3000" dirty="0">
              <a:solidFill>
                <a:schemeClr val="tx1"/>
              </a:solidFill>
              <a:latin typeface="Raleway Bold" panose="020B0803030101060003" pitchFamily="34" charset="0"/>
            </a:endParaRPr>
          </a:p>
        </p:txBody>
      </p:sp>
      <p:sp>
        <p:nvSpPr>
          <p:cNvPr id="38" name="Rectangle 37">
            <a:extLst>
              <a:ext uri="{FF2B5EF4-FFF2-40B4-BE49-F238E27FC236}">
                <a16:creationId xmlns:a16="http://schemas.microsoft.com/office/drawing/2014/main" id="{210A77A1-CF99-476D-82A1-E65E40DD5554}"/>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A73F4D49-B7B2-E1AC-575B-206CD680C249}"/>
              </a:ext>
            </a:extLst>
          </p:cNvPr>
          <p:cNvSpPr/>
          <p:nvPr/>
        </p:nvSpPr>
        <p:spPr>
          <a:xfrm>
            <a:off x="994424" y="2176929"/>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7</a:t>
            </a:r>
          </a:p>
        </p:txBody>
      </p:sp>
      <p:sp>
        <p:nvSpPr>
          <p:cNvPr id="3" name="Rectangle 2">
            <a:extLst>
              <a:ext uri="{FF2B5EF4-FFF2-40B4-BE49-F238E27FC236}">
                <a16:creationId xmlns:a16="http://schemas.microsoft.com/office/drawing/2014/main" id="{F9E9B0F0-7B31-2738-C61E-99940EB63B85}"/>
              </a:ext>
            </a:extLst>
          </p:cNvPr>
          <p:cNvSpPr/>
          <p:nvPr/>
        </p:nvSpPr>
        <p:spPr>
          <a:xfrm>
            <a:off x="996529" y="3910162"/>
            <a:ext cx="596766" cy="5223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8</a:t>
            </a:r>
          </a:p>
        </p:txBody>
      </p:sp>
    </p:spTree>
    <p:extLst>
      <p:ext uri="{BB962C8B-B14F-4D97-AF65-F5344CB8AC3E}">
        <p14:creationId xmlns:p14="http://schemas.microsoft.com/office/powerpoint/2010/main" val="200578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8DBBD6E-DF3B-4293-BD89-87CE23AE9023}"/>
              </a:ext>
            </a:extLst>
          </p:cNvPr>
          <p:cNvSpPr txBox="1"/>
          <p:nvPr/>
        </p:nvSpPr>
        <p:spPr>
          <a:xfrm>
            <a:off x="447674" y="1708083"/>
            <a:ext cx="6944527" cy="3108543"/>
          </a:xfrm>
          <a:prstGeom prst="rect">
            <a:avLst/>
          </a:prstGeom>
          <a:noFill/>
        </p:spPr>
        <p:txBody>
          <a:bodyPr wrap="square" rtlCol="0">
            <a:spAutoFit/>
          </a:bodyPr>
          <a:lstStyle/>
          <a:p>
            <a:r>
              <a:rPr lang="fr-FR" sz="1400" dirty="0"/>
              <a:t>Le marché du freelance en France a connu une croissance significative ces dernières années, reflétant une tendance globale vers une plus grande flexibilité et autonomie dans le travail. Voici un aperçu détaillé du marché du freelance en France :</a:t>
            </a:r>
          </a:p>
          <a:p>
            <a:r>
              <a:rPr lang="fr-FR" sz="1400" b="1" dirty="0"/>
              <a:t>Chiffres Clés</a:t>
            </a:r>
          </a:p>
          <a:p>
            <a:endParaRPr lang="fr-FR" sz="1400" b="1" dirty="0"/>
          </a:p>
          <a:p>
            <a:pPr>
              <a:buFont typeface="Arial" panose="020B0604020202020204" pitchFamily="34" charset="0"/>
              <a:buChar char="•"/>
            </a:pPr>
            <a:r>
              <a:rPr lang="fr-FR" sz="1400" b="1" dirty="0"/>
              <a:t>Croissance</a:t>
            </a:r>
            <a:r>
              <a:rPr lang="fr-FR" sz="1400" dirty="0"/>
              <a:t> : Le nombre de freelances en France a considérablement augmenté, avec une croissance annuelle d'environ 10% au cours de la dernière décennie.</a:t>
            </a:r>
          </a:p>
          <a:p>
            <a:pPr>
              <a:buFont typeface="Arial" panose="020B0604020202020204" pitchFamily="34" charset="0"/>
              <a:buChar char="•"/>
            </a:pPr>
            <a:endParaRPr lang="fr-FR" sz="1400" dirty="0"/>
          </a:p>
          <a:p>
            <a:pPr>
              <a:buFont typeface="Arial" panose="020B0604020202020204" pitchFamily="34" charset="0"/>
              <a:buChar char="•"/>
            </a:pPr>
            <a:r>
              <a:rPr lang="fr-FR" sz="1400" b="1" dirty="0"/>
              <a:t>Population</a:t>
            </a:r>
            <a:r>
              <a:rPr lang="fr-FR" sz="1400" dirty="0"/>
              <a:t> : En 2021, il y avait environ 1,2 million de freelances en France, représentant une part importante de la main-d'œuvre.</a:t>
            </a:r>
          </a:p>
          <a:p>
            <a:pPr>
              <a:buFont typeface="Arial" panose="020B0604020202020204" pitchFamily="34" charset="0"/>
              <a:buChar char="•"/>
            </a:pPr>
            <a:endParaRPr lang="fr-FR" sz="1400" dirty="0"/>
          </a:p>
          <a:p>
            <a:pPr>
              <a:buFont typeface="Arial" panose="020B0604020202020204" pitchFamily="34" charset="0"/>
              <a:buChar char="•"/>
            </a:pPr>
            <a:r>
              <a:rPr lang="fr-FR" sz="1400" b="1" dirty="0"/>
              <a:t>Secteurs d'activité</a:t>
            </a:r>
            <a:r>
              <a:rPr lang="fr-FR" sz="1400" dirty="0"/>
              <a:t> : Les freelances sont présents dans divers secteurs, notamment la technologie de l'information, le marketing et la communication, le design graphique, l'écriture et la traduction, la consultance en management, et les professions créatives.</a:t>
            </a:r>
          </a:p>
        </p:txBody>
      </p:sp>
      <p:sp>
        <p:nvSpPr>
          <p:cNvPr id="11" name="Rectangle 10">
            <a:extLst>
              <a:ext uri="{FF2B5EF4-FFF2-40B4-BE49-F238E27FC236}">
                <a16:creationId xmlns:a16="http://schemas.microsoft.com/office/drawing/2014/main" id="{DC049848-4D70-4D8A-AA1D-E73D6B41EB79}"/>
              </a:ext>
            </a:extLst>
          </p:cNvPr>
          <p:cNvSpPr/>
          <p:nvPr/>
        </p:nvSpPr>
        <p:spPr>
          <a:xfrm>
            <a:off x="447675" y="898039"/>
            <a:ext cx="11292840" cy="307777"/>
          </a:xfrm>
          <a:prstGeom prst="rect">
            <a:avLst/>
          </a:prstGeom>
        </p:spPr>
        <p:txBody>
          <a:bodyPr wrap="square">
            <a:spAutoFit/>
          </a:bodyPr>
          <a:lstStyle/>
          <a:p>
            <a:r>
              <a:rPr lang="en-GB"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If you use this site regularly the great business and the design professional.</a:t>
            </a:r>
            <a:endParaRPr lang="en-US" sz="14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3B3B9B1-60D3-55AD-BDA2-5018D3A2F6C7}"/>
              </a:ext>
            </a:extLst>
          </p:cNvPr>
          <p:cNvSpPr txBox="1"/>
          <p:nvPr/>
        </p:nvSpPr>
        <p:spPr>
          <a:xfrm>
            <a:off x="7392201" y="802346"/>
            <a:ext cx="4565673" cy="6247864"/>
          </a:xfrm>
          <a:prstGeom prst="rect">
            <a:avLst/>
          </a:prstGeom>
          <a:noFill/>
        </p:spPr>
        <p:txBody>
          <a:bodyPr wrap="none" rtlCol="0">
            <a:spAutoFit/>
          </a:bodyPr>
          <a:lstStyle/>
          <a:p>
            <a:pPr algn="ctr"/>
            <a:r>
              <a:rPr lang="en-US" sz="40000" dirty="0">
                <a:solidFill>
                  <a:schemeClr val="accent1"/>
                </a:solidFill>
                <a:latin typeface="Raleway Black" pitchFamily="2" charset="0"/>
              </a:rPr>
              <a:t>M</a:t>
            </a:r>
          </a:p>
        </p:txBody>
      </p:sp>
      <p:sp>
        <p:nvSpPr>
          <p:cNvPr id="6" name="TextBox 3">
            <a:extLst>
              <a:ext uri="{FF2B5EF4-FFF2-40B4-BE49-F238E27FC236}">
                <a16:creationId xmlns:a16="http://schemas.microsoft.com/office/drawing/2014/main" id="{A6B804F6-FEC3-2792-B973-49B24382E978}"/>
              </a:ext>
            </a:extLst>
          </p:cNvPr>
          <p:cNvSpPr txBox="1">
            <a:spLocks noGrp="1"/>
          </p:cNvSpPr>
          <p:nvPr>
            <p:ph type="title"/>
          </p:nvPr>
        </p:nvSpPr>
        <p:spPr>
          <a:xfrm>
            <a:off x="447675" y="419914"/>
            <a:ext cx="11296650" cy="553998"/>
          </a:xfrm>
          <a:prstGeom prst="rect">
            <a:avLst/>
          </a:prstGeom>
          <a:noFill/>
        </p:spPr>
        <p:txBody>
          <a:bodyPr wrap="square" rtlCol="0">
            <a:spAutoFit/>
          </a:bodyPr>
          <a:lstStyle/>
          <a:p>
            <a:r>
              <a:rPr lang="en-US" sz="3000" b="0" i="0" dirty="0">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Le </a:t>
            </a:r>
            <a:r>
              <a:rPr lang="en-US" sz="3000" b="0" i="0" dirty="0" err="1">
                <a:solidFill>
                  <a:schemeClr val="accent2"/>
                </a:solidFill>
                <a:effectLst/>
                <a:latin typeface="Raleway Bold" panose="020B0803030101060003" pitchFamily="34" charset="0"/>
                <a:ea typeface="Open Sans bold" panose="020B0806030504020204" pitchFamily="34" charset="0"/>
                <a:cs typeface="Open Sans bold" panose="020B0806030504020204" pitchFamily="34" charset="0"/>
              </a:rPr>
              <a:t>marché</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285455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28DBBD6E-DF3B-4293-BD89-87CE23AE9023}"/>
              </a:ext>
            </a:extLst>
          </p:cNvPr>
          <p:cNvSpPr txBox="1"/>
          <p:nvPr/>
        </p:nvSpPr>
        <p:spPr>
          <a:xfrm>
            <a:off x="447675" y="1008118"/>
            <a:ext cx="6944527" cy="5262979"/>
          </a:xfrm>
          <a:prstGeom prst="rect">
            <a:avLst/>
          </a:prstGeom>
          <a:noFill/>
        </p:spPr>
        <p:txBody>
          <a:bodyPr wrap="square" rtlCol="0">
            <a:spAutoFit/>
          </a:bodyPr>
          <a:lstStyle/>
          <a:p>
            <a:r>
              <a:rPr lang="fr-FR" sz="1400" b="1" dirty="0"/>
              <a:t>Pourquoi avons-nous besoin de consultants en ingénieur de production :</a:t>
            </a:r>
          </a:p>
          <a:p>
            <a:endParaRPr lang="fr-FR" sz="1400" b="1" dirty="0"/>
          </a:p>
          <a:p>
            <a:pPr>
              <a:buFont typeface="Arial" panose="020B0604020202020204" pitchFamily="34" charset="0"/>
              <a:buChar char="•"/>
            </a:pPr>
            <a:r>
              <a:rPr lang="fr-FR" sz="1400" b="1" dirty="0"/>
              <a:t>Expertise spécialisée</a:t>
            </a:r>
            <a:r>
              <a:rPr lang="fr-FR" sz="1400" dirty="0"/>
              <a:t> : Apportent des connaissances approfondies en méthodologie, métier/processus, et technologie.</a:t>
            </a:r>
          </a:p>
          <a:p>
            <a:pPr>
              <a:buFont typeface="Arial" panose="020B0604020202020204" pitchFamily="34" charset="0"/>
              <a:buChar char="•"/>
            </a:pPr>
            <a:endParaRPr lang="fr-FR" sz="1400" dirty="0"/>
          </a:p>
          <a:p>
            <a:pPr>
              <a:buFont typeface="Arial" panose="020B0604020202020204" pitchFamily="34" charset="0"/>
              <a:buChar char="•"/>
            </a:pPr>
            <a:r>
              <a:rPr lang="fr-FR" sz="1400" b="1" dirty="0"/>
              <a:t>Connaissance sectorielle</a:t>
            </a:r>
            <a:r>
              <a:rPr lang="fr-FR" sz="1400" dirty="0"/>
              <a:t> : Compréhension précise des enjeux spécifiques aux banques et dans le PLM</a:t>
            </a:r>
          </a:p>
          <a:p>
            <a:pPr>
              <a:buFont typeface="Arial" panose="020B0604020202020204" pitchFamily="34" charset="0"/>
              <a:buChar char="•"/>
            </a:pPr>
            <a:endParaRPr lang="fr-FR" sz="1400" dirty="0"/>
          </a:p>
          <a:p>
            <a:pPr>
              <a:buFont typeface="Arial" panose="020B0604020202020204" pitchFamily="34" charset="0"/>
              <a:buChar char="•"/>
            </a:pPr>
            <a:r>
              <a:rPr lang="fr-FR" sz="1400" b="1" dirty="0"/>
              <a:t>Qualités professionnelles</a:t>
            </a:r>
            <a:r>
              <a:rPr lang="fr-FR" sz="1400" dirty="0"/>
              <a:t> : Travaillent avec autonomie, professionnalisme et rigueur.</a:t>
            </a:r>
          </a:p>
          <a:p>
            <a:pPr>
              <a:buFont typeface="Arial" panose="020B0604020202020204" pitchFamily="34" charset="0"/>
              <a:buChar char="•"/>
            </a:pPr>
            <a:endParaRPr lang="fr-FR" sz="1400" dirty="0"/>
          </a:p>
          <a:p>
            <a:pPr>
              <a:buFont typeface="Arial" panose="020B0604020202020204" pitchFamily="34" charset="0"/>
              <a:buChar char="•"/>
            </a:pPr>
            <a:r>
              <a:rPr lang="fr-FR" sz="1400" b="1" dirty="0"/>
              <a:t>Flexibilité et efficacité</a:t>
            </a:r>
            <a:r>
              <a:rPr lang="fr-FR" sz="1400" dirty="0"/>
              <a:t> : Plus adaptables qu'un employé en CDI, permettant d'exiger davantage de leur performance.</a:t>
            </a:r>
          </a:p>
          <a:p>
            <a:pPr>
              <a:buFont typeface="Arial" panose="020B0604020202020204" pitchFamily="34" charset="0"/>
              <a:buChar char="•"/>
            </a:pPr>
            <a:endParaRPr lang="fr-FR" sz="1400" dirty="0"/>
          </a:p>
          <a:p>
            <a:pPr>
              <a:buFont typeface="Arial" panose="020B0604020202020204" pitchFamily="34" charset="0"/>
              <a:buChar char="•"/>
            </a:pPr>
            <a:r>
              <a:rPr lang="fr-FR" sz="1400" b="1" dirty="0"/>
              <a:t>Capacité de benchmarking</a:t>
            </a:r>
            <a:r>
              <a:rPr lang="fr-FR" sz="1400" dirty="0"/>
              <a:t> : Expérience de projets similaires dans d'autres entreprises, apportant curiosité et une perspective critique externe.</a:t>
            </a:r>
          </a:p>
          <a:p>
            <a:pPr>
              <a:buFont typeface="Arial" panose="020B0604020202020204" pitchFamily="34" charset="0"/>
              <a:buChar char="•"/>
            </a:pPr>
            <a:endParaRPr lang="fr-FR" sz="1400" dirty="0"/>
          </a:p>
          <a:p>
            <a:r>
              <a:rPr lang="fr-FR" sz="1400" b="1" dirty="0"/>
              <a:t>Avantages des freelances / consultants indépendants :</a:t>
            </a:r>
          </a:p>
          <a:p>
            <a:pPr>
              <a:buFont typeface="Arial" panose="020B0604020202020204" pitchFamily="34" charset="0"/>
              <a:buChar char="•"/>
            </a:pPr>
            <a:r>
              <a:rPr lang="fr-FR" sz="1400" b="1" dirty="0"/>
              <a:t>Expertise approfondie</a:t>
            </a:r>
            <a:r>
              <a:rPr lang="fr-FR" sz="1400" dirty="0"/>
              <a:t> : Possèdent souvent une spécialisation pointue dans leur domaine.</a:t>
            </a:r>
          </a:p>
          <a:p>
            <a:pPr>
              <a:buFont typeface="Arial" panose="020B0604020202020204" pitchFamily="34" charset="0"/>
              <a:buChar char="•"/>
            </a:pPr>
            <a:endParaRPr lang="fr-FR" sz="1400" dirty="0"/>
          </a:p>
          <a:p>
            <a:pPr>
              <a:buFont typeface="Arial" panose="020B0604020202020204" pitchFamily="34" charset="0"/>
              <a:buChar char="•"/>
            </a:pPr>
            <a:r>
              <a:rPr lang="fr-FR" sz="1400" b="1" dirty="0"/>
              <a:t>Tarifs compétitifs</a:t>
            </a:r>
            <a:r>
              <a:rPr lang="fr-FR" sz="1400" dirty="0"/>
              <a:t> : Offrent généralement des tarifs plus avantageux que les cabinets de conseil traditionnels.</a:t>
            </a:r>
          </a:p>
          <a:p>
            <a:pPr>
              <a:buFont typeface="Arial" panose="020B0604020202020204" pitchFamily="34" charset="0"/>
              <a:buChar char="•"/>
            </a:pPr>
            <a:endParaRPr lang="fr-FR" sz="1400" dirty="0"/>
          </a:p>
          <a:p>
            <a:pPr>
              <a:buFont typeface="Arial" panose="020B0604020202020204" pitchFamily="34" charset="0"/>
              <a:buChar char="•"/>
            </a:pPr>
            <a:r>
              <a:rPr lang="fr-FR" sz="1400" b="1" dirty="0"/>
              <a:t>Transparence</a:t>
            </a:r>
            <a:r>
              <a:rPr lang="fr-FR" sz="1400" dirty="0"/>
              <a:t> : Le client sait exactement avec qui il va travailler, assurant une relation directe et personnalisée.</a:t>
            </a:r>
          </a:p>
        </p:txBody>
      </p:sp>
      <p:sp>
        <p:nvSpPr>
          <p:cNvPr id="3" name="TextBox 2">
            <a:extLst>
              <a:ext uri="{FF2B5EF4-FFF2-40B4-BE49-F238E27FC236}">
                <a16:creationId xmlns:a16="http://schemas.microsoft.com/office/drawing/2014/main" id="{03B3B9B1-60D3-55AD-BDA2-5018D3A2F6C7}"/>
              </a:ext>
            </a:extLst>
          </p:cNvPr>
          <p:cNvSpPr txBox="1"/>
          <p:nvPr/>
        </p:nvSpPr>
        <p:spPr>
          <a:xfrm>
            <a:off x="7746465" y="802346"/>
            <a:ext cx="3857146" cy="6247864"/>
          </a:xfrm>
          <a:prstGeom prst="rect">
            <a:avLst/>
          </a:prstGeom>
          <a:noFill/>
        </p:spPr>
        <p:txBody>
          <a:bodyPr wrap="none" rtlCol="0">
            <a:spAutoFit/>
          </a:bodyPr>
          <a:lstStyle/>
          <a:p>
            <a:pPr algn="ctr"/>
            <a:r>
              <a:rPr lang="en-US" sz="40000" dirty="0">
                <a:solidFill>
                  <a:schemeClr val="accent1"/>
                </a:solidFill>
                <a:latin typeface="Raleway Black" pitchFamily="2" charset="0"/>
              </a:rPr>
              <a:t>D</a:t>
            </a:r>
          </a:p>
        </p:txBody>
      </p:sp>
      <p:sp>
        <p:nvSpPr>
          <p:cNvPr id="6" name="TextBox 3">
            <a:extLst>
              <a:ext uri="{FF2B5EF4-FFF2-40B4-BE49-F238E27FC236}">
                <a16:creationId xmlns:a16="http://schemas.microsoft.com/office/drawing/2014/main" id="{A6B804F6-FEC3-2792-B973-49B24382E978}"/>
              </a:ext>
            </a:extLst>
          </p:cNvPr>
          <p:cNvSpPr txBox="1">
            <a:spLocks noGrp="1"/>
          </p:cNvSpPr>
          <p:nvPr>
            <p:ph type="title"/>
          </p:nvPr>
        </p:nvSpPr>
        <p:spPr>
          <a:xfrm>
            <a:off x="447675" y="419914"/>
            <a:ext cx="11296650" cy="553998"/>
          </a:xfrm>
          <a:prstGeom prst="rect">
            <a:avLst/>
          </a:prstGeom>
          <a:noFill/>
        </p:spPr>
        <p:txBody>
          <a:bodyPr wrap="square" rtlCol="0">
            <a:spAutoFit/>
          </a:bodyPr>
          <a:lstStyle/>
          <a:p>
            <a:r>
              <a:rPr lang="en-US"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La </a:t>
            </a:r>
            <a:r>
              <a:rPr lang="en-US" dirty="0" err="1">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demande</a:t>
            </a:r>
            <a:r>
              <a:rPr lang="en-US"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rPr>
              <a:t> </a:t>
            </a:r>
            <a:endParaRPr lang="en-US" sz="3000" dirty="0">
              <a:solidFill>
                <a:schemeClr val="accent2"/>
              </a:solidFill>
              <a:latin typeface="Raleway Bold" panose="020B0803030101060003"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765556954"/>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0000"/>
      </a:dk2>
      <a:lt2>
        <a:srgbClr val="FFFFFF"/>
      </a:lt2>
      <a:accent1>
        <a:srgbClr val="7ACED8"/>
      </a:accent1>
      <a:accent2>
        <a:srgbClr val="54C1C4"/>
      </a:accent2>
      <a:accent3>
        <a:srgbClr val="4EBAAD"/>
      </a:accent3>
      <a:accent4>
        <a:srgbClr val="1AA2A0"/>
      </a:accent4>
      <a:accent5>
        <a:srgbClr val="2D8E95"/>
      </a:accent5>
      <a:accent6>
        <a:srgbClr val="23767C"/>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40690</TotalTime>
  <Words>3939</Words>
  <Application>Microsoft Office PowerPoint</Application>
  <PresentationFormat>Grand écran</PresentationFormat>
  <Paragraphs>617</Paragraphs>
  <Slides>41</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41</vt:i4>
      </vt:variant>
    </vt:vector>
  </HeadingPairs>
  <TitlesOfParts>
    <vt:vector size="56" baseType="lpstr">
      <vt:lpstr>Arial</vt:lpstr>
      <vt:lpstr>Calibri</vt:lpstr>
      <vt:lpstr>Inter</vt:lpstr>
      <vt:lpstr>Montserrat</vt:lpstr>
      <vt:lpstr>Montserrat Bold</vt:lpstr>
      <vt:lpstr>Montserrat Medium</vt:lpstr>
      <vt:lpstr>Open Sans</vt:lpstr>
      <vt:lpstr>Open Sans bold</vt:lpstr>
      <vt:lpstr>Open Sans Extrabold</vt:lpstr>
      <vt:lpstr>Open Sans Medium</vt:lpstr>
      <vt:lpstr>Poppins</vt:lpstr>
      <vt:lpstr>Raleway</vt:lpstr>
      <vt:lpstr>Raleway Black</vt:lpstr>
      <vt:lpstr>Raleway Bold</vt:lpstr>
      <vt:lpstr>Office Theme</vt:lpstr>
      <vt:lpstr>Présentation PowerPoint</vt:lpstr>
      <vt:lpstr>Présentation PowerPoint</vt:lpstr>
      <vt:lpstr>Table Of Contents</vt:lpstr>
      <vt:lpstr>Présentation PowerPoint</vt:lpstr>
      <vt:lpstr>Mes compétences</vt:lpstr>
      <vt:lpstr>Présentation PowerPoint</vt:lpstr>
      <vt:lpstr>Présentation PowerPoint</vt:lpstr>
      <vt:lpstr>Le marché</vt:lpstr>
      <vt:lpstr>La demande </vt:lpstr>
      <vt:lpstr>L’offre </vt:lpstr>
      <vt:lpstr>L’offre </vt:lpstr>
      <vt:lpstr>Stratégie</vt:lpstr>
      <vt:lpstr>Our Vision</vt:lpstr>
      <vt:lpstr>Core Values</vt:lpstr>
      <vt:lpstr>Business Areas</vt:lpstr>
      <vt:lpstr>KPIs</vt:lpstr>
      <vt:lpstr>Business Growth</vt:lpstr>
      <vt:lpstr>Keys to Success</vt:lpstr>
      <vt:lpstr>Products and Services</vt:lpstr>
      <vt:lpstr>Products and Services</vt:lpstr>
      <vt:lpstr>SWOT Analysis</vt:lpstr>
      <vt:lpstr>SWOT Analysis</vt:lpstr>
      <vt:lpstr>SWOT Analysis</vt:lpstr>
      <vt:lpstr>Industry Analysis</vt:lpstr>
      <vt:lpstr>Current Market</vt:lpstr>
      <vt:lpstr>Market Size</vt:lpstr>
      <vt:lpstr>Market Opportunities</vt:lpstr>
      <vt:lpstr>Market Opportunities</vt:lpstr>
      <vt:lpstr>Target Customers</vt:lpstr>
      <vt:lpstr>Target Customers</vt:lpstr>
      <vt:lpstr>Competitive Analysis</vt:lpstr>
      <vt:lpstr>Competitive Advantage</vt:lpstr>
      <vt:lpstr>Marketing Strategy</vt:lpstr>
      <vt:lpstr>Sales Strategy</vt:lpstr>
      <vt:lpstr>Action Plan</vt:lpstr>
      <vt:lpstr>Action Plan</vt:lpstr>
      <vt:lpstr>Our Team</vt:lpstr>
      <vt:lpstr>Our Team</vt:lpstr>
      <vt:lpstr>Our Team</vt:lpstr>
      <vt:lpstr>Financial Projections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dc:creator>
  <cp:lastModifiedBy>RMB TECH SOLUTIONS</cp:lastModifiedBy>
  <cp:revision>6681</cp:revision>
  <dcterms:created xsi:type="dcterms:W3CDTF">2020-10-18T07:02:03Z</dcterms:created>
  <dcterms:modified xsi:type="dcterms:W3CDTF">2024-11-16T20:39:30Z</dcterms:modified>
</cp:coreProperties>
</file>