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72" r:id="rId4"/>
    <p:sldId id="259" r:id="rId5"/>
    <p:sldId id="261" r:id="rId6"/>
    <p:sldId id="257" r:id="rId7"/>
    <p:sldId id="260" r:id="rId8"/>
    <p:sldId id="262" r:id="rId9"/>
    <p:sldId id="265" r:id="rId10"/>
    <p:sldId id="263" r:id="rId11"/>
    <p:sldId id="264" r:id="rId12"/>
    <p:sldId id="267" r:id="rId13"/>
    <p:sldId id="268" r:id="rId14"/>
    <p:sldId id="266" r:id="rId15"/>
    <p:sldId id="270" r:id="rId16"/>
    <p:sldId id="269" r:id="rId17"/>
    <p:sldId id="271" r:id="rId18"/>
  </p:sldIdLst>
  <p:sldSz cx="12192000" cy="6858000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3324"/>
    <a:srgbClr val="FDCE35"/>
    <a:srgbClr val="FEE186"/>
    <a:srgbClr val="663300"/>
    <a:srgbClr val="A55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>
        <p:scale>
          <a:sx n="66" d="100"/>
          <a:sy n="66" d="100"/>
        </p:scale>
        <p:origin x="1330" y="312"/>
      </p:cViewPr>
      <p:guideLst>
        <p:guide orient="horz" pos="2160"/>
        <p:guide pos="3840"/>
        <p:guide orient="horz" pos="27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7B53CC-9718-9576-959E-89D2C9B13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8FDC1EF-33AC-248F-0F70-3BC19EF7C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B0DB159-67E6-35FB-4778-A2420DBB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A8A-FBA4-426F-B5F8-9E0F56063260}" type="datetimeFigureOut">
              <a:rPr lang="ar-JO" smtClean="0"/>
              <a:t>06/07/1447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ABC20C-8A60-EBB9-66E2-BFEFA6843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7AB389A-ADD3-7810-9B8F-60B474540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5BD-5073-4B71-A118-7EDE6E63EE5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3840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0A577BF-4374-31A2-467F-2565F012E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6533261-F394-1017-D782-F97D58961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664011-9E8A-19F3-9E70-DC6E3A85E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A8A-FBA4-426F-B5F8-9E0F56063260}" type="datetimeFigureOut">
              <a:rPr lang="ar-JO" smtClean="0"/>
              <a:t>06/07/1447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C39F63-ED69-D221-B1D1-A3706C0B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F5452B-40E5-2753-6282-0DBDEF7A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5BD-5073-4B71-A118-7EDE6E63EE5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220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E8013E7-FB61-C18F-BAB9-863E222A7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FE988CD-8413-93FA-CA94-828ED41B73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0AF56C-3522-BBF0-4A19-27E058F7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A8A-FBA4-426F-B5F8-9E0F56063260}" type="datetimeFigureOut">
              <a:rPr lang="ar-JO" smtClean="0"/>
              <a:t>06/07/1447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595E4FB-C172-E63A-534C-9E98C136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D51533F-42F1-EB93-D46B-DC647D946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5BD-5073-4B71-A118-7EDE6E63EE5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5504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ED88CB-157A-8F55-7C26-166913BB1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3374BBF-5411-64B9-B69A-8EB218437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F4648E-FD18-4575-1EF7-DF38A85E2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A8A-FBA4-426F-B5F8-9E0F56063260}" type="datetimeFigureOut">
              <a:rPr lang="ar-JO" smtClean="0"/>
              <a:t>06/07/1447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F41C7A-C2FB-3AD5-087B-B2EF84C88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A41284-5DAB-E4DC-5F78-B69E877BF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5BD-5073-4B71-A118-7EDE6E63EE5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7576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788035-375B-5DDC-0F40-FEAA8E41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B089F44-DDA4-9E67-2FF6-FF0BCA2D5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2A2D9B-A2E0-34A8-BF12-33C67B9D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A8A-FBA4-426F-B5F8-9E0F56063260}" type="datetimeFigureOut">
              <a:rPr lang="ar-JO" smtClean="0"/>
              <a:t>06/07/1447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0D555B4-B2AA-F79E-D7A5-8B39D40F6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31FFAFF-A04E-113B-6DF5-02DA350AB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5BD-5073-4B71-A118-7EDE6E63EE5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4561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5B1D4C-4108-5645-E5B1-9A8E3006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63C2CBC-92E3-B14A-150E-74CE0A008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4DE28C4-6944-5FF3-92D7-670AF0C97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9A6A922-380B-48A7-54C1-D1B153FA7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A8A-FBA4-426F-B5F8-9E0F56063260}" type="datetimeFigureOut">
              <a:rPr lang="ar-JO" smtClean="0"/>
              <a:t>06/07/1447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B3D98B9-40EA-9CB1-0F9E-7F9EBAAB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ABADD6B-2FAC-5B8E-5188-D9F560696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5BD-5073-4B71-A118-7EDE6E63EE5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851770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282A0C-3E05-1471-6AFC-3DCA07FB4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51EF4BC-8873-F101-B781-C17D26BE6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73C6EC8-9884-5A6C-9BD2-7F54E1D3F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E2581CB-DD81-5EF2-662E-E62CDE8FF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E9FEA37-1C9A-8518-3069-13F4287A39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53D59C6-7F0E-FF68-7730-A755397F5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A8A-FBA4-426F-B5F8-9E0F56063260}" type="datetimeFigureOut">
              <a:rPr lang="ar-JO" smtClean="0"/>
              <a:t>06/07/1447</a:t>
            </a:fld>
            <a:endParaRPr lang="ar-JO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2553B61-EF30-4CB6-F9A5-8F95BE1C5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93DD3E7-0CEB-84C0-CC6D-439AF57D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5BD-5073-4B71-A118-7EDE6E63EE5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7397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190BE37-D400-7978-2860-0D5AE39C8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890348E-5517-F399-019B-930C6D8EE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A8A-FBA4-426F-B5F8-9E0F56063260}" type="datetimeFigureOut">
              <a:rPr lang="ar-JO" smtClean="0"/>
              <a:t>06/07/1447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48C98C8-6B6A-BF6A-5467-7AA54C1B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D2A2043-CC99-47A4-0778-8551AB7F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5BD-5073-4B71-A118-7EDE6E63EE5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3200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34ED995-BA46-B8C5-2014-658B5DC8C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A8A-FBA4-426F-B5F8-9E0F56063260}" type="datetimeFigureOut">
              <a:rPr lang="ar-JO" smtClean="0"/>
              <a:t>06/07/1447</a:t>
            </a:fld>
            <a:endParaRPr lang="ar-JO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BB1C40E-4D02-033C-24AB-59359D9A5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906D693-D89A-98DA-3DFD-313B84D7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5BD-5073-4B71-A118-7EDE6E63EE5C}" type="slidenum">
              <a:rPr lang="ar-JO" smtClean="0"/>
              <a:t>‹#›</a:t>
            </a:fld>
            <a:endParaRPr lang="ar-JO"/>
          </a:p>
        </p:txBody>
      </p:sp>
      <p:pic>
        <p:nvPicPr>
          <p:cNvPr id="37" name="صورة 36" descr="صورة تحتوي على كعكة عيد الميلاد, كعك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FC5016A-6515-DF67-B4CD-969104E59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99" y="397387"/>
            <a:ext cx="5892802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0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D89FFA-BA1C-051E-C4B4-C7158F3D8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368505-A5C4-6F2D-9E2D-C9E101947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011DF78-5C3E-6786-004B-4327F60B3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2A6068A-1B36-F75F-61F6-D9473F40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A8A-FBA4-426F-B5F8-9E0F56063260}" type="datetimeFigureOut">
              <a:rPr lang="ar-JO" smtClean="0"/>
              <a:t>06/07/1447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AF6EFEA-9BF9-41CB-A4AC-0BD7B055D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14AB6A3-4CB4-E8E9-DF54-F0F0FF451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5BD-5073-4B71-A118-7EDE6E63EE5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0341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6E992B-E1C6-172B-C957-4653334B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1AC12684-BA06-BEBA-AD93-525F7DC8D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8C443C4-2B6F-F9BF-63A2-B6ED39E94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11EBDB6-6C37-A013-2A69-B06687E74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7EA8A-FBA4-426F-B5F8-9E0F56063260}" type="datetimeFigureOut">
              <a:rPr lang="ar-JO" smtClean="0"/>
              <a:t>06/07/1447</a:t>
            </a:fld>
            <a:endParaRPr lang="ar-JO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C9D55B0-7773-57F7-BB3B-1F0A968F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A2A4153-B557-8F8A-F388-24BDA783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55BD-5073-4B71-A118-7EDE6E63EE5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16617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32084B64-56A1-6C97-32C9-EF24BECA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AF5502D-D051-B606-26C4-6EF651BAC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3FABCEC-337C-0DDF-9C53-80E2AB00B7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27EA8A-FBA4-426F-B5F8-9E0F56063260}" type="datetimeFigureOut">
              <a:rPr lang="ar-JO" smtClean="0"/>
              <a:t>06/07/1447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DE88614-EFAA-9AAC-D903-F6F798A0F5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BE2C49-B550-A834-E5EC-105E457EA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B555BD-5073-4B71-A118-7EDE6E63EE5C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8554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IslamicPowerPoin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audio3.wav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2.png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audio3.wav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3.png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audio3.wav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4.png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audio3.wav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5.png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audio3.wav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6.png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audio3.wav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7.png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audio3.wav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28.pn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4.png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audio3.wav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6.png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audio3.wav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7.png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audio3.wav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png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audio3.wav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8.png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audio3.wav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9.png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audio3.wav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0.png"/><Relationship Id="rId5" Type="http://schemas.microsoft.com/office/2007/relationships/media" Target="../media/media3.mp3"/><Relationship Id="rId15" Type="http://schemas.openxmlformats.org/officeDocument/2006/relationships/image" Target="../media/image8.png"/><Relationship Id="rId10" Type="http://schemas.openxmlformats.org/officeDocument/2006/relationships/audio" Target="../media/audio3.wav"/><Relationship Id="rId19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audio" Target="../media/audio2.wav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العنوان">
            <a:extLst>
              <a:ext uri="{FF2B5EF4-FFF2-40B4-BE49-F238E27FC236}">
                <a16:creationId xmlns:a16="http://schemas.microsoft.com/office/drawing/2014/main" id="{0EBBBD0A-77B8-C4FD-8188-0FB8556814F6}"/>
              </a:ext>
            </a:extLst>
          </p:cNvPr>
          <p:cNvGrpSpPr/>
          <p:nvPr/>
        </p:nvGrpSpPr>
        <p:grpSpPr>
          <a:xfrm>
            <a:off x="3105872" y="1452441"/>
            <a:ext cx="5980256" cy="3953118"/>
            <a:chOff x="3105872" y="1452441"/>
            <a:chExt cx="5980256" cy="3953118"/>
          </a:xfrm>
        </p:grpSpPr>
        <p:pic>
          <p:nvPicPr>
            <p:cNvPr id="12" name="صورة" descr="صورة تحتوي على مستطيل, الأصفر, الإطار&#10;&#10;قد يكون المحتوى الذي تم إنشاؤه بواسطة الذكاء الاصطناعي غير صحيح.">
              <a:extLst>
                <a:ext uri="{FF2B5EF4-FFF2-40B4-BE49-F238E27FC236}">
                  <a16:creationId xmlns:a16="http://schemas.microsoft.com/office/drawing/2014/main" id="{887DC580-9D38-5E80-2073-5B3977736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5872" y="1452441"/>
              <a:ext cx="5980256" cy="3953118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نص 1">
              <a:extLst>
                <a:ext uri="{FF2B5EF4-FFF2-40B4-BE49-F238E27FC236}">
                  <a16:creationId xmlns:a16="http://schemas.microsoft.com/office/drawing/2014/main" id="{FEE8D59F-8155-4B2A-6B03-8B4D3E2AED58}"/>
                </a:ext>
              </a:extLst>
            </p:cNvPr>
            <p:cNvSpPr txBox="1"/>
            <p:nvPr/>
          </p:nvSpPr>
          <p:spPr>
            <a:xfrm>
              <a:off x="4287655" y="2689414"/>
              <a:ext cx="3616696" cy="830997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 rtl="0"/>
              <a:r>
                <a:rPr lang="ar-JO" sz="4800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Aseer" pitchFamily="2" charset="-78"/>
                </a:rPr>
                <a:t>أسماء الأشياء</a:t>
              </a:r>
            </a:p>
          </p:txBody>
        </p:sp>
        <p:sp>
          <p:nvSpPr>
            <p:cNvPr id="7" name="نص 2">
              <a:hlinkClick r:id="rId3" tooltip="يسرنا زيارتكم للقناة"/>
              <a:extLst>
                <a:ext uri="{FF2B5EF4-FFF2-40B4-BE49-F238E27FC236}">
                  <a16:creationId xmlns:a16="http://schemas.microsoft.com/office/drawing/2014/main" id="{15D56179-EC69-6768-C6BF-4282C518B131}"/>
                </a:ext>
              </a:extLst>
            </p:cNvPr>
            <p:cNvSpPr txBox="1"/>
            <p:nvPr/>
          </p:nvSpPr>
          <p:spPr>
            <a:xfrm>
              <a:off x="3878093" y="3488114"/>
              <a:ext cx="4435830" cy="707886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 rtl="0"/>
              <a:r>
                <a:rPr lang="ar-JO" sz="2000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Aseer" pitchFamily="2" charset="-78"/>
                </a:rPr>
                <a:t>قناة البوربوينت الإسلامي</a:t>
              </a:r>
            </a:p>
            <a:p>
              <a:pPr algn="ctr" rtl="0"/>
              <a:r>
                <a:rPr lang="en-US" sz="2000" dirty="0">
                  <a:solidFill>
                    <a:srgbClr val="66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youtube.com/@IslamicPowerPoint</a:t>
              </a:r>
              <a:endParaRPr lang="ar-JO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1784461"/>
      </p:ext>
    </p:extLst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BC42-2737-397F-3581-D8B3B845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4D040C8-4EC3-3D45-E508-713550148C2C}"/>
              </a:ext>
            </a:extLst>
          </p:cNvPr>
          <p:cNvSpPr txBox="1"/>
          <p:nvPr/>
        </p:nvSpPr>
        <p:spPr>
          <a:xfrm>
            <a:off x="5079541" y="983965"/>
            <a:ext cx="2032929" cy="369332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ما اسم هذا الشيء؟</a:t>
            </a:r>
          </a:p>
        </p:txBody>
      </p:sp>
      <p:pic>
        <p:nvPicPr>
          <p:cNvPr id="12" name="الصورة">
            <a:extLst>
              <a:ext uri="{FF2B5EF4-FFF2-40B4-BE49-F238E27FC236}">
                <a16:creationId xmlns:a16="http://schemas.microsoft.com/office/drawing/2014/main" id="{92CC551E-9911-02AC-5B02-8F32147007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5289" y="2780907"/>
            <a:ext cx="1361422" cy="7615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جواب صحيح">
            <a:extLst>
              <a:ext uri="{FF2B5EF4-FFF2-40B4-BE49-F238E27FC236}">
                <a16:creationId xmlns:a16="http://schemas.microsoft.com/office/drawing/2014/main" id="{D9D55089-0BB4-A293-8161-8452898ED98B}"/>
              </a:ext>
            </a:extLst>
          </p:cNvPr>
          <p:cNvSpPr txBox="1"/>
          <p:nvPr/>
        </p:nvSpPr>
        <p:spPr>
          <a:xfrm>
            <a:off x="6964948" y="4360127"/>
            <a:ext cx="742512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حذاء</a:t>
            </a:r>
          </a:p>
        </p:txBody>
      </p:sp>
      <p:sp>
        <p:nvSpPr>
          <p:cNvPr id="14" name="جواب خطأ 1">
            <a:extLst>
              <a:ext uri="{FF2B5EF4-FFF2-40B4-BE49-F238E27FC236}">
                <a16:creationId xmlns:a16="http://schemas.microsoft.com/office/drawing/2014/main" id="{68B39A2C-83E9-159A-52EA-55650C6E10E0}"/>
              </a:ext>
            </a:extLst>
          </p:cNvPr>
          <p:cNvSpPr txBox="1"/>
          <p:nvPr/>
        </p:nvSpPr>
        <p:spPr>
          <a:xfrm>
            <a:off x="5619749" y="4360127"/>
            <a:ext cx="952505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جوارب</a:t>
            </a:r>
          </a:p>
        </p:txBody>
      </p:sp>
      <p:sp>
        <p:nvSpPr>
          <p:cNvPr id="15" name="جواب خطأ 2">
            <a:extLst>
              <a:ext uri="{FF2B5EF4-FFF2-40B4-BE49-F238E27FC236}">
                <a16:creationId xmlns:a16="http://schemas.microsoft.com/office/drawing/2014/main" id="{2754F2C0-D0FB-1FCC-EDDC-A1A3718BA289}"/>
              </a:ext>
            </a:extLst>
          </p:cNvPr>
          <p:cNvSpPr txBox="1"/>
          <p:nvPr/>
        </p:nvSpPr>
        <p:spPr>
          <a:xfrm>
            <a:off x="4438859" y="4360127"/>
            <a:ext cx="995785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قفازات</a:t>
            </a:r>
          </a:p>
        </p:txBody>
      </p:sp>
      <p:pic>
        <p:nvPicPr>
          <p:cNvPr id="17" name="علامة صحيح">
            <a:extLst>
              <a:ext uri="{FF2B5EF4-FFF2-40B4-BE49-F238E27FC236}">
                <a16:creationId xmlns:a16="http://schemas.microsoft.com/office/drawing/2014/main" id="{B04446DB-4477-8707-0C77-61E459DCD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83" y="4599924"/>
            <a:ext cx="346833" cy="368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760E560-E8CC-A61C-03F0-F4E1EED94D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87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305C84A-DBB6-EB1D-A13A-5AD58CE7D9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84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زر التالي">
            <a:extLst>
              <a:ext uri="{FF2B5EF4-FFF2-40B4-BE49-F238E27FC236}">
                <a16:creationId xmlns:a16="http://schemas.microsoft.com/office/drawing/2014/main" id="{8D5D9109-0A1C-F8D5-7432-75A7C240227D}"/>
              </a:ext>
            </a:extLst>
          </p:cNvPr>
          <p:cNvGrpSpPr/>
          <p:nvPr/>
        </p:nvGrpSpPr>
        <p:grpSpPr>
          <a:xfrm>
            <a:off x="5549896" y="5285448"/>
            <a:ext cx="1092202" cy="493493"/>
            <a:chOff x="5678559" y="4692835"/>
            <a:chExt cx="834877" cy="410547"/>
          </a:xfrm>
        </p:grpSpPr>
        <p:pic>
          <p:nvPicPr>
            <p:cNvPr id="22" name="صورة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394DA07-BE4F-CF94-2076-51FEEEF29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78559" y="4692835"/>
              <a:ext cx="834877" cy="4105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نص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7B61F1-2032-2631-EEFF-0B1EA1C5664A}"/>
                </a:ext>
              </a:extLst>
            </p:cNvPr>
            <p:cNvSpPr txBox="1"/>
            <p:nvPr/>
          </p:nvSpPr>
          <p:spPr>
            <a:xfrm>
              <a:off x="5842848" y="4753423"/>
              <a:ext cx="506307" cy="281650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1600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Aseer" pitchFamily="2" charset="-78"/>
                </a:rPr>
                <a:t>التالي</a:t>
              </a:r>
            </a:p>
          </p:txBody>
        </p:sp>
      </p:grpSp>
      <p:pic>
        <p:nvPicPr>
          <p:cNvPr id="53" name="صورة 1" descr="صورة تحتوي على قصاصة فنية, توضيح, الرسوم المتحركة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20AACB3-2921-13D8-0A93-0DA0679689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" y="4370328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صورة 2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5B44730-6429-40D0-963F-E39A65C757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8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صورة 3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2D4BD69-CDBC-BA27-E4BA-683AC8FDAB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5" y="4443157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صورة 4" descr="صورة تحتوي على قصاصة فنية, رسوم متحركة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9CD3897-7416-9065-A207-771DF7BBEE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7622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ت خطأ حاول مرة أخرى">
            <a:hlinkClick r:id="" action="ppaction://media"/>
            <a:extLst>
              <a:ext uri="{FF2B5EF4-FFF2-40B4-BE49-F238E27FC236}">
                <a16:creationId xmlns:a16="http://schemas.microsoft.com/office/drawing/2014/main" id="{FE446CA2-E5E0-5B1B-0DA5-6ED39252D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570554"/>
            <a:ext cx="487363" cy="487363"/>
          </a:xfrm>
          <a:prstGeom prst="rect">
            <a:avLst/>
          </a:prstGeom>
        </p:spPr>
      </p:pic>
      <p:pic>
        <p:nvPicPr>
          <p:cNvPr id="29" name="صوت أحسنت إجابة صحيحة">
            <a:hlinkClick r:id="" action="ppaction://media"/>
            <a:extLst>
              <a:ext uri="{FF2B5EF4-FFF2-40B4-BE49-F238E27FC236}">
                <a16:creationId xmlns:a16="http://schemas.microsoft.com/office/drawing/2014/main" id="{A5FE77A6-814C-4486-C311-7BD5C7A5F3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0"/>
            <a:ext cx="487363" cy="487363"/>
          </a:xfrm>
          <a:prstGeom prst="rect">
            <a:avLst/>
          </a:prstGeom>
        </p:spPr>
      </p:pic>
      <p:pic>
        <p:nvPicPr>
          <p:cNvPr id="60" name="صوت أطفال">
            <a:hlinkClick r:id="" action="ppaction://media"/>
            <a:extLst>
              <a:ext uri="{FF2B5EF4-FFF2-40B4-BE49-F238E27FC236}">
                <a16:creationId xmlns:a16="http://schemas.microsoft.com/office/drawing/2014/main" id="{077B9D22-7CA6-1AA3-259B-D808BFD8D0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3" y="1168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0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ixkit-confirmation-tone-28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10169 -0.043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16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80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-0.0122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-0.0127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22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6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BC42-2737-397F-3581-D8B3B845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4D040C8-4EC3-3D45-E508-713550148C2C}"/>
              </a:ext>
            </a:extLst>
          </p:cNvPr>
          <p:cNvSpPr txBox="1"/>
          <p:nvPr/>
        </p:nvSpPr>
        <p:spPr>
          <a:xfrm>
            <a:off x="5079541" y="983965"/>
            <a:ext cx="2032929" cy="369332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ما اسم هذا الشيء؟</a:t>
            </a:r>
          </a:p>
        </p:txBody>
      </p:sp>
      <p:pic>
        <p:nvPicPr>
          <p:cNvPr id="12" name="الصورة">
            <a:extLst>
              <a:ext uri="{FF2B5EF4-FFF2-40B4-BE49-F238E27FC236}">
                <a16:creationId xmlns:a16="http://schemas.microsoft.com/office/drawing/2014/main" id="{92CC551E-9911-02AC-5B02-8F32147007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2666" y="2704040"/>
            <a:ext cx="766668" cy="11202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جواب صحيح">
            <a:extLst>
              <a:ext uri="{FF2B5EF4-FFF2-40B4-BE49-F238E27FC236}">
                <a16:creationId xmlns:a16="http://schemas.microsoft.com/office/drawing/2014/main" id="{D9D55089-0BB4-A293-8161-8452898ED98B}"/>
              </a:ext>
            </a:extLst>
          </p:cNvPr>
          <p:cNvSpPr txBox="1"/>
          <p:nvPr/>
        </p:nvSpPr>
        <p:spPr>
          <a:xfrm>
            <a:off x="5606124" y="4360127"/>
            <a:ext cx="979756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منطاد</a:t>
            </a:r>
          </a:p>
        </p:txBody>
      </p:sp>
      <p:sp>
        <p:nvSpPr>
          <p:cNvPr id="14" name="جواب خطأ 1">
            <a:extLst>
              <a:ext uri="{FF2B5EF4-FFF2-40B4-BE49-F238E27FC236}">
                <a16:creationId xmlns:a16="http://schemas.microsoft.com/office/drawing/2014/main" id="{68B39A2C-83E9-159A-52EA-55650C6E10E0}"/>
              </a:ext>
            </a:extLst>
          </p:cNvPr>
          <p:cNvSpPr txBox="1"/>
          <p:nvPr/>
        </p:nvSpPr>
        <p:spPr>
          <a:xfrm>
            <a:off x="6924219" y="4360127"/>
            <a:ext cx="827471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بالون</a:t>
            </a:r>
          </a:p>
        </p:txBody>
      </p:sp>
      <p:sp>
        <p:nvSpPr>
          <p:cNvPr id="15" name="جواب خطأ 2">
            <a:extLst>
              <a:ext uri="{FF2B5EF4-FFF2-40B4-BE49-F238E27FC236}">
                <a16:creationId xmlns:a16="http://schemas.microsoft.com/office/drawing/2014/main" id="{2754F2C0-D0FB-1FCC-EDDC-A1A3718BA289}"/>
              </a:ext>
            </a:extLst>
          </p:cNvPr>
          <p:cNvSpPr txBox="1"/>
          <p:nvPr/>
        </p:nvSpPr>
        <p:spPr>
          <a:xfrm>
            <a:off x="4500574" y="4360127"/>
            <a:ext cx="872355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طائرة</a:t>
            </a:r>
          </a:p>
        </p:txBody>
      </p:sp>
      <p:pic>
        <p:nvPicPr>
          <p:cNvPr id="17" name="علامة صحيح">
            <a:extLst>
              <a:ext uri="{FF2B5EF4-FFF2-40B4-BE49-F238E27FC236}">
                <a16:creationId xmlns:a16="http://schemas.microsoft.com/office/drawing/2014/main" id="{B04446DB-4477-8707-0C77-61E459DCD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83" y="4599924"/>
            <a:ext cx="346833" cy="368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760E560-E8CC-A61C-03F0-F4E1EED94D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694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305C84A-DBB6-EB1D-A13A-5AD58CE7D9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84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زر التالي">
            <a:extLst>
              <a:ext uri="{FF2B5EF4-FFF2-40B4-BE49-F238E27FC236}">
                <a16:creationId xmlns:a16="http://schemas.microsoft.com/office/drawing/2014/main" id="{8D5D9109-0A1C-F8D5-7432-75A7C240227D}"/>
              </a:ext>
            </a:extLst>
          </p:cNvPr>
          <p:cNvGrpSpPr/>
          <p:nvPr/>
        </p:nvGrpSpPr>
        <p:grpSpPr>
          <a:xfrm>
            <a:off x="5549896" y="5285448"/>
            <a:ext cx="1092202" cy="493493"/>
            <a:chOff x="5678559" y="4692835"/>
            <a:chExt cx="834877" cy="410547"/>
          </a:xfrm>
        </p:grpSpPr>
        <p:pic>
          <p:nvPicPr>
            <p:cNvPr id="22" name="صورة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394DA07-BE4F-CF94-2076-51FEEEF29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78559" y="4692835"/>
              <a:ext cx="834877" cy="4105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نص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7B61F1-2032-2631-EEFF-0B1EA1C5664A}"/>
                </a:ext>
              </a:extLst>
            </p:cNvPr>
            <p:cNvSpPr txBox="1"/>
            <p:nvPr/>
          </p:nvSpPr>
          <p:spPr>
            <a:xfrm>
              <a:off x="5842848" y="4753423"/>
              <a:ext cx="506307" cy="281650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1600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Aseer" pitchFamily="2" charset="-78"/>
                </a:rPr>
                <a:t>التالي</a:t>
              </a:r>
            </a:p>
          </p:txBody>
        </p:sp>
      </p:grpSp>
      <p:pic>
        <p:nvPicPr>
          <p:cNvPr id="53" name="صورة 1" descr="صورة تحتوي على قصاصة فنية, توضيح, الرسوم المتحركة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20AACB3-2921-13D8-0A93-0DA0679689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" y="4370328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صورة 2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5B44730-6429-40D0-963F-E39A65C757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8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صورة 3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2D4BD69-CDBC-BA27-E4BA-683AC8FDAB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5" y="4443157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صورة 4" descr="صورة تحتوي على قصاصة فنية, رسوم متحركة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9CD3897-7416-9065-A207-771DF7BBEE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7622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ت خطأ حاول مرة أخرى">
            <a:hlinkClick r:id="" action="ppaction://media"/>
            <a:extLst>
              <a:ext uri="{FF2B5EF4-FFF2-40B4-BE49-F238E27FC236}">
                <a16:creationId xmlns:a16="http://schemas.microsoft.com/office/drawing/2014/main" id="{FE446CA2-E5E0-5B1B-0DA5-6ED39252D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570554"/>
            <a:ext cx="487363" cy="487363"/>
          </a:xfrm>
          <a:prstGeom prst="rect">
            <a:avLst/>
          </a:prstGeom>
        </p:spPr>
      </p:pic>
      <p:pic>
        <p:nvPicPr>
          <p:cNvPr id="29" name="صوت أحسنت إجابة صحيحة">
            <a:hlinkClick r:id="" action="ppaction://media"/>
            <a:extLst>
              <a:ext uri="{FF2B5EF4-FFF2-40B4-BE49-F238E27FC236}">
                <a16:creationId xmlns:a16="http://schemas.microsoft.com/office/drawing/2014/main" id="{A5FE77A6-814C-4486-C311-7BD5C7A5F3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0"/>
            <a:ext cx="487363" cy="487363"/>
          </a:xfrm>
          <a:prstGeom prst="rect">
            <a:avLst/>
          </a:prstGeom>
        </p:spPr>
      </p:pic>
      <p:pic>
        <p:nvPicPr>
          <p:cNvPr id="60" name="صوت أطفال">
            <a:hlinkClick r:id="" action="ppaction://media"/>
            <a:extLst>
              <a:ext uri="{FF2B5EF4-FFF2-40B4-BE49-F238E27FC236}">
                <a16:creationId xmlns:a16="http://schemas.microsoft.com/office/drawing/2014/main" id="{077B9D22-7CA6-1AA3-259B-D808BFD8D0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3" y="1168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0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ixkit-confirmation-tone-28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043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16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80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-0.0122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-0.0127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22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6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BC42-2737-397F-3581-D8B3B845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4D040C8-4EC3-3D45-E508-713550148C2C}"/>
              </a:ext>
            </a:extLst>
          </p:cNvPr>
          <p:cNvSpPr txBox="1"/>
          <p:nvPr/>
        </p:nvSpPr>
        <p:spPr>
          <a:xfrm>
            <a:off x="5079541" y="983965"/>
            <a:ext cx="2032929" cy="369332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ما اسم هذا الشيء؟</a:t>
            </a:r>
          </a:p>
        </p:txBody>
      </p:sp>
      <p:pic>
        <p:nvPicPr>
          <p:cNvPr id="12" name="الصورة">
            <a:extLst>
              <a:ext uri="{FF2B5EF4-FFF2-40B4-BE49-F238E27FC236}">
                <a16:creationId xmlns:a16="http://schemas.microsoft.com/office/drawing/2014/main" id="{92CC551E-9911-02AC-5B02-8F32147007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2294" y="2704040"/>
            <a:ext cx="1107412" cy="11202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جواب صحيح">
            <a:extLst>
              <a:ext uri="{FF2B5EF4-FFF2-40B4-BE49-F238E27FC236}">
                <a16:creationId xmlns:a16="http://schemas.microsoft.com/office/drawing/2014/main" id="{D9D55089-0BB4-A293-8161-8452898ED98B}"/>
              </a:ext>
            </a:extLst>
          </p:cNvPr>
          <p:cNvSpPr txBox="1"/>
          <p:nvPr/>
        </p:nvSpPr>
        <p:spPr>
          <a:xfrm>
            <a:off x="5676657" y="4360127"/>
            <a:ext cx="838691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مقص</a:t>
            </a:r>
          </a:p>
        </p:txBody>
      </p:sp>
      <p:sp>
        <p:nvSpPr>
          <p:cNvPr id="14" name="جواب خطأ 1">
            <a:extLst>
              <a:ext uri="{FF2B5EF4-FFF2-40B4-BE49-F238E27FC236}">
                <a16:creationId xmlns:a16="http://schemas.microsoft.com/office/drawing/2014/main" id="{68B39A2C-83E9-159A-52EA-55650C6E10E0}"/>
              </a:ext>
            </a:extLst>
          </p:cNvPr>
          <p:cNvSpPr txBox="1"/>
          <p:nvPr/>
        </p:nvSpPr>
        <p:spPr>
          <a:xfrm>
            <a:off x="6903381" y="4360127"/>
            <a:ext cx="869149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سكين</a:t>
            </a:r>
          </a:p>
        </p:txBody>
      </p:sp>
      <p:sp>
        <p:nvSpPr>
          <p:cNvPr id="15" name="جواب خطأ 2">
            <a:extLst>
              <a:ext uri="{FF2B5EF4-FFF2-40B4-BE49-F238E27FC236}">
                <a16:creationId xmlns:a16="http://schemas.microsoft.com/office/drawing/2014/main" id="{2754F2C0-D0FB-1FCC-EDDC-A1A3718BA289}"/>
              </a:ext>
            </a:extLst>
          </p:cNvPr>
          <p:cNvSpPr txBox="1"/>
          <p:nvPr/>
        </p:nvSpPr>
        <p:spPr>
          <a:xfrm>
            <a:off x="4430843" y="4360127"/>
            <a:ext cx="1011816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مشرط</a:t>
            </a:r>
          </a:p>
        </p:txBody>
      </p:sp>
      <p:pic>
        <p:nvPicPr>
          <p:cNvPr id="17" name="علامة صحيح">
            <a:extLst>
              <a:ext uri="{FF2B5EF4-FFF2-40B4-BE49-F238E27FC236}">
                <a16:creationId xmlns:a16="http://schemas.microsoft.com/office/drawing/2014/main" id="{B04446DB-4477-8707-0C77-61E459DCD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83" y="4599924"/>
            <a:ext cx="346833" cy="368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760E560-E8CC-A61C-03F0-F4E1EED94D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90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305C84A-DBB6-EB1D-A13A-5AD58CE7D9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84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زر التالي">
            <a:extLst>
              <a:ext uri="{FF2B5EF4-FFF2-40B4-BE49-F238E27FC236}">
                <a16:creationId xmlns:a16="http://schemas.microsoft.com/office/drawing/2014/main" id="{8D5D9109-0A1C-F8D5-7432-75A7C240227D}"/>
              </a:ext>
            </a:extLst>
          </p:cNvPr>
          <p:cNvGrpSpPr/>
          <p:nvPr/>
        </p:nvGrpSpPr>
        <p:grpSpPr>
          <a:xfrm>
            <a:off x="5549896" y="5285448"/>
            <a:ext cx="1092202" cy="493493"/>
            <a:chOff x="5678559" y="4692835"/>
            <a:chExt cx="834877" cy="410547"/>
          </a:xfrm>
        </p:grpSpPr>
        <p:pic>
          <p:nvPicPr>
            <p:cNvPr id="22" name="صورة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394DA07-BE4F-CF94-2076-51FEEEF29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78559" y="4692835"/>
              <a:ext cx="834877" cy="4105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نص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7B61F1-2032-2631-EEFF-0B1EA1C5664A}"/>
                </a:ext>
              </a:extLst>
            </p:cNvPr>
            <p:cNvSpPr txBox="1"/>
            <p:nvPr/>
          </p:nvSpPr>
          <p:spPr>
            <a:xfrm>
              <a:off x="5842848" y="4753423"/>
              <a:ext cx="506307" cy="281650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1600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Aseer" pitchFamily="2" charset="-78"/>
                </a:rPr>
                <a:t>التالي</a:t>
              </a:r>
            </a:p>
          </p:txBody>
        </p:sp>
      </p:grpSp>
      <p:pic>
        <p:nvPicPr>
          <p:cNvPr id="53" name="صورة 1" descr="صورة تحتوي على قصاصة فنية, توضيح, الرسوم المتحركة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20AACB3-2921-13D8-0A93-0DA0679689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" y="4370328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صورة 2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5B44730-6429-40D0-963F-E39A65C757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8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صورة 3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2D4BD69-CDBC-BA27-E4BA-683AC8FDAB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5" y="4443157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صورة 4" descr="صورة تحتوي على قصاصة فنية, رسوم متحركة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9CD3897-7416-9065-A207-771DF7BBEE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7622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ت خطأ حاول مرة أخرى">
            <a:hlinkClick r:id="" action="ppaction://media"/>
            <a:extLst>
              <a:ext uri="{FF2B5EF4-FFF2-40B4-BE49-F238E27FC236}">
                <a16:creationId xmlns:a16="http://schemas.microsoft.com/office/drawing/2014/main" id="{FE446CA2-E5E0-5B1B-0DA5-6ED39252D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570554"/>
            <a:ext cx="487363" cy="487363"/>
          </a:xfrm>
          <a:prstGeom prst="rect">
            <a:avLst/>
          </a:prstGeom>
        </p:spPr>
      </p:pic>
      <p:pic>
        <p:nvPicPr>
          <p:cNvPr id="29" name="صوت أحسنت إجابة صحيحة">
            <a:hlinkClick r:id="" action="ppaction://media"/>
            <a:extLst>
              <a:ext uri="{FF2B5EF4-FFF2-40B4-BE49-F238E27FC236}">
                <a16:creationId xmlns:a16="http://schemas.microsoft.com/office/drawing/2014/main" id="{A5FE77A6-814C-4486-C311-7BD5C7A5F3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0"/>
            <a:ext cx="487363" cy="487363"/>
          </a:xfrm>
          <a:prstGeom prst="rect">
            <a:avLst/>
          </a:prstGeom>
        </p:spPr>
      </p:pic>
      <p:pic>
        <p:nvPicPr>
          <p:cNvPr id="60" name="صوت أطفال">
            <a:hlinkClick r:id="" action="ppaction://media"/>
            <a:extLst>
              <a:ext uri="{FF2B5EF4-FFF2-40B4-BE49-F238E27FC236}">
                <a16:creationId xmlns:a16="http://schemas.microsoft.com/office/drawing/2014/main" id="{077B9D22-7CA6-1AA3-259B-D808BFD8D0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3" y="1168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2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ixkit-confirmation-tone-28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043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16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80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-0.0122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-0.0127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22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6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BC42-2737-397F-3581-D8B3B845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4D040C8-4EC3-3D45-E508-713550148C2C}"/>
              </a:ext>
            </a:extLst>
          </p:cNvPr>
          <p:cNvSpPr txBox="1"/>
          <p:nvPr/>
        </p:nvSpPr>
        <p:spPr>
          <a:xfrm>
            <a:off x="5079541" y="983965"/>
            <a:ext cx="2032929" cy="369332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ما اسم هذا الشيء؟</a:t>
            </a:r>
          </a:p>
        </p:txBody>
      </p:sp>
      <p:pic>
        <p:nvPicPr>
          <p:cNvPr id="12" name="الصورة">
            <a:extLst>
              <a:ext uri="{FF2B5EF4-FFF2-40B4-BE49-F238E27FC236}">
                <a16:creationId xmlns:a16="http://schemas.microsoft.com/office/drawing/2014/main" id="{92CC551E-9911-02AC-5B02-8F32147007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" t="16768" r="3143" b="18425"/>
          <a:stretch>
            <a:fillRect/>
          </a:stretch>
        </p:blipFill>
        <p:spPr>
          <a:xfrm>
            <a:off x="5383530" y="2884170"/>
            <a:ext cx="1466850" cy="74104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جواب صحيح">
            <a:extLst>
              <a:ext uri="{FF2B5EF4-FFF2-40B4-BE49-F238E27FC236}">
                <a16:creationId xmlns:a16="http://schemas.microsoft.com/office/drawing/2014/main" id="{D9D55089-0BB4-A293-8161-8452898ED98B}"/>
              </a:ext>
            </a:extLst>
          </p:cNvPr>
          <p:cNvSpPr txBox="1"/>
          <p:nvPr/>
        </p:nvSpPr>
        <p:spPr>
          <a:xfrm>
            <a:off x="4517405" y="4360127"/>
            <a:ext cx="838692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حافلة</a:t>
            </a:r>
          </a:p>
        </p:txBody>
      </p:sp>
      <p:sp>
        <p:nvSpPr>
          <p:cNvPr id="14" name="جواب خطأ 1">
            <a:extLst>
              <a:ext uri="{FF2B5EF4-FFF2-40B4-BE49-F238E27FC236}">
                <a16:creationId xmlns:a16="http://schemas.microsoft.com/office/drawing/2014/main" id="{68B39A2C-83E9-159A-52EA-55650C6E10E0}"/>
              </a:ext>
            </a:extLst>
          </p:cNvPr>
          <p:cNvSpPr txBox="1"/>
          <p:nvPr/>
        </p:nvSpPr>
        <p:spPr>
          <a:xfrm>
            <a:off x="6836856" y="4360127"/>
            <a:ext cx="1002198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شاحنة</a:t>
            </a:r>
          </a:p>
        </p:txBody>
      </p:sp>
      <p:sp>
        <p:nvSpPr>
          <p:cNvPr id="15" name="جواب خطأ 2">
            <a:extLst>
              <a:ext uri="{FF2B5EF4-FFF2-40B4-BE49-F238E27FC236}">
                <a16:creationId xmlns:a16="http://schemas.microsoft.com/office/drawing/2014/main" id="{2754F2C0-D0FB-1FCC-EDDC-A1A3718BA289}"/>
              </a:ext>
            </a:extLst>
          </p:cNvPr>
          <p:cNvSpPr txBox="1"/>
          <p:nvPr/>
        </p:nvSpPr>
        <p:spPr>
          <a:xfrm>
            <a:off x="5636582" y="4360127"/>
            <a:ext cx="918841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سيارة</a:t>
            </a:r>
          </a:p>
        </p:txBody>
      </p:sp>
      <p:pic>
        <p:nvPicPr>
          <p:cNvPr id="17" name="علامة صحيح">
            <a:extLst>
              <a:ext uri="{FF2B5EF4-FFF2-40B4-BE49-F238E27FC236}">
                <a16:creationId xmlns:a16="http://schemas.microsoft.com/office/drawing/2014/main" id="{B04446DB-4477-8707-0C77-61E459DCD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83" y="4599924"/>
            <a:ext cx="346833" cy="368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760E560-E8CC-A61C-03F0-F4E1EED94D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88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305C84A-DBB6-EB1D-A13A-5AD58CE7D9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52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زر التالي">
            <a:extLst>
              <a:ext uri="{FF2B5EF4-FFF2-40B4-BE49-F238E27FC236}">
                <a16:creationId xmlns:a16="http://schemas.microsoft.com/office/drawing/2014/main" id="{8D5D9109-0A1C-F8D5-7432-75A7C240227D}"/>
              </a:ext>
            </a:extLst>
          </p:cNvPr>
          <p:cNvGrpSpPr/>
          <p:nvPr/>
        </p:nvGrpSpPr>
        <p:grpSpPr>
          <a:xfrm>
            <a:off x="5549896" y="5285448"/>
            <a:ext cx="1092202" cy="493493"/>
            <a:chOff x="5678559" y="4692835"/>
            <a:chExt cx="834877" cy="410547"/>
          </a:xfrm>
        </p:grpSpPr>
        <p:pic>
          <p:nvPicPr>
            <p:cNvPr id="22" name="صورة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394DA07-BE4F-CF94-2076-51FEEEF29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78559" y="4692835"/>
              <a:ext cx="834877" cy="4105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نص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7B61F1-2032-2631-EEFF-0B1EA1C5664A}"/>
                </a:ext>
              </a:extLst>
            </p:cNvPr>
            <p:cNvSpPr txBox="1"/>
            <p:nvPr/>
          </p:nvSpPr>
          <p:spPr>
            <a:xfrm>
              <a:off x="5842848" y="4753423"/>
              <a:ext cx="506307" cy="281650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1600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Aseer" pitchFamily="2" charset="-78"/>
                </a:rPr>
                <a:t>التالي</a:t>
              </a:r>
            </a:p>
          </p:txBody>
        </p:sp>
      </p:grpSp>
      <p:pic>
        <p:nvPicPr>
          <p:cNvPr id="53" name="صورة 1" descr="صورة تحتوي على قصاصة فنية, توضيح, الرسوم المتحركة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20AACB3-2921-13D8-0A93-0DA0679689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" y="4370328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صورة 2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5B44730-6429-40D0-963F-E39A65C757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8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صورة 3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2D4BD69-CDBC-BA27-E4BA-683AC8FDAB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5" y="4443157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صورة 4" descr="صورة تحتوي على قصاصة فنية, رسوم متحركة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9CD3897-7416-9065-A207-771DF7BBEE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7622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ت خطأ حاول مرة أخرى">
            <a:hlinkClick r:id="" action="ppaction://media"/>
            <a:extLst>
              <a:ext uri="{FF2B5EF4-FFF2-40B4-BE49-F238E27FC236}">
                <a16:creationId xmlns:a16="http://schemas.microsoft.com/office/drawing/2014/main" id="{FE446CA2-E5E0-5B1B-0DA5-6ED39252D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570554"/>
            <a:ext cx="487363" cy="487363"/>
          </a:xfrm>
          <a:prstGeom prst="rect">
            <a:avLst/>
          </a:prstGeom>
        </p:spPr>
      </p:pic>
      <p:pic>
        <p:nvPicPr>
          <p:cNvPr id="29" name="صوت أحسنت إجابة صحيحة">
            <a:hlinkClick r:id="" action="ppaction://media"/>
            <a:extLst>
              <a:ext uri="{FF2B5EF4-FFF2-40B4-BE49-F238E27FC236}">
                <a16:creationId xmlns:a16="http://schemas.microsoft.com/office/drawing/2014/main" id="{A5FE77A6-814C-4486-C311-7BD5C7A5F3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0"/>
            <a:ext cx="487363" cy="487363"/>
          </a:xfrm>
          <a:prstGeom prst="rect">
            <a:avLst/>
          </a:prstGeom>
        </p:spPr>
      </p:pic>
      <p:pic>
        <p:nvPicPr>
          <p:cNvPr id="60" name="صوت أطفال">
            <a:hlinkClick r:id="" action="ppaction://media"/>
            <a:extLst>
              <a:ext uri="{FF2B5EF4-FFF2-40B4-BE49-F238E27FC236}">
                <a16:creationId xmlns:a16="http://schemas.microsoft.com/office/drawing/2014/main" id="{077B9D22-7CA6-1AA3-259B-D808BFD8D0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3" y="1168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ixkit-confirmation-tone-28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09505 -0.043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-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16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80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-0.0122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-0.0127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22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6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BC42-2737-397F-3581-D8B3B845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4D040C8-4EC3-3D45-E508-713550148C2C}"/>
              </a:ext>
            </a:extLst>
          </p:cNvPr>
          <p:cNvSpPr txBox="1"/>
          <p:nvPr/>
        </p:nvSpPr>
        <p:spPr>
          <a:xfrm>
            <a:off x="5079541" y="983965"/>
            <a:ext cx="2032929" cy="369332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ما اسم هذا الشيء؟</a:t>
            </a:r>
          </a:p>
        </p:txBody>
      </p:sp>
      <p:pic>
        <p:nvPicPr>
          <p:cNvPr id="12" name="الصورة">
            <a:extLst>
              <a:ext uri="{FF2B5EF4-FFF2-40B4-BE49-F238E27FC236}">
                <a16:creationId xmlns:a16="http://schemas.microsoft.com/office/drawing/2014/main" id="{92CC551E-9911-02AC-5B02-8F32147007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9919" y="2475314"/>
            <a:ext cx="772162" cy="13727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جواب صحيح">
            <a:extLst>
              <a:ext uri="{FF2B5EF4-FFF2-40B4-BE49-F238E27FC236}">
                <a16:creationId xmlns:a16="http://schemas.microsoft.com/office/drawing/2014/main" id="{D9D55089-0BB4-A293-8161-8452898ED98B}"/>
              </a:ext>
            </a:extLst>
          </p:cNvPr>
          <p:cNvSpPr txBox="1"/>
          <p:nvPr/>
        </p:nvSpPr>
        <p:spPr>
          <a:xfrm>
            <a:off x="7025863" y="4360127"/>
            <a:ext cx="620683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قلم</a:t>
            </a:r>
          </a:p>
        </p:txBody>
      </p:sp>
      <p:sp>
        <p:nvSpPr>
          <p:cNvPr id="14" name="جواب خطأ 1">
            <a:extLst>
              <a:ext uri="{FF2B5EF4-FFF2-40B4-BE49-F238E27FC236}">
                <a16:creationId xmlns:a16="http://schemas.microsoft.com/office/drawing/2014/main" id="{68B39A2C-83E9-159A-52EA-55650C6E10E0}"/>
              </a:ext>
            </a:extLst>
          </p:cNvPr>
          <p:cNvSpPr txBox="1"/>
          <p:nvPr/>
        </p:nvSpPr>
        <p:spPr>
          <a:xfrm>
            <a:off x="5537195" y="4360127"/>
            <a:ext cx="1117614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مسطرة</a:t>
            </a:r>
          </a:p>
        </p:txBody>
      </p:sp>
      <p:sp>
        <p:nvSpPr>
          <p:cNvPr id="15" name="جواب خطأ 2">
            <a:extLst>
              <a:ext uri="{FF2B5EF4-FFF2-40B4-BE49-F238E27FC236}">
                <a16:creationId xmlns:a16="http://schemas.microsoft.com/office/drawing/2014/main" id="{2754F2C0-D0FB-1FCC-EDDC-A1A3718BA289}"/>
              </a:ext>
            </a:extLst>
          </p:cNvPr>
          <p:cNvSpPr txBox="1"/>
          <p:nvPr/>
        </p:nvSpPr>
        <p:spPr>
          <a:xfrm>
            <a:off x="4571908" y="4360127"/>
            <a:ext cx="729688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عصا</a:t>
            </a:r>
          </a:p>
        </p:txBody>
      </p:sp>
      <p:pic>
        <p:nvPicPr>
          <p:cNvPr id="17" name="علامة صحيح">
            <a:extLst>
              <a:ext uri="{FF2B5EF4-FFF2-40B4-BE49-F238E27FC236}">
                <a16:creationId xmlns:a16="http://schemas.microsoft.com/office/drawing/2014/main" id="{B04446DB-4477-8707-0C77-61E459DCD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83" y="4599924"/>
            <a:ext cx="346833" cy="368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760E560-E8CC-A61C-03F0-F4E1EED94D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87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305C84A-DBB6-EB1D-A13A-5AD58CE7D9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84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زر التالي">
            <a:extLst>
              <a:ext uri="{FF2B5EF4-FFF2-40B4-BE49-F238E27FC236}">
                <a16:creationId xmlns:a16="http://schemas.microsoft.com/office/drawing/2014/main" id="{8D5D9109-0A1C-F8D5-7432-75A7C240227D}"/>
              </a:ext>
            </a:extLst>
          </p:cNvPr>
          <p:cNvGrpSpPr/>
          <p:nvPr/>
        </p:nvGrpSpPr>
        <p:grpSpPr>
          <a:xfrm>
            <a:off x="5549896" y="5285448"/>
            <a:ext cx="1092202" cy="493493"/>
            <a:chOff x="5678559" y="4692835"/>
            <a:chExt cx="834877" cy="410547"/>
          </a:xfrm>
        </p:grpSpPr>
        <p:pic>
          <p:nvPicPr>
            <p:cNvPr id="22" name="صورة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394DA07-BE4F-CF94-2076-51FEEEF29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78559" y="4692835"/>
              <a:ext cx="834877" cy="4105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نص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7B61F1-2032-2631-EEFF-0B1EA1C5664A}"/>
                </a:ext>
              </a:extLst>
            </p:cNvPr>
            <p:cNvSpPr txBox="1"/>
            <p:nvPr/>
          </p:nvSpPr>
          <p:spPr>
            <a:xfrm>
              <a:off x="5842848" y="4753423"/>
              <a:ext cx="506307" cy="281650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1600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Aseer" pitchFamily="2" charset="-78"/>
                </a:rPr>
                <a:t>التالي</a:t>
              </a:r>
            </a:p>
          </p:txBody>
        </p:sp>
      </p:grpSp>
      <p:pic>
        <p:nvPicPr>
          <p:cNvPr id="53" name="صورة 1" descr="صورة تحتوي على قصاصة فنية, توضيح, الرسوم المتحركة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20AACB3-2921-13D8-0A93-0DA0679689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" y="4370328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صورة 2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5B44730-6429-40D0-963F-E39A65C757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8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صورة 3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2D4BD69-CDBC-BA27-E4BA-683AC8FDAB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5" y="4443157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صورة 4" descr="صورة تحتوي على قصاصة فنية, رسوم متحركة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9CD3897-7416-9065-A207-771DF7BBEE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7622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ت خطأ حاول مرة أخرى">
            <a:hlinkClick r:id="" action="ppaction://media"/>
            <a:extLst>
              <a:ext uri="{FF2B5EF4-FFF2-40B4-BE49-F238E27FC236}">
                <a16:creationId xmlns:a16="http://schemas.microsoft.com/office/drawing/2014/main" id="{FE446CA2-E5E0-5B1B-0DA5-6ED39252D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570554"/>
            <a:ext cx="487363" cy="487363"/>
          </a:xfrm>
          <a:prstGeom prst="rect">
            <a:avLst/>
          </a:prstGeom>
        </p:spPr>
      </p:pic>
      <p:pic>
        <p:nvPicPr>
          <p:cNvPr id="29" name="صوت أحسنت إجابة صحيحة">
            <a:hlinkClick r:id="" action="ppaction://media"/>
            <a:extLst>
              <a:ext uri="{FF2B5EF4-FFF2-40B4-BE49-F238E27FC236}">
                <a16:creationId xmlns:a16="http://schemas.microsoft.com/office/drawing/2014/main" id="{A5FE77A6-814C-4486-C311-7BD5C7A5F3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0"/>
            <a:ext cx="487363" cy="487363"/>
          </a:xfrm>
          <a:prstGeom prst="rect">
            <a:avLst/>
          </a:prstGeom>
        </p:spPr>
      </p:pic>
      <p:pic>
        <p:nvPicPr>
          <p:cNvPr id="60" name="صوت أطفال">
            <a:hlinkClick r:id="" action="ppaction://media"/>
            <a:extLst>
              <a:ext uri="{FF2B5EF4-FFF2-40B4-BE49-F238E27FC236}">
                <a16:creationId xmlns:a16="http://schemas.microsoft.com/office/drawing/2014/main" id="{077B9D22-7CA6-1AA3-259B-D808BFD8D0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3" y="1168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ixkit-confirmation-tone-28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10169 -0.043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16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80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-0.0122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-0.0127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22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6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BC42-2737-397F-3581-D8B3B845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4D040C8-4EC3-3D45-E508-713550148C2C}"/>
              </a:ext>
            </a:extLst>
          </p:cNvPr>
          <p:cNvSpPr txBox="1"/>
          <p:nvPr/>
        </p:nvSpPr>
        <p:spPr>
          <a:xfrm>
            <a:off x="5079541" y="983965"/>
            <a:ext cx="2032929" cy="369332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ما اسم هذا الشيء؟</a:t>
            </a:r>
          </a:p>
        </p:txBody>
      </p:sp>
      <p:pic>
        <p:nvPicPr>
          <p:cNvPr id="12" name="الصورة">
            <a:extLst>
              <a:ext uri="{FF2B5EF4-FFF2-40B4-BE49-F238E27FC236}">
                <a16:creationId xmlns:a16="http://schemas.microsoft.com/office/drawing/2014/main" id="{92CC551E-9911-02AC-5B02-8F32147007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5922" y="2704040"/>
            <a:ext cx="700155" cy="11202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جواب صحيح">
            <a:extLst>
              <a:ext uri="{FF2B5EF4-FFF2-40B4-BE49-F238E27FC236}">
                <a16:creationId xmlns:a16="http://schemas.microsoft.com/office/drawing/2014/main" id="{D9D55089-0BB4-A293-8161-8452898ED98B}"/>
              </a:ext>
            </a:extLst>
          </p:cNvPr>
          <p:cNvSpPr txBox="1"/>
          <p:nvPr/>
        </p:nvSpPr>
        <p:spPr>
          <a:xfrm>
            <a:off x="5567653" y="4360127"/>
            <a:ext cx="1056700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مصباح</a:t>
            </a:r>
          </a:p>
        </p:txBody>
      </p:sp>
      <p:sp>
        <p:nvSpPr>
          <p:cNvPr id="14" name="جواب خطأ 1">
            <a:extLst>
              <a:ext uri="{FF2B5EF4-FFF2-40B4-BE49-F238E27FC236}">
                <a16:creationId xmlns:a16="http://schemas.microsoft.com/office/drawing/2014/main" id="{68B39A2C-83E9-159A-52EA-55650C6E10E0}"/>
              </a:ext>
            </a:extLst>
          </p:cNvPr>
          <p:cNvSpPr txBox="1"/>
          <p:nvPr/>
        </p:nvSpPr>
        <p:spPr>
          <a:xfrm>
            <a:off x="6969905" y="4360127"/>
            <a:ext cx="736100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كأس</a:t>
            </a:r>
          </a:p>
        </p:txBody>
      </p:sp>
      <p:sp>
        <p:nvSpPr>
          <p:cNvPr id="15" name="جواب خطأ 2">
            <a:extLst>
              <a:ext uri="{FF2B5EF4-FFF2-40B4-BE49-F238E27FC236}">
                <a16:creationId xmlns:a16="http://schemas.microsoft.com/office/drawing/2014/main" id="{2754F2C0-D0FB-1FCC-EDDC-A1A3718BA289}"/>
              </a:ext>
            </a:extLst>
          </p:cNvPr>
          <p:cNvSpPr txBox="1"/>
          <p:nvPr/>
        </p:nvSpPr>
        <p:spPr>
          <a:xfrm>
            <a:off x="4526222" y="4360127"/>
            <a:ext cx="821059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إبريق</a:t>
            </a:r>
          </a:p>
        </p:txBody>
      </p:sp>
      <p:pic>
        <p:nvPicPr>
          <p:cNvPr id="17" name="علامة صحيح">
            <a:extLst>
              <a:ext uri="{FF2B5EF4-FFF2-40B4-BE49-F238E27FC236}">
                <a16:creationId xmlns:a16="http://schemas.microsoft.com/office/drawing/2014/main" id="{B04446DB-4477-8707-0C77-61E459DCD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83" y="4599924"/>
            <a:ext cx="346833" cy="368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760E560-E8CC-A61C-03F0-F4E1EED94D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90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305C84A-DBB6-EB1D-A13A-5AD58CE7D9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84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زر التالي">
            <a:extLst>
              <a:ext uri="{FF2B5EF4-FFF2-40B4-BE49-F238E27FC236}">
                <a16:creationId xmlns:a16="http://schemas.microsoft.com/office/drawing/2014/main" id="{8D5D9109-0A1C-F8D5-7432-75A7C240227D}"/>
              </a:ext>
            </a:extLst>
          </p:cNvPr>
          <p:cNvGrpSpPr/>
          <p:nvPr/>
        </p:nvGrpSpPr>
        <p:grpSpPr>
          <a:xfrm>
            <a:off x="5549896" y="5285448"/>
            <a:ext cx="1092202" cy="493493"/>
            <a:chOff x="5678559" y="4692835"/>
            <a:chExt cx="834877" cy="410547"/>
          </a:xfrm>
        </p:grpSpPr>
        <p:pic>
          <p:nvPicPr>
            <p:cNvPr id="22" name="صورة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394DA07-BE4F-CF94-2076-51FEEEF29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78559" y="4692835"/>
              <a:ext cx="834877" cy="4105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نص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7B61F1-2032-2631-EEFF-0B1EA1C5664A}"/>
                </a:ext>
              </a:extLst>
            </p:cNvPr>
            <p:cNvSpPr txBox="1"/>
            <p:nvPr/>
          </p:nvSpPr>
          <p:spPr>
            <a:xfrm>
              <a:off x="5842848" y="4753423"/>
              <a:ext cx="506307" cy="281650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1600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Aseer" pitchFamily="2" charset="-78"/>
                </a:rPr>
                <a:t>التالي</a:t>
              </a:r>
            </a:p>
          </p:txBody>
        </p:sp>
      </p:grpSp>
      <p:pic>
        <p:nvPicPr>
          <p:cNvPr id="53" name="صورة 1" descr="صورة تحتوي على قصاصة فنية, توضيح, الرسوم المتحركة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20AACB3-2921-13D8-0A93-0DA0679689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" y="4370328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صورة 2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5B44730-6429-40D0-963F-E39A65C757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8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صورة 3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2D4BD69-CDBC-BA27-E4BA-683AC8FDAB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5" y="4443157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صورة 4" descr="صورة تحتوي على قصاصة فنية, رسوم متحركة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9CD3897-7416-9065-A207-771DF7BBEE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7622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ت خطأ حاول مرة أخرى">
            <a:hlinkClick r:id="" action="ppaction://media"/>
            <a:extLst>
              <a:ext uri="{FF2B5EF4-FFF2-40B4-BE49-F238E27FC236}">
                <a16:creationId xmlns:a16="http://schemas.microsoft.com/office/drawing/2014/main" id="{FE446CA2-E5E0-5B1B-0DA5-6ED39252D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570554"/>
            <a:ext cx="487363" cy="487363"/>
          </a:xfrm>
          <a:prstGeom prst="rect">
            <a:avLst/>
          </a:prstGeom>
        </p:spPr>
      </p:pic>
      <p:pic>
        <p:nvPicPr>
          <p:cNvPr id="29" name="صوت أحسنت إجابة صحيحة">
            <a:hlinkClick r:id="" action="ppaction://media"/>
            <a:extLst>
              <a:ext uri="{FF2B5EF4-FFF2-40B4-BE49-F238E27FC236}">
                <a16:creationId xmlns:a16="http://schemas.microsoft.com/office/drawing/2014/main" id="{A5FE77A6-814C-4486-C311-7BD5C7A5F3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0"/>
            <a:ext cx="487363" cy="487363"/>
          </a:xfrm>
          <a:prstGeom prst="rect">
            <a:avLst/>
          </a:prstGeom>
        </p:spPr>
      </p:pic>
      <p:pic>
        <p:nvPicPr>
          <p:cNvPr id="60" name="صوت أطفال">
            <a:hlinkClick r:id="" action="ppaction://media"/>
            <a:extLst>
              <a:ext uri="{FF2B5EF4-FFF2-40B4-BE49-F238E27FC236}">
                <a16:creationId xmlns:a16="http://schemas.microsoft.com/office/drawing/2014/main" id="{077B9D22-7CA6-1AA3-259B-D808BFD8D0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3" y="1168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ixkit-confirmation-tone-28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043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16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80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-0.0122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-0.0127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22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6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BC42-2737-397F-3581-D8B3B845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4D040C8-4EC3-3D45-E508-713550148C2C}"/>
              </a:ext>
            </a:extLst>
          </p:cNvPr>
          <p:cNvSpPr txBox="1"/>
          <p:nvPr/>
        </p:nvSpPr>
        <p:spPr>
          <a:xfrm>
            <a:off x="5079541" y="983965"/>
            <a:ext cx="2032929" cy="369332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ما اسم هذا الشيء؟</a:t>
            </a:r>
          </a:p>
        </p:txBody>
      </p:sp>
      <p:pic>
        <p:nvPicPr>
          <p:cNvPr id="12" name="الصورة">
            <a:extLst>
              <a:ext uri="{FF2B5EF4-FFF2-40B4-BE49-F238E27FC236}">
                <a16:creationId xmlns:a16="http://schemas.microsoft.com/office/drawing/2014/main" id="{92CC551E-9911-02AC-5B02-8F32147007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6" r="17216"/>
          <a:stretch>
            <a:fillRect/>
          </a:stretch>
        </p:blipFill>
        <p:spPr>
          <a:xfrm>
            <a:off x="5301596" y="2441409"/>
            <a:ext cx="1588808" cy="144054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جواب صحيح">
            <a:extLst>
              <a:ext uri="{FF2B5EF4-FFF2-40B4-BE49-F238E27FC236}">
                <a16:creationId xmlns:a16="http://schemas.microsoft.com/office/drawing/2014/main" id="{D9D55089-0BB4-A293-8161-8452898ED98B}"/>
              </a:ext>
            </a:extLst>
          </p:cNvPr>
          <p:cNvSpPr txBox="1"/>
          <p:nvPr/>
        </p:nvSpPr>
        <p:spPr>
          <a:xfrm>
            <a:off x="6953728" y="4360127"/>
            <a:ext cx="764954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قارب</a:t>
            </a:r>
          </a:p>
        </p:txBody>
      </p:sp>
      <p:sp>
        <p:nvSpPr>
          <p:cNvPr id="14" name="جواب خطأ 1">
            <a:extLst>
              <a:ext uri="{FF2B5EF4-FFF2-40B4-BE49-F238E27FC236}">
                <a16:creationId xmlns:a16="http://schemas.microsoft.com/office/drawing/2014/main" id="{68B39A2C-83E9-159A-52EA-55650C6E10E0}"/>
              </a:ext>
            </a:extLst>
          </p:cNvPr>
          <p:cNvSpPr txBox="1"/>
          <p:nvPr/>
        </p:nvSpPr>
        <p:spPr>
          <a:xfrm>
            <a:off x="5604522" y="4360127"/>
            <a:ext cx="982962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سفينة</a:t>
            </a:r>
          </a:p>
        </p:txBody>
      </p:sp>
      <p:sp>
        <p:nvSpPr>
          <p:cNvPr id="15" name="جواب خطأ 2">
            <a:extLst>
              <a:ext uri="{FF2B5EF4-FFF2-40B4-BE49-F238E27FC236}">
                <a16:creationId xmlns:a16="http://schemas.microsoft.com/office/drawing/2014/main" id="{2754F2C0-D0FB-1FCC-EDDC-A1A3718BA289}"/>
              </a:ext>
            </a:extLst>
          </p:cNvPr>
          <p:cNvSpPr txBox="1"/>
          <p:nvPr/>
        </p:nvSpPr>
        <p:spPr>
          <a:xfrm>
            <a:off x="4409204" y="4360127"/>
            <a:ext cx="1055097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غواصة</a:t>
            </a:r>
          </a:p>
        </p:txBody>
      </p:sp>
      <p:pic>
        <p:nvPicPr>
          <p:cNvPr id="17" name="علامة صحيح">
            <a:extLst>
              <a:ext uri="{FF2B5EF4-FFF2-40B4-BE49-F238E27FC236}">
                <a16:creationId xmlns:a16="http://schemas.microsoft.com/office/drawing/2014/main" id="{B04446DB-4477-8707-0C77-61E459DCD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83" y="4599924"/>
            <a:ext cx="346833" cy="368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760E560-E8CC-A61C-03F0-F4E1EED94D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87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305C84A-DBB6-EB1D-A13A-5AD58CE7D9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84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زر التالي">
            <a:extLst>
              <a:ext uri="{FF2B5EF4-FFF2-40B4-BE49-F238E27FC236}">
                <a16:creationId xmlns:a16="http://schemas.microsoft.com/office/drawing/2014/main" id="{8D5D9109-0A1C-F8D5-7432-75A7C240227D}"/>
              </a:ext>
            </a:extLst>
          </p:cNvPr>
          <p:cNvGrpSpPr/>
          <p:nvPr/>
        </p:nvGrpSpPr>
        <p:grpSpPr>
          <a:xfrm>
            <a:off x="5549896" y="5285448"/>
            <a:ext cx="1092202" cy="493493"/>
            <a:chOff x="5678559" y="4692835"/>
            <a:chExt cx="834877" cy="410547"/>
          </a:xfrm>
        </p:grpSpPr>
        <p:pic>
          <p:nvPicPr>
            <p:cNvPr id="22" name="صورة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394DA07-BE4F-CF94-2076-51FEEEF29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78559" y="4692835"/>
              <a:ext cx="834877" cy="4105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نص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7B61F1-2032-2631-EEFF-0B1EA1C5664A}"/>
                </a:ext>
              </a:extLst>
            </p:cNvPr>
            <p:cNvSpPr txBox="1"/>
            <p:nvPr/>
          </p:nvSpPr>
          <p:spPr>
            <a:xfrm>
              <a:off x="5842848" y="4753423"/>
              <a:ext cx="506307" cy="281650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1600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Aseer" pitchFamily="2" charset="-78"/>
                </a:rPr>
                <a:t>التالي</a:t>
              </a:r>
            </a:p>
          </p:txBody>
        </p:sp>
      </p:grpSp>
      <p:pic>
        <p:nvPicPr>
          <p:cNvPr id="53" name="صورة 1" descr="صورة تحتوي على قصاصة فنية, توضيح, الرسوم المتحركة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20AACB3-2921-13D8-0A93-0DA0679689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" y="4370328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صورة 2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5B44730-6429-40D0-963F-E39A65C757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8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صورة 3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2D4BD69-CDBC-BA27-E4BA-683AC8FDAB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5" y="4443157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صورة 4" descr="صورة تحتوي على قصاصة فنية, رسوم متحركة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9CD3897-7416-9065-A207-771DF7BBEE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7622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ت خطأ حاول مرة أخرى">
            <a:hlinkClick r:id="" action="ppaction://media"/>
            <a:extLst>
              <a:ext uri="{FF2B5EF4-FFF2-40B4-BE49-F238E27FC236}">
                <a16:creationId xmlns:a16="http://schemas.microsoft.com/office/drawing/2014/main" id="{FE446CA2-E5E0-5B1B-0DA5-6ED39252D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570554"/>
            <a:ext cx="487363" cy="487363"/>
          </a:xfrm>
          <a:prstGeom prst="rect">
            <a:avLst/>
          </a:prstGeom>
        </p:spPr>
      </p:pic>
      <p:pic>
        <p:nvPicPr>
          <p:cNvPr id="29" name="صوت أحسنت إجابة صحيحة">
            <a:hlinkClick r:id="" action="ppaction://media"/>
            <a:extLst>
              <a:ext uri="{FF2B5EF4-FFF2-40B4-BE49-F238E27FC236}">
                <a16:creationId xmlns:a16="http://schemas.microsoft.com/office/drawing/2014/main" id="{A5FE77A6-814C-4486-C311-7BD5C7A5F3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0"/>
            <a:ext cx="487363" cy="487363"/>
          </a:xfrm>
          <a:prstGeom prst="rect">
            <a:avLst/>
          </a:prstGeom>
        </p:spPr>
      </p:pic>
      <p:pic>
        <p:nvPicPr>
          <p:cNvPr id="60" name="صوت أطفال">
            <a:hlinkClick r:id="" action="ppaction://media"/>
            <a:extLst>
              <a:ext uri="{FF2B5EF4-FFF2-40B4-BE49-F238E27FC236}">
                <a16:creationId xmlns:a16="http://schemas.microsoft.com/office/drawing/2014/main" id="{077B9D22-7CA6-1AA3-259B-D808BFD8D0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3" y="1168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ixkit-confirmation-tone-28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10169 -0.043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16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80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-0.0122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-0.0127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22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6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BC42-2737-397F-3581-D8B3B845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تهنئة">
            <a:extLst>
              <a:ext uri="{FF2B5EF4-FFF2-40B4-BE49-F238E27FC236}">
                <a16:creationId xmlns:a16="http://schemas.microsoft.com/office/drawing/2014/main" id="{94D040C8-4EC3-3D45-E508-713550148C2C}"/>
              </a:ext>
            </a:extLst>
          </p:cNvPr>
          <p:cNvSpPr txBox="1"/>
          <p:nvPr/>
        </p:nvSpPr>
        <p:spPr>
          <a:xfrm>
            <a:off x="3205638" y="1835688"/>
            <a:ext cx="5780749" cy="1846659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4800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أحسنت..</a:t>
            </a:r>
          </a:p>
          <a:p>
            <a:pPr algn="ctr"/>
            <a:r>
              <a:rPr lang="ar-JO" sz="4800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لقد أنهيت اللعبة بنجاح</a:t>
            </a:r>
            <a:r>
              <a:rPr lang="ar-JO" sz="6600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!</a:t>
            </a:r>
            <a:endParaRPr lang="ar-JO" sz="4800" dirty="0">
              <a:ln w="317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Aseer" pitchFamily="2" charset="-78"/>
            </a:endParaRPr>
          </a:p>
        </p:txBody>
      </p:sp>
      <p:grpSp>
        <p:nvGrpSpPr>
          <p:cNvPr id="25" name="زر الخروج">
            <a:extLst>
              <a:ext uri="{FF2B5EF4-FFF2-40B4-BE49-F238E27FC236}">
                <a16:creationId xmlns:a16="http://schemas.microsoft.com/office/drawing/2014/main" id="{8D5D9109-0A1C-F8D5-7432-75A7C240227D}"/>
              </a:ext>
            </a:extLst>
          </p:cNvPr>
          <p:cNvGrpSpPr/>
          <p:nvPr/>
        </p:nvGrpSpPr>
        <p:grpSpPr>
          <a:xfrm>
            <a:off x="5549896" y="5944939"/>
            <a:ext cx="1092202" cy="493493"/>
            <a:chOff x="5678559" y="4692835"/>
            <a:chExt cx="834877" cy="410547"/>
          </a:xfrm>
        </p:grpSpPr>
        <p:pic>
          <p:nvPicPr>
            <p:cNvPr id="22" name="صورة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5394DA07-BE4F-CF94-2076-51FEEEF29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78559" y="4692835"/>
              <a:ext cx="834877" cy="4105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نص">
              <a:hlinkClick r:id="" action="ppaction://hlinkshowjump?jump=endshow"/>
              <a:extLst>
                <a:ext uri="{FF2B5EF4-FFF2-40B4-BE49-F238E27FC236}">
                  <a16:creationId xmlns:a16="http://schemas.microsoft.com/office/drawing/2014/main" id="{B47B61F1-2032-2631-EEFF-0B1EA1C5664A}"/>
                </a:ext>
              </a:extLst>
            </p:cNvPr>
            <p:cNvSpPr txBox="1"/>
            <p:nvPr/>
          </p:nvSpPr>
          <p:spPr>
            <a:xfrm>
              <a:off x="5878383" y="4753423"/>
              <a:ext cx="435239" cy="281650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1600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Aseer" pitchFamily="2" charset="-78"/>
                </a:rPr>
                <a:t>خروج</a:t>
              </a:r>
            </a:p>
          </p:txBody>
        </p:sp>
      </p:grpSp>
      <p:pic>
        <p:nvPicPr>
          <p:cNvPr id="16" name="بالونات 1" descr="صورة تحتوي على منطاد, مستلزمات الحفل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8928E73C-0A02-CC20-7064-7C3D2C278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735" y="-2126554"/>
            <a:ext cx="1263197" cy="20027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بالونات 2" descr="صورة تحتوي على منطاد, مستلزمات الحفل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F5E26FF-A7BF-FBBF-02CE-EC6CC1E27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69" y="-2126554"/>
            <a:ext cx="1263197" cy="20027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صورة 1" descr="صورة تحتوي على قصاصة فنية, توضيح, الرسوم المتحركة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20AACB3-2921-13D8-0A93-0DA0679689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" y="4370328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صورة 2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5B44730-6429-40D0-963F-E39A65C757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8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صورة 3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2D4BD69-CDBC-BA27-E4BA-683AC8FDAB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5" y="4443157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صورة 4" descr="صورة تحتوي على قصاصة فنية, رسوم متحركة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9CD3897-7416-9065-A207-771DF7BBEE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7622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زينة" descr="صورة تحتوي على التلون, فن, عل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BD448888-776A-7BCD-3989-EFDAD484D7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68"/>
          <a:stretch>
            <a:fillRect/>
          </a:stretch>
        </p:blipFill>
        <p:spPr>
          <a:xfrm>
            <a:off x="0" y="0"/>
            <a:ext cx="12192000" cy="14123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صوت تصفيق">
            <a:hlinkClick r:id="" action="ppaction://media"/>
            <a:extLst>
              <a:ext uri="{FF2B5EF4-FFF2-40B4-BE49-F238E27FC236}">
                <a16:creationId xmlns:a16="http://schemas.microsoft.com/office/drawing/2014/main" id="{C9005A4A-8B35-4ACD-B92E-2515046DDF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660804" y="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460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mph" presetSubtype="6" repeatCount="indefinite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-0.01227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-0.0127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6829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BC42-2737-397F-3581-D8B3B845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4D040C8-4EC3-3D45-E508-713550148C2C}"/>
              </a:ext>
            </a:extLst>
          </p:cNvPr>
          <p:cNvSpPr txBox="1"/>
          <p:nvPr/>
        </p:nvSpPr>
        <p:spPr>
          <a:xfrm>
            <a:off x="5079541" y="983965"/>
            <a:ext cx="2032929" cy="369332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ما اسم هذا الشيء؟</a:t>
            </a:r>
          </a:p>
        </p:txBody>
      </p:sp>
      <p:pic>
        <p:nvPicPr>
          <p:cNvPr id="12" name="الصورة">
            <a:extLst>
              <a:ext uri="{FF2B5EF4-FFF2-40B4-BE49-F238E27FC236}">
                <a16:creationId xmlns:a16="http://schemas.microsoft.com/office/drawing/2014/main" id="{92CC551E-9911-02AC-5B02-8F32147007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5289" y="2741222"/>
            <a:ext cx="1361422" cy="10458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جواب صحيح">
            <a:extLst>
              <a:ext uri="{FF2B5EF4-FFF2-40B4-BE49-F238E27FC236}">
                <a16:creationId xmlns:a16="http://schemas.microsoft.com/office/drawing/2014/main" id="{D9D55089-0BB4-A293-8161-8452898ED98B}"/>
              </a:ext>
            </a:extLst>
          </p:cNvPr>
          <p:cNvSpPr txBox="1"/>
          <p:nvPr/>
        </p:nvSpPr>
        <p:spPr>
          <a:xfrm>
            <a:off x="5637382" y="4360127"/>
            <a:ext cx="917239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كاميرا</a:t>
            </a:r>
          </a:p>
        </p:txBody>
      </p:sp>
      <p:sp>
        <p:nvSpPr>
          <p:cNvPr id="14" name="جواب خطأ 1">
            <a:extLst>
              <a:ext uri="{FF2B5EF4-FFF2-40B4-BE49-F238E27FC236}">
                <a16:creationId xmlns:a16="http://schemas.microsoft.com/office/drawing/2014/main" id="{68B39A2C-83E9-159A-52EA-55650C6E10E0}"/>
              </a:ext>
            </a:extLst>
          </p:cNvPr>
          <p:cNvSpPr txBox="1"/>
          <p:nvPr/>
        </p:nvSpPr>
        <p:spPr>
          <a:xfrm>
            <a:off x="6917005" y="4360127"/>
            <a:ext cx="841897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هاتف</a:t>
            </a:r>
          </a:p>
        </p:txBody>
      </p:sp>
      <p:sp>
        <p:nvSpPr>
          <p:cNvPr id="15" name="جواب خطأ 2">
            <a:extLst>
              <a:ext uri="{FF2B5EF4-FFF2-40B4-BE49-F238E27FC236}">
                <a16:creationId xmlns:a16="http://schemas.microsoft.com/office/drawing/2014/main" id="{2754F2C0-D0FB-1FCC-EDDC-A1A3718BA289}"/>
              </a:ext>
            </a:extLst>
          </p:cNvPr>
          <p:cNvSpPr txBox="1"/>
          <p:nvPr/>
        </p:nvSpPr>
        <p:spPr>
          <a:xfrm>
            <a:off x="4408400" y="4360127"/>
            <a:ext cx="1056700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مصباح</a:t>
            </a:r>
          </a:p>
        </p:txBody>
      </p:sp>
      <p:pic>
        <p:nvPicPr>
          <p:cNvPr id="17" name="علامة صحيح">
            <a:extLst>
              <a:ext uri="{FF2B5EF4-FFF2-40B4-BE49-F238E27FC236}">
                <a16:creationId xmlns:a16="http://schemas.microsoft.com/office/drawing/2014/main" id="{B04446DB-4477-8707-0C77-61E459DCD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83" y="4599924"/>
            <a:ext cx="346833" cy="368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760E560-E8CC-A61C-03F0-F4E1EED94D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88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305C84A-DBB6-EB1D-A13A-5AD58CE7D9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84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زر التالي">
            <a:extLst>
              <a:ext uri="{FF2B5EF4-FFF2-40B4-BE49-F238E27FC236}">
                <a16:creationId xmlns:a16="http://schemas.microsoft.com/office/drawing/2014/main" id="{8D5D9109-0A1C-F8D5-7432-75A7C240227D}"/>
              </a:ext>
            </a:extLst>
          </p:cNvPr>
          <p:cNvGrpSpPr/>
          <p:nvPr/>
        </p:nvGrpSpPr>
        <p:grpSpPr>
          <a:xfrm>
            <a:off x="5549896" y="5285448"/>
            <a:ext cx="1092202" cy="493493"/>
            <a:chOff x="5678559" y="4692835"/>
            <a:chExt cx="834877" cy="410547"/>
          </a:xfrm>
        </p:grpSpPr>
        <p:pic>
          <p:nvPicPr>
            <p:cNvPr id="22" name="صورة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394DA07-BE4F-CF94-2076-51FEEEF29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78559" y="4692835"/>
              <a:ext cx="834877" cy="4105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نص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7B61F1-2032-2631-EEFF-0B1EA1C5664A}"/>
                </a:ext>
              </a:extLst>
            </p:cNvPr>
            <p:cNvSpPr txBox="1"/>
            <p:nvPr/>
          </p:nvSpPr>
          <p:spPr>
            <a:xfrm>
              <a:off x="5842848" y="4753423"/>
              <a:ext cx="506307" cy="281650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1600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Aseer" pitchFamily="2" charset="-78"/>
                </a:rPr>
                <a:t>التالي</a:t>
              </a:r>
            </a:p>
          </p:txBody>
        </p:sp>
      </p:grpSp>
      <p:pic>
        <p:nvPicPr>
          <p:cNvPr id="53" name="صورة 1" descr="صورة تحتوي على قصاصة فنية, توضيح, الرسوم المتحركة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20AACB3-2921-13D8-0A93-0DA0679689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" y="4370328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صورة 2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5B44730-6429-40D0-963F-E39A65C757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8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صورة 3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2D4BD69-CDBC-BA27-E4BA-683AC8FDAB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5" y="4443157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صورة 4" descr="صورة تحتوي على قصاصة فنية, رسوم متحركة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9CD3897-7416-9065-A207-771DF7BBEE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7622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ت خطأ حاول مرة أخرى">
            <a:hlinkClick r:id="" action="ppaction://media"/>
            <a:extLst>
              <a:ext uri="{FF2B5EF4-FFF2-40B4-BE49-F238E27FC236}">
                <a16:creationId xmlns:a16="http://schemas.microsoft.com/office/drawing/2014/main" id="{FE446CA2-E5E0-5B1B-0DA5-6ED39252D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570554"/>
            <a:ext cx="487363" cy="487363"/>
          </a:xfrm>
          <a:prstGeom prst="rect">
            <a:avLst/>
          </a:prstGeom>
        </p:spPr>
      </p:pic>
      <p:pic>
        <p:nvPicPr>
          <p:cNvPr id="29" name="صوت أحسنت إجابة صحيحة">
            <a:hlinkClick r:id="" action="ppaction://media"/>
            <a:extLst>
              <a:ext uri="{FF2B5EF4-FFF2-40B4-BE49-F238E27FC236}">
                <a16:creationId xmlns:a16="http://schemas.microsoft.com/office/drawing/2014/main" id="{A5FE77A6-814C-4486-C311-7BD5C7A5F3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0"/>
            <a:ext cx="487363" cy="487363"/>
          </a:xfrm>
          <a:prstGeom prst="rect">
            <a:avLst/>
          </a:prstGeom>
        </p:spPr>
      </p:pic>
      <p:pic>
        <p:nvPicPr>
          <p:cNvPr id="60" name="صوت أطفال">
            <a:hlinkClick r:id="" action="ppaction://media"/>
            <a:extLst>
              <a:ext uri="{FF2B5EF4-FFF2-40B4-BE49-F238E27FC236}">
                <a16:creationId xmlns:a16="http://schemas.microsoft.com/office/drawing/2014/main" id="{077B9D22-7CA6-1AA3-259B-D808BFD8D0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3" y="1168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ixkit-confirmation-tone-28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043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16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80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-0.0122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-0.0127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22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6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BC42-2737-397F-3581-D8B3B845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 تحتوي على كعكة عيد الميلاد, كعك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7804CB4E-EEF4-CFE8-4E00-4D3264C623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18" y="397387"/>
            <a:ext cx="5892802" cy="6063226"/>
          </a:xfrm>
          <a:prstGeom prst="rect">
            <a:avLst/>
          </a:prstGeom>
        </p:spPr>
      </p:pic>
      <p:sp>
        <p:nvSpPr>
          <p:cNvPr id="6" name="السؤال">
            <a:extLst>
              <a:ext uri="{FF2B5EF4-FFF2-40B4-BE49-F238E27FC236}">
                <a16:creationId xmlns:a16="http://schemas.microsoft.com/office/drawing/2014/main" id="{94D040C8-4EC3-3D45-E508-713550148C2C}"/>
              </a:ext>
            </a:extLst>
          </p:cNvPr>
          <p:cNvSpPr txBox="1"/>
          <p:nvPr/>
        </p:nvSpPr>
        <p:spPr>
          <a:xfrm>
            <a:off x="2556260" y="983965"/>
            <a:ext cx="2032929" cy="369332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ما اسم هذا الشيء؟</a:t>
            </a:r>
          </a:p>
        </p:txBody>
      </p:sp>
      <p:pic>
        <p:nvPicPr>
          <p:cNvPr id="12" name="الصورة" descr="صورة تحتوي على ساعة حائط, بوصلة, أداة قياس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2CC551E-9911-02AC-5B02-8F3214700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008" y="2746360"/>
            <a:ext cx="1361422" cy="1365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جواب صحيح">
            <a:extLst>
              <a:ext uri="{FF2B5EF4-FFF2-40B4-BE49-F238E27FC236}">
                <a16:creationId xmlns:a16="http://schemas.microsoft.com/office/drawing/2014/main" id="{D9D55089-0BB4-A293-8161-8452898ED98B}"/>
              </a:ext>
            </a:extLst>
          </p:cNvPr>
          <p:cNvSpPr txBox="1"/>
          <p:nvPr/>
        </p:nvSpPr>
        <p:spPr>
          <a:xfrm>
            <a:off x="4304610" y="4627447"/>
            <a:ext cx="1016625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بوصلة</a:t>
            </a:r>
          </a:p>
        </p:txBody>
      </p:sp>
      <p:sp>
        <p:nvSpPr>
          <p:cNvPr id="14" name="جواب خطأ 1">
            <a:extLst>
              <a:ext uri="{FF2B5EF4-FFF2-40B4-BE49-F238E27FC236}">
                <a16:creationId xmlns:a16="http://schemas.microsoft.com/office/drawing/2014/main" id="{68B39A2C-83E9-159A-52EA-55650C6E10E0}"/>
              </a:ext>
            </a:extLst>
          </p:cNvPr>
          <p:cNvSpPr txBox="1"/>
          <p:nvPr/>
        </p:nvSpPr>
        <p:spPr>
          <a:xfrm>
            <a:off x="3132535" y="4627447"/>
            <a:ext cx="880369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ساعة</a:t>
            </a:r>
          </a:p>
        </p:txBody>
      </p:sp>
      <p:sp>
        <p:nvSpPr>
          <p:cNvPr id="15" name="جواب خطأ 2">
            <a:extLst>
              <a:ext uri="{FF2B5EF4-FFF2-40B4-BE49-F238E27FC236}">
                <a16:creationId xmlns:a16="http://schemas.microsoft.com/office/drawing/2014/main" id="{2754F2C0-D0FB-1FCC-EDDC-A1A3718BA289}"/>
              </a:ext>
            </a:extLst>
          </p:cNvPr>
          <p:cNvSpPr txBox="1"/>
          <p:nvPr/>
        </p:nvSpPr>
        <p:spPr>
          <a:xfrm>
            <a:off x="1954849" y="4627447"/>
            <a:ext cx="917239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كاميرا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500C149E-FCDB-E6CE-678A-39EE79E3EC3A}"/>
              </a:ext>
            </a:extLst>
          </p:cNvPr>
          <p:cNvSpPr txBox="1"/>
          <p:nvPr/>
        </p:nvSpPr>
        <p:spPr>
          <a:xfrm>
            <a:off x="6849641" y="1997839"/>
            <a:ext cx="4716042" cy="2862322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6000" dirty="0">
                <a:cs typeface="AF_Aseer" pitchFamily="2" charset="-78"/>
              </a:rPr>
              <a:t>تعليم أسماء الأشياء للأطفال بشكل تفاعلي</a:t>
            </a:r>
          </a:p>
        </p:txBody>
      </p:sp>
      <p:pic>
        <p:nvPicPr>
          <p:cNvPr id="7" name="رسم 6" descr="السهم: منحنى طفيف مع تعبئة خالصة">
            <a:extLst>
              <a:ext uri="{FF2B5EF4-FFF2-40B4-BE49-F238E27FC236}">
                <a16:creationId xmlns:a16="http://schemas.microsoft.com/office/drawing/2014/main" id="{EC0E1A2B-ABF2-3B0F-1371-986F72C25D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874488">
            <a:off x="1629738" y="2423805"/>
            <a:ext cx="1264020" cy="12640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FB58A50E-2609-1068-5792-DCB92E10F176}"/>
              </a:ext>
            </a:extLst>
          </p:cNvPr>
          <p:cNvSpPr txBox="1"/>
          <p:nvPr/>
        </p:nvSpPr>
        <p:spPr>
          <a:xfrm>
            <a:off x="6824170" y="2044139"/>
            <a:ext cx="4716042" cy="2862322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 rtl="0"/>
            <a:r>
              <a:rPr lang="ar-JO" sz="6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cs typeface="AF_Aseer" pitchFamily="2" charset="-78"/>
              </a:rPr>
              <a:t>تعليم أسماء الأشياء للأطفال بشكل تفاعلي</a:t>
            </a:r>
          </a:p>
        </p:txBody>
      </p:sp>
    </p:spTree>
    <p:extLst>
      <p:ext uri="{BB962C8B-B14F-4D97-AF65-F5344CB8AC3E}">
        <p14:creationId xmlns:p14="http://schemas.microsoft.com/office/powerpoint/2010/main" val="75232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confirmation-tone-28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L -0.10169 -0.0435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BC42-2737-397F-3581-D8B3B845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4D040C8-4EC3-3D45-E508-713550148C2C}"/>
              </a:ext>
            </a:extLst>
          </p:cNvPr>
          <p:cNvSpPr txBox="1"/>
          <p:nvPr/>
        </p:nvSpPr>
        <p:spPr>
          <a:xfrm>
            <a:off x="5079541" y="983965"/>
            <a:ext cx="2032929" cy="369332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ما اسم هذا الشيء؟</a:t>
            </a:r>
          </a:p>
        </p:txBody>
      </p:sp>
      <p:pic>
        <p:nvPicPr>
          <p:cNvPr id="12" name="الصورة">
            <a:extLst>
              <a:ext uri="{FF2B5EF4-FFF2-40B4-BE49-F238E27FC236}">
                <a16:creationId xmlns:a16="http://schemas.microsoft.com/office/drawing/2014/main" id="{92CC551E-9911-02AC-5B02-8F32147007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5289" y="2772421"/>
            <a:ext cx="1361422" cy="9834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جواب صحيح">
            <a:extLst>
              <a:ext uri="{FF2B5EF4-FFF2-40B4-BE49-F238E27FC236}">
                <a16:creationId xmlns:a16="http://schemas.microsoft.com/office/drawing/2014/main" id="{D9D55089-0BB4-A293-8161-8452898ED98B}"/>
              </a:ext>
            </a:extLst>
          </p:cNvPr>
          <p:cNvSpPr txBox="1"/>
          <p:nvPr/>
        </p:nvSpPr>
        <p:spPr>
          <a:xfrm>
            <a:off x="4526218" y="4360127"/>
            <a:ext cx="821059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إبريق</a:t>
            </a:r>
          </a:p>
        </p:txBody>
      </p:sp>
      <p:sp>
        <p:nvSpPr>
          <p:cNvPr id="14" name="جواب خطأ 1">
            <a:extLst>
              <a:ext uri="{FF2B5EF4-FFF2-40B4-BE49-F238E27FC236}">
                <a16:creationId xmlns:a16="http://schemas.microsoft.com/office/drawing/2014/main" id="{68B39A2C-83E9-159A-52EA-55650C6E10E0}"/>
              </a:ext>
            </a:extLst>
          </p:cNvPr>
          <p:cNvSpPr txBox="1"/>
          <p:nvPr/>
        </p:nvSpPr>
        <p:spPr>
          <a:xfrm>
            <a:off x="6969903" y="4360127"/>
            <a:ext cx="736100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كأس</a:t>
            </a:r>
          </a:p>
        </p:txBody>
      </p:sp>
      <p:sp>
        <p:nvSpPr>
          <p:cNvPr id="15" name="جواب خطأ 2">
            <a:extLst>
              <a:ext uri="{FF2B5EF4-FFF2-40B4-BE49-F238E27FC236}">
                <a16:creationId xmlns:a16="http://schemas.microsoft.com/office/drawing/2014/main" id="{2754F2C0-D0FB-1FCC-EDDC-A1A3718BA289}"/>
              </a:ext>
            </a:extLst>
          </p:cNvPr>
          <p:cNvSpPr txBox="1"/>
          <p:nvPr/>
        </p:nvSpPr>
        <p:spPr>
          <a:xfrm>
            <a:off x="5700699" y="4360127"/>
            <a:ext cx="790602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صحن</a:t>
            </a:r>
          </a:p>
        </p:txBody>
      </p:sp>
      <p:pic>
        <p:nvPicPr>
          <p:cNvPr id="17" name="علامة صحيح">
            <a:extLst>
              <a:ext uri="{FF2B5EF4-FFF2-40B4-BE49-F238E27FC236}">
                <a16:creationId xmlns:a16="http://schemas.microsoft.com/office/drawing/2014/main" id="{B04446DB-4477-8707-0C77-61E459DCD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83" y="4599924"/>
            <a:ext cx="346833" cy="368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760E560-E8CC-A61C-03F0-F4E1EED94D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88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305C84A-DBB6-EB1D-A13A-5AD58CE7D9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52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زر التالي">
            <a:extLst>
              <a:ext uri="{FF2B5EF4-FFF2-40B4-BE49-F238E27FC236}">
                <a16:creationId xmlns:a16="http://schemas.microsoft.com/office/drawing/2014/main" id="{8D5D9109-0A1C-F8D5-7432-75A7C240227D}"/>
              </a:ext>
            </a:extLst>
          </p:cNvPr>
          <p:cNvGrpSpPr/>
          <p:nvPr/>
        </p:nvGrpSpPr>
        <p:grpSpPr>
          <a:xfrm>
            <a:off x="5549896" y="5285448"/>
            <a:ext cx="1092202" cy="493493"/>
            <a:chOff x="5678559" y="4692835"/>
            <a:chExt cx="834877" cy="410547"/>
          </a:xfrm>
        </p:grpSpPr>
        <p:pic>
          <p:nvPicPr>
            <p:cNvPr id="22" name="صورة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394DA07-BE4F-CF94-2076-51FEEEF29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78559" y="4692835"/>
              <a:ext cx="834877" cy="4105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نص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7B61F1-2032-2631-EEFF-0B1EA1C5664A}"/>
                </a:ext>
              </a:extLst>
            </p:cNvPr>
            <p:cNvSpPr txBox="1"/>
            <p:nvPr/>
          </p:nvSpPr>
          <p:spPr>
            <a:xfrm>
              <a:off x="5842848" y="4753423"/>
              <a:ext cx="506307" cy="281650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1600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Aseer" pitchFamily="2" charset="-78"/>
                </a:rPr>
                <a:t>التالي</a:t>
              </a:r>
            </a:p>
          </p:txBody>
        </p:sp>
      </p:grpSp>
      <p:pic>
        <p:nvPicPr>
          <p:cNvPr id="53" name="صورة 1" descr="صورة تحتوي على قصاصة فنية, توضيح, الرسوم المتحركة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20AACB3-2921-13D8-0A93-0DA0679689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" y="4370328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صورة 2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5B44730-6429-40D0-963F-E39A65C757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8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صورة 3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2D4BD69-CDBC-BA27-E4BA-683AC8FDAB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5" y="4443157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صورة 4" descr="صورة تحتوي على قصاصة فنية, رسوم متحركة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9CD3897-7416-9065-A207-771DF7BBEE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7622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ت خطأ حاول مرة أخرى">
            <a:hlinkClick r:id="" action="ppaction://media"/>
            <a:extLst>
              <a:ext uri="{FF2B5EF4-FFF2-40B4-BE49-F238E27FC236}">
                <a16:creationId xmlns:a16="http://schemas.microsoft.com/office/drawing/2014/main" id="{FE446CA2-E5E0-5B1B-0DA5-6ED39252D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570554"/>
            <a:ext cx="487363" cy="487363"/>
          </a:xfrm>
          <a:prstGeom prst="rect">
            <a:avLst/>
          </a:prstGeom>
        </p:spPr>
      </p:pic>
      <p:pic>
        <p:nvPicPr>
          <p:cNvPr id="29" name="صوت أحسنت إجابة صحيحة">
            <a:hlinkClick r:id="" action="ppaction://media"/>
            <a:extLst>
              <a:ext uri="{FF2B5EF4-FFF2-40B4-BE49-F238E27FC236}">
                <a16:creationId xmlns:a16="http://schemas.microsoft.com/office/drawing/2014/main" id="{A5FE77A6-814C-4486-C311-7BD5C7A5F3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0"/>
            <a:ext cx="487363" cy="487363"/>
          </a:xfrm>
          <a:prstGeom prst="rect">
            <a:avLst/>
          </a:prstGeom>
        </p:spPr>
      </p:pic>
      <p:pic>
        <p:nvPicPr>
          <p:cNvPr id="60" name="صوت أطفال">
            <a:hlinkClick r:id="" action="ppaction://media"/>
            <a:extLst>
              <a:ext uri="{FF2B5EF4-FFF2-40B4-BE49-F238E27FC236}">
                <a16:creationId xmlns:a16="http://schemas.microsoft.com/office/drawing/2014/main" id="{077B9D22-7CA6-1AA3-259B-D808BFD8D0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3" y="1168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5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ixkit-confirmation-tone-28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09505 -0.043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-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16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80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-0.0122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-0.0127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22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6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BC42-2737-397F-3581-D8B3B845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4D040C8-4EC3-3D45-E508-713550148C2C}"/>
              </a:ext>
            </a:extLst>
          </p:cNvPr>
          <p:cNvSpPr txBox="1"/>
          <p:nvPr/>
        </p:nvSpPr>
        <p:spPr>
          <a:xfrm>
            <a:off x="5079541" y="983965"/>
            <a:ext cx="2032929" cy="369332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ما اسم هذا الشيء؟</a:t>
            </a:r>
          </a:p>
        </p:txBody>
      </p:sp>
      <p:pic>
        <p:nvPicPr>
          <p:cNvPr id="12" name="الصورة">
            <a:extLst>
              <a:ext uri="{FF2B5EF4-FFF2-40B4-BE49-F238E27FC236}">
                <a16:creationId xmlns:a16="http://schemas.microsoft.com/office/drawing/2014/main" id="{92CC551E-9911-02AC-5B02-8F32147007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3138" y="2741222"/>
            <a:ext cx="1005724" cy="10458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جواب صحيح">
            <a:extLst>
              <a:ext uri="{FF2B5EF4-FFF2-40B4-BE49-F238E27FC236}">
                <a16:creationId xmlns:a16="http://schemas.microsoft.com/office/drawing/2014/main" id="{D9D55089-0BB4-A293-8161-8452898ED98B}"/>
              </a:ext>
            </a:extLst>
          </p:cNvPr>
          <p:cNvSpPr txBox="1"/>
          <p:nvPr/>
        </p:nvSpPr>
        <p:spPr>
          <a:xfrm>
            <a:off x="5730357" y="4360127"/>
            <a:ext cx="731289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مكبر</a:t>
            </a:r>
          </a:p>
        </p:txBody>
      </p:sp>
      <p:sp>
        <p:nvSpPr>
          <p:cNvPr id="14" name="جواب خطأ 1">
            <a:extLst>
              <a:ext uri="{FF2B5EF4-FFF2-40B4-BE49-F238E27FC236}">
                <a16:creationId xmlns:a16="http://schemas.microsoft.com/office/drawing/2014/main" id="{68B39A2C-83E9-159A-52EA-55650C6E10E0}"/>
              </a:ext>
            </a:extLst>
          </p:cNvPr>
          <p:cNvSpPr txBox="1"/>
          <p:nvPr/>
        </p:nvSpPr>
        <p:spPr>
          <a:xfrm>
            <a:off x="7027612" y="4360127"/>
            <a:ext cx="620683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قلم</a:t>
            </a:r>
          </a:p>
        </p:txBody>
      </p:sp>
      <p:sp>
        <p:nvSpPr>
          <p:cNvPr id="15" name="جواب خطأ 2">
            <a:extLst>
              <a:ext uri="{FF2B5EF4-FFF2-40B4-BE49-F238E27FC236}">
                <a16:creationId xmlns:a16="http://schemas.microsoft.com/office/drawing/2014/main" id="{2754F2C0-D0FB-1FCC-EDDC-A1A3718BA289}"/>
              </a:ext>
            </a:extLst>
          </p:cNvPr>
          <p:cNvSpPr txBox="1"/>
          <p:nvPr/>
        </p:nvSpPr>
        <p:spPr>
          <a:xfrm>
            <a:off x="4575113" y="4360127"/>
            <a:ext cx="723276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مرآة</a:t>
            </a:r>
          </a:p>
        </p:txBody>
      </p:sp>
      <p:pic>
        <p:nvPicPr>
          <p:cNvPr id="17" name="علامة صحيح">
            <a:extLst>
              <a:ext uri="{FF2B5EF4-FFF2-40B4-BE49-F238E27FC236}">
                <a16:creationId xmlns:a16="http://schemas.microsoft.com/office/drawing/2014/main" id="{B04446DB-4477-8707-0C77-61E459DCD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83" y="4599924"/>
            <a:ext cx="346833" cy="368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760E560-E8CC-A61C-03F0-F4E1EED94D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88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305C84A-DBB6-EB1D-A13A-5AD58CE7D9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84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زر التالي">
            <a:extLst>
              <a:ext uri="{FF2B5EF4-FFF2-40B4-BE49-F238E27FC236}">
                <a16:creationId xmlns:a16="http://schemas.microsoft.com/office/drawing/2014/main" id="{8D5D9109-0A1C-F8D5-7432-75A7C240227D}"/>
              </a:ext>
            </a:extLst>
          </p:cNvPr>
          <p:cNvGrpSpPr/>
          <p:nvPr/>
        </p:nvGrpSpPr>
        <p:grpSpPr>
          <a:xfrm>
            <a:off x="5549896" y="5285448"/>
            <a:ext cx="1092202" cy="493493"/>
            <a:chOff x="5678559" y="4692835"/>
            <a:chExt cx="834877" cy="410547"/>
          </a:xfrm>
        </p:grpSpPr>
        <p:pic>
          <p:nvPicPr>
            <p:cNvPr id="22" name="صورة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394DA07-BE4F-CF94-2076-51FEEEF29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78559" y="4692835"/>
              <a:ext cx="834877" cy="4105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نص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7B61F1-2032-2631-EEFF-0B1EA1C5664A}"/>
                </a:ext>
              </a:extLst>
            </p:cNvPr>
            <p:cNvSpPr txBox="1"/>
            <p:nvPr/>
          </p:nvSpPr>
          <p:spPr>
            <a:xfrm>
              <a:off x="5842848" y="4753423"/>
              <a:ext cx="506307" cy="281650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1600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Aseer" pitchFamily="2" charset="-78"/>
                </a:rPr>
                <a:t>التالي</a:t>
              </a:r>
            </a:p>
          </p:txBody>
        </p:sp>
      </p:grpSp>
      <p:pic>
        <p:nvPicPr>
          <p:cNvPr id="53" name="صورة 1" descr="صورة تحتوي على قصاصة فنية, توضيح, الرسوم المتحركة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20AACB3-2921-13D8-0A93-0DA0679689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" y="4370328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صورة 2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5B44730-6429-40D0-963F-E39A65C757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8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صورة 3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2D4BD69-CDBC-BA27-E4BA-683AC8FDAB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5" y="4443157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صورة 4" descr="صورة تحتوي على قصاصة فنية, رسوم متحركة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9CD3897-7416-9065-A207-771DF7BBEE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7622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ت خطأ حاول مرة أخرى">
            <a:hlinkClick r:id="" action="ppaction://media"/>
            <a:extLst>
              <a:ext uri="{FF2B5EF4-FFF2-40B4-BE49-F238E27FC236}">
                <a16:creationId xmlns:a16="http://schemas.microsoft.com/office/drawing/2014/main" id="{FE446CA2-E5E0-5B1B-0DA5-6ED39252D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570554"/>
            <a:ext cx="487363" cy="487363"/>
          </a:xfrm>
          <a:prstGeom prst="rect">
            <a:avLst/>
          </a:prstGeom>
        </p:spPr>
      </p:pic>
      <p:pic>
        <p:nvPicPr>
          <p:cNvPr id="29" name="صوت أحسنت إجابة صحيحة">
            <a:hlinkClick r:id="" action="ppaction://media"/>
            <a:extLst>
              <a:ext uri="{FF2B5EF4-FFF2-40B4-BE49-F238E27FC236}">
                <a16:creationId xmlns:a16="http://schemas.microsoft.com/office/drawing/2014/main" id="{A5FE77A6-814C-4486-C311-7BD5C7A5F3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0"/>
            <a:ext cx="487363" cy="487363"/>
          </a:xfrm>
          <a:prstGeom prst="rect">
            <a:avLst/>
          </a:prstGeom>
        </p:spPr>
      </p:pic>
      <p:pic>
        <p:nvPicPr>
          <p:cNvPr id="60" name="صوت أطفال">
            <a:hlinkClick r:id="" action="ppaction://media"/>
            <a:extLst>
              <a:ext uri="{FF2B5EF4-FFF2-40B4-BE49-F238E27FC236}">
                <a16:creationId xmlns:a16="http://schemas.microsoft.com/office/drawing/2014/main" id="{077B9D22-7CA6-1AA3-259B-D808BFD8D0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3" y="1168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ixkit-confirmation-tone-28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-0.043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16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80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-0.0122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-0.0127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22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6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BC42-2737-397F-3581-D8B3B845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4D040C8-4EC3-3D45-E508-713550148C2C}"/>
              </a:ext>
            </a:extLst>
          </p:cNvPr>
          <p:cNvSpPr txBox="1"/>
          <p:nvPr/>
        </p:nvSpPr>
        <p:spPr>
          <a:xfrm>
            <a:off x="5079541" y="983965"/>
            <a:ext cx="2032929" cy="369332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ما اسم هذا الشيء؟</a:t>
            </a:r>
          </a:p>
        </p:txBody>
      </p:sp>
      <p:pic>
        <p:nvPicPr>
          <p:cNvPr id="12" name="الصورة" descr="صورة تحتوي على ساعة حائط, بوصلة, أداة قياس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92CC551E-9911-02AC-5B02-8F32147007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89" y="2479040"/>
            <a:ext cx="1361422" cy="1365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جواب صحيح">
            <a:extLst>
              <a:ext uri="{FF2B5EF4-FFF2-40B4-BE49-F238E27FC236}">
                <a16:creationId xmlns:a16="http://schemas.microsoft.com/office/drawing/2014/main" id="{D9D55089-0BB4-A293-8161-8452898ED98B}"/>
              </a:ext>
            </a:extLst>
          </p:cNvPr>
          <p:cNvSpPr txBox="1"/>
          <p:nvPr/>
        </p:nvSpPr>
        <p:spPr>
          <a:xfrm>
            <a:off x="6827891" y="4360127"/>
            <a:ext cx="1016625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بوصلة</a:t>
            </a:r>
          </a:p>
        </p:txBody>
      </p:sp>
      <p:sp>
        <p:nvSpPr>
          <p:cNvPr id="14" name="جواب خطأ 1">
            <a:extLst>
              <a:ext uri="{FF2B5EF4-FFF2-40B4-BE49-F238E27FC236}">
                <a16:creationId xmlns:a16="http://schemas.microsoft.com/office/drawing/2014/main" id="{68B39A2C-83E9-159A-52EA-55650C6E10E0}"/>
              </a:ext>
            </a:extLst>
          </p:cNvPr>
          <p:cNvSpPr txBox="1"/>
          <p:nvPr/>
        </p:nvSpPr>
        <p:spPr>
          <a:xfrm>
            <a:off x="5655816" y="4360127"/>
            <a:ext cx="880369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ساعة</a:t>
            </a:r>
          </a:p>
        </p:txBody>
      </p:sp>
      <p:sp>
        <p:nvSpPr>
          <p:cNvPr id="15" name="جواب خطأ 2">
            <a:extLst>
              <a:ext uri="{FF2B5EF4-FFF2-40B4-BE49-F238E27FC236}">
                <a16:creationId xmlns:a16="http://schemas.microsoft.com/office/drawing/2014/main" id="{2754F2C0-D0FB-1FCC-EDDC-A1A3718BA289}"/>
              </a:ext>
            </a:extLst>
          </p:cNvPr>
          <p:cNvSpPr txBox="1"/>
          <p:nvPr/>
        </p:nvSpPr>
        <p:spPr>
          <a:xfrm>
            <a:off x="4478130" y="4360127"/>
            <a:ext cx="917239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كاميرا</a:t>
            </a:r>
          </a:p>
        </p:txBody>
      </p:sp>
      <p:pic>
        <p:nvPicPr>
          <p:cNvPr id="17" name="علامة صحيح">
            <a:extLst>
              <a:ext uri="{FF2B5EF4-FFF2-40B4-BE49-F238E27FC236}">
                <a16:creationId xmlns:a16="http://schemas.microsoft.com/office/drawing/2014/main" id="{B04446DB-4477-8707-0C77-61E459DCD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83" y="4599924"/>
            <a:ext cx="346833" cy="368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760E560-E8CC-A61C-03F0-F4E1EED94D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87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305C84A-DBB6-EB1D-A13A-5AD58CE7D9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84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زر التالي">
            <a:extLst>
              <a:ext uri="{FF2B5EF4-FFF2-40B4-BE49-F238E27FC236}">
                <a16:creationId xmlns:a16="http://schemas.microsoft.com/office/drawing/2014/main" id="{8D5D9109-0A1C-F8D5-7432-75A7C240227D}"/>
              </a:ext>
            </a:extLst>
          </p:cNvPr>
          <p:cNvGrpSpPr/>
          <p:nvPr/>
        </p:nvGrpSpPr>
        <p:grpSpPr>
          <a:xfrm>
            <a:off x="5549896" y="5285448"/>
            <a:ext cx="1092202" cy="493493"/>
            <a:chOff x="5678559" y="4692835"/>
            <a:chExt cx="834877" cy="410547"/>
          </a:xfrm>
        </p:grpSpPr>
        <p:pic>
          <p:nvPicPr>
            <p:cNvPr id="22" name="صورة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394DA07-BE4F-CF94-2076-51FEEEF29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78559" y="4692835"/>
              <a:ext cx="834877" cy="4105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نص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7B61F1-2032-2631-EEFF-0B1EA1C5664A}"/>
                </a:ext>
              </a:extLst>
            </p:cNvPr>
            <p:cNvSpPr txBox="1"/>
            <p:nvPr/>
          </p:nvSpPr>
          <p:spPr>
            <a:xfrm>
              <a:off x="5842848" y="4753423"/>
              <a:ext cx="506307" cy="281650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1600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Aseer" pitchFamily="2" charset="-78"/>
                </a:rPr>
                <a:t>التالي</a:t>
              </a:r>
            </a:p>
          </p:txBody>
        </p:sp>
      </p:grpSp>
      <p:pic>
        <p:nvPicPr>
          <p:cNvPr id="53" name="صورة 1" descr="صورة تحتوي على قصاصة فنية, توضيح, الرسوم المتحركة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20AACB3-2921-13D8-0A93-0DA0679689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" y="4370328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صورة 2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5B44730-6429-40D0-963F-E39A65C757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8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صورة 3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2D4BD69-CDBC-BA27-E4BA-683AC8FDAB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5" y="4443157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صورة 4" descr="صورة تحتوي على قصاصة فنية, رسوم متحركة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9CD3897-7416-9065-A207-771DF7BBEE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7622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ت خطأ حاول مرة أخرى">
            <a:hlinkClick r:id="" action="ppaction://media"/>
            <a:extLst>
              <a:ext uri="{FF2B5EF4-FFF2-40B4-BE49-F238E27FC236}">
                <a16:creationId xmlns:a16="http://schemas.microsoft.com/office/drawing/2014/main" id="{FE446CA2-E5E0-5B1B-0DA5-6ED39252D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570554"/>
            <a:ext cx="487363" cy="487363"/>
          </a:xfrm>
          <a:prstGeom prst="rect">
            <a:avLst/>
          </a:prstGeom>
        </p:spPr>
      </p:pic>
      <p:pic>
        <p:nvPicPr>
          <p:cNvPr id="29" name="صوت أحسنت إجابة صحيحة">
            <a:hlinkClick r:id="" action="ppaction://media"/>
            <a:extLst>
              <a:ext uri="{FF2B5EF4-FFF2-40B4-BE49-F238E27FC236}">
                <a16:creationId xmlns:a16="http://schemas.microsoft.com/office/drawing/2014/main" id="{A5FE77A6-814C-4486-C311-7BD5C7A5F3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0"/>
            <a:ext cx="487363" cy="487363"/>
          </a:xfrm>
          <a:prstGeom prst="rect">
            <a:avLst/>
          </a:prstGeom>
        </p:spPr>
      </p:pic>
      <p:pic>
        <p:nvPicPr>
          <p:cNvPr id="60" name="صوت أطفال">
            <a:hlinkClick r:id="" action="ppaction://media"/>
            <a:extLst>
              <a:ext uri="{FF2B5EF4-FFF2-40B4-BE49-F238E27FC236}">
                <a16:creationId xmlns:a16="http://schemas.microsoft.com/office/drawing/2014/main" id="{077B9D22-7CA6-1AA3-259B-D808BFD8D0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3" y="1168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6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ixkit-confirmation-tone-28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10169 -0.043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16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80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-0.0122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-0.0127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22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6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BC42-2737-397F-3581-D8B3B845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4D040C8-4EC3-3D45-E508-713550148C2C}"/>
              </a:ext>
            </a:extLst>
          </p:cNvPr>
          <p:cNvSpPr txBox="1"/>
          <p:nvPr/>
        </p:nvSpPr>
        <p:spPr>
          <a:xfrm>
            <a:off x="5079541" y="983965"/>
            <a:ext cx="2032929" cy="369332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ما اسم هذا الشيء؟</a:t>
            </a:r>
          </a:p>
        </p:txBody>
      </p:sp>
      <p:pic>
        <p:nvPicPr>
          <p:cNvPr id="12" name="الصورة">
            <a:extLst>
              <a:ext uri="{FF2B5EF4-FFF2-40B4-BE49-F238E27FC236}">
                <a16:creationId xmlns:a16="http://schemas.microsoft.com/office/drawing/2014/main" id="{92CC551E-9911-02AC-5B02-8F32147007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5289" y="2480969"/>
            <a:ext cx="1361422" cy="13614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جواب صحيح">
            <a:extLst>
              <a:ext uri="{FF2B5EF4-FFF2-40B4-BE49-F238E27FC236}">
                <a16:creationId xmlns:a16="http://schemas.microsoft.com/office/drawing/2014/main" id="{D9D55089-0BB4-A293-8161-8452898ED98B}"/>
              </a:ext>
            </a:extLst>
          </p:cNvPr>
          <p:cNvSpPr txBox="1"/>
          <p:nvPr/>
        </p:nvSpPr>
        <p:spPr>
          <a:xfrm>
            <a:off x="6844724" y="4360127"/>
            <a:ext cx="982961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اسفنج</a:t>
            </a:r>
          </a:p>
        </p:txBody>
      </p:sp>
      <p:sp>
        <p:nvSpPr>
          <p:cNvPr id="14" name="جواب خطأ 1">
            <a:extLst>
              <a:ext uri="{FF2B5EF4-FFF2-40B4-BE49-F238E27FC236}">
                <a16:creationId xmlns:a16="http://schemas.microsoft.com/office/drawing/2014/main" id="{68B39A2C-83E9-159A-52EA-55650C6E10E0}"/>
              </a:ext>
            </a:extLst>
          </p:cNvPr>
          <p:cNvSpPr txBox="1"/>
          <p:nvPr/>
        </p:nvSpPr>
        <p:spPr>
          <a:xfrm>
            <a:off x="5584483" y="4360127"/>
            <a:ext cx="1023036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صابون</a:t>
            </a:r>
          </a:p>
        </p:txBody>
      </p:sp>
      <p:sp>
        <p:nvSpPr>
          <p:cNvPr id="15" name="جواب خطأ 2">
            <a:extLst>
              <a:ext uri="{FF2B5EF4-FFF2-40B4-BE49-F238E27FC236}">
                <a16:creationId xmlns:a16="http://schemas.microsoft.com/office/drawing/2014/main" id="{2754F2C0-D0FB-1FCC-EDDC-A1A3718BA289}"/>
              </a:ext>
            </a:extLst>
          </p:cNvPr>
          <p:cNvSpPr txBox="1"/>
          <p:nvPr/>
        </p:nvSpPr>
        <p:spPr>
          <a:xfrm>
            <a:off x="4628813" y="4360127"/>
            <a:ext cx="615874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جبن</a:t>
            </a:r>
          </a:p>
        </p:txBody>
      </p:sp>
      <p:pic>
        <p:nvPicPr>
          <p:cNvPr id="17" name="علامة صحيح">
            <a:extLst>
              <a:ext uri="{FF2B5EF4-FFF2-40B4-BE49-F238E27FC236}">
                <a16:creationId xmlns:a16="http://schemas.microsoft.com/office/drawing/2014/main" id="{B04446DB-4477-8707-0C77-61E459DCD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83" y="4599924"/>
            <a:ext cx="346833" cy="368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760E560-E8CC-A61C-03F0-F4E1EED94D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887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305C84A-DBB6-EB1D-A13A-5AD58CE7D9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984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زر التالي">
            <a:extLst>
              <a:ext uri="{FF2B5EF4-FFF2-40B4-BE49-F238E27FC236}">
                <a16:creationId xmlns:a16="http://schemas.microsoft.com/office/drawing/2014/main" id="{8D5D9109-0A1C-F8D5-7432-75A7C240227D}"/>
              </a:ext>
            </a:extLst>
          </p:cNvPr>
          <p:cNvGrpSpPr/>
          <p:nvPr/>
        </p:nvGrpSpPr>
        <p:grpSpPr>
          <a:xfrm>
            <a:off x="5549896" y="5285448"/>
            <a:ext cx="1092202" cy="493493"/>
            <a:chOff x="5678559" y="4692835"/>
            <a:chExt cx="834877" cy="410547"/>
          </a:xfrm>
        </p:grpSpPr>
        <p:pic>
          <p:nvPicPr>
            <p:cNvPr id="22" name="صورة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394DA07-BE4F-CF94-2076-51FEEEF29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78559" y="4692835"/>
              <a:ext cx="834877" cy="4105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نص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7B61F1-2032-2631-EEFF-0B1EA1C5664A}"/>
                </a:ext>
              </a:extLst>
            </p:cNvPr>
            <p:cNvSpPr txBox="1"/>
            <p:nvPr/>
          </p:nvSpPr>
          <p:spPr>
            <a:xfrm>
              <a:off x="5842848" y="4753423"/>
              <a:ext cx="506307" cy="281650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1600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Aseer" pitchFamily="2" charset="-78"/>
                </a:rPr>
                <a:t>التالي</a:t>
              </a:r>
            </a:p>
          </p:txBody>
        </p:sp>
      </p:grpSp>
      <p:pic>
        <p:nvPicPr>
          <p:cNvPr id="53" name="صورة 1" descr="صورة تحتوي على قصاصة فنية, توضيح, الرسوم المتحركة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20AACB3-2921-13D8-0A93-0DA0679689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" y="4370328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صورة 2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5B44730-6429-40D0-963F-E39A65C757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8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صورة 3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2D4BD69-CDBC-BA27-E4BA-683AC8FDAB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5" y="4443157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صورة 4" descr="صورة تحتوي على قصاصة فنية, رسوم متحركة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9CD3897-7416-9065-A207-771DF7BBEE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7622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ت خطأ حاول مرة أخرى">
            <a:hlinkClick r:id="" action="ppaction://media"/>
            <a:extLst>
              <a:ext uri="{FF2B5EF4-FFF2-40B4-BE49-F238E27FC236}">
                <a16:creationId xmlns:a16="http://schemas.microsoft.com/office/drawing/2014/main" id="{FE446CA2-E5E0-5B1B-0DA5-6ED39252D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570554"/>
            <a:ext cx="487363" cy="487363"/>
          </a:xfrm>
          <a:prstGeom prst="rect">
            <a:avLst/>
          </a:prstGeom>
        </p:spPr>
      </p:pic>
      <p:pic>
        <p:nvPicPr>
          <p:cNvPr id="29" name="صوت أحسنت إجابة صحيحة">
            <a:hlinkClick r:id="" action="ppaction://media"/>
            <a:extLst>
              <a:ext uri="{FF2B5EF4-FFF2-40B4-BE49-F238E27FC236}">
                <a16:creationId xmlns:a16="http://schemas.microsoft.com/office/drawing/2014/main" id="{A5FE77A6-814C-4486-C311-7BD5C7A5F3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0"/>
            <a:ext cx="487363" cy="487363"/>
          </a:xfrm>
          <a:prstGeom prst="rect">
            <a:avLst/>
          </a:prstGeom>
        </p:spPr>
      </p:pic>
      <p:pic>
        <p:nvPicPr>
          <p:cNvPr id="60" name="صوت أطفال">
            <a:hlinkClick r:id="" action="ppaction://media"/>
            <a:extLst>
              <a:ext uri="{FF2B5EF4-FFF2-40B4-BE49-F238E27FC236}">
                <a16:creationId xmlns:a16="http://schemas.microsoft.com/office/drawing/2014/main" id="{077B9D22-7CA6-1AA3-259B-D808BFD8D0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3" y="1168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0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ixkit-confirmation-tone-28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10169 -0.043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" y="-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16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80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-0.0122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-0.0127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22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6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BC42-2737-397F-3581-D8B3B845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4D040C8-4EC3-3D45-E508-713550148C2C}"/>
              </a:ext>
            </a:extLst>
          </p:cNvPr>
          <p:cNvSpPr txBox="1"/>
          <p:nvPr/>
        </p:nvSpPr>
        <p:spPr>
          <a:xfrm>
            <a:off x="5079541" y="983965"/>
            <a:ext cx="2032929" cy="369332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ما اسم هذا الشيء؟</a:t>
            </a:r>
          </a:p>
        </p:txBody>
      </p:sp>
      <p:pic>
        <p:nvPicPr>
          <p:cNvPr id="12" name="الصورة">
            <a:extLst>
              <a:ext uri="{FF2B5EF4-FFF2-40B4-BE49-F238E27FC236}">
                <a16:creationId xmlns:a16="http://schemas.microsoft.com/office/drawing/2014/main" id="{92CC551E-9911-02AC-5B02-8F32147007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5875" y="2704039"/>
            <a:ext cx="1120250" cy="1120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جواب صحيح">
            <a:extLst>
              <a:ext uri="{FF2B5EF4-FFF2-40B4-BE49-F238E27FC236}">
                <a16:creationId xmlns:a16="http://schemas.microsoft.com/office/drawing/2014/main" id="{D9D55089-0BB4-A293-8161-8452898ED98B}"/>
              </a:ext>
            </a:extLst>
          </p:cNvPr>
          <p:cNvSpPr txBox="1"/>
          <p:nvPr/>
        </p:nvSpPr>
        <p:spPr>
          <a:xfrm>
            <a:off x="4498167" y="4360127"/>
            <a:ext cx="877164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حقيبة</a:t>
            </a:r>
          </a:p>
        </p:txBody>
      </p:sp>
      <p:sp>
        <p:nvSpPr>
          <p:cNvPr id="14" name="جواب خطأ 1">
            <a:extLst>
              <a:ext uri="{FF2B5EF4-FFF2-40B4-BE49-F238E27FC236}">
                <a16:creationId xmlns:a16="http://schemas.microsoft.com/office/drawing/2014/main" id="{68B39A2C-83E9-159A-52EA-55650C6E10E0}"/>
              </a:ext>
            </a:extLst>
          </p:cNvPr>
          <p:cNvSpPr txBox="1"/>
          <p:nvPr/>
        </p:nvSpPr>
        <p:spPr>
          <a:xfrm>
            <a:off x="6838459" y="4360127"/>
            <a:ext cx="998991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وسادة</a:t>
            </a:r>
          </a:p>
        </p:txBody>
      </p:sp>
      <p:sp>
        <p:nvSpPr>
          <p:cNvPr id="15" name="جواب خطأ 2">
            <a:extLst>
              <a:ext uri="{FF2B5EF4-FFF2-40B4-BE49-F238E27FC236}">
                <a16:creationId xmlns:a16="http://schemas.microsoft.com/office/drawing/2014/main" id="{2754F2C0-D0FB-1FCC-EDDC-A1A3718BA289}"/>
              </a:ext>
            </a:extLst>
          </p:cNvPr>
          <p:cNvSpPr txBox="1"/>
          <p:nvPr/>
        </p:nvSpPr>
        <p:spPr>
          <a:xfrm>
            <a:off x="5721539" y="4360127"/>
            <a:ext cx="748923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كيس</a:t>
            </a:r>
          </a:p>
        </p:txBody>
      </p:sp>
      <p:pic>
        <p:nvPicPr>
          <p:cNvPr id="17" name="علامة صحيح">
            <a:extLst>
              <a:ext uri="{FF2B5EF4-FFF2-40B4-BE49-F238E27FC236}">
                <a16:creationId xmlns:a16="http://schemas.microsoft.com/office/drawing/2014/main" id="{B04446DB-4477-8707-0C77-61E459DCD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83" y="4599924"/>
            <a:ext cx="346833" cy="368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760E560-E8CC-A61C-03F0-F4E1EED94D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88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305C84A-DBB6-EB1D-A13A-5AD58CE7D9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52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زر التالي">
            <a:extLst>
              <a:ext uri="{FF2B5EF4-FFF2-40B4-BE49-F238E27FC236}">
                <a16:creationId xmlns:a16="http://schemas.microsoft.com/office/drawing/2014/main" id="{8D5D9109-0A1C-F8D5-7432-75A7C240227D}"/>
              </a:ext>
            </a:extLst>
          </p:cNvPr>
          <p:cNvGrpSpPr/>
          <p:nvPr/>
        </p:nvGrpSpPr>
        <p:grpSpPr>
          <a:xfrm>
            <a:off x="5549896" y="5285448"/>
            <a:ext cx="1092202" cy="493493"/>
            <a:chOff x="5678559" y="4692835"/>
            <a:chExt cx="834877" cy="410547"/>
          </a:xfrm>
        </p:grpSpPr>
        <p:pic>
          <p:nvPicPr>
            <p:cNvPr id="22" name="صورة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394DA07-BE4F-CF94-2076-51FEEEF29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78559" y="4692835"/>
              <a:ext cx="834877" cy="4105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نص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7B61F1-2032-2631-EEFF-0B1EA1C5664A}"/>
                </a:ext>
              </a:extLst>
            </p:cNvPr>
            <p:cNvSpPr txBox="1"/>
            <p:nvPr/>
          </p:nvSpPr>
          <p:spPr>
            <a:xfrm>
              <a:off x="5842848" y="4753423"/>
              <a:ext cx="506307" cy="281650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1600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Aseer" pitchFamily="2" charset="-78"/>
                </a:rPr>
                <a:t>التالي</a:t>
              </a:r>
            </a:p>
          </p:txBody>
        </p:sp>
      </p:grpSp>
      <p:pic>
        <p:nvPicPr>
          <p:cNvPr id="53" name="صورة 1" descr="صورة تحتوي على قصاصة فنية, توضيح, الرسوم المتحركة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20AACB3-2921-13D8-0A93-0DA0679689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" y="4370328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صورة 2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5B44730-6429-40D0-963F-E39A65C757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8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صورة 3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2D4BD69-CDBC-BA27-E4BA-683AC8FDAB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5" y="4443157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صورة 4" descr="صورة تحتوي على قصاصة فنية, رسوم متحركة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9CD3897-7416-9065-A207-771DF7BBEE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7622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ت خطأ حاول مرة أخرى">
            <a:hlinkClick r:id="" action="ppaction://media"/>
            <a:extLst>
              <a:ext uri="{FF2B5EF4-FFF2-40B4-BE49-F238E27FC236}">
                <a16:creationId xmlns:a16="http://schemas.microsoft.com/office/drawing/2014/main" id="{FE446CA2-E5E0-5B1B-0DA5-6ED39252D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570554"/>
            <a:ext cx="487363" cy="487363"/>
          </a:xfrm>
          <a:prstGeom prst="rect">
            <a:avLst/>
          </a:prstGeom>
        </p:spPr>
      </p:pic>
      <p:pic>
        <p:nvPicPr>
          <p:cNvPr id="29" name="صوت أحسنت إجابة صحيحة">
            <a:hlinkClick r:id="" action="ppaction://media"/>
            <a:extLst>
              <a:ext uri="{FF2B5EF4-FFF2-40B4-BE49-F238E27FC236}">
                <a16:creationId xmlns:a16="http://schemas.microsoft.com/office/drawing/2014/main" id="{A5FE77A6-814C-4486-C311-7BD5C7A5F3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0"/>
            <a:ext cx="487363" cy="487363"/>
          </a:xfrm>
          <a:prstGeom prst="rect">
            <a:avLst/>
          </a:prstGeom>
        </p:spPr>
      </p:pic>
      <p:pic>
        <p:nvPicPr>
          <p:cNvPr id="60" name="صوت أطفال">
            <a:hlinkClick r:id="" action="ppaction://media"/>
            <a:extLst>
              <a:ext uri="{FF2B5EF4-FFF2-40B4-BE49-F238E27FC236}">
                <a16:creationId xmlns:a16="http://schemas.microsoft.com/office/drawing/2014/main" id="{077B9D22-7CA6-1AA3-259B-D808BFD8D0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3" y="1168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0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ixkit-confirmation-tone-28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0.09505 -0.043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-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16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80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-0.0122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-0.0127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22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6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BC42-2737-397F-3581-D8B3B845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السؤال">
            <a:extLst>
              <a:ext uri="{FF2B5EF4-FFF2-40B4-BE49-F238E27FC236}">
                <a16:creationId xmlns:a16="http://schemas.microsoft.com/office/drawing/2014/main" id="{94D040C8-4EC3-3D45-E508-713550148C2C}"/>
              </a:ext>
            </a:extLst>
          </p:cNvPr>
          <p:cNvSpPr txBox="1"/>
          <p:nvPr/>
        </p:nvSpPr>
        <p:spPr>
          <a:xfrm>
            <a:off x="5079541" y="983965"/>
            <a:ext cx="2032929" cy="369332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ما اسم هذا الشيء؟</a:t>
            </a:r>
          </a:p>
        </p:txBody>
      </p:sp>
      <p:pic>
        <p:nvPicPr>
          <p:cNvPr id="12" name="الصورة">
            <a:extLst>
              <a:ext uri="{FF2B5EF4-FFF2-40B4-BE49-F238E27FC236}">
                <a16:creationId xmlns:a16="http://schemas.microsoft.com/office/drawing/2014/main" id="{92CC551E-9911-02AC-5B02-8F32147007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5875" y="2704039"/>
            <a:ext cx="1120250" cy="1120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جواب صحيح">
            <a:extLst>
              <a:ext uri="{FF2B5EF4-FFF2-40B4-BE49-F238E27FC236}">
                <a16:creationId xmlns:a16="http://schemas.microsoft.com/office/drawing/2014/main" id="{D9D55089-0BB4-A293-8161-8452898ED98B}"/>
              </a:ext>
            </a:extLst>
          </p:cNvPr>
          <p:cNvSpPr txBox="1"/>
          <p:nvPr/>
        </p:nvSpPr>
        <p:spPr>
          <a:xfrm>
            <a:off x="4549464" y="4360127"/>
            <a:ext cx="774572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قبعة</a:t>
            </a:r>
          </a:p>
        </p:txBody>
      </p:sp>
      <p:sp>
        <p:nvSpPr>
          <p:cNvPr id="14" name="جواب خطأ 1">
            <a:extLst>
              <a:ext uri="{FF2B5EF4-FFF2-40B4-BE49-F238E27FC236}">
                <a16:creationId xmlns:a16="http://schemas.microsoft.com/office/drawing/2014/main" id="{68B39A2C-83E9-159A-52EA-55650C6E10E0}"/>
              </a:ext>
            </a:extLst>
          </p:cNvPr>
          <p:cNvSpPr txBox="1"/>
          <p:nvPr/>
        </p:nvSpPr>
        <p:spPr>
          <a:xfrm>
            <a:off x="6900976" y="4360127"/>
            <a:ext cx="873958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مظلة</a:t>
            </a:r>
          </a:p>
        </p:txBody>
      </p:sp>
      <p:sp>
        <p:nvSpPr>
          <p:cNvPr id="15" name="جواب خطأ 2">
            <a:extLst>
              <a:ext uri="{FF2B5EF4-FFF2-40B4-BE49-F238E27FC236}">
                <a16:creationId xmlns:a16="http://schemas.microsoft.com/office/drawing/2014/main" id="{2754F2C0-D0FB-1FCC-EDDC-A1A3718BA289}"/>
              </a:ext>
            </a:extLst>
          </p:cNvPr>
          <p:cNvSpPr txBox="1"/>
          <p:nvPr/>
        </p:nvSpPr>
        <p:spPr>
          <a:xfrm>
            <a:off x="5551622" y="4360127"/>
            <a:ext cx="1088761" cy="461665"/>
          </a:xfrm>
          <a:prstGeom prst="rect">
            <a:avLst/>
          </a:prstGeom>
          <a:noFill/>
        </p:spPr>
        <p:txBody>
          <a:bodyPr wrap="none" rtlCol="1" anchor="ctr">
            <a:spAutoFit/>
          </a:bodyPr>
          <a:lstStyle/>
          <a:p>
            <a:pPr algn="ctr"/>
            <a:r>
              <a:rPr lang="ar-JO" sz="2400" dirty="0">
                <a:ln w="3175">
                  <a:solidFill>
                    <a:sysClr val="windowText" lastClr="000000"/>
                  </a:solidFill>
                </a:ln>
                <a:solidFill>
                  <a:srgbClr val="FDCE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Aseer" pitchFamily="2" charset="-78"/>
              </a:rPr>
              <a:t>صندوق</a:t>
            </a:r>
          </a:p>
        </p:txBody>
      </p:sp>
      <p:pic>
        <p:nvPicPr>
          <p:cNvPr id="17" name="علامة صحيح">
            <a:extLst>
              <a:ext uri="{FF2B5EF4-FFF2-40B4-BE49-F238E27FC236}">
                <a16:creationId xmlns:a16="http://schemas.microsoft.com/office/drawing/2014/main" id="{B04446DB-4477-8707-0C77-61E459DCDF4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583" y="4599924"/>
            <a:ext cx="346833" cy="36899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9" name="علامة خطأ 1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760E560-E8CC-A61C-03F0-F4E1EED94D8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88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" name="علامة خطأ 2" descr="صورة تحتوي على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1305C84A-DBB6-EB1D-A13A-5AD58CE7D9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52" y="4826722"/>
            <a:ext cx="345529" cy="3585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زر التالي">
            <a:extLst>
              <a:ext uri="{FF2B5EF4-FFF2-40B4-BE49-F238E27FC236}">
                <a16:creationId xmlns:a16="http://schemas.microsoft.com/office/drawing/2014/main" id="{8D5D9109-0A1C-F8D5-7432-75A7C240227D}"/>
              </a:ext>
            </a:extLst>
          </p:cNvPr>
          <p:cNvGrpSpPr/>
          <p:nvPr/>
        </p:nvGrpSpPr>
        <p:grpSpPr>
          <a:xfrm>
            <a:off x="5549896" y="5285448"/>
            <a:ext cx="1092202" cy="493493"/>
            <a:chOff x="5678559" y="4692835"/>
            <a:chExt cx="834877" cy="410547"/>
          </a:xfrm>
        </p:grpSpPr>
        <p:pic>
          <p:nvPicPr>
            <p:cNvPr id="22" name="صورة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5394DA07-BE4F-CF94-2076-51FEEEF29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678559" y="4692835"/>
              <a:ext cx="834877" cy="410547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نص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B47B61F1-2032-2631-EEFF-0B1EA1C5664A}"/>
                </a:ext>
              </a:extLst>
            </p:cNvPr>
            <p:cNvSpPr txBox="1"/>
            <p:nvPr/>
          </p:nvSpPr>
          <p:spPr>
            <a:xfrm>
              <a:off x="5842848" y="4753423"/>
              <a:ext cx="506307" cy="281650"/>
            </a:xfrm>
            <a:prstGeom prst="rect">
              <a:avLst/>
            </a:prstGeom>
            <a:noFill/>
          </p:spPr>
          <p:txBody>
            <a:bodyPr wrap="none" rtlCol="1" anchor="ctr">
              <a:spAutoFit/>
            </a:bodyPr>
            <a:lstStyle/>
            <a:p>
              <a:pPr algn="ctr"/>
              <a:r>
                <a:rPr lang="ar-JO" sz="1600" dirty="0">
                  <a:ln w="31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F_Aseer" pitchFamily="2" charset="-78"/>
                </a:rPr>
                <a:t>التالي</a:t>
              </a:r>
            </a:p>
          </p:txBody>
        </p:sp>
      </p:grpSp>
      <p:pic>
        <p:nvPicPr>
          <p:cNvPr id="53" name="صورة 1" descr="صورة تحتوي على قصاصة فنية, توضيح, الرسوم المتحركة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20AACB3-2921-13D8-0A93-0DA06796892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71" y="4370328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صورة 2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05B44730-6429-40D0-963F-E39A65C7579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458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صورة 3" descr="صورة تحتوي على قصاصة فنية, توضيح, رسوم متحركة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52D4BD69-CDBC-BA27-E4BA-683AC8FDAB8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35" y="4443157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صورة 4" descr="صورة تحتوي على قصاصة فنية, رسوم متحركة, توضيح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69CD3897-7416-9065-A207-771DF7BBEE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37622" y="4599923"/>
            <a:ext cx="1611430" cy="20700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صوت خطأ حاول مرة أخرى">
            <a:hlinkClick r:id="" action="ppaction://media"/>
            <a:extLst>
              <a:ext uri="{FF2B5EF4-FFF2-40B4-BE49-F238E27FC236}">
                <a16:creationId xmlns:a16="http://schemas.microsoft.com/office/drawing/2014/main" id="{FE446CA2-E5E0-5B1B-0DA5-6ED39252D0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570554"/>
            <a:ext cx="487363" cy="487363"/>
          </a:xfrm>
          <a:prstGeom prst="rect">
            <a:avLst/>
          </a:prstGeom>
        </p:spPr>
      </p:pic>
      <p:pic>
        <p:nvPicPr>
          <p:cNvPr id="29" name="صوت أحسنت إجابة صحيحة">
            <a:hlinkClick r:id="" action="ppaction://media"/>
            <a:extLst>
              <a:ext uri="{FF2B5EF4-FFF2-40B4-BE49-F238E27FC236}">
                <a16:creationId xmlns:a16="http://schemas.microsoft.com/office/drawing/2014/main" id="{A5FE77A6-814C-4486-C311-7BD5C7A5F3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2" y="0"/>
            <a:ext cx="487363" cy="487363"/>
          </a:xfrm>
          <a:prstGeom prst="rect">
            <a:avLst/>
          </a:prstGeom>
        </p:spPr>
      </p:pic>
      <p:pic>
        <p:nvPicPr>
          <p:cNvPr id="60" name="صوت أطفال">
            <a:hlinkClick r:id="" action="ppaction://media"/>
            <a:extLst>
              <a:ext uri="{FF2B5EF4-FFF2-40B4-BE49-F238E27FC236}">
                <a16:creationId xmlns:a16="http://schemas.microsoft.com/office/drawing/2014/main" id="{077B9D22-7CA6-1AA3-259B-D808BFD8D0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-660803" y="116863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8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ixkit-confirmation-tone-286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0.09505 -0.0435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-21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rrect Answer Bell Chime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616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16"/>
                            </p:stCondLst>
                            <p:childTnLst>
                              <p:par>
                                <p:cTn id="5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806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0.01273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4.375E-6 -0.0122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2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2.08333E-7 -0.01273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922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rong Answer Buzzer Versio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8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</p:childTnLst>
        </p:cTn>
      </p:par>
    </p:tnLst>
    <p:bldLst>
      <p:bldP spid="6" grpId="0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164</Words>
  <Application>Microsoft Office PowerPoint</Application>
  <PresentationFormat>شاشة عريضة</PresentationFormat>
  <Paragraphs>82</Paragraphs>
  <Slides>17</Slides>
  <Notes>0</Notes>
  <HiddenSlides>0</HiddenSlides>
  <MMClips>43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3" baseType="lpstr">
      <vt:lpstr>ADLaM Display</vt:lpstr>
      <vt:lpstr>AF_Aseer</vt:lpstr>
      <vt:lpstr>Aptos</vt:lpstr>
      <vt:lpstr>Aptos Display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لعبة أسماء الأشياء</dc:title>
  <dc:creator>البوربوينت الإسلامي</dc:creator>
  <cp:lastModifiedBy>البوربوينت الإسلامي</cp:lastModifiedBy>
  <cp:revision>17</cp:revision>
  <dcterms:created xsi:type="dcterms:W3CDTF">2025-12-25T03:40:38Z</dcterms:created>
  <dcterms:modified xsi:type="dcterms:W3CDTF">2025-12-25T13:55:05Z</dcterms:modified>
</cp:coreProperties>
</file>