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61" r:id="rId3"/>
    <p:sldId id="256" r:id="rId4"/>
    <p:sldId id="259" r:id="rId5"/>
    <p:sldId id="257" r:id="rId6"/>
    <p:sldId id="258" r:id="rId7"/>
    <p:sldId id="260" r:id="rId8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8167"/>
    <a:srgbClr val="D3C6BA"/>
    <a:srgbClr val="E8E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9FA671-A338-4F30-902E-98DF0C7B0255}" v="32" dt="2023-04-23T14:33:03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>
      <p:cViewPr varScale="1">
        <p:scale>
          <a:sx n="70" d="100"/>
          <a:sy n="70" d="100"/>
        </p:scale>
        <p:origin x="4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لبوربوينت الإسلامي" userId="8292d700421e9dbf" providerId="LiveId" clId="{3E9FA671-A338-4F30-902E-98DF0C7B0255}"/>
    <pc:docChg chg="undo custSel modSld sldOrd">
      <pc:chgData name="البوربوينت الإسلامي" userId="8292d700421e9dbf" providerId="LiveId" clId="{3E9FA671-A338-4F30-902E-98DF0C7B0255}" dt="2023-04-23T09:31:57.064" v="212"/>
      <pc:docMkLst>
        <pc:docMk/>
      </pc:docMkLst>
      <pc:sldChg chg="addSp modSp mod">
        <pc:chgData name="البوربوينت الإسلامي" userId="8292d700421e9dbf" providerId="LiveId" clId="{3E9FA671-A338-4F30-902E-98DF0C7B0255}" dt="2023-04-23T09:25:05.835" v="87" actId="113"/>
        <pc:sldMkLst>
          <pc:docMk/>
          <pc:sldMk cId="799375511" sldId="256"/>
        </pc:sldMkLst>
        <pc:spChg chg="add mod">
          <ac:chgData name="البوربوينت الإسلامي" userId="8292d700421e9dbf" providerId="LiveId" clId="{3E9FA671-A338-4F30-902E-98DF0C7B0255}" dt="2023-04-23T09:25:05.835" v="87" actId="113"/>
          <ac:spMkLst>
            <pc:docMk/>
            <pc:sldMk cId="799375511" sldId="256"/>
            <ac:spMk id="2" creationId="{D2F771DE-8622-3C78-F459-FA32F64600E1}"/>
          </ac:spMkLst>
        </pc:spChg>
      </pc:sldChg>
      <pc:sldChg chg="addSp modSp mod modAnim">
        <pc:chgData name="البوربوينت الإسلامي" userId="8292d700421e9dbf" providerId="LiveId" clId="{3E9FA671-A338-4F30-902E-98DF0C7B0255}" dt="2023-04-23T09:28:34.312" v="176"/>
        <pc:sldMkLst>
          <pc:docMk/>
          <pc:sldMk cId="169254692" sldId="257"/>
        </pc:sldMkLst>
        <pc:spChg chg="add mod">
          <ac:chgData name="البوربوينت الإسلامي" userId="8292d700421e9dbf" providerId="LiveId" clId="{3E9FA671-A338-4F30-902E-98DF0C7B0255}" dt="2023-04-23T09:25:08.541" v="88" actId="113"/>
          <ac:spMkLst>
            <pc:docMk/>
            <pc:sldMk cId="169254692" sldId="257"/>
            <ac:spMk id="2" creationId="{F4D1362F-E057-4F28-87BE-CDF7A248AB80}"/>
          </ac:spMkLst>
        </pc:spChg>
      </pc:sldChg>
      <pc:sldChg chg="addSp delSp modSp mod ord delAnim modAnim">
        <pc:chgData name="البوربوينت الإسلامي" userId="8292d700421e9dbf" providerId="LiveId" clId="{3E9FA671-A338-4F30-902E-98DF0C7B0255}" dt="2023-04-23T09:31:55.831" v="210"/>
        <pc:sldMkLst>
          <pc:docMk/>
          <pc:sldMk cId="309117235" sldId="258"/>
        </pc:sldMkLst>
        <pc:spChg chg="add mod">
          <ac:chgData name="البوربوينت الإسلامي" userId="8292d700421e9dbf" providerId="LiveId" clId="{3E9FA671-A338-4F30-902E-98DF0C7B0255}" dt="2023-04-23T09:30:48.010" v="196" actId="207"/>
          <ac:spMkLst>
            <pc:docMk/>
            <pc:sldMk cId="309117235" sldId="258"/>
            <ac:spMk id="2" creationId="{7B1B3A74-0D1F-37F4-ECB5-3A6C9C41EB5C}"/>
          </ac:spMkLst>
        </pc:spChg>
        <pc:spChg chg="add mod">
          <ac:chgData name="البوربوينت الإسلامي" userId="8292d700421e9dbf" providerId="LiveId" clId="{3E9FA671-A338-4F30-902E-98DF0C7B0255}" dt="2023-04-23T09:26:48.818" v="169" actId="14861"/>
          <ac:spMkLst>
            <pc:docMk/>
            <pc:sldMk cId="309117235" sldId="258"/>
            <ac:spMk id="3" creationId="{FB93B586-CBC1-A261-7D8D-4F39BA1B732D}"/>
          </ac:spMkLst>
        </pc:spChg>
        <pc:spChg chg="add mod">
          <ac:chgData name="البوربوينت الإسلامي" userId="8292d700421e9dbf" providerId="LiveId" clId="{3E9FA671-A338-4F30-902E-98DF0C7B0255}" dt="2023-04-23T09:27:07.951" v="172" actId="14861"/>
          <ac:spMkLst>
            <pc:docMk/>
            <pc:sldMk cId="309117235" sldId="258"/>
            <ac:spMk id="4" creationId="{3F3349A1-D26F-98D3-F6CF-1F9425FA1AB5}"/>
          </ac:spMkLst>
        </pc:spChg>
        <pc:spChg chg="mod">
          <ac:chgData name="البوربوينت الإسلامي" userId="8292d700421e9dbf" providerId="LiveId" clId="{3E9FA671-A338-4F30-902E-98DF0C7B0255}" dt="2023-04-23T09:29:21.109" v="182"/>
          <ac:spMkLst>
            <pc:docMk/>
            <pc:sldMk cId="309117235" sldId="258"/>
            <ac:spMk id="15" creationId="{66196B5F-3CCC-00BC-D30A-D7DF3D5A54CD}"/>
          </ac:spMkLst>
        </pc:spChg>
        <pc:spChg chg="mod">
          <ac:chgData name="البوربوينت الإسلامي" userId="8292d700421e9dbf" providerId="LiveId" clId="{3E9FA671-A338-4F30-902E-98DF0C7B0255}" dt="2023-04-23T09:29:31.517" v="184" actId="571"/>
          <ac:spMkLst>
            <pc:docMk/>
            <pc:sldMk cId="309117235" sldId="258"/>
            <ac:spMk id="20" creationId="{AE8871D5-B78E-2E26-0896-532FEC3AC142}"/>
          </ac:spMkLst>
        </pc:spChg>
        <pc:grpChg chg="add mod">
          <ac:chgData name="البوربوينت الإسلامي" userId="8292d700421e9dbf" providerId="LiveId" clId="{3E9FA671-A338-4F30-902E-98DF0C7B0255}" dt="2023-04-23T09:30:27.422" v="193" actId="207"/>
          <ac:grpSpMkLst>
            <pc:docMk/>
            <pc:sldMk cId="309117235" sldId="258"/>
            <ac:grpSpMk id="5" creationId="{2CF39A85-4968-8B64-BD20-425E7CB456E0}"/>
          </ac:grpSpMkLst>
        </pc:grpChg>
        <pc:grpChg chg="del">
          <ac:chgData name="البوربوينت الإسلامي" userId="8292d700421e9dbf" providerId="LiveId" clId="{3E9FA671-A338-4F30-902E-98DF0C7B0255}" dt="2023-04-23T09:29:20.561" v="181" actId="478"/>
          <ac:grpSpMkLst>
            <pc:docMk/>
            <pc:sldMk cId="309117235" sldId="258"/>
            <ac:grpSpMk id="7" creationId="{1B1377C1-DB24-E66C-1F46-F01018B8DE68}"/>
          </ac:grpSpMkLst>
        </pc:grpChg>
        <pc:grpChg chg="del">
          <ac:chgData name="البوربوينت الإسلامي" userId="8292d700421e9dbf" providerId="LiveId" clId="{3E9FA671-A338-4F30-902E-98DF0C7B0255}" dt="2023-04-23T09:29:20.561" v="181" actId="478"/>
          <ac:grpSpMkLst>
            <pc:docMk/>
            <pc:sldMk cId="309117235" sldId="258"/>
            <ac:grpSpMk id="8" creationId="{C6058CB5-7872-8957-9CBA-B8087C6F8685}"/>
          </ac:grpSpMkLst>
        </pc:grpChg>
        <pc:grpChg chg="mod">
          <ac:chgData name="البوربوينت الإسلامي" userId="8292d700421e9dbf" providerId="LiveId" clId="{3E9FA671-A338-4F30-902E-98DF0C7B0255}" dt="2023-04-23T09:29:21.109" v="182"/>
          <ac:grpSpMkLst>
            <pc:docMk/>
            <pc:sldMk cId="309117235" sldId="258"/>
            <ac:grpSpMk id="13" creationId="{175F0954-18A1-3190-06CF-7E6323BDC8D0}"/>
          </ac:grpSpMkLst>
        </pc:grpChg>
        <pc:grpChg chg="add mod">
          <ac:chgData name="البوربوينت الإسلامي" userId="8292d700421e9dbf" providerId="LiveId" clId="{3E9FA671-A338-4F30-902E-98DF0C7B0255}" dt="2023-04-23T09:30:27.422" v="193" actId="207"/>
          <ac:grpSpMkLst>
            <pc:docMk/>
            <pc:sldMk cId="309117235" sldId="258"/>
            <ac:grpSpMk id="17" creationId="{2CE8FC73-62E3-B68E-76C9-E9B9CEBD93BB}"/>
          </ac:grpSpMkLst>
        </pc:grpChg>
        <pc:grpChg chg="mod">
          <ac:chgData name="البوربوينت الإسلامي" userId="8292d700421e9dbf" providerId="LiveId" clId="{3E9FA671-A338-4F30-902E-98DF0C7B0255}" dt="2023-04-23T09:29:31.517" v="184" actId="571"/>
          <ac:grpSpMkLst>
            <pc:docMk/>
            <pc:sldMk cId="309117235" sldId="258"/>
            <ac:grpSpMk id="18" creationId="{EC15886D-6985-3EDC-B108-752308577A0B}"/>
          </ac:grpSpMkLst>
        </pc:grpChg>
        <pc:picChg chg="mod">
          <ac:chgData name="البوربوينت الإسلامي" userId="8292d700421e9dbf" providerId="LiveId" clId="{3E9FA671-A338-4F30-902E-98DF0C7B0255}" dt="2023-04-23T09:29:21.109" v="182"/>
          <ac:picMkLst>
            <pc:docMk/>
            <pc:sldMk cId="309117235" sldId="258"/>
            <ac:picMk id="16" creationId="{274BF1E2-5282-40CA-21AA-0EB138BA7FE3}"/>
          </ac:picMkLst>
        </pc:picChg>
        <pc:picChg chg="mod">
          <ac:chgData name="البوربوينت الإسلامي" userId="8292d700421e9dbf" providerId="LiveId" clId="{3E9FA671-A338-4F30-902E-98DF0C7B0255}" dt="2023-04-23T09:29:31.517" v="184" actId="571"/>
          <ac:picMkLst>
            <pc:docMk/>
            <pc:sldMk cId="309117235" sldId="258"/>
            <ac:picMk id="21" creationId="{1446232C-477F-8CE7-6564-E66E34C91C61}"/>
          </ac:picMkLst>
        </pc:picChg>
        <pc:cxnChg chg="mod">
          <ac:chgData name="البوربوينت الإسلامي" userId="8292d700421e9dbf" providerId="LiveId" clId="{3E9FA671-A338-4F30-902E-98DF0C7B0255}" dt="2023-04-23T09:29:21.109" v="182"/>
          <ac:cxnSpMkLst>
            <pc:docMk/>
            <pc:sldMk cId="309117235" sldId="258"/>
            <ac:cxnSpMk id="14" creationId="{C9319978-9119-FF06-41D9-B34DC0C0757B}"/>
          </ac:cxnSpMkLst>
        </pc:cxnChg>
        <pc:cxnChg chg="mod">
          <ac:chgData name="البوربوينت الإسلامي" userId="8292d700421e9dbf" providerId="LiveId" clId="{3E9FA671-A338-4F30-902E-98DF0C7B0255}" dt="2023-04-23T09:29:31.517" v="184" actId="571"/>
          <ac:cxnSpMkLst>
            <pc:docMk/>
            <pc:sldMk cId="309117235" sldId="258"/>
            <ac:cxnSpMk id="19" creationId="{2CD3B5CB-0722-F812-743A-8DA2357F2471}"/>
          </ac:cxnSpMkLst>
        </pc:cxnChg>
      </pc:sldChg>
      <pc:sldChg chg="addSp modSp mod ord modAnim">
        <pc:chgData name="البوربوينت الإسلامي" userId="8292d700421e9dbf" providerId="LiveId" clId="{3E9FA671-A338-4F30-902E-98DF0C7B0255}" dt="2023-04-23T09:31:57.064" v="212"/>
        <pc:sldMkLst>
          <pc:docMk/>
          <pc:sldMk cId="1405414486" sldId="259"/>
        </pc:sldMkLst>
        <pc:spChg chg="add mod">
          <ac:chgData name="البوربوينت الإسلامي" userId="8292d700421e9dbf" providerId="LiveId" clId="{3E9FA671-A338-4F30-902E-98DF0C7B0255}" dt="2023-04-23T09:25:16.497" v="91" actId="113"/>
          <ac:spMkLst>
            <pc:docMk/>
            <pc:sldMk cId="1405414486" sldId="259"/>
            <ac:spMk id="2" creationId="{B6CCD962-B9B8-53B2-EFEB-66F16F29C824}"/>
          </ac:spMkLst>
        </pc:spChg>
      </pc:sldChg>
      <pc:sldChg chg="addSp modSp mod">
        <pc:chgData name="البوربوينت الإسلامي" userId="8292d700421e9dbf" providerId="LiveId" clId="{3E9FA671-A338-4F30-902E-98DF0C7B0255}" dt="2023-04-23T09:31:36.215" v="208" actId="1037"/>
        <pc:sldMkLst>
          <pc:docMk/>
          <pc:sldMk cId="3066582313" sldId="260"/>
        </pc:sldMkLst>
        <pc:spChg chg="add mod">
          <ac:chgData name="البوربوينت الإسلامي" userId="8292d700421e9dbf" providerId="LiveId" clId="{3E9FA671-A338-4F30-902E-98DF0C7B0255}" dt="2023-04-23T09:25:19.352" v="92" actId="113"/>
          <ac:spMkLst>
            <pc:docMk/>
            <pc:sldMk cId="3066582313" sldId="260"/>
            <ac:spMk id="2" creationId="{B9968A5E-0095-8F25-1580-8C9DAA5080D1}"/>
          </ac:spMkLst>
        </pc:spChg>
        <pc:grpChg chg="mod">
          <ac:chgData name="البوربوينت الإسلامي" userId="8292d700421e9dbf" providerId="LiveId" clId="{3E9FA671-A338-4F30-902E-98DF0C7B0255}" dt="2023-04-23T09:31:36.215" v="208" actId="1037"/>
          <ac:grpSpMkLst>
            <pc:docMk/>
            <pc:sldMk cId="3066582313" sldId="260"/>
            <ac:grpSpMk id="15" creationId="{359930FE-14A4-6003-6B24-ABCAF2A519AC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926F52-B1F3-E361-7406-5AA0A6E19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198440E-FECF-D8C1-6DE4-1EB27D833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673EEE-D173-424B-30F4-D941E1CF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8B4D-DA58-41A1-A99C-4029B8B1DE25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ADA1FC2-DF56-5B18-EFA4-596A558A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AECDA2-0B35-4FDC-75CC-E7EFADB3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DE26-A218-4061-8183-C664332E5C5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0820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FE0DEE-A01D-A05F-191F-96B8CB790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98E87A4-B43C-178F-3F23-F5981D267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FE7464B-AAF6-4900-5C5F-404AF0040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8B4D-DA58-41A1-A99C-4029B8B1DE25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947A0C4-9BF6-0374-A7BC-D17DD9D2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AB5E54D-92A8-4C42-9B47-E8404C81B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DE26-A218-4061-8183-C664332E5C5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3848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6790929-7564-59D5-917A-088C7B886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F61247A-31E3-26B7-C0D8-5701A6734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03B04-4228-97FD-D765-4A14E453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8B4D-DA58-41A1-A99C-4029B8B1DE25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2EE8D5-9E6A-792C-1836-4FA24DB96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013D0ED-AD4A-69A6-D9AA-76733FBC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DE26-A218-4061-8183-C664332E5C5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57594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7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B9780B-029F-2021-0053-97B6758E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5E9C599-BF1F-7B6E-4CCA-853110AEB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0BF011-15D6-9980-7D6A-25D3935A9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8B4D-DA58-41A1-A99C-4029B8B1DE25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6D8EC4-C587-3070-B840-D11E527C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E1FC9E-5334-5F14-FF3D-4B0E07685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DE26-A218-4061-8183-C664332E5C5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9809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2AED71-82C8-260C-0765-E46B7A3F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BF74408-2097-19CE-EAFD-C58A5C1DB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C7E07B-F69A-9A6E-F0D8-250B8F85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8B4D-DA58-41A1-A99C-4029B8B1DE25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7AD9DB-4342-7A1B-3243-E340E7BC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ACCDC7-3AEE-79C3-0F66-41711F21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DE26-A218-4061-8183-C664332E5C5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9797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7BC8ED-85E9-547E-F277-2782F92D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08A8F8D-359A-5AD5-68E0-92F8D17E4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FBA2BBC-C20C-1399-3C17-DFD40F7FD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4778224-09C2-6527-F2BB-DD8EF8F49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8B4D-DA58-41A1-A99C-4029B8B1DE25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C5B5CAA-3D98-9B0E-3156-F8BF85A73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61D0E5D-F11D-97C9-217B-2E5D8554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DE26-A218-4061-8183-C664332E5C5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4499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3696B2-14B8-2B31-9025-07293131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314D828-88B7-EE34-FBEA-0E6E23FF7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99541A5-A803-CD1C-1A95-16B233B4E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29DBB47-0DCF-39A4-4913-EDC0D8311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9DFA020-3296-06A8-1761-40F584EF4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19D7F6D-C2DC-552E-F1D8-76367144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8B4D-DA58-41A1-A99C-4029B8B1DE25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2B4FF6D-48A7-DC02-F7AA-7212E814E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E171480-FB55-DED1-62D6-40F93AC9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DE26-A218-4061-8183-C664332E5C5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498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12B29B-B7B4-FC47-3930-616E4F3A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C9E407E-016E-96AC-B64D-B5EBA3EC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8B4D-DA58-41A1-A99C-4029B8B1DE25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CE6697B-B9DB-F725-AEC9-3245E809A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AD83E1E-870A-917C-D9E9-2F03E83D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DE26-A218-4061-8183-C664332E5C5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6871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C8A10C5-95CB-1381-17A8-004A37B99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8B4D-DA58-41A1-A99C-4029B8B1DE25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CFCF321-D11B-6ED4-5A4E-385BDED2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2FA6030-C35D-5B2B-ADCA-18A6C7FB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DE26-A218-4061-8183-C664332E5C5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8618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CF14BA-ADEB-F055-C745-94A60CB2A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D5086AD-8A3E-D7C5-3101-D980061ED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8452F58-9795-F349-BF4E-4D6DE790C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5C58A60-B1C8-E2B5-C221-BC42F7B6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8B4D-DA58-41A1-A99C-4029B8B1DE25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A91E0D0-03ED-A56C-7FE6-080A6287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75CC39D-80C1-ED74-539C-DEB9AE241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DE26-A218-4061-8183-C664332E5C5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4228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9EABD2-9CEC-DC9B-D276-705E7AE5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1A161B0-E533-50D0-4363-E2236E45E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800C476-33F5-FB52-091A-BFD5272AB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B876856-BB33-E5DA-C887-F6BF75D3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8B4D-DA58-41A1-A99C-4029B8B1DE25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09A55FA-2803-9B05-7B5D-9A64F9961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F0E2457-9B94-A7C4-2790-847C931A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DE26-A218-4061-8183-C664332E5C5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8178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AA6313-3AEA-4BE7-1E48-F4AFFDA63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D47491E-AAC8-CD50-F09C-7A50AC7A7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4242ADF-D23E-9E04-E252-88D92D101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C8B4D-DA58-41A1-A99C-4029B8B1DE25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581F0A-8492-9B34-3AD4-19ECA6822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CDECF2-E669-CFB7-4E84-7966C957F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3DE26-A218-4061-8183-C664332E5C5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5960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7820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@islamicpowerpoint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@islamicpowerpoint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@islamicpowerpoint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islamicpowerpoint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@islamicpowerpoint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21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صورة 27">
            <a:extLst>
              <a:ext uri="{FF2B5EF4-FFF2-40B4-BE49-F238E27FC236}">
                <a16:creationId xmlns:a16="http://schemas.microsoft.com/office/drawing/2014/main" id="{E5B21B1E-4DC0-3F0A-2E38-5C80D2C47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00" y="622346"/>
            <a:ext cx="1368000" cy="1368000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8FD7EDF6-B191-9D98-63EE-BB55D0BBFAAA}"/>
              </a:ext>
            </a:extLst>
          </p:cNvPr>
          <p:cNvGrpSpPr/>
          <p:nvPr/>
        </p:nvGrpSpPr>
        <p:grpSpPr>
          <a:xfrm rot="-240000">
            <a:off x="2668795" y="-3000600"/>
            <a:ext cx="752558" cy="5703006"/>
            <a:chOff x="4383726" y="-681096"/>
            <a:chExt cx="497228" cy="3768096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35316CE6-F90C-FE53-5A62-BCE8599D1A9B}"/>
                </a:ext>
              </a:extLst>
            </p:cNvPr>
            <p:cNvGrpSpPr/>
            <p:nvPr/>
          </p:nvGrpSpPr>
          <p:grpSpPr>
            <a:xfrm>
              <a:off x="4383726" y="1240200"/>
              <a:ext cx="497228" cy="1846800"/>
              <a:chOff x="5035865" y="0"/>
              <a:chExt cx="1846437" cy="6858000"/>
            </a:xfrm>
          </p:grpSpPr>
          <p:sp>
            <p:nvSpPr>
              <p:cNvPr id="34" name="شكل بيضاوي 33">
                <a:extLst>
                  <a:ext uri="{FF2B5EF4-FFF2-40B4-BE49-F238E27FC236}">
                    <a16:creationId xmlns:a16="http://schemas.microsoft.com/office/drawing/2014/main" id="{5DE3118F-0385-8570-5E4A-8DD5DFEB148A}"/>
                  </a:ext>
                </a:extLst>
              </p:cNvPr>
              <p:cNvSpPr/>
              <p:nvPr/>
            </p:nvSpPr>
            <p:spPr>
              <a:xfrm>
                <a:off x="5035865" y="4055191"/>
                <a:ext cx="1733719" cy="2236023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JO" dirty="0"/>
              </a:p>
            </p:txBody>
          </p:sp>
          <p:pic>
            <p:nvPicPr>
              <p:cNvPr id="35" name="صورة 34">
                <a:extLst>
                  <a:ext uri="{FF2B5EF4-FFF2-40B4-BE49-F238E27FC236}">
                    <a16:creationId xmlns:a16="http://schemas.microsoft.com/office/drawing/2014/main" id="{4836DF74-7AEB-902E-2B28-C21367137E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2110" y="0"/>
                <a:ext cx="1740192" cy="6858000"/>
              </a:xfrm>
              <a:prstGeom prst="rect">
                <a:avLst/>
              </a:prstGeom>
            </p:spPr>
          </p:pic>
        </p:grp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2937EF23-D12A-938C-4E69-8B7FB5E3F707}"/>
                </a:ext>
              </a:extLst>
            </p:cNvPr>
            <p:cNvCxnSpPr>
              <a:cxnSpLocks/>
            </p:cNvCxnSpPr>
            <p:nvPr/>
          </p:nvCxnSpPr>
          <p:spPr>
            <a:xfrm>
              <a:off x="4627857" y="-681096"/>
              <a:ext cx="0" cy="1983600"/>
            </a:xfrm>
            <a:prstGeom prst="line">
              <a:avLst/>
            </a:prstGeom>
            <a:ln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B038885C-E336-094B-9728-0FDDC67B3EA0}"/>
              </a:ext>
            </a:extLst>
          </p:cNvPr>
          <p:cNvGrpSpPr/>
          <p:nvPr/>
        </p:nvGrpSpPr>
        <p:grpSpPr>
          <a:xfrm rot="240000" flipH="1">
            <a:off x="8770647" y="-3000601"/>
            <a:ext cx="752558" cy="5703006"/>
            <a:chOff x="4383726" y="-681096"/>
            <a:chExt cx="497228" cy="3768096"/>
          </a:xfrm>
        </p:grpSpPr>
        <p:grpSp>
          <p:nvGrpSpPr>
            <p:cNvPr id="37" name="مجموعة 36">
              <a:extLst>
                <a:ext uri="{FF2B5EF4-FFF2-40B4-BE49-F238E27FC236}">
                  <a16:creationId xmlns:a16="http://schemas.microsoft.com/office/drawing/2014/main" id="{07F8C21C-AB7A-8328-A1CC-868F85DF8999}"/>
                </a:ext>
              </a:extLst>
            </p:cNvPr>
            <p:cNvGrpSpPr/>
            <p:nvPr/>
          </p:nvGrpSpPr>
          <p:grpSpPr>
            <a:xfrm>
              <a:off x="4383726" y="1240200"/>
              <a:ext cx="497228" cy="1846800"/>
              <a:chOff x="5035865" y="0"/>
              <a:chExt cx="1846437" cy="6858000"/>
            </a:xfrm>
          </p:grpSpPr>
          <p:sp>
            <p:nvSpPr>
              <p:cNvPr id="39" name="شكل بيضاوي 38">
                <a:extLst>
                  <a:ext uri="{FF2B5EF4-FFF2-40B4-BE49-F238E27FC236}">
                    <a16:creationId xmlns:a16="http://schemas.microsoft.com/office/drawing/2014/main" id="{730C5E1F-92D4-A01F-3E3D-01CDEA759AB5}"/>
                  </a:ext>
                </a:extLst>
              </p:cNvPr>
              <p:cNvSpPr/>
              <p:nvPr/>
            </p:nvSpPr>
            <p:spPr>
              <a:xfrm>
                <a:off x="5035865" y="4055191"/>
                <a:ext cx="1733719" cy="2236023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JO" dirty="0"/>
              </a:p>
            </p:txBody>
          </p:sp>
          <p:pic>
            <p:nvPicPr>
              <p:cNvPr id="40" name="صورة 39">
                <a:extLst>
                  <a:ext uri="{FF2B5EF4-FFF2-40B4-BE49-F238E27FC236}">
                    <a16:creationId xmlns:a16="http://schemas.microsoft.com/office/drawing/2014/main" id="{4CFBB3BD-EA30-BADC-E8F6-3F6000293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2110" y="0"/>
                <a:ext cx="1740192" cy="6858000"/>
              </a:xfrm>
              <a:prstGeom prst="rect">
                <a:avLst/>
              </a:prstGeom>
            </p:spPr>
          </p:pic>
        </p:grp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D43EF5A3-0DDE-8BFD-4F0E-A198A7D08C47}"/>
                </a:ext>
              </a:extLst>
            </p:cNvPr>
            <p:cNvCxnSpPr>
              <a:cxnSpLocks/>
            </p:cNvCxnSpPr>
            <p:nvPr/>
          </p:nvCxnSpPr>
          <p:spPr>
            <a:xfrm>
              <a:off x="4627857" y="-681096"/>
              <a:ext cx="0" cy="1983600"/>
            </a:xfrm>
            <a:prstGeom prst="line">
              <a:avLst/>
            </a:prstGeom>
            <a:ln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مربع نص 1">
            <a:hlinkClick r:id="rId5" tooltip="تسعدنا زيارتكم للقناة"/>
            <a:extLst>
              <a:ext uri="{FF2B5EF4-FFF2-40B4-BE49-F238E27FC236}">
                <a16:creationId xmlns:a16="http://schemas.microsoft.com/office/drawing/2014/main" id="{D2F771DE-8622-3C78-F459-FA32F64600E1}"/>
              </a:ext>
            </a:extLst>
          </p:cNvPr>
          <p:cNvSpPr txBox="1"/>
          <p:nvPr/>
        </p:nvSpPr>
        <p:spPr>
          <a:xfrm>
            <a:off x="2716841" y="3747172"/>
            <a:ext cx="675831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b="1" dirty="0"/>
              <a:t>قناة البوربوينت الإسلامي</a:t>
            </a:r>
          </a:p>
          <a:p>
            <a:pPr algn="ctr"/>
            <a:r>
              <a:rPr lang="en-US" sz="3200" b="1" dirty="0"/>
              <a:t>youtube.com/@islamicpowerpoint</a:t>
            </a:r>
            <a:endParaRPr lang="ar-JO" sz="3200" b="1" dirty="0"/>
          </a:p>
        </p:txBody>
      </p:sp>
    </p:spTree>
    <p:extLst>
      <p:ext uri="{BB962C8B-B14F-4D97-AF65-F5344CB8AC3E}">
        <p14:creationId xmlns:p14="http://schemas.microsoft.com/office/powerpoint/2010/main" val="7993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37500" decel="375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37500" decel="375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80000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D79DB3DB-D53D-E609-2740-9C30C7D3C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59200" y="4942321"/>
            <a:ext cx="5012717" cy="4233714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7FCDB05-8A6B-8C48-5E98-9D33C5307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9824" y="-1539000"/>
            <a:ext cx="3644352" cy="3078000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B97D696-5D1D-54B5-E4D8-ABB919271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000" y="4386600"/>
            <a:ext cx="1111443" cy="1111443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3FAA0BB4-A4BA-D5A2-4E8B-DA797E37C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60" y="802680"/>
            <a:ext cx="1162800" cy="1162800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مربع نص 1">
            <a:hlinkClick r:id="rId5" tooltip="تسعدنا زيارتكم للقناة"/>
            <a:extLst>
              <a:ext uri="{FF2B5EF4-FFF2-40B4-BE49-F238E27FC236}">
                <a16:creationId xmlns:a16="http://schemas.microsoft.com/office/drawing/2014/main" id="{B6CCD962-B9B8-53B2-EFEB-66F16F29C824}"/>
              </a:ext>
            </a:extLst>
          </p:cNvPr>
          <p:cNvSpPr txBox="1"/>
          <p:nvPr/>
        </p:nvSpPr>
        <p:spPr>
          <a:xfrm>
            <a:off x="2716841" y="3747172"/>
            <a:ext cx="675831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b="1" dirty="0"/>
              <a:t>قناة البوربوينت الإسلامي</a:t>
            </a:r>
          </a:p>
          <a:p>
            <a:pPr algn="ctr"/>
            <a:r>
              <a:rPr lang="en-US" sz="3200" b="1" dirty="0"/>
              <a:t>youtube.com/@islamicpowerpoint</a:t>
            </a:r>
            <a:endParaRPr lang="ar-JO" sz="3200" b="1" dirty="0"/>
          </a:p>
        </p:txBody>
      </p:sp>
    </p:spTree>
    <p:extLst>
      <p:ext uri="{BB962C8B-B14F-4D97-AF65-F5344CB8AC3E}">
        <p14:creationId xmlns:p14="http://schemas.microsoft.com/office/powerpoint/2010/main" val="140541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E6A07ED-DEEA-4ECC-A0D5-A1E13AB00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1000" y="4797000"/>
            <a:ext cx="4122000" cy="4122000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FCAE602C-ECA4-539F-CF29-9E3BDBCF764E}"/>
              </a:ext>
            </a:extLst>
          </p:cNvPr>
          <p:cNvGrpSpPr/>
          <p:nvPr/>
        </p:nvGrpSpPr>
        <p:grpSpPr>
          <a:xfrm rot="-240000">
            <a:off x="997717" y="-3000600"/>
            <a:ext cx="752558" cy="5703006"/>
            <a:chOff x="4383726" y="-681096"/>
            <a:chExt cx="497228" cy="3768096"/>
          </a:xfrm>
        </p:grpSpPr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id="{0B204441-42B5-3B35-4F26-AE190F8846B2}"/>
                </a:ext>
              </a:extLst>
            </p:cNvPr>
            <p:cNvGrpSpPr/>
            <p:nvPr/>
          </p:nvGrpSpPr>
          <p:grpSpPr>
            <a:xfrm>
              <a:off x="4383726" y="1240200"/>
              <a:ext cx="497228" cy="1846800"/>
              <a:chOff x="5035865" y="0"/>
              <a:chExt cx="1846437" cy="6858000"/>
            </a:xfrm>
          </p:grpSpPr>
          <p:sp>
            <p:nvSpPr>
              <p:cNvPr id="11" name="شكل بيضاوي 10">
                <a:extLst>
                  <a:ext uri="{FF2B5EF4-FFF2-40B4-BE49-F238E27FC236}">
                    <a16:creationId xmlns:a16="http://schemas.microsoft.com/office/drawing/2014/main" id="{E9C324EA-F1A7-A145-8C67-DF185AD29AB2}"/>
                  </a:ext>
                </a:extLst>
              </p:cNvPr>
              <p:cNvSpPr/>
              <p:nvPr/>
            </p:nvSpPr>
            <p:spPr>
              <a:xfrm>
                <a:off x="5035865" y="4055191"/>
                <a:ext cx="1733719" cy="223602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68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JO" dirty="0"/>
              </a:p>
            </p:txBody>
          </p:sp>
          <p:pic>
            <p:nvPicPr>
              <p:cNvPr id="12" name="صورة 11">
                <a:extLst>
                  <a:ext uri="{FF2B5EF4-FFF2-40B4-BE49-F238E27FC236}">
                    <a16:creationId xmlns:a16="http://schemas.microsoft.com/office/drawing/2014/main" id="{FEC5586E-A678-66CA-60B5-ADA6E2165B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2110" y="0"/>
                <a:ext cx="1740192" cy="6858000"/>
              </a:xfrm>
              <a:prstGeom prst="rect">
                <a:avLst/>
              </a:prstGeom>
            </p:spPr>
          </p:pic>
        </p:grp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616C8703-4BE6-36CA-8E85-CE53F58DC37F}"/>
                </a:ext>
              </a:extLst>
            </p:cNvPr>
            <p:cNvCxnSpPr>
              <a:cxnSpLocks/>
            </p:cNvCxnSpPr>
            <p:nvPr/>
          </p:nvCxnSpPr>
          <p:spPr>
            <a:xfrm>
              <a:off x="4627857" y="-681096"/>
              <a:ext cx="0" cy="1983600"/>
            </a:xfrm>
            <a:prstGeom prst="line">
              <a:avLst/>
            </a:prstGeom>
            <a:ln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مربع نص 1">
            <a:hlinkClick r:id="rId5" tooltip="تسعدنا زيارتكم للقناة"/>
            <a:extLst>
              <a:ext uri="{FF2B5EF4-FFF2-40B4-BE49-F238E27FC236}">
                <a16:creationId xmlns:a16="http://schemas.microsoft.com/office/drawing/2014/main" id="{F4D1362F-E057-4F28-87BE-CDF7A248AB80}"/>
              </a:ext>
            </a:extLst>
          </p:cNvPr>
          <p:cNvSpPr txBox="1"/>
          <p:nvPr/>
        </p:nvSpPr>
        <p:spPr>
          <a:xfrm>
            <a:off x="829200" y="2845116"/>
            <a:ext cx="675831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b="1" dirty="0"/>
              <a:t>قناة البوربوينت الإسلامي</a:t>
            </a:r>
          </a:p>
          <a:p>
            <a:pPr algn="ctr"/>
            <a:r>
              <a:rPr lang="en-US" sz="3200" b="1" dirty="0"/>
              <a:t>youtube.com/@islamicpowerpoint</a:t>
            </a:r>
            <a:endParaRPr lang="ar-JO" sz="3200" b="1" dirty="0"/>
          </a:p>
        </p:txBody>
      </p:sp>
    </p:spTree>
    <p:extLst>
      <p:ext uri="{BB962C8B-B14F-4D97-AF65-F5344CB8AC3E}">
        <p14:creationId xmlns:p14="http://schemas.microsoft.com/office/powerpoint/2010/main" val="16925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37500" decel="375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hlinkClick r:id="rId3" tooltip="تسعدنا زيارتكم للقناة"/>
            <a:extLst>
              <a:ext uri="{FF2B5EF4-FFF2-40B4-BE49-F238E27FC236}">
                <a16:creationId xmlns:a16="http://schemas.microsoft.com/office/drawing/2014/main" id="{7B1B3A74-0D1F-37F4-ECB5-3A6C9C41EB5C}"/>
              </a:ext>
            </a:extLst>
          </p:cNvPr>
          <p:cNvSpPr txBox="1"/>
          <p:nvPr/>
        </p:nvSpPr>
        <p:spPr>
          <a:xfrm>
            <a:off x="2716841" y="3429000"/>
            <a:ext cx="675831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b="1" dirty="0"/>
              <a:t>قناة البوربوينت الإسلامي</a:t>
            </a:r>
          </a:p>
          <a:p>
            <a:pPr algn="ctr"/>
            <a:r>
              <a:rPr lang="en-US" sz="3200" b="1" dirty="0"/>
              <a:t>youtube.com/@islamicpowerpoint</a:t>
            </a:r>
            <a:endParaRPr lang="ar-JO" sz="3200" b="1" dirty="0"/>
          </a:p>
        </p:txBody>
      </p:sp>
      <p:sp>
        <p:nvSpPr>
          <p:cNvPr id="3" name="مستطيل: زوايا علوية مستديرة 2">
            <a:extLst>
              <a:ext uri="{FF2B5EF4-FFF2-40B4-BE49-F238E27FC236}">
                <a16:creationId xmlns:a16="http://schemas.microsoft.com/office/drawing/2014/main" id="{FB93B586-CBC1-A261-7D8D-4F39BA1B732D}"/>
              </a:ext>
            </a:extLst>
          </p:cNvPr>
          <p:cNvSpPr/>
          <p:nvPr/>
        </p:nvSpPr>
        <p:spPr>
          <a:xfrm rot="5400000">
            <a:off x="-3220742" y="3217858"/>
            <a:ext cx="6860884" cy="4194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D3C6BA"/>
              </a:gs>
              <a:gs pos="0">
                <a:srgbClr val="E8E0D5"/>
              </a:gs>
            </a:gsLst>
            <a:lin ang="54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" name="مستطيل: زوايا علوية مستديرة 3">
            <a:extLst>
              <a:ext uri="{FF2B5EF4-FFF2-40B4-BE49-F238E27FC236}">
                <a16:creationId xmlns:a16="http://schemas.microsoft.com/office/drawing/2014/main" id="{3F3349A1-D26F-98D3-F6CF-1F9425FA1AB5}"/>
              </a:ext>
            </a:extLst>
          </p:cNvPr>
          <p:cNvSpPr/>
          <p:nvPr/>
        </p:nvSpPr>
        <p:spPr>
          <a:xfrm rot="16200000" flipH="1">
            <a:off x="8551858" y="3217858"/>
            <a:ext cx="6860884" cy="4194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D3C6BA"/>
              </a:gs>
              <a:gs pos="0">
                <a:srgbClr val="E8E0D5"/>
              </a:gs>
            </a:gsLst>
            <a:lin ang="540000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2CF39A85-4968-8B64-BD20-425E7CB456E0}"/>
              </a:ext>
            </a:extLst>
          </p:cNvPr>
          <p:cNvGrpSpPr/>
          <p:nvPr/>
        </p:nvGrpSpPr>
        <p:grpSpPr>
          <a:xfrm rot="240000" flipH="1">
            <a:off x="10466689" y="-2931838"/>
            <a:ext cx="511284" cy="5703006"/>
            <a:chOff x="4476932" y="-681096"/>
            <a:chExt cx="337814" cy="3768096"/>
          </a:xfrm>
        </p:grpSpPr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175F0954-18A1-3190-06CF-7E6323BDC8D0}"/>
                </a:ext>
              </a:extLst>
            </p:cNvPr>
            <p:cNvGrpSpPr/>
            <p:nvPr/>
          </p:nvGrpSpPr>
          <p:grpSpPr>
            <a:xfrm>
              <a:off x="4476932" y="1240200"/>
              <a:ext cx="337814" cy="1846800"/>
              <a:chOff x="5381996" y="1"/>
              <a:chExt cx="1254460" cy="6858000"/>
            </a:xfrm>
          </p:grpSpPr>
          <p:sp>
            <p:nvSpPr>
              <p:cNvPr id="15" name="شكل بيضاوي 14">
                <a:extLst>
                  <a:ext uri="{FF2B5EF4-FFF2-40B4-BE49-F238E27FC236}">
                    <a16:creationId xmlns:a16="http://schemas.microsoft.com/office/drawing/2014/main" id="{66196B5F-3CCC-00BC-D30A-D7DF3D5A54CD}"/>
                  </a:ext>
                </a:extLst>
              </p:cNvPr>
              <p:cNvSpPr/>
              <p:nvPr/>
            </p:nvSpPr>
            <p:spPr>
              <a:xfrm>
                <a:off x="5381996" y="5164008"/>
                <a:ext cx="1254460" cy="1617913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JO" dirty="0">
                  <a:solidFill>
                    <a:srgbClr val="D3C6BA"/>
                  </a:solidFill>
                </a:endParaRPr>
              </a:p>
            </p:txBody>
          </p:sp>
          <p:pic>
            <p:nvPicPr>
              <p:cNvPr id="16" name="صورة 15">
                <a:extLst>
                  <a:ext uri="{FF2B5EF4-FFF2-40B4-BE49-F238E27FC236}">
                    <a16:creationId xmlns:a16="http://schemas.microsoft.com/office/drawing/2014/main" id="{274BF1E2-5282-40CA-21AA-0EB138BA7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24528" y="1"/>
                <a:ext cx="975356" cy="685800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C9319978-9119-FF06-41D9-B34DC0C0757B}"/>
                </a:ext>
              </a:extLst>
            </p:cNvPr>
            <p:cNvCxnSpPr>
              <a:cxnSpLocks/>
            </p:cNvCxnSpPr>
            <p:nvPr/>
          </p:nvCxnSpPr>
          <p:spPr>
            <a:xfrm>
              <a:off x="4627857" y="-681096"/>
              <a:ext cx="0" cy="1983600"/>
            </a:xfrm>
            <a:prstGeom prst="line">
              <a:avLst/>
            </a:prstGeom>
            <a:ln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2CE8FC73-62E3-B68E-76C9-E9B9CEBD93BB}"/>
              </a:ext>
            </a:extLst>
          </p:cNvPr>
          <p:cNvGrpSpPr/>
          <p:nvPr/>
        </p:nvGrpSpPr>
        <p:grpSpPr>
          <a:xfrm rot="21360000">
            <a:off x="1232690" y="-2931838"/>
            <a:ext cx="511284" cy="5703006"/>
            <a:chOff x="4476932" y="-681096"/>
            <a:chExt cx="337814" cy="3768096"/>
          </a:xfrm>
        </p:grpSpPr>
        <p:grpSp>
          <p:nvGrpSpPr>
            <p:cNvPr id="18" name="مجموعة 17">
              <a:extLst>
                <a:ext uri="{FF2B5EF4-FFF2-40B4-BE49-F238E27FC236}">
                  <a16:creationId xmlns:a16="http://schemas.microsoft.com/office/drawing/2014/main" id="{EC15886D-6985-3EDC-B108-752308577A0B}"/>
                </a:ext>
              </a:extLst>
            </p:cNvPr>
            <p:cNvGrpSpPr/>
            <p:nvPr/>
          </p:nvGrpSpPr>
          <p:grpSpPr>
            <a:xfrm>
              <a:off x="4476932" y="1240200"/>
              <a:ext cx="337814" cy="1846800"/>
              <a:chOff x="5381996" y="1"/>
              <a:chExt cx="1254460" cy="6858000"/>
            </a:xfrm>
          </p:grpSpPr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AE8871D5-B78E-2E26-0896-532FEC3AC142}"/>
                  </a:ext>
                </a:extLst>
              </p:cNvPr>
              <p:cNvSpPr/>
              <p:nvPr/>
            </p:nvSpPr>
            <p:spPr>
              <a:xfrm>
                <a:off x="5381996" y="5164008"/>
                <a:ext cx="1254460" cy="1617913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JO" dirty="0">
                  <a:solidFill>
                    <a:srgbClr val="D3C6BA"/>
                  </a:solidFill>
                </a:endParaRPr>
              </a:p>
            </p:txBody>
          </p:sp>
          <p:pic>
            <p:nvPicPr>
              <p:cNvPr id="21" name="صورة 20">
                <a:extLst>
                  <a:ext uri="{FF2B5EF4-FFF2-40B4-BE49-F238E27FC236}">
                    <a16:creationId xmlns:a16="http://schemas.microsoft.com/office/drawing/2014/main" id="{1446232C-477F-8CE7-6564-E66E34C91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24528" y="1"/>
                <a:ext cx="975356" cy="685800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2CD3B5CB-0722-F812-743A-8DA2357F2471}"/>
                </a:ext>
              </a:extLst>
            </p:cNvPr>
            <p:cNvCxnSpPr>
              <a:cxnSpLocks/>
            </p:cNvCxnSpPr>
            <p:nvPr/>
          </p:nvCxnSpPr>
          <p:spPr>
            <a:xfrm>
              <a:off x="4627857" y="-681096"/>
              <a:ext cx="0" cy="1983600"/>
            </a:xfrm>
            <a:prstGeom prst="line">
              <a:avLst/>
            </a:prstGeom>
            <a:ln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1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37500" decel="375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8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37500" decel="375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5BCE6EC0-40F0-397D-9E20-CFCABDD54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000" y="282600"/>
            <a:ext cx="1219267" cy="1162384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59930FE-14A4-6003-6B24-ABCAF2A519AC}"/>
              </a:ext>
            </a:extLst>
          </p:cNvPr>
          <p:cNvGrpSpPr/>
          <p:nvPr/>
        </p:nvGrpSpPr>
        <p:grpSpPr>
          <a:xfrm rot="240000" flipH="1">
            <a:off x="10877089" y="-2912463"/>
            <a:ext cx="511284" cy="5703006"/>
            <a:chOff x="4476932" y="-681096"/>
            <a:chExt cx="337814" cy="3768096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3686CAAA-E7E2-2397-9CC2-5E10BC6202DB}"/>
                </a:ext>
              </a:extLst>
            </p:cNvPr>
            <p:cNvGrpSpPr/>
            <p:nvPr/>
          </p:nvGrpSpPr>
          <p:grpSpPr>
            <a:xfrm>
              <a:off x="4476932" y="1240200"/>
              <a:ext cx="337814" cy="1846800"/>
              <a:chOff x="5381996" y="1"/>
              <a:chExt cx="1254460" cy="6858000"/>
            </a:xfrm>
          </p:grpSpPr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570F737E-FA6F-378A-FD81-45BCE323CB7D}"/>
                  </a:ext>
                </a:extLst>
              </p:cNvPr>
              <p:cNvSpPr/>
              <p:nvPr/>
            </p:nvSpPr>
            <p:spPr>
              <a:xfrm>
                <a:off x="5381996" y="5164008"/>
                <a:ext cx="1254460" cy="1617913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JO" dirty="0"/>
              </a:p>
            </p:txBody>
          </p:sp>
          <p:pic>
            <p:nvPicPr>
              <p:cNvPr id="19" name="صورة 18">
                <a:extLst>
                  <a:ext uri="{FF2B5EF4-FFF2-40B4-BE49-F238E27FC236}">
                    <a16:creationId xmlns:a16="http://schemas.microsoft.com/office/drawing/2014/main" id="{FCBFC63D-D82F-4A12-5342-56EADBA8B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24528" y="1"/>
                <a:ext cx="975356" cy="685800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401561E1-B5F1-3636-AB12-FF4621DC7F62}"/>
                </a:ext>
              </a:extLst>
            </p:cNvPr>
            <p:cNvCxnSpPr>
              <a:cxnSpLocks/>
            </p:cNvCxnSpPr>
            <p:nvPr/>
          </p:nvCxnSpPr>
          <p:spPr>
            <a:xfrm>
              <a:off x="4627857" y="-681096"/>
              <a:ext cx="0" cy="1983600"/>
            </a:xfrm>
            <a:prstGeom prst="line">
              <a:avLst/>
            </a:prstGeom>
            <a:ln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مربع نص 1">
            <a:hlinkClick r:id="rId5" tooltip="تسعدنا زيارتكم للقناة"/>
            <a:extLst>
              <a:ext uri="{FF2B5EF4-FFF2-40B4-BE49-F238E27FC236}">
                <a16:creationId xmlns:a16="http://schemas.microsoft.com/office/drawing/2014/main" id="{B9968A5E-0095-8F25-1580-8C9DAA5080D1}"/>
              </a:ext>
            </a:extLst>
          </p:cNvPr>
          <p:cNvSpPr txBox="1"/>
          <p:nvPr/>
        </p:nvSpPr>
        <p:spPr>
          <a:xfrm>
            <a:off x="5036474" y="3096123"/>
            <a:ext cx="675831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b="1" dirty="0">
                <a:solidFill>
                  <a:schemeClr val="bg1"/>
                </a:solidFill>
              </a:rPr>
              <a:t>قناة البوربوينت الإسلامي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youtube.com/@islamicpowerpoint</a:t>
            </a:r>
            <a:endParaRPr lang="ar-JO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8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37500" decel="375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8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91</Words>
  <Application>Microsoft Office PowerPoint</Application>
  <PresentationFormat>شاشة عريضة</PresentationFormat>
  <Paragraphs>15</Paragraphs>
  <Slides>6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A Jannat LT</vt:lpstr>
      <vt:lpstr>Arial</vt:lpstr>
      <vt:lpstr>Calibri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مقدمات زخرفية</dc:title>
  <dc:creator>قناة البوربوينت الإسلامي</dc:creator>
  <cp:lastModifiedBy>قناة البوربوينت الإسلامي</cp:lastModifiedBy>
  <cp:revision>2</cp:revision>
  <dcterms:created xsi:type="dcterms:W3CDTF">2023-04-21T06:02:42Z</dcterms:created>
  <dcterms:modified xsi:type="dcterms:W3CDTF">2025-04-12T16:06:13Z</dcterms:modified>
</cp:coreProperties>
</file>