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9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090"/>
    <a:srgbClr val="DA0E0E"/>
    <a:srgbClr val="E66600"/>
    <a:srgbClr val="5F3799"/>
    <a:srgbClr val="FF9B00"/>
    <a:srgbClr val="B52222"/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83126" autoAdjust="0"/>
  </p:normalViewPr>
  <p:slideViewPr>
    <p:cSldViewPr snapToGrid="0">
      <p:cViewPr varScale="1">
        <p:scale>
          <a:sx n="70" d="100"/>
          <a:sy n="70" d="100"/>
        </p:scale>
        <p:origin x="4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496720-1E89-4D06-A871-AA8648AD92D6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EF5739-5ED7-4411-B967-E5CBFF85AC0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135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77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3386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2890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9242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87719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52050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7014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80740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7075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3747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14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1077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57269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13897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9044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954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781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2152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661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1403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5469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5739-5ED7-4411-B967-E5CBFF85AC05}" type="slidenum">
              <a:rPr lang="ar-JO" smtClean="0"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355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8CE4DF-C2EB-4E5A-900C-FB18D807E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68193B-9D2B-486D-8937-D8297113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C799CE-D8BB-41F9-BEE9-F8B7781F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176B0C-89A2-4F69-A19F-87A3D0EB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B52FFE-5855-483B-85F5-670B80A3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9040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A86895-EFE4-4C4B-992D-AB07F1E2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A4765E2-4225-4F9F-AB18-854CA34FA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1B9382-5927-4FA6-94E7-429E86AB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C069F9-35EE-4697-BFC7-D379535A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57C2A-0305-4A25-BC22-66853774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152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9D8B363-8CBF-4358-88E1-0456B58EA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A6172C-17F9-4F2C-9EAB-B4000E8E2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19123C-4DA6-44B8-A0AD-1AC44E11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086247-CFBD-43DD-BD84-BBA27CC6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FF45BF-F2F4-43FD-AEA8-15FF1FFD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2732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CAB54F-0068-4676-9599-8E62B3B5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36203C-33FA-47C1-8A58-A00E26CB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17DB32-EEFC-42A4-BC89-5A24B101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A4062D-C2AF-42DF-86D0-85E58FBE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F7064B-BF12-4BCA-B992-087E11D5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626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9D7F34-9C4C-4A20-B5DF-0E4B4A8A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E251CD-8562-4AEA-BDCB-FA91033A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A6A17D-4C5D-45EB-A99B-8A065ABF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752479-654E-48C2-88AE-02FFF17D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BF3DB7-659D-4522-8395-EF10CA45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840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D134D5-523C-4433-B027-64C1B9CF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D350EE-53FD-41EB-BE2F-7FF4FE6D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9C21C03-34E3-408A-8121-E3D35DB14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E25C99-E3B0-4A44-AA9C-6A7662F3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F9586A-4F5C-4ADD-ABF4-C92D6D0C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EABC16-4CE0-4D7E-8B27-47CDF325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9986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518CAA-D860-4528-93D6-F2F48988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F2D224-7086-4CF1-8AB0-4A818AB0F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FF46DC9-AD90-4812-A037-1F8E4ECA8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719646-C91B-4ABE-AAB5-5293899E2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1C11B05-1AE2-412F-B125-FFD7AF663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12B340F-A7F7-4851-8637-070AEE6E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B661169-FA9F-4E59-AE55-C2FB34ED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C36C08-3D8C-4D49-970C-D2BBAB5A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359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55C674-B6A3-4B16-B54C-11B73C2B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D4BC250-8E37-41C3-9EFC-6627E775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E1DDE3A-39C8-4D86-84B1-088E2148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500F0EB-C30B-4729-BEA9-415C8390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058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2F1A35E-2E0B-47BF-B106-9A2B4E38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7270BF6-E64A-42B2-95E0-EE329A53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E3F9507-A1D5-4AA1-AB79-CF11E108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422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99F873-E2B8-404A-9C01-C93A1EAC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8AFC4C-22F1-4913-BA89-7DB487C2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3271AF-0ACC-4D6D-AD62-F6E1E2B7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B0D70D-48AA-4944-8F2A-8117B266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CB17BFD-8196-4BE8-9BE0-3C65CDE5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CAAF181-0037-42A7-9D8B-03EDEF90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3023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C1A0E-6084-4282-9E96-25832E2D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822C2B0-D938-4C79-9FD8-280B9EDC7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77490B-9BF9-48BC-86F7-211ACE9BB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3197D9-C02C-4DD5-944F-04DD640A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13596E-14D4-44BE-8F4E-DC6B06AF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734BDE-1959-42AB-95B4-314DBC36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936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D4AEA7C-8B9B-47D7-8D38-F6134CC8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2DC7A7-8811-4EE3-B80A-D0EDCEAB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84EBD9-33A0-40EA-8B92-5E5FB9409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99E5-9F81-4C89-9403-2A839140B83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6B5765-3E36-4868-9198-9F3EAC971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E3AFC-C709-4C52-A73E-4E595112F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44C0-AF5C-4259-9307-EBD018F2EC1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952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120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7.sv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69"/>
            <a:ext cx="7203418" cy="2491264"/>
          </a:xfrm>
          <a:prstGeom prst="roundRect">
            <a:avLst>
              <a:gd name="adj" fmla="val 8325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هي أركان الصيام؟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النية على الصيام، الإمساك عن الطعام والشراب منذ طلوع الفجر إلى وقت غروب الشمس.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998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1843404"/>
            <a:ext cx="7203418" cy="3171194"/>
          </a:xfrm>
          <a:prstGeom prst="roundRect">
            <a:avLst>
              <a:gd name="adj" fmla="val 7492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هي مبطلات الصيام في شهر رمضان؟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1843402"/>
            <a:ext cx="7203418" cy="3171196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700" dirty="0">
                <a:solidFill>
                  <a:schemeClr val="bg1"/>
                </a:solidFill>
              </a:rPr>
              <a:t>من مبطلات الصيام: الأكل، الشرب، الاستمناء، تعمد القيء، إخراج الدم بالحجامة، الحيض والنفاس للمرأة.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663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8325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في شهر رمضان ليلة مباركة ذكرت في القرآن الكريم ماهي؟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ليلة القدر.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974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908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من الذي جمع الناس لصلاة التراويح؟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الصحابي الجليل عمر بن الخطاب رضي الله عنه.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562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69"/>
            <a:ext cx="7203418" cy="2491264"/>
          </a:xfrm>
          <a:prstGeom prst="roundRect">
            <a:avLst>
              <a:gd name="adj" fmla="val 8325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على من يجب صوم شهر رمضان؟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على كل مسلم بالغ عاقل قادر صحيًّا على الصيام.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468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8325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هو ترتيب رمضان بين الأشهر الهجرية؟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الشهر التاسع.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21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908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كم عاماً صام الرسول عليه الصلاة والسلام؟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صام الرسول -صلى الله عليه وسلم- حتى وفاته 9 أعوام.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600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491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هو الشيء الذي يسن للمسلم أن يفطر عليه؟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يُسن الإفطار على التمر.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6150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074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هي الغزوات التي قام بها المسلمون في شهر رمضان؟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4800" dirty="0">
                <a:solidFill>
                  <a:schemeClr val="bg1"/>
                </a:solidFill>
              </a:rPr>
              <a:t>غزوة بدر وفتح مكة.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379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491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حكم الأكل أو الشرب أثناء الأذان الأول؟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4800" dirty="0">
                <a:solidFill>
                  <a:schemeClr val="bg1"/>
                </a:solidFill>
              </a:rPr>
              <a:t>يجوز الأكل والشرب أثناء الأذان الأول، لأنه يكون قبل طلوع الفجر الصادق.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68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ابقة">
            <a:extLst>
              <a:ext uri="{FF2B5EF4-FFF2-40B4-BE49-F238E27FC236}">
                <a16:creationId xmlns:a16="http://schemas.microsoft.com/office/drawing/2014/main" id="{DC738290-1391-40E7-8566-7BAE72D959A3}"/>
              </a:ext>
            </a:extLst>
          </p:cNvPr>
          <p:cNvSpPr txBox="1"/>
          <p:nvPr/>
        </p:nvSpPr>
        <p:spPr>
          <a:xfrm>
            <a:off x="5092361" y="2008610"/>
            <a:ext cx="2007281" cy="110799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600" dirty="0">
                <a:ln>
                  <a:solidFill>
                    <a:schemeClr val="bg1"/>
                  </a:solidFill>
                </a:ln>
                <a:solidFill>
                  <a:srgbClr val="5F3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مسابقة</a:t>
            </a:r>
          </a:p>
        </p:txBody>
      </p:sp>
      <p:sp>
        <p:nvSpPr>
          <p:cNvPr id="5" name="رمضان">
            <a:extLst>
              <a:ext uri="{FF2B5EF4-FFF2-40B4-BE49-F238E27FC236}">
                <a16:creationId xmlns:a16="http://schemas.microsoft.com/office/drawing/2014/main" id="{5668B116-8489-44D8-B1ED-9595421C121E}"/>
              </a:ext>
            </a:extLst>
          </p:cNvPr>
          <p:cNvSpPr txBox="1"/>
          <p:nvPr/>
        </p:nvSpPr>
        <p:spPr>
          <a:xfrm>
            <a:off x="5172512" y="3086296"/>
            <a:ext cx="1846980" cy="110799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600" dirty="0">
                <a:ln>
                  <a:solidFill>
                    <a:schemeClr val="bg1"/>
                  </a:solidFill>
                </a:ln>
                <a:solidFill>
                  <a:srgbClr val="5F3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رمضان</a:t>
            </a:r>
          </a:p>
        </p:txBody>
      </p:sp>
      <p:sp>
        <p:nvSpPr>
          <p:cNvPr id="6" name="قناة البوربوينت الإسلامي">
            <a:extLst>
              <a:ext uri="{FF2B5EF4-FFF2-40B4-BE49-F238E27FC236}">
                <a16:creationId xmlns:a16="http://schemas.microsoft.com/office/drawing/2014/main" id="{CD641D8F-650B-43B2-A23D-4742A0899367}"/>
              </a:ext>
            </a:extLst>
          </p:cNvPr>
          <p:cNvSpPr txBox="1"/>
          <p:nvPr/>
        </p:nvSpPr>
        <p:spPr>
          <a:xfrm>
            <a:off x="4532114" y="4194292"/>
            <a:ext cx="3127779" cy="58477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3200" dirty="0">
                <a:ln w="3175">
                  <a:solidFill>
                    <a:schemeClr val="bg1"/>
                  </a:solidFill>
                </a:ln>
                <a:solidFill>
                  <a:srgbClr val="573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قناة البوربوينت الإسلامي</a:t>
            </a:r>
          </a:p>
        </p:txBody>
      </p:sp>
      <p:sp>
        <p:nvSpPr>
          <p:cNvPr id="7" name="زر ابدأ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5C2BD1-06F5-4F33-9534-6640B8AF8FBE}"/>
              </a:ext>
            </a:extLst>
          </p:cNvPr>
          <p:cNvSpPr/>
          <p:nvPr/>
        </p:nvSpPr>
        <p:spPr>
          <a:xfrm>
            <a:off x="5307106" y="5720487"/>
            <a:ext cx="1577788" cy="457200"/>
          </a:xfrm>
          <a:prstGeom prst="plaque">
            <a:avLst>
              <a:gd name="adj" fmla="val 23334"/>
            </a:avLst>
          </a:prstGeom>
          <a:solidFill>
            <a:srgbClr val="DA0E0E">
              <a:alpha val="70000"/>
            </a:srgbClr>
          </a:solidFill>
          <a:ln w="19050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/>
              <a:t>ابدأ</a:t>
            </a:r>
          </a:p>
        </p:txBody>
      </p:sp>
    </p:spTree>
    <p:extLst>
      <p:ext uri="{BB962C8B-B14F-4D97-AF65-F5344CB8AC3E}">
        <p14:creationId xmlns:p14="http://schemas.microsoft.com/office/powerpoint/2010/main" val="5009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:sndAc>
          <p:stSnd>
            <p:snd r:embed="rId3" name="ALLAH.WAV"/>
          </p:stSnd>
        </p:sndAc>
      </p:transition>
    </mc:Choice>
    <mc:Fallback xmlns="">
      <p:transition spd="slow">
        <p:sndAc>
          <p:stSnd>
            <p:snd r:embed="rId5" name="ALLA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"/>
                            </p:stCondLst>
                            <p:childTnLst>
                              <p:par>
                                <p:cTn id="32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908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هو المرض المبيح للفطر في رمضان؟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4800" dirty="0">
                <a:solidFill>
                  <a:schemeClr val="bg1"/>
                </a:solidFill>
              </a:rPr>
              <a:t>هو المرض الذي يخشى أن يهلك صاحبه لو صام، أو تحصل له مشقة شديدة لا تحتمل عادة.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0751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69"/>
            <a:ext cx="7203418" cy="2491264"/>
          </a:xfrm>
          <a:prstGeom prst="roundRect">
            <a:avLst>
              <a:gd name="adj" fmla="val 7491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متى يجوز للمسافر أن يُفطر؟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4800" dirty="0">
                <a:solidFill>
                  <a:schemeClr val="bg1"/>
                </a:solidFill>
              </a:rPr>
              <a:t>شرط إباحة الفطر للمسافر أن يكون سفرهُ طويلاً مباحاً.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35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491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كم عدد الأشخاص الذي يثبت دخول رمضان لرؤيتهم الهلال؟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4800" dirty="0">
                <a:solidFill>
                  <a:schemeClr val="bg1"/>
                </a:solidFill>
              </a:rPr>
              <a:t>رجل عدل واحد.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82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هاية المسابقة">
            <a:extLst>
              <a:ext uri="{FF2B5EF4-FFF2-40B4-BE49-F238E27FC236}">
                <a16:creationId xmlns:a16="http://schemas.microsoft.com/office/drawing/2014/main" id="{DC738290-1391-40E7-8566-7BAE72D959A3}"/>
              </a:ext>
            </a:extLst>
          </p:cNvPr>
          <p:cNvSpPr txBox="1"/>
          <p:nvPr/>
        </p:nvSpPr>
        <p:spPr>
          <a:xfrm>
            <a:off x="4570584" y="2100942"/>
            <a:ext cx="3050836" cy="92333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5400" dirty="0">
                <a:ln>
                  <a:solidFill>
                    <a:schemeClr val="bg1"/>
                  </a:solidFill>
                </a:ln>
                <a:solidFill>
                  <a:srgbClr val="5F3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نهاية المسابقة</a:t>
            </a:r>
          </a:p>
        </p:txBody>
      </p:sp>
      <p:sp>
        <p:nvSpPr>
          <p:cNvPr id="5" name="شكرًا لكم">
            <a:extLst>
              <a:ext uri="{FF2B5EF4-FFF2-40B4-BE49-F238E27FC236}">
                <a16:creationId xmlns:a16="http://schemas.microsoft.com/office/drawing/2014/main" id="{5668B116-8489-44D8-B1ED-9595421C121E}"/>
              </a:ext>
            </a:extLst>
          </p:cNvPr>
          <p:cNvSpPr txBox="1"/>
          <p:nvPr/>
        </p:nvSpPr>
        <p:spPr>
          <a:xfrm>
            <a:off x="4955305" y="3178628"/>
            <a:ext cx="2281395" cy="92333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5400" dirty="0">
                <a:ln>
                  <a:solidFill>
                    <a:schemeClr val="bg1"/>
                  </a:solidFill>
                </a:ln>
                <a:solidFill>
                  <a:srgbClr val="5F3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شكرًا لكم.</a:t>
            </a:r>
          </a:p>
        </p:txBody>
      </p:sp>
      <p:sp>
        <p:nvSpPr>
          <p:cNvPr id="6" name="قناة البوربوينت الإسلامي">
            <a:extLst>
              <a:ext uri="{FF2B5EF4-FFF2-40B4-BE49-F238E27FC236}">
                <a16:creationId xmlns:a16="http://schemas.microsoft.com/office/drawing/2014/main" id="{CD641D8F-650B-43B2-A23D-4742A0899367}"/>
              </a:ext>
            </a:extLst>
          </p:cNvPr>
          <p:cNvSpPr txBox="1"/>
          <p:nvPr/>
        </p:nvSpPr>
        <p:spPr>
          <a:xfrm>
            <a:off x="4532114" y="4194292"/>
            <a:ext cx="3127779" cy="58477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3200" dirty="0">
                <a:ln w="3175">
                  <a:solidFill>
                    <a:schemeClr val="bg1"/>
                  </a:solidFill>
                </a:ln>
                <a:solidFill>
                  <a:srgbClr val="573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قناة البوربوينت الإسلامي</a:t>
            </a:r>
          </a:p>
        </p:txBody>
      </p:sp>
      <p:sp>
        <p:nvSpPr>
          <p:cNvPr id="2" name="زر خروج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07DFCBB-B384-4BC5-A4DA-858381C7E3CB}"/>
              </a:ext>
            </a:extLst>
          </p:cNvPr>
          <p:cNvSpPr/>
          <p:nvPr/>
        </p:nvSpPr>
        <p:spPr>
          <a:xfrm>
            <a:off x="5307106" y="5720487"/>
            <a:ext cx="1577788" cy="457200"/>
          </a:xfrm>
          <a:prstGeom prst="plaque">
            <a:avLst>
              <a:gd name="adj" fmla="val 23334"/>
            </a:avLst>
          </a:prstGeom>
          <a:solidFill>
            <a:srgbClr val="DA0E0E">
              <a:alpha val="70000"/>
            </a:srgbClr>
          </a:solidFill>
          <a:ln w="19050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/>
              <a:t>خروج</a:t>
            </a:r>
          </a:p>
        </p:txBody>
      </p:sp>
      <p:pic>
        <p:nvPicPr>
          <p:cNvPr id="8" name="بالون 1">
            <a:extLst>
              <a:ext uri="{FF2B5EF4-FFF2-40B4-BE49-F238E27FC236}">
                <a16:creationId xmlns:a16="http://schemas.microsoft.com/office/drawing/2014/main" id="{F50C53CB-FAEA-4D32-A1ED-682989101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92" y="-3000384"/>
            <a:ext cx="1547446" cy="2401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بالون 2">
            <a:extLst>
              <a:ext uri="{FF2B5EF4-FFF2-40B4-BE49-F238E27FC236}">
                <a16:creationId xmlns:a16="http://schemas.microsoft.com/office/drawing/2014/main" id="{395FD52B-51D2-4342-83D4-8D0CD9F37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062" y="-3000384"/>
            <a:ext cx="1547446" cy="2401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eering.wav"/>
          </p:stSnd>
        </p:sndAc>
      </p:transition>
    </mc:Choice>
    <mc:Fallback xmlns="">
      <p:transition spd="slow">
        <p:sndAc>
          <p:stSnd>
            <p:snd r:embed="rId6" name="Cheer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50"/>
                            </p:stCondLst>
                            <p:childTnLst>
                              <p:par>
                                <p:cTn id="41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69"/>
            <a:ext cx="7203418" cy="2491264"/>
          </a:xfrm>
          <a:prstGeom prst="roundRect">
            <a:avLst>
              <a:gd name="adj" fmla="val 8742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معنى كلمة رمضان؟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كلمة رمضان تعني الرمض، وهو الحر الشديد.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5882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491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في أي عام فُرِض الصيام على المسلمين؟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فرض الصيام على المسلمين في العام الثاني من الهجرة.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8167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491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كم مرة تم ذكر كلمة رمضان في القرآن الكريم؟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ذكرت كلمة رمضان مرة واحدة فقط في سورة البقرة الآية 185.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414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69"/>
            <a:ext cx="7203418" cy="2491264"/>
          </a:xfrm>
          <a:prstGeom prst="roundRect">
            <a:avLst>
              <a:gd name="adj" fmla="val 7908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هل قطرة العين تفطر الصائم؟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لا تتسبب قطرة العين في إفطار الصائم في رمضان، لأنه لا يوجد منفذ مفتوح للجوف.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842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074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هي طريقة ثبوت دخول شهر رمضان؟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عند رؤية هلال شهر رمضان، أو عند اكتمال شهر شعبان ثلاثين يوم.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9108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70"/>
            <a:ext cx="7203418" cy="2491262"/>
          </a:xfrm>
          <a:prstGeom prst="roundRect">
            <a:avLst>
              <a:gd name="adj" fmla="val 7908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ما حكم سحب الدم من الشخص الصائم في رمضان؟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لا يتسبب سحب الدم من الصائم في إفطار الصائم.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215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ؤال">
            <a:extLst>
              <a:ext uri="{FF2B5EF4-FFF2-40B4-BE49-F238E27FC236}">
                <a16:creationId xmlns:a16="http://schemas.microsoft.com/office/drawing/2014/main" id="{7B048A6F-862B-4583-8C72-4B8026AF8E8A}"/>
              </a:ext>
            </a:extLst>
          </p:cNvPr>
          <p:cNvSpPr txBox="1">
            <a:spLocks/>
          </p:cNvSpPr>
          <p:nvPr/>
        </p:nvSpPr>
        <p:spPr>
          <a:xfrm>
            <a:off x="4383436" y="2183369"/>
            <a:ext cx="7203418" cy="2491264"/>
          </a:xfrm>
          <a:prstGeom prst="roundRect">
            <a:avLst>
              <a:gd name="adj" fmla="val 7908"/>
            </a:avLst>
          </a:prstGeom>
          <a:solidFill>
            <a:srgbClr val="573090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هل التدخين يبطل الصيام؟</a:t>
            </a:r>
          </a:p>
        </p:txBody>
      </p:sp>
      <p:sp>
        <p:nvSpPr>
          <p:cNvPr id="3" name="جواب">
            <a:extLst>
              <a:ext uri="{FF2B5EF4-FFF2-40B4-BE49-F238E27FC236}">
                <a16:creationId xmlns:a16="http://schemas.microsoft.com/office/drawing/2014/main" id="{5A8559B0-F373-4C63-87F7-E0FC3BF91C3B}"/>
              </a:ext>
            </a:extLst>
          </p:cNvPr>
          <p:cNvSpPr txBox="1"/>
          <p:nvPr/>
        </p:nvSpPr>
        <p:spPr>
          <a:xfrm>
            <a:off x="4383436" y="2183368"/>
            <a:ext cx="7203418" cy="2491264"/>
          </a:xfrm>
          <a:prstGeom prst="roundRect">
            <a:avLst>
              <a:gd name="adj" fmla="val 7167"/>
            </a:avLst>
          </a:prstGeom>
          <a:solidFill>
            <a:srgbClr val="DA0E0E">
              <a:alpha val="65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</a:rPr>
              <a:t>نعم يبطل التدخين الصيام، لأن الدخان يدخل إلى الجوف.</a:t>
            </a:r>
          </a:p>
        </p:txBody>
      </p:sp>
      <p:pic>
        <p:nvPicPr>
          <p:cNvPr id="16" name="التالي" descr="السهم: مستقيم مع تعبئة خالصة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ADDCAB-2C59-47C8-AF0B-082A9EC8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255" y="5014598"/>
            <a:ext cx="1163780" cy="1163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10">
            <a:extLst>
              <a:ext uri="{FF2B5EF4-FFF2-40B4-BE49-F238E27FC236}">
                <a16:creationId xmlns:a16="http://schemas.microsoft.com/office/drawing/2014/main" id="{91A3BBAC-3085-48A4-BD6E-160A1EC5B2F4}"/>
              </a:ext>
            </a:extLst>
          </p:cNvPr>
          <p:cNvSpPr txBox="1"/>
          <p:nvPr/>
        </p:nvSpPr>
        <p:spPr>
          <a:xfrm>
            <a:off x="1924239" y="2200513"/>
            <a:ext cx="43441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10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id="{0C84F85B-97A1-47F4-B898-CC2ED9A82D25}"/>
              </a:ext>
            </a:extLst>
          </p:cNvPr>
          <p:cNvSpPr txBox="1"/>
          <p:nvPr/>
        </p:nvSpPr>
        <p:spPr>
          <a:xfrm>
            <a:off x="2020419" y="2200513"/>
            <a:ext cx="242054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9</a:t>
            </a:r>
          </a:p>
        </p:txBody>
      </p:sp>
      <p:sp>
        <p:nvSpPr>
          <p:cNvPr id="6" name="8">
            <a:extLst>
              <a:ext uri="{FF2B5EF4-FFF2-40B4-BE49-F238E27FC236}">
                <a16:creationId xmlns:a16="http://schemas.microsoft.com/office/drawing/2014/main" id="{F0927AE8-143D-45F1-8E6F-15DC997E7C3D}"/>
              </a:ext>
            </a:extLst>
          </p:cNvPr>
          <p:cNvSpPr txBox="1"/>
          <p:nvPr/>
        </p:nvSpPr>
        <p:spPr>
          <a:xfrm>
            <a:off x="2019618" y="2200513"/>
            <a:ext cx="24365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8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DE897BA4-DA98-4FED-9E86-8E85D011CCF6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7</a:t>
            </a: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DB8E9032-B82F-4904-89B4-84D74E96B013}"/>
              </a:ext>
            </a:extLst>
          </p:cNvPr>
          <p:cNvSpPr txBox="1"/>
          <p:nvPr/>
        </p:nvSpPr>
        <p:spPr>
          <a:xfrm>
            <a:off x="2022824" y="2200513"/>
            <a:ext cx="23724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6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F643986B-D2A9-4A80-B17C-3FB91247A698}"/>
              </a:ext>
            </a:extLst>
          </p:cNvPr>
          <p:cNvSpPr txBox="1"/>
          <p:nvPr/>
        </p:nvSpPr>
        <p:spPr>
          <a:xfrm>
            <a:off x="2024427" y="2200513"/>
            <a:ext cx="234039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5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6886DBD3-039D-41D5-AF06-D346508ED3ED}"/>
              </a:ext>
            </a:extLst>
          </p:cNvPr>
          <p:cNvSpPr txBox="1"/>
          <p:nvPr/>
        </p:nvSpPr>
        <p:spPr>
          <a:xfrm>
            <a:off x="2033243" y="2200513"/>
            <a:ext cx="21640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4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C49DB2C6-33FA-4D44-B339-3F2C313A2BCE}"/>
              </a:ext>
            </a:extLst>
          </p:cNvPr>
          <p:cNvSpPr txBox="1"/>
          <p:nvPr/>
        </p:nvSpPr>
        <p:spPr>
          <a:xfrm>
            <a:off x="2014809" y="2200513"/>
            <a:ext cx="253275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3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2F335048-B307-400E-8BA0-BE6AD8DB1F41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2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B95B680E-C170-440C-945F-1CFC0D3279AC}"/>
              </a:ext>
            </a:extLst>
          </p:cNvPr>
          <p:cNvSpPr txBox="1"/>
          <p:nvPr/>
        </p:nvSpPr>
        <p:spPr>
          <a:xfrm>
            <a:off x="2027633" y="2200513"/>
            <a:ext cx="227627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1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9C87F21F-13BF-45A1-AFB2-F1A9F6F87A3B}"/>
              </a:ext>
            </a:extLst>
          </p:cNvPr>
          <p:cNvSpPr txBox="1"/>
          <p:nvPr/>
        </p:nvSpPr>
        <p:spPr>
          <a:xfrm>
            <a:off x="1934659" y="2137648"/>
            <a:ext cx="413576" cy="553998"/>
          </a:xfrm>
          <a:prstGeom prst="rect">
            <a:avLst/>
          </a:prstGeom>
          <a:noFill/>
        </p:spPr>
        <p:txBody>
          <a:bodyPr wrap="none" lIns="0" tIns="0" rIns="0" bIns="0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 - QASSAM-Extended" panose="02010000000000000000" pitchFamily="2" charset="-78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598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Button Click Percussive Version 1.wav"/>
          </p:stSnd>
        </p:sndAc>
      </p:transition>
    </mc:Choice>
    <mc:Fallback xmlns="">
      <p:transition spd="slow">
        <p:sndAc>
          <p:stSnd>
            <p:snd r:embed="rId11" name="Button Click Percussive Version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4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6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8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90"/>
                            </p:stCondLst>
                            <p:childTnLst>
                              <p:par>
                                <p:cTn id="10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tton 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61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2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620"/>
                            </p:stCondLst>
                            <p:childTnLst>
                              <p:par>
                                <p:cTn id="144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lick Percussiv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1012</Words>
  <Application>Microsoft Office PowerPoint</Application>
  <PresentationFormat>شاشة عريضة</PresentationFormat>
  <Paragraphs>361</Paragraphs>
  <Slides>23</Slides>
  <Notes>22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 Jannat LT</vt:lpstr>
      <vt:lpstr>Abdo Logo</vt:lpstr>
      <vt:lpstr>AL - QASSAM-Extended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رمضان</dc:title>
  <dc:creator>قناة البوربوينت الإسلامي</dc:creator>
  <cp:lastModifiedBy>قناة البوربوينت الإسلامي</cp:lastModifiedBy>
  <cp:revision>38</cp:revision>
  <dcterms:created xsi:type="dcterms:W3CDTF">2022-03-12T16:43:14Z</dcterms:created>
  <dcterms:modified xsi:type="dcterms:W3CDTF">2025-04-12T16:36:36Z</dcterms:modified>
</cp:coreProperties>
</file>