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saveSubsetFonts="1">
  <p:sldMasterIdLst>
    <p:sldMasterId id="2147483648" r:id="rId1"/>
    <p:sldMasterId id="2147483657" r:id="rId2"/>
  </p:sldMasterIdLst>
  <p:sldIdLst>
    <p:sldId id="291" r:id="rId3"/>
    <p:sldId id="256" r:id="rId4"/>
    <p:sldId id="258" r:id="rId5"/>
    <p:sldId id="268" r:id="rId6"/>
    <p:sldId id="265" r:id="rId7"/>
    <p:sldId id="273" r:id="rId8"/>
    <p:sldId id="290" r:id="rId9"/>
    <p:sldId id="259" r:id="rId10"/>
    <p:sldId id="260" r:id="rId11"/>
    <p:sldId id="263" r:id="rId12"/>
    <p:sldId id="261" r:id="rId13"/>
    <p:sldId id="269" r:id="rId14"/>
    <p:sldId id="262" r:id="rId15"/>
    <p:sldId id="264" r:id="rId16"/>
    <p:sldId id="270" r:id="rId17"/>
    <p:sldId id="271" r:id="rId18"/>
    <p:sldId id="266" r:id="rId19"/>
    <p:sldId id="272" r:id="rId20"/>
    <p:sldId id="275" r:id="rId21"/>
    <p:sldId id="277" r:id="rId22"/>
    <p:sldId id="274" r:id="rId23"/>
    <p:sldId id="278" r:id="rId24"/>
    <p:sldId id="281" r:id="rId25"/>
    <p:sldId id="276" r:id="rId26"/>
    <p:sldId id="282" r:id="rId27"/>
    <p:sldId id="285" r:id="rId28"/>
    <p:sldId id="283" r:id="rId29"/>
    <p:sldId id="284" r:id="rId30"/>
    <p:sldId id="280" r:id="rId31"/>
    <p:sldId id="286" r:id="rId32"/>
    <p:sldId id="288" r:id="rId33"/>
    <p:sldId id="289" r:id="rId34"/>
    <p:sldId id="287" r:id="rId35"/>
    <p:sldId id="279" r:id="rId36"/>
  </p:sldIdLst>
  <p:sldSz cx="12192000" cy="6858000"/>
  <p:notesSz cx="6858000" cy="9144000"/>
  <p:embeddedFontLst>
    <p:embeddedFont>
      <p:font typeface="A Jannat LT" panose="01000000000000000000" pitchFamily="2" charset="-78"/>
      <p:regular r:id="rId37"/>
      <p:bold r:id="rId38"/>
    </p:embeddedFont>
    <p:embeddedFont>
      <p:font typeface="Hacen Liner Print-out" panose="02000000000000000000" pitchFamily="2" charset="-78"/>
      <p:regular r:id="rId39"/>
    </p:embeddedFont>
    <p:embeddedFont>
      <p:font typeface="Traditional Arabic" panose="02020603050405020304" pitchFamily="18" charset="-78"/>
      <p:regular r:id="rId40"/>
      <p:bold r:id="rId41"/>
    </p:embeddedFont>
  </p:embeddedFontLst>
  <p:defaultTextStyle>
    <a:defPPr>
      <a:defRPr lang="ar-JO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المقدمة" id="{C941493C-6A16-4259-BBF1-656F04130EEC}">
          <p14:sldIdLst>
            <p14:sldId id="291"/>
            <p14:sldId id="256"/>
          </p14:sldIdLst>
        </p14:section>
        <p14:section name="الأسئلة" id="{89FFAF0E-D8DB-4928-BDCB-45085F590AE2}">
          <p14:sldIdLst>
            <p14:sldId id="258"/>
            <p14:sldId id="268"/>
            <p14:sldId id="265"/>
            <p14:sldId id="273"/>
            <p14:sldId id="290"/>
            <p14:sldId id="259"/>
            <p14:sldId id="260"/>
            <p14:sldId id="263"/>
            <p14:sldId id="261"/>
            <p14:sldId id="269"/>
            <p14:sldId id="262"/>
            <p14:sldId id="264"/>
            <p14:sldId id="270"/>
            <p14:sldId id="271"/>
            <p14:sldId id="266"/>
            <p14:sldId id="272"/>
            <p14:sldId id="275"/>
            <p14:sldId id="277"/>
            <p14:sldId id="274"/>
            <p14:sldId id="278"/>
            <p14:sldId id="281"/>
            <p14:sldId id="276"/>
            <p14:sldId id="282"/>
            <p14:sldId id="285"/>
            <p14:sldId id="283"/>
            <p14:sldId id="284"/>
            <p14:sldId id="280"/>
            <p14:sldId id="286"/>
            <p14:sldId id="288"/>
            <p14:sldId id="289"/>
            <p14:sldId id="287"/>
          </p14:sldIdLst>
        </p14:section>
        <p14:section name="النهاية" id="{F9C8198B-8BBD-40E7-8833-277459EFEEDC}">
          <p14:sldIdLst>
            <p14:sldId id="2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9021"/>
    <a:srgbClr val="2E1605"/>
    <a:srgbClr val="5126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4A0527-26AB-4782-B945-00664FCC7D8D}" v="1433" dt="2023-05-05T04:25:02.4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>
      <p:cViewPr varScale="1">
        <p:scale>
          <a:sx n="70" d="100"/>
          <a:sy n="70" d="100"/>
        </p:scale>
        <p:origin x="466" y="2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68400" cy="684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microsoft.com/office/2016/11/relationships/changesInfo" Target="changesInfos/changesInfo1.xml"/><Relationship Id="rId20" Type="http://schemas.openxmlformats.org/officeDocument/2006/relationships/slide" Target="slides/slide18.xml"/><Relationship Id="rId41" Type="http://schemas.openxmlformats.org/officeDocument/2006/relationships/font" Target="fonts/font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البوربوينت الإسلامي" userId="8292d700421e9dbf" providerId="LiveId" clId="{804A0527-26AB-4782-B945-00664FCC7D8D}"/>
    <pc:docChg chg="undo custSel addSld delSld modSld sldOrd modMainMaster addSection delSection modSection modShowInfo">
      <pc:chgData name="البوربوينت الإسلامي" userId="8292d700421e9dbf" providerId="LiveId" clId="{804A0527-26AB-4782-B945-00664FCC7D8D}" dt="2023-05-05T04:25:02.421" v="3867" actId="20577"/>
      <pc:docMkLst>
        <pc:docMk/>
      </pc:docMkLst>
      <pc:sldChg chg="addSp delSp modSp mod modTransition setBg modClrScheme delAnim modAnim chgLayout">
        <pc:chgData name="البوربوينت الإسلامي" userId="8292d700421e9dbf" providerId="LiveId" clId="{804A0527-26AB-4782-B945-00664FCC7D8D}" dt="2023-05-05T03:42:18.582" v="3801" actId="1076"/>
        <pc:sldMkLst>
          <pc:docMk/>
          <pc:sldMk cId="1927292726" sldId="256"/>
        </pc:sldMkLst>
        <pc:spChg chg="add mod ord">
          <ac:chgData name="البوربوينت الإسلامي" userId="8292d700421e9dbf" providerId="LiveId" clId="{804A0527-26AB-4782-B945-00664FCC7D8D}" dt="2023-05-02T02:22:41.125" v="3669" actId="403"/>
          <ac:spMkLst>
            <pc:docMk/>
            <pc:sldMk cId="1927292726" sldId="256"/>
            <ac:spMk id="2" creationId="{4BF2D1C6-AF80-05B7-CE93-A121D9474E6A}"/>
          </ac:spMkLst>
        </pc:spChg>
        <pc:spChg chg="add del mod modVis">
          <ac:chgData name="البوربوينت الإسلامي" userId="8292d700421e9dbf" providerId="LiveId" clId="{804A0527-26AB-4782-B945-00664FCC7D8D}" dt="2023-05-04T15:51:55.770" v="3799" actId="478"/>
          <ac:spMkLst>
            <pc:docMk/>
            <pc:sldMk cId="1927292726" sldId="256"/>
            <ac:spMk id="3" creationId="{37556A9E-57DF-A76C-A28C-CB2910DC8148}"/>
          </ac:spMkLst>
        </pc:spChg>
        <pc:spChg chg="add mod ord">
          <ac:chgData name="البوربوينت الإسلامي" userId="8292d700421e9dbf" providerId="LiveId" clId="{804A0527-26AB-4782-B945-00664FCC7D8D}" dt="2023-04-27T16:45:23.393" v="1429" actId="962"/>
          <ac:spMkLst>
            <pc:docMk/>
            <pc:sldMk cId="1927292726" sldId="256"/>
            <ac:spMk id="5" creationId="{D663DBBC-5684-3DD3-7B1D-56B9630796A8}"/>
          </ac:spMkLst>
        </pc:spChg>
        <pc:spChg chg="add mod modVis">
          <ac:chgData name="البوربوينت الإسلامي" userId="8292d700421e9dbf" providerId="LiveId" clId="{804A0527-26AB-4782-B945-00664FCC7D8D}" dt="2023-05-05T03:42:18.582" v="3801" actId="1076"/>
          <ac:spMkLst>
            <pc:docMk/>
            <pc:sldMk cId="1927292726" sldId="256"/>
            <ac:spMk id="6" creationId="{32AB94B0-FEF7-26EC-065B-1A923A7CF7CE}"/>
          </ac:spMkLst>
        </pc:spChg>
        <pc:picChg chg="add del mod">
          <ac:chgData name="البوربوينت الإسلامي" userId="8292d700421e9dbf" providerId="LiveId" clId="{804A0527-26AB-4782-B945-00664FCC7D8D}" dt="2023-04-27T16:01:59.818" v="51" actId="21"/>
          <ac:picMkLst>
            <pc:docMk/>
            <pc:sldMk cId="1927292726" sldId="256"/>
            <ac:picMk id="4" creationId="{6D42268C-F933-0A1B-7F6D-F98757C43171}"/>
          </ac:picMkLst>
        </pc:picChg>
        <pc:picChg chg="mod">
          <ac:chgData name="البوربوينت الإسلامي" userId="8292d700421e9dbf" providerId="LiveId" clId="{804A0527-26AB-4782-B945-00664FCC7D8D}" dt="2023-05-02T02:22:41.560" v="3670" actId="14100"/>
          <ac:picMkLst>
            <pc:docMk/>
            <pc:sldMk cId="1927292726" sldId="256"/>
            <ac:picMk id="7" creationId="{0C5384DA-06CC-5120-10E1-35F1D6BBF2E9}"/>
          </ac:picMkLst>
        </pc:picChg>
        <pc:picChg chg="mod">
          <ac:chgData name="البوربوينت الإسلامي" userId="8292d700421e9dbf" providerId="LiveId" clId="{804A0527-26AB-4782-B945-00664FCC7D8D}" dt="2023-04-27T16:45:06.908" v="1428" actId="962"/>
          <ac:picMkLst>
            <pc:docMk/>
            <pc:sldMk cId="1927292726" sldId="256"/>
            <ac:picMk id="9" creationId="{05B4C758-9022-A56B-92D8-AC122C968C65}"/>
          </ac:picMkLst>
        </pc:picChg>
        <pc:picChg chg="mod">
          <ac:chgData name="البوربوينت الإسلامي" userId="8292d700421e9dbf" providerId="LiveId" clId="{804A0527-26AB-4782-B945-00664FCC7D8D}" dt="2023-04-27T16:45:41.776" v="1430" actId="962"/>
          <ac:picMkLst>
            <pc:docMk/>
            <pc:sldMk cId="1927292726" sldId="256"/>
            <ac:picMk id="11" creationId="{1B50122C-00FF-4A33-3B42-F6D6B8984754}"/>
          </ac:picMkLst>
        </pc:picChg>
      </pc:sldChg>
      <pc:sldChg chg="addSp delSp modSp add del mod ord modTransition delAnim">
        <pc:chgData name="البوربوينت الإسلامي" userId="8292d700421e9dbf" providerId="LiveId" clId="{804A0527-26AB-4782-B945-00664FCC7D8D}" dt="2023-04-27T18:24:16.567" v="1610" actId="18676"/>
        <pc:sldMkLst>
          <pc:docMk/>
          <pc:sldMk cId="3975644343" sldId="257"/>
        </pc:sldMkLst>
        <pc:spChg chg="mod">
          <ac:chgData name="البوربوينت الإسلامي" userId="8292d700421e9dbf" providerId="LiveId" clId="{804A0527-26AB-4782-B945-00664FCC7D8D}" dt="2023-04-27T16:46:07.212" v="1434" actId="962"/>
          <ac:spMkLst>
            <pc:docMk/>
            <pc:sldMk cId="3975644343" sldId="257"/>
            <ac:spMk id="2" creationId="{4BF2D1C6-AF80-05B7-CE93-A121D9474E6A}"/>
          </ac:spMkLst>
        </pc:spChg>
        <pc:spChg chg="add mod">
          <ac:chgData name="البوربوينت الإسلامي" userId="8292d700421e9dbf" providerId="LiveId" clId="{804A0527-26AB-4782-B945-00664FCC7D8D}" dt="2023-04-27T16:46:13.814" v="1435" actId="962"/>
          <ac:spMkLst>
            <pc:docMk/>
            <pc:sldMk cId="3975644343" sldId="257"/>
            <ac:spMk id="3" creationId="{11901750-F971-A40A-9868-2DAF523DC8D8}"/>
          </ac:spMkLst>
        </pc:spChg>
        <pc:spChg chg="del">
          <ac:chgData name="البوربوينت الإسلامي" userId="8292d700421e9dbf" providerId="LiveId" clId="{804A0527-26AB-4782-B945-00664FCC7D8D}" dt="2023-04-27T16:17:27.049" v="1307" actId="478"/>
          <ac:spMkLst>
            <pc:docMk/>
            <pc:sldMk cId="3975644343" sldId="257"/>
            <ac:spMk id="5" creationId="{D663DBBC-5684-3DD3-7B1D-56B9630796A8}"/>
          </ac:spMkLst>
        </pc:spChg>
        <pc:spChg chg="del">
          <ac:chgData name="البوربوينت الإسلامي" userId="8292d700421e9dbf" providerId="LiveId" clId="{804A0527-26AB-4782-B945-00664FCC7D8D}" dt="2023-04-27T16:17:32.130" v="1310" actId="478"/>
          <ac:spMkLst>
            <pc:docMk/>
            <pc:sldMk cId="3975644343" sldId="257"/>
            <ac:spMk id="6" creationId="{32AB94B0-FEF7-26EC-065B-1A923A7CF7CE}"/>
          </ac:spMkLst>
        </pc:spChg>
        <pc:picChg chg="del">
          <ac:chgData name="البوربوينت الإسلامي" userId="8292d700421e9dbf" providerId="LiveId" clId="{804A0527-26AB-4782-B945-00664FCC7D8D}" dt="2023-04-27T16:17:30.256" v="1309" actId="478"/>
          <ac:picMkLst>
            <pc:docMk/>
            <pc:sldMk cId="3975644343" sldId="257"/>
            <ac:picMk id="7" creationId="{0C5384DA-06CC-5120-10E1-35F1D6BBF2E9}"/>
          </ac:picMkLst>
        </pc:picChg>
        <pc:picChg chg="del">
          <ac:chgData name="البوربوينت الإسلامي" userId="8292d700421e9dbf" providerId="LiveId" clId="{804A0527-26AB-4782-B945-00664FCC7D8D}" dt="2023-04-27T16:17:27.699" v="1308" actId="478"/>
          <ac:picMkLst>
            <pc:docMk/>
            <pc:sldMk cId="3975644343" sldId="257"/>
            <ac:picMk id="9" creationId="{05B4C758-9022-A56B-92D8-AC122C968C65}"/>
          </ac:picMkLst>
        </pc:picChg>
        <pc:picChg chg="del">
          <ac:chgData name="البوربوينت الإسلامي" userId="8292d700421e9dbf" providerId="LiveId" clId="{804A0527-26AB-4782-B945-00664FCC7D8D}" dt="2023-04-27T16:17:26.417" v="1306" actId="478"/>
          <ac:picMkLst>
            <pc:docMk/>
            <pc:sldMk cId="3975644343" sldId="257"/>
            <ac:picMk id="11" creationId="{1B50122C-00FF-4A33-3B42-F6D6B8984754}"/>
          </ac:picMkLst>
        </pc:picChg>
      </pc:sldChg>
      <pc:sldChg chg="addSp delSp modSp add mod modTransition setBg addAnim delAnim modAnim">
        <pc:chgData name="البوربوينت الإسلامي" userId="8292d700421e9dbf" providerId="LiveId" clId="{804A0527-26AB-4782-B945-00664FCC7D8D}" dt="2023-05-02T02:36:35.087" v="3794"/>
        <pc:sldMkLst>
          <pc:docMk/>
          <pc:sldMk cId="2805897637" sldId="258"/>
        </pc:sldMkLst>
        <pc:spChg chg="mod">
          <ac:chgData name="البوربوينت الإسلامي" userId="8292d700421e9dbf" providerId="LiveId" clId="{804A0527-26AB-4782-B945-00664FCC7D8D}" dt="2023-04-30T02:25:52.806" v="2827" actId="1035"/>
          <ac:spMkLst>
            <pc:docMk/>
            <pc:sldMk cId="2805897637" sldId="258"/>
            <ac:spMk id="2" creationId="{4BF2D1C6-AF80-05B7-CE93-A121D9474E6A}"/>
          </ac:spMkLst>
        </pc:spChg>
        <pc:spChg chg="del mod ord">
          <ac:chgData name="البوربوينت الإسلامي" userId="8292d700421e9dbf" providerId="LiveId" clId="{804A0527-26AB-4782-B945-00664FCC7D8D}" dt="2023-04-29T01:58:30.628" v="1999" actId="478"/>
          <ac:spMkLst>
            <pc:docMk/>
            <pc:sldMk cId="2805897637" sldId="258"/>
            <ac:spMk id="3" creationId="{11901750-F971-A40A-9868-2DAF523DC8D8}"/>
          </ac:spMkLst>
        </pc:spChg>
        <pc:spChg chg="add mod ord">
          <ac:chgData name="البوربوينت الإسلامي" userId="8292d700421e9dbf" providerId="LiveId" clId="{804A0527-26AB-4782-B945-00664FCC7D8D}" dt="2023-04-29T15:52:50.372" v="2264" actId="20577"/>
          <ac:spMkLst>
            <pc:docMk/>
            <pc:sldMk cId="2805897637" sldId="258"/>
            <ac:spMk id="4" creationId="{A1889DAA-1E82-4C9A-CFA0-B0B028D880EE}"/>
          </ac:spMkLst>
        </pc:spChg>
        <pc:spChg chg="add mod ord">
          <ac:chgData name="البوربوينت الإسلامي" userId="8292d700421e9dbf" providerId="LiveId" clId="{804A0527-26AB-4782-B945-00664FCC7D8D}" dt="2023-04-30T02:25:52.806" v="2827" actId="1035"/>
          <ac:spMkLst>
            <pc:docMk/>
            <pc:sldMk cId="2805897637" sldId="258"/>
            <ac:spMk id="5" creationId="{38E9D8E8-EB73-BD70-2C47-4F91E79BCBDB}"/>
          </ac:spMkLst>
        </pc:spChg>
        <pc:spChg chg="add mod ord">
          <ac:chgData name="البوربوينت الإسلامي" userId="8292d700421e9dbf" providerId="LiveId" clId="{804A0527-26AB-4782-B945-00664FCC7D8D}" dt="2023-04-28T02:12:32.374" v="1634" actId="1036"/>
          <ac:spMkLst>
            <pc:docMk/>
            <pc:sldMk cId="2805897637" sldId="258"/>
            <ac:spMk id="6" creationId="{CF2E78B3-3107-A15D-D158-D8852E3150D9}"/>
          </ac:spMkLst>
        </pc:spChg>
        <pc:spChg chg="add mod ord">
          <ac:chgData name="البوربوينت الإسلامي" userId="8292d700421e9dbf" providerId="LiveId" clId="{804A0527-26AB-4782-B945-00664FCC7D8D}" dt="2023-04-28T02:12:32.374" v="1634" actId="1036"/>
          <ac:spMkLst>
            <pc:docMk/>
            <pc:sldMk cId="2805897637" sldId="258"/>
            <ac:spMk id="9" creationId="{7343461E-CCB6-602E-2BE0-4AD7AE4F9BED}"/>
          </ac:spMkLst>
        </pc:spChg>
        <pc:picChg chg="add mod">
          <ac:chgData name="البوربوينت الإسلامي" userId="8292d700421e9dbf" providerId="LiveId" clId="{804A0527-26AB-4782-B945-00664FCC7D8D}" dt="2023-05-02T02:36:35.087" v="3794"/>
          <ac:picMkLst>
            <pc:docMk/>
            <pc:sldMk cId="2805897637" sldId="258"/>
            <ac:picMk id="3" creationId="{DB3900AC-A959-74C0-C695-84C9AA012432}"/>
          </ac:picMkLst>
        </pc:picChg>
        <pc:picChg chg="add del mod">
          <ac:chgData name="البوربوينت الإسلامي" userId="8292d700421e9dbf" providerId="LiveId" clId="{804A0527-26AB-4782-B945-00664FCC7D8D}" dt="2023-04-28T03:14:06.315" v="1889" actId="478"/>
          <ac:picMkLst>
            <pc:docMk/>
            <pc:sldMk cId="2805897637" sldId="258"/>
            <ac:picMk id="7" creationId="{5F4C61A9-2131-6B13-B99F-8A4BB7EF4456}"/>
          </ac:picMkLst>
        </pc:picChg>
        <pc:picChg chg="add mod">
          <ac:chgData name="البوربوينت الإسلامي" userId="8292d700421e9dbf" providerId="LiveId" clId="{804A0527-26AB-4782-B945-00664FCC7D8D}" dt="2023-05-02T02:36:35.087" v="3794"/>
          <ac:picMkLst>
            <pc:docMk/>
            <pc:sldMk cId="2805897637" sldId="258"/>
            <ac:picMk id="7" creationId="{CB3D4A73-E218-44B3-3CE4-6DCF00D48240}"/>
          </ac:picMkLst>
        </pc:picChg>
        <pc:picChg chg="add del mod">
          <ac:chgData name="البوربوينت الإسلامي" userId="8292d700421e9dbf" providerId="LiveId" clId="{804A0527-26AB-4782-B945-00664FCC7D8D}" dt="2023-04-28T03:14:07.232" v="1890" actId="478"/>
          <ac:picMkLst>
            <pc:docMk/>
            <pc:sldMk cId="2805897637" sldId="258"/>
            <ac:picMk id="8" creationId="{24E59170-8753-DDF8-CC13-117B377CCE04}"/>
          </ac:picMkLst>
        </pc:picChg>
        <pc:picChg chg="add del mod">
          <ac:chgData name="البوربوينت الإسلامي" userId="8292d700421e9dbf" providerId="LiveId" clId="{804A0527-26AB-4782-B945-00664FCC7D8D}" dt="2023-05-02T02:36:32.716" v="3791" actId="478"/>
          <ac:picMkLst>
            <pc:docMk/>
            <pc:sldMk cId="2805897637" sldId="258"/>
            <ac:picMk id="10" creationId="{7EDC9289-4E58-785E-6BE4-0B22FC8F0B8B}"/>
          </ac:picMkLst>
        </pc:picChg>
        <pc:picChg chg="add del mod">
          <ac:chgData name="البوربوينت الإسلامي" userId="8292d700421e9dbf" providerId="LiveId" clId="{804A0527-26AB-4782-B945-00664FCC7D8D}" dt="2023-05-02T02:36:32.716" v="3791" actId="478"/>
          <ac:picMkLst>
            <pc:docMk/>
            <pc:sldMk cId="2805897637" sldId="258"/>
            <ac:picMk id="11" creationId="{A792B138-00F3-5512-4904-7CFBE0C6B5E0}"/>
          </ac:picMkLst>
        </pc:picChg>
      </pc:sldChg>
      <pc:sldChg chg="addSp delSp modSp add mod setBg addAnim delAnim modAnim">
        <pc:chgData name="البوربوينت الإسلامي" userId="8292d700421e9dbf" providerId="LiveId" clId="{804A0527-26AB-4782-B945-00664FCC7D8D}" dt="2023-05-02T02:36:31.911" v="3787"/>
        <pc:sldMkLst>
          <pc:docMk/>
          <pc:sldMk cId="1636723393" sldId="259"/>
        </pc:sldMkLst>
        <pc:spChg chg="mod">
          <ac:chgData name="البوربوينت الإسلامي" userId="8292d700421e9dbf" providerId="LiveId" clId="{804A0527-26AB-4782-B945-00664FCC7D8D}" dt="2023-04-30T02:26:03.263" v="2830" actId="1036"/>
          <ac:spMkLst>
            <pc:docMk/>
            <pc:sldMk cId="1636723393" sldId="259"/>
            <ac:spMk id="2" creationId="{4BF2D1C6-AF80-05B7-CE93-A121D9474E6A}"/>
          </ac:spMkLst>
        </pc:spChg>
        <pc:spChg chg="del">
          <ac:chgData name="البوربوينت الإسلامي" userId="8292d700421e9dbf" providerId="LiveId" clId="{804A0527-26AB-4782-B945-00664FCC7D8D}" dt="2023-04-28T02:12:58.084" v="1641" actId="478"/>
          <ac:spMkLst>
            <pc:docMk/>
            <pc:sldMk cId="1636723393" sldId="259"/>
            <ac:spMk id="3" creationId="{11901750-F971-A40A-9868-2DAF523DC8D8}"/>
          </ac:spMkLst>
        </pc:spChg>
        <pc:spChg chg="add mod ord">
          <ac:chgData name="البوربوينت الإسلامي" userId="8292d700421e9dbf" providerId="LiveId" clId="{804A0527-26AB-4782-B945-00664FCC7D8D}" dt="2023-04-30T02:41:01.516" v="2991" actId="13244"/>
          <ac:spMkLst>
            <pc:docMk/>
            <pc:sldMk cId="1636723393" sldId="259"/>
            <ac:spMk id="3" creationId="{21008806-0223-69FA-7D65-C6BD1F3AE6CC}"/>
          </ac:spMkLst>
        </pc:spChg>
        <pc:spChg chg="del mod">
          <ac:chgData name="البوربوينت الإسلامي" userId="8292d700421e9dbf" providerId="LiveId" clId="{804A0527-26AB-4782-B945-00664FCC7D8D}" dt="2023-04-29T15:46:15.428" v="2218" actId="478"/>
          <ac:spMkLst>
            <pc:docMk/>
            <pc:sldMk cId="1636723393" sldId="259"/>
            <ac:spMk id="4" creationId="{A1889DAA-1E82-4C9A-CFA0-B0B028D880EE}"/>
          </ac:spMkLst>
        </pc:spChg>
        <pc:spChg chg="mod">
          <ac:chgData name="البوربوينت الإسلامي" userId="8292d700421e9dbf" providerId="LiveId" clId="{804A0527-26AB-4782-B945-00664FCC7D8D}" dt="2023-04-30T02:26:03.263" v="2830" actId="1036"/>
          <ac:spMkLst>
            <pc:docMk/>
            <pc:sldMk cId="1636723393" sldId="259"/>
            <ac:spMk id="5" creationId="{38E9D8E8-EB73-BD70-2C47-4F91E79BCBDB}"/>
          </ac:spMkLst>
        </pc:spChg>
        <pc:spChg chg="mod">
          <ac:chgData name="البوربوينت الإسلامي" userId="8292d700421e9dbf" providerId="LiveId" clId="{804A0527-26AB-4782-B945-00664FCC7D8D}" dt="2023-04-28T02:13:50.784" v="1660" actId="1035"/>
          <ac:spMkLst>
            <pc:docMk/>
            <pc:sldMk cId="1636723393" sldId="259"/>
            <ac:spMk id="6" creationId="{CF2E78B3-3107-A15D-D158-D8852E3150D9}"/>
          </ac:spMkLst>
        </pc:spChg>
        <pc:spChg chg="add del mod">
          <ac:chgData name="البوربوينت الإسلامي" userId="8292d700421e9dbf" providerId="LiveId" clId="{804A0527-26AB-4782-B945-00664FCC7D8D}" dt="2023-04-29T01:58:27.718" v="1998" actId="478"/>
          <ac:spMkLst>
            <pc:docMk/>
            <pc:sldMk cId="1636723393" sldId="259"/>
            <ac:spMk id="7" creationId="{C3DD230A-7E8C-E707-65E8-7F74638BCDAB}"/>
          </ac:spMkLst>
        </pc:spChg>
        <pc:spChg chg="mod">
          <ac:chgData name="البوربوينت الإسلامي" userId="8292d700421e9dbf" providerId="LiveId" clId="{804A0527-26AB-4782-B945-00664FCC7D8D}" dt="2023-04-28T02:13:50.784" v="1660" actId="1035"/>
          <ac:spMkLst>
            <pc:docMk/>
            <pc:sldMk cId="1636723393" sldId="259"/>
            <ac:spMk id="9" creationId="{7343461E-CCB6-602E-2BE0-4AD7AE4F9BED}"/>
          </ac:spMkLst>
        </pc:spChg>
        <pc:picChg chg="add mod">
          <ac:chgData name="البوربوينت الإسلامي" userId="8292d700421e9dbf" providerId="LiveId" clId="{804A0527-26AB-4782-B945-00664FCC7D8D}" dt="2023-05-02T02:36:31.911" v="3787"/>
          <ac:picMkLst>
            <pc:docMk/>
            <pc:sldMk cId="1636723393" sldId="259"/>
            <ac:picMk id="4" creationId="{0F6A7015-CBAD-BE3B-AD72-7A6EB9843121}"/>
          </ac:picMkLst>
        </pc:picChg>
        <pc:picChg chg="add mod">
          <ac:chgData name="البوربوينت الإسلامي" userId="8292d700421e9dbf" providerId="LiveId" clId="{804A0527-26AB-4782-B945-00664FCC7D8D}" dt="2023-05-02T02:36:31.911" v="3787"/>
          <ac:picMkLst>
            <pc:docMk/>
            <pc:sldMk cId="1636723393" sldId="259"/>
            <ac:picMk id="7" creationId="{28EBC031-AC60-9D2A-9A06-BE3CCC6578BE}"/>
          </ac:picMkLst>
        </pc:picChg>
        <pc:picChg chg="del">
          <ac:chgData name="البوربوينت الإسلامي" userId="8292d700421e9dbf" providerId="LiveId" clId="{804A0527-26AB-4782-B945-00664FCC7D8D}" dt="2023-04-27T17:20:35.576" v="1543" actId="478"/>
          <ac:picMkLst>
            <pc:docMk/>
            <pc:sldMk cId="1636723393" sldId="259"/>
            <ac:picMk id="7" creationId="{5F4C61A9-2131-6B13-B99F-8A4BB7EF4456}"/>
          </ac:picMkLst>
        </pc:picChg>
        <pc:picChg chg="del">
          <ac:chgData name="البوربوينت الإسلامي" userId="8292d700421e9dbf" providerId="LiveId" clId="{804A0527-26AB-4782-B945-00664FCC7D8D}" dt="2023-04-27T17:20:35.576" v="1543" actId="478"/>
          <ac:picMkLst>
            <pc:docMk/>
            <pc:sldMk cId="1636723393" sldId="259"/>
            <ac:picMk id="8" creationId="{24E59170-8753-DDF8-CC13-117B377CCE04}"/>
          </ac:picMkLst>
        </pc:picChg>
        <pc:picChg chg="add del mod">
          <ac:chgData name="البوربوينت الإسلامي" userId="8292d700421e9dbf" providerId="LiveId" clId="{804A0527-26AB-4782-B945-00664FCC7D8D}" dt="2023-05-02T02:36:31.193" v="3783" actId="478"/>
          <ac:picMkLst>
            <pc:docMk/>
            <pc:sldMk cId="1636723393" sldId="259"/>
            <ac:picMk id="8" creationId="{2DE9B4FA-3C46-2DAB-C456-62599C274B3B}"/>
          </ac:picMkLst>
        </pc:picChg>
        <pc:picChg chg="add del mod">
          <ac:chgData name="البوربوينت الإسلامي" userId="8292d700421e9dbf" providerId="LiveId" clId="{804A0527-26AB-4782-B945-00664FCC7D8D}" dt="2023-05-02T02:36:31.193" v="3783" actId="478"/>
          <ac:picMkLst>
            <pc:docMk/>
            <pc:sldMk cId="1636723393" sldId="259"/>
            <ac:picMk id="10" creationId="{30D65B97-67F8-E4C6-B5A6-36F2A98123B9}"/>
          </ac:picMkLst>
        </pc:picChg>
        <pc:picChg chg="add del mod">
          <ac:chgData name="البوربوينت الإسلامي" userId="8292d700421e9dbf" providerId="LiveId" clId="{804A0527-26AB-4782-B945-00664FCC7D8D}" dt="2023-04-27T17:22:36.763" v="1554" actId="478"/>
          <ac:picMkLst>
            <pc:docMk/>
            <pc:sldMk cId="1636723393" sldId="259"/>
            <ac:picMk id="10" creationId="{71E99580-7256-54BF-1BBD-FE248A91DE7F}"/>
          </ac:picMkLst>
        </pc:picChg>
        <pc:picChg chg="add del mod">
          <ac:chgData name="البوربوينت الإسلامي" userId="8292d700421e9dbf" providerId="LiveId" clId="{804A0527-26AB-4782-B945-00664FCC7D8D}" dt="2023-04-27T17:22:36.763" v="1554" actId="478"/>
          <ac:picMkLst>
            <pc:docMk/>
            <pc:sldMk cId="1636723393" sldId="259"/>
            <ac:picMk id="11" creationId="{FE4A9AC2-242D-EF9B-E54D-8429EBD7F45E}"/>
          </ac:picMkLst>
        </pc:picChg>
        <pc:picChg chg="add del mod">
          <ac:chgData name="البوربوينت الإسلامي" userId="8292d700421e9dbf" providerId="LiveId" clId="{804A0527-26AB-4782-B945-00664FCC7D8D}" dt="2023-04-28T03:14:09.374" v="1891" actId="478"/>
          <ac:picMkLst>
            <pc:docMk/>
            <pc:sldMk cId="1636723393" sldId="259"/>
            <ac:picMk id="12" creationId="{66205588-0FCD-CFA4-73D6-E540264A3B26}"/>
          </ac:picMkLst>
        </pc:picChg>
        <pc:picChg chg="add del mod">
          <ac:chgData name="البوربوينت الإسلامي" userId="8292d700421e9dbf" providerId="LiveId" clId="{804A0527-26AB-4782-B945-00664FCC7D8D}" dt="2023-04-28T03:14:10.548" v="1892" actId="478"/>
          <ac:picMkLst>
            <pc:docMk/>
            <pc:sldMk cId="1636723393" sldId="259"/>
            <ac:picMk id="13" creationId="{CB79C6FD-5612-27E7-5F5E-561CA4FC1B28}"/>
          </ac:picMkLst>
        </pc:picChg>
      </pc:sldChg>
      <pc:sldChg chg="addSp delSp modSp add mod setBg addAnim delAnim modAnim">
        <pc:chgData name="البوربوينت الإسلامي" userId="8292d700421e9dbf" providerId="LiveId" clId="{804A0527-26AB-4782-B945-00664FCC7D8D}" dt="2023-05-02T02:36:30.455" v="3779"/>
        <pc:sldMkLst>
          <pc:docMk/>
          <pc:sldMk cId="4282412523" sldId="260"/>
        </pc:sldMkLst>
        <pc:spChg chg="mod">
          <ac:chgData name="البوربوينت الإسلامي" userId="8292d700421e9dbf" providerId="LiveId" clId="{804A0527-26AB-4782-B945-00664FCC7D8D}" dt="2023-04-30T02:26:17.297" v="2844" actId="1036"/>
          <ac:spMkLst>
            <pc:docMk/>
            <pc:sldMk cId="4282412523" sldId="260"/>
            <ac:spMk id="2" creationId="{4BF2D1C6-AF80-05B7-CE93-A121D9474E6A}"/>
          </ac:spMkLst>
        </pc:spChg>
        <pc:spChg chg="add del mod">
          <ac:chgData name="البوربوينت الإسلامي" userId="8292d700421e9dbf" providerId="LiveId" clId="{804A0527-26AB-4782-B945-00664FCC7D8D}" dt="2023-04-29T15:46:25.939" v="2223"/>
          <ac:spMkLst>
            <pc:docMk/>
            <pc:sldMk cId="4282412523" sldId="260"/>
            <ac:spMk id="3" creationId="{00CE3675-46B7-27C4-9014-317D2DD6D2D2}"/>
          </ac:spMkLst>
        </pc:spChg>
        <pc:spChg chg="del">
          <ac:chgData name="البوربوينت الإسلامي" userId="8292d700421e9dbf" providerId="LiveId" clId="{804A0527-26AB-4782-B945-00664FCC7D8D}" dt="2023-04-28T02:13:30.114" v="1652" actId="478"/>
          <ac:spMkLst>
            <pc:docMk/>
            <pc:sldMk cId="4282412523" sldId="260"/>
            <ac:spMk id="3" creationId="{11901750-F971-A40A-9868-2DAF523DC8D8}"/>
          </ac:spMkLst>
        </pc:spChg>
        <pc:spChg chg="mod">
          <ac:chgData name="البوربوينت الإسلامي" userId="8292d700421e9dbf" providerId="LiveId" clId="{804A0527-26AB-4782-B945-00664FCC7D8D}" dt="2023-04-29T15:52:57.100" v="2266" actId="20577"/>
          <ac:spMkLst>
            <pc:docMk/>
            <pc:sldMk cId="4282412523" sldId="260"/>
            <ac:spMk id="4" creationId="{A1889DAA-1E82-4C9A-CFA0-B0B028D880EE}"/>
          </ac:spMkLst>
        </pc:spChg>
        <pc:spChg chg="mod">
          <ac:chgData name="البوربوينت الإسلامي" userId="8292d700421e9dbf" providerId="LiveId" clId="{804A0527-26AB-4782-B945-00664FCC7D8D}" dt="2023-04-30T02:26:17.297" v="2844" actId="1036"/>
          <ac:spMkLst>
            <pc:docMk/>
            <pc:sldMk cId="4282412523" sldId="260"/>
            <ac:spMk id="5" creationId="{38E9D8E8-EB73-BD70-2C47-4F91E79BCBDB}"/>
          </ac:spMkLst>
        </pc:spChg>
        <pc:spChg chg="mod">
          <ac:chgData name="البوربوينت الإسلامي" userId="8292d700421e9dbf" providerId="LiveId" clId="{804A0527-26AB-4782-B945-00664FCC7D8D}" dt="2023-04-28T02:13:44.694" v="1657" actId="1035"/>
          <ac:spMkLst>
            <pc:docMk/>
            <pc:sldMk cId="4282412523" sldId="260"/>
            <ac:spMk id="6" creationId="{CF2E78B3-3107-A15D-D158-D8852E3150D9}"/>
          </ac:spMkLst>
        </pc:spChg>
        <pc:spChg chg="add del mod">
          <ac:chgData name="البوربوينت الإسلامي" userId="8292d700421e9dbf" providerId="LiveId" clId="{804A0527-26AB-4782-B945-00664FCC7D8D}" dt="2023-04-29T01:58:24.328" v="1997" actId="478"/>
          <ac:spMkLst>
            <pc:docMk/>
            <pc:sldMk cId="4282412523" sldId="260"/>
            <ac:spMk id="7" creationId="{AB7F4374-9E9C-CD0F-BF5C-6514B5A5A9E4}"/>
          </ac:spMkLst>
        </pc:spChg>
        <pc:spChg chg="mod">
          <ac:chgData name="البوربوينت الإسلامي" userId="8292d700421e9dbf" providerId="LiveId" clId="{804A0527-26AB-4782-B945-00664FCC7D8D}" dt="2023-04-28T02:13:44.694" v="1657" actId="1035"/>
          <ac:spMkLst>
            <pc:docMk/>
            <pc:sldMk cId="4282412523" sldId="260"/>
            <ac:spMk id="9" creationId="{7343461E-CCB6-602E-2BE0-4AD7AE4F9BED}"/>
          </ac:spMkLst>
        </pc:spChg>
        <pc:picChg chg="add mod">
          <ac:chgData name="البوربوينت الإسلامي" userId="8292d700421e9dbf" providerId="LiveId" clId="{804A0527-26AB-4782-B945-00664FCC7D8D}" dt="2023-05-02T02:36:30.455" v="3779"/>
          <ac:picMkLst>
            <pc:docMk/>
            <pc:sldMk cId="4282412523" sldId="260"/>
            <ac:picMk id="3" creationId="{9B57805B-FD05-D601-83DD-29B970D85F32}"/>
          </ac:picMkLst>
        </pc:picChg>
        <pc:picChg chg="add del mod">
          <ac:chgData name="البوربوينت الإسلامي" userId="8292d700421e9dbf" providerId="LiveId" clId="{804A0527-26AB-4782-B945-00664FCC7D8D}" dt="2023-04-27T18:21:34.923" v="1603" actId="478"/>
          <ac:picMkLst>
            <pc:docMk/>
            <pc:sldMk cId="4282412523" sldId="260"/>
            <ac:picMk id="7" creationId="{2743B3DA-1B93-3677-6571-20FF8660A7A4}"/>
          </ac:picMkLst>
        </pc:picChg>
        <pc:picChg chg="add mod">
          <ac:chgData name="البوربوينت الإسلامي" userId="8292d700421e9dbf" providerId="LiveId" clId="{804A0527-26AB-4782-B945-00664FCC7D8D}" dt="2023-05-02T02:36:30.455" v="3779"/>
          <ac:picMkLst>
            <pc:docMk/>
            <pc:sldMk cId="4282412523" sldId="260"/>
            <ac:picMk id="7" creationId="{7390F79A-4241-6ABC-BA78-BE50C4C06241}"/>
          </ac:picMkLst>
        </pc:picChg>
        <pc:picChg chg="add del mod">
          <ac:chgData name="البوربوينت الإسلامي" userId="8292d700421e9dbf" providerId="LiveId" clId="{804A0527-26AB-4782-B945-00664FCC7D8D}" dt="2023-04-28T03:14:15.897" v="1894" actId="478"/>
          <ac:picMkLst>
            <pc:docMk/>
            <pc:sldMk cId="4282412523" sldId="260"/>
            <ac:picMk id="8" creationId="{F1A46B82-AFCB-A9FC-8631-5FF9B697F39A}"/>
          </ac:picMkLst>
        </pc:picChg>
        <pc:picChg chg="add del mod">
          <ac:chgData name="البوربوينت الإسلامي" userId="8292d700421e9dbf" providerId="LiveId" clId="{804A0527-26AB-4782-B945-00664FCC7D8D}" dt="2023-04-28T03:14:14.957" v="1893" actId="478"/>
          <ac:picMkLst>
            <pc:docMk/>
            <pc:sldMk cId="4282412523" sldId="260"/>
            <ac:picMk id="10" creationId="{2C227465-9F5A-44F4-6F4D-D2FED191E27C}"/>
          </ac:picMkLst>
        </pc:picChg>
        <pc:picChg chg="add del mod">
          <ac:chgData name="البوربوينت الإسلامي" userId="8292d700421e9dbf" providerId="LiveId" clId="{804A0527-26AB-4782-B945-00664FCC7D8D}" dt="2023-05-02T02:36:29.453" v="3775" actId="478"/>
          <ac:picMkLst>
            <pc:docMk/>
            <pc:sldMk cId="4282412523" sldId="260"/>
            <ac:picMk id="11" creationId="{B1411CB1-7E52-D39E-4D03-AC9CC124EB37}"/>
          </ac:picMkLst>
        </pc:picChg>
        <pc:picChg chg="del">
          <ac:chgData name="البوربوينت الإسلامي" userId="8292d700421e9dbf" providerId="LiveId" clId="{804A0527-26AB-4782-B945-00664FCC7D8D}" dt="2023-04-27T17:39:16.418" v="1585" actId="478"/>
          <ac:picMkLst>
            <pc:docMk/>
            <pc:sldMk cId="4282412523" sldId="260"/>
            <ac:picMk id="12" creationId="{66205588-0FCD-CFA4-73D6-E540264A3B26}"/>
          </ac:picMkLst>
        </pc:picChg>
        <pc:picChg chg="add del mod">
          <ac:chgData name="البوربوينت الإسلامي" userId="8292d700421e9dbf" providerId="LiveId" clId="{804A0527-26AB-4782-B945-00664FCC7D8D}" dt="2023-05-02T02:36:29.453" v="3775" actId="478"/>
          <ac:picMkLst>
            <pc:docMk/>
            <pc:sldMk cId="4282412523" sldId="260"/>
            <ac:picMk id="12" creationId="{9BC51D6D-B496-0D7A-5EB5-6D2F88E2BE2E}"/>
          </ac:picMkLst>
        </pc:picChg>
        <pc:picChg chg="del">
          <ac:chgData name="البوربوينت الإسلامي" userId="8292d700421e9dbf" providerId="LiveId" clId="{804A0527-26AB-4782-B945-00664FCC7D8D}" dt="2023-04-27T17:39:16.418" v="1585" actId="478"/>
          <ac:picMkLst>
            <pc:docMk/>
            <pc:sldMk cId="4282412523" sldId="260"/>
            <ac:picMk id="13" creationId="{CB79C6FD-5612-27E7-5F5E-561CA4FC1B28}"/>
          </ac:picMkLst>
        </pc:picChg>
      </pc:sldChg>
      <pc:sldChg chg="addSp delSp modSp add mod setBg addAnim delAnim modAnim">
        <pc:chgData name="البوربوينت الإسلامي" userId="8292d700421e9dbf" providerId="LiveId" clId="{804A0527-26AB-4782-B945-00664FCC7D8D}" dt="2023-05-02T02:36:28.526" v="3771"/>
        <pc:sldMkLst>
          <pc:docMk/>
          <pc:sldMk cId="785204299" sldId="261"/>
        </pc:sldMkLst>
        <pc:spChg chg="mod">
          <ac:chgData name="البوربوينت الإسلامي" userId="8292d700421e9dbf" providerId="LiveId" clId="{804A0527-26AB-4782-B945-00664FCC7D8D}" dt="2023-04-30T02:26:29.116" v="2859" actId="1036"/>
          <ac:spMkLst>
            <pc:docMk/>
            <pc:sldMk cId="785204299" sldId="261"/>
            <ac:spMk id="2" creationId="{4BF2D1C6-AF80-05B7-CE93-A121D9474E6A}"/>
          </ac:spMkLst>
        </pc:spChg>
        <pc:spChg chg="mod">
          <ac:chgData name="البوربوينت الإسلامي" userId="8292d700421e9dbf" providerId="LiveId" clId="{804A0527-26AB-4782-B945-00664FCC7D8D}" dt="2023-04-29T15:53:01.181" v="2267" actId="20577"/>
          <ac:spMkLst>
            <pc:docMk/>
            <pc:sldMk cId="785204299" sldId="261"/>
            <ac:spMk id="4" creationId="{A1889DAA-1E82-4C9A-CFA0-B0B028D880EE}"/>
          </ac:spMkLst>
        </pc:spChg>
        <pc:spChg chg="mod">
          <ac:chgData name="البوربوينت الإسلامي" userId="8292d700421e9dbf" providerId="LiveId" clId="{804A0527-26AB-4782-B945-00664FCC7D8D}" dt="2023-04-30T02:26:29.116" v="2859" actId="1036"/>
          <ac:spMkLst>
            <pc:docMk/>
            <pc:sldMk cId="785204299" sldId="261"/>
            <ac:spMk id="5" creationId="{38E9D8E8-EB73-BD70-2C47-4F91E79BCBDB}"/>
          </ac:spMkLst>
        </pc:spChg>
        <pc:spChg chg="del mod">
          <ac:chgData name="البوربوينت الإسلامي" userId="8292d700421e9dbf" providerId="LiveId" clId="{804A0527-26AB-4782-B945-00664FCC7D8D}" dt="2023-04-29T01:58:22.149" v="1996" actId="478"/>
          <ac:spMkLst>
            <pc:docMk/>
            <pc:sldMk cId="785204299" sldId="261"/>
            <ac:spMk id="7" creationId="{AB7F4374-9E9C-CD0F-BF5C-6514B5A5A9E4}"/>
          </ac:spMkLst>
        </pc:spChg>
        <pc:picChg chg="add del mod">
          <ac:chgData name="البوربوينت الإسلامي" userId="8292d700421e9dbf" providerId="LiveId" clId="{804A0527-26AB-4782-B945-00664FCC7D8D}" dt="2023-05-02T02:36:27.425" v="3767" actId="478"/>
          <ac:picMkLst>
            <pc:docMk/>
            <pc:sldMk cId="785204299" sldId="261"/>
            <ac:picMk id="3" creationId="{84AC7AB1-F633-C9AE-8112-744E3CEFC2B6}"/>
          </ac:picMkLst>
        </pc:picChg>
        <pc:picChg chg="add mod">
          <ac:chgData name="البوربوينت الإسلامي" userId="8292d700421e9dbf" providerId="LiveId" clId="{804A0527-26AB-4782-B945-00664FCC7D8D}" dt="2023-05-02T02:36:28.526" v="3771"/>
          <ac:picMkLst>
            <pc:docMk/>
            <pc:sldMk cId="785204299" sldId="261"/>
            <ac:picMk id="7" creationId="{0C3E49B7-46A8-7DEF-BADD-85CA1F6EAA3B}"/>
          </ac:picMkLst>
        </pc:picChg>
        <pc:picChg chg="add mod">
          <ac:chgData name="البوربوينت الإسلامي" userId="8292d700421e9dbf" providerId="LiveId" clId="{804A0527-26AB-4782-B945-00664FCC7D8D}" dt="2023-05-02T02:36:28.526" v="3771"/>
          <ac:picMkLst>
            <pc:docMk/>
            <pc:sldMk cId="785204299" sldId="261"/>
            <ac:picMk id="8" creationId="{27BADA72-9DDC-8738-7FB9-5FED10141097}"/>
          </ac:picMkLst>
        </pc:picChg>
        <pc:picChg chg="del">
          <ac:chgData name="البوربوينت الإسلامي" userId="8292d700421e9dbf" providerId="LiveId" clId="{804A0527-26AB-4782-B945-00664FCC7D8D}" dt="2023-04-28T02:22:14.188" v="1691" actId="478"/>
          <ac:picMkLst>
            <pc:docMk/>
            <pc:sldMk cId="785204299" sldId="261"/>
            <ac:picMk id="8" creationId="{F1A46B82-AFCB-A9FC-8631-5FF9B697F39A}"/>
          </ac:picMkLst>
        </pc:picChg>
        <pc:picChg chg="del">
          <ac:chgData name="البوربوينت الإسلامي" userId="8292d700421e9dbf" providerId="LiveId" clId="{804A0527-26AB-4782-B945-00664FCC7D8D}" dt="2023-04-28T02:22:14.188" v="1691" actId="478"/>
          <ac:picMkLst>
            <pc:docMk/>
            <pc:sldMk cId="785204299" sldId="261"/>
            <ac:picMk id="10" creationId="{2C227465-9F5A-44F4-6F4D-D2FED191E27C}"/>
          </ac:picMkLst>
        </pc:picChg>
        <pc:picChg chg="add del mod">
          <ac:chgData name="البوربوينت الإسلامي" userId="8292d700421e9dbf" providerId="LiveId" clId="{804A0527-26AB-4782-B945-00664FCC7D8D}" dt="2023-05-02T02:36:27.425" v="3767" actId="478"/>
          <ac:picMkLst>
            <pc:docMk/>
            <pc:sldMk cId="785204299" sldId="261"/>
            <ac:picMk id="11" creationId="{E64BA44C-6274-B330-34A7-198E4AD70CDB}"/>
          </ac:picMkLst>
        </pc:picChg>
      </pc:sldChg>
      <pc:sldChg chg="addSp delSp modSp add mod setBg addAnim delAnim modAnim">
        <pc:chgData name="البوربوينت الإسلامي" userId="8292d700421e9dbf" providerId="LiveId" clId="{804A0527-26AB-4782-B945-00664FCC7D8D}" dt="2023-05-02T02:36:26.265" v="3762"/>
        <pc:sldMkLst>
          <pc:docMk/>
          <pc:sldMk cId="339324062" sldId="262"/>
        </pc:sldMkLst>
        <pc:spChg chg="mod">
          <ac:chgData name="البوربوينت الإسلامي" userId="8292d700421e9dbf" providerId="LiveId" clId="{804A0527-26AB-4782-B945-00664FCC7D8D}" dt="2023-05-01T16:22:02.496" v="3639" actId="20577"/>
          <ac:spMkLst>
            <pc:docMk/>
            <pc:sldMk cId="339324062" sldId="262"/>
            <ac:spMk id="2" creationId="{4BF2D1C6-AF80-05B7-CE93-A121D9474E6A}"/>
          </ac:spMkLst>
        </pc:spChg>
        <pc:spChg chg="mod">
          <ac:chgData name="البوربوينت الإسلامي" userId="8292d700421e9dbf" providerId="LiveId" clId="{804A0527-26AB-4782-B945-00664FCC7D8D}" dt="2023-04-29T15:53:39.694" v="2277" actId="6549"/>
          <ac:spMkLst>
            <pc:docMk/>
            <pc:sldMk cId="339324062" sldId="262"/>
            <ac:spMk id="4" creationId="{A1889DAA-1E82-4C9A-CFA0-B0B028D880EE}"/>
          </ac:spMkLst>
        </pc:spChg>
        <pc:spChg chg="mod">
          <ac:chgData name="البوربوينت الإسلامي" userId="8292d700421e9dbf" providerId="LiveId" clId="{804A0527-26AB-4782-B945-00664FCC7D8D}" dt="2023-04-30T02:26:40.463" v="2863" actId="1036"/>
          <ac:spMkLst>
            <pc:docMk/>
            <pc:sldMk cId="339324062" sldId="262"/>
            <ac:spMk id="5" creationId="{38E9D8E8-EB73-BD70-2C47-4F91E79BCBDB}"/>
          </ac:spMkLst>
        </pc:spChg>
        <pc:spChg chg="del mod">
          <ac:chgData name="البوربوينت الإسلامي" userId="8292d700421e9dbf" providerId="LiveId" clId="{804A0527-26AB-4782-B945-00664FCC7D8D}" dt="2023-04-29T01:58:17.820" v="1995" actId="478"/>
          <ac:spMkLst>
            <pc:docMk/>
            <pc:sldMk cId="339324062" sldId="262"/>
            <ac:spMk id="7" creationId="{AB7F4374-9E9C-CD0F-BF5C-6514B5A5A9E4}"/>
          </ac:spMkLst>
        </pc:spChg>
        <pc:picChg chg="add mod">
          <ac:chgData name="البوربوينت الإسلامي" userId="8292d700421e9dbf" providerId="LiveId" clId="{804A0527-26AB-4782-B945-00664FCC7D8D}" dt="2023-05-02T02:36:26.265" v="3762"/>
          <ac:picMkLst>
            <pc:docMk/>
            <pc:sldMk cId="339324062" sldId="262"/>
            <ac:picMk id="3" creationId="{2FABDBE5-9370-99B7-3774-351BEE525759}"/>
          </ac:picMkLst>
        </pc:picChg>
        <pc:picChg chg="del">
          <ac:chgData name="البوربوينت الإسلامي" userId="8292d700421e9dbf" providerId="LiveId" clId="{804A0527-26AB-4782-B945-00664FCC7D8D}" dt="2023-04-28T02:34:14.709" v="1738" actId="478"/>
          <ac:picMkLst>
            <pc:docMk/>
            <pc:sldMk cId="339324062" sldId="262"/>
            <ac:picMk id="3" creationId="{84AC7AB1-F633-C9AE-8112-744E3CEFC2B6}"/>
          </ac:picMkLst>
        </pc:picChg>
        <pc:picChg chg="add mod">
          <ac:chgData name="البوربوينت الإسلامي" userId="8292d700421e9dbf" providerId="LiveId" clId="{804A0527-26AB-4782-B945-00664FCC7D8D}" dt="2023-05-02T02:36:26.265" v="3762"/>
          <ac:picMkLst>
            <pc:docMk/>
            <pc:sldMk cId="339324062" sldId="262"/>
            <ac:picMk id="7" creationId="{05E5B632-546E-8A43-D30D-C31542511361}"/>
          </ac:picMkLst>
        </pc:picChg>
        <pc:picChg chg="add del mod">
          <ac:chgData name="البوربوينت الإسلامي" userId="8292d700421e9dbf" providerId="LiveId" clId="{804A0527-26AB-4782-B945-00664FCC7D8D}" dt="2023-05-02T02:36:26.124" v="3757" actId="478"/>
          <ac:picMkLst>
            <pc:docMk/>
            <pc:sldMk cId="339324062" sldId="262"/>
            <ac:picMk id="8" creationId="{419A128D-53F4-E470-C180-166202407938}"/>
          </ac:picMkLst>
        </pc:picChg>
        <pc:picChg chg="add del mod">
          <ac:chgData name="البوربوينت الإسلامي" userId="8292d700421e9dbf" providerId="LiveId" clId="{804A0527-26AB-4782-B945-00664FCC7D8D}" dt="2023-05-02T02:36:26.124" v="3757" actId="478"/>
          <ac:picMkLst>
            <pc:docMk/>
            <pc:sldMk cId="339324062" sldId="262"/>
            <ac:picMk id="10" creationId="{A3186BD1-B68F-CA1E-370C-FC78B8E1219F}"/>
          </ac:picMkLst>
        </pc:picChg>
        <pc:picChg chg="del">
          <ac:chgData name="البوربوينت الإسلامي" userId="8292d700421e9dbf" providerId="LiveId" clId="{804A0527-26AB-4782-B945-00664FCC7D8D}" dt="2023-04-28T02:34:14.709" v="1738" actId="478"/>
          <ac:picMkLst>
            <pc:docMk/>
            <pc:sldMk cId="339324062" sldId="262"/>
            <ac:picMk id="11" creationId="{E64BA44C-6274-B330-34A7-198E4AD70CDB}"/>
          </ac:picMkLst>
        </pc:picChg>
      </pc:sldChg>
      <pc:sldChg chg="addSp delSp modSp add mod ord setBg addAnim delAnim modAnim">
        <pc:chgData name="البوربوينت الإسلامي" userId="8292d700421e9dbf" providerId="LiveId" clId="{804A0527-26AB-4782-B945-00664FCC7D8D}" dt="2023-05-05T03:53:50.590" v="3811"/>
        <pc:sldMkLst>
          <pc:docMk/>
          <pc:sldMk cId="2900565517" sldId="263"/>
        </pc:sldMkLst>
        <pc:spChg chg="mod">
          <ac:chgData name="البوربوينت الإسلامي" userId="8292d700421e9dbf" providerId="LiveId" clId="{804A0527-26AB-4782-B945-00664FCC7D8D}" dt="2023-04-30T02:26:56.097" v="2867" actId="14100"/>
          <ac:spMkLst>
            <pc:docMk/>
            <pc:sldMk cId="2900565517" sldId="263"/>
            <ac:spMk id="2" creationId="{4BF2D1C6-AF80-05B7-CE93-A121D9474E6A}"/>
          </ac:spMkLst>
        </pc:spChg>
        <pc:spChg chg="mod">
          <ac:chgData name="البوربوينت الإسلامي" userId="8292d700421e9dbf" providerId="LiveId" clId="{804A0527-26AB-4782-B945-00664FCC7D8D}" dt="2023-04-29T15:53:36.626" v="2276" actId="6549"/>
          <ac:spMkLst>
            <pc:docMk/>
            <pc:sldMk cId="2900565517" sldId="263"/>
            <ac:spMk id="4" creationId="{A1889DAA-1E82-4C9A-CFA0-B0B028D880EE}"/>
          </ac:spMkLst>
        </pc:spChg>
        <pc:spChg chg="mod">
          <ac:chgData name="البوربوينت الإسلامي" userId="8292d700421e9dbf" providerId="LiveId" clId="{804A0527-26AB-4782-B945-00664FCC7D8D}" dt="2023-04-30T02:26:56.097" v="2867" actId="14100"/>
          <ac:spMkLst>
            <pc:docMk/>
            <pc:sldMk cId="2900565517" sldId="263"/>
            <ac:spMk id="5" creationId="{38E9D8E8-EB73-BD70-2C47-4F91E79BCBDB}"/>
          </ac:spMkLst>
        </pc:spChg>
        <pc:spChg chg="del">
          <ac:chgData name="البوربوينت الإسلامي" userId="8292d700421e9dbf" providerId="LiveId" clId="{804A0527-26AB-4782-B945-00664FCC7D8D}" dt="2023-04-29T01:58:15.918" v="1994" actId="478"/>
          <ac:spMkLst>
            <pc:docMk/>
            <pc:sldMk cId="2900565517" sldId="263"/>
            <ac:spMk id="7" creationId="{AB7F4374-9E9C-CD0F-BF5C-6514B5A5A9E4}"/>
          </ac:spMkLst>
        </pc:spChg>
        <pc:picChg chg="add del mod">
          <ac:chgData name="البوربوينت الإسلامي" userId="8292d700421e9dbf" providerId="LiveId" clId="{804A0527-26AB-4782-B945-00664FCC7D8D}" dt="2023-05-02T02:36:25.888" v="3750" actId="478"/>
          <ac:picMkLst>
            <pc:docMk/>
            <pc:sldMk cId="2900565517" sldId="263"/>
            <ac:picMk id="3" creationId="{20E9E4D9-8A45-352B-577A-0BE260B0D910}"/>
          </ac:picMkLst>
        </pc:picChg>
        <pc:picChg chg="add mod">
          <ac:chgData name="البوربوينت الإسلامي" userId="8292d700421e9dbf" providerId="LiveId" clId="{804A0527-26AB-4782-B945-00664FCC7D8D}" dt="2023-05-02T02:36:25.983" v="3754"/>
          <ac:picMkLst>
            <pc:docMk/>
            <pc:sldMk cId="2900565517" sldId="263"/>
            <ac:picMk id="7" creationId="{BAF6DDA1-B903-FDD7-CA65-19FFB3AA5091}"/>
          </ac:picMkLst>
        </pc:picChg>
        <pc:picChg chg="add mod">
          <ac:chgData name="البوربوينت الإسلامي" userId="8292d700421e9dbf" providerId="LiveId" clId="{804A0527-26AB-4782-B945-00664FCC7D8D}" dt="2023-05-02T02:36:25.983" v="3754"/>
          <ac:picMkLst>
            <pc:docMk/>
            <pc:sldMk cId="2900565517" sldId="263"/>
            <ac:picMk id="8" creationId="{11630A8E-6049-E19A-F9CB-B80492C644A8}"/>
          </ac:picMkLst>
        </pc:picChg>
        <pc:picChg chg="del">
          <ac:chgData name="البوربوينت الإسلامي" userId="8292d700421e9dbf" providerId="LiveId" clId="{804A0527-26AB-4782-B945-00664FCC7D8D}" dt="2023-04-28T02:50:25.953" v="1799" actId="478"/>
          <ac:picMkLst>
            <pc:docMk/>
            <pc:sldMk cId="2900565517" sldId="263"/>
            <ac:picMk id="8" creationId="{419A128D-53F4-E470-C180-166202407938}"/>
          </ac:picMkLst>
        </pc:picChg>
        <pc:picChg chg="del">
          <ac:chgData name="البوربوينت الإسلامي" userId="8292d700421e9dbf" providerId="LiveId" clId="{804A0527-26AB-4782-B945-00664FCC7D8D}" dt="2023-04-28T02:50:26.973" v="1800" actId="478"/>
          <ac:picMkLst>
            <pc:docMk/>
            <pc:sldMk cId="2900565517" sldId="263"/>
            <ac:picMk id="10" creationId="{A3186BD1-B68F-CA1E-370C-FC78B8E1219F}"/>
          </ac:picMkLst>
        </pc:picChg>
        <pc:picChg chg="add del mod">
          <ac:chgData name="البوربوينت الإسلامي" userId="8292d700421e9dbf" providerId="LiveId" clId="{804A0527-26AB-4782-B945-00664FCC7D8D}" dt="2023-05-02T02:36:25.888" v="3750" actId="478"/>
          <ac:picMkLst>
            <pc:docMk/>
            <pc:sldMk cId="2900565517" sldId="263"/>
            <ac:picMk id="11" creationId="{73046062-A8F5-B089-1490-33C1D8FBBBDD}"/>
          </ac:picMkLst>
        </pc:picChg>
      </pc:sldChg>
      <pc:sldChg chg="addSp delSp modSp add mod setBg addAnim delAnim modAnim">
        <pc:chgData name="البوربوينت الإسلامي" userId="8292d700421e9dbf" providerId="LiveId" clId="{804A0527-26AB-4782-B945-00664FCC7D8D}" dt="2023-05-02T02:36:25.794" v="3747"/>
        <pc:sldMkLst>
          <pc:docMk/>
          <pc:sldMk cId="1400941864" sldId="264"/>
        </pc:sldMkLst>
        <pc:spChg chg="mod">
          <ac:chgData name="البوربوينت الإسلامي" userId="8292d700421e9dbf" providerId="LiveId" clId="{804A0527-26AB-4782-B945-00664FCC7D8D}" dt="2023-04-30T02:27:08.396" v="2879" actId="1035"/>
          <ac:spMkLst>
            <pc:docMk/>
            <pc:sldMk cId="1400941864" sldId="264"/>
            <ac:spMk id="2" creationId="{4BF2D1C6-AF80-05B7-CE93-A121D9474E6A}"/>
          </ac:spMkLst>
        </pc:spChg>
        <pc:spChg chg="mod">
          <ac:chgData name="البوربوينت الإسلامي" userId="8292d700421e9dbf" providerId="LiveId" clId="{804A0527-26AB-4782-B945-00664FCC7D8D}" dt="2023-04-29T15:53:34.113" v="2275" actId="6549"/>
          <ac:spMkLst>
            <pc:docMk/>
            <pc:sldMk cId="1400941864" sldId="264"/>
            <ac:spMk id="4" creationId="{A1889DAA-1E82-4C9A-CFA0-B0B028D880EE}"/>
          </ac:spMkLst>
        </pc:spChg>
        <pc:spChg chg="mod">
          <ac:chgData name="البوربوينت الإسلامي" userId="8292d700421e9dbf" providerId="LiveId" clId="{804A0527-26AB-4782-B945-00664FCC7D8D}" dt="2023-04-30T02:27:08.396" v="2879" actId="1035"/>
          <ac:spMkLst>
            <pc:docMk/>
            <pc:sldMk cId="1400941864" sldId="264"/>
            <ac:spMk id="5" creationId="{38E9D8E8-EB73-BD70-2C47-4F91E79BCBDB}"/>
          </ac:spMkLst>
        </pc:spChg>
        <pc:spChg chg="del">
          <ac:chgData name="البوربوينت الإسلامي" userId="8292d700421e9dbf" providerId="LiveId" clId="{804A0527-26AB-4782-B945-00664FCC7D8D}" dt="2023-04-29T01:58:13.869" v="1993" actId="478"/>
          <ac:spMkLst>
            <pc:docMk/>
            <pc:sldMk cId="1400941864" sldId="264"/>
            <ac:spMk id="7" creationId="{AB7F4374-9E9C-CD0F-BF5C-6514B5A5A9E4}"/>
          </ac:spMkLst>
        </pc:spChg>
        <pc:picChg chg="del">
          <ac:chgData name="البوربوينت الإسلامي" userId="8292d700421e9dbf" providerId="LiveId" clId="{804A0527-26AB-4782-B945-00664FCC7D8D}" dt="2023-04-28T02:53:55.938" v="1817" actId="478"/>
          <ac:picMkLst>
            <pc:docMk/>
            <pc:sldMk cId="1400941864" sldId="264"/>
            <ac:picMk id="3" creationId="{20E9E4D9-8A45-352B-577A-0BE260B0D910}"/>
          </ac:picMkLst>
        </pc:picChg>
        <pc:picChg chg="add mod">
          <ac:chgData name="البوربوينت الإسلامي" userId="8292d700421e9dbf" providerId="LiveId" clId="{804A0527-26AB-4782-B945-00664FCC7D8D}" dt="2023-05-02T02:36:25.794" v="3747"/>
          <ac:picMkLst>
            <pc:docMk/>
            <pc:sldMk cId="1400941864" sldId="264"/>
            <ac:picMk id="3" creationId="{F5A6E460-C75A-4E22-52C4-8197FA702A20}"/>
          </ac:picMkLst>
        </pc:picChg>
        <pc:picChg chg="add mod">
          <ac:chgData name="البوربوينت الإسلامي" userId="8292d700421e9dbf" providerId="LiveId" clId="{804A0527-26AB-4782-B945-00664FCC7D8D}" dt="2023-05-02T02:36:25.794" v="3747"/>
          <ac:picMkLst>
            <pc:docMk/>
            <pc:sldMk cId="1400941864" sldId="264"/>
            <ac:picMk id="7" creationId="{B7B47D70-4922-BAE8-4431-3AC345258675}"/>
          </ac:picMkLst>
        </pc:picChg>
        <pc:picChg chg="add del mod">
          <ac:chgData name="البوربوينت الإسلامي" userId="8292d700421e9dbf" providerId="LiveId" clId="{804A0527-26AB-4782-B945-00664FCC7D8D}" dt="2023-05-02T02:36:25.653" v="3743" actId="478"/>
          <ac:picMkLst>
            <pc:docMk/>
            <pc:sldMk cId="1400941864" sldId="264"/>
            <ac:picMk id="8" creationId="{976A2396-F76B-E975-2F2A-46D6FFDB8048}"/>
          </ac:picMkLst>
        </pc:picChg>
        <pc:picChg chg="add del mod">
          <ac:chgData name="البوربوينت الإسلامي" userId="8292d700421e9dbf" providerId="LiveId" clId="{804A0527-26AB-4782-B945-00664FCC7D8D}" dt="2023-05-02T02:36:25.653" v="3743" actId="478"/>
          <ac:picMkLst>
            <pc:docMk/>
            <pc:sldMk cId="1400941864" sldId="264"/>
            <ac:picMk id="10" creationId="{A469C76F-48F0-1205-2FBC-14EBF81726A4}"/>
          </ac:picMkLst>
        </pc:picChg>
        <pc:picChg chg="del">
          <ac:chgData name="البوربوينت الإسلامي" userId="8292d700421e9dbf" providerId="LiveId" clId="{804A0527-26AB-4782-B945-00664FCC7D8D}" dt="2023-04-28T02:53:56.693" v="1818" actId="478"/>
          <ac:picMkLst>
            <pc:docMk/>
            <pc:sldMk cId="1400941864" sldId="264"/>
            <ac:picMk id="11" creationId="{73046062-A8F5-B089-1490-33C1D8FBBBDD}"/>
          </ac:picMkLst>
        </pc:picChg>
      </pc:sldChg>
      <pc:sldChg chg="addSp delSp modSp add mod ord setBg delAnim modAnim">
        <pc:chgData name="البوربوينت الإسلامي" userId="8292d700421e9dbf" providerId="LiveId" clId="{804A0527-26AB-4782-B945-00664FCC7D8D}" dt="2023-05-05T03:53:22.701" v="3807"/>
        <pc:sldMkLst>
          <pc:docMk/>
          <pc:sldMk cId="3486083527" sldId="265"/>
        </pc:sldMkLst>
        <pc:spChg chg="mod">
          <ac:chgData name="البوربوينت الإسلامي" userId="8292d700421e9dbf" providerId="LiveId" clId="{804A0527-26AB-4782-B945-00664FCC7D8D}" dt="2023-04-29T02:07:31.661" v="2070" actId="20577"/>
          <ac:spMkLst>
            <pc:docMk/>
            <pc:sldMk cId="3486083527" sldId="265"/>
            <ac:spMk id="2" creationId="{4BF2D1C6-AF80-05B7-CE93-A121D9474E6A}"/>
          </ac:spMkLst>
        </pc:spChg>
        <pc:spChg chg="mod">
          <ac:chgData name="البوربوينت الإسلامي" userId="8292d700421e9dbf" providerId="LiveId" clId="{804A0527-26AB-4782-B945-00664FCC7D8D}" dt="2023-04-29T15:54:57.613" v="2322" actId="20577"/>
          <ac:spMkLst>
            <pc:docMk/>
            <pc:sldMk cId="3486083527" sldId="265"/>
            <ac:spMk id="4" creationId="{A1889DAA-1E82-4C9A-CFA0-B0B028D880EE}"/>
          </ac:spMkLst>
        </pc:spChg>
        <pc:spChg chg="mod">
          <ac:chgData name="البوربوينت الإسلامي" userId="8292d700421e9dbf" providerId="LiveId" clId="{804A0527-26AB-4782-B945-00664FCC7D8D}" dt="2023-04-29T02:07:48.611" v="2078" actId="20577"/>
          <ac:spMkLst>
            <pc:docMk/>
            <pc:sldMk cId="3486083527" sldId="265"/>
            <ac:spMk id="5" creationId="{38E9D8E8-EB73-BD70-2C47-4F91E79BCBDB}"/>
          </ac:spMkLst>
        </pc:spChg>
        <pc:spChg chg="del">
          <ac:chgData name="البوربوينت الإسلامي" userId="8292d700421e9dbf" providerId="LiveId" clId="{804A0527-26AB-4782-B945-00664FCC7D8D}" dt="2023-04-29T01:58:11.532" v="1992" actId="478"/>
          <ac:spMkLst>
            <pc:docMk/>
            <pc:sldMk cId="3486083527" sldId="265"/>
            <ac:spMk id="7" creationId="{AB7F4374-9E9C-CD0F-BF5C-6514B5A5A9E4}"/>
          </ac:spMkLst>
        </pc:spChg>
        <pc:spChg chg="add del">
          <ac:chgData name="البوربوينت الإسلامي" userId="8292d700421e9dbf" providerId="LiveId" clId="{804A0527-26AB-4782-B945-00664FCC7D8D}" dt="2023-04-28T03:32:18.745" v="1949" actId="22"/>
          <ac:spMkLst>
            <pc:docMk/>
            <pc:sldMk cId="3486083527" sldId="265"/>
            <ac:spMk id="13" creationId="{FC81AE1B-9DF5-C4EB-5A34-7C702D2E4997}"/>
          </ac:spMkLst>
        </pc:spChg>
        <pc:picChg chg="add mod">
          <ac:chgData name="البوربوينت الإسلامي" userId="8292d700421e9dbf" providerId="LiveId" clId="{804A0527-26AB-4782-B945-00664FCC7D8D}" dt="2023-04-28T03:09:22.816" v="1875" actId="1076"/>
          <ac:picMkLst>
            <pc:docMk/>
            <pc:sldMk cId="3486083527" sldId="265"/>
            <ac:picMk id="3" creationId="{B960E7C4-C2A3-EDDF-C6FF-BC14383745E8}"/>
          </ac:picMkLst>
        </pc:picChg>
        <pc:picChg chg="del">
          <ac:chgData name="البوربوينت الإسلامي" userId="8292d700421e9dbf" providerId="LiveId" clId="{804A0527-26AB-4782-B945-00664FCC7D8D}" dt="2023-04-28T03:01:00.935" v="1846" actId="478"/>
          <ac:picMkLst>
            <pc:docMk/>
            <pc:sldMk cId="3486083527" sldId="265"/>
            <ac:picMk id="8" creationId="{976A2396-F76B-E975-2F2A-46D6FFDB8048}"/>
          </ac:picMkLst>
        </pc:picChg>
        <pc:picChg chg="del">
          <ac:chgData name="البوربوينت الإسلامي" userId="8292d700421e9dbf" providerId="LiveId" clId="{804A0527-26AB-4782-B945-00664FCC7D8D}" dt="2023-04-28T03:01:00.935" v="1846" actId="478"/>
          <ac:picMkLst>
            <pc:docMk/>
            <pc:sldMk cId="3486083527" sldId="265"/>
            <ac:picMk id="10" creationId="{A469C76F-48F0-1205-2FBC-14EBF81726A4}"/>
          </ac:picMkLst>
        </pc:picChg>
        <pc:picChg chg="add mod">
          <ac:chgData name="البوربوينت الإسلامي" userId="8292d700421e9dbf" providerId="LiveId" clId="{804A0527-26AB-4782-B945-00664FCC7D8D}" dt="2023-04-28T03:09:20.087" v="1874" actId="1076"/>
          <ac:picMkLst>
            <pc:docMk/>
            <pc:sldMk cId="3486083527" sldId="265"/>
            <ac:picMk id="11" creationId="{52AD7A9F-6065-7062-9BDE-1413DC5F1E81}"/>
          </ac:picMkLst>
        </pc:picChg>
      </pc:sldChg>
      <pc:sldChg chg="addSp delSp modSp add mod ord setBg delAnim modAnim">
        <pc:chgData name="البوربوينت الإسلامي" userId="8292d700421e9dbf" providerId="LiveId" clId="{804A0527-26AB-4782-B945-00664FCC7D8D}" dt="2023-05-05T03:53:55.160" v="3815"/>
        <pc:sldMkLst>
          <pc:docMk/>
          <pc:sldMk cId="1473371333" sldId="266"/>
        </pc:sldMkLst>
        <pc:spChg chg="mod">
          <ac:chgData name="البوربوينت الإسلامي" userId="8292d700421e9dbf" providerId="LiveId" clId="{804A0527-26AB-4782-B945-00664FCC7D8D}" dt="2023-04-29T02:07:56.476" v="2081" actId="20577"/>
          <ac:spMkLst>
            <pc:docMk/>
            <pc:sldMk cId="1473371333" sldId="266"/>
            <ac:spMk id="2" creationId="{4BF2D1C6-AF80-05B7-CE93-A121D9474E6A}"/>
          </ac:spMkLst>
        </pc:spChg>
        <pc:spChg chg="mod">
          <ac:chgData name="البوربوينت الإسلامي" userId="8292d700421e9dbf" providerId="LiveId" clId="{804A0527-26AB-4782-B945-00664FCC7D8D}" dt="2023-04-29T15:55:17.260" v="2326" actId="14100"/>
          <ac:spMkLst>
            <pc:docMk/>
            <pc:sldMk cId="1473371333" sldId="266"/>
            <ac:spMk id="4" creationId="{A1889DAA-1E82-4C9A-CFA0-B0B028D880EE}"/>
          </ac:spMkLst>
        </pc:spChg>
        <pc:spChg chg="mod">
          <ac:chgData name="البوربوينت الإسلامي" userId="8292d700421e9dbf" providerId="LiveId" clId="{804A0527-26AB-4782-B945-00664FCC7D8D}" dt="2023-04-29T02:08:03.981" v="2084" actId="20577"/>
          <ac:spMkLst>
            <pc:docMk/>
            <pc:sldMk cId="1473371333" sldId="266"/>
            <ac:spMk id="5" creationId="{38E9D8E8-EB73-BD70-2C47-4F91E79BCBDB}"/>
          </ac:spMkLst>
        </pc:spChg>
        <pc:spChg chg="del mod">
          <ac:chgData name="البوربوينت الإسلامي" userId="8292d700421e9dbf" providerId="LiveId" clId="{804A0527-26AB-4782-B945-00664FCC7D8D}" dt="2023-04-29T01:57:57.798" v="1989" actId="21"/>
          <ac:spMkLst>
            <pc:docMk/>
            <pc:sldMk cId="1473371333" sldId="266"/>
            <ac:spMk id="7" creationId="{AB7F4374-9E9C-CD0F-BF5C-6514B5A5A9E4}"/>
          </ac:spMkLst>
        </pc:spChg>
        <pc:picChg chg="del">
          <ac:chgData name="البوربوينت الإسلامي" userId="8292d700421e9dbf" providerId="LiveId" clId="{804A0527-26AB-4782-B945-00664FCC7D8D}" dt="2023-04-28T03:33:38.498" v="1972" actId="478"/>
          <ac:picMkLst>
            <pc:docMk/>
            <pc:sldMk cId="1473371333" sldId="266"/>
            <ac:picMk id="3" creationId="{B960E7C4-C2A3-EDDF-C6FF-BC14383745E8}"/>
          </ac:picMkLst>
        </pc:picChg>
        <pc:picChg chg="add mod">
          <ac:chgData name="البوربوينت الإسلامي" userId="8292d700421e9dbf" providerId="LiveId" clId="{804A0527-26AB-4782-B945-00664FCC7D8D}" dt="2023-04-28T03:34:52.084" v="1975" actId="1076"/>
          <ac:picMkLst>
            <pc:docMk/>
            <pc:sldMk cId="1473371333" sldId="266"/>
            <ac:picMk id="8" creationId="{0D2B466B-D6CD-2C68-0F38-1F93FB939979}"/>
          </ac:picMkLst>
        </pc:picChg>
        <pc:picChg chg="add mod">
          <ac:chgData name="البوربوينت الإسلامي" userId="8292d700421e9dbf" providerId="LiveId" clId="{804A0527-26AB-4782-B945-00664FCC7D8D}" dt="2023-04-28T03:34:49.652" v="1974" actId="1076"/>
          <ac:picMkLst>
            <pc:docMk/>
            <pc:sldMk cId="1473371333" sldId="266"/>
            <ac:picMk id="10" creationId="{EE547F0C-D25C-7910-9FA4-27889F97C742}"/>
          </ac:picMkLst>
        </pc:picChg>
        <pc:picChg chg="del">
          <ac:chgData name="البوربوينت الإسلامي" userId="8292d700421e9dbf" providerId="LiveId" clId="{804A0527-26AB-4782-B945-00664FCC7D8D}" dt="2023-04-28T03:33:38.498" v="1972" actId="478"/>
          <ac:picMkLst>
            <pc:docMk/>
            <pc:sldMk cId="1473371333" sldId="266"/>
            <ac:picMk id="11" creationId="{52AD7A9F-6065-7062-9BDE-1413DC5F1E81}"/>
          </ac:picMkLst>
        </pc:picChg>
      </pc:sldChg>
      <pc:sldChg chg="modSp add del mod">
        <pc:chgData name="البوربوينت الإسلامي" userId="8292d700421e9dbf" providerId="LiveId" clId="{804A0527-26AB-4782-B945-00664FCC7D8D}" dt="2023-04-28T03:32:01.033" v="1947"/>
        <pc:sldMkLst>
          <pc:docMk/>
          <pc:sldMk cId="3403346369" sldId="266"/>
        </pc:sldMkLst>
        <pc:spChg chg="mod">
          <ac:chgData name="البوربوينت الإسلامي" userId="8292d700421e9dbf" providerId="LiveId" clId="{804A0527-26AB-4782-B945-00664FCC7D8D}" dt="2023-04-28T03:32:00.330" v="1946"/>
          <ac:spMkLst>
            <pc:docMk/>
            <pc:sldMk cId="3403346369" sldId="266"/>
            <ac:spMk id="2" creationId="{4BF2D1C6-AF80-05B7-CE93-A121D9474E6A}"/>
          </ac:spMkLst>
        </pc:spChg>
        <pc:spChg chg="mod">
          <ac:chgData name="البوربوينت الإسلامي" userId="8292d700421e9dbf" providerId="LiveId" clId="{804A0527-26AB-4782-B945-00664FCC7D8D}" dt="2023-04-28T03:31:54.204" v="1945" actId="20577"/>
          <ac:spMkLst>
            <pc:docMk/>
            <pc:sldMk cId="3403346369" sldId="266"/>
            <ac:spMk id="4" creationId="{A1889DAA-1E82-4C9A-CFA0-B0B028D880EE}"/>
          </ac:spMkLst>
        </pc:spChg>
      </pc:sldChg>
      <pc:sldChg chg="add del">
        <pc:chgData name="البوربوينت الإسلامي" userId="8292d700421e9dbf" providerId="LiveId" clId="{804A0527-26AB-4782-B945-00664FCC7D8D}" dt="2023-04-29T02:08:17.581" v="2085" actId="47"/>
        <pc:sldMkLst>
          <pc:docMk/>
          <pc:sldMk cId="4060516444" sldId="267"/>
        </pc:sldMkLst>
      </pc:sldChg>
      <pc:sldChg chg="addSp delSp modSp add mod ord setBg addAnim delAnim modAnim">
        <pc:chgData name="البوربوينت الإسلامي" userId="8292d700421e9dbf" providerId="LiveId" clId="{804A0527-26AB-4782-B945-00664FCC7D8D}" dt="2023-05-05T03:53:15.385" v="3805"/>
        <pc:sldMkLst>
          <pc:docMk/>
          <pc:sldMk cId="3070257513" sldId="268"/>
        </pc:sldMkLst>
        <pc:spChg chg="mod">
          <ac:chgData name="البوربوينت الإسلامي" userId="8292d700421e9dbf" providerId="LiveId" clId="{804A0527-26AB-4782-B945-00664FCC7D8D}" dt="2023-04-30T02:27:40.890" v="2894" actId="1035"/>
          <ac:spMkLst>
            <pc:docMk/>
            <pc:sldMk cId="3070257513" sldId="268"/>
            <ac:spMk id="2" creationId="{4BF2D1C6-AF80-05B7-CE93-A121D9474E6A}"/>
          </ac:spMkLst>
        </pc:spChg>
        <pc:spChg chg="mod">
          <ac:chgData name="البوربوينت الإسلامي" userId="8292d700421e9dbf" providerId="LiveId" clId="{804A0527-26AB-4782-B945-00664FCC7D8D}" dt="2023-04-29T15:53:29.640" v="2274" actId="6549"/>
          <ac:spMkLst>
            <pc:docMk/>
            <pc:sldMk cId="3070257513" sldId="268"/>
            <ac:spMk id="4" creationId="{A1889DAA-1E82-4C9A-CFA0-B0B028D880EE}"/>
          </ac:spMkLst>
        </pc:spChg>
        <pc:spChg chg="mod">
          <ac:chgData name="البوربوينت الإسلامي" userId="8292d700421e9dbf" providerId="LiveId" clId="{804A0527-26AB-4782-B945-00664FCC7D8D}" dt="2023-04-30T02:27:40.890" v="2894" actId="1035"/>
          <ac:spMkLst>
            <pc:docMk/>
            <pc:sldMk cId="3070257513" sldId="268"/>
            <ac:spMk id="5" creationId="{38E9D8E8-EB73-BD70-2C47-4F91E79BCBDB}"/>
          </ac:spMkLst>
        </pc:spChg>
        <pc:picChg chg="add del mod">
          <ac:chgData name="البوربوينت الإسلامي" userId="8292d700421e9dbf" providerId="LiveId" clId="{804A0527-26AB-4782-B945-00664FCC7D8D}" dt="2023-05-02T02:36:25.416" v="3736" actId="478"/>
          <ac:picMkLst>
            <pc:docMk/>
            <pc:sldMk cId="3070257513" sldId="268"/>
            <ac:picMk id="3" creationId="{E771E0DD-3E29-1B9E-BA0C-945A428864ED}"/>
          </ac:picMkLst>
        </pc:picChg>
        <pc:picChg chg="add del mod">
          <ac:chgData name="البوربوينت الإسلامي" userId="8292d700421e9dbf" providerId="LiveId" clId="{804A0527-26AB-4782-B945-00664FCC7D8D}" dt="2023-05-02T02:36:25.416" v="3736" actId="478"/>
          <ac:picMkLst>
            <pc:docMk/>
            <pc:sldMk cId="3070257513" sldId="268"/>
            <ac:picMk id="7" creationId="{6B2CB152-4319-FC08-A1A6-A5B50B5A67AC}"/>
          </ac:picMkLst>
        </pc:picChg>
        <pc:picChg chg="del">
          <ac:chgData name="البوربوينت الإسلامي" userId="8292d700421e9dbf" providerId="LiveId" clId="{804A0527-26AB-4782-B945-00664FCC7D8D}" dt="2023-04-29T02:11:53.822" v="2086" actId="478"/>
          <ac:picMkLst>
            <pc:docMk/>
            <pc:sldMk cId="3070257513" sldId="268"/>
            <ac:picMk id="8" creationId="{976A2396-F76B-E975-2F2A-46D6FFDB8048}"/>
          </ac:picMkLst>
        </pc:picChg>
        <pc:picChg chg="add mod">
          <ac:chgData name="البوربوينت الإسلامي" userId="8292d700421e9dbf" providerId="LiveId" clId="{804A0527-26AB-4782-B945-00664FCC7D8D}" dt="2023-05-02T02:36:25.558" v="3740"/>
          <ac:picMkLst>
            <pc:docMk/>
            <pc:sldMk cId="3070257513" sldId="268"/>
            <ac:picMk id="8" creationId="{ADA15D0E-EC91-22A2-0363-3FF8BABFA830}"/>
          </ac:picMkLst>
        </pc:picChg>
        <pc:picChg chg="add mod">
          <ac:chgData name="البوربوينت الإسلامي" userId="8292d700421e9dbf" providerId="LiveId" clId="{804A0527-26AB-4782-B945-00664FCC7D8D}" dt="2023-05-02T02:36:25.558" v="3740"/>
          <ac:picMkLst>
            <pc:docMk/>
            <pc:sldMk cId="3070257513" sldId="268"/>
            <ac:picMk id="10" creationId="{2AFE6212-40AA-4150-8BB6-98E5E6EF437A}"/>
          </ac:picMkLst>
        </pc:picChg>
        <pc:picChg chg="del">
          <ac:chgData name="البوربوينت الإسلامي" userId="8292d700421e9dbf" providerId="LiveId" clId="{804A0527-26AB-4782-B945-00664FCC7D8D}" dt="2023-04-29T02:11:53.822" v="2086" actId="478"/>
          <ac:picMkLst>
            <pc:docMk/>
            <pc:sldMk cId="3070257513" sldId="268"/>
            <ac:picMk id="10" creationId="{A469C76F-48F0-1205-2FBC-14EBF81726A4}"/>
          </ac:picMkLst>
        </pc:picChg>
      </pc:sldChg>
      <pc:sldChg chg="addSp delSp modSp add mod ord setBg delAnim modAnim">
        <pc:chgData name="البوربوينت الإسلامي" userId="8292d700421e9dbf" providerId="LiveId" clId="{804A0527-26AB-4782-B945-00664FCC7D8D}" dt="2023-05-05T03:53:52.966" v="3813"/>
        <pc:sldMkLst>
          <pc:docMk/>
          <pc:sldMk cId="1356979779" sldId="269"/>
        </pc:sldMkLst>
        <pc:spChg chg="mod">
          <ac:chgData name="البوربوينت الإسلامي" userId="8292d700421e9dbf" providerId="LiveId" clId="{804A0527-26AB-4782-B945-00664FCC7D8D}" dt="2023-04-30T02:28:06.326" v="2907" actId="1035"/>
          <ac:spMkLst>
            <pc:docMk/>
            <pc:sldMk cId="1356979779" sldId="269"/>
            <ac:spMk id="2" creationId="{4BF2D1C6-AF80-05B7-CE93-A121D9474E6A}"/>
          </ac:spMkLst>
        </pc:spChg>
        <pc:spChg chg="mod">
          <ac:chgData name="البوربوينت الإسلامي" userId="8292d700421e9dbf" providerId="LiveId" clId="{804A0527-26AB-4782-B945-00664FCC7D8D}" dt="2023-04-29T15:53:27.021" v="2273" actId="6549"/>
          <ac:spMkLst>
            <pc:docMk/>
            <pc:sldMk cId="1356979779" sldId="269"/>
            <ac:spMk id="4" creationId="{A1889DAA-1E82-4C9A-CFA0-B0B028D880EE}"/>
          </ac:spMkLst>
        </pc:spChg>
        <pc:spChg chg="mod">
          <ac:chgData name="البوربوينت الإسلامي" userId="8292d700421e9dbf" providerId="LiveId" clId="{804A0527-26AB-4782-B945-00664FCC7D8D}" dt="2023-04-30T02:28:06.326" v="2907" actId="1035"/>
          <ac:spMkLst>
            <pc:docMk/>
            <pc:sldMk cId="1356979779" sldId="269"/>
            <ac:spMk id="5" creationId="{38E9D8E8-EB73-BD70-2C47-4F91E79BCBDB}"/>
          </ac:spMkLst>
        </pc:spChg>
        <pc:picChg chg="add mod">
          <ac:chgData name="البوربوينت الإسلامي" userId="8292d700421e9dbf" providerId="LiveId" clId="{804A0527-26AB-4782-B945-00664FCC7D8D}" dt="2023-04-30T14:30:09.892" v="3068" actId="1037"/>
          <ac:picMkLst>
            <pc:docMk/>
            <pc:sldMk cId="1356979779" sldId="269"/>
            <ac:picMk id="3" creationId="{F59FB512-6F1F-977E-8E31-E663853687A2}"/>
          </ac:picMkLst>
        </pc:picChg>
        <pc:picChg chg="add mod">
          <ac:chgData name="البوربوينت الإسلامي" userId="8292d700421e9dbf" providerId="LiveId" clId="{804A0527-26AB-4782-B945-00664FCC7D8D}" dt="2023-04-30T14:30:09.892" v="3068" actId="1037"/>
          <ac:picMkLst>
            <pc:docMk/>
            <pc:sldMk cId="1356979779" sldId="269"/>
            <ac:picMk id="7" creationId="{A93148AF-2E29-3B41-DC2E-BD771498D50D}"/>
          </ac:picMkLst>
        </pc:picChg>
        <pc:picChg chg="del">
          <ac:chgData name="البوربوينت الإسلامي" userId="8292d700421e9dbf" providerId="LiveId" clId="{804A0527-26AB-4782-B945-00664FCC7D8D}" dt="2023-04-29T02:18:33.577" v="2107" actId="478"/>
          <ac:picMkLst>
            <pc:docMk/>
            <pc:sldMk cId="1356979779" sldId="269"/>
            <ac:picMk id="8" creationId="{0D2B466B-D6CD-2C68-0F38-1F93FB939979}"/>
          </ac:picMkLst>
        </pc:picChg>
        <pc:picChg chg="del">
          <ac:chgData name="البوربوينت الإسلامي" userId="8292d700421e9dbf" providerId="LiveId" clId="{804A0527-26AB-4782-B945-00664FCC7D8D}" dt="2023-04-29T02:18:33.577" v="2107" actId="478"/>
          <ac:picMkLst>
            <pc:docMk/>
            <pc:sldMk cId="1356979779" sldId="269"/>
            <ac:picMk id="10" creationId="{EE547F0C-D25C-7910-9FA4-27889F97C742}"/>
          </ac:picMkLst>
        </pc:picChg>
      </pc:sldChg>
      <pc:sldChg chg="addSp delSp modSp add mod setBg delAnim modAnim">
        <pc:chgData name="البوربوينت الإسلامي" userId="8292d700421e9dbf" providerId="LiveId" clId="{804A0527-26AB-4782-B945-00664FCC7D8D}" dt="2023-05-01T01:56:54.395" v="3084"/>
        <pc:sldMkLst>
          <pc:docMk/>
          <pc:sldMk cId="3385785644" sldId="270"/>
        </pc:sldMkLst>
        <pc:spChg chg="mod">
          <ac:chgData name="البوربوينت الإسلامي" userId="8292d700421e9dbf" providerId="LiveId" clId="{804A0527-26AB-4782-B945-00664FCC7D8D}" dt="2023-04-30T02:28:41.448" v="2918" actId="14100"/>
          <ac:spMkLst>
            <pc:docMk/>
            <pc:sldMk cId="3385785644" sldId="270"/>
            <ac:spMk id="2" creationId="{4BF2D1C6-AF80-05B7-CE93-A121D9474E6A}"/>
          </ac:spMkLst>
        </pc:spChg>
        <pc:spChg chg="mod">
          <ac:chgData name="البوربوينت الإسلامي" userId="8292d700421e9dbf" providerId="LiveId" clId="{804A0527-26AB-4782-B945-00664FCC7D8D}" dt="2023-04-29T15:55:53.650" v="2337" actId="20577"/>
          <ac:spMkLst>
            <pc:docMk/>
            <pc:sldMk cId="3385785644" sldId="270"/>
            <ac:spMk id="4" creationId="{A1889DAA-1E82-4C9A-CFA0-B0B028D880EE}"/>
          </ac:spMkLst>
        </pc:spChg>
        <pc:spChg chg="mod">
          <ac:chgData name="البوربوينت الإسلامي" userId="8292d700421e9dbf" providerId="LiveId" clId="{804A0527-26AB-4782-B945-00664FCC7D8D}" dt="2023-04-30T02:28:41.448" v="2918" actId="14100"/>
          <ac:spMkLst>
            <pc:docMk/>
            <pc:sldMk cId="3385785644" sldId="270"/>
            <ac:spMk id="5" creationId="{38E9D8E8-EB73-BD70-2C47-4F91E79BCBDB}"/>
          </ac:spMkLst>
        </pc:spChg>
        <pc:picChg chg="add mod">
          <ac:chgData name="البوربوينت الإسلامي" userId="8292d700421e9dbf" providerId="LiveId" clId="{804A0527-26AB-4782-B945-00664FCC7D8D}" dt="2023-04-30T14:30:17.887" v="3072" actId="1037"/>
          <ac:picMkLst>
            <pc:docMk/>
            <pc:sldMk cId="3385785644" sldId="270"/>
            <ac:picMk id="3" creationId="{D1A428F7-374A-4E3B-F11E-5AC0A73C099E}"/>
          </ac:picMkLst>
        </pc:picChg>
        <pc:picChg chg="add mod">
          <ac:chgData name="البوربوينت الإسلامي" userId="8292d700421e9dbf" providerId="LiveId" clId="{804A0527-26AB-4782-B945-00664FCC7D8D}" dt="2023-04-30T14:30:17.887" v="3072" actId="1037"/>
          <ac:picMkLst>
            <pc:docMk/>
            <pc:sldMk cId="3385785644" sldId="270"/>
            <ac:picMk id="7" creationId="{B8B0ACB5-2EEF-07A2-ACD3-6676A35B2CD4}"/>
          </ac:picMkLst>
        </pc:picChg>
        <pc:picChg chg="del">
          <ac:chgData name="البوربوينت الإسلامي" userId="8292d700421e9dbf" providerId="LiveId" clId="{804A0527-26AB-4782-B945-00664FCC7D8D}" dt="2023-04-29T02:29:58.782" v="2132" actId="478"/>
          <ac:picMkLst>
            <pc:docMk/>
            <pc:sldMk cId="3385785644" sldId="270"/>
            <ac:picMk id="8" creationId="{0D2B466B-D6CD-2C68-0F38-1F93FB939979}"/>
          </ac:picMkLst>
        </pc:picChg>
        <pc:picChg chg="del">
          <ac:chgData name="البوربوينت الإسلامي" userId="8292d700421e9dbf" providerId="LiveId" clId="{804A0527-26AB-4782-B945-00664FCC7D8D}" dt="2023-04-29T02:29:58.782" v="2132" actId="478"/>
          <ac:picMkLst>
            <pc:docMk/>
            <pc:sldMk cId="3385785644" sldId="270"/>
            <ac:picMk id="10" creationId="{EE547F0C-D25C-7910-9FA4-27889F97C742}"/>
          </ac:picMkLst>
        </pc:picChg>
      </pc:sldChg>
      <pc:sldChg chg="addSp delSp modSp add mod setBg delAnim modAnim">
        <pc:chgData name="البوربوينت الإسلامي" userId="8292d700421e9dbf" providerId="LiveId" clId="{804A0527-26AB-4782-B945-00664FCC7D8D}" dt="2023-05-01T01:56:54.395" v="3084"/>
        <pc:sldMkLst>
          <pc:docMk/>
          <pc:sldMk cId="1461531573" sldId="271"/>
        </pc:sldMkLst>
        <pc:spChg chg="mod">
          <ac:chgData name="البوربوينت الإسلامي" userId="8292d700421e9dbf" providerId="LiveId" clId="{804A0527-26AB-4782-B945-00664FCC7D8D}" dt="2023-04-30T02:28:52.201" v="2924" actId="1036"/>
          <ac:spMkLst>
            <pc:docMk/>
            <pc:sldMk cId="1461531573" sldId="271"/>
            <ac:spMk id="2" creationId="{4BF2D1C6-AF80-05B7-CE93-A121D9474E6A}"/>
          </ac:spMkLst>
        </pc:spChg>
        <pc:spChg chg="mod">
          <ac:chgData name="البوربوينت الإسلامي" userId="8292d700421e9dbf" providerId="LiveId" clId="{804A0527-26AB-4782-B945-00664FCC7D8D}" dt="2023-04-29T15:56:07.867" v="2341" actId="14100"/>
          <ac:spMkLst>
            <pc:docMk/>
            <pc:sldMk cId="1461531573" sldId="271"/>
            <ac:spMk id="4" creationId="{A1889DAA-1E82-4C9A-CFA0-B0B028D880EE}"/>
          </ac:spMkLst>
        </pc:spChg>
        <pc:spChg chg="mod">
          <ac:chgData name="البوربوينت الإسلامي" userId="8292d700421e9dbf" providerId="LiveId" clId="{804A0527-26AB-4782-B945-00664FCC7D8D}" dt="2023-04-30T02:28:52.201" v="2924" actId="1036"/>
          <ac:spMkLst>
            <pc:docMk/>
            <pc:sldMk cId="1461531573" sldId="271"/>
            <ac:spMk id="5" creationId="{38E9D8E8-EB73-BD70-2C47-4F91E79BCBDB}"/>
          </ac:spMkLst>
        </pc:spChg>
        <pc:picChg chg="del">
          <ac:chgData name="البوربوينت الإسلامي" userId="8292d700421e9dbf" providerId="LiveId" clId="{804A0527-26AB-4782-B945-00664FCC7D8D}" dt="2023-04-29T15:39:37.315" v="2147" actId="478"/>
          <ac:picMkLst>
            <pc:docMk/>
            <pc:sldMk cId="1461531573" sldId="271"/>
            <ac:picMk id="3" creationId="{D1A428F7-374A-4E3B-F11E-5AC0A73C099E}"/>
          </ac:picMkLst>
        </pc:picChg>
        <pc:picChg chg="del">
          <ac:chgData name="البوربوينت الإسلامي" userId="8292d700421e9dbf" providerId="LiveId" clId="{804A0527-26AB-4782-B945-00664FCC7D8D}" dt="2023-04-29T15:39:37.315" v="2147" actId="478"/>
          <ac:picMkLst>
            <pc:docMk/>
            <pc:sldMk cId="1461531573" sldId="271"/>
            <ac:picMk id="7" creationId="{B8B0ACB5-2EEF-07A2-ACD3-6676A35B2CD4}"/>
          </ac:picMkLst>
        </pc:picChg>
        <pc:picChg chg="add mod">
          <ac:chgData name="البوربوينت الإسلامي" userId="8292d700421e9dbf" providerId="LiveId" clId="{804A0527-26AB-4782-B945-00664FCC7D8D}" dt="2023-04-29T15:40:41.717" v="2150" actId="1076"/>
          <ac:picMkLst>
            <pc:docMk/>
            <pc:sldMk cId="1461531573" sldId="271"/>
            <ac:picMk id="8" creationId="{7A18F3BF-3D43-F634-DA81-7742518938BC}"/>
          </ac:picMkLst>
        </pc:picChg>
        <pc:picChg chg="add mod">
          <ac:chgData name="البوربوينت الإسلامي" userId="8292d700421e9dbf" providerId="LiveId" clId="{804A0527-26AB-4782-B945-00664FCC7D8D}" dt="2023-04-29T15:40:37.787" v="2149" actId="1076"/>
          <ac:picMkLst>
            <pc:docMk/>
            <pc:sldMk cId="1461531573" sldId="271"/>
            <ac:picMk id="10" creationId="{B24CF3E4-29AE-7643-CADF-F4D9B295FA62}"/>
          </ac:picMkLst>
        </pc:picChg>
      </pc:sldChg>
      <pc:sldChg chg="addSp delSp modSp add mod setBg delAnim modAnim">
        <pc:chgData name="البوربوينت الإسلامي" userId="8292d700421e9dbf" providerId="LiveId" clId="{804A0527-26AB-4782-B945-00664FCC7D8D}" dt="2023-05-01T16:23:49.005" v="3640" actId="6549"/>
        <pc:sldMkLst>
          <pc:docMk/>
          <pc:sldMk cId="166416116" sldId="272"/>
        </pc:sldMkLst>
        <pc:spChg chg="mod">
          <ac:chgData name="البوربوينت الإسلامي" userId="8292d700421e9dbf" providerId="LiveId" clId="{804A0527-26AB-4782-B945-00664FCC7D8D}" dt="2023-05-01T16:23:49.005" v="3640" actId="6549"/>
          <ac:spMkLst>
            <pc:docMk/>
            <pc:sldMk cId="166416116" sldId="272"/>
            <ac:spMk id="2" creationId="{4BF2D1C6-AF80-05B7-CE93-A121D9474E6A}"/>
          </ac:spMkLst>
        </pc:spChg>
        <pc:spChg chg="mod">
          <ac:chgData name="البوربوينت الإسلامي" userId="8292d700421e9dbf" providerId="LiveId" clId="{804A0527-26AB-4782-B945-00664FCC7D8D}" dt="2023-04-29T16:03:14.836" v="2372" actId="20577"/>
          <ac:spMkLst>
            <pc:docMk/>
            <pc:sldMk cId="166416116" sldId="272"/>
            <ac:spMk id="4" creationId="{A1889DAA-1E82-4C9A-CFA0-B0B028D880EE}"/>
          </ac:spMkLst>
        </pc:spChg>
        <pc:spChg chg="mod">
          <ac:chgData name="البوربوينت الإسلامي" userId="8292d700421e9dbf" providerId="LiveId" clId="{804A0527-26AB-4782-B945-00664FCC7D8D}" dt="2023-04-30T02:29:06.836" v="2939" actId="1035"/>
          <ac:spMkLst>
            <pc:docMk/>
            <pc:sldMk cId="166416116" sldId="272"/>
            <ac:spMk id="5" creationId="{38E9D8E8-EB73-BD70-2C47-4F91E79BCBDB}"/>
          </ac:spMkLst>
        </pc:spChg>
        <pc:picChg chg="add mod">
          <ac:chgData name="البوربوينت الإسلامي" userId="8292d700421e9dbf" providerId="LiveId" clId="{804A0527-26AB-4782-B945-00664FCC7D8D}" dt="2023-04-29T16:02:28.607" v="2360" actId="1076"/>
          <ac:picMkLst>
            <pc:docMk/>
            <pc:sldMk cId="166416116" sldId="272"/>
            <ac:picMk id="3" creationId="{759E9828-E6E2-0F88-AFAB-3FF42894BA97}"/>
          </ac:picMkLst>
        </pc:picChg>
        <pc:picChg chg="add mod">
          <ac:chgData name="البوربوينت الإسلامي" userId="8292d700421e9dbf" providerId="LiveId" clId="{804A0527-26AB-4782-B945-00664FCC7D8D}" dt="2023-04-29T16:02:26.388" v="2359" actId="1076"/>
          <ac:picMkLst>
            <pc:docMk/>
            <pc:sldMk cId="166416116" sldId="272"/>
            <ac:picMk id="7" creationId="{EE11BCD4-D43D-BC7D-C346-627FA42B3C12}"/>
          </ac:picMkLst>
        </pc:picChg>
        <pc:picChg chg="del">
          <ac:chgData name="البوربوينت الإسلامي" userId="8292d700421e9dbf" providerId="LiveId" clId="{804A0527-26AB-4782-B945-00664FCC7D8D}" dt="2023-04-29T15:59:55.857" v="2344" actId="478"/>
          <ac:picMkLst>
            <pc:docMk/>
            <pc:sldMk cId="166416116" sldId="272"/>
            <ac:picMk id="8" creationId="{7A18F3BF-3D43-F634-DA81-7742518938BC}"/>
          </ac:picMkLst>
        </pc:picChg>
        <pc:picChg chg="del">
          <ac:chgData name="البوربوينت الإسلامي" userId="8292d700421e9dbf" providerId="LiveId" clId="{804A0527-26AB-4782-B945-00664FCC7D8D}" dt="2023-04-29T15:59:55.857" v="2344" actId="478"/>
          <ac:picMkLst>
            <pc:docMk/>
            <pc:sldMk cId="166416116" sldId="272"/>
            <ac:picMk id="10" creationId="{B24CF3E4-29AE-7643-CADF-F4D9B295FA62}"/>
          </ac:picMkLst>
        </pc:picChg>
      </pc:sldChg>
      <pc:sldChg chg="addSp delSp modSp add mod ord setBg addAnim delAnim modAnim">
        <pc:chgData name="البوربوينت الإسلامي" userId="8292d700421e9dbf" providerId="LiveId" clId="{804A0527-26AB-4782-B945-00664FCC7D8D}" dt="2023-05-05T04:06:33.481" v="3827" actId="478"/>
        <pc:sldMkLst>
          <pc:docMk/>
          <pc:sldMk cId="2744044724" sldId="273"/>
        </pc:sldMkLst>
        <pc:spChg chg="mod">
          <ac:chgData name="البوربوينت الإسلامي" userId="8292d700421e9dbf" providerId="LiveId" clId="{804A0527-26AB-4782-B945-00664FCC7D8D}" dt="2023-04-29T16:13:36.738" v="2476" actId="1036"/>
          <ac:spMkLst>
            <pc:docMk/>
            <pc:sldMk cId="2744044724" sldId="273"/>
            <ac:spMk id="2" creationId="{4BF2D1C6-AF80-05B7-CE93-A121D9474E6A}"/>
          </ac:spMkLst>
        </pc:spChg>
        <pc:spChg chg="mod">
          <ac:chgData name="البوربوينت الإسلامي" userId="8292d700421e9dbf" providerId="LiveId" clId="{804A0527-26AB-4782-B945-00664FCC7D8D}" dt="2023-04-29T16:08:52.179" v="2443" actId="20577"/>
          <ac:spMkLst>
            <pc:docMk/>
            <pc:sldMk cId="2744044724" sldId="273"/>
            <ac:spMk id="4" creationId="{A1889DAA-1E82-4C9A-CFA0-B0B028D880EE}"/>
          </ac:spMkLst>
        </pc:spChg>
        <pc:spChg chg="mod">
          <ac:chgData name="البوربوينت الإسلامي" userId="8292d700421e9dbf" providerId="LiveId" clId="{804A0527-26AB-4782-B945-00664FCC7D8D}" dt="2023-04-29T16:13:43.501" v="2482" actId="1036"/>
          <ac:spMkLst>
            <pc:docMk/>
            <pc:sldMk cId="2744044724" sldId="273"/>
            <ac:spMk id="5" creationId="{38E9D8E8-EB73-BD70-2C47-4F91E79BCBDB}"/>
          </ac:spMkLst>
        </pc:spChg>
        <pc:picChg chg="add del mod">
          <ac:chgData name="البوربوينت الإسلامي" userId="8292d700421e9dbf" providerId="LiveId" clId="{804A0527-26AB-4782-B945-00664FCC7D8D}" dt="2023-05-05T04:06:33.481" v="3827" actId="478"/>
          <ac:picMkLst>
            <pc:docMk/>
            <pc:sldMk cId="2744044724" sldId="273"/>
            <ac:picMk id="3" creationId="{6D327925-993E-B56F-AF24-5F5C387FFDD9}"/>
          </ac:picMkLst>
        </pc:picChg>
        <pc:picChg chg="del">
          <ac:chgData name="البوربوينت الإسلامي" userId="8292d700421e9dbf" providerId="LiveId" clId="{804A0527-26AB-4782-B945-00664FCC7D8D}" dt="2023-04-29T16:04:32.871" v="2374" actId="478"/>
          <ac:picMkLst>
            <pc:docMk/>
            <pc:sldMk cId="2744044724" sldId="273"/>
            <ac:picMk id="3" creationId="{759E9828-E6E2-0F88-AFAB-3FF42894BA97}"/>
          </ac:picMkLst>
        </pc:picChg>
        <pc:picChg chg="del">
          <ac:chgData name="البوربوينت الإسلامي" userId="8292d700421e9dbf" providerId="LiveId" clId="{804A0527-26AB-4782-B945-00664FCC7D8D}" dt="2023-04-29T16:04:32.871" v="2374" actId="478"/>
          <ac:picMkLst>
            <pc:docMk/>
            <pc:sldMk cId="2744044724" sldId="273"/>
            <ac:picMk id="7" creationId="{EE11BCD4-D43D-BC7D-C346-627FA42B3C12}"/>
          </ac:picMkLst>
        </pc:picChg>
        <pc:picChg chg="add del mod">
          <ac:chgData name="البوربوينت الإسلامي" userId="8292d700421e9dbf" providerId="LiveId" clId="{804A0527-26AB-4782-B945-00664FCC7D8D}" dt="2023-04-29T16:09:13.629" v="2447" actId="478"/>
          <ac:picMkLst>
            <pc:docMk/>
            <pc:sldMk cId="2744044724" sldId="273"/>
            <ac:picMk id="8" creationId="{279DE64B-3817-18A1-3CA9-7158F6A6A297}"/>
          </ac:picMkLst>
        </pc:picChg>
        <pc:picChg chg="add del mod">
          <ac:chgData name="البوربوينت الإسلامي" userId="8292d700421e9dbf" providerId="LiveId" clId="{804A0527-26AB-4782-B945-00664FCC7D8D}" dt="2023-04-29T16:09:17.604" v="2448" actId="478"/>
          <ac:picMkLst>
            <pc:docMk/>
            <pc:sldMk cId="2744044724" sldId="273"/>
            <ac:picMk id="10" creationId="{B786A731-E57F-C690-67B2-0DABDB513E2D}"/>
          </ac:picMkLst>
        </pc:picChg>
        <pc:picChg chg="add del mod">
          <ac:chgData name="البوربوينت الإسلامي" userId="8292d700421e9dbf" providerId="LiveId" clId="{804A0527-26AB-4782-B945-00664FCC7D8D}" dt="2023-04-29T16:20:03.660" v="2532" actId="478"/>
          <ac:picMkLst>
            <pc:docMk/>
            <pc:sldMk cId="2744044724" sldId="273"/>
            <ac:picMk id="11" creationId="{65E54BE7-FFF9-0B10-DDCF-6DC33E2FC154}"/>
          </ac:picMkLst>
        </pc:picChg>
        <pc:picChg chg="add del mod">
          <ac:chgData name="البوربوينت الإسلامي" userId="8292d700421e9dbf" providerId="LiveId" clId="{804A0527-26AB-4782-B945-00664FCC7D8D}" dt="2023-04-29T16:20:03.660" v="2532" actId="478"/>
          <ac:picMkLst>
            <pc:docMk/>
            <pc:sldMk cId="2744044724" sldId="273"/>
            <ac:picMk id="12" creationId="{86606F82-FAEE-22A2-1A4B-A82F3A0643B5}"/>
          </ac:picMkLst>
        </pc:picChg>
        <pc:picChg chg="add mod">
          <ac:chgData name="البوربوينت الإسلامي" userId="8292d700421e9dbf" providerId="LiveId" clId="{804A0527-26AB-4782-B945-00664FCC7D8D}" dt="2023-04-29T16:20:03.140" v="2531"/>
          <ac:picMkLst>
            <pc:docMk/>
            <pc:sldMk cId="2744044724" sldId="273"/>
            <ac:picMk id="13" creationId="{5FA957BD-7E91-3078-B383-55A3FD4C743C}"/>
          </ac:picMkLst>
        </pc:picChg>
        <pc:picChg chg="add mod">
          <ac:chgData name="البوربوينت الإسلامي" userId="8292d700421e9dbf" providerId="LiveId" clId="{804A0527-26AB-4782-B945-00664FCC7D8D}" dt="2023-04-29T16:20:03.140" v="2531"/>
          <ac:picMkLst>
            <pc:docMk/>
            <pc:sldMk cId="2744044724" sldId="273"/>
            <ac:picMk id="14" creationId="{A7042914-5891-3447-9C89-107FF44E5E50}"/>
          </ac:picMkLst>
        </pc:picChg>
      </pc:sldChg>
      <pc:sldChg chg="addSp delSp modSp add mod ord setBg delAnim modAnim">
        <pc:chgData name="البوربوينت الإسلامي" userId="8292d700421e9dbf" providerId="LiveId" clId="{804A0527-26AB-4782-B945-00664FCC7D8D}" dt="2023-05-05T03:53:59.253" v="3817"/>
        <pc:sldMkLst>
          <pc:docMk/>
          <pc:sldMk cId="4288475098" sldId="274"/>
        </pc:sldMkLst>
        <pc:spChg chg="mod">
          <ac:chgData name="البوربوينت الإسلامي" userId="8292d700421e9dbf" providerId="LiveId" clId="{804A0527-26AB-4782-B945-00664FCC7D8D}" dt="2023-05-01T16:24:20.215" v="3641" actId="6549"/>
          <ac:spMkLst>
            <pc:docMk/>
            <pc:sldMk cId="4288475098" sldId="274"/>
            <ac:spMk id="2" creationId="{4BF2D1C6-AF80-05B7-CE93-A121D9474E6A}"/>
          </ac:spMkLst>
        </pc:spChg>
        <pc:spChg chg="mod">
          <ac:chgData name="البوربوينت الإسلامي" userId="8292d700421e9dbf" providerId="LiveId" clId="{804A0527-26AB-4782-B945-00664FCC7D8D}" dt="2023-04-29T16:14:26.401" v="2489" actId="20577"/>
          <ac:spMkLst>
            <pc:docMk/>
            <pc:sldMk cId="4288475098" sldId="274"/>
            <ac:spMk id="4" creationId="{A1889DAA-1E82-4C9A-CFA0-B0B028D880EE}"/>
          </ac:spMkLst>
        </pc:spChg>
        <pc:spChg chg="mod">
          <ac:chgData name="البوربوينت الإسلامي" userId="8292d700421e9dbf" providerId="LiveId" clId="{804A0527-26AB-4782-B945-00664FCC7D8D}" dt="2023-04-29T16:16:27.157" v="2514" actId="14100"/>
          <ac:spMkLst>
            <pc:docMk/>
            <pc:sldMk cId="4288475098" sldId="274"/>
            <ac:spMk id="5" creationId="{38E9D8E8-EB73-BD70-2C47-4F91E79BCBDB}"/>
          </ac:spMkLst>
        </pc:spChg>
        <pc:picChg chg="add mod">
          <ac:chgData name="البوربوينت الإسلامي" userId="8292d700421e9dbf" providerId="LiveId" clId="{804A0527-26AB-4782-B945-00664FCC7D8D}" dt="2023-04-30T14:30:23.659" v="3075" actId="1037"/>
          <ac:picMkLst>
            <pc:docMk/>
            <pc:sldMk cId="4288475098" sldId="274"/>
            <ac:picMk id="3" creationId="{FB04237C-F954-61D8-387B-F8CA244699F4}"/>
          </ac:picMkLst>
        </pc:picChg>
        <pc:picChg chg="add mod">
          <ac:chgData name="البوربوينت الإسلامي" userId="8292d700421e9dbf" providerId="LiveId" clId="{804A0527-26AB-4782-B945-00664FCC7D8D}" dt="2023-04-30T14:30:23.659" v="3075" actId="1037"/>
          <ac:picMkLst>
            <pc:docMk/>
            <pc:sldMk cId="4288475098" sldId="274"/>
            <ac:picMk id="7" creationId="{3495BFDB-5CC7-FABB-C20B-AE45CDD87973}"/>
          </ac:picMkLst>
        </pc:picChg>
        <pc:picChg chg="del">
          <ac:chgData name="البوربوينت الإسلامي" userId="8292d700421e9dbf" providerId="LiveId" clId="{804A0527-26AB-4782-B945-00664FCC7D8D}" dt="2023-04-29T16:20:09.726" v="2533" actId="478"/>
          <ac:picMkLst>
            <pc:docMk/>
            <pc:sldMk cId="4288475098" sldId="274"/>
            <ac:picMk id="11" creationId="{65E54BE7-FFF9-0B10-DDCF-6DC33E2FC154}"/>
          </ac:picMkLst>
        </pc:picChg>
        <pc:picChg chg="del">
          <ac:chgData name="البوربوينت الإسلامي" userId="8292d700421e9dbf" providerId="LiveId" clId="{804A0527-26AB-4782-B945-00664FCC7D8D}" dt="2023-04-29T16:20:09.726" v="2533" actId="478"/>
          <ac:picMkLst>
            <pc:docMk/>
            <pc:sldMk cId="4288475098" sldId="274"/>
            <ac:picMk id="12" creationId="{86606F82-FAEE-22A2-1A4B-A82F3A0643B5}"/>
          </ac:picMkLst>
        </pc:picChg>
      </pc:sldChg>
      <pc:sldChg chg="addSp delSp modSp add mod setBg delAnim modAnim">
        <pc:chgData name="البوربوينت الإسلامي" userId="8292d700421e9dbf" providerId="LiveId" clId="{804A0527-26AB-4782-B945-00664FCC7D8D}" dt="2023-05-01T01:56:54.395" v="3084"/>
        <pc:sldMkLst>
          <pc:docMk/>
          <pc:sldMk cId="1988950765" sldId="275"/>
        </pc:sldMkLst>
        <pc:spChg chg="mod">
          <ac:chgData name="البوربوينت الإسلامي" userId="8292d700421e9dbf" providerId="LiveId" clId="{804A0527-26AB-4782-B945-00664FCC7D8D}" dt="2023-04-29T16:42:09.874" v="2575" actId="1035"/>
          <ac:spMkLst>
            <pc:docMk/>
            <pc:sldMk cId="1988950765" sldId="275"/>
            <ac:spMk id="2" creationId="{4BF2D1C6-AF80-05B7-CE93-A121D9474E6A}"/>
          </ac:spMkLst>
        </pc:spChg>
        <pc:spChg chg="mod">
          <ac:chgData name="البوربوينت الإسلامي" userId="8292d700421e9dbf" providerId="LiveId" clId="{804A0527-26AB-4782-B945-00664FCC7D8D}" dt="2023-04-29T16:46:20.904" v="2607" actId="20577"/>
          <ac:spMkLst>
            <pc:docMk/>
            <pc:sldMk cId="1988950765" sldId="275"/>
            <ac:spMk id="4" creationId="{A1889DAA-1E82-4C9A-CFA0-B0B028D880EE}"/>
          </ac:spMkLst>
        </pc:spChg>
        <pc:spChg chg="mod">
          <ac:chgData name="البوربوينت الإسلامي" userId="8292d700421e9dbf" providerId="LiveId" clId="{804A0527-26AB-4782-B945-00664FCC7D8D}" dt="2023-04-29T16:44:34.957" v="2585" actId="20577"/>
          <ac:spMkLst>
            <pc:docMk/>
            <pc:sldMk cId="1988950765" sldId="275"/>
            <ac:spMk id="5" creationId="{38E9D8E8-EB73-BD70-2C47-4F91E79BCBDB}"/>
          </ac:spMkLst>
        </pc:spChg>
        <pc:picChg chg="del">
          <ac:chgData name="البوربوينت الإسلامي" userId="8292d700421e9dbf" providerId="LiveId" clId="{804A0527-26AB-4782-B945-00664FCC7D8D}" dt="2023-04-29T16:30:32.765" v="2549" actId="478"/>
          <ac:picMkLst>
            <pc:docMk/>
            <pc:sldMk cId="1988950765" sldId="275"/>
            <ac:picMk id="3" creationId="{FB04237C-F954-61D8-387B-F8CA244699F4}"/>
          </ac:picMkLst>
        </pc:picChg>
        <pc:picChg chg="del">
          <ac:chgData name="البوربوينت الإسلامي" userId="8292d700421e9dbf" providerId="LiveId" clId="{804A0527-26AB-4782-B945-00664FCC7D8D}" dt="2023-04-29T16:30:32.765" v="2549" actId="478"/>
          <ac:picMkLst>
            <pc:docMk/>
            <pc:sldMk cId="1988950765" sldId="275"/>
            <ac:picMk id="7" creationId="{3495BFDB-5CC7-FABB-C20B-AE45CDD87973}"/>
          </ac:picMkLst>
        </pc:picChg>
        <pc:picChg chg="add mod">
          <ac:chgData name="البوربوينت الإسلامي" userId="8292d700421e9dbf" providerId="LiveId" clId="{804A0527-26AB-4782-B945-00664FCC7D8D}" dt="2023-04-29T16:45:40.188" v="2588" actId="1076"/>
          <ac:picMkLst>
            <pc:docMk/>
            <pc:sldMk cId="1988950765" sldId="275"/>
            <ac:picMk id="8" creationId="{FA05E2B4-73BF-DA48-560E-6AE18A0191C5}"/>
          </ac:picMkLst>
        </pc:picChg>
        <pc:picChg chg="add mod">
          <ac:chgData name="البوربوينت الإسلامي" userId="8292d700421e9dbf" providerId="LiveId" clId="{804A0527-26AB-4782-B945-00664FCC7D8D}" dt="2023-04-29T16:45:38.554" v="2587" actId="1076"/>
          <ac:picMkLst>
            <pc:docMk/>
            <pc:sldMk cId="1988950765" sldId="275"/>
            <ac:picMk id="10" creationId="{EA4C87AB-A701-7077-75FD-4252EC6992B8}"/>
          </ac:picMkLst>
        </pc:picChg>
      </pc:sldChg>
      <pc:sldChg chg="addSp delSp modSp add mod ord setBg delAnim modAnim">
        <pc:chgData name="البوربوينت الإسلامي" userId="8292d700421e9dbf" providerId="LiveId" clId="{804A0527-26AB-4782-B945-00664FCC7D8D}" dt="2023-05-05T03:54:01.754" v="3819"/>
        <pc:sldMkLst>
          <pc:docMk/>
          <pc:sldMk cId="3806305194" sldId="276"/>
        </pc:sldMkLst>
        <pc:spChg chg="mod">
          <ac:chgData name="البوربوينت الإسلامي" userId="8292d700421e9dbf" providerId="LiveId" clId="{804A0527-26AB-4782-B945-00664FCC7D8D}" dt="2023-04-29T16:53:36.980" v="2637" actId="14100"/>
          <ac:spMkLst>
            <pc:docMk/>
            <pc:sldMk cId="3806305194" sldId="276"/>
            <ac:spMk id="2" creationId="{4BF2D1C6-AF80-05B7-CE93-A121D9474E6A}"/>
          </ac:spMkLst>
        </pc:spChg>
        <pc:spChg chg="mod">
          <ac:chgData name="البوربوينت الإسلامي" userId="8292d700421e9dbf" providerId="LiveId" clId="{804A0527-26AB-4782-B945-00664FCC7D8D}" dt="2023-04-29T16:53:52.292" v="2652" actId="20577"/>
          <ac:spMkLst>
            <pc:docMk/>
            <pc:sldMk cId="3806305194" sldId="276"/>
            <ac:spMk id="4" creationId="{A1889DAA-1E82-4C9A-CFA0-B0B028D880EE}"/>
          </ac:spMkLst>
        </pc:spChg>
        <pc:spChg chg="mod">
          <ac:chgData name="البوربوينت الإسلامي" userId="8292d700421e9dbf" providerId="LiveId" clId="{804A0527-26AB-4782-B945-00664FCC7D8D}" dt="2023-05-01T16:24:50.695" v="3642" actId="6549"/>
          <ac:spMkLst>
            <pc:docMk/>
            <pc:sldMk cId="3806305194" sldId="276"/>
            <ac:spMk id="5" creationId="{38E9D8E8-EB73-BD70-2C47-4F91E79BCBDB}"/>
          </ac:spMkLst>
        </pc:spChg>
        <pc:picChg chg="add mod">
          <ac:chgData name="البوربوينت الإسلامي" userId="8292d700421e9dbf" providerId="LiveId" clId="{804A0527-26AB-4782-B945-00664FCC7D8D}" dt="2023-04-29T16:53:02.410" v="2630" actId="1076"/>
          <ac:picMkLst>
            <pc:docMk/>
            <pc:sldMk cId="3806305194" sldId="276"/>
            <ac:picMk id="3" creationId="{1F7973A8-E14E-6BB6-4F69-EDC85B5BFE9B}"/>
          </ac:picMkLst>
        </pc:picChg>
        <pc:picChg chg="add mod">
          <ac:chgData name="البوربوينت الإسلامي" userId="8292d700421e9dbf" providerId="LiveId" clId="{804A0527-26AB-4782-B945-00664FCC7D8D}" dt="2023-04-29T16:53:00.018" v="2629" actId="1076"/>
          <ac:picMkLst>
            <pc:docMk/>
            <pc:sldMk cId="3806305194" sldId="276"/>
            <ac:picMk id="7" creationId="{80BBC463-FA79-FE2D-ABB1-533916729C82}"/>
          </ac:picMkLst>
        </pc:picChg>
        <pc:picChg chg="del">
          <ac:chgData name="البوربوينت الإسلامي" userId="8292d700421e9dbf" providerId="LiveId" clId="{804A0527-26AB-4782-B945-00664FCC7D8D}" dt="2023-04-29T16:47:50.360" v="2609" actId="478"/>
          <ac:picMkLst>
            <pc:docMk/>
            <pc:sldMk cId="3806305194" sldId="276"/>
            <ac:picMk id="8" creationId="{FA05E2B4-73BF-DA48-560E-6AE18A0191C5}"/>
          </ac:picMkLst>
        </pc:picChg>
        <pc:picChg chg="del">
          <ac:chgData name="البوربوينت الإسلامي" userId="8292d700421e9dbf" providerId="LiveId" clId="{804A0527-26AB-4782-B945-00664FCC7D8D}" dt="2023-04-29T16:47:50.360" v="2609" actId="478"/>
          <ac:picMkLst>
            <pc:docMk/>
            <pc:sldMk cId="3806305194" sldId="276"/>
            <ac:picMk id="10" creationId="{EA4C87AB-A701-7077-75FD-4252EC6992B8}"/>
          </ac:picMkLst>
        </pc:picChg>
      </pc:sldChg>
      <pc:sldChg chg="addSp delSp modSp add mod setBg delAnim modAnim">
        <pc:chgData name="البوربوينت الإسلامي" userId="8292d700421e9dbf" providerId="LiveId" clId="{804A0527-26AB-4782-B945-00664FCC7D8D}" dt="2023-05-01T01:56:54.395" v="3084"/>
        <pc:sldMkLst>
          <pc:docMk/>
          <pc:sldMk cId="1187793039" sldId="277"/>
        </pc:sldMkLst>
        <pc:spChg chg="mod">
          <ac:chgData name="البوربوينت الإسلامي" userId="8292d700421e9dbf" providerId="LiveId" clId="{804A0527-26AB-4782-B945-00664FCC7D8D}" dt="2023-04-29T17:06:57.978" v="2723" actId="1035"/>
          <ac:spMkLst>
            <pc:docMk/>
            <pc:sldMk cId="1187793039" sldId="277"/>
            <ac:spMk id="2" creationId="{4BF2D1C6-AF80-05B7-CE93-A121D9474E6A}"/>
          </ac:spMkLst>
        </pc:spChg>
        <pc:spChg chg="mod">
          <ac:chgData name="البوربوينت الإسلامي" userId="8292d700421e9dbf" providerId="LiveId" clId="{804A0527-26AB-4782-B945-00664FCC7D8D}" dt="2023-04-29T17:05:19.567" v="2718" actId="20577"/>
          <ac:spMkLst>
            <pc:docMk/>
            <pc:sldMk cId="1187793039" sldId="277"/>
            <ac:spMk id="4" creationId="{A1889DAA-1E82-4C9A-CFA0-B0B028D880EE}"/>
          </ac:spMkLst>
        </pc:spChg>
        <pc:spChg chg="mod">
          <ac:chgData name="البوربوينت الإسلامي" userId="8292d700421e9dbf" providerId="LiveId" clId="{804A0527-26AB-4782-B945-00664FCC7D8D}" dt="2023-04-29T17:06:57.978" v="2723" actId="1035"/>
          <ac:spMkLst>
            <pc:docMk/>
            <pc:sldMk cId="1187793039" sldId="277"/>
            <ac:spMk id="5" creationId="{38E9D8E8-EB73-BD70-2C47-4F91E79BCBDB}"/>
          </ac:spMkLst>
        </pc:spChg>
        <pc:picChg chg="del">
          <ac:chgData name="البوربوينت الإسلامي" userId="8292d700421e9dbf" providerId="LiveId" clId="{804A0527-26AB-4782-B945-00664FCC7D8D}" dt="2023-04-29T16:58:41.410" v="2670" actId="478"/>
          <ac:picMkLst>
            <pc:docMk/>
            <pc:sldMk cId="1187793039" sldId="277"/>
            <ac:picMk id="3" creationId="{1F7973A8-E14E-6BB6-4F69-EDC85B5BFE9B}"/>
          </ac:picMkLst>
        </pc:picChg>
        <pc:picChg chg="del">
          <ac:chgData name="البوربوينت الإسلامي" userId="8292d700421e9dbf" providerId="LiveId" clId="{804A0527-26AB-4782-B945-00664FCC7D8D}" dt="2023-04-29T16:58:41.410" v="2670" actId="478"/>
          <ac:picMkLst>
            <pc:docMk/>
            <pc:sldMk cId="1187793039" sldId="277"/>
            <ac:picMk id="7" creationId="{80BBC463-FA79-FE2D-ABB1-533916729C82}"/>
          </ac:picMkLst>
        </pc:picChg>
        <pc:picChg chg="add del mod">
          <ac:chgData name="البوربوينت الإسلامي" userId="8292d700421e9dbf" providerId="LiveId" clId="{804A0527-26AB-4782-B945-00664FCC7D8D}" dt="2023-04-29T17:03:04.164" v="2695" actId="478"/>
          <ac:picMkLst>
            <pc:docMk/>
            <pc:sldMk cId="1187793039" sldId="277"/>
            <ac:picMk id="8" creationId="{F147B1D6-D07C-286A-F235-C95C3BD48E5B}"/>
          </ac:picMkLst>
        </pc:picChg>
        <pc:picChg chg="add del mod">
          <ac:chgData name="البوربوينت الإسلامي" userId="8292d700421e9dbf" providerId="LiveId" clId="{804A0527-26AB-4782-B945-00664FCC7D8D}" dt="2023-04-29T17:03:04.164" v="2695" actId="478"/>
          <ac:picMkLst>
            <pc:docMk/>
            <pc:sldMk cId="1187793039" sldId="277"/>
            <ac:picMk id="10" creationId="{6CFC4716-0DC3-7C35-A905-F89A03C3E585}"/>
          </ac:picMkLst>
        </pc:picChg>
        <pc:picChg chg="add mod">
          <ac:chgData name="البوربوينت الإسلامي" userId="8292d700421e9dbf" providerId="LiveId" clId="{804A0527-26AB-4782-B945-00664FCC7D8D}" dt="2023-04-29T17:04:36.211" v="2698" actId="1076"/>
          <ac:picMkLst>
            <pc:docMk/>
            <pc:sldMk cId="1187793039" sldId="277"/>
            <ac:picMk id="11" creationId="{901E53C0-F482-FD96-B69D-89F66BC6CE48}"/>
          </ac:picMkLst>
        </pc:picChg>
        <pc:picChg chg="add mod">
          <ac:chgData name="البوربوينت الإسلامي" userId="8292d700421e9dbf" providerId="LiveId" clId="{804A0527-26AB-4782-B945-00664FCC7D8D}" dt="2023-04-29T17:04:34.133" v="2697" actId="1076"/>
          <ac:picMkLst>
            <pc:docMk/>
            <pc:sldMk cId="1187793039" sldId="277"/>
            <ac:picMk id="12" creationId="{3838A705-74BD-B757-CEFE-7FD9481CB3D9}"/>
          </ac:picMkLst>
        </pc:picChg>
      </pc:sldChg>
      <pc:sldChg chg="addSp delSp modSp add mod setBg delAnim modAnim">
        <pc:chgData name="البوربوينت الإسلامي" userId="8292d700421e9dbf" providerId="LiveId" clId="{804A0527-26AB-4782-B945-00664FCC7D8D}" dt="2023-05-01T01:56:54.395" v="3084"/>
        <pc:sldMkLst>
          <pc:docMk/>
          <pc:sldMk cId="694106045" sldId="278"/>
        </pc:sldMkLst>
        <pc:spChg chg="mod">
          <ac:chgData name="البوربوينت الإسلامي" userId="8292d700421e9dbf" providerId="LiveId" clId="{804A0527-26AB-4782-B945-00664FCC7D8D}" dt="2023-04-30T02:30:12.868" v="2944" actId="1035"/>
          <ac:spMkLst>
            <pc:docMk/>
            <pc:sldMk cId="694106045" sldId="278"/>
            <ac:spMk id="2" creationId="{4BF2D1C6-AF80-05B7-CE93-A121D9474E6A}"/>
          </ac:spMkLst>
        </pc:spChg>
        <pc:spChg chg="mod">
          <ac:chgData name="البوربوينت الإسلامي" userId="8292d700421e9dbf" providerId="LiveId" clId="{804A0527-26AB-4782-B945-00664FCC7D8D}" dt="2023-04-29T17:15:33.313" v="2793" actId="6549"/>
          <ac:spMkLst>
            <pc:docMk/>
            <pc:sldMk cId="694106045" sldId="278"/>
            <ac:spMk id="4" creationId="{A1889DAA-1E82-4C9A-CFA0-B0B028D880EE}"/>
          </ac:spMkLst>
        </pc:spChg>
        <pc:spChg chg="mod">
          <ac:chgData name="البوربوينت الإسلامي" userId="8292d700421e9dbf" providerId="LiveId" clId="{804A0527-26AB-4782-B945-00664FCC7D8D}" dt="2023-04-30T02:30:12.868" v="2944" actId="1035"/>
          <ac:spMkLst>
            <pc:docMk/>
            <pc:sldMk cId="694106045" sldId="278"/>
            <ac:spMk id="5" creationId="{38E9D8E8-EB73-BD70-2C47-4F91E79BCBDB}"/>
          </ac:spMkLst>
        </pc:spChg>
        <pc:picChg chg="add mod">
          <ac:chgData name="البوربوينت الإسلامي" userId="8292d700421e9dbf" providerId="LiveId" clId="{804A0527-26AB-4782-B945-00664FCC7D8D}" dt="2023-04-30T14:30:28.914" v="3077" actId="1037"/>
          <ac:picMkLst>
            <pc:docMk/>
            <pc:sldMk cId="694106045" sldId="278"/>
            <ac:picMk id="3" creationId="{C6781A9D-4B17-1BA5-39C9-7F0498824872}"/>
          </ac:picMkLst>
        </pc:picChg>
        <pc:picChg chg="add mod">
          <ac:chgData name="البوربوينت الإسلامي" userId="8292d700421e9dbf" providerId="LiveId" clId="{804A0527-26AB-4782-B945-00664FCC7D8D}" dt="2023-04-30T14:30:28.914" v="3077" actId="1037"/>
          <ac:picMkLst>
            <pc:docMk/>
            <pc:sldMk cId="694106045" sldId="278"/>
            <ac:picMk id="7" creationId="{15ECA3B6-A794-FA1E-F283-0D2624E94F32}"/>
          </ac:picMkLst>
        </pc:picChg>
        <pc:picChg chg="del">
          <ac:chgData name="البوربوينت الإسلامي" userId="8292d700421e9dbf" providerId="LiveId" clId="{804A0527-26AB-4782-B945-00664FCC7D8D}" dt="2023-04-29T17:14:46.986" v="2756" actId="478"/>
          <ac:picMkLst>
            <pc:docMk/>
            <pc:sldMk cId="694106045" sldId="278"/>
            <ac:picMk id="11" creationId="{901E53C0-F482-FD96-B69D-89F66BC6CE48}"/>
          </ac:picMkLst>
        </pc:picChg>
        <pc:picChg chg="del">
          <ac:chgData name="البوربوينت الإسلامي" userId="8292d700421e9dbf" providerId="LiveId" clId="{804A0527-26AB-4782-B945-00664FCC7D8D}" dt="2023-04-29T17:14:46.986" v="2756" actId="478"/>
          <ac:picMkLst>
            <pc:docMk/>
            <pc:sldMk cId="694106045" sldId="278"/>
            <ac:picMk id="12" creationId="{3838A705-74BD-B757-CEFE-7FD9481CB3D9}"/>
          </ac:picMkLst>
        </pc:picChg>
      </pc:sldChg>
      <pc:sldChg chg="addSp delSp modSp add mod setBg modClrScheme delAnim chgLayout">
        <pc:chgData name="البوربوينت الإسلامي" userId="8292d700421e9dbf" providerId="LiveId" clId="{804A0527-26AB-4782-B945-00664FCC7D8D}" dt="2023-05-01T01:57:52.816" v="3090" actId="113"/>
        <pc:sldMkLst>
          <pc:docMk/>
          <pc:sldMk cId="3543770916" sldId="279"/>
        </pc:sldMkLst>
        <pc:spChg chg="del">
          <ac:chgData name="البوربوينت الإسلامي" userId="8292d700421e9dbf" providerId="LiveId" clId="{804A0527-26AB-4782-B945-00664FCC7D8D}" dt="2023-04-30T02:30:56.187" v="2946" actId="478"/>
          <ac:spMkLst>
            <pc:docMk/>
            <pc:sldMk cId="3543770916" sldId="279"/>
            <ac:spMk id="2" creationId="{4BF2D1C6-AF80-05B7-CE93-A121D9474E6A}"/>
          </ac:spMkLst>
        </pc:spChg>
        <pc:spChg chg="mod">
          <ac:chgData name="البوربوينت الإسلامي" userId="8292d700421e9dbf" providerId="LiveId" clId="{804A0527-26AB-4782-B945-00664FCC7D8D}" dt="2023-05-01T01:57:48.445" v="3089" actId="113"/>
          <ac:spMkLst>
            <pc:docMk/>
            <pc:sldMk cId="3543770916" sldId="279"/>
            <ac:spMk id="4" creationId="{A1889DAA-1E82-4C9A-CFA0-B0B028D880EE}"/>
          </ac:spMkLst>
        </pc:spChg>
        <pc:spChg chg="del">
          <ac:chgData name="البوربوينت الإسلامي" userId="8292d700421e9dbf" providerId="LiveId" clId="{804A0527-26AB-4782-B945-00664FCC7D8D}" dt="2023-04-30T02:30:56.187" v="2946" actId="478"/>
          <ac:spMkLst>
            <pc:docMk/>
            <pc:sldMk cId="3543770916" sldId="279"/>
            <ac:spMk id="5" creationId="{38E9D8E8-EB73-BD70-2C47-4F91E79BCBDB}"/>
          </ac:spMkLst>
        </pc:spChg>
        <pc:spChg chg="del">
          <ac:chgData name="البوربوينت الإسلامي" userId="8292d700421e9dbf" providerId="LiveId" clId="{804A0527-26AB-4782-B945-00664FCC7D8D}" dt="2023-04-30T02:31:31.694" v="2981" actId="478"/>
          <ac:spMkLst>
            <pc:docMk/>
            <pc:sldMk cId="3543770916" sldId="279"/>
            <ac:spMk id="6" creationId="{CF2E78B3-3107-A15D-D158-D8852E3150D9}"/>
          </ac:spMkLst>
        </pc:spChg>
        <pc:spChg chg="mod">
          <ac:chgData name="البوربوينت الإسلامي" userId="8292d700421e9dbf" providerId="LiveId" clId="{804A0527-26AB-4782-B945-00664FCC7D8D}" dt="2023-05-01T01:57:52.816" v="3090" actId="113"/>
          <ac:spMkLst>
            <pc:docMk/>
            <pc:sldMk cId="3543770916" sldId="279"/>
            <ac:spMk id="9" creationId="{7343461E-CCB6-602E-2BE0-4AD7AE4F9BED}"/>
          </ac:spMkLst>
        </pc:spChg>
        <pc:picChg chg="add del mod modCrop">
          <ac:chgData name="البوربوينت الإسلامي" userId="8292d700421e9dbf" providerId="LiveId" clId="{804A0527-26AB-4782-B945-00664FCC7D8D}" dt="2023-05-01T01:56:40.728" v="3082" actId="21"/>
          <ac:picMkLst>
            <pc:docMk/>
            <pc:sldMk cId="3543770916" sldId="279"/>
            <ac:picMk id="3" creationId="{677AA64A-00B1-C909-8606-232E198010B4}"/>
          </ac:picMkLst>
        </pc:picChg>
        <pc:picChg chg="del">
          <ac:chgData name="البوربوينت الإسلامي" userId="8292d700421e9dbf" providerId="LiveId" clId="{804A0527-26AB-4782-B945-00664FCC7D8D}" dt="2023-04-30T02:31:47.138" v="2987" actId="478"/>
          <ac:picMkLst>
            <pc:docMk/>
            <pc:sldMk cId="3543770916" sldId="279"/>
            <ac:picMk id="3" creationId="{C6781A9D-4B17-1BA5-39C9-7F0498824872}"/>
          </ac:picMkLst>
        </pc:picChg>
        <pc:picChg chg="del">
          <ac:chgData name="البوربوينت الإسلامي" userId="8292d700421e9dbf" providerId="LiveId" clId="{804A0527-26AB-4782-B945-00664FCC7D8D}" dt="2023-04-30T02:31:47.138" v="2987" actId="478"/>
          <ac:picMkLst>
            <pc:docMk/>
            <pc:sldMk cId="3543770916" sldId="279"/>
            <ac:picMk id="7" creationId="{15ECA3B6-A794-FA1E-F283-0D2624E94F32}"/>
          </ac:picMkLst>
        </pc:picChg>
        <pc:picChg chg="add del mod">
          <ac:chgData name="البوربوينت الإسلامي" userId="8292d700421e9dbf" providerId="LiveId" clId="{804A0527-26AB-4782-B945-00664FCC7D8D}" dt="2023-04-30T02:48:56.555" v="2996" actId="478"/>
          <ac:picMkLst>
            <pc:docMk/>
            <pc:sldMk cId="3543770916" sldId="279"/>
            <ac:picMk id="10" creationId="{E9B12E2B-75D6-C4F4-0E66-AB2D384B1AFB}"/>
          </ac:picMkLst>
        </pc:picChg>
      </pc:sldChg>
      <pc:sldChg chg="addSp delSp modSp add mod ord setBg delAnim modAnim">
        <pc:chgData name="البوربوينت الإسلامي" userId="8292d700421e9dbf" providerId="LiveId" clId="{804A0527-26AB-4782-B945-00664FCC7D8D}" dt="2023-05-05T03:54:11.650" v="3825"/>
        <pc:sldMkLst>
          <pc:docMk/>
          <pc:sldMk cId="2125974154" sldId="280"/>
        </pc:sldMkLst>
        <pc:spChg chg="mod">
          <ac:chgData name="البوربوينت الإسلامي" userId="8292d700421e9dbf" providerId="LiveId" clId="{804A0527-26AB-4782-B945-00664FCC7D8D}" dt="2023-04-30T04:22:58.115" v="3060" actId="14100"/>
          <ac:spMkLst>
            <pc:docMk/>
            <pc:sldMk cId="2125974154" sldId="280"/>
            <ac:spMk id="2" creationId="{4BF2D1C6-AF80-05B7-CE93-A121D9474E6A}"/>
          </ac:spMkLst>
        </pc:spChg>
        <pc:spChg chg="mod">
          <ac:chgData name="البوربوينت الإسلامي" userId="8292d700421e9dbf" providerId="LiveId" clId="{804A0527-26AB-4782-B945-00664FCC7D8D}" dt="2023-04-30T03:58:12.236" v="3049" actId="20577"/>
          <ac:spMkLst>
            <pc:docMk/>
            <pc:sldMk cId="2125974154" sldId="280"/>
            <ac:spMk id="4" creationId="{A1889DAA-1E82-4C9A-CFA0-B0B028D880EE}"/>
          </ac:spMkLst>
        </pc:spChg>
        <pc:spChg chg="mod">
          <ac:chgData name="البوربوينت الإسلامي" userId="8292d700421e9dbf" providerId="LiveId" clId="{804A0527-26AB-4782-B945-00664FCC7D8D}" dt="2023-04-30T04:22:58.115" v="3060" actId="14100"/>
          <ac:spMkLst>
            <pc:docMk/>
            <pc:sldMk cId="2125974154" sldId="280"/>
            <ac:spMk id="5" creationId="{38E9D8E8-EB73-BD70-2C47-4F91E79BCBDB}"/>
          </ac:spMkLst>
        </pc:spChg>
        <pc:picChg chg="del">
          <ac:chgData name="البوربوينت الإسلامي" userId="8292d700421e9dbf" providerId="LiveId" clId="{804A0527-26AB-4782-B945-00664FCC7D8D}" dt="2023-04-30T03:58:20.879" v="3050" actId="478"/>
          <ac:picMkLst>
            <pc:docMk/>
            <pc:sldMk cId="2125974154" sldId="280"/>
            <ac:picMk id="3" creationId="{C6781A9D-4B17-1BA5-39C9-7F0498824872}"/>
          </ac:picMkLst>
        </pc:picChg>
        <pc:picChg chg="del">
          <ac:chgData name="البوربوينت الإسلامي" userId="8292d700421e9dbf" providerId="LiveId" clId="{804A0527-26AB-4782-B945-00664FCC7D8D}" dt="2023-04-30T03:58:20.879" v="3050" actId="478"/>
          <ac:picMkLst>
            <pc:docMk/>
            <pc:sldMk cId="2125974154" sldId="280"/>
            <ac:picMk id="7" creationId="{15ECA3B6-A794-FA1E-F283-0D2624E94F32}"/>
          </ac:picMkLst>
        </pc:picChg>
        <pc:picChg chg="add mod">
          <ac:chgData name="البوربوينت الإسلامي" userId="8292d700421e9dbf" providerId="LiveId" clId="{804A0527-26AB-4782-B945-00664FCC7D8D}" dt="2023-04-30T03:58:37.447" v="3052" actId="1076"/>
          <ac:picMkLst>
            <pc:docMk/>
            <pc:sldMk cId="2125974154" sldId="280"/>
            <ac:picMk id="8" creationId="{6602D1A2-4D11-4508-7BB4-2684234AD79A}"/>
          </ac:picMkLst>
        </pc:picChg>
        <pc:picChg chg="add mod">
          <ac:chgData name="البوربوينت الإسلامي" userId="8292d700421e9dbf" providerId="LiveId" clId="{804A0527-26AB-4782-B945-00664FCC7D8D}" dt="2023-04-30T03:58:46.331" v="3054" actId="1076"/>
          <ac:picMkLst>
            <pc:docMk/>
            <pc:sldMk cId="2125974154" sldId="280"/>
            <ac:picMk id="10" creationId="{95D02E8C-C1D7-FE6D-7D46-9CA44C19C63A}"/>
          </ac:picMkLst>
        </pc:picChg>
      </pc:sldChg>
      <pc:sldChg chg="addSp delSp modSp add del mod delAnim modAnim">
        <pc:chgData name="البوربوينت الإسلامي" userId="8292d700421e9dbf" providerId="LiveId" clId="{804A0527-26AB-4782-B945-00664FCC7D8D}" dt="2023-04-30T03:54:43.818" v="3021" actId="47"/>
        <pc:sldMkLst>
          <pc:docMk/>
          <pc:sldMk cId="3452543930" sldId="280"/>
        </pc:sldMkLst>
        <pc:spChg chg="mod">
          <ac:chgData name="البوربوينت الإسلامي" userId="8292d700421e9dbf" providerId="LiveId" clId="{804A0527-26AB-4782-B945-00664FCC7D8D}" dt="2023-04-30T03:45:14.939" v="3020" actId="20577"/>
          <ac:spMkLst>
            <pc:docMk/>
            <pc:sldMk cId="3452543930" sldId="280"/>
            <ac:spMk id="2" creationId="{4BF2D1C6-AF80-05B7-CE93-A121D9474E6A}"/>
          </ac:spMkLst>
        </pc:spChg>
        <pc:spChg chg="mod">
          <ac:chgData name="البوربوينت الإسلامي" userId="8292d700421e9dbf" providerId="LiveId" clId="{804A0527-26AB-4782-B945-00664FCC7D8D}" dt="2023-04-30T03:42:25.195" v="3010" actId="20577"/>
          <ac:spMkLst>
            <pc:docMk/>
            <pc:sldMk cId="3452543930" sldId="280"/>
            <ac:spMk id="4" creationId="{A1889DAA-1E82-4C9A-CFA0-B0B028D880EE}"/>
          </ac:spMkLst>
        </pc:spChg>
        <pc:picChg chg="del">
          <ac:chgData name="البوربوينت الإسلامي" userId="8292d700421e9dbf" providerId="LiveId" clId="{804A0527-26AB-4782-B945-00664FCC7D8D}" dt="2023-04-30T03:42:21.032" v="3004" actId="478"/>
          <ac:picMkLst>
            <pc:docMk/>
            <pc:sldMk cId="3452543930" sldId="280"/>
            <ac:picMk id="3" creationId="{C6781A9D-4B17-1BA5-39C9-7F0498824872}"/>
          </ac:picMkLst>
        </pc:picChg>
        <pc:picChg chg="del">
          <ac:chgData name="البوربوينت الإسلامي" userId="8292d700421e9dbf" providerId="LiveId" clId="{804A0527-26AB-4782-B945-00664FCC7D8D}" dt="2023-04-30T03:42:21.032" v="3004" actId="478"/>
          <ac:picMkLst>
            <pc:docMk/>
            <pc:sldMk cId="3452543930" sldId="280"/>
            <ac:picMk id="7" creationId="{15ECA3B6-A794-FA1E-F283-0D2624E94F32}"/>
          </ac:picMkLst>
        </pc:picChg>
        <pc:picChg chg="add mod">
          <ac:chgData name="البوربوينت الإسلامي" userId="8292d700421e9dbf" providerId="LiveId" clId="{804A0527-26AB-4782-B945-00664FCC7D8D}" dt="2023-04-30T03:42:48.360" v="3012" actId="1076"/>
          <ac:picMkLst>
            <pc:docMk/>
            <pc:sldMk cId="3452543930" sldId="280"/>
            <ac:picMk id="8" creationId="{8381C57F-E169-320A-F227-A10C0EB1B1A2}"/>
          </ac:picMkLst>
        </pc:picChg>
        <pc:picChg chg="add mod">
          <ac:chgData name="البوربوينت الإسلامي" userId="8292d700421e9dbf" providerId="LiveId" clId="{804A0527-26AB-4782-B945-00664FCC7D8D}" dt="2023-04-30T03:42:58.633" v="3014" actId="1076"/>
          <ac:picMkLst>
            <pc:docMk/>
            <pc:sldMk cId="3452543930" sldId="280"/>
            <ac:picMk id="10" creationId="{8EC1A4EB-9706-66C3-FFB2-BDCEA87E660A}"/>
          </ac:picMkLst>
        </pc:picChg>
      </pc:sldChg>
      <pc:sldChg chg="addSp delSp modSp add mod delAnim modAnim">
        <pc:chgData name="البوربوينت الإسلامي" userId="8292d700421e9dbf" providerId="LiveId" clId="{804A0527-26AB-4782-B945-00664FCC7D8D}" dt="2023-05-01T02:09:03.244" v="3137" actId="20577"/>
        <pc:sldMkLst>
          <pc:docMk/>
          <pc:sldMk cId="2136066598" sldId="281"/>
        </pc:sldMkLst>
        <pc:spChg chg="mod">
          <ac:chgData name="البوربوينت الإسلامي" userId="8292d700421e9dbf" providerId="LiveId" clId="{804A0527-26AB-4782-B945-00664FCC7D8D}" dt="2023-05-01T02:08:02.109" v="3123" actId="1036"/>
          <ac:spMkLst>
            <pc:docMk/>
            <pc:sldMk cId="2136066598" sldId="281"/>
            <ac:spMk id="2" creationId="{4BF2D1C6-AF80-05B7-CE93-A121D9474E6A}"/>
          </ac:spMkLst>
        </pc:spChg>
        <pc:spChg chg="mod">
          <ac:chgData name="البوربوينت الإسلامي" userId="8292d700421e9dbf" providerId="LiveId" clId="{804A0527-26AB-4782-B945-00664FCC7D8D}" dt="2023-05-01T02:09:03.244" v="3137" actId="20577"/>
          <ac:spMkLst>
            <pc:docMk/>
            <pc:sldMk cId="2136066598" sldId="281"/>
            <ac:spMk id="4" creationId="{A1889DAA-1E82-4C9A-CFA0-B0B028D880EE}"/>
          </ac:spMkLst>
        </pc:spChg>
        <pc:spChg chg="mod">
          <ac:chgData name="البوربوينت الإسلامي" userId="8292d700421e9dbf" providerId="LiveId" clId="{804A0527-26AB-4782-B945-00664FCC7D8D}" dt="2023-05-01T02:08:02.109" v="3123" actId="1036"/>
          <ac:spMkLst>
            <pc:docMk/>
            <pc:sldMk cId="2136066598" sldId="281"/>
            <ac:spMk id="5" creationId="{38E9D8E8-EB73-BD70-2C47-4F91E79BCBDB}"/>
          </ac:spMkLst>
        </pc:spChg>
        <pc:picChg chg="del">
          <ac:chgData name="البوربوينت الإسلامي" userId="8292d700421e9dbf" providerId="LiveId" clId="{804A0527-26AB-4782-B945-00664FCC7D8D}" dt="2023-05-01T02:04:55.501" v="3094" actId="478"/>
          <ac:picMkLst>
            <pc:docMk/>
            <pc:sldMk cId="2136066598" sldId="281"/>
            <ac:picMk id="3" creationId="{C6781A9D-4B17-1BA5-39C9-7F0498824872}"/>
          </ac:picMkLst>
        </pc:picChg>
        <pc:picChg chg="del">
          <ac:chgData name="البوربوينت الإسلامي" userId="8292d700421e9dbf" providerId="LiveId" clId="{804A0527-26AB-4782-B945-00664FCC7D8D}" dt="2023-05-01T02:04:55.501" v="3094" actId="478"/>
          <ac:picMkLst>
            <pc:docMk/>
            <pc:sldMk cId="2136066598" sldId="281"/>
            <ac:picMk id="7" creationId="{15ECA3B6-A794-FA1E-F283-0D2624E94F32}"/>
          </ac:picMkLst>
        </pc:picChg>
        <pc:picChg chg="add del mod">
          <ac:chgData name="البوربوينت الإسلامي" userId="8292d700421e9dbf" providerId="LiveId" clId="{804A0527-26AB-4782-B945-00664FCC7D8D}" dt="2023-05-01T02:06:49.608" v="3106" actId="478"/>
          <ac:picMkLst>
            <pc:docMk/>
            <pc:sldMk cId="2136066598" sldId="281"/>
            <ac:picMk id="8" creationId="{46F4079E-C504-CF09-7880-B69095BD1178}"/>
          </ac:picMkLst>
        </pc:picChg>
        <pc:picChg chg="add mod">
          <ac:chgData name="البوربوينت الإسلامي" userId="8292d700421e9dbf" providerId="LiveId" clId="{804A0527-26AB-4782-B945-00664FCC7D8D}" dt="2023-05-01T02:05:08.196" v="3096" actId="1076"/>
          <ac:picMkLst>
            <pc:docMk/>
            <pc:sldMk cId="2136066598" sldId="281"/>
            <ac:picMk id="10" creationId="{EFAC99CF-0125-0C79-144F-B50E136CF1D1}"/>
          </ac:picMkLst>
        </pc:picChg>
        <pc:picChg chg="add mod">
          <ac:chgData name="البوربوينت الإسلامي" userId="8292d700421e9dbf" providerId="LiveId" clId="{804A0527-26AB-4782-B945-00664FCC7D8D}" dt="2023-05-01T02:07:13.121" v="3108" actId="1076"/>
          <ac:picMkLst>
            <pc:docMk/>
            <pc:sldMk cId="2136066598" sldId="281"/>
            <ac:picMk id="11" creationId="{16BA5921-146D-1C30-28B7-7D78507B2D8D}"/>
          </ac:picMkLst>
        </pc:picChg>
      </pc:sldChg>
      <pc:sldChg chg="addSp delSp modSp add mod delAnim modAnim">
        <pc:chgData name="البوربوينت الإسلامي" userId="8292d700421e9dbf" providerId="LiveId" clId="{804A0527-26AB-4782-B945-00664FCC7D8D}" dt="2023-05-01T02:16:44.990" v="3197" actId="6549"/>
        <pc:sldMkLst>
          <pc:docMk/>
          <pc:sldMk cId="4029316360" sldId="282"/>
        </pc:sldMkLst>
        <pc:spChg chg="mod">
          <ac:chgData name="البوربوينت الإسلامي" userId="8292d700421e9dbf" providerId="LiveId" clId="{804A0527-26AB-4782-B945-00664FCC7D8D}" dt="2023-05-01T02:15:44.821" v="3176" actId="1035"/>
          <ac:spMkLst>
            <pc:docMk/>
            <pc:sldMk cId="4029316360" sldId="282"/>
            <ac:spMk id="2" creationId="{4BF2D1C6-AF80-05B7-CE93-A121D9474E6A}"/>
          </ac:spMkLst>
        </pc:spChg>
        <pc:spChg chg="mod">
          <ac:chgData name="البوربوينت الإسلامي" userId="8292d700421e9dbf" providerId="LiveId" clId="{804A0527-26AB-4782-B945-00664FCC7D8D}" dt="2023-05-01T02:16:44.990" v="3197" actId="6549"/>
          <ac:spMkLst>
            <pc:docMk/>
            <pc:sldMk cId="4029316360" sldId="282"/>
            <ac:spMk id="4" creationId="{A1889DAA-1E82-4C9A-CFA0-B0B028D880EE}"/>
          </ac:spMkLst>
        </pc:spChg>
        <pc:spChg chg="mod">
          <ac:chgData name="البوربوينت الإسلامي" userId="8292d700421e9dbf" providerId="LiveId" clId="{804A0527-26AB-4782-B945-00664FCC7D8D}" dt="2023-05-01T02:15:44.821" v="3176" actId="1035"/>
          <ac:spMkLst>
            <pc:docMk/>
            <pc:sldMk cId="4029316360" sldId="282"/>
            <ac:spMk id="5" creationId="{38E9D8E8-EB73-BD70-2C47-4F91E79BCBDB}"/>
          </ac:spMkLst>
        </pc:spChg>
        <pc:picChg chg="add mod">
          <ac:chgData name="البوربوينت الإسلامي" userId="8292d700421e9dbf" providerId="LiveId" clId="{804A0527-26AB-4782-B945-00664FCC7D8D}" dt="2023-05-01T02:12:52.356" v="3143" actId="1076"/>
          <ac:picMkLst>
            <pc:docMk/>
            <pc:sldMk cId="4029316360" sldId="282"/>
            <ac:picMk id="3" creationId="{5A2B6ED6-A792-FF9D-1273-9C0332B3AC8D}"/>
          </ac:picMkLst>
        </pc:picChg>
        <pc:picChg chg="add mod">
          <ac:chgData name="البوربوينت الإسلامي" userId="8292d700421e9dbf" providerId="LiveId" clId="{804A0527-26AB-4782-B945-00664FCC7D8D}" dt="2023-05-01T02:12:54.861" v="3144" actId="1076"/>
          <ac:picMkLst>
            <pc:docMk/>
            <pc:sldMk cId="4029316360" sldId="282"/>
            <ac:picMk id="7" creationId="{769709AE-D159-FF37-4D6A-A2203313AC80}"/>
          </ac:picMkLst>
        </pc:picChg>
        <pc:picChg chg="del">
          <ac:chgData name="البوربوينت الإسلامي" userId="8292d700421e9dbf" providerId="LiveId" clId="{804A0527-26AB-4782-B945-00664FCC7D8D}" dt="2023-05-01T02:12:40.409" v="3140" actId="478"/>
          <ac:picMkLst>
            <pc:docMk/>
            <pc:sldMk cId="4029316360" sldId="282"/>
            <ac:picMk id="10" creationId="{EFAC99CF-0125-0C79-144F-B50E136CF1D1}"/>
          </ac:picMkLst>
        </pc:picChg>
        <pc:picChg chg="del">
          <ac:chgData name="البوربوينت الإسلامي" userId="8292d700421e9dbf" providerId="LiveId" clId="{804A0527-26AB-4782-B945-00664FCC7D8D}" dt="2023-05-01T02:12:40.409" v="3140" actId="478"/>
          <ac:picMkLst>
            <pc:docMk/>
            <pc:sldMk cId="4029316360" sldId="282"/>
            <ac:picMk id="11" creationId="{16BA5921-146D-1C30-28B7-7D78507B2D8D}"/>
          </ac:picMkLst>
        </pc:picChg>
      </pc:sldChg>
      <pc:sldChg chg="addSp delSp modSp add mod delAnim modAnim">
        <pc:chgData name="البوربوينت الإسلامي" userId="8292d700421e9dbf" providerId="LiveId" clId="{804A0527-26AB-4782-B945-00664FCC7D8D}" dt="2023-05-01T02:23:36.074" v="3237" actId="6549"/>
        <pc:sldMkLst>
          <pc:docMk/>
          <pc:sldMk cId="1584954930" sldId="283"/>
        </pc:sldMkLst>
        <pc:spChg chg="mod">
          <ac:chgData name="البوربوينت الإسلامي" userId="8292d700421e9dbf" providerId="LiveId" clId="{804A0527-26AB-4782-B945-00664FCC7D8D}" dt="2023-05-01T02:22:34.487" v="3220" actId="20577"/>
          <ac:spMkLst>
            <pc:docMk/>
            <pc:sldMk cId="1584954930" sldId="283"/>
            <ac:spMk id="2" creationId="{4BF2D1C6-AF80-05B7-CE93-A121D9474E6A}"/>
          </ac:spMkLst>
        </pc:spChg>
        <pc:spChg chg="mod">
          <ac:chgData name="البوربوينت الإسلامي" userId="8292d700421e9dbf" providerId="LiveId" clId="{804A0527-26AB-4782-B945-00664FCC7D8D}" dt="2023-05-01T02:23:36.074" v="3237" actId="6549"/>
          <ac:spMkLst>
            <pc:docMk/>
            <pc:sldMk cId="1584954930" sldId="283"/>
            <ac:spMk id="4" creationId="{A1889DAA-1E82-4C9A-CFA0-B0B028D880EE}"/>
          </ac:spMkLst>
        </pc:spChg>
        <pc:spChg chg="mod">
          <ac:chgData name="البوربوينت الإسلامي" userId="8292d700421e9dbf" providerId="LiveId" clId="{804A0527-26AB-4782-B945-00664FCC7D8D}" dt="2023-05-01T02:23:17.857" v="3226" actId="14100"/>
          <ac:spMkLst>
            <pc:docMk/>
            <pc:sldMk cId="1584954930" sldId="283"/>
            <ac:spMk id="5" creationId="{38E9D8E8-EB73-BD70-2C47-4F91E79BCBDB}"/>
          </ac:spMkLst>
        </pc:spChg>
        <pc:picChg chg="del">
          <ac:chgData name="البوربوينت الإسلامي" userId="8292d700421e9dbf" providerId="LiveId" clId="{804A0527-26AB-4782-B945-00664FCC7D8D}" dt="2023-05-01T02:15:53.719" v="3178" actId="478"/>
          <ac:picMkLst>
            <pc:docMk/>
            <pc:sldMk cId="1584954930" sldId="283"/>
            <ac:picMk id="3" creationId="{5A2B6ED6-A792-FF9D-1273-9C0332B3AC8D}"/>
          </ac:picMkLst>
        </pc:picChg>
        <pc:picChg chg="del">
          <ac:chgData name="البوربوينت الإسلامي" userId="8292d700421e9dbf" providerId="LiveId" clId="{804A0527-26AB-4782-B945-00664FCC7D8D}" dt="2023-05-01T02:15:53.719" v="3178" actId="478"/>
          <ac:picMkLst>
            <pc:docMk/>
            <pc:sldMk cId="1584954930" sldId="283"/>
            <ac:picMk id="7" creationId="{769709AE-D159-FF37-4D6A-A2203313AC80}"/>
          </ac:picMkLst>
        </pc:picChg>
        <pc:picChg chg="add mod">
          <ac:chgData name="البوربوينت الإسلامي" userId="8292d700421e9dbf" providerId="LiveId" clId="{804A0527-26AB-4782-B945-00664FCC7D8D}" dt="2023-05-01T02:21:26.220" v="3213" actId="1076"/>
          <ac:picMkLst>
            <pc:docMk/>
            <pc:sldMk cId="1584954930" sldId="283"/>
            <ac:picMk id="8" creationId="{508D5F16-1DAE-256D-29EE-6B4F2A824601}"/>
          </ac:picMkLst>
        </pc:picChg>
        <pc:picChg chg="add mod">
          <ac:chgData name="البوربوينت الإسلامي" userId="8292d700421e9dbf" providerId="LiveId" clId="{804A0527-26AB-4782-B945-00664FCC7D8D}" dt="2023-05-01T02:21:28.572" v="3214" actId="1076"/>
          <ac:picMkLst>
            <pc:docMk/>
            <pc:sldMk cId="1584954930" sldId="283"/>
            <ac:picMk id="10" creationId="{60D1A5DC-B6A4-3C43-A661-2FEC40724AE5}"/>
          </ac:picMkLst>
        </pc:picChg>
      </pc:sldChg>
      <pc:sldChg chg="addSp delSp modSp add mod delAnim modAnim">
        <pc:chgData name="البوربوينت الإسلامي" userId="8292d700421e9dbf" providerId="LiveId" clId="{804A0527-26AB-4782-B945-00664FCC7D8D}" dt="2023-05-01T02:32:17.479" v="3273" actId="20577"/>
        <pc:sldMkLst>
          <pc:docMk/>
          <pc:sldMk cId="3941426040" sldId="284"/>
        </pc:sldMkLst>
        <pc:spChg chg="mod">
          <ac:chgData name="البوربوينت الإسلامي" userId="8292d700421e9dbf" providerId="LiveId" clId="{804A0527-26AB-4782-B945-00664FCC7D8D}" dt="2023-05-01T02:31:40.231" v="3258" actId="20577"/>
          <ac:spMkLst>
            <pc:docMk/>
            <pc:sldMk cId="3941426040" sldId="284"/>
            <ac:spMk id="2" creationId="{4BF2D1C6-AF80-05B7-CE93-A121D9474E6A}"/>
          </ac:spMkLst>
        </pc:spChg>
        <pc:spChg chg="mod">
          <ac:chgData name="البوربوينت الإسلامي" userId="8292d700421e9dbf" providerId="LiveId" clId="{804A0527-26AB-4782-B945-00664FCC7D8D}" dt="2023-05-01T02:32:17.479" v="3273" actId="20577"/>
          <ac:spMkLst>
            <pc:docMk/>
            <pc:sldMk cId="3941426040" sldId="284"/>
            <ac:spMk id="4" creationId="{A1889DAA-1E82-4C9A-CFA0-B0B028D880EE}"/>
          </ac:spMkLst>
        </pc:spChg>
        <pc:spChg chg="mod">
          <ac:chgData name="البوربوينت الإسلامي" userId="8292d700421e9dbf" providerId="LiveId" clId="{804A0527-26AB-4782-B945-00664FCC7D8D}" dt="2023-05-01T02:31:33.006" v="3254"/>
          <ac:spMkLst>
            <pc:docMk/>
            <pc:sldMk cId="3941426040" sldId="284"/>
            <ac:spMk id="5" creationId="{38E9D8E8-EB73-BD70-2C47-4F91E79BCBDB}"/>
          </ac:spMkLst>
        </pc:spChg>
        <pc:picChg chg="add mod">
          <ac:chgData name="البوربوينت الإسلامي" userId="8292d700421e9dbf" providerId="LiveId" clId="{804A0527-26AB-4782-B945-00664FCC7D8D}" dt="2023-05-01T02:30:10.297" v="3246" actId="1076"/>
          <ac:picMkLst>
            <pc:docMk/>
            <pc:sldMk cId="3941426040" sldId="284"/>
            <ac:picMk id="3" creationId="{0C1F94DE-B509-C75B-24B9-4CD34C60838D}"/>
          </ac:picMkLst>
        </pc:picChg>
        <pc:picChg chg="add mod">
          <ac:chgData name="البوربوينت الإسلامي" userId="8292d700421e9dbf" providerId="LiveId" clId="{804A0527-26AB-4782-B945-00664FCC7D8D}" dt="2023-05-01T02:30:12.876" v="3247" actId="1076"/>
          <ac:picMkLst>
            <pc:docMk/>
            <pc:sldMk cId="3941426040" sldId="284"/>
            <ac:picMk id="7" creationId="{4CD61285-B2ED-174B-B4EC-B20C6996357C}"/>
          </ac:picMkLst>
        </pc:picChg>
        <pc:picChg chg="del">
          <ac:chgData name="البوربوينت الإسلامي" userId="8292d700421e9dbf" providerId="LiveId" clId="{804A0527-26AB-4782-B945-00664FCC7D8D}" dt="2023-05-01T02:24:44.444" v="3239" actId="478"/>
          <ac:picMkLst>
            <pc:docMk/>
            <pc:sldMk cId="3941426040" sldId="284"/>
            <ac:picMk id="8" creationId="{508D5F16-1DAE-256D-29EE-6B4F2A824601}"/>
          </ac:picMkLst>
        </pc:picChg>
        <pc:picChg chg="del">
          <ac:chgData name="البوربوينت الإسلامي" userId="8292d700421e9dbf" providerId="LiveId" clId="{804A0527-26AB-4782-B945-00664FCC7D8D}" dt="2023-05-01T02:24:44.444" v="3239" actId="478"/>
          <ac:picMkLst>
            <pc:docMk/>
            <pc:sldMk cId="3941426040" sldId="284"/>
            <ac:picMk id="10" creationId="{60D1A5DC-B6A4-3C43-A661-2FEC40724AE5}"/>
          </ac:picMkLst>
        </pc:picChg>
      </pc:sldChg>
      <pc:sldChg chg="addSp delSp modSp add mod ord delAnim modAnim">
        <pc:chgData name="البوربوينت الإسلامي" userId="8292d700421e9dbf" providerId="LiveId" clId="{804A0527-26AB-4782-B945-00664FCC7D8D}" dt="2023-05-05T03:54:05.071" v="3821"/>
        <pc:sldMkLst>
          <pc:docMk/>
          <pc:sldMk cId="1384598084" sldId="285"/>
        </pc:sldMkLst>
        <pc:spChg chg="mod">
          <ac:chgData name="البوربوينت الإسلامي" userId="8292d700421e9dbf" providerId="LiveId" clId="{804A0527-26AB-4782-B945-00664FCC7D8D}" dt="2023-05-01T02:39:08.258" v="3313" actId="1035"/>
          <ac:spMkLst>
            <pc:docMk/>
            <pc:sldMk cId="1384598084" sldId="285"/>
            <ac:spMk id="2" creationId="{4BF2D1C6-AF80-05B7-CE93-A121D9474E6A}"/>
          </ac:spMkLst>
        </pc:spChg>
        <pc:spChg chg="mod">
          <ac:chgData name="البوربوينت الإسلامي" userId="8292d700421e9dbf" providerId="LiveId" clId="{804A0527-26AB-4782-B945-00664FCC7D8D}" dt="2023-05-01T02:40:13.778" v="3337" actId="20577"/>
          <ac:spMkLst>
            <pc:docMk/>
            <pc:sldMk cId="1384598084" sldId="285"/>
            <ac:spMk id="4" creationId="{A1889DAA-1E82-4C9A-CFA0-B0B028D880EE}"/>
          </ac:spMkLst>
        </pc:spChg>
        <pc:spChg chg="mod">
          <ac:chgData name="البوربوينت الإسلامي" userId="8292d700421e9dbf" providerId="LiveId" clId="{804A0527-26AB-4782-B945-00664FCC7D8D}" dt="2023-05-01T02:39:08.258" v="3313" actId="1035"/>
          <ac:spMkLst>
            <pc:docMk/>
            <pc:sldMk cId="1384598084" sldId="285"/>
            <ac:spMk id="5" creationId="{38E9D8E8-EB73-BD70-2C47-4F91E79BCBDB}"/>
          </ac:spMkLst>
        </pc:spChg>
        <pc:picChg chg="del">
          <ac:chgData name="البوربوينت الإسلامي" userId="8292d700421e9dbf" providerId="LiveId" clId="{804A0527-26AB-4782-B945-00664FCC7D8D}" dt="2023-05-01T02:36:35.988" v="3279" actId="478"/>
          <ac:picMkLst>
            <pc:docMk/>
            <pc:sldMk cId="1384598084" sldId="285"/>
            <ac:picMk id="3" creationId="{0C1F94DE-B509-C75B-24B9-4CD34C60838D}"/>
          </ac:picMkLst>
        </pc:picChg>
        <pc:picChg chg="del">
          <ac:chgData name="البوربوينت الإسلامي" userId="8292d700421e9dbf" providerId="LiveId" clId="{804A0527-26AB-4782-B945-00664FCC7D8D}" dt="2023-05-01T02:36:35.988" v="3279" actId="478"/>
          <ac:picMkLst>
            <pc:docMk/>
            <pc:sldMk cId="1384598084" sldId="285"/>
            <ac:picMk id="7" creationId="{4CD61285-B2ED-174B-B4EC-B20C6996357C}"/>
          </ac:picMkLst>
        </pc:picChg>
        <pc:picChg chg="add mod">
          <ac:chgData name="البوربوينت الإسلامي" userId="8292d700421e9dbf" providerId="LiveId" clId="{804A0527-26AB-4782-B945-00664FCC7D8D}" dt="2023-05-01T02:36:42.200" v="3282" actId="1076"/>
          <ac:picMkLst>
            <pc:docMk/>
            <pc:sldMk cId="1384598084" sldId="285"/>
            <ac:picMk id="8" creationId="{D8C84097-3D74-1E85-3A5A-3AFD8FD9DB3E}"/>
          </ac:picMkLst>
        </pc:picChg>
        <pc:picChg chg="add mod">
          <ac:chgData name="البوربوينت الإسلامي" userId="8292d700421e9dbf" providerId="LiveId" clId="{804A0527-26AB-4782-B945-00664FCC7D8D}" dt="2023-05-01T02:36:44.772" v="3283" actId="1076"/>
          <ac:picMkLst>
            <pc:docMk/>
            <pc:sldMk cId="1384598084" sldId="285"/>
            <ac:picMk id="10" creationId="{F88DCE11-80FE-383C-D14C-F6F1A36DBB3D}"/>
          </ac:picMkLst>
        </pc:picChg>
      </pc:sldChg>
      <pc:sldChg chg="addSp delSp modSp add mod delAnim modAnim">
        <pc:chgData name="البوربوينت الإسلامي" userId="8292d700421e9dbf" providerId="LiveId" clId="{804A0527-26AB-4782-B945-00664FCC7D8D}" dt="2023-05-01T15:54:32.284" v="3381" actId="1035"/>
        <pc:sldMkLst>
          <pc:docMk/>
          <pc:sldMk cId="266919535" sldId="286"/>
        </pc:sldMkLst>
        <pc:spChg chg="mod">
          <ac:chgData name="البوربوينت الإسلامي" userId="8292d700421e9dbf" providerId="LiveId" clId="{804A0527-26AB-4782-B945-00664FCC7D8D}" dt="2023-05-01T15:54:32.284" v="3381" actId="1035"/>
          <ac:spMkLst>
            <pc:docMk/>
            <pc:sldMk cId="266919535" sldId="286"/>
            <ac:spMk id="2" creationId="{4BF2D1C6-AF80-05B7-CE93-A121D9474E6A}"/>
          </ac:spMkLst>
        </pc:spChg>
        <pc:spChg chg="mod">
          <ac:chgData name="البوربوينت الإسلامي" userId="8292d700421e9dbf" providerId="LiveId" clId="{804A0527-26AB-4782-B945-00664FCC7D8D}" dt="2023-05-01T15:53:38.304" v="3377" actId="20577"/>
          <ac:spMkLst>
            <pc:docMk/>
            <pc:sldMk cId="266919535" sldId="286"/>
            <ac:spMk id="4" creationId="{A1889DAA-1E82-4C9A-CFA0-B0B028D880EE}"/>
          </ac:spMkLst>
        </pc:spChg>
        <pc:spChg chg="mod">
          <ac:chgData name="البوربوينت الإسلامي" userId="8292d700421e9dbf" providerId="LiveId" clId="{804A0527-26AB-4782-B945-00664FCC7D8D}" dt="2023-05-01T15:54:32.284" v="3381" actId="1035"/>
          <ac:spMkLst>
            <pc:docMk/>
            <pc:sldMk cId="266919535" sldId="286"/>
            <ac:spMk id="5" creationId="{38E9D8E8-EB73-BD70-2C47-4F91E79BCBDB}"/>
          </ac:spMkLst>
        </pc:spChg>
        <pc:picChg chg="add mod">
          <ac:chgData name="البوربوينت الإسلامي" userId="8292d700421e9dbf" providerId="LiveId" clId="{804A0527-26AB-4782-B945-00664FCC7D8D}" dt="2023-05-01T15:51:34.907" v="3342" actId="1076"/>
          <ac:picMkLst>
            <pc:docMk/>
            <pc:sldMk cId="266919535" sldId="286"/>
            <ac:picMk id="3" creationId="{4E2524BB-4EEF-FC27-C990-A9C99F796E79}"/>
          </ac:picMkLst>
        </pc:picChg>
        <pc:picChg chg="add mod">
          <ac:chgData name="البوربوينت الإسلامي" userId="8292d700421e9dbf" providerId="LiveId" clId="{804A0527-26AB-4782-B945-00664FCC7D8D}" dt="2023-05-01T15:51:32.918" v="3341" actId="1076"/>
          <ac:picMkLst>
            <pc:docMk/>
            <pc:sldMk cId="266919535" sldId="286"/>
            <ac:picMk id="7" creationId="{62C5F440-2235-6778-1987-3D42553B9677}"/>
          </ac:picMkLst>
        </pc:picChg>
        <pc:picChg chg="del">
          <ac:chgData name="البوربوينت الإسلامي" userId="8292d700421e9dbf" providerId="LiveId" clId="{804A0527-26AB-4782-B945-00664FCC7D8D}" dt="2023-05-01T15:51:14.964" v="3339" actId="478"/>
          <ac:picMkLst>
            <pc:docMk/>
            <pc:sldMk cId="266919535" sldId="286"/>
            <ac:picMk id="8" creationId="{D8C84097-3D74-1E85-3A5A-3AFD8FD9DB3E}"/>
          </ac:picMkLst>
        </pc:picChg>
        <pc:picChg chg="del">
          <ac:chgData name="البوربوينت الإسلامي" userId="8292d700421e9dbf" providerId="LiveId" clId="{804A0527-26AB-4782-B945-00664FCC7D8D}" dt="2023-05-01T15:51:14.964" v="3339" actId="478"/>
          <ac:picMkLst>
            <pc:docMk/>
            <pc:sldMk cId="266919535" sldId="286"/>
            <ac:picMk id="10" creationId="{F88DCE11-80FE-383C-D14C-F6F1A36DBB3D}"/>
          </ac:picMkLst>
        </pc:picChg>
      </pc:sldChg>
      <pc:sldChg chg="addSp delSp modSp add mod ord delAnim modAnim">
        <pc:chgData name="البوربوينت الإسلامي" userId="8292d700421e9dbf" providerId="LiveId" clId="{804A0527-26AB-4782-B945-00664FCC7D8D}" dt="2023-05-05T03:54:07.576" v="3823"/>
        <pc:sldMkLst>
          <pc:docMk/>
          <pc:sldMk cId="154848974" sldId="287"/>
        </pc:sldMkLst>
        <pc:spChg chg="mod">
          <ac:chgData name="البوربوينت الإسلامي" userId="8292d700421e9dbf" providerId="LiveId" clId="{804A0527-26AB-4782-B945-00664FCC7D8D}" dt="2023-05-01T16:02:02.895" v="3416" actId="1035"/>
          <ac:spMkLst>
            <pc:docMk/>
            <pc:sldMk cId="154848974" sldId="287"/>
            <ac:spMk id="2" creationId="{4BF2D1C6-AF80-05B7-CE93-A121D9474E6A}"/>
          </ac:spMkLst>
        </pc:spChg>
        <pc:spChg chg="mod">
          <ac:chgData name="البوربوينت الإسلامي" userId="8292d700421e9dbf" providerId="LiveId" clId="{804A0527-26AB-4782-B945-00664FCC7D8D}" dt="2023-05-01T16:03:13.446" v="3448" actId="20577"/>
          <ac:spMkLst>
            <pc:docMk/>
            <pc:sldMk cId="154848974" sldId="287"/>
            <ac:spMk id="4" creationId="{A1889DAA-1E82-4C9A-CFA0-B0B028D880EE}"/>
          </ac:spMkLst>
        </pc:spChg>
        <pc:spChg chg="mod">
          <ac:chgData name="البوربوينت الإسلامي" userId="8292d700421e9dbf" providerId="LiveId" clId="{804A0527-26AB-4782-B945-00664FCC7D8D}" dt="2023-05-01T16:02:02.895" v="3416" actId="1035"/>
          <ac:spMkLst>
            <pc:docMk/>
            <pc:sldMk cId="154848974" sldId="287"/>
            <ac:spMk id="5" creationId="{38E9D8E8-EB73-BD70-2C47-4F91E79BCBDB}"/>
          </ac:spMkLst>
        </pc:spChg>
        <pc:picChg chg="del">
          <ac:chgData name="البوربوينت الإسلامي" userId="8292d700421e9dbf" providerId="LiveId" clId="{804A0527-26AB-4782-B945-00664FCC7D8D}" dt="2023-05-01T15:57:18.526" v="3389" actId="478"/>
          <ac:picMkLst>
            <pc:docMk/>
            <pc:sldMk cId="154848974" sldId="287"/>
            <ac:picMk id="3" creationId="{4E2524BB-4EEF-FC27-C990-A9C99F796E79}"/>
          </ac:picMkLst>
        </pc:picChg>
        <pc:picChg chg="del">
          <ac:chgData name="البوربوينت الإسلامي" userId="8292d700421e9dbf" providerId="LiveId" clId="{804A0527-26AB-4782-B945-00664FCC7D8D}" dt="2023-05-01T15:57:18.526" v="3389" actId="478"/>
          <ac:picMkLst>
            <pc:docMk/>
            <pc:sldMk cId="154848974" sldId="287"/>
            <ac:picMk id="7" creationId="{62C5F440-2235-6778-1987-3D42553B9677}"/>
          </ac:picMkLst>
        </pc:picChg>
        <pc:picChg chg="add mod">
          <ac:chgData name="البوربوينت الإسلامي" userId="8292d700421e9dbf" providerId="LiveId" clId="{804A0527-26AB-4782-B945-00664FCC7D8D}" dt="2023-05-01T15:59:58.866" v="3392" actId="1076"/>
          <ac:picMkLst>
            <pc:docMk/>
            <pc:sldMk cId="154848974" sldId="287"/>
            <ac:picMk id="8" creationId="{EAE4724B-4C86-E404-7241-841D13739A41}"/>
          </ac:picMkLst>
        </pc:picChg>
        <pc:picChg chg="add mod">
          <ac:chgData name="البوربوينت الإسلامي" userId="8292d700421e9dbf" providerId="LiveId" clId="{804A0527-26AB-4782-B945-00664FCC7D8D}" dt="2023-05-01T15:59:55.021" v="3391" actId="1076"/>
          <ac:picMkLst>
            <pc:docMk/>
            <pc:sldMk cId="154848974" sldId="287"/>
            <ac:picMk id="10" creationId="{270CE8EB-4E51-5D10-7725-3302FA550920}"/>
          </ac:picMkLst>
        </pc:picChg>
      </pc:sldChg>
      <pc:sldChg chg="addSp delSp modSp add mod delAnim modAnim">
        <pc:chgData name="البوربوينت الإسلامي" userId="8292d700421e9dbf" providerId="LiveId" clId="{804A0527-26AB-4782-B945-00664FCC7D8D}" dt="2023-05-01T16:12:26.085" v="3568" actId="1076"/>
        <pc:sldMkLst>
          <pc:docMk/>
          <pc:sldMk cId="3203439196" sldId="288"/>
        </pc:sldMkLst>
        <pc:spChg chg="mod">
          <ac:chgData name="البوربوينت الإسلامي" userId="8292d700421e9dbf" providerId="LiveId" clId="{804A0527-26AB-4782-B945-00664FCC7D8D}" dt="2023-05-01T16:11:55.688" v="3558" actId="14100"/>
          <ac:spMkLst>
            <pc:docMk/>
            <pc:sldMk cId="3203439196" sldId="288"/>
            <ac:spMk id="2" creationId="{4BF2D1C6-AF80-05B7-CE93-A121D9474E6A}"/>
          </ac:spMkLst>
        </pc:spChg>
        <pc:spChg chg="mod">
          <ac:chgData name="البوربوينت الإسلامي" userId="8292d700421e9dbf" providerId="LiveId" clId="{804A0527-26AB-4782-B945-00664FCC7D8D}" dt="2023-05-01T16:10:26.857" v="3554" actId="20577"/>
          <ac:spMkLst>
            <pc:docMk/>
            <pc:sldMk cId="3203439196" sldId="288"/>
            <ac:spMk id="4" creationId="{A1889DAA-1E82-4C9A-CFA0-B0B028D880EE}"/>
          </ac:spMkLst>
        </pc:spChg>
        <pc:spChg chg="mod">
          <ac:chgData name="البوربوينت الإسلامي" userId="8292d700421e9dbf" providerId="LiveId" clId="{804A0527-26AB-4782-B945-00664FCC7D8D}" dt="2023-05-01T16:11:50.816" v="3557" actId="1035"/>
          <ac:spMkLst>
            <pc:docMk/>
            <pc:sldMk cId="3203439196" sldId="288"/>
            <ac:spMk id="5" creationId="{38E9D8E8-EB73-BD70-2C47-4F91E79BCBDB}"/>
          </ac:spMkLst>
        </pc:spChg>
        <pc:picChg chg="add mod">
          <ac:chgData name="البوربوينت الإسلامي" userId="8292d700421e9dbf" providerId="LiveId" clId="{804A0527-26AB-4782-B945-00664FCC7D8D}" dt="2023-05-01T16:12:26.085" v="3568" actId="1076"/>
          <ac:picMkLst>
            <pc:docMk/>
            <pc:sldMk cId="3203439196" sldId="288"/>
            <ac:picMk id="3" creationId="{D0F60F59-082D-0DDD-A4CE-E8674C736466}"/>
          </ac:picMkLst>
        </pc:picChg>
        <pc:picChg chg="add mod">
          <ac:chgData name="البوربوينت الإسلامي" userId="8292d700421e9dbf" providerId="LiveId" clId="{804A0527-26AB-4782-B945-00664FCC7D8D}" dt="2023-05-01T16:06:45.472" v="3452" actId="1076"/>
          <ac:picMkLst>
            <pc:docMk/>
            <pc:sldMk cId="3203439196" sldId="288"/>
            <ac:picMk id="7" creationId="{81B914B2-57CF-3CEA-30BB-BEB0ECEC839B}"/>
          </ac:picMkLst>
        </pc:picChg>
        <pc:picChg chg="del">
          <ac:chgData name="البوربوينت الإسلامي" userId="8292d700421e9dbf" providerId="LiveId" clId="{804A0527-26AB-4782-B945-00664FCC7D8D}" dt="2023-05-01T16:06:37.513" v="3450" actId="478"/>
          <ac:picMkLst>
            <pc:docMk/>
            <pc:sldMk cId="3203439196" sldId="288"/>
            <ac:picMk id="8" creationId="{EAE4724B-4C86-E404-7241-841D13739A41}"/>
          </ac:picMkLst>
        </pc:picChg>
        <pc:picChg chg="del">
          <ac:chgData name="البوربوينت الإسلامي" userId="8292d700421e9dbf" providerId="LiveId" clId="{804A0527-26AB-4782-B945-00664FCC7D8D}" dt="2023-05-01T16:06:37.513" v="3450" actId="478"/>
          <ac:picMkLst>
            <pc:docMk/>
            <pc:sldMk cId="3203439196" sldId="288"/>
            <ac:picMk id="10" creationId="{270CE8EB-4E51-5D10-7725-3302FA550920}"/>
          </ac:picMkLst>
        </pc:picChg>
      </pc:sldChg>
      <pc:sldChg chg="addSp delSp modSp add mod delAnim modAnim">
        <pc:chgData name="البوربوينت الإسلامي" userId="8292d700421e9dbf" providerId="LiveId" clId="{804A0527-26AB-4782-B945-00664FCC7D8D}" dt="2023-05-01T16:19:44.850" v="3636" actId="6549"/>
        <pc:sldMkLst>
          <pc:docMk/>
          <pc:sldMk cId="3616687321" sldId="289"/>
        </pc:sldMkLst>
        <pc:spChg chg="mod">
          <ac:chgData name="البوربوينت الإسلامي" userId="8292d700421e9dbf" providerId="LiveId" clId="{804A0527-26AB-4782-B945-00664FCC7D8D}" dt="2023-05-01T16:18:29.209" v="3635" actId="1036"/>
          <ac:spMkLst>
            <pc:docMk/>
            <pc:sldMk cId="3616687321" sldId="289"/>
            <ac:spMk id="2" creationId="{4BF2D1C6-AF80-05B7-CE93-A121D9474E6A}"/>
          </ac:spMkLst>
        </pc:spChg>
        <pc:spChg chg="mod">
          <ac:chgData name="البوربوينت الإسلامي" userId="8292d700421e9dbf" providerId="LiveId" clId="{804A0527-26AB-4782-B945-00664FCC7D8D}" dt="2023-05-01T16:18:20.383" v="3626" actId="20577"/>
          <ac:spMkLst>
            <pc:docMk/>
            <pc:sldMk cId="3616687321" sldId="289"/>
            <ac:spMk id="4" creationId="{A1889DAA-1E82-4C9A-CFA0-B0B028D880EE}"/>
          </ac:spMkLst>
        </pc:spChg>
        <pc:spChg chg="mod">
          <ac:chgData name="البوربوينت الإسلامي" userId="8292d700421e9dbf" providerId="LiveId" clId="{804A0527-26AB-4782-B945-00664FCC7D8D}" dt="2023-05-01T16:19:44.850" v="3636" actId="6549"/>
          <ac:spMkLst>
            <pc:docMk/>
            <pc:sldMk cId="3616687321" sldId="289"/>
            <ac:spMk id="5" creationId="{38E9D8E8-EB73-BD70-2C47-4F91E79BCBDB}"/>
          </ac:spMkLst>
        </pc:spChg>
        <pc:picChg chg="del">
          <ac:chgData name="البوربوينت الإسلامي" userId="8292d700421e9dbf" providerId="LiveId" clId="{804A0527-26AB-4782-B945-00664FCC7D8D}" dt="2023-05-01T16:12:22.788" v="3567" actId="478"/>
          <ac:picMkLst>
            <pc:docMk/>
            <pc:sldMk cId="3616687321" sldId="289"/>
            <ac:picMk id="3" creationId="{D0F60F59-082D-0DDD-A4CE-E8674C736466}"/>
          </ac:picMkLst>
        </pc:picChg>
        <pc:picChg chg="del">
          <ac:chgData name="البوربوينت الإسلامي" userId="8292d700421e9dbf" providerId="LiveId" clId="{804A0527-26AB-4782-B945-00664FCC7D8D}" dt="2023-05-01T16:12:22.788" v="3567" actId="478"/>
          <ac:picMkLst>
            <pc:docMk/>
            <pc:sldMk cId="3616687321" sldId="289"/>
            <ac:picMk id="7" creationId="{81B914B2-57CF-3CEA-30BB-BEB0ECEC839B}"/>
          </ac:picMkLst>
        </pc:picChg>
        <pc:picChg chg="add mod">
          <ac:chgData name="البوربوينت الإسلامي" userId="8292d700421e9dbf" providerId="LiveId" clId="{804A0527-26AB-4782-B945-00664FCC7D8D}" dt="2023-05-01T16:15:15.205" v="3571" actId="1076"/>
          <ac:picMkLst>
            <pc:docMk/>
            <pc:sldMk cId="3616687321" sldId="289"/>
            <ac:picMk id="8" creationId="{98F96355-B339-D309-E46F-469F3B93D2C5}"/>
          </ac:picMkLst>
        </pc:picChg>
        <pc:picChg chg="add mod">
          <ac:chgData name="البوربوينت الإسلامي" userId="8292d700421e9dbf" providerId="LiveId" clId="{804A0527-26AB-4782-B945-00664FCC7D8D}" dt="2023-05-01T16:15:13.192" v="3570" actId="1076"/>
          <ac:picMkLst>
            <pc:docMk/>
            <pc:sldMk cId="3616687321" sldId="289"/>
            <ac:picMk id="10" creationId="{F2468382-B759-CD69-E15F-0B6E441EA88F}"/>
          </ac:picMkLst>
        </pc:picChg>
      </pc:sldChg>
      <pc:sldChg chg="delSp add del mod delAnim">
        <pc:chgData name="البوربوينت الإسلامي" userId="8292d700421e9dbf" providerId="LiveId" clId="{804A0527-26AB-4782-B945-00664FCC7D8D}" dt="2023-05-05T04:14:18.751" v="3830" actId="47"/>
        <pc:sldMkLst>
          <pc:docMk/>
          <pc:sldMk cId="217196018" sldId="290"/>
        </pc:sldMkLst>
        <pc:picChg chg="del">
          <ac:chgData name="البوربوينت الإسلامي" userId="8292d700421e9dbf" providerId="LiveId" clId="{804A0527-26AB-4782-B945-00664FCC7D8D}" dt="2023-05-05T04:13:36.385" v="3829" actId="478"/>
          <ac:picMkLst>
            <pc:docMk/>
            <pc:sldMk cId="217196018" sldId="290"/>
            <ac:picMk id="8" creationId="{EAE4724B-4C86-E404-7241-841D13739A41}"/>
          </ac:picMkLst>
        </pc:picChg>
        <pc:picChg chg="del">
          <ac:chgData name="البوربوينت الإسلامي" userId="8292d700421e9dbf" providerId="LiveId" clId="{804A0527-26AB-4782-B945-00664FCC7D8D}" dt="2023-05-05T04:13:36.385" v="3829" actId="478"/>
          <ac:picMkLst>
            <pc:docMk/>
            <pc:sldMk cId="217196018" sldId="290"/>
            <ac:picMk id="10" creationId="{270CE8EB-4E51-5D10-7725-3302FA550920}"/>
          </ac:picMkLst>
        </pc:picChg>
      </pc:sldChg>
      <pc:sldChg chg="addSp delSp modSp add mod delAnim modAnim">
        <pc:chgData name="البوربوينت الإسلامي" userId="8292d700421e9dbf" providerId="LiveId" clId="{804A0527-26AB-4782-B945-00664FCC7D8D}" dt="2023-05-05T04:25:02.421" v="3867" actId="20577"/>
        <pc:sldMkLst>
          <pc:docMk/>
          <pc:sldMk cId="3182950317" sldId="290"/>
        </pc:sldMkLst>
        <pc:spChg chg="mod">
          <ac:chgData name="البوربوينت الإسلامي" userId="8292d700421e9dbf" providerId="LiveId" clId="{804A0527-26AB-4782-B945-00664FCC7D8D}" dt="2023-05-05T04:23:01.939" v="3850" actId="1076"/>
          <ac:spMkLst>
            <pc:docMk/>
            <pc:sldMk cId="3182950317" sldId="290"/>
            <ac:spMk id="2" creationId="{4BF2D1C6-AF80-05B7-CE93-A121D9474E6A}"/>
          </ac:spMkLst>
        </pc:spChg>
        <pc:spChg chg="mod">
          <ac:chgData name="البوربوينت الإسلامي" userId="8292d700421e9dbf" providerId="LiveId" clId="{804A0527-26AB-4782-B945-00664FCC7D8D}" dt="2023-05-05T04:25:02.421" v="3867" actId="20577"/>
          <ac:spMkLst>
            <pc:docMk/>
            <pc:sldMk cId="3182950317" sldId="290"/>
            <ac:spMk id="4" creationId="{A1889DAA-1E82-4C9A-CFA0-B0B028D880EE}"/>
          </ac:spMkLst>
        </pc:spChg>
        <pc:spChg chg="mod">
          <ac:chgData name="البوربوينت الإسلامي" userId="8292d700421e9dbf" providerId="LiveId" clId="{804A0527-26AB-4782-B945-00664FCC7D8D}" dt="2023-05-05T04:23:01.939" v="3850" actId="1076"/>
          <ac:spMkLst>
            <pc:docMk/>
            <pc:sldMk cId="3182950317" sldId="290"/>
            <ac:spMk id="5" creationId="{38E9D8E8-EB73-BD70-2C47-4F91E79BCBDB}"/>
          </ac:spMkLst>
        </pc:spChg>
        <pc:picChg chg="add mod">
          <ac:chgData name="البوربوينت الإسلامي" userId="8292d700421e9dbf" providerId="LiveId" clId="{804A0527-26AB-4782-B945-00664FCC7D8D}" dt="2023-05-05T04:23:23.679" v="3852" actId="1076"/>
          <ac:picMkLst>
            <pc:docMk/>
            <pc:sldMk cId="3182950317" sldId="290"/>
            <ac:picMk id="3" creationId="{051FC06F-621A-680F-64E0-F8F515257490}"/>
          </ac:picMkLst>
        </pc:picChg>
        <pc:picChg chg="add mod">
          <ac:chgData name="البوربوينت الإسلامي" userId="8292d700421e9dbf" providerId="LiveId" clId="{804A0527-26AB-4782-B945-00664FCC7D8D}" dt="2023-05-05T04:23:35.819" v="3854" actId="1076"/>
          <ac:picMkLst>
            <pc:docMk/>
            <pc:sldMk cId="3182950317" sldId="290"/>
            <ac:picMk id="7" creationId="{D41EA02C-99C0-5CA6-68BE-554685E4D847}"/>
          </ac:picMkLst>
        </pc:picChg>
        <pc:picChg chg="del">
          <ac:chgData name="البوربوينت الإسلامي" userId="8292d700421e9dbf" providerId="LiveId" clId="{804A0527-26AB-4782-B945-00664FCC7D8D}" dt="2023-05-05T04:16:21.265" v="3839" actId="478"/>
          <ac:picMkLst>
            <pc:docMk/>
            <pc:sldMk cId="3182950317" sldId="290"/>
            <ac:picMk id="11" creationId="{65E54BE7-FFF9-0B10-DDCF-6DC33E2FC154}"/>
          </ac:picMkLst>
        </pc:picChg>
        <pc:picChg chg="del">
          <ac:chgData name="البوربوينت الإسلامي" userId="8292d700421e9dbf" providerId="LiveId" clId="{804A0527-26AB-4782-B945-00664FCC7D8D}" dt="2023-05-05T04:16:21.265" v="3839" actId="478"/>
          <ac:picMkLst>
            <pc:docMk/>
            <pc:sldMk cId="3182950317" sldId="290"/>
            <ac:picMk id="12" creationId="{86606F82-FAEE-22A2-1A4B-A82F3A0643B5}"/>
          </ac:picMkLst>
        </pc:picChg>
      </pc:sldChg>
      <pc:sldMasterChg chg="addSldLayout delSldLayout modSldLayout">
        <pc:chgData name="البوربوينت الإسلامي" userId="8292d700421e9dbf" providerId="LiveId" clId="{804A0527-26AB-4782-B945-00664FCC7D8D}" dt="2023-05-01T01:57:15.468" v="3086"/>
        <pc:sldMasterMkLst>
          <pc:docMk/>
          <pc:sldMasterMk cId="1726985099" sldId="2147483648"/>
        </pc:sldMasterMkLst>
        <pc:sldLayoutChg chg="addSp delSp modSp mod setBg">
          <pc:chgData name="البوربوينت الإسلامي" userId="8292d700421e9dbf" providerId="LiveId" clId="{804A0527-26AB-4782-B945-00664FCC7D8D}" dt="2023-05-01T01:57:15.468" v="3086"/>
          <pc:sldLayoutMkLst>
            <pc:docMk/>
            <pc:sldMasterMk cId="1726985099" sldId="2147483648"/>
            <pc:sldLayoutMk cId="3775860040" sldId="2147483649"/>
          </pc:sldLayoutMkLst>
          <pc:spChg chg="del">
            <ac:chgData name="البوربوينت الإسلامي" userId="8292d700421e9dbf" providerId="LiveId" clId="{804A0527-26AB-4782-B945-00664FCC7D8D}" dt="2023-04-29T01:58:02.739" v="1990" actId="478"/>
            <ac:spMkLst>
              <pc:docMk/>
              <pc:sldMasterMk cId="1726985099" sldId="2147483648"/>
              <pc:sldLayoutMk cId="3775860040" sldId="2147483649"/>
              <ac:spMk id="2" creationId="{6312B73F-DCC6-1570-7C31-8E463F94C70E}"/>
            </ac:spMkLst>
          </pc:spChg>
          <pc:spChg chg="del">
            <ac:chgData name="البوربوينت الإسلامي" userId="8292d700421e9dbf" providerId="LiveId" clId="{804A0527-26AB-4782-B945-00664FCC7D8D}" dt="2023-04-29T01:58:02.739" v="1990" actId="478"/>
            <ac:spMkLst>
              <pc:docMk/>
              <pc:sldMasterMk cId="1726985099" sldId="2147483648"/>
              <pc:sldLayoutMk cId="3775860040" sldId="2147483649"/>
              <ac:spMk id="3" creationId="{81CB91FD-2A35-8E4A-FA81-FE9A060AEC72}"/>
            </ac:spMkLst>
          </pc:spChg>
          <pc:spChg chg="del">
            <ac:chgData name="البوربوينت الإسلامي" userId="8292d700421e9dbf" providerId="LiveId" clId="{804A0527-26AB-4782-B945-00664FCC7D8D}" dt="2023-04-29T01:58:02.739" v="1990" actId="478"/>
            <ac:spMkLst>
              <pc:docMk/>
              <pc:sldMasterMk cId="1726985099" sldId="2147483648"/>
              <pc:sldLayoutMk cId="3775860040" sldId="2147483649"/>
              <ac:spMk id="4" creationId="{83CA552C-E25C-FE6E-CF2A-BC08EFE5AAB5}"/>
            </ac:spMkLst>
          </pc:spChg>
          <pc:spChg chg="del">
            <ac:chgData name="البوربوينت الإسلامي" userId="8292d700421e9dbf" providerId="LiveId" clId="{804A0527-26AB-4782-B945-00664FCC7D8D}" dt="2023-04-29T01:58:02.739" v="1990" actId="478"/>
            <ac:spMkLst>
              <pc:docMk/>
              <pc:sldMasterMk cId="1726985099" sldId="2147483648"/>
              <pc:sldLayoutMk cId="3775860040" sldId="2147483649"/>
              <ac:spMk id="5" creationId="{AACA5F2C-A0B8-B650-0B3D-AE3E94732BEA}"/>
            </ac:spMkLst>
          </pc:spChg>
          <pc:spChg chg="del">
            <ac:chgData name="البوربوينت الإسلامي" userId="8292d700421e9dbf" providerId="LiveId" clId="{804A0527-26AB-4782-B945-00664FCC7D8D}" dt="2023-04-29T01:58:02.739" v="1990" actId="478"/>
            <ac:spMkLst>
              <pc:docMk/>
              <pc:sldMasterMk cId="1726985099" sldId="2147483648"/>
              <pc:sldLayoutMk cId="3775860040" sldId="2147483649"/>
              <ac:spMk id="6" creationId="{C78686B8-47B2-4E4D-41AE-C9A70FEB0799}"/>
            </ac:spMkLst>
          </pc:spChg>
          <pc:spChg chg="add mod">
            <ac:chgData name="البوربوينت الإسلامي" userId="8292d700421e9dbf" providerId="LiveId" clId="{804A0527-26AB-4782-B945-00664FCC7D8D}" dt="2023-04-29T17:17:37.439" v="2797" actId="1038"/>
            <ac:spMkLst>
              <pc:docMk/>
              <pc:sldMasterMk cId="1726985099" sldId="2147483648"/>
              <pc:sldLayoutMk cId="3775860040" sldId="2147483649"/>
              <ac:spMk id="7" creationId="{6580EC90-BE0E-E3FD-2C0D-788A670BAC3B}"/>
            </ac:spMkLst>
          </pc:spChg>
        </pc:sldLayoutChg>
        <pc:sldLayoutChg chg="del">
          <pc:chgData name="البوربوينت الإسلامي" userId="8292d700421e9dbf" providerId="LiveId" clId="{804A0527-26AB-4782-B945-00664FCC7D8D}" dt="2023-04-29T16:55:48.022" v="2661" actId="2696"/>
          <pc:sldLayoutMkLst>
            <pc:docMk/>
            <pc:sldMasterMk cId="1726985099" sldId="2147483648"/>
            <pc:sldLayoutMk cId="2737533851" sldId="2147483650"/>
          </pc:sldLayoutMkLst>
        </pc:sldLayoutChg>
        <pc:sldLayoutChg chg="del">
          <pc:chgData name="البوربوينت الإسلامي" userId="8292d700421e9dbf" providerId="LiveId" clId="{804A0527-26AB-4782-B945-00664FCC7D8D}" dt="2023-04-29T16:55:48.022" v="2662" actId="2696"/>
          <pc:sldLayoutMkLst>
            <pc:docMk/>
            <pc:sldMasterMk cId="1726985099" sldId="2147483648"/>
            <pc:sldLayoutMk cId="3489898966" sldId="2147483651"/>
          </pc:sldLayoutMkLst>
        </pc:sldLayoutChg>
        <pc:sldLayoutChg chg="del">
          <pc:chgData name="البوربوينت الإسلامي" userId="8292d700421e9dbf" providerId="LiveId" clId="{804A0527-26AB-4782-B945-00664FCC7D8D}" dt="2023-04-29T16:55:48.022" v="2663" actId="2696"/>
          <pc:sldLayoutMkLst>
            <pc:docMk/>
            <pc:sldMasterMk cId="1726985099" sldId="2147483648"/>
            <pc:sldLayoutMk cId="1725763473" sldId="2147483652"/>
          </pc:sldLayoutMkLst>
        </pc:sldLayoutChg>
        <pc:sldLayoutChg chg="del">
          <pc:chgData name="البوربوينت الإسلامي" userId="8292d700421e9dbf" providerId="LiveId" clId="{804A0527-26AB-4782-B945-00664FCC7D8D}" dt="2023-04-29T16:55:48.022" v="2664" actId="2696"/>
          <pc:sldLayoutMkLst>
            <pc:docMk/>
            <pc:sldMasterMk cId="1726985099" sldId="2147483648"/>
            <pc:sldLayoutMk cId="1695224877" sldId="2147483653"/>
          </pc:sldLayoutMkLst>
        </pc:sldLayoutChg>
        <pc:sldLayoutChg chg="del">
          <pc:chgData name="البوربوينت الإسلامي" userId="8292d700421e9dbf" providerId="LiveId" clId="{804A0527-26AB-4782-B945-00664FCC7D8D}" dt="2023-04-29T16:55:48.020" v="2660" actId="2696"/>
          <pc:sldLayoutMkLst>
            <pc:docMk/>
            <pc:sldMasterMk cId="1726985099" sldId="2147483648"/>
            <pc:sldLayoutMk cId="1041270821" sldId="2147483654"/>
          </pc:sldLayoutMkLst>
        </pc:sldLayoutChg>
        <pc:sldLayoutChg chg="delSp mod setBg">
          <pc:chgData name="البوربوينت الإسلامي" userId="8292d700421e9dbf" providerId="LiveId" clId="{804A0527-26AB-4782-B945-00664FCC7D8D}" dt="2023-05-01T01:57:15.468" v="3086"/>
          <pc:sldLayoutMkLst>
            <pc:docMk/>
            <pc:sldMasterMk cId="1726985099" sldId="2147483648"/>
            <pc:sldLayoutMk cId="3401804357" sldId="2147483655"/>
          </pc:sldLayoutMkLst>
          <pc:spChg chg="del">
            <ac:chgData name="البوربوينت الإسلامي" userId="8292d700421e9dbf" providerId="LiveId" clId="{804A0527-26AB-4782-B945-00664FCC7D8D}" dt="2023-04-29T16:55:37.806" v="2656" actId="478"/>
            <ac:spMkLst>
              <pc:docMk/>
              <pc:sldMasterMk cId="1726985099" sldId="2147483648"/>
              <pc:sldLayoutMk cId="3401804357" sldId="2147483655"/>
              <ac:spMk id="2" creationId="{E531F16C-D878-8836-78B8-B2F747A5F969}"/>
            </ac:spMkLst>
          </pc:spChg>
          <pc:spChg chg="del">
            <ac:chgData name="البوربوينت الإسلامي" userId="8292d700421e9dbf" providerId="LiveId" clId="{804A0527-26AB-4782-B945-00664FCC7D8D}" dt="2023-04-29T16:55:37.806" v="2656" actId="478"/>
            <ac:spMkLst>
              <pc:docMk/>
              <pc:sldMasterMk cId="1726985099" sldId="2147483648"/>
              <pc:sldLayoutMk cId="3401804357" sldId="2147483655"/>
              <ac:spMk id="3" creationId="{F6BA950C-4BE4-52B6-D748-3D9A2C587F02}"/>
            </ac:spMkLst>
          </pc:spChg>
          <pc:spChg chg="del">
            <ac:chgData name="البوربوينت الإسلامي" userId="8292d700421e9dbf" providerId="LiveId" clId="{804A0527-26AB-4782-B945-00664FCC7D8D}" dt="2023-04-29T16:55:37.806" v="2656" actId="478"/>
            <ac:spMkLst>
              <pc:docMk/>
              <pc:sldMasterMk cId="1726985099" sldId="2147483648"/>
              <pc:sldLayoutMk cId="3401804357" sldId="2147483655"/>
              <ac:spMk id="4" creationId="{021AC251-98FB-4EA6-DBA0-0FF9D8CD715A}"/>
            </ac:spMkLst>
          </pc:spChg>
        </pc:sldLayoutChg>
        <pc:sldLayoutChg chg="del">
          <pc:chgData name="البوربوينت الإسلامي" userId="8292d700421e9dbf" providerId="LiveId" clId="{804A0527-26AB-4782-B945-00664FCC7D8D}" dt="2023-04-29T16:55:50.419" v="2665" actId="2696"/>
          <pc:sldLayoutMkLst>
            <pc:docMk/>
            <pc:sldMasterMk cId="1726985099" sldId="2147483648"/>
            <pc:sldLayoutMk cId="1929770324" sldId="2147483656"/>
          </pc:sldLayoutMkLst>
        </pc:sldLayoutChg>
        <pc:sldLayoutChg chg="delSp new add del mod setBg">
          <pc:chgData name="البوربوينت الإسلامي" userId="8292d700421e9dbf" providerId="LiveId" clId="{804A0527-26AB-4782-B945-00664FCC7D8D}" dt="2023-05-01T01:57:15.468" v="3086"/>
          <pc:sldLayoutMkLst>
            <pc:docMk/>
            <pc:sldMasterMk cId="1726985099" sldId="2147483648"/>
            <pc:sldLayoutMk cId="3820346675" sldId="2147483656"/>
          </pc:sldLayoutMkLst>
          <pc:spChg chg="del">
            <ac:chgData name="البوربوينت الإسلامي" userId="8292d700421e9dbf" providerId="LiveId" clId="{804A0527-26AB-4782-B945-00664FCC7D8D}" dt="2023-04-30T02:23:33.179" v="2801" actId="478"/>
            <ac:spMkLst>
              <pc:docMk/>
              <pc:sldMasterMk cId="1726985099" sldId="2147483648"/>
              <pc:sldLayoutMk cId="3820346675" sldId="2147483656"/>
              <ac:spMk id="2" creationId="{E70246AD-E377-1195-E2BB-6063703C9CA6}"/>
            </ac:spMkLst>
          </pc:spChg>
          <pc:spChg chg="del">
            <ac:chgData name="البوربوينت الإسلامي" userId="8292d700421e9dbf" providerId="LiveId" clId="{804A0527-26AB-4782-B945-00664FCC7D8D}" dt="2023-04-30T02:23:33.179" v="2801" actId="478"/>
            <ac:spMkLst>
              <pc:docMk/>
              <pc:sldMasterMk cId="1726985099" sldId="2147483648"/>
              <pc:sldLayoutMk cId="3820346675" sldId="2147483656"/>
              <ac:spMk id="3" creationId="{0F0665B7-73BA-D376-AD73-C9E7A691D870}"/>
            </ac:spMkLst>
          </pc:spChg>
          <pc:spChg chg="del">
            <ac:chgData name="البوربوينت الإسلامي" userId="8292d700421e9dbf" providerId="LiveId" clId="{804A0527-26AB-4782-B945-00664FCC7D8D}" dt="2023-04-30T02:23:33.179" v="2801" actId="478"/>
            <ac:spMkLst>
              <pc:docMk/>
              <pc:sldMasterMk cId="1726985099" sldId="2147483648"/>
              <pc:sldLayoutMk cId="3820346675" sldId="2147483656"/>
              <ac:spMk id="4" creationId="{03BEB9E3-EB64-79CA-9DDF-7EAF688DC9AF}"/>
            </ac:spMkLst>
          </pc:spChg>
          <pc:spChg chg="del">
            <ac:chgData name="البوربوينت الإسلامي" userId="8292d700421e9dbf" providerId="LiveId" clId="{804A0527-26AB-4782-B945-00664FCC7D8D}" dt="2023-04-30T02:23:33.179" v="2801" actId="478"/>
            <ac:spMkLst>
              <pc:docMk/>
              <pc:sldMasterMk cId="1726985099" sldId="2147483648"/>
              <pc:sldLayoutMk cId="3820346675" sldId="2147483656"/>
              <ac:spMk id="5" creationId="{2FD56610-A952-2AA8-7262-D9829C3FD07B}"/>
            </ac:spMkLst>
          </pc:spChg>
        </pc:sldLayoutChg>
        <pc:sldLayoutChg chg="del">
          <pc:chgData name="البوربوينت الإسلامي" userId="8292d700421e9dbf" providerId="LiveId" clId="{804A0527-26AB-4782-B945-00664FCC7D8D}" dt="2023-04-29T16:55:50.440" v="2666" actId="2696"/>
          <pc:sldLayoutMkLst>
            <pc:docMk/>
            <pc:sldMasterMk cId="1726985099" sldId="2147483648"/>
            <pc:sldLayoutMk cId="4273302634" sldId="2147483657"/>
          </pc:sldLayoutMkLst>
        </pc:sldLayoutChg>
        <pc:sldLayoutChg chg="del">
          <pc:chgData name="البوربوينت الإسلامي" userId="8292d700421e9dbf" providerId="LiveId" clId="{804A0527-26AB-4782-B945-00664FCC7D8D}" dt="2023-04-29T16:55:50.455" v="2667" actId="2696"/>
          <pc:sldLayoutMkLst>
            <pc:docMk/>
            <pc:sldMasterMk cId="1726985099" sldId="2147483648"/>
            <pc:sldLayoutMk cId="2542256710" sldId="2147483658"/>
          </pc:sldLayoutMkLst>
        </pc:sldLayoutChg>
        <pc:sldLayoutChg chg="del">
          <pc:chgData name="البوربوينت الإسلامي" userId="8292d700421e9dbf" providerId="LiveId" clId="{804A0527-26AB-4782-B945-00664FCC7D8D}" dt="2023-04-29T16:55:50.471" v="2668" actId="2696"/>
          <pc:sldLayoutMkLst>
            <pc:docMk/>
            <pc:sldMasterMk cId="1726985099" sldId="2147483648"/>
            <pc:sldLayoutMk cId="4164369899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مقدمة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زر التالي">
            <a:hlinkClick r:id="" action="ppaction://hlinkshowjump?jump=nextslide" tooltip="التالي"/>
            <a:extLst>
              <a:ext uri="{FF2B5EF4-FFF2-40B4-BE49-F238E27FC236}">
                <a16:creationId xmlns:a16="http://schemas.microsoft.com/office/drawing/2014/main" id="{6580EC90-BE0E-E3FD-2C0D-788A670BAC3B}"/>
              </a:ext>
            </a:extLst>
          </p:cNvPr>
          <p:cNvSpPr/>
          <p:nvPr userDrawn="1"/>
        </p:nvSpPr>
        <p:spPr>
          <a:xfrm flipH="1">
            <a:off x="418800" y="6096600"/>
            <a:ext cx="342000" cy="342000"/>
          </a:xfrm>
          <a:prstGeom prst="chevron">
            <a:avLst/>
          </a:prstGeom>
          <a:solidFill>
            <a:srgbClr val="EB9021"/>
          </a:solidFill>
          <a:ln>
            <a:solidFill>
              <a:srgbClr val="2E1605"/>
            </a:solidFill>
          </a:ln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3175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1" anchor="ctr"/>
          <a:lstStyle/>
          <a:p>
            <a:pPr algn="ctr"/>
            <a:endParaRPr lang="ar-JO" b="1" dirty="0">
              <a:latin typeface="Hacen Liner Print-out" panose="02000000000000000000" pitchFamily="2" charset="-78"/>
              <a:cs typeface="Hacen Liner Print-out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75860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الأسئلة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804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نهاية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0346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27FD8C8-1F4D-9B3A-1C92-5ABCF302A2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3755CAF-BDC1-0CE1-7C2F-DBC0C9B29E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JO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6AB6747-B8BF-62BB-BA60-F68A12C71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7488D8-EB0E-423F-81C1-0F7BC0B04D81}" type="datetimeFigureOut">
              <a:rPr kumimoji="0" lang="ar-J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14/10/1446</a:t>
            </a:fld>
            <a:endParaRPr kumimoji="0" lang="ar-J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B43EF66-7BBC-2B6B-0A55-F50D9F2F1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FD614FB-4F9D-1FBD-BB89-C7B264C7D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1D081-0B4F-410B-BD58-E9CBF16D179D}" type="slidenum">
              <a:rPr kumimoji="0" lang="ar-J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J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108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9DC5FB69-31D4-F85B-00A8-AE57F19FD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DE996D5-2DCA-7904-5554-5DA60E1D98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D9CD770-2D55-AA14-CEDC-54F3B838F4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7824A-BE15-4191-84E6-20500251C6E4}" type="datetimeFigureOut">
              <a:rPr lang="ar-JO" smtClean="0"/>
              <a:t>14/10/1446</a:t>
            </a:fld>
            <a:endParaRPr lang="ar-JO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1ADB0E2-77B9-EB96-0DC4-ECAD08C71C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JO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D60B5A9-F194-F938-01E2-10CFB83B29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4555A-8514-494D-8931-E80D3F2B89C8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726985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6" r:id="rId3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JO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5EDBDDB1-16F1-3AB9-3C1F-18BCCE421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8A169A7-ACD2-DD35-AC1D-259686DB57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32C904A-7D77-FD64-253F-6DA0892ED1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488D8-EB0E-423F-81C1-0F7BC0B04D81}" type="datetimeFigureOut">
              <a:rPr lang="ar-JO" smtClean="0"/>
              <a:t>14/10/1446</a:t>
            </a:fld>
            <a:endParaRPr lang="ar-JO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2ED0721-47E3-D00E-EA35-13F772CDB2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JO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6F756B4-842E-0AE3-3F42-214812D5E3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1D081-0B4F-410B-BD58-E9CBF16D179D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630863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JO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zone.net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jpeg"/><Relationship Id="rId5" Type="http://schemas.openxmlformats.org/officeDocument/2006/relationships/hyperlink" Target="https://www.buymeacoffee.com/islamicpowerpoint" TargetMode="External"/><Relationship Id="rId4" Type="http://schemas.openxmlformats.org/officeDocument/2006/relationships/hyperlink" Target="https://www.youtube.com/@IslamicPowerPoint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6.mp3"/><Relationship Id="rId7" Type="http://schemas.openxmlformats.org/officeDocument/2006/relationships/image" Target="../media/image8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6.mp3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8.mp3"/><Relationship Id="rId7" Type="http://schemas.openxmlformats.org/officeDocument/2006/relationships/image" Target="../media/image8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8.mp3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20.mp3"/><Relationship Id="rId7" Type="http://schemas.openxmlformats.org/officeDocument/2006/relationships/image" Target="../media/image8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0.mp3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2.mp3"/><Relationship Id="rId7" Type="http://schemas.openxmlformats.org/officeDocument/2006/relationships/image" Target="../media/image8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2.mp3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24.mp3"/><Relationship Id="rId7" Type="http://schemas.openxmlformats.org/officeDocument/2006/relationships/image" Target="../media/image8.pn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4.mp3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6.mp3"/><Relationship Id="rId7" Type="http://schemas.openxmlformats.org/officeDocument/2006/relationships/image" Target="../media/image8.png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6.mp3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28.mp3"/><Relationship Id="rId7" Type="http://schemas.openxmlformats.org/officeDocument/2006/relationships/image" Target="../media/image8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8.mp3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30.mp3"/><Relationship Id="rId7" Type="http://schemas.openxmlformats.org/officeDocument/2006/relationships/image" Target="../media/image8.png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0.mp3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32.mp3"/><Relationship Id="rId7" Type="http://schemas.openxmlformats.org/officeDocument/2006/relationships/image" Target="../media/image8.png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2.mp3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34.mp3"/><Relationship Id="rId7" Type="http://schemas.openxmlformats.org/officeDocument/2006/relationships/image" Target="../media/image8.png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4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s://www.youtube.com/@islamicpowerpoint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36.mp3"/><Relationship Id="rId7" Type="http://schemas.openxmlformats.org/officeDocument/2006/relationships/image" Target="../media/image8.png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6.mp3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38.mp3"/><Relationship Id="rId7" Type="http://schemas.openxmlformats.org/officeDocument/2006/relationships/image" Target="../media/image8.png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8.mp3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40.mp3"/><Relationship Id="rId7" Type="http://schemas.openxmlformats.org/officeDocument/2006/relationships/image" Target="../media/image8.png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0.mp3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42.wav"/><Relationship Id="rId7" Type="http://schemas.openxmlformats.org/officeDocument/2006/relationships/image" Target="../media/image8.png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2.wav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44.mp3"/><Relationship Id="rId7" Type="http://schemas.openxmlformats.org/officeDocument/2006/relationships/image" Target="../media/image8.png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4.mp3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46.wav"/><Relationship Id="rId7" Type="http://schemas.openxmlformats.org/officeDocument/2006/relationships/image" Target="../media/image8.png"/><Relationship Id="rId2" Type="http://schemas.openxmlformats.org/officeDocument/2006/relationships/audio" Target="../media/media45.wav"/><Relationship Id="rId1" Type="http://schemas.microsoft.com/office/2007/relationships/media" Target="../media/media45.wav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6.wav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48.wav"/><Relationship Id="rId7" Type="http://schemas.openxmlformats.org/officeDocument/2006/relationships/image" Target="../media/image8.png"/><Relationship Id="rId2" Type="http://schemas.openxmlformats.org/officeDocument/2006/relationships/audio" Target="../media/media47.wav"/><Relationship Id="rId1" Type="http://schemas.microsoft.com/office/2007/relationships/media" Target="../media/media47.wav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8.wav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50.wav"/><Relationship Id="rId7" Type="http://schemas.openxmlformats.org/officeDocument/2006/relationships/image" Target="../media/image8.png"/><Relationship Id="rId2" Type="http://schemas.openxmlformats.org/officeDocument/2006/relationships/audio" Target="../media/media49.wav"/><Relationship Id="rId1" Type="http://schemas.microsoft.com/office/2007/relationships/media" Target="../media/media49.wav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0.wav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52.wav"/><Relationship Id="rId7" Type="http://schemas.openxmlformats.org/officeDocument/2006/relationships/image" Target="../media/image8.png"/><Relationship Id="rId2" Type="http://schemas.openxmlformats.org/officeDocument/2006/relationships/audio" Target="../media/media51.wav"/><Relationship Id="rId1" Type="http://schemas.microsoft.com/office/2007/relationships/media" Target="../media/media51.wav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2.wav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54.mp3"/><Relationship Id="rId7" Type="http://schemas.openxmlformats.org/officeDocument/2006/relationships/image" Target="../media/image8.png"/><Relationship Id="rId2" Type="http://schemas.openxmlformats.org/officeDocument/2006/relationships/audio" Target="../media/media53.mp3"/><Relationship Id="rId1" Type="http://schemas.microsoft.com/office/2007/relationships/media" Target="../media/media53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4.mp3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56.wav"/><Relationship Id="rId7" Type="http://schemas.openxmlformats.org/officeDocument/2006/relationships/image" Target="../media/image8.png"/><Relationship Id="rId2" Type="http://schemas.openxmlformats.org/officeDocument/2006/relationships/audio" Target="../media/media55.wav"/><Relationship Id="rId1" Type="http://schemas.microsoft.com/office/2007/relationships/media" Target="../media/media55.wav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6.wav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58.wav"/><Relationship Id="rId7" Type="http://schemas.openxmlformats.org/officeDocument/2006/relationships/image" Target="../media/image8.png"/><Relationship Id="rId2" Type="http://schemas.openxmlformats.org/officeDocument/2006/relationships/audio" Target="../media/media57.wav"/><Relationship Id="rId1" Type="http://schemas.microsoft.com/office/2007/relationships/media" Target="../media/media57.wav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8.wav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60.wav"/><Relationship Id="rId7" Type="http://schemas.openxmlformats.org/officeDocument/2006/relationships/image" Target="../media/image8.png"/><Relationship Id="rId2" Type="http://schemas.openxmlformats.org/officeDocument/2006/relationships/audio" Target="../media/media59.wav"/><Relationship Id="rId1" Type="http://schemas.microsoft.com/office/2007/relationships/media" Target="../media/media59.wav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0.wav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62.wav"/><Relationship Id="rId7" Type="http://schemas.openxmlformats.org/officeDocument/2006/relationships/image" Target="../media/image8.png"/><Relationship Id="rId2" Type="http://schemas.openxmlformats.org/officeDocument/2006/relationships/audio" Target="../media/media61.wav"/><Relationship Id="rId1" Type="http://schemas.microsoft.com/office/2007/relationships/media" Target="../media/media61.wav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2.wav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mp3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7" Type="http://schemas.openxmlformats.org/officeDocument/2006/relationships/image" Target="../media/image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8.mp3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2.mp3"/><Relationship Id="rId7" Type="http://schemas.openxmlformats.org/officeDocument/2006/relationships/image" Target="../media/image8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2.mp3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4.mp3"/><Relationship Id="rId7" Type="http://schemas.openxmlformats.org/officeDocument/2006/relationships/image" Target="../media/image8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4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47231096-3489-F4AD-F18F-68663C9D5171}"/>
              </a:ext>
            </a:extLst>
          </p:cNvPr>
          <p:cNvSpPr txBox="1"/>
          <p:nvPr/>
        </p:nvSpPr>
        <p:spPr>
          <a:xfrm>
            <a:off x="1093076" y="2409183"/>
            <a:ext cx="10005848" cy="276998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 Jannat LT" panose="01000000000000000000" pitchFamily="2" charset="-78"/>
                <a:ea typeface="+mn-ea"/>
                <a:cs typeface="A Jannat LT" panose="01000000000000000000" pitchFamily="2" charset="-78"/>
              </a:rPr>
              <a:t>باشتراككم في قناة البوربوينت الإسلامي، سيشجعنا هذا على تقديم المزيد من عروض البوربوينت المجانية الهادفة والعالية الجودة، شكرً لكم.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 Jannat LT" panose="01000000000000000000" pitchFamily="2" charset="-78"/>
                <a:ea typeface="+mn-ea"/>
                <a:cs typeface="A Jannat LT" panose="01000000000000000000" pitchFamily="2" charset="-78"/>
              </a:rPr>
              <a:t>جميع الحقوق محفوظة.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 Jannat LT" panose="01000000000000000000" pitchFamily="2" charset="-78"/>
                <a:ea typeface="+mn-ea"/>
                <a:cs typeface="A Jannat LT" panose="01000000000000000000" pitchFamily="2" charset="-7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https://www.slideszone.net</a:t>
            </a:r>
            <a:endParaRPr kumimoji="0" lang="en-US" sz="2400" b="1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 Jannat LT" panose="01000000000000000000" pitchFamily="2" charset="-78"/>
              <a:ea typeface="+mn-ea"/>
              <a:cs typeface="A Jannat LT" panose="01000000000000000000" pitchFamily="2" charset="-78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 Jannat LT" panose="01000000000000000000" pitchFamily="2" charset="-78"/>
                <a:ea typeface="+mn-ea"/>
                <a:cs typeface="A Jannat LT" panose="01000000000000000000" pitchFamily="2" charset="-78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https://www.youtube.com/@IslamicPowerPoint</a:t>
            </a:r>
            <a:endParaRPr kumimoji="0" lang="en-US" sz="2400" b="1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 Jannat LT" panose="01000000000000000000" pitchFamily="2" charset="-78"/>
              <a:ea typeface="+mn-ea"/>
              <a:cs typeface="A Jannat LT" panose="01000000000000000000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 Jannat LT" panose="01000000000000000000" pitchFamily="2" charset="-78"/>
                <a:ea typeface="+mn-ea"/>
                <a:cs typeface="A Jannat LT" panose="01000000000000000000" pitchFamily="2" charset="-7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https://www.buymeacoffee.com/islamicpowerpoint</a:t>
            </a:r>
            <a:endParaRPr kumimoji="0" lang="en-US" sz="2400" b="1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 Jannat LT" panose="01000000000000000000" pitchFamily="2" charset="-78"/>
              <a:ea typeface="+mn-ea"/>
              <a:cs typeface="A Jannat LT" panose="01000000000000000000" pitchFamily="2" charset="-78"/>
            </a:endParaRPr>
          </a:p>
        </p:txBody>
      </p:sp>
      <p:pic>
        <p:nvPicPr>
          <p:cNvPr id="5" name="Picture 4" descr="الصورة الرمزية">
            <a:extLst>
              <a:ext uri="{FF2B5EF4-FFF2-40B4-BE49-F238E27FC236}">
                <a16:creationId xmlns:a16="http://schemas.microsoft.com/office/drawing/2014/main" id="{56E85222-AC2F-36ED-F022-2231350A7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1445400"/>
            <a:ext cx="838200" cy="838200"/>
          </a:xfrm>
          <a:prstGeom prst="flowChartConnector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45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سم السورة">
            <a:extLst>
              <a:ext uri="{FF2B5EF4-FFF2-40B4-BE49-F238E27FC236}">
                <a16:creationId xmlns:a16="http://schemas.microsoft.com/office/drawing/2014/main" id="{A1889DAA-1E82-4C9A-CFA0-B0B028D880EE}"/>
              </a:ext>
            </a:extLst>
          </p:cNvPr>
          <p:cNvSpPr txBox="1"/>
          <p:nvPr/>
        </p:nvSpPr>
        <p:spPr>
          <a:xfrm>
            <a:off x="3018000" y="1681378"/>
            <a:ext cx="6156000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}</a:t>
            </a:r>
            <a:r>
              <a:rPr lang="ar-JO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سورة النحل: اذكر الآية التالية لهذه الآية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{</a:t>
            </a:r>
            <a:endParaRPr lang="ar-JO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نص قرآن السؤال">
            <a:extLst>
              <a:ext uri="{FF2B5EF4-FFF2-40B4-BE49-F238E27FC236}">
                <a16:creationId xmlns:a16="http://schemas.microsoft.com/office/drawing/2014/main" id="{4BF2D1C6-AF80-05B7-CE93-A121D9474E6A}"/>
              </a:ext>
            </a:extLst>
          </p:cNvPr>
          <p:cNvSpPr txBox="1"/>
          <p:nvPr/>
        </p:nvSpPr>
        <p:spPr>
          <a:xfrm>
            <a:off x="1239600" y="2881800"/>
            <a:ext cx="9576000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تَٱللَّهِ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لَقَدۡ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أَرۡسَلۡنَآ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إِلَىٰٓ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أُمَمٍ مِّن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قَبۡلِكَ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فَزَيَّنَ لَهُمُ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ٱلشَّيۡطَٰنُ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أَعۡمَٰلَهُمۡ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فَهُوَ وَلِيُّهُمُ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ٱلۡيَوۡمَ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وَلَهُمۡ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عَذَابٌ أَلِيمٌ ﴿63﴾</a:t>
            </a:r>
          </a:p>
        </p:txBody>
      </p:sp>
      <p:sp>
        <p:nvSpPr>
          <p:cNvPr id="5" name="نص قرآن الجواب">
            <a:extLst>
              <a:ext uri="{FF2B5EF4-FFF2-40B4-BE49-F238E27FC236}">
                <a16:creationId xmlns:a16="http://schemas.microsoft.com/office/drawing/2014/main" id="{38E9D8E8-EB73-BD70-2C47-4F91E79BCBDB}"/>
              </a:ext>
            </a:extLst>
          </p:cNvPr>
          <p:cNvSpPr txBox="1"/>
          <p:nvPr/>
        </p:nvSpPr>
        <p:spPr>
          <a:xfrm>
            <a:off x="1239600" y="3792234"/>
            <a:ext cx="9576000" cy="55399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وَمَآ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أَنزَلۡنَا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عَلَيۡكَ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ٱلۡكِتَٰبَ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إِلَّا لِتُبَيِّنَ لَهُمُ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ٱلَّذِي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ٱخۡتَلَفُواْ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فِيهِ وَهُدًى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وَرَحۡمَةً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لِّقَوۡمٍ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يُؤۡمِنُونَ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﴿64﴾</a:t>
            </a:r>
          </a:p>
        </p:txBody>
      </p:sp>
      <p:sp>
        <p:nvSpPr>
          <p:cNvPr id="6" name="زر الجواب">
            <a:extLst>
              <a:ext uri="{FF2B5EF4-FFF2-40B4-BE49-F238E27FC236}">
                <a16:creationId xmlns:a16="http://schemas.microsoft.com/office/drawing/2014/main" id="{CF2E78B3-3107-A15D-D158-D8852E3150D9}"/>
              </a:ext>
            </a:extLst>
          </p:cNvPr>
          <p:cNvSpPr/>
          <p:nvPr/>
        </p:nvSpPr>
        <p:spPr>
          <a:xfrm>
            <a:off x="5004691" y="5001525"/>
            <a:ext cx="957600" cy="342000"/>
          </a:xfrm>
          <a:prstGeom prst="roundRect">
            <a:avLst>
              <a:gd name="adj" fmla="val 31521"/>
            </a:avLst>
          </a:prstGeom>
          <a:solidFill>
            <a:srgbClr val="512609"/>
          </a:solidFill>
          <a:ln>
            <a:solidFill>
              <a:srgbClr val="2E1605"/>
            </a:solidFill>
          </a:ln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3175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1" anchor="ctr"/>
          <a:lstStyle/>
          <a:p>
            <a:pPr algn="ctr"/>
            <a:r>
              <a:rPr lang="ar-JO" b="1" dirty="0"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الجواب</a:t>
            </a:r>
          </a:p>
        </p:txBody>
      </p:sp>
      <p:sp>
        <p:nvSpPr>
          <p:cNvPr id="9" name="زر اقرأ">
            <a:extLst>
              <a:ext uri="{FF2B5EF4-FFF2-40B4-BE49-F238E27FC236}">
                <a16:creationId xmlns:a16="http://schemas.microsoft.com/office/drawing/2014/main" id="{7343461E-CCB6-602E-2BE0-4AD7AE4F9BED}"/>
              </a:ext>
            </a:extLst>
          </p:cNvPr>
          <p:cNvSpPr/>
          <p:nvPr/>
        </p:nvSpPr>
        <p:spPr>
          <a:xfrm>
            <a:off x="6233150" y="5001525"/>
            <a:ext cx="957600" cy="342000"/>
          </a:xfrm>
          <a:prstGeom prst="roundRect">
            <a:avLst>
              <a:gd name="adj" fmla="val 31521"/>
            </a:avLst>
          </a:prstGeom>
          <a:solidFill>
            <a:srgbClr val="512609"/>
          </a:solidFill>
          <a:ln>
            <a:solidFill>
              <a:srgbClr val="2E1605"/>
            </a:solidFill>
          </a:ln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3175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1" anchor="ctr"/>
          <a:lstStyle/>
          <a:p>
            <a:pPr algn="ctr"/>
            <a:r>
              <a:rPr lang="ar-JO" b="1" dirty="0"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اقرأ</a:t>
            </a:r>
          </a:p>
        </p:txBody>
      </p:sp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20E9E4D9-8A45-352B-577A-0BE260B0D9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7201" y="761400"/>
            <a:ext cx="487363" cy="487363"/>
          </a:xfrm>
          <a:prstGeom prst="rect">
            <a:avLst/>
          </a:prstGeom>
        </p:spPr>
      </p:pic>
      <p:pic>
        <p:nvPicPr>
          <p:cNvPr id="11" name="1">
            <a:hlinkClick r:id="" action="ppaction://media"/>
            <a:extLst>
              <a:ext uri="{FF2B5EF4-FFF2-40B4-BE49-F238E27FC236}">
                <a16:creationId xmlns:a16="http://schemas.microsoft.com/office/drawing/2014/main" id="{73046062-A8F5-B089-1490-33C1D8FBBBD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7200" y="62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56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54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7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سم السورة">
            <a:extLst>
              <a:ext uri="{FF2B5EF4-FFF2-40B4-BE49-F238E27FC236}">
                <a16:creationId xmlns:a16="http://schemas.microsoft.com/office/drawing/2014/main" id="{A1889DAA-1E82-4C9A-CFA0-B0B028D880EE}"/>
              </a:ext>
            </a:extLst>
          </p:cNvPr>
          <p:cNvSpPr txBox="1"/>
          <p:nvPr/>
        </p:nvSpPr>
        <p:spPr>
          <a:xfrm>
            <a:off x="2676000" y="1681378"/>
            <a:ext cx="6840000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}</a:t>
            </a:r>
            <a:r>
              <a:rPr lang="ar-JO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سورة التوبة: اذكر الآية التالية لهذه الآية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{</a:t>
            </a:r>
            <a:endParaRPr lang="ar-JO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نص قرآن السؤال">
            <a:extLst>
              <a:ext uri="{FF2B5EF4-FFF2-40B4-BE49-F238E27FC236}">
                <a16:creationId xmlns:a16="http://schemas.microsoft.com/office/drawing/2014/main" id="{4BF2D1C6-AF80-05B7-CE93-A121D9474E6A}"/>
              </a:ext>
            </a:extLst>
          </p:cNvPr>
          <p:cNvSpPr txBox="1"/>
          <p:nvPr/>
        </p:nvSpPr>
        <p:spPr>
          <a:xfrm>
            <a:off x="1308000" y="2698726"/>
            <a:ext cx="9439200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فَإِن رَّجَعَكَ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ٱللَّهُ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إِلَىٰ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طَآئِفَةٍ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مِّنۡهُمۡ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فَٱسۡتَـٔۡذَنُوكَ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لِلۡخُرُوجِ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فَقُل لَّن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تَخۡرُجُواْ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مَعِيَ أَبَدًا وَلَن تُقَٰتِلُواْ مَعِيَ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عَدُوًّاۖ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إِنَّكُمۡ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رَضِيتُم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بِٱلۡقُعُودِ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أَوَّلَ مَرَّةٍ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فَٱقۡعُدُواْ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مَعَ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ٱلۡخَٰلِفِينَ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﴿83﴾</a:t>
            </a:r>
          </a:p>
        </p:txBody>
      </p:sp>
      <p:sp>
        <p:nvSpPr>
          <p:cNvPr id="5" name="نص قرآن الجواب">
            <a:extLst>
              <a:ext uri="{FF2B5EF4-FFF2-40B4-BE49-F238E27FC236}">
                <a16:creationId xmlns:a16="http://schemas.microsoft.com/office/drawing/2014/main" id="{38E9D8E8-EB73-BD70-2C47-4F91E79BCBDB}"/>
              </a:ext>
            </a:extLst>
          </p:cNvPr>
          <p:cNvSpPr txBox="1"/>
          <p:nvPr/>
        </p:nvSpPr>
        <p:spPr>
          <a:xfrm>
            <a:off x="1308000" y="3596457"/>
            <a:ext cx="9439200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وَلَا تُصَلِّ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عَلَىٰٓ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أَحَدٍ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مِّنۡهُم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مَّاتَ أَبَدًا وَلَا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تَقُمۡ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عَلَىٰ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قَبۡرِهِۦٓۖ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إِنَّهُمۡ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كَفَرُواْ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بِٱللَّهِ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وَرَسُولِهِۦ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وَمَاتُواْ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وَهُمۡ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فَٰسِقُونَ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﴿84﴾</a:t>
            </a:r>
          </a:p>
        </p:txBody>
      </p:sp>
      <p:sp>
        <p:nvSpPr>
          <p:cNvPr id="6" name="زر الجواب">
            <a:extLst>
              <a:ext uri="{FF2B5EF4-FFF2-40B4-BE49-F238E27FC236}">
                <a16:creationId xmlns:a16="http://schemas.microsoft.com/office/drawing/2014/main" id="{CF2E78B3-3107-A15D-D158-D8852E3150D9}"/>
              </a:ext>
            </a:extLst>
          </p:cNvPr>
          <p:cNvSpPr/>
          <p:nvPr/>
        </p:nvSpPr>
        <p:spPr>
          <a:xfrm>
            <a:off x="5004691" y="5001525"/>
            <a:ext cx="957600" cy="342000"/>
          </a:xfrm>
          <a:prstGeom prst="roundRect">
            <a:avLst>
              <a:gd name="adj" fmla="val 31521"/>
            </a:avLst>
          </a:prstGeom>
          <a:solidFill>
            <a:srgbClr val="512609"/>
          </a:solidFill>
          <a:ln>
            <a:solidFill>
              <a:srgbClr val="2E1605"/>
            </a:solidFill>
          </a:ln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3175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1" anchor="ctr"/>
          <a:lstStyle/>
          <a:p>
            <a:pPr algn="ctr"/>
            <a:r>
              <a:rPr lang="ar-JO" b="1" dirty="0"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الجواب</a:t>
            </a:r>
          </a:p>
        </p:txBody>
      </p:sp>
      <p:sp>
        <p:nvSpPr>
          <p:cNvPr id="9" name="زر اقرأ">
            <a:extLst>
              <a:ext uri="{FF2B5EF4-FFF2-40B4-BE49-F238E27FC236}">
                <a16:creationId xmlns:a16="http://schemas.microsoft.com/office/drawing/2014/main" id="{7343461E-CCB6-602E-2BE0-4AD7AE4F9BED}"/>
              </a:ext>
            </a:extLst>
          </p:cNvPr>
          <p:cNvSpPr/>
          <p:nvPr/>
        </p:nvSpPr>
        <p:spPr>
          <a:xfrm>
            <a:off x="6233150" y="5001525"/>
            <a:ext cx="957600" cy="342000"/>
          </a:xfrm>
          <a:prstGeom prst="roundRect">
            <a:avLst>
              <a:gd name="adj" fmla="val 31521"/>
            </a:avLst>
          </a:prstGeom>
          <a:solidFill>
            <a:srgbClr val="512609"/>
          </a:solidFill>
          <a:ln>
            <a:solidFill>
              <a:srgbClr val="2E1605"/>
            </a:solidFill>
          </a:ln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3175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1" anchor="ctr"/>
          <a:lstStyle/>
          <a:p>
            <a:pPr algn="ctr"/>
            <a:r>
              <a:rPr lang="ar-JO" b="1" dirty="0"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اقرأ</a:t>
            </a:r>
          </a:p>
        </p:txBody>
      </p:sp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84AC7AB1-F633-C9AE-8112-744E3CEFC2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44000" y="624600"/>
            <a:ext cx="487363" cy="487363"/>
          </a:xfrm>
          <a:prstGeom prst="rect">
            <a:avLst/>
          </a:prstGeom>
        </p:spPr>
      </p:pic>
      <p:pic>
        <p:nvPicPr>
          <p:cNvPr id="11" name="1">
            <a:hlinkClick r:id="" action="ppaction://media"/>
            <a:extLst>
              <a:ext uri="{FF2B5EF4-FFF2-40B4-BE49-F238E27FC236}">
                <a16:creationId xmlns:a16="http://schemas.microsoft.com/office/drawing/2014/main" id="{E64BA44C-6274-B330-34A7-198E4AD70CD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44000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0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5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سم السورة">
            <a:extLst>
              <a:ext uri="{FF2B5EF4-FFF2-40B4-BE49-F238E27FC236}">
                <a16:creationId xmlns:a16="http://schemas.microsoft.com/office/drawing/2014/main" id="{A1889DAA-1E82-4C9A-CFA0-B0B028D880EE}"/>
              </a:ext>
            </a:extLst>
          </p:cNvPr>
          <p:cNvSpPr txBox="1"/>
          <p:nvPr/>
        </p:nvSpPr>
        <p:spPr>
          <a:xfrm>
            <a:off x="2881200" y="1681378"/>
            <a:ext cx="6429600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}</a:t>
            </a:r>
            <a:r>
              <a:rPr lang="ar-JO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سورة الفرقان: اذكر الآية التالية لهذه الآية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{</a:t>
            </a:r>
            <a:endParaRPr lang="ar-JO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نص قرآن السؤال">
            <a:extLst>
              <a:ext uri="{FF2B5EF4-FFF2-40B4-BE49-F238E27FC236}">
                <a16:creationId xmlns:a16="http://schemas.microsoft.com/office/drawing/2014/main" id="{4BF2D1C6-AF80-05B7-CE93-A121D9474E6A}"/>
              </a:ext>
            </a:extLst>
          </p:cNvPr>
          <p:cNvSpPr txBox="1"/>
          <p:nvPr/>
        </p:nvSpPr>
        <p:spPr>
          <a:xfrm>
            <a:off x="1650000" y="2664489"/>
            <a:ext cx="8755200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وَيَوۡمَ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يَحۡشُرُهُمۡ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وَمَا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يَعۡبُدُونَ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مِن دُونِ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ٱللَّهِ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فَيَقُولُ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ءَأَنتُمۡ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أَضۡلَلۡتُمۡ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عِبَادِي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هَٰٓؤُلَآءِ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أَمۡ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هُمۡ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ضَلُّواْ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ٱلسَّبِيلَ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﴿١٧﴾</a:t>
            </a:r>
          </a:p>
        </p:txBody>
      </p:sp>
      <p:sp>
        <p:nvSpPr>
          <p:cNvPr id="5" name="نص قرآن الجواب">
            <a:extLst>
              <a:ext uri="{FF2B5EF4-FFF2-40B4-BE49-F238E27FC236}">
                <a16:creationId xmlns:a16="http://schemas.microsoft.com/office/drawing/2014/main" id="{38E9D8E8-EB73-BD70-2C47-4F91E79BCBDB}"/>
              </a:ext>
            </a:extLst>
          </p:cNvPr>
          <p:cNvSpPr txBox="1"/>
          <p:nvPr/>
        </p:nvSpPr>
        <p:spPr>
          <a:xfrm>
            <a:off x="1650000" y="3545657"/>
            <a:ext cx="8755200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قَالُواْ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سُبۡحَٰنَكَ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مَا كَانَ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يَنۢبَغِي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لَنَآ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أَن نَّتَّخِذَ مِن دُونِكَ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مِنۡ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أَوۡلِيَآءَ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وَلَٰكِن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مَّتَّعۡتَهُمۡ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وَءَابَآءَهُمۡ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حَتَّىٰ نَسُواْ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ٱلذِّكۡرَ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وَكَانُواْ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قَوۡمَۢا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بُورًا ﴿١٨﴾</a:t>
            </a:r>
          </a:p>
        </p:txBody>
      </p:sp>
      <p:sp>
        <p:nvSpPr>
          <p:cNvPr id="6" name="زر الجواب">
            <a:extLst>
              <a:ext uri="{FF2B5EF4-FFF2-40B4-BE49-F238E27FC236}">
                <a16:creationId xmlns:a16="http://schemas.microsoft.com/office/drawing/2014/main" id="{CF2E78B3-3107-A15D-D158-D8852E3150D9}"/>
              </a:ext>
            </a:extLst>
          </p:cNvPr>
          <p:cNvSpPr/>
          <p:nvPr/>
        </p:nvSpPr>
        <p:spPr>
          <a:xfrm>
            <a:off x="5004691" y="5001525"/>
            <a:ext cx="957600" cy="342000"/>
          </a:xfrm>
          <a:prstGeom prst="roundRect">
            <a:avLst>
              <a:gd name="adj" fmla="val 31521"/>
            </a:avLst>
          </a:prstGeom>
          <a:solidFill>
            <a:srgbClr val="512609"/>
          </a:solidFill>
          <a:ln>
            <a:solidFill>
              <a:srgbClr val="2E1605"/>
            </a:solidFill>
          </a:ln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3175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1" anchor="ctr"/>
          <a:lstStyle/>
          <a:p>
            <a:pPr algn="ctr"/>
            <a:r>
              <a:rPr lang="ar-JO" b="1" dirty="0"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الجواب</a:t>
            </a:r>
          </a:p>
        </p:txBody>
      </p:sp>
      <p:sp>
        <p:nvSpPr>
          <p:cNvPr id="9" name="زر اقرأ">
            <a:extLst>
              <a:ext uri="{FF2B5EF4-FFF2-40B4-BE49-F238E27FC236}">
                <a16:creationId xmlns:a16="http://schemas.microsoft.com/office/drawing/2014/main" id="{7343461E-CCB6-602E-2BE0-4AD7AE4F9BED}"/>
              </a:ext>
            </a:extLst>
          </p:cNvPr>
          <p:cNvSpPr/>
          <p:nvPr/>
        </p:nvSpPr>
        <p:spPr>
          <a:xfrm>
            <a:off x="6233150" y="5001525"/>
            <a:ext cx="957600" cy="342000"/>
          </a:xfrm>
          <a:prstGeom prst="roundRect">
            <a:avLst>
              <a:gd name="adj" fmla="val 31521"/>
            </a:avLst>
          </a:prstGeom>
          <a:solidFill>
            <a:srgbClr val="512609"/>
          </a:solidFill>
          <a:ln>
            <a:solidFill>
              <a:srgbClr val="2E1605"/>
            </a:solidFill>
          </a:ln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3175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1" anchor="ctr"/>
          <a:lstStyle/>
          <a:p>
            <a:pPr algn="ctr"/>
            <a:r>
              <a:rPr lang="ar-JO" b="1" dirty="0"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اقرأ</a:t>
            </a:r>
          </a:p>
        </p:txBody>
      </p:sp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F59FB512-6F1F-977E-8E31-E663853687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41903" y="624600"/>
            <a:ext cx="487363" cy="487363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A93148AF-2E29-3B41-DC2E-BD771498D50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44000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97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3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92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سم السورة">
            <a:extLst>
              <a:ext uri="{FF2B5EF4-FFF2-40B4-BE49-F238E27FC236}">
                <a16:creationId xmlns:a16="http://schemas.microsoft.com/office/drawing/2014/main" id="{A1889DAA-1E82-4C9A-CFA0-B0B028D880EE}"/>
              </a:ext>
            </a:extLst>
          </p:cNvPr>
          <p:cNvSpPr txBox="1"/>
          <p:nvPr/>
        </p:nvSpPr>
        <p:spPr>
          <a:xfrm>
            <a:off x="2949600" y="1681378"/>
            <a:ext cx="6292800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}</a:t>
            </a:r>
            <a:r>
              <a:rPr lang="ar-JO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سورة هود: اذكر الآية التالية لهذه الآية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{</a:t>
            </a:r>
            <a:endParaRPr lang="ar-JO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نص قرآن السؤال">
            <a:extLst>
              <a:ext uri="{FF2B5EF4-FFF2-40B4-BE49-F238E27FC236}">
                <a16:creationId xmlns:a16="http://schemas.microsoft.com/office/drawing/2014/main" id="{4BF2D1C6-AF80-05B7-CE93-A121D9474E6A}"/>
              </a:ext>
            </a:extLst>
          </p:cNvPr>
          <p:cNvSpPr txBox="1"/>
          <p:nvPr/>
        </p:nvSpPr>
        <p:spPr>
          <a:xfrm>
            <a:off x="1308000" y="2665703"/>
            <a:ext cx="9439200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وَإِلَىٰ ثَمُودَ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أَخَاهُمۡ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صَٰلِحًاۚ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قَالَ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يَٰقَوۡمِ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ٱعۡبُدُواْ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ٱللَّهَ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مَا لَكُم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مِّنۡ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إِلَٰهٍ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غَيۡرُهُۖ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هُوَ أَنشَأَكُم مِّنَ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ٱلۡأَرۡضِ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وَٱسۡتَعۡمَرَكُمۡ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فِيهَا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فَٱسۡتَغۡفِرُوهُ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ثُمَّ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تُوبُوٓاْ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إِلَيۡهِۚ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إِنَّ رَبِّي قَرِيبٌ مُّجِيبٌ ﴿61﴾</a:t>
            </a:r>
          </a:p>
        </p:txBody>
      </p:sp>
      <p:sp>
        <p:nvSpPr>
          <p:cNvPr id="5" name="نص قرآن الجواب">
            <a:extLst>
              <a:ext uri="{FF2B5EF4-FFF2-40B4-BE49-F238E27FC236}">
                <a16:creationId xmlns:a16="http://schemas.microsoft.com/office/drawing/2014/main" id="{38E9D8E8-EB73-BD70-2C47-4F91E79BCBDB}"/>
              </a:ext>
            </a:extLst>
          </p:cNvPr>
          <p:cNvSpPr txBox="1"/>
          <p:nvPr/>
        </p:nvSpPr>
        <p:spPr>
          <a:xfrm>
            <a:off x="1308000" y="3576137"/>
            <a:ext cx="9439200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قَالُواْ يَٰصَٰلِحُ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قَدۡ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كُنتَ فِينَا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مَرۡجُوًّا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قَبۡلَ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هَٰذَآۖ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أَتَنۡهَىٰنَآ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أَن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نَّعۡبُدَ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مَا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يَعۡبُدُ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ءَابَآؤُنَا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وَإِنَّنَا لَفِي شَكٍّ مِّمَّا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تَدۡعُونَآ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إِلَيۡهِ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مُرِيبٍ ﴿62﴾</a:t>
            </a:r>
          </a:p>
        </p:txBody>
      </p:sp>
      <p:sp>
        <p:nvSpPr>
          <p:cNvPr id="6" name="زر الجواب">
            <a:extLst>
              <a:ext uri="{FF2B5EF4-FFF2-40B4-BE49-F238E27FC236}">
                <a16:creationId xmlns:a16="http://schemas.microsoft.com/office/drawing/2014/main" id="{CF2E78B3-3107-A15D-D158-D8852E3150D9}"/>
              </a:ext>
            </a:extLst>
          </p:cNvPr>
          <p:cNvSpPr/>
          <p:nvPr/>
        </p:nvSpPr>
        <p:spPr>
          <a:xfrm>
            <a:off x="5004691" y="5001525"/>
            <a:ext cx="957600" cy="342000"/>
          </a:xfrm>
          <a:prstGeom prst="roundRect">
            <a:avLst>
              <a:gd name="adj" fmla="val 31521"/>
            </a:avLst>
          </a:prstGeom>
          <a:solidFill>
            <a:srgbClr val="512609"/>
          </a:solidFill>
          <a:ln>
            <a:solidFill>
              <a:srgbClr val="2E1605"/>
            </a:solidFill>
          </a:ln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3175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1" anchor="ctr"/>
          <a:lstStyle/>
          <a:p>
            <a:pPr algn="ctr"/>
            <a:r>
              <a:rPr lang="ar-JO" b="1" dirty="0"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الجواب</a:t>
            </a:r>
          </a:p>
        </p:txBody>
      </p:sp>
      <p:sp>
        <p:nvSpPr>
          <p:cNvPr id="9" name="زر اقرأ">
            <a:extLst>
              <a:ext uri="{FF2B5EF4-FFF2-40B4-BE49-F238E27FC236}">
                <a16:creationId xmlns:a16="http://schemas.microsoft.com/office/drawing/2014/main" id="{7343461E-CCB6-602E-2BE0-4AD7AE4F9BED}"/>
              </a:ext>
            </a:extLst>
          </p:cNvPr>
          <p:cNvSpPr/>
          <p:nvPr/>
        </p:nvSpPr>
        <p:spPr>
          <a:xfrm>
            <a:off x="6233150" y="5001525"/>
            <a:ext cx="957600" cy="342000"/>
          </a:xfrm>
          <a:prstGeom prst="roundRect">
            <a:avLst>
              <a:gd name="adj" fmla="val 31521"/>
            </a:avLst>
          </a:prstGeom>
          <a:solidFill>
            <a:srgbClr val="512609"/>
          </a:solidFill>
          <a:ln>
            <a:solidFill>
              <a:srgbClr val="2E1605"/>
            </a:solidFill>
          </a:ln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3175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1" anchor="ctr"/>
          <a:lstStyle/>
          <a:p>
            <a:pPr algn="ctr"/>
            <a:r>
              <a:rPr lang="ar-JO" b="1" dirty="0"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اقرأ</a:t>
            </a:r>
          </a:p>
        </p:txBody>
      </p:sp>
      <p:pic>
        <p:nvPicPr>
          <p:cNvPr id="8" name="2">
            <a:hlinkClick r:id="" action="ppaction://media"/>
            <a:extLst>
              <a:ext uri="{FF2B5EF4-FFF2-40B4-BE49-F238E27FC236}">
                <a16:creationId xmlns:a16="http://schemas.microsoft.com/office/drawing/2014/main" id="{419A128D-53F4-E470-C180-1662024079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75601" y="624600"/>
            <a:ext cx="487363" cy="487363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A3186BD1-B68F-CA1E-370C-FC78B8E1219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75600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2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2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28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سم السورة">
            <a:extLst>
              <a:ext uri="{FF2B5EF4-FFF2-40B4-BE49-F238E27FC236}">
                <a16:creationId xmlns:a16="http://schemas.microsoft.com/office/drawing/2014/main" id="{A1889DAA-1E82-4C9A-CFA0-B0B028D880EE}"/>
              </a:ext>
            </a:extLst>
          </p:cNvPr>
          <p:cNvSpPr txBox="1"/>
          <p:nvPr/>
        </p:nvSpPr>
        <p:spPr>
          <a:xfrm>
            <a:off x="2812800" y="1681378"/>
            <a:ext cx="6566400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}</a:t>
            </a:r>
            <a:r>
              <a:rPr lang="ar-JO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سورة الأنبياء: اذكر الآية التالية لهذه الآية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{</a:t>
            </a:r>
            <a:endParaRPr lang="ar-JO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نص قرآن السؤال">
            <a:extLst>
              <a:ext uri="{FF2B5EF4-FFF2-40B4-BE49-F238E27FC236}">
                <a16:creationId xmlns:a16="http://schemas.microsoft.com/office/drawing/2014/main" id="{4BF2D1C6-AF80-05B7-CE93-A121D9474E6A}"/>
              </a:ext>
            </a:extLst>
          </p:cNvPr>
          <p:cNvSpPr txBox="1"/>
          <p:nvPr/>
        </p:nvSpPr>
        <p:spPr>
          <a:xfrm>
            <a:off x="1650000" y="3173000"/>
            <a:ext cx="8755200" cy="55399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قُلۡ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إِنَّمَآ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أُنذِرُكُم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بِٱلۡوَحۡيِۚ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وَلَا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يَسۡمَعُ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ٱلصُّمُّ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ٱلدُّعَآءَ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إِذَا مَا يُنذَرُونَ ﴿45﴾</a:t>
            </a:r>
          </a:p>
        </p:txBody>
      </p:sp>
      <p:sp>
        <p:nvSpPr>
          <p:cNvPr id="5" name="نص قرآن الجواب">
            <a:extLst>
              <a:ext uri="{FF2B5EF4-FFF2-40B4-BE49-F238E27FC236}">
                <a16:creationId xmlns:a16="http://schemas.microsoft.com/office/drawing/2014/main" id="{38E9D8E8-EB73-BD70-2C47-4F91E79BCBDB}"/>
              </a:ext>
            </a:extLst>
          </p:cNvPr>
          <p:cNvSpPr txBox="1"/>
          <p:nvPr/>
        </p:nvSpPr>
        <p:spPr>
          <a:xfrm>
            <a:off x="1650000" y="3616999"/>
            <a:ext cx="8755200" cy="55399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وَلَئِن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مَّسَّتۡهُمۡ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نَفۡحَةٌ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مِّنۡ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عَذَابِ رَبِّكَ لَيَقُولُنَّ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يَٰوَيۡلَنَآ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إِنَّا كُنَّا ظَٰلِمِينَ ﴿46﴾</a:t>
            </a:r>
          </a:p>
        </p:txBody>
      </p:sp>
      <p:sp>
        <p:nvSpPr>
          <p:cNvPr id="6" name="زر الجواب">
            <a:extLst>
              <a:ext uri="{FF2B5EF4-FFF2-40B4-BE49-F238E27FC236}">
                <a16:creationId xmlns:a16="http://schemas.microsoft.com/office/drawing/2014/main" id="{CF2E78B3-3107-A15D-D158-D8852E3150D9}"/>
              </a:ext>
            </a:extLst>
          </p:cNvPr>
          <p:cNvSpPr/>
          <p:nvPr/>
        </p:nvSpPr>
        <p:spPr>
          <a:xfrm>
            <a:off x="5004691" y="5001525"/>
            <a:ext cx="957600" cy="342000"/>
          </a:xfrm>
          <a:prstGeom prst="roundRect">
            <a:avLst>
              <a:gd name="adj" fmla="val 31521"/>
            </a:avLst>
          </a:prstGeom>
          <a:solidFill>
            <a:srgbClr val="512609"/>
          </a:solidFill>
          <a:ln>
            <a:solidFill>
              <a:srgbClr val="2E1605"/>
            </a:solidFill>
          </a:ln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3175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1" anchor="ctr"/>
          <a:lstStyle/>
          <a:p>
            <a:pPr algn="ctr"/>
            <a:r>
              <a:rPr lang="ar-JO" b="1" dirty="0"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الجواب</a:t>
            </a:r>
          </a:p>
        </p:txBody>
      </p:sp>
      <p:sp>
        <p:nvSpPr>
          <p:cNvPr id="9" name="زر اقرأ">
            <a:extLst>
              <a:ext uri="{FF2B5EF4-FFF2-40B4-BE49-F238E27FC236}">
                <a16:creationId xmlns:a16="http://schemas.microsoft.com/office/drawing/2014/main" id="{7343461E-CCB6-602E-2BE0-4AD7AE4F9BED}"/>
              </a:ext>
            </a:extLst>
          </p:cNvPr>
          <p:cNvSpPr/>
          <p:nvPr/>
        </p:nvSpPr>
        <p:spPr>
          <a:xfrm>
            <a:off x="6233150" y="5001525"/>
            <a:ext cx="957600" cy="342000"/>
          </a:xfrm>
          <a:prstGeom prst="roundRect">
            <a:avLst>
              <a:gd name="adj" fmla="val 31521"/>
            </a:avLst>
          </a:prstGeom>
          <a:solidFill>
            <a:srgbClr val="512609"/>
          </a:solidFill>
          <a:ln>
            <a:solidFill>
              <a:srgbClr val="2E1605"/>
            </a:solidFill>
          </a:ln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3175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1" anchor="ctr"/>
          <a:lstStyle/>
          <a:p>
            <a:pPr algn="ctr"/>
            <a:r>
              <a:rPr lang="ar-JO" b="1" dirty="0"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اقرأ</a:t>
            </a:r>
          </a:p>
        </p:txBody>
      </p:sp>
      <p:pic>
        <p:nvPicPr>
          <p:cNvPr id="8" name="2">
            <a:hlinkClick r:id="" action="ppaction://media"/>
            <a:extLst>
              <a:ext uri="{FF2B5EF4-FFF2-40B4-BE49-F238E27FC236}">
                <a16:creationId xmlns:a16="http://schemas.microsoft.com/office/drawing/2014/main" id="{976A2396-F76B-E975-2F2A-46D6FFDB80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7201" y="693000"/>
            <a:ext cx="487363" cy="487363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A469C76F-48F0-1205-2FBC-14EBF81726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7200" y="1195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94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76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6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سم السورة">
            <a:extLst>
              <a:ext uri="{FF2B5EF4-FFF2-40B4-BE49-F238E27FC236}">
                <a16:creationId xmlns:a16="http://schemas.microsoft.com/office/drawing/2014/main" id="{A1889DAA-1E82-4C9A-CFA0-B0B028D880EE}"/>
              </a:ext>
            </a:extLst>
          </p:cNvPr>
          <p:cNvSpPr txBox="1"/>
          <p:nvPr/>
        </p:nvSpPr>
        <p:spPr>
          <a:xfrm>
            <a:off x="2881200" y="1681378"/>
            <a:ext cx="6429600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}</a:t>
            </a:r>
            <a:r>
              <a:rPr lang="ar-JO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سورة النمل: اذكر الآية التالية لهاتين الآيتين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{</a:t>
            </a:r>
            <a:endParaRPr lang="ar-JO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نص قرآن السؤال">
            <a:extLst>
              <a:ext uri="{FF2B5EF4-FFF2-40B4-BE49-F238E27FC236}">
                <a16:creationId xmlns:a16="http://schemas.microsoft.com/office/drawing/2014/main" id="{4BF2D1C6-AF80-05B7-CE93-A121D9474E6A}"/>
              </a:ext>
            </a:extLst>
          </p:cNvPr>
          <p:cNvSpPr txBox="1"/>
          <p:nvPr/>
        </p:nvSpPr>
        <p:spPr>
          <a:xfrm>
            <a:off x="1513200" y="2931283"/>
            <a:ext cx="9028800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وَلَقَدۡ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أَرۡسَلۡنَآ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إِلَىٰ ثَمُودَ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أَخَاهُمۡ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صَٰلِحًا أَنِ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ٱعۡبُدُواْ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ٱللَّهَ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فَإِذَا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هُمۡ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فَرِيقَانِ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يَخۡتَصِمُونَ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﴿٤٥﴾ قَالَ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يَٰقَوۡمِ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لِمَ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تَسۡتَعۡجِلُونَ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بِٱلسَّيِّئَةِ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قَبۡلَ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ٱلۡحَسَنَةِۖ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لَوۡلَا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تَسۡتَغۡفِرُونَ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ٱللَّهَ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لَعَلَّكُمۡ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تُرۡحَمُونَ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﴿٤٦﴾</a:t>
            </a:r>
          </a:p>
        </p:txBody>
      </p:sp>
      <p:sp>
        <p:nvSpPr>
          <p:cNvPr id="5" name="نص قرآن الجواب">
            <a:extLst>
              <a:ext uri="{FF2B5EF4-FFF2-40B4-BE49-F238E27FC236}">
                <a16:creationId xmlns:a16="http://schemas.microsoft.com/office/drawing/2014/main" id="{38E9D8E8-EB73-BD70-2C47-4F91E79BCBDB}"/>
              </a:ext>
            </a:extLst>
          </p:cNvPr>
          <p:cNvSpPr txBox="1"/>
          <p:nvPr/>
        </p:nvSpPr>
        <p:spPr>
          <a:xfrm>
            <a:off x="1513200" y="3849234"/>
            <a:ext cx="9028800" cy="55399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قَالُواْ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ٱطَّيَّرۡنَا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بِكَ وَبِمَن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مَّعَكَۚ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قَالَ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طَٰٓئِرُكُمۡ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عِندَ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ٱللَّهِۖ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بَلۡ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أَنتُمۡ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قَوۡمٌ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تُفۡتَنُونَ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﴿٤٧﴾</a:t>
            </a:r>
          </a:p>
        </p:txBody>
      </p:sp>
      <p:sp>
        <p:nvSpPr>
          <p:cNvPr id="6" name="زر الجواب">
            <a:extLst>
              <a:ext uri="{FF2B5EF4-FFF2-40B4-BE49-F238E27FC236}">
                <a16:creationId xmlns:a16="http://schemas.microsoft.com/office/drawing/2014/main" id="{CF2E78B3-3107-A15D-D158-D8852E3150D9}"/>
              </a:ext>
            </a:extLst>
          </p:cNvPr>
          <p:cNvSpPr/>
          <p:nvPr/>
        </p:nvSpPr>
        <p:spPr>
          <a:xfrm>
            <a:off x="5004691" y="5001525"/>
            <a:ext cx="957600" cy="342000"/>
          </a:xfrm>
          <a:prstGeom prst="roundRect">
            <a:avLst>
              <a:gd name="adj" fmla="val 31521"/>
            </a:avLst>
          </a:prstGeom>
          <a:solidFill>
            <a:srgbClr val="512609"/>
          </a:solidFill>
          <a:ln>
            <a:solidFill>
              <a:srgbClr val="2E1605"/>
            </a:solidFill>
          </a:ln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3175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1" anchor="ctr"/>
          <a:lstStyle/>
          <a:p>
            <a:pPr algn="ctr"/>
            <a:r>
              <a:rPr lang="ar-JO" b="1" dirty="0"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الجواب</a:t>
            </a:r>
          </a:p>
        </p:txBody>
      </p:sp>
      <p:sp>
        <p:nvSpPr>
          <p:cNvPr id="9" name="زر اقرأ">
            <a:extLst>
              <a:ext uri="{FF2B5EF4-FFF2-40B4-BE49-F238E27FC236}">
                <a16:creationId xmlns:a16="http://schemas.microsoft.com/office/drawing/2014/main" id="{7343461E-CCB6-602E-2BE0-4AD7AE4F9BED}"/>
              </a:ext>
            </a:extLst>
          </p:cNvPr>
          <p:cNvSpPr/>
          <p:nvPr/>
        </p:nvSpPr>
        <p:spPr>
          <a:xfrm>
            <a:off x="6233150" y="5001525"/>
            <a:ext cx="957600" cy="342000"/>
          </a:xfrm>
          <a:prstGeom prst="roundRect">
            <a:avLst>
              <a:gd name="adj" fmla="val 31521"/>
            </a:avLst>
          </a:prstGeom>
          <a:solidFill>
            <a:srgbClr val="512609"/>
          </a:solidFill>
          <a:ln>
            <a:solidFill>
              <a:srgbClr val="2E1605"/>
            </a:solidFill>
          </a:ln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3175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1" anchor="ctr"/>
          <a:lstStyle/>
          <a:p>
            <a:pPr algn="ctr"/>
            <a:r>
              <a:rPr lang="ar-JO" b="1" dirty="0"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اقرأ</a:t>
            </a:r>
          </a:p>
        </p:txBody>
      </p:sp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D1A428F7-374A-4E3B-F11E-5AC0A73C09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44000" y="624600"/>
            <a:ext cx="487363" cy="487363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B8B0ACB5-2EEF-07A2-ACD3-6676A35B2CD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37681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78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2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9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سم السورة">
            <a:extLst>
              <a:ext uri="{FF2B5EF4-FFF2-40B4-BE49-F238E27FC236}">
                <a16:creationId xmlns:a16="http://schemas.microsoft.com/office/drawing/2014/main" id="{A1889DAA-1E82-4C9A-CFA0-B0B028D880EE}"/>
              </a:ext>
            </a:extLst>
          </p:cNvPr>
          <p:cNvSpPr txBox="1"/>
          <p:nvPr/>
        </p:nvSpPr>
        <p:spPr>
          <a:xfrm>
            <a:off x="2744400" y="1681378"/>
            <a:ext cx="6703200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}</a:t>
            </a:r>
            <a:r>
              <a:rPr lang="ar-JO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سورة القصص: اذكر الآية التالية لهذه الآية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{</a:t>
            </a:r>
            <a:endParaRPr lang="ar-JO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نص قرآن السؤال">
            <a:extLst>
              <a:ext uri="{FF2B5EF4-FFF2-40B4-BE49-F238E27FC236}">
                <a16:creationId xmlns:a16="http://schemas.microsoft.com/office/drawing/2014/main" id="{4BF2D1C6-AF80-05B7-CE93-A121D9474E6A}"/>
              </a:ext>
            </a:extLst>
          </p:cNvPr>
          <p:cNvSpPr txBox="1"/>
          <p:nvPr/>
        </p:nvSpPr>
        <p:spPr>
          <a:xfrm>
            <a:off x="1513200" y="2859385"/>
            <a:ext cx="9028800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وَلَمَّا وَرَدَ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مَآءَ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مَدۡيَنَ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وَجَدَ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عَلَيۡهِ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أُمَّةً مِّنَ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ٱلنَّاسِ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يَسۡقُونَ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وَوَجَدَ مِن دُونِهِمُ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ٱمۡرَأَتَيۡنِ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تَذُودَانِۖ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قَالَ مَا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خَطۡبُكُمَاۖ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قَالَتَا لَا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نَسۡقِي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حَتَّىٰ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يُصۡدِرَ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ٱلرِّعَآءُۖ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وَأَبُونَا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شَيۡخٌ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كَبِيرٌ ﴿٢٣﴾</a:t>
            </a:r>
          </a:p>
        </p:txBody>
      </p:sp>
      <p:sp>
        <p:nvSpPr>
          <p:cNvPr id="5" name="نص قرآن الجواب">
            <a:extLst>
              <a:ext uri="{FF2B5EF4-FFF2-40B4-BE49-F238E27FC236}">
                <a16:creationId xmlns:a16="http://schemas.microsoft.com/office/drawing/2014/main" id="{38E9D8E8-EB73-BD70-2C47-4F91E79BCBDB}"/>
              </a:ext>
            </a:extLst>
          </p:cNvPr>
          <p:cNvSpPr txBox="1"/>
          <p:nvPr/>
        </p:nvSpPr>
        <p:spPr>
          <a:xfrm>
            <a:off x="1513200" y="3783880"/>
            <a:ext cx="9028800" cy="55399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فَسَقَىٰ لَهُمَا ثُمَّ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تَوَلَّىٰٓ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إِلَى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ٱلظِّلِّ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فَقَالَ رَبِّ إِنِّي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لِمَآ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أَنزَلۡتَ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إِلَيَّ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مِنۡ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خَيۡرٍ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فَقِيرٌ ﴿٢٤﴾</a:t>
            </a:r>
          </a:p>
        </p:txBody>
      </p:sp>
      <p:sp>
        <p:nvSpPr>
          <p:cNvPr id="6" name="زر الجواب">
            <a:extLst>
              <a:ext uri="{FF2B5EF4-FFF2-40B4-BE49-F238E27FC236}">
                <a16:creationId xmlns:a16="http://schemas.microsoft.com/office/drawing/2014/main" id="{CF2E78B3-3107-A15D-D158-D8852E3150D9}"/>
              </a:ext>
            </a:extLst>
          </p:cNvPr>
          <p:cNvSpPr/>
          <p:nvPr/>
        </p:nvSpPr>
        <p:spPr>
          <a:xfrm>
            <a:off x="5004691" y="5001525"/>
            <a:ext cx="957600" cy="342000"/>
          </a:xfrm>
          <a:prstGeom prst="roundRect">
            <a:avLst>
              <a:gd name="adj" fmla="val 31521"/>
            </a:avLst>
          </a:prstGeom>
          <a:solidFill>
            <a:srgbClr val="512609"/>
          </a:solidFill>
          <a:ln>
            <a:solidFill>
              <a:srgbClr val="2E1605"/>
            </a:solidFill>
          </a:ln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3175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1" anchor="ctr"/>
          <a:lstStyle/>
          <a:p>
            <a:pPr algn="ctr"/>
            <a:r>
              <a:rPr lang="ar-JO" b="1" dirty="0"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الجواب</a:t>
            </a:r>
          </a:p>
        </p:txBody>
      </p:sp>
      <p:sp>
        <p:nvSpPr>
          <p:cNvPr id="9" name="زر اقرأ">
            <a:extLst>
              <a:ext uri="{FF2B5EF4-FFF2-40B4-BE49-F238E27FC236}">
                <a16:creationId xmlns:a16="http://schemas.microsoft.com/office/drawing/2014/main" id="{7343461E-CCB6-602E-2BE0-4AD7AE4F9BED}"/>
              </a:ext>
            </a:extLst>
          </p:cNvPr>
          <p:cNvSpPr/>
          <p:nvPr/>
        </p:nvSpPr>
        <p:spPr>
          <a:xfrm>
            <a:off x="6233150" y="5001525"/>
            <a:ext cx="957600" cy="342000"/>
          </a:xfrm>
          <a:prstGeom prst="roundRect">
            <a:avLst>
              <a:gd name="adj" fmla="val 31521"/>
            </a:avLst>
          </a:prstGeom>
          <a:solidFill>
            <a:srgbClr val="512609"/>
          </a:solidFill>
          <a:ln>
            <a:solidFill>
              <a:srgbClr val="2E1605"/>
            </a:solidFill>
          </a:ln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3175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1" anchor="ctr"/>
          <a:lstStyle/>
          <a:p>
            <a:pPr algn="ctr"/>
            <a:r>
              <a:rPr lang="ar-JO" b="1" dirty="0"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اقرأ</a:t>
            </a:r>
          </a:p>
        </p:txBody>
      </p:sp>
      <p:pic>
        <p:nvPicPr>
          <p:cNvPr id="8" name="2">
            <a:hlinkClick r:id="" action="ppaction://media"/>
            <a:extLst>
              <a:ext uri="{FF2B5EF4-FFF2-40B4-BE49-F238E27FC236}">
                <a16:creationId xmlns:a16="http://schemas.microsoft.com/office/drawing/2014/main" id="{7A18F3BF-3D43-F634-DA81-7742518938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75601" y="693000"/>
            <a:ext cx="487363" cy="487363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B24CF3E4-29AE-7643-CADF-F4D9B295FA6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75600" y="-88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53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6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0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سم السورة">
            <a:extLst>
              <a:ext uri="{FF2B5EF4-FFF2-40B4-BE49-F238E27FC236}">
                <a16:creationId xmlns:a16="http://schemas.microsoft.com/office/drawing/2014/main" id="{A1889DAA-1E82-4C9A-CFA0-B0B028D880EE}"/>
              </a:ext>
            </a:extLst>
          </p:cNvPr>
          <p:cNvSpPr txBox="1"/>
          <p:nvPr/>
        </p:nvSpPr>
        <p:spPr>
          <a:xfrm>
            <a:off x="2676000" y="1681378"/>
            <a:ext cx="6840000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}</a:t>
            </a:r>
            <a:r>
              <a:rPr lang="ar-JO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سورة العنكبوت: اذكر الآية التالية لهذه الآية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{</a:t>
            </a:r>
            <a:endParaRPr lang="ar-JO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نص قرآن السؤال">
            <a:extLst>
              <a:ext uri="{FF2B5EF4-FFF2-40B4-BE49-F238E27FC236}">
                <a16:creationId xmlns:a16="http://schemas.microsoft.com/office/drawing/2014/main" id="{4BF2D1C6-AF80-05B7-CE93-A121D9474E6A}"/>
              </a:ext>
            </a:extLst>
          </p:cNvPr>
          <p:cNvSpPr txBox="1"/>
          <p:nvPr/>
        </p:nvSpPr>
        <p:spPr>
          <a:xfrm>
            <a:off x="1650000" y="2646712"/>
            <a:ext cx="8755200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ٱتۡلُ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مَآ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أُوحِيَ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إِلَيۡكَ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مِنَ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ٱلۡكِتَٰبِ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وَأَقِمِ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ٱلصَّلَوٰةَۖ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إِنَّ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ٱلصَّلَوٰةَ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تَنۡهَىٰ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عَنِ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ٱلۡفَحۡشَآءِ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وَٱلۡمُنكَرِۗ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وَلَذِكۡرُ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ٱللَّهِ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أَكۡبَرُۗ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وَٱللَّهُ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يَعۡلَمُ مَا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تَصۡنَعُونَ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﴿45﴾</a:t>
            </a:r>
          </a:p>
        </p:txBody>
      </p:sp>
      <p:sp>
        <p:nvSpPr>
          <p:cNvPr id="5" name="نص قرآن الجواب">
            <a:extLst>
              <a:ext uri="{FF2B5EF4-FFF2-40B4-BE49-F238E27FC236}">
                <a16:creationId xmlns:a16="http://schemas.microsoft.com/office/drawing/2014/main" id="{38E9D8E8-EB73-BD70-2C47-4F91E79BCBDB}"/>
              </a:ext>
            </a:extLst>
          </p:cNvPr>
          <p:cNvSpPr txBox="1"/>
          <p:nvPr/>
        </p:nvSpPr>
        <p:spPr>
          <a:xfrm>
            <a:off x="1650000" y="3605303"/>
            <a:ext cx="8755200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وَلَا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تُجَٰدِلُوٓاْ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أَهۡلَ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ٱلۡكِتَٰبِ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إِلَّا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بِٱلَّتِي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هِيَ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أَحۡسَنُ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إِلَّا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ٱلَّذِينَ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ظَلَمُواْ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مِنۡهُمۡۖ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وَقُولُوٓاْ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ءَامَنَّا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بِٱلَّذِيٓ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أُنزِلَ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إِلَيۡنَا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وَأُنزِلَ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إِلَيۡكُمۡ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وَإِلَٰهُنَا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وَإِلَٰهُكُمۡ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وَٰحِدٌ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وَنَحۡنُ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لَهُۥ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مُسۡلِمُونَ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﴿45﴾</a:t>
            </a:r>
          </a:p>
        </p:txBody>
      </p:sp>
      <p:sp>
        <p:nvSpPr>
          <p:cNvPr id="6" name="زر الجواب">
            <a:extLst>
              <a:ext uri="{FF2B5EF4-FFF2-40B4-BE49-F238E27FC236}">
                <a16:creationId xmlns:a16="http://schemas.microsoft.com/office/drawing/2014/main" id="{CF2E78B3-3107-A15D-D158-D8852E3150D9}"/>
              </a:ext>
            </a:extLst>
          </p:cNvPr>
          <p:cNvSpPr/>
          <p:nvPr/>
        </p:nvSpPr>
        <p:spPr>
          <a:xfrm>
            <a:off x="5004691" y="5001525"/>
            <a:ext cx="957600" cy="342000"/>
          </a:xfrm>
          <a:prstGeom prst="roundRect">
            <a:avLst>
              <a:gd name="adj" fmla="val 31521"/>
            </a:avLst>
          </a:prstGeom>
          <a:solidFill>
            <a:srgbClr val="512609"/>
          </a:solidFill>
          <a:ln>
            <a:solidFill>
              <a:srgbClr val="2E1605"/>
            </a:solidFill>
          </a:ln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3175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1" anchor="ctr"/>
          <a:lstStyle/>
          <a:p>
            <a:pPr algn="ctr"/>
            <a:r>
              <a:rPr lang="ar-JO" b="1" dirty="0"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الجواب</a:t>
            </a:r>
          </a:p>
        </p:txBody>
      </p:sp>
      <p:sp>
        <p:nvSpPr>
          <p:cNvPr id="9" name="زر اقرأ">
            <a:extLst>
              <a:ext uri="{FF2B5EF4-FFF2-40B4-BE49-F238E27FC236}">
                <a16:creationId xmlns:a16="http://schemas.microsoft.com/office/drawing/2014/main" id="{7343461E-CCB6-602E-2BE0-4AD7AE4F9BED}"/>
              </a:ext>
            </a:extLst>
          </p:cNvPr>
          <p:cNvSpPr/>
          <p:nvPr/>
        </p:nvSpPr>
        <p:spPr>
          <a:xfrm>
            <a:off x="6233150" y="5001525"/>
            <a:ext cx="957600" cy="342000"/>
          </a:xfrm>
          <a:prstGeom prst="roundRect">
            <a:avLst>
              <a:gd name="adj" fmla="val 31521"/>
            </a:avLst>
          </a:prstGeom>
          <a:solidFill>
            <a:srgbClr val="512609"/>
          </a:solidFill>
          <a:ln>
            <a:solidFill>
              <a:srgbClr val="2E1605"/>
            </a:solidFill>
          </a:ln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3175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1" anchor="ctr"/>
          <a:lstStyle/>
          <a:p>
            <a:pPr algn="ctr"/>
            <a:r>
              <a:rPr lang="ar-JO" b="1" dirty="0"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اقرأ</a:t>
            </a:r>
          </a:p>
        </p:txBody>
      </p:sp>
      <p:pic>
        <p:nvPicPr>
          <p:cNvPr id="8" name="2">
            <a:hlinkClick r:id="" action="ppaction://media"/>
            <a:extLst>
              <a:ext uri="{FF2B5EF4-FFF2-40B4-BE49-F238E27FC236}">
                <a16:creationId xmlns:a16="http://schemas.microsoft.com/office/drawing/2014/main" id="{0D2B466B-D6CD-2C68-0F38-1F93FB9399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05840" y="624600"/>
            <a:ext cx="487363" cy="487363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EE547F0C-D25C-7910-9FA4-27889F97C74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75600" y="1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37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3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3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سم السورة">
            <a:extLst>
              <a:ext uri="{FF2B5EF4-FFF2-40B4-BE49-F238E27FC236}">
                <a16:creationId xmlns:a16="http://schemas.microsoft.com/office/drawing/2014/main" id="{A1889DAA-1E82-4C9A-CFA0-B0B028D880EE}"/>
              </a:ext>
            </a:extLst>
          </p:cNvPr>
          <p:cNvSpPr txBox="1"/>
          <p:nvPr/>
        </p:nvSpPr>
        <p:spPr>
          <a:xfrm>
            <a:off x="2744400" y="1681378"/>
            <a:ext cx="6703200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}</a:t>
            </a:r>
            <a:r>
              <a:rPr lang="ar-JO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سورة الروم: اذكر الآيتين التاليتين لهذه الآية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{</a:t>
            </a:r>
            <a:endParaRPr lang="ar-JO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نص قرآن السؤال">
            <a:extLst>
              <a:ext uri="{FF2B5EF4-FFF2-40B4-BE49-F238E27FC236}">
                <a16:creationId xmlns:a16="http://schemas.microsoft.com/office/drawing/2014/main" id="{4BF2D1C6-AF80-05B7-CE93-A121D9474E6A}"/>
              </a:ext>
            </a:extLst>
          </p:cNvPr>
          <p:cNvSpPr txBox="1"/>
          <p:nvPr/>
        </p:nvSpPr>
        <p:spPr>
          <a:xfrm>
            <a:off x="1513200" y="2659862"/>
            <a:ext cx="9028800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وَمِنۡ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ءَايَٰتِهِۦٓ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أَن تَقُومَ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ٱلسَّمَآءُ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وَٱلۡأَرۡضُ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بِأَمۡرِهِۚ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ثُمَّ إِذَا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دَعَاكُمۡ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دَعۡوَةً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مِّنَ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ٱلۡأَرۡضِ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إِذَآ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أَنتُمۡ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تَخۡرُجُونَ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﴿٢٥﴾</a:t>
            </a:r>
          </a:p>
        </p:txBody>
      </p:sp>
      <p:sp>
        <p:nvSpPr>
          <p:cNvPr id="5" name="نص قرآن الجواب">
            <a:extLst>
              <a:ext uri="{FF2B5EF4-FFF2-40B4-BE49-F238E27FC236}">
                <a16:creationId xmlns:a16="http://schemas.microsoft.com/office/drawing/2014/main" id="{38E9D8E8-EB73-BD70-2C47-4F91E79BCBDB}"/>
              </a:ext>
            </a:extLst>
          </p:cNvPr>
          <p:cNvSpPr txBox="1"/>
          <p:nvPr/>
        </p:nvSpPr>
        <p:spPr>
          <a:xfrm>
            <a:off x="1513200" y="3584085"/>
            <a:ext cx="9028800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وَلَهُۥ مَن فِي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ٱلسَّمَٰوَٰتِ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وَٱلۡأَرۡضِۖ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كُلٌّ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لَّهُۥ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قَٰنِتُونَ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﴿٢٦﴾ وَهُوَ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ٱلَّذِي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يَبۡدَؤُاْ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ٱلۡخَلۡقَ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ثُمَّ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يُعِيدُهُۥ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وَهُوَ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أَهۡوَنُ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عَلَيۡهِۚ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وَلَهُ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ٱلۡمَثَلُ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ٱلۡأَعۡلَىٰ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فِي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ٱلسَّمَٰوَٰتِ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وَٱلۡأَرۡضِۚ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وَهُوَ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ٱلۡعَزِيزُ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ٱلۡحَكِيمُ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﴿٢٧﴾</a:t>
            </a:r>
          </a:p>
        </p:txBody>
      </p:sp>
      <p:sp>
        <p:nvSpPr>
          <p:cNvPr id="6" name="زر الجواب">
            <a:extLst>
              <a:ext uri="{FF2B5EF4-FFF2-40B4-BE49-F238E27FC236}">
                <a16:creationId xmlns:a16="http://schemas.microsoft.com/office/drawing/2014/main" id="{CF2E78B3-3107-A15D-D158-D8852E3150D9}"/>
              </a:ext>
            </a:extLst>
          </p:cNvPr>
          <p:cNvSpPr/>
          <p:nvPr/>
        </p:nvSpPr>
        <p:spPr>
          <a:xfrm>
            <a:off x="5004691" y="5001525"/>
            <a:ext cx="957600" cy="342000"/>
          </a:xfrm>
          <a:prstGeom prst="roundRect">
            <a:avLst>
              <a:gd name="adj" fmla="val 31521"/>
            </a:avLst>
          </a:prstGeom>
          <a:solidFill>
            <a:srgbClr val="512609"/>
          </a:solidFill>
          <a:ln>
            <a:solidFill>
              <a:srgbClr val="2E1605"/>
            </a:solidFill>
          </a:ln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3175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1" anchor="ctr"/>
          <a:lstStyle/>
          <a:p>
            <a:pPr algn="ctr"/>
            <a:r>
              <a:rPr lang="ar-JO" b="1" dirty="0"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الجواب</a:t>
            </a:r>
          </a:p>
        </p:txBody>
      </p:sp>
      <p:sp>
        <p:nvSpPr>
          <p:cNvPr id="9" name="زر اقرأ">
            <a:extLst>
              <a:ext uri="{FF2B5EF4-FFF2-40B4-BE49-F238E27FC236}">
                <a16:creationId xmlns:a16="http://schemas.microsoft.com/office/drawing/2014/main" id="{7343461E-CCB6-602E-2BE0-4AD7AE4F9BED}"/>
              </a:ext>
            </a:extLst>
          </p:cNvPr>
          <p:cNvSpPr/>
          <p:nvPr/>
        </p:nvSpPr>
        <p:spPr>
          <a:xfrm>
            <a:off x="6233150" y="5001525"/>
            <a:ext cx="957600" cy="342000"/>
          </a:xfrm>
          <a:prstGeom prst="roundRect">
            <a:avLst>
              <a:gd name="adj" fmla="val 31521"/>
            </a:avLst>
          </a:prstGeom>
          <a:solidFill>
            <a:srgbClr val="512609"/>
          </a:solidFill>
          <a:ln>
            <a:solidFill>
              <a:srgbClr val="2E1605"/>
            </a:solidFill>
          </a:ln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3175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1" anchor="ctr"/>
          <a:lstStyle/>
          <a:p>
            <a:pPr algn="ctr"/>
            <a:r>
              <a:rPr lang="ar-JO" b="1" dirty="0"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اقرأ</a:t>
            </a:r>
          </a:p>
        </p:txBody>
      </p:sp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759E9828-E6E2-0F88-AFAB-3FF42894BA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75601" y="556200"/>
            <a:ext cx="487363" cy="487363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EE11BCD4-D43D-BC7D-C346-627FA42B3C1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75600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1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5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0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سم السورة">
            <a:extLst>
              <a:ext uri="{FF2B5EF4-FFF2-40B4-BE49-F238E27FC236}">
                <a16:creationId xmlns:a16="http://schemas.microsoft.com/office/drawing/2014/main" id="{A1889DAA-1E82-4C9A-CFA0-B0B028D880EE}"/>
              </a:ext>
            </a:extLst>
          </p:cNvPr>
          <p:cNvSpPr txBox="1"/>
          <p:nvPr/>
        </p:nvSpPr>
        <p:spPr>
          <a:xfrm>
            <a:off x="2744400" y="1681378"/>
            <a:ext cx="6703200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}</a:t>
            </a:r>
            <a:r>
              <a:rPr lang="ar-JO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سورة الأحزاب: اذكر الآيتين التاليتين لهذه الآية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{</a:t>
            </a:r>
            <a:endParaRPr lang="ar-JO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نص قرآن السؤال">
            <a:extLst>
              <a:ext uri="{FF2B5EF4-FFF2-40B4-BE49-F238E27FC236}">
                <a16:creationId xmlns:a16="http://schemas.microsoft.com/office/drawing/2014/main" id="{4BF2D1C6-AF80-05B7-CE93-A121D9474E6A}"/>
              </a:ext>
            </a:extLst>
          </p:cNvPr>
          <p:cNvSpPr txBox="1"/>
          <p:nvPr/>
        </p:nvSpPr>
        <p:spPr>
          <a:xfrm>
            <a:off x="829200" y="2608200"/>
            <a:ext cx="10533600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ٱلنَّبِيُّ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أَوۡلَىٰ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بِٱلۡمُؤۡمِنِينَ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مِنۡ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أَنفُسِهِمۡۖ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وَأَزۡوَٰجُهُۥٓ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أُمَّهَٰتُهُمۡۗ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وَأُوْلُواْ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ٱلۡأَرۡحَامِ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بَعۡضُهُمۡ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أَوۡلَىٰ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بِبَعۡضٍ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فِي كِتَٰبِ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ٱللَّهِ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مِنَ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ٱلۡمُؤۡمِنِينَ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وَٱلۡمُهَٰجِرِينَ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إِلَّآ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أَن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تَفۡعَلُوٓاْ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إِلَىٰٓ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أَوۡلِيَآئِكُم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مَّعۡرُوفًاۚ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كَانَ ذَٰلِكَ فِي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ٱلۡكِتَٰبِ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مَسۡطُورًا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﴿٦﴾</a:t>
            </a:r>
          </a:p>
        </p:txBody>
      </p:sp>
      <p:sp>
        <p:nvSpPr>
          <p:cNvPr id="5" name="نص قرآن الجواب">
            <a:extLst>
              <a:ext uri="{FF2B5EF4-FFF2-40B4-BE49-F238E27FC236}">
                <a16:creationId xmlns:a16="http://schemas.microsoft.com/office/drawing/2014/main" id="{38E9D8E8-EB73-BD70-2C47-4F91E79BCBDB}"/>
              </a:ext>
            </a:extLst>
          </p:cNvPr>
          <p:cNvSpPr txBox="1"/>
          <p:nvPr/>
        </p:nvSpPr>
        <p:spPr>
          <a:xfrm>
            <a:off x="829200" y="3504840"/>
            <a:ext cx="10533600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وَإِذۡ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أَخَذۡنَا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مِنَ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ٱلنَّبِيِّـۧنَ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مِيثَٰقَهُمۡ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وَمِنكَ وَمِن نُّوحٍ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وَإِبۡرَٰهِيمَ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وَمُوسَىٰ وَعِيسَى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ٱبۡنِ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مَرۡيَمَۖ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وَأَخَذۡنَا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مِنۡهُم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مِّيثَٰقًا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غَلِيظًا ﴿٧﴾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لِّيَسۡـَٔلَ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ٱلصَّٰدِقِينَ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عَن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صِدۡقِهِمۡۚ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وَأَعَدَّ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لِلۡكَٰفِرِينَ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عَذَابًا أَلِيمًا ﴿٨﴾</a:t>
            </a:r>
          </a:p>
        </p:txBody>
      </p:sp>
      <p:sp>
        <p:nvSpPr>
          <p:cNvPr id="6" name="زر الجواب">
            <a:extLst>
              <a:ext uri="{FF2B5EF4-FFF2-40B4-BE49-F238E27FC236}">
                <a16:creationId xmlns:a16="http://schemas.microsoft.com/office/drawing/2014/main" id="{CF2E78B3-3107-A15D-D158-D8852E3150D9}"/>
              </a:ext>
            </a:extLst>
          </p:cNvPr>
          <p:cNvSpPr/>
          <p:nvPr/>
        </p:nvSpPr>
        <p:spPr>
          <a:xfrm>
            <a:off x="5004691" y="5001525"/>
            <a:ext cx="957600" cy="342000"/>
          </a:xfrm>
          <a:prstGeom prst="roundRect">
            <a:avLst>
              <a:gd name="adj" fmla="val 31521"/>
            </a:avLst>
          </a:prstGeom>
          <a:solidFill>
            <a:srgbClr val="512609"/>
          </a:solidFill>
          <a:ln>
            <a:solidFill>
              <a:srgbClr val="2E1605"/>
            </a:solidFill>
          </a:ln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3175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1" anchor="ctr"/>
          <a:lstStyle/>
          <a:p>
            <a:pPr algn="ctr"/>
            <a:r>
              <a:rPr lang="ar-JO" b="1" dirty="0"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الجواب</a:t>
            </a:r>
          </a:p>
        </p:txBody>
      </p:sp>
      <p:sp>
        <p:nvSpPr>
          <p:cNvPr id="9" name="زر اقرأ">
            <a:extLst>
              <a:ext uri="{FF2B5EF4-FFF2-40B4-BE49-F238E27FC236}">
                <a16:creationId xmlns:a16="http://schemas.microsoft.com/office/drawing/2014/main" id="{7343461E-CCB6-602E-2BE0-4AD7AE4F9BED}"/>
              </a:ext>
            </a:extLst>
          </p:cNvPr>
          <p:cNvSpPr/>
          <p:nvPr/>
        </p:nvSpPr>
        <p:spPr>
          <a:xfrm>
            <a:off x="6233150" y="5001525"/>
            <a:ext cx="957600" cy="342000"/>
          </a:xfrm>
          <a:prstGeom prst="roundRect">
            <a:avLst>
              <a:gd name="adj" fmla="val 31521"/>
            </a:avLst>
          </a:prstGeom>
          <a:solidFill>
            <a:srgbClr val="512609"/>
          </a:solidFill>
          <a:ln>
            <a:solidFill>
              <a:srgbClr val="2E1605"/>
            </a:solidFill>
          </a:ln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3175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1" anchor="ctr"/>
          <a:lstStyle/>
          <a:p>
            <a:pPr algn="ctr"/>
            <a:r>
              <a:rPr lang="ar-JO" b="1" dirty="0"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اقرأ</a:t>
            </a:r>
          </a:p>
        </p:txBody>
      </p:sp>
      <p:pic>
        <p:nvPicPr>
          <p:cNvPr id="8" name="2">
            <a:hlinkClick r:id="" action="ppaction://media"/>
            <a:extLst>
              <a:ext uri="{FF2B5EF4-FFF2-40B4-BE49-F238E27FC236}">
                <a16:creationId xmlns:a16="http://schemas.microsoft.com/office/drawing/2014/main" id="{FA05E2B4-73BF-DA48-560E-6AE18A0191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7201" y="624600"/>
            <a:ext cx="487363" cy="487363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EA4C87AB-A701-7077-75FD-4252EC6992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7200" y="30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95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0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10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إطار العنوان">
            <a:extLst>
              <a:ext uri="{FF2B5EF4-FFF2-40B4-BE49-F238E27FC236}">
                <a16:creationId xmlns:a16="http://schemas.microsoft.com/office/drawing/2014/main" id="{0C5384DA-06CC-5120-10E1-35F1D6BBF2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600" y="2514748"/>
            <a:ext cx="4659600" cy="2080914"/>
          </a:xfrm>
          <a:prstGeom prst="rect">
            <a:avLst/>
          </a:prstGeom>
        </p:spPr>
      </p:pic>
      <p:sp>
        <p:nvSpPr>
          <p:cNvPr id="2" name="عنوان المسابقة">
            <a:hlinkClick r:id="rId4" tooltip="نسعد بزيارتكم للقناة"/>
            <a:extLst>
              <a:ext uri="{FF2B5EF4-FFF2-40B4-BE49-F238E27FC236}">
                <a16:creationId xmlns:a16="http://schemas.microsoft.com/office/drawing/2014/main" id="{4BF2D1C6-AF80-05B7-CE93-A121D9474E6A}"/>
              </a:ext>
            </a:extLst>
          </p:cNvPr>
          <p:cNvSpPr txBox="1"/>
          <p:nvPr/>
        </p:nvSpPr>
        <p:spPr>
          <a:xfrm>
            <a:off x="7160356" y="3097337"/>
            <a:ext cx="3078086" cy="1015663"/>
          </a:xfrm>
          <a:prstGeom prst="rect">
            <a:avLst/>
          </a:prstGeom>
          <a:noFill/>
        </p:spPr>
        <p:txBody>
          <a:bodyPr wrap="none" rtlCol="1" anchor="ctr">
            <a:spAutoFit/>
          </a:bodyPr>
          <a:lstStyle/>
          <a:p>
            <a:pPr algn="ctr"/>
            <a:r>
              <a:rPr lang="ar-JO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مُسَابَقَةُ حُفَّاظِ القُرْآنِ</a:t>
            </a:r>
          </a:p>
          <a:p>
            <a:pPr algn="ctr"/>
            <a:r>
              <a:rPr lang="ar-JO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قناة البوربوينت الإسلامي</a:t>
            </a:r>
          </a:p>
          <a:p>
            <a:pPr algn="ctr"/>
            <a:r>
              <a:rPr lang="en-US"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youtube.com/@islamicpowerpoint</a:t>
            </a:r>
            <a:endParaRPr lang="ar-JO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acen Liner Print-out" panose="02000000000000000000" pitchFamily="2" charset="-78"/>
              <a:cs typeface="Hacen Liner Print-out" panose="02000000000000000000" pitchFamily="2" charset="-78"/>
            </a:endParaRPr>
          </a:p>
        </p:txBody>
      </p:sp>
      <p:pic>
        <p:nvPicPr>
          <p:cNvPr id="9" name="زخرفة">
            <a:extLst>
              <a:ext uri="{FF2B5EF4-FFF2-40B4-BE49-F238E27FC236}">
                <a16:creationId xmlns:a16="http://schemas.microsoft.com/office/drawing/2014/main" id="{05B4C758-9022-A56B-92D8-AC122C968C6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5875" y="2061000"/>
            <a:ext cx="2334756" cy="2328546"/>
          </a:xfrm>
          <a:prstGeom prst="rect">
            <a:avLst/>
          </a:prstGeom>
        </p:spPr>
      </p:pic>
      <p:sp>
        <p:nvSpPr>
          <p:cNvPr id="5" name="دائرة متدرجة">
            <a:extLst>
              <a:ext uri="{FF2B5EF4-FFF2-40B4-BE49-F238E27FC236}">
                <a16:creationId xmlns:a16="http://schemas.microsoft.com/office/drawing/2014/main" id="{D663DBBC-5684-3DD3-7B1D-56B9630796A8}"/>
              </a:ext>
            </a:extLst>
          </p:cNvPr>
          <p:cNvSpPr/>
          <p:nvPr/>
        </p:nvSpPr>
        <p:spPr>
          <a:xfrm>
            <a:off x="1308001" y="2038470"/>
            <a:ext cx="2602630" cy="2579722"/>
          </a:xfrm>
          <a:prstGeom prst="ellipse">
            <a:avLst/>
          </a:prstGeom>
          <a:gradFill flip="none" rotWithShape="1">
            <a:gsLst>
              <a:gs pos="33000">
                <a:schemeClr val="accent2">
                  <a:lumMod val="75000"/>
                  <a:alpha val="0"/>
                </a:schemeClr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  <a:gs pos="55000">
                <a:schemeClr val="accent2">
                  <a:lumMod val="50000"/>
                  <a:alpha val="99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pic>
        <p:nvPicPr>
          <p:cNvPr id="11" name="مسجد وهلال">
            <a:extLst>
              <a:ext uri="{FF2B5EF4-FFF2-40B4-BE49-F238E27FC236}">
                <a16:creationId xmlns:a16="http://schemas.microsoft.com/office/drawing/2014/main" id="{1B50122C-00FF-4A33-3B42-F6D6B89847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00" y="2061000"/>
            <a:ext cx="2460896" cy="2557192"/>
          </a:xfrm>
          <a:prstGeom prst="rect">
            <a:avLst/>
          </a:prstGeom>
        </p:spPr>
      </p:pic>
      <p:sp>
        <p:nvSpPr>
          <p:cNvPr id="6" name="زر ابدأ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2AB94B0-FEF7-26EC-065B-1A923A7CF7CE}"/>
              </a:ext>
            </a:extLst>
          </p:cNvPr>
          <p:cNvSpPr/>
          <p:nvPr/>
        </p:nvSpPr>
        <p:spPr>
          <a:xfrm>
            <a:off x="8216400" y="4817695"/>
            <a:ext cx="957600" cy="342000"/>
          </a:xfrm>
          <a:prstGeom prst="roundRect">
            <a:avLst>
              <a:gd name="adj" fmla="val 31521"/>
            </a:avLst>
          </a:prstGeom>
          <a:solidFill>
            <a:srgbClr val="512609"/>
          </a:solidFill>
          <a:ln>
            <a:solidFill>
              <a:srgbClr val="2E1605"/>
            </a:solidFill>
          </a:ln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3175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1" anchor="ctr"/>
          <a:lstStyle/>
          <a:p>
            <a:pPr algn="ctr"/>
            <a:r>
              <a:rPr lang="ar-JO" dirty="0"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ابدأ</a:t>
            </a:r>
          </a:p>
        </p:txBody>
      </p:sp>
    </p:spTree>
    <p:extLst>
      <p:ext uri="{BB962C8B-B14F-4D97-AF65-F5344CB8AC3E}">
        <p14:creationId xmlns:p14="http://schemas.microsoft.com/office/powerpoint/2010/main" val="192729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سم السورة">
            <a:extLst>
              <a:ext uri="{FF2B5EF4-FFF2-40B4-BE49-F238E27FC236}">
                <a16:creationId xmlns:a16="http://schemas.microsoft.com/office/drawing/2014/main" id="{A1889DAA-1E82-4C9A-CFA0-B0B028D880EE}"/>
              </a:ext>
            </a:extLst>
          </p:cNvPr>
          <p:cNvSpPr txBox="1"/>
          <p:nvPr/>
        </p:nvSpPr>
        <p:spPr>
          <a:xfrm>
            <a:off x="2744400" y="1681378"/>
            <a:ext cx="6703200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}</a:t>
            </a:r>
            <a:r>
              <a:rPr lang="ar-JO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سورة فاطر: اذكر الآيتين التاليتين لهاتين الآيتين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{</a:t>
            </a:r>
            <a:endParaRPr lang="ar-JO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نص قرآن السؤال">
            <a:extLst>
              <a:ext uri="{FF2B5EF4-FFF2-40B4-BE49-F238E27FC236}">
                <a16:creationId xmlns:a16="http://schemas.microsoft.com/office/drawing/2014/main" id="{4BF2D1C6-AF80-05B7-CE93-A121D9474E6A}"/>
              </a:ext>
            </a:extLst>
          </p:cNvPr>
          <p:cNvSpPr txBox="1"/>
          <p:nvPr/>
        </p:nvSpPr>
        <p:spPr>
          <a:xfrm>
            <a:off x="1239600" y="2428886"/>
            <a:ext cx="9712800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وَإِن يُكَذِّبُوكَ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فَقَدۡ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كَذَّبَ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ٱلَّذِينَ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مِن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قَبۡلِهِمۡ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جَآءَتۡهُمۡ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رُسُلُهُم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بِٱلۡبَيِّنَٰتِ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وَبِٱلزُّبُرِ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وَبِٱلۡكِتَٰبِ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ٱلۡمُنِيرِ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﴿٢٥﴾ ثُمَّ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أَخَذۡتُ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ٱلَّذِينَ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كَفَرُواْۖ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فَكَيۡفَ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كَانَ نَكِيرِ ﴿٢٦﴾</a:t>
            </a:r>
          </a:p>
        </p:txBody>
      </p:sp>
      <p:sp>
        <p:nvSpPr>
          <p:cNvPr id="5" name="نص قرآن الجواب">
            <a:extLst>
              <a:ext uri="{FF2B5EF4-FFF2-40B4-BE49-F238E27FC236}">
                <a16:creationId xmlns:a16="http://schemas.microsoft.com/office/drawing/2014/main" id="{38E9D8E8-EB73-BD70-2C47-4F91E79BCBDB}"/>
              </a:ext>
            </a:extLst>
          </p:cNvPr>
          <p:cNvSpPr txBox="1"/>
          <p:nvPr/>
        </p:nvSpPr>
        <p:spPr>
          <a:xfrm>
            <a:off x="1239600" y="3353347"/>
            <a:ext cx="9712800" cy="147732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أَلَمۡ تَرَ أَنَّ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ٱللَّهَ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أَنزَلَ مِنَ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ٱلسَّمَآءِ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مَآءً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فَأَخۡرَجۡنَا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بِهِۦ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ثَمَرَٰتٍ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مُّخۡتَلِفًا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أَلۡوَٰنُهَاۚ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وَمِنَ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ٱلۡجِبَالِ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جُدَدُۢ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بِيضٌ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وَحُمۡرٌ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مُّخۡتَلِفٌ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أَلۡوَٰنُهَا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وَغَرَابِيبُ سُودٌ ﴿٢٧﴾ وَمِنَ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ٱلنَّاسِ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وَٱلدَّوَآبِّ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وَٱلۡأَنۡعَٰمِ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مُخۡتَلِفٌ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أَلۡوَٰنُهُۥ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كَذَٰلِكَۗ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إِنَّمَا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يَخۡشَى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ٱللَّهَ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مِنۡ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عِبَادِهِ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ٱلۡعُلَمَٰٓؤُاْۗ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إِنَّ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ٱللَّهَ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عَزِيزٌ غَفُورٌ ﴿٢٨﴾</a:t>
            </a:r>
          </a:p>
        </p:txBody>
      </p:sp>
      <p:sp>
        <p:nvSpPr>
          <p:cNvPr id="6" name="زر الجواب">
            <a:extLst>
              <a:ext uri="{FF2B5EF4-FFF2-40B4-BE49-F238E27FC236}">
                <a16:creationId xmlns:a16="http://schemas.microsoft.com/office/drawing/2014/main" id="{CF2E78B3-3107-A15D-D158-D8852E3150D9}"/>
              </a:ext>
            </a:extLst>
          </p:cNvPr>
          <p:cNvSpPr/>
          <p:nvPr/>
        </p:nvSpPr>
        <p:spPr>
          <a:xfrm>
            <a:off x="5004691" y="5001525"/>
            <a:ext cx="957600" cy="342000"/>
          </a:xfrm>
          <a:prstGeom prst="roundRect">
            <a:avLst>
              <a:gd name="adj" fmla="val 31521"/>
            </a:avLst>
          </a:prstGeom>
          <a:solidFill>
            <a:srgbClr val="512609"/>
          </a:solidFill>
          <a:ln>
            <a:solidFill>
              <a:srgbClr val="2E1605"/>
            </a:solidFill>
          </a:ln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3175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1" anchor="ctr"/>
          <a:lstStyle/>
          <a:p>
            <a:pPr algn="ctr"/>
            <a:r>
              <a:rPr lang="ar-JO" b="1" dirty="0"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الجواب</a:t>
            </a:r>
          </a:p>
        </p:txBody>
      </p:sp>
      <p:sp>
        <p:nvSpPr>
          <p:cNvPr id="9" name="زر اقرأ">
            <a:extLst>
              <a:ext uri="{FF2B5EF4-FFF2-40B4-BE49-F238E27FC236}">
                <a16:creationId xmlns:a16="http://schemas.microsoft.com/office/drawing/2014/main" id="{7343461E-CCB6-602E-2BE0-4AD7AE4F9BED}"/>
              </a:ext>
            </a:extLst>
          </p:cNvPr>
          <p:cNvSpPr/>
          <p:nvPr/>
        </p:nvSpPr>
        <p:spPr>
          <a:xfrm>
            <a:off x="6233150" y="5001525"/>
            <a:ext cx="957600" cy="342000"/>
          </a:xfrm>
          <a:prstGeom prst="roundRect">
            <a:avLst>
              <a:gd name="adj" fmla="val 31521"/>
            </a:avLst>
          </a:prstGeom>
          <a:solidFill>
            <a:srgbClr val="512609"/>
          </a:solidFill>
          <a:ln>
            <a:solidFill>
              <a:srgbClr val="2E1605"/>
            </a:solidFill>
          </a:ln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3175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1" anchor="ctr"/>
          <a:lstStyle/>
          <a:p>
            <a:pPr algn="ctr"/>
            <a:r>
              <a:rPr lang="ar-JO" b="1" dirty="0"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اقرأ</a:t>
            </a:r>
          </a:p>
        </p:txBody>
      </p:sp>
      <p:pic>
        <p:nvPicPr>
          <p:cNvPr id="11" name="2">
            <a:hlinkClick r:id="" action="ppaction://media"/>
            <a:extLst>
              <a:ext uri="{FF2B5EF4-FFF2-40B4-BE49-F238E27FC236}">
                <a16:creationId xmlns:a16="http://schemas.microsoft.com/office/drawing/2014/main" id="{901E53C0-F482-FD96-B69D-89F66BC6CE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7200" y="624600"/>
            <a:ext cx="487363" cy="487363"/>
          </a:xfrm>
          <a:prstGeom prst="rect">
            <a:avLst/>
          </a:prstGeom>
        </p:spPr>
      </p:pic>
      <p:pic>
        <p:nvPicPr>
          <p:cNvPr id="12" name="1">
            <a:hlinkClick r:id="" action="ppaction://media"/>
            <a:extLst>
              <a:ext uri="{FF2B5EF4-FFF2-40B4-BE49-F238E27FC236}">
                <a16:creationId xmlns:a16="http://schemas.microsoft.com/office/drawing/2014/main" id="{3838A705-74BD-B757-CEFE-7FD9481CB3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7200" y="-193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79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30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658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سم السورة">
            <a:extLst>
              <a:ext uri="{FF2B5EF4-FFF2-40B4-BE49-F238E27FC236}">
                <a16:creationId xmlns:a16="http://schemas.microsoft.com/office/drawing/2014/main" id="{A1889DAA-1E82-4C9A-CFA0-B0B028D880EE}"/>
              </a:ext>
            </a:extLst>
          </p:cNvPr>
          <p:cNvSpPr txBox="1"/>
          <p:nvPr/>
        </p:nvSpPr>
        <p:spPr>
          <a:xfrm>
            <a:off x="2744400" y="1681378"/>
            <a:ext cx="6703200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}</a:t>
            </a:r>
            <a:r>
              <a:rPr lang="ar-JO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سورة السجدة: اذكر الآية التالية لهاتين الآيتين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{</a:t>
            </a:r>
            <a:endParaRPr lang="ar-JO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نص قرآن السؤال">
            <a:extLst>
              <a:ext uri="{FF2B5EF4-FFF2-40B4-BE49-F238E27FC236}">
                <a16:creationId xmlns:a16="http://schemas.microsoft.com/office/drawing/2014/main" id="{4BF2D1C6-AF80-05B7-CE93-A121D9474E6A}"/>
              </a:ext>
            </a:extLst>
          </p:cNvPr>
          <p:cNvSpPr txBox="1"/>
          <p:nvPr/>
        </p:nvSpPr>
        <p:spPr>
          <a:xfrm>
            <a:off x="1444800" y="2950200"/>
            <a:ext cx="9302400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وَلَقَدۡ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ءَاتَيۡنَا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مُوسَى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ٱلۡكِتَٰبَ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فَلَا تَكُن فِي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مِرۡيَةٍ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مِّن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لِّقَآئِهِۖ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وَجَعَلۡنَٰهُ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هُدًى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لِّبَنِيٓ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إِسۡرَٰٓءِيلَ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﴿٢٣﴾ وَجَعَلۡنَا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مِنۡهُمۡ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أَئِمَّةً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يَهۡدُونَ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بِأَمۡرِنَا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لَمَّا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صَبَرُواْۖ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وَكَانُواْ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بِـَٔايَٰتِنَا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يُوقِنُونَ ﴿٢٤﴾</a:t>
            </a:r>
          </a:p>
        </p:txBody>
      </p:sp>
      <p:sp>
        <p:nvSpPr>
          <p:cNvPr id="5" name="نص قرآن الجواب">
            <a:extLst>
              <a:ext uri="{FF2B5EF4-FFF2-40B4-BE49-F238E27FC236}">
                <a16:creationId xmlns:a16="http://schemas.microsoft.com/office/drawing/2014/main" id="{38E9D8E8-EB73-BD70-2C47-4F91E79BCBDB}"/>
              </a:ext>
            </a:extLst>
          </p:cNvPr>
          <p:cNvSpPr txBox="1"/>
          <p:nvPr/>
        </p:nvSpPr>
        <p:spPr>
          <a:xfrm>
            <a:off x="1444800" y="3857000"/>
            <a:ext cx="9302400" cy="55399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إِنَّ رَبَّكَ هُوَ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يَفۡصِلُ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بَيۡنَهُمۡ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يَوۡمَ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ٱلۡقِيَٰمَةِ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فِيمَا كَانُواْ فِيهِ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يَخۡتَلِفُونَ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﴿٢٥﴾</a:t>
            </a:r>
          </a:p>
        </p:txBody>
      </p:sp>
      <p:sp>
        <p:nvSpPr>
          <p:cNvPr id="6" name="زر الجواب">
            <a:extLst>
              <a:ext uri="{FF2B5EF4-FFF2-40B4-BE49-F238E27FC236}">
                <a16:creationId xmlns:a16="http://schemas.microsoft.com/office/drawing/2014/main" id="{CF2E78B3-3107-A15D-D158-D8852E3150D9}"/>
              </a:ext>
            </a:extLst>
          </p:cNvPr>
          <p:cNvSpPr/>
          <p:nvPr/>
        </p:nvSpPr>
        <p:spPr>
          <a:xfrm>
            <a:off x="5004691" y="5001525"/>
            <a:ext cx="957600" cy="342000"/>
          </a:xfrm>
          <a:prstGeom prst="roundRect">
            <a:avLst>
              <a:gd name="adj" fmla="val 31521"/>
            </a:avLst>
          </a:prstGeom>
          <a:solidFill>
            <a:srgbClr val="512609"/>
          </a:solidFill>
          <a:ln>
            <a:solidFill>
              <a:srgbClr val="2E1605"/>
            </a:solidFill>
          </a:ln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3175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1" anchor="ctr"/>
          <a:lstStyle/>
          <a:p>
            <a:pPr algn="ctr"/>
            <a:r>
              <a:rPr lang="ar-JO" b="1" dirty="0"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الجواب</a:t>
            </a:r>
          </a:p>
        </p:txBody>
      </p:sp>
      <p:sp>
        <p:nvSpPr>
          <p:cNvPr id="9" name="زر اقرأ">
            <a:extLst>
              <a:ext uri="{FF2B5EF4-FFF2-40B4-BE49-F238E27FC236}">
                <a16:creationId xmlns:a16="http://schemas.microsoft.com/office/drawing/2014/main" id="{7343461E-CCB6-602E-2BE0-4AD7AE4F9BED}"/>
              </a:ext>
            </a:extLst>
          </p:cNvPr>
          <p:cNvSpPr/>
          <p:nvPr/>
        </p:nvSpPr>
        <p:spPr>
          <a:xfrm>
            <a:off x="6233150" y="5001525"/>
            <a:ext cx="957600" cy="342000"/>
          </a:xfrm>
          <a:prstGeom prst="roundRect">
            <a:avLst>
              <a:gd name="adj" fmla="val 31521"/>
            </a:avLst>
          </a:prstGeom>
          <a:solidFill>
            <a:srgbClr val="512609"/>
          </a:solidFill>
          <a:ln>
            <a:solidFill>
              <a:srgbClr val="2E1605"/>
            </a:solidFill>
          </a:ln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3175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1" anchor="ctr"/>
          <a:lstStyle/>
          <a:p>
            <a:pPr algn="ctr"/>
            <a:r>
              <a:rPr lang="ar-JO" b="1" dirty="0"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اقرأ</a:t>
            </a:r>
          </a:p>
        </p:txBody>
      </p:sp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FB04237C-F954-61D8-387B-F8CA244699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44000" y="556200"/>
            <a:ext cx="487363" cy="487363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3495BFDB-5CC7-FABB-C20B-AE45CDD879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90501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47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3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9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سم السورة">
            <a:extLst>
              <a:ext uri="{FF2B5EF4-FFF2-40B4-BE49-F238E27FC236}">
                <a16:creationId xmlns:a16="http://schemas.microsoft.com/office/drawing/2014/main" id="{A1889DAA-1E82-4C9A-CFA0-B0B028D880EE}"/>
              </a:ext>
            </a:extLst>
          </p:cNvPr>
          <p:cNvSpPr txBox="1"/>
          <p:nvPr/>
        </p:nvSpPr>
        <p:spPr>
          <a:xfrm>
            <a:off x="2744400" y="1681378"/>
            <a:ext cx="6703200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}</a:t>
            </a:r>
            <a:r>
              <a:rPr lang="ar-JO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سورة يس: اذكر الآيات الثلاث التالية لهذه الآيات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{</a:t>
            </a:r>
            <a:endParaRPr lang="ar-JO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نص قرآن السؤال">
            <a:extLst>
              <a:ext uri="{FF2B5EF4-FFF2-40B4-BE49-F238E27FC236}">
                <a16:creationId xmlns:a16="http://schemas.microsoft.com/office/drawing/2014/main" id="{4BF2D1C6-AF80-05B7-CE93-A121D9474E6A}"/>
              </a:ext>
            </a:extLst>
          </p:cNvPr>
          <p:cNvSpPr txBox="1"/>
          <p:nvPr/>
        </p:nvSpPr>
        <p:spPr>
          <a:xfrm>
            <a:off x="966000" y="2646120"/>
            <a:ext cx="10260000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يَٰحَسۡرَةً عَلَى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ٱلۡعِبَادِۚ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مَا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يَأۡتِيهِم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مِّن رَّسُولٍ إِلَّا كَانُواْ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بِهِۦ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يَسۡتَهۡزِءُونَ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﴿٣٠﴾ أَلَمۡ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يَرَوۡاْ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كَمۡ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أَهۡلَكۡنَا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قَبۡلَهُم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مِّنَ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ٱلۡقُرُونِ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أَنَّهُمۡ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إِلَيۡهِمۡ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لَا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يَرۡجِعُونَ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﴿٣١﴾ وَإِن كُلٌّ لَّمَّا جَمِيعٌ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لَّدَيۡنَا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مُحۡضَرُونَ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﴿٣٢﴾</a:t>
            </a:r>
          </a:p>
        </p:txBody>
      </p:sp>
      <p:sp>
        <p:nvSpPr>
          <p:cNvPr id="5" name="نص قرآن الجواب">
            <a:extLst>
              <a:ext uri="{FF2B5EF4-FFF2-40B4-BE49-F238E27FC236}">
                <a16:creationId xmlns:a16="http://schemas.microsoft.com/office/drawing/2014/main" id="{38E9D8E8-EB73-BD70-2C47-4F91E79BCBDB}"/>
              </a:ext>
            </a:extLst>
          </p:cNvPr>
          <p:cNvSpPr txBox="1"/>
          <p:nvPr/>
        </p:nvSpPr>
        <p:spPr>
          <a:xfrm>
            <a:off x="966000" y="3557514"/>
            <a:ext cx="10260000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وَءَايَةٌ لَّهُمُ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ٱلۡأَرۡضُ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ٱلۡمَيۡتَةُ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أَحۡيَيۡنَٰهَا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وَأَخۡرَجۡنَا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مِنۡهَا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حَبًّا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فَمِنۡهُ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يَأۡكُلُونَ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﴿٣٣﴾ وَجَعَلۡنَا فِيهَا جَنَّٰتٍ مِّن نَّخِيلٍ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وَأَعۡنَٰبٍ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وَفَجَّرۡنَا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فِيهَا مِنَ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ٱلۡعُيُونِ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﴿٣٤﴾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لِيَأۡكُلُواْ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مِن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ثَمَرِهِۦ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وَمَا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عَمِلَتۡهُ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أَيۡدِيهِمۡۚ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أَفَلَا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يَشۡكُرُونَ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﴿٣٥﴾</a:t>
            </a:r>
          </a:p>
        </p:txBody>
      </p:sp>
      <p:sp>
        <p:nvSpPr>
          <p:cNvPr id="6" name="زر الجواب">
            <a:extLst>
              <a:ext uri="{FF2B5EF4-FFF2-40B4-BE49-F238E27FC236}">
                <a16:creationId xmlns:a16="http://schemas.microsoft.com/office/drawing/2014/main" id="{CF2E78B3-3107-A15D-D158-D8852E3150D9}"/>
              </a:ext>
            </a:extLst>
          </p:cNvPr>
          <p:cNvSpPr/>
          <p:nvPr/>
        </p:nvSpPr>
        <p:spPr>
          <a:xfrm>
            <a:off x="5004691" y="5001525"/>
            <a:ext cx="957600" cy="342000"/>
          </a:xfrm>
          <a:prstGeom prst="roundRect">
            <a:avLst>
              <a:gd name="adj" fmla="val 31521"/>
            </a:avLst>
          </a:prstGeom>
          <a:solidFill>
            <a:srgbClr val="512609"/>
          </a:solidFill>
          <a:ln>
            <a:solidFill>
              <a:srgbClr val="2E1605"/>
            </a:solidFill>
          </a:ln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3175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1" anchor="ctr"/>
          <a:lstStyle/>
          <a:p>
            <a:pPr algn="ctr"/>
            <a:r>
              <a:rPr lang="ar-JO" b="1" dirty="0"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الجواب</a:t>
            </a:r>
          </a:p>
        </p:txBody>
      </p:sp>
      <p:sp>
        <p:nvSpPr>
          <p:cNvPr id="9" name="زر اقرأ">
            <a:extLst>
              <a:ext uri="{FF2B5EF4-FFF2-40B4-BE49-F238E27FC236}">
                <a16:creationId xmlns:a16="http://schemas.microsoft.com/office/drawing/2014/main" id="{7343461E-CCB6-602E-2BE0-4AD7AE4F9BED}"/>
              </a:ext>
            </a:extLst>
          </p:cNvPr>
          <p:cNvSpPr/>
          <p:nvPr/>
        </p:nvSpPr>
        <p:spPr>
          <a:xfrm>
            <a:off x="6233150" y="5001525"/>
            <a:ext cx="957600" cy="342000"/>
          </a:xfrm>
          <a:prstGeom prst="roundRect">
            <a:avLst>
              <a:gd name="adj" fmla="val 31521"/>
            </a:avLst>
          </a:prstGeom>
          <a:solidFill>
            <a:srgbClr val="512609"/>
          </a:solidFill>
          <a:ln>
            <a:solidFill>
              <a:srgbClr val="2E1605"/>
            </a:solidFill>
          </a:ln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3175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1" anchor="ctr"/>
          <a:lstStyle/>
          <a:p>
            <a:pPr algn="ctr"/>
            <a:r>
              <a:rPr lang="ar-JO" b="1" dirty="0"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اقرأ</a:t>
            </a:r>
          </a:p>
        </p:txBody>
      </p:sp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C6781A9D-4B17-1BA5-39C9-7F0498824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75600" y="556200"/>
            <a:ext cx="487363" cy="487363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15ECA3B6-A794-FA1E-F283-0D2624E94F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72890" y="-136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10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35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82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سم السورة">
            <a:extLst>
              <a:ext uri="{FF2B5EF4-FFF2-40B4-BE49-F238E27FC236}">
                <a16:creationId xmlns:a16="http://schemas.microsoft.com/office/drawing/2014/main" id="{A1889DAA-1E82-4C9A-CFA0-B0B028D880EE}"/>
              </a:ext>
            </a:extLst>
          </p:cNvPr>
          <p:cNvSpPr txBox="1"/>
          <p:nvPr/>
        </p:nvSpPr>
        <p:spPr>
          <a:xfrm>
            <a:off x="2744400" y="1681378"/>
            <a:ext cx="6703200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}</a:t>
            </a:r>
            <a:r>
              <a:rPr lang="ar-JO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سورة الصافات: اذكر الآيات الثلاث التالية لهاتين الآيتين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{</a:t>
            </a:r>
            <a:endParaRPr lang="ar-JO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نص قرآن السؤال">
            <a:extLst>
              <a:ext uri="{FF2B5EF4-FFF2-40B4-BE49-F238E27FC236}">
                <a16:creationId xmlns:a16="http://schemas.microsoft.com/office/drawing/2014/main" id="{4BF2D1C6-AF80-05B7-CE93-A121D9474E6A}"/>
              </a:ext>
            </a:extLst>
          </p:cNvPr>
          <p:cNvSpPr txBox="1"/>
          <p:nvPr/>
        </p:nvSpPr>
        <p:spPr>
          <a:xfrm>
            <a:off x="1650000" y="2962025"/>
            <a:ext cx="8892000" cy="55399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وَلَقَدۡ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نَادَىٰنَا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نُوحٌ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فَلَنِعۡمَ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ٱلۡمُجِيبُونَ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﴿٧٥﴾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وَنَجَّيۡنَٰهُ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وَأَهۡلَهُۥ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مِنَ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ٱلۡكَرۡبِ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ٱلۡعَظِيمِ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﴿٧٦﴾</a:t>
            </a:r>
          </a:p>
        </p:txBody>
      </p:sp>
      <p:sp>
        <p:nvSpPr>
          <p:cNvPr id="5" name="نص قرآن الجواب">
            <a:extLst>
              <a:ext uri="{FF2B5EF4-FFF2-40B4-BE49-F238E27FC236}">
                <a16:creationId xmlns:a16="http://schemas.microsoft.com/office/drawing/2014/main" id="{38E9D8E8-EB73-BD70-2C47-4F91E79BCBDB}"/>
              </a:ext>
            </a:extLst>
          </p:cNvPr>
          <p:cNvSpPr txBox="1"/>
          <p:nvPr/>
        </p:nvSpPr>
        <p:spPr>
          <a:xfrm>
            <a:off x="1855200" y="3370937"/>
            <a:ext cx="8481600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وَجَعَلۡنَا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ذُرِّيَّتَهُۥ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هُمُ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ٱلۡبَاقِينَ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﴿٧٧﴾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وَتَرَكۡنَا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عَلَيۡهِ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فِي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ٱلۡأٓخِرِينَ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﴿٧٨﴾ سَلَٰمٌ عَلَىٰ نُوحٍ فِي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ٱلۡعَٰلَمِينَ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﴿٧٩﴾</a:t>
            </a:r>
          </a:p>
        </p:txBody>
      </p:sp>
      <p:sp>
        <p:nvSpPr>
          <p:cNvPr id="6" name="زر الجواب">
            <a:extLst>
              <a:ext uri="{FF2B5EF4-FFF2-40B4-BE49-F238E27FC236}">
                <a16:creationId xmlns:a16="http://schemas.microsoft.com/office/drawing/2014/main" id="{CF2E78B3-3107-A15D-D158-D8852E3150D9}"/>
              </a:ext>
            </a:extLst>
          </p:cNvPr>
          <p:cNvSpPr/>
          <p:nvPr/>
        </p:nvSpPr>
        <p:spPr>
          <a:xfrm>
            <a:off x="5004691" y="5001525"/>
            <a:ext cx="957600" cy="342000"/>
          </a:xfrm>
          <a:prstGeom prst="roundRect">
            <a:avLst>
              <a:gd name="adj" fmla="val 31521"/>
            </a:avLst>
          </a:prstGeom>
          <a:solidFill>
            <a:srgbClr val="512609"/>
          </a:solidFill>
          <a:ln>
            <a:solidFill>
              <a:srgbClr val="2E1605"/>
            </a:solidFill>
          </a:ln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3175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1" anchor="ctr"/>
          <a:lstStyle/>
          <a:p>
            <a:pPr algn="ctr"/>
            <a:r>
              <a:rPr lang="ar-JO" b="1" dirty="0"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الجواب</a:t>
            </a:r>
          </a:p>
        </p:txBody>
      </p:sp>
      <p:sp>
        <p:nvSpPr>
          <p:cNvPr id="9" name="زر اقرأ">
            <a:extLst>
              <a:ext uri="{FF2B5EF4-FFF2-40B4-BE49-F238E27FC236}">
                <a16:creationId xmlns:a16="http://schemas.microsoft.com/office/drawing/2014/main" id="{7343461E-CCB6-602E-2BE0-4AD7AE4F9BED}"/>
              </a:ext>
            </a:extLst>
          </p:cNvPr>
          <p:cNvSpPr/>
          <p:nvPr/>
        </p:nvSpPr>
        <p:spPr>
          <a:xfrm>
            <a:off x="6233150" y="5001525"/>
            <a:ext cx="957600" cy="342000"/>
          </a:xfrm>
          <a:prstGeom prst="roundRect">
            <a:avLst>
              <a:gd name="adj" fmla="val 31521"/>
            </a:avLst>
          </a:prstGeom>
          <a:solidFill>
            <a:srgbClr val="512609"/>
          </a:solidFill>
          <a:ln>
            <a:solidFill>
              <a:srgbClr val="2E1605"/>
            </a:solidFill>
          </a:ln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3175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1" anchor="ctr"/>
          <a:lstStyle/>
          <a:p>
            <a:pPr algn="ctr"/>
            <a:r>
              <a:rPr lang="ar-JO" b="1" dirty="0"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اقرأ</a:t>
            </a:r>
          </a:p>
        </p:txBody>
      </p:sp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EFAC99CF-0125-0C79-144F-B50E136CF1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75600" y="0"/>
            <a:ext cx="487363" cy="487363"/>
          </a:xfrm>
          <a:prstGeom prst="rect">
            <a:avLst/>
          </a:prstGeom>
        </p:spPr>
      </p:pic>
      <p:pic>
        <p:nvPicPr>
          <p:cNvPr id="11" name="2">
            <a:hlinkClick r:id="" action="ppaction://media"/>
            <a:extLst>
              <a:ext uri="{FF2B5EF4-FFF2-40B4-BE49-F238E27FC236}">
                <a16:creationId xmlns:a16="http://schemas.microsoft.com/office/drawing/2014/main" id="{16BA5921-146D-1C30-28B7-7D78507B2D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75601" y="624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6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41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0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سم السورة">
            <a:extLst>
              <a:ext uri="{FF2B5EF4-FFF2-40B4-BE49-F238E27FC236}">
                <a16:creationId xmlns:a16="http://schemas.microsoft.com/office/drawing/2014/main" id="{A1889DAA-1E82-4C9A-CFA0-B0B028D880EE}"/>
              </a:ext>
            </a:extLst>
          </p:cNvPr>
          <p:cNvSpPr txBox="1"/>
          <p:nvPr/>
        </p:nvSpPr>
        <p:spPr>
          <a:xfrm>
            <a:off x="2744400" y="1681378"/>
            <a:ext cx="6703200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}</a:t>
            </a:r>
            <a:r>
              <a:rPr lang="ar-JO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سورة سبأ: اذكر الآية التالية لهذه الآية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{</a:t>
            </a:r>
            <a:endParaRPr lang="ar-JO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نص قرآن السؤال">
            <a:extLst>
              <a:ext uri="{FF2B5EF4-FFF2-40B4-BE49-F238E27FC236}">
                <a16:creationId xmlns:a16="http://schemas.microsoft.com/office/drawing/2014/main" id="{4BF2D1C6-AF80-05B7-CE93-A121D9474E6A}"/>
              </a:ext>
            </a:extLst>
          </p:cNvPr>
          <p:cNvSpPr txBox="1"/>
          <p:nvPr/>
        </p:nvSpPr>
        <p:spPr>
          <a:xfrm>
            <a:off x="1786800" y="2608200"/>
            <a:ext cx="8618400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قُلِ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ٱدۡعُواْ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ٱلَّذِينَ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زَعَمۡتُم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مِّن دُونِ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ٱللَّهِ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لَا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يَمۡلِكُونَ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مِثۡقَالَ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ذَرَّةٍ فِي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ٱلسَّمَٰوَٰتِ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وَلَا فِي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ٱلۡأَرۡضِ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وَمَا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لَهُمۡ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فِيهِمَا مِن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شِرۡكٍ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وَمَا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لَهُۥ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مِنۡهُم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مِّن ظَهِيرٍ ﴿٢٢﴾</a:t>
            </a:r>
          </a:p>
        </p:txBody>
      </p:sp>
      <p:sp>
        <p:nvSpPr>
          <p:cNvPr id="5" name="نص قرآن الجواب">
            <a:extLst>
              <a:ext uri="{FF2B5EF4-FFF2-40B4-BE49-F238E27FC236}">
                <a16:creationId xmlns:a16="http://schemas.microsoft.com/office/drawing/2014/main" id="{38E9D8E8-EB73-BD70-2C47-4F91E79BCBDB}"/>
              </a:ext>
            </a:extLst>
          </p:cNvPr>
          <p:cNvSpPr txBox="1"/>
          <p:nvPr/>
        </p:nvSpPr>
        <p:spPr>
          <a:xfrm>
            <a:off x="1786800" y="3545480"/>
            <a:ext cx="8618400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وَلَا تَنفَعُ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ٱلشَّفَٰعَةُ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عِندَهُۥٓ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إِلَّا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لِمَنۡ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أَذِنَ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لَهُۚ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حَتَّىٰٓ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إِذَا فُزِّعَ عَن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قُلُوبِهِمۡ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قَالُواْ مَاذَا قَالَ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رَبُّكُمۡۖ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قَالُواْ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ٱلۡحَقَّۖ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وَهُوَ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ٱلۡعَلِيُّ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ٱلۡكَبِيرُ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﴿٢٣﴾</a:t>
            </a:r>
          </a:p>
        </p:txBody>
      </p:sp>
      <p:sp>
        <p:nvSpPr>
          <p:cNvPr id="6" name="زر الجواب">
            <a:extLst>
              <a:ext uri="{FF2B5EF4-FFF2-40B4-BE49-F238E27FC236}">
                <a16:creationId xmlns:a16="http://schemas.microsoft.com/office/drawing/2014/main" id="{CF2E78B3-3107-A15D-D158-D8852E3150D9}"/>
              </a:ext>
            </a:extLst>
          </p:cNvPr>
          <p:cNvSpPr/>
          <p:nvPr/>
        </p:nvSpPr>
        <p:spPr>
          <a:xfrm>
            <a:off x="5004691" y="5001525"/>
            <a:ext cx="957600" cy="342000"/>
          </a:xfrm>
          <a:prstGeom prst="roundRect">
            <a:avLst>
              <a:gd name="adj" fmla="val 31521"/>
            </a:avLst>
          </a:prstGeom>
          <a:solidFill>
            <a:srgbClr val="512609"/>
          </a:solidFill>
          <a:ln>
            <a:solidFill>
              <a:srgbClr val="2E1605"/>
            </a:solidFill>
          </a:ln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3175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1" anchor="ctr"/>
          <a:lstStyle/>
          <a:p>
            <a:pPr algn="ctr"/>
            <a:r>
              <a:rPr lang="ar-JO" b="1" dirty="0"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الجواب</a:t>
            </a:r>
          </a:p>
        </p:txBody>
      </p:sp>
      <p:sp>
        <p:nvSpPr>
          <p:cNvPr id="9" name="زر اقرأ">
            <a:extLst>
              <a:ext uri="{FF2B5EF4-FFF2-40B4-BE49-F238E27FC236}">
                <a16:creationId xmlns:a16="http://schemas.microsoft.com/office/drawing/2014/main" id="{7343461E-CCB6-602E-2BE0-4AD7AE4F9BED}"/>
              </a:ext>
            </a:extLst>
          </p:cNvPr>
          <p:cNvSpPr/>
          <p:nvPr/>
        </p:nvSpPr>
        <p:spPr>
          <a:xfrm>
            <a:off x="6233150" y="5001525"/>
            <a:ext cx="957600" cy="342000"/>
          </a:xfrm>
          <a:prstGeom prst="roundRect">
            <a:avLst>
              <a:gd name="adj" fmla="val 31521"/>
            </a:avLst>
          </a:prstGeom>
          <a:solidFill>
            <a:srgbClr val="512609"/>
          </a:solidFill>
          <a:ln>
            <a:solidFill>
              <a:srgbClr val="2E1605"/>
            </a:solidFill>
          </a:ln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3175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1" anchor="ctr"/>
          <a:lstStyle/>
          <a:p>
            <a:pPr algn="ctr"/>
            <a:r>
              <a:rPr lang="ar-JO" b="1" dirty="0"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اقرأ</a:t>
            </a:r>
          </a:p>
        </p:txBody>
      </p:sp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1F7973A8-E14E-6BB6-4F69-EDC85B5BFE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75601" y="556200"/>
            <a:ext cx="487363" cy="487363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80BBC463-FA79-FE2D-ABB1-533916729C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75600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30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7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54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سم السورة">
            <a:extLst>
              <a:ext uri="{FF2B5EF4-FFF2-40B4-BE49-F238E27FC236}">
                <a16:creationId xmlns:a16="http://schemas.microsoft.com/office/drawing/2014/main" id="{A1889DAA-1E82-4C9A-CFA0-B0B028D880EE}"/>
              </a:ext>
            </a:extLst>
          </p:cNvPr>
          <p:cNvSpPr txBox="1"/>
          <p:nvPr/>
        </p:nvSpPr>
        <p:spPr>
          <a:xfrm>
            <a:off x="2744400" y="1681378"/>
            <a:ext cx="6703200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}</a:t>
            </a:r>
            <a:r>
              <a:rPr lang="ar-JO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سورة ص: اذكر الآيتين التاليتين لهاتين الآيتين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{</a:t>
            </a:r>
            <a:endParaRPr lang="ar-JO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نص قرآن السؤال">
            <a:extLst>
              <a:ext uri="{FF2B5EF4-FFF2-40B4-BE49-F238E27FC236}">
                <a16:creationId xmlns:a16="http://schemas.microsoft.com/office/drawing/2014/main" id="{4BF2D1C6-AF80-05B7-CE93-A121D9474E6A}"/>
              </a:ext>
            </a:extLst>
          </p:cNvPr>
          <p:cNvSpPr txBox="1"/>
          <p:nvPr/>
        </p:nvSpPr>
        <p:spPr>
          <a:xfrm>
            <a:off x="1650000" y="2653450"/>
            <a:ext cx="8892000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كَذَّبَتۡ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قَبۡلَهُمۡ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قَوۡمُ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نُوحٍ وَعَادٌ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وَفِرۡعَوۡنُ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ذُو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ٱلۡأَوۡتَادِ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﴿١٢﴾ وَثَمُودُ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وَقَوۡمُ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لُوطٍ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وَأَصۡحَٰبُ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لۡـَٔيۡكَةِۚ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أُوْلَٰٓئِكَ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ٱلۡأَحۡزَابُ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﴿١٣﴾</a:t>
            </a:r>
          </a:p>
        </p:txBody>
      </p:sp>
      <p:sp>
        <p:nvSpPr>
          <p:cNvPr id="5" name="نص قرآن الجواب">
            <a:extLst>
              <a:ext uri="{FF2B5EF4-FFF2-40B4-BE49-F238E27FC236}">
                <a16:creationId xmlns:a16="http://schemas.microsoft.com/office/drawing/2014/main" id="{38E9D8E8-EB73-BD70-2C47-4F91E79BCBDB}"/>
              </a:ext>
            </a:extLst>
          </p:cNvPr>
          <p:cNvSpPr txBox="1"/>
          <p:nvPr/>
        </p:nvSpPr>
        <p:spPr>
          <a:xfrm>
            <a:off x="1855200" y="3547254"/>
            <a:ext cx="8481600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إِن كُلٌّ إِلَّا كَذَّبَ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ٱلرُّسُلَ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فَحَقَّ عِقَابِ ﴿١٤﴾ وَمَا يَنظُرُ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هَٰٓؤُلَآءِ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إِلَّا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صَيۡحَةً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وَٰحِدَةً مَّا لَهَا مِن فَوَاقٍ ﴿١٥﴾</a:t>
            </a:r>
          </a:p>
        </p:txBody>
      </p:sp>
      <p:sp>
        <p:nvSpPr>
          <p:cNvPr id="6" name="زر الجواب">
            <a:extLst>
              <a:ext uri="{FF2B5EF4-FFF2-40B4-BE49-F238E27FC236}">
                <a16:creationId xmlns:a16="http://schemas.microsoft.com/office/drawing/2014/main" id="{CF2E78B3-3107-A15D-D158-D8852E3150D9}"/>
              </a:ext>
            </a:extLst>
          </p:cNvPr>
          <p:cNvSpPr/>
          <p:nvPr/>
        </p:nvSpPr>
        <p:spPr>
          <a:xfrm>
            <a:off x="5004691" y="5001525"/>
            <a:ext cx="957600" cy="342000"/>
          </a:xfrm>
          <a:prstGeom prst="roundRect">
            <a:avLst>
              <a:gd name="adj" fmla="val 31521"/>
            </a:avLst>
          </a:prstGeom>
          <a:solidFill>
            <a:srgbClr val="512609"/>
          </a:solidFill>
          <a:ln>
            <a:solidFill>
              <a:srgbClr val="2E1605"/>
            </a:solidFill>
          </a:ln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3175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1" anchor="ctr"/>
          <a:lstStyle/>
          <a:p>
            <a:pPr algn="ctr"/>
            <a:r>
              <a:rPr lang="ar-JO" b="1" dirty="0"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الجواب</a:t>
            </a:r>
          </a:p>
        </p:txBody>
      </p:sp>
      <p:sp>
        <p:nvSpPr>
          <p:cNvPr id="9" name="زر اقرأ">
            <a:extLst>
              <a:ext uri="{FF2B5EF4-FFF2-40B4-BE49-F238E27FC236}">
                <a16:creationId xmlns:a16="http://schemas.microsoft.com/office/drawing/2014/main" id="{7343461E-CCB6-602E-2BE0-4AD7AE4F9BED}"/>
              </a:ext>
            </a:extLst>
          </p:cNvPr>
          <p:cNvSpPr/>
          <p:nvPr/>
        </p:nvSpPr>
        <p:spPr>
          <a:xfrm>
            <a:off x="6233150" y="5001525"/>
            <a:ext cx="957600" cy="342000"/>
          </a:xfrm>
          <a:prstGeom prst="roundRect">
            <a:avLst>
              <a:gd name="adj" fmla="val 31521"/>
            </a:avLst>
          </a:prstGeom>
          <a:solidFill>
            <a:srgbClr val="512609"/>
          </a:solidFill>
          <a:ln>
            <a:solidFill>
              <a:srgbClr val="2E1605"/>
            </a:solidFill>
          </a:ln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3175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1" anchor="ctr"/>
          <a:lstStyle/>
          <a:p>
            <a:pPr algn="ctr"/>
            <a:r>
              <a:rPr lang="ar-JO" b="1" dirty="0"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اقرأ</a:t>
            </a:r>
          </a:p>
        </p:txBody>
      </p:sp>
      <p:pic>
        <p:nvPicPr>
          <p:cNvPr id="3" name="1">
            <a:hlinkClick r:id="" action="ppaction://media"/>
            <a:extLst>
              <a:ext uri="{FF2B5EF4-FFF2-40B4-BE49-F238E27FC236}">
                <a16:creationId xmlns:a16="http://schemas.microsoft.com/office/drawing/2014/main" id="{5A2B6ED6-A792-FF9D-1273-9C0332B3AC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75600" y="0"/>
            <a:ext cx="487363" cy="487363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id="{769709AE-D159-FF37-4D6A-A2203313AC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75601" y="5202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31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14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26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سم السورة">
            <a:extLst>
              <a:ext uri="{FF2B5EF4-FFF2-40B4-BE49-F238E27FC236}">
                <a16:creationId xmlns:a16="http://schemas.microsoft.com/office/drawing/2014/main" id="{A1889DAA-1E82-4C9A-CFA0-B0B028D880EE}"/>
              </a:ext>
            </a:extLst>
          </p:cNvPr>
          <p:cNvSpPr txBox="1"/>
          <p:nvPr/>
        </p:nvSpPr>
        <p:spPr>
          <a:xfrm>
            <a:off x="2744400" y="1681378"/>
            <a:ext cx="6703200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}</a:t>
            </a:r>
            <a:r>
              <a:rPr lang="ar-JO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سورة فصلت: اذكر الآية التالية لهاتين الآيتين</a:t>
            </a:r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{</a:t>
            </a:r>
            <a:endParaRPr lang="ar-JO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نص قرآن السؤال">
            <a:extLst>
              <a:ext uri="{FF2B5EF4-FFF2-40B4-BE49-F238E27FC236}">
                <a16:creationId xmlns:a16="http://schemas.microsoft.com/office/drawing/2014/main" id="{4BF2D1C6-AF80-05B7-CE93-A121D9474E6A}"/>
              </a:ext>
            </a:extLst>
          </p:cNvPr>
          <p:cNvSpPr txBox="1"/>
          <p:nvPr/>
        </p:nvSpPr>
        <p:spPr>
          <a:xfrm>
            <a:off x="1650000" y="2402298"/>
            <a:ext cx="8892000" cy="147732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فَإِنۡ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أَعۡرَضُواْ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فَقُلۡ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أَنذَرۡتُكُمۡ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صَٰعِقَةً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مِّثۡلَ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صَٰعِقَةِ عَادٍ وَثَمُودَ ﴿١٣﴾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إِذۡ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جَآءَتۡهُمُ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ٱلرُّسُلُ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مِنۢ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بَيۡنِ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أَيۡدِيهِمۡ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وَمِنۡ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خَلۡفِهِمۡ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أَلَّا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تَعۡبُدُوٓاْ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إِلَّا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ٱللَّهَۖ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قَالُواْ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لَوۡ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شَآءَ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رَبُّنَا لَأَنزَلَ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مَلَٰٓئِكَةً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فَإِنَّا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بِمَآ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أُرۡسِلۡتُم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بِهِۦ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كَٰفِرُونَ ﴿١٤﴾</a:t>
            </a:r>
          </a:p>
        </p:txBody>
      </p:sp>
      <p:sp>
        <p:nvSpPr>
          <p:cNvPr id="5" name="نص قرآن الجواب">
            <a:extLst>
              <a:ext uri="{FF2B5EF4-FFF2-40B4-BE49-F238E27FC236}">
                <a16:creationId xmlns:a16="http://schemas.microsoft.com/office/drawing/2014/main" id="{38E9D8E8-EB73-BD70-2C47-4F91E79BCBDB}"/>
              </a:ext>
            </a:extLst>
          </p:cNvPr>
          <p:cNvSpPr txBox="1"/>
          <p:nvPr/>
        </p:nvSpPr>
        <p:spPr>
          <a:xfrm>
            <a:off x="1650000" y="3783880"/>
            <a:ext cx="8892000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فَأَمَّا عَادٌ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فَٱسۡتَكۡبَرُواْ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فِي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ٱلۡأَرۡضِ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بِغَيۡرِ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ٱلۡحَقِّ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وَقَالُواْ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مَنۡ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أَشَدُّ مِنَّا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قُوَّةًۖ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أَوَلَمۡ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يَرَوۡاْ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أَنَّ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ٱللَّهَ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ٱلَّذِي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خَلَقَهُمۡ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هُوَ أَشَدُّ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مِنۡهُمۡ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قُوَّةًۖ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وَكَانُواْ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بِـَٔايَٰتِنَا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يَجۡحَدُونَ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﴿١٥﴾</a:t>
            </a:r>
          </a:p>
        </p:txBody>
      </p:sp>
      <p:sp>
        <p:nvSpPr>
          <p:cNvPr id="6" name="زر الجواب">
            <a:extLst>
              <a:ext uri="{FF2B5EF4-FFF2-40B4-BE49-F238E27FC236}">
                <a16:creationId xmlns:a16="http://schemas.microsoft.com/office/drawing/2014/main" id="{CF2E78B3-3107-A15D-D158-D8852E3150D9}"/>
              </a:ext>
            </a:extLst>
          </p:cNvPr>
          <p:cNvSpPr/>
          <p:nvPr/>
        </p:nvSpPr>
        <p:spPr>
          <a:xfrm>
            <a:off x="5004691" y="5001525"/>
            <a:ext cx="957600" cy="342000"/>
          </a:xfrm>
          <a:prstGeom prst="roundRect">
            <a:avLst>
              <a:gd name="adj" fmla="val 31521"/>
            </a:avLst>
          </a:prstGeom>
          <a:solidFill>
            <a:srgbClr val="512609"/>
          </a:solidFill>
          <a:ln>
            <a:solidFill>
              <a:srgbClr val="2E1605"/>
            </a:solidFill>
          </a:ln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3175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1" anchor="ctr"/>
          <a:lstStyle/>
          <a:p>
            <a:pPr algn="ctr"/>
            <a:r>
              <a:rPr lang="ar-JO" b="1" dirty="0"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الجواب</a:t>
            </a:r>
          </a:p>
        </p:txBody>
      </p:sp>
      <p:sp>
        <p:nvSpPr>
          <p:cNvPr id="9" name="زر اقرأ">
            <a:extLst>
              <a:ext uri="{FF2B5EF4-FFF2-40B4-BE49-F238E27FC236}">
                <a16:creationId xmlns:a16="http://schemas.microsoft.com/office/drawing/2014/main" id="{7343461E-CCB6-602E-2BE0-4AD7AE4F9BED}"/>
              </a:ext>
            </a:extLst>
          </p:cNvPr>
          <p:cNvSpPr/>
          <p:nvPr/>
        </p:nvSpPr>
        <p:spPr>
          <a:xfrm>
            <a:off x="6233150" y="5001525"/>
            <a:ext cx="957600" cy="342000"/>
          </a:xfrm>
          <a:prstGeom prst="roundRect">
            <a:avLst>
              <a:gd name="adj" fmla="val 31521"/>
            </a:avLst>
          </a:prstGeom>
          <a:solidFill>
            <a:srgbClr val="512609"/>
          </a:solidFill>
          <a:ln>
            <a:solidFill>
              <a:srgbClr val="2E1605"/>
            </a:solidFill>
          </a:ln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3175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1" anchor="ctr"/>
          <a:lstStyle/>
          <a:p>
            <a:pPr algn="ctr"/>
            <a:r>
              <a:rPr lang="ar-JO" b="1" dirty="0"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اقرأ</a:t>
            </a:r>
          </a:p>
        </p:txBody>
      </p:sp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D8C84097-3D74-1E85-3A5A-3AFD8FD9DB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95566" y="-17294"/>
            <a:ext cx="487363" cy="487363"/>
          </a:xfrm>
          <a:prstGeom prst="rect">
            <a:avLst/>
          </a:prstGeom>
        </p:spPr>
      </p:pic>
      <p:pic>
        <p:nvPicPr>
          <p:cNvPr id="10" name="2">
            <a:hlinkClick r:id="" action="ppaction://media"/>
            <a:extLst>
              <a:ext uri="{FF2B5EF4-FFF2-40B4-BE49-F238E27FC236}">
                <a16:creationId xmlns:a16="http://schemas.microsoft.com/office/drawing/2014/main" id="{F88DCE11-80FE-383C-D14C-F6F1A36DBB3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55612" y="624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59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01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50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سم السورة">
            <a:extLst>
              <a:ext uri="{FF2B5EF4-FFF2-40B4-BE49-F238E27FC236}">
                <a16:creationId xmlns:a16="http://schemas.microsoft.com/office/drawing/2014/main" id="{A1889DAA-1E82-4C9A-CFA0-B0B028D880EE}"/>
              </a:ext>
            </a:extLst>
          </p:cNvPr>
          <p:cNvSpPr txBox="1"/>
          <p:nvPr/>
        </p:nvSpPr>
        <p:spPr>
          <a:xfrm>
            <a:off x="2744400" y="1681378"/>
            <a:ext cx="6703200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}</a:t>
            </a:r>
            <a:r>
              <a:rPr lang="ar-JO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سورة الزمر: اذكر الآيات الثلاث التالية لهذه الآية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{</a:t>
            </a:r>
            <a:endParaRPr lang="ar-JO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نص قرآن السؤال">
            <a:extLst>
              <a:ext uri="{FF2B5EF4-FFF2-40B4-BE49-F238E27FC236}">
                <a16:creationId xmlns:a16="http://schemas.microsoft.com/office/drawing/2014/main" id="{4BF2D1C6-AF80-05B7-CE93-A121D9474E6A}"/>
              </a:ext>
            </a:extLst>
          </p:cNvPr>
          <p:cNvSpPr txBox="1"/>
          <p:nvPr/>
        </p:nvSpPr>
        <p:spPr>
          <a:xfrm>
            <a:off x="1650000" y="2653450"/>
            <a:ext cx="8892000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قُلۡ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يَٰعِبَادِ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ٱلَّذِينَ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ءَامَنُواْ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ٱتَّقُواْ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رَبَّكُمۡۚ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لِلَّذِينَ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أَحۡسَنُواْ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فِي هَٰذِهِ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ٱلدُّنۡيَا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حَسَنَةٌۗ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وَأَرۡضُ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ٱللَّهِ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وَٰسِعَةٌۗ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إِنَّمَا يُوَفَّى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ٱلصَّٰبِرُونَ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أَجۡرَهُم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بِغَيۡرِ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حِسَابٍ ﴿١٠﴾</a:t>
            </a:r>
          </a:p>
        </p:txBody>
      </p:sp>
      <p:sp>
        <p:nvSpPr>
          <p:cNvPr id="5" name="نص قرآن الجواب">
            <a:extLst>
              <a:ext uri="{FF2B5EF4-FFF2-40B4-BE49-F238E27FC236}">
                <a16:creationId xmlns:a16="http://schemas.microsoft.com/office/drawing/2014/main" id="{38E9D8E8-EB73-BD70-2C47-4F91E79BCBDB}"/>
              </a:ext>
            </a:extLst>
          </p:cNvPr>
          <p:cNvSpPr txBox="1"/>
          <p:nvPr/>
        </p:nvSpPr>
        <p:spPr>
          <a:xfrm>
            <a:off x="1650000" y="3547254"/>
            <a:ext cx="8892000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قُلۡ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إِنِّيٓ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أُمِرۡتُ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أَنۡ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أَعۡبُدَ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ٱللَّهَ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مُخۡلِصًا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لَّهُ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ٱلدِّينَ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﴿١١﴾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وَأُمِرۡتُ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لِأَنۡ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أَكُونَ أَوَّلَ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ٱلۡمُسۡلِمِينَ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﴿١٢﴾ قُلۡ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إِنِّيٓ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أَخَافُ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إِنۡ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عَصَيۡتُ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رَبِّي عَذَابَ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يَوۡمٍ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عَظِيمٍ ﴿١٣﴾</a:t>
            </a:r>
          </a:p>
        </p:txBody>
      </p:sp>
      <p:sp>
        <p:nvSpPr>
          <p:cNvPr id="6" name="زر الجواب">
            <a:extLst>
              <a:ext uri="{FF2B5EF4-FFF2-40B4-BE49-F238E27FC236}">
                <a16:creationId xmlns:a16="http://schemas.microsoft.com/office/drawing/2014/main" id="{CF2E78B3-3107-A15D-D158-D8852E3150D9}"/>
              </a:ext>
            </a:extLst>
          </p:cNvPr>
          <p:cNvSpPr/>
          <p:nvPr/>
        </p:nvSpPr>
        <p:spPr>
          <a:xfrm>
            <a:off x="5004691" y="5001525"/>
            <a:ext cx="957600" cy="342000"/>
          </a:xfrm>
          <a:prstGeom prst="roundRect">
            <a:avLst>
              <a:gd name="adj" fmla="val 31521"/>
            </a:avLst>
          </a:prstGeom>
          <a:solidFill>
            <a:srgbClr val="512609"/>
          </a:solidFill>
          <a:ln>
            <a:solidFill>
              <a:srgbClr val="2E1605"/>
            </a:solidFill>
          </a:ln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3175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1" anchor="ctr"/>
          <a:lstStyle/>
          <a:p>
            <a:pPr algn="ctr"/>
            <a:r>
              <a:rPr lang="ar-JO" b="1" dirty="0"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الجواب</a:t>
            </a:r>
          </a:p>
        </p:txBody>
      </p:sp>
      <p:sp>
        <p:nvSpPr>
          <p:cNvPr id="9" name="زر اقرأ">
            <a:extLst>
              <a:ext uri="{FF2B5EF4-FFF2-40B4-BE49-F238E27FC236}">
                <a16:creationId xmlns:a16="http://schemas.microsoft.com/office/drawing/2014/main" id="{7343461E-CCB6-602E-2BE0-4AD7AE4F9BED}"/>
              </a:ext>
            </a:extLst>
          </p:cNvPr>
          <p:cNvSpPr/>
          <p:nvPr/>
        </p:nvSpPr>
        <p:spPr>
          <a:xfrm>
            <a:off x="6233150" y="5001525"/>
            <a:ext cx="957600" cy="342000"/>
          </a:xfrm>
          <a:prstGeom prst="roundRect">
            <a:avLst>
              <a:gd name="adj" fmla="val 31521"/>
            </a:avLst>
          </a:prstGeom>
          <a:solidFill>
            <a:srgbClr val="512609"/>
          </a:solidFill>
          <a:ln>
            <a:solidFill>
              <a:srgbClr val="2E1605"/>
            </a:solidFill>
          </a:ln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3175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1" anchor="ctr"/>
          <a:lstStyle/>
          <a:p>
            <a:pPr algn="ctr"/>
            <a:r>
              <a:rPr lang="ar-JO" b="1" dirty="0"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اقرأ</a:t>
            </a:r>
          </a:p>
        </p:txBody>
      </p:sp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508D5F16-1DAE-256D-29EE-6B4F2A8246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7200" y="0"/>
            <a:ext cx="487363" cy="487363"/>
          </a:xfrm>
          <a:prstGeom prst="rect">
            <a:avLst/>
          </a:prstGeom>
        </p:spPr>
      </p:pic>
      <p:pic>
        <p:nvPicPr>
          <p:cNvPr id="10" name="2">
            <a:hlinkClick r:id="" action="ppaction://media"/>
            <a:extLst>
              <a:ext uri="{FF2B5EF4-FFF2-40B4-BE49-F238E27FC236}">
                <a16:creationId xmlns:a16="http://schemas.microsoft.com/office/drawing/2014/main" id="{60D1A5DC-B6A4-3C43-A661-2FEC40724AE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7200" y="624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95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9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57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سم السورة">
            <a:extLst>
              <a:ext uri="{FF2B5EF4-FFF2-40B4-BE49-F238E27FC236}">
                <a16:creationId xmlns:a16="http://schemas.microsoft.com/office/drawing/2014/main" id="{A1889DAA-1E82-4C9A-CFA0-B0B028D880EE}"/>
              </a:ext>
            </a:extLst>
          </p:cNvPr>
          <p:cNvSpPr txBox="1"/>
          <p:nvPr/>
        </p:nvSpPr>
        <p:spPr>
          <a:xfrm>
            <a:off x="2744400" y="1681378"/>
            <a:ext cx="6703200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}</a:t>
            </a:r>
            <a:r>
              <a:rPr lang="ar-JO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سورة غافر: اذكر الآيتين التاليتين لهذه الآية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{</a:t>
            </a:r>
            <a:endParaRPr lang="ar-JO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نص قرآن السؤال">
            <a:extLst>
              <a:ext uri="{FF2B5EF4-FFF2-40B4-BE49-F238E27FC236}">
                <a16:creationId xmlns:a16="http://schemas.microsoft.com/office/drawing/2014/main" id="{4BF2D1C6-AF80-05B7-CE93-A121D9474E6A}"/>
              </a:ext>
            </a:extLst>
          </p:cNvPr>
          <p:cNvSpPr txBox="1"/>
          <p:nvPr/>
        </p:nvSpPr>
        <p:spPr>
          <a:xfrm>
            <a:off x="1650000" y="2653450"/>
            <a:ext cx="8892000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وَأَنذِرۡهُمۡ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يَوۡمَ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ٱلۡأٓزِفَةِ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إِذِ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ٱلۡقُلُوبُ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لَدَى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ٱلۡحَنَاجِرِ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كَٰظِمِينَۚ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مَا لِلظَّٰلِمِينَ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مِنۡ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حَمِيمٍ وَلَا شَفِيعٍ يُطَاعُ ﴿١٨﴾</a:t>
            </a:r>
          </a:p>
        </p:txBody>
      </p:sp>
      <p:sp>
        <p:nvSpPr>
          <p:cNvPr id="5" name="نص قرآن الجواب">
            <a:extLst>
              <a:ext uri="{FF2B5EF4-FFF2-40B4-BE49-F238E27FC236}">
                <a16:creationId xmlns:a16="http://schemas.microsoft.com/office/drawing/2014/main" id="{38E9D8E8-EB73-BD70-2C47-4F91E79BCBDB}"/>
              </a:ext>
            </a:extLst>
          </p:cNvPr>
          <p:cNvSpPr txBox="1"/>
          <p:nvPr/>
        </p:nvSpPr>
        <p:spPr>
          <a:xfrm>
            <a:off x="1650000" y="3547254"/>
            <a:ext cx="8892000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يَعۡلَمُ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خَآئِنَةَ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ٱلۡأَعۡيُنِ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وَمَا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تُخۡفِي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ٱلصُّدُورُ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﴿١٩﴾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وَٱللَّهُ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يَقۡضِي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بِٱلۡحَقِّۖ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وَٱلَّذِينَ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يَدۡعُونَ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مِن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دُونِهِۦ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لَا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يَقۡضُونَ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بِشَيۡءٍۗ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إِنَّ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ٱللَّهَ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هُوَ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ٱلسَّمِيعُ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ٱلۡبَصِيرُ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﴿٢٠﴾</a:t>
            </a:r>
          </a:p>
        </p:txBody>
      </p:sp>
      <p:sp>
        <p:nvSpPr>
          <p:cNvPr id="6" name="زر الجواب">
            <a:extLst>
              <a:ext uri="{FF2B5EF4-FFF2-40B4-BE49-F238E27FC236}">
                <a16:creationId xmlns:a16="http://schemas.microsoft.com/office/drawing/2014/main" id="{CF2E78B3-3107-A15D-D158-D8852E3150D9}"/>
              </a:ext>
            </a:extLst>
          </p:cNvPr>
          <p:cNvSpPr/>
          <p:nvPr/>
        </p:nvSpPr>
        <p:spPr>
          <a:xfrm>
            <a:off x="5004691" y="5001525"/>
            <a:ext cx="957600" cy="342000"/>
          </a:xfrm>
          <a:prstGeom prst="roundRect">
            <a:avLst>
              <a:gd name="adj" fmla="val 31521"/>
            </a:avLst>
          </a:prstGeom>
          <a:solidFill>
            <a:srgbClr val="512609"/>
          </a:solidFill>
          <a:ln>
            <a:solidFill>
              <a:srgbClr val="2E1605"/>
            </a:solidFill>
          </a:ln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3175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1" anchor="ctr"/>
          <a:lstStyle/>
          <a:p>
            <a:pPr algn="ctr"/>
            <a:r>
              <a:rPr lang="ar-JO" b="1" dirty="0"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الجواب</a:t>
            </a:r>
          </a:p>
        </p:txBody>
      </p:sp>
      <p:sp>
        <p:nvSpPr>
          <p:cNvPr id="9" name="زر اقرأ">
            <a:extLst>
              <a:ext uri="{FF2B5EF4-FFF2-40B4-BE49-F238E27FC236}">
                <a16:creationId xmlns:a16="http://schemas.microsoft.com/office/drawing/2014/main" id="{7343461E-CCB6-602E-2BE0-4AD7AE4F9BED}"/>
              </a:ext>
            </a:extLst>
          </p:cNvPr>
          <p:cNvSpPr/>
          <p:nvPr/>
        </p:nvSpPr>
        <p:spPr>
          <a:xfrm>
            <a:off x="6233150" y="5001525"/>
            <a:ext cx="957600" cy="342000"/>
          </a:xfrm>
          <a:prstGeom prst="roundRect">
            <a:avLst>
              <a:gd name="adj" fmla="val 31521"/>
            </a:avLst>
          </a:prstGeom>
          <a:solidFill>
            <a:srgbClr val="512609"/>
          </a:solidFill>
          <a:ln>
            <a:solidFill>
              <a:srgbClr val="2E1605"/>
            </a:solidFill>
          </a:ln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3175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1" anchor="ctr"/>
          <a:lstStyle/>
          <a:p>
            <a:pPr algn="ctr"/>
            <a:r>
              <a:rPr lang="ar-JO" b="1" dirty="0"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اقرأ</a:t>
            </a:r>
          </a:p>
        </p:txBody>
      </p:sp>
      <p:pic>
        <p:nvPicPr>
          <p:cNvPr id="3" name="1">
            <a:hlinkClick r:id="" action="ppaction://media"/>
            <a:extLst>
              <a:ext uri="{FF2B5EF4-FFF2-40B4-BE49-F238E27FC236}">
                <a16:creationId xmlns:a16="http://schemas.microsoft.com/office/drawing/2014/main" id="{0C1F94DE-B509-C75B-24B9-4CD34C6083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36668" y="29005"/>
            <a:ext cx="487363" cy="487363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id="{4CD61285-B2ED-174B-B4EC-B20C6996357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36669" y="693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42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4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35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سم السورة">
            <a:extLst>
              <a:ext uri="{FF2B5EF4-FFF2-40B4-BE49-F238E27FC236}">
                <a16:creationId xmlns:a16="http://schemas.microsoft.com/office/drawing/2014/main" id="{A1889DAA-1E82-4C9A-CFA0-B0B028D880EE}"/>
              </a:ext>
            </a:extLst>
          </p:cNvPr>
          <p:cNvSpPr txBox="1"/>
          <p:nvPr/>
        </p:nvSpPr>
        <p:spPr>
          <a:xfrm>
            <a:off x="2744400" y="1681378"/>
            <a:ext cx="6703200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}</a:t>
            </a:r>
            <a:r>
              <a:rPr lang="ar-JO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سورة الحديد: اذكر الآية التالية لهذه الآية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{</a:t>
            </a:r>
            <a:endParaRPr lang="ar-JO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نص قرآن السؤال">
            <a:extLst>
              <a:ext uri="{FF2B5EF4-FFF2-40B4-BE49-F238E27FC236}">
                <a16:creationId xmlns:a16="http://schemas.microsoft.com/office/drawing/2014/main" id="{4BF2D1C6-AF80-05B7-CE93-A121D9474E6A}"/>
              </a:ext>
            </a:extLst>
          </p:cNvPr>
          <p:cNvSpPr txBox="1"/>
          <p:nvPr/>
        </p:nvSpPr>
        <p:spPr>
          <a:xfrm>
            <a:off x="1444800" y="2646120"/>
            <a:ext cx="9302400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سَابِقُوٓاْ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إِلَىٰ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مَغۡفِرَةٍ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مِّن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رَّبِّكُمۡ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وَجَنَّةٍ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عَرۡضُهَا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كَعَرۡضِ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ٱلسَّمَآءِ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وَٱلۡأَرۡضِ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أُعِدَّتۡ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لِلَّذِينَ ءَامَنُواْ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بِٱللَّهِ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وَرُسُلِهِۦۚ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ذَٰلِكَ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فَضۡلُ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ٱللَّهِ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يُؤۡتِيهِ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مَن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يَشَآءُۚ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وَٱللَّهُ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ذُو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ٱلۡفَضۡلِ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ٱلۡعَظِيمِ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﴿٢١﴾</a:t>
            </a:r>
          </a:p>
        </p:txBody>
      </p:sp>
      <p:sp>
        <p:nvSpPr>
          <p:cNvPr id="5" name="نص قرآن الجواب">
            <a:extLst>
              <a:ext uri="{FF2B5EF4-FFF2-40B4-BE49-F238E27FC236}">
                <a16:creationId xmlns:a16="http://schemas.microsoft.com/office/drawing/2014/main" id="{38E9D8E8-EB73-BD70-2C47-4F91E79BCBDB}"/>
              </a:ext>
            </a:extLst>
          </p:cNvPr>
          <p:cNvSpPr txBox="1"/>
          <p:nvPr/>
        </p:nvSpPr>
        <p:spPr>
          <a:xfrm>
            <a:off x="1444800" y="3557514"/>
            <a:ext cx="9302400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مَآ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أَصَابَ مِن مُّصِيبَةٍ فِي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ٱلۡأَرۡضِ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وَلَا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فِيٓ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أَنفُسِكُمۡ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إِلَّا فِي كِتَٰبٍ مِّن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قَبۡلِ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أَن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نَّبۡرَأَهَآۚ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إِنَّ ذَٰلِكَ عَلَى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ٱللَّهِ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يَسِيرٌ ﴿٢٢﴾</a:t>
            </a:r>
          </a:p>
        </p:txBody>
      </p:sp>
      <p:sp>
        <p:nvSpPr>
          <p:cNvPr id="6" name="زر الجواب">
            <a:extLst>
              <a:ext uri="{FF2B5EF4-FFF2-40B4-BE49-F238E27FC236}">
                <a16:creationId xmlns:a16="http://schemas.microsoft.com/office/drawing/2014/main" id="{CF2E78B3-3107-A15D-D158-D8852E3150D9}"/>
              </a:ext>
            </a:extLst>
          </p:cNvPr>
          <p:cNvSpPr/>
          <p:nvPr/>
        </p:nvSpPr>
        <p:spPr>
          <a:xfrm>
            <a:off x="5004691" y="5001525"/>
            <a:ext cx="957600" cy="342000"/>
          </a:xfrm>
          <a:prstGeom prst="roundRect">
            <a:avLst>
              <a:gd name="adj" fmla="val 31521"/>
            </a:avLst>
          </a:prstGeom>
          <a:solidFill>
            <a:srgbClr val="512609"/>
          </a:solidFill>
          <a:ln>
            <a:solidFill>
              <a:srgbClr val="2E1605"/>
            </a:solidFill>
          </a:ln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3175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1" anchor="ctr"/>
          <a:lstStyle/>
          <a:p>
            <a:pPr algn="ctr"/>
            <a:r>
              <a:rPr lang="ar-JO" b="1" dirty="0"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الجواب</a:t>
            </a:r>
          </a:p>
        </p:txBody>
      </p:sp>
      <p:sp>
        <p:nvSpPr>
          <p:cNvPr id="9" name="زر اقرأ">
            <a:extLst>
              <a:ext uri="{FF2B5EF4-FFF2-40B4-BE49-F238E27FC236}">
                <a16:creationId xmlns:a16="http://schemas.microsoft.com/office/drawing/2014/main" id="{7343461E-CCB6-602E-2BE0-4AD7AE4F9BED}"/>
              </a:ext>
            </a:extLst>
          </p:cNvPr>
          <p:cNvSpPr/>
          <p:nvPr/>
        </p:nvSpPr>
        <p:spPr>
          <a:xfrm>
            <a:off x="6233150" y="5001525"/>
            <a:ext cx="957600" cy="342000"/>
          </a:xfrm>
          <a:prstGeom prst="roundRect">
            <a:avLst>
              <a:gd name="adj" fmla="val 31521"/>
            </a:avLst>
          </a:prstGeom>
          <a:solidFill>
            <a:srgbClr val="512609"/>
          </a:solidFill>
          <a:ln>
            <a:solidFill>
              <a:srgbClr val="2E1605"/>
            </a:solidFill>
          </a:ln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3175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1" anchor="ctr"/>
          <a:lstStyle/>
          <a:p>
            <a:pPr algn="ctr"/>
            <a:r>
              <a:rPr lang="ar-JO" b="1" dirty="0"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اقرأ</a:t>
            </a:r>
          </a:p>
        </p:txBody>
      </p:sp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6602D1A2-4D11-4508-7BB4-2684234AD7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75600" y="0"/>
            <a:ext cx="487363" cy="487363"/>
          </a:xfrm>
          <a:prstGeom prst="rect">
            <a:avLst/>
          </a:prstGeom>
        </p:spPr>
      </p:pic>
      <p:pic>
        <p:nvPicPr>
          <p:cNvPr id="10" name="2">
            <a:hlinkClick r:id="" action="ppaction://media"/>
            <a:extLst>
              <a:ext uri="{FF2B5EF4-FFF2-40B4-BE49-F238E27FC236}">
                <a16:creationId xmlns:a16="http://schemas.microsoft.com/office/drawing/2014/main" id="{95D02E8C-C1D7-FE6D-7D46-9CA44C19C63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75601" y="829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7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60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سم السورة">
            <a:extLst>
              <a:ext uri="{FF2B5EF4-FFF2-40B4-BE49-F238E27FC236}">
                <a16:creationId xmlns:a16="http://schemas.microsoft.com/office/drawing/2014/main" id="{A1889DAA-1E82-4C9A-CFA0-B0B028D880EE}"/>
              </a:ext>
            </a:extLst>
          </p:cNvPr>
          <p:cNvSpPr txBox="1"/>
          <p:nvPr/>
        </p:nvSpPr>
        <p:spPr>
          <a:xfrm>
            <a:off x="2881200" y="1681378"/>
            <a:ext cx="6429600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}</a:t>
            </a:r>
            <a:r>
              <a:rPr lang="ar-JO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سورة البقرة: اذكر الآية التالية لهذه الآية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{</a:t>
            </a:r>
            <a:endParaRPr lang="ar-JO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نص قرآن السؤال">
            <a:extLst>
              <a:ext uri="{FF2B5EF4-FFF2-40B4-BE49-F238E27FC236}">
                <a16:creationId xmlns:a16="http://schemas.microsoft.com/office/drawing/2014/main" id="{4BF2D1C6-AF80-05B7-CE93-A121D9474E6A}"/>
              </a:ext>
            </a:extLst>
          </p:cNvPr>
          <p:cNvSpPr txBox="1"/>
          <p:nvPr/>
        </p:nvSpPr>
        <p:spPr>
          <a:xfrm>
            <a:off x="1650000" y="2666440"/>
            <a:ext cx="8755200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وَقَالُواْ لَن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يَدۡخُلَ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ٱلۡجَنَّةَ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إِلَّا مَن كَانَ هُودًا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أَوۡ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نَصَٰرَىٰۗ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تِلۡكَ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أَمَانِيُّهُمۡۗ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قُلۡ هَاتُواْ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بُرۡهَٰنَكُمۡ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إِن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كُنتُمۡ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صَٰدِقِينَ ﴿111﴾</a:t>
            </a:r>
          </a:p>
        </p:txBody>
      </p:sp>
      <p:sp>
        <p:nvSpPr>
          <p:cNvPr id="5" name="نص قرآن الجواب">
            <a:extLst>
              <a:ext uri="{FF2B5EF4-FFF2-40B4-BE49-F238E27FC236}">
                <a16:creationId xmlns:a16="http://schemas.microsoft.com/office/drawing/2014/main" id="{38E9D8E8-EB73-BD70-2C47-4F91E79BCBDB}"/>
              </a:ext>
            </a:extLst>
          </p:cNvPr>
          <p:cNvSpPr txBox="1"/>
          <p:nvPr/>
        </p:nvSpPr>
        <p:spPr>
          <a:xfrm>
            <a:off x="1650000" y="3565977"/>
            <a:ext cx="8755200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بَلَىٰۚ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مَنۡ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أَسۡلَمَ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وَجۡهَهُۥ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لِلَّهِ وَهُوَ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مُحۡسِنٌ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فَلَهُۥٓ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أَجۡرُهُۥ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عِندَ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رَبِّهِۦ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وَلَا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خَوۡفٌ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عَلَيۡهِمۡ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وَلَا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هُمۡ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يَحۡزَنُونَ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﴿112﴾</a:t>
            </a:r>
          </a:p>
        </p:txBody>
      </p:sp>
      <p:sp>
        <p:nvSpPr>
          <p:cNvPr id="6" name="زر الجواب">
            <a:extLst>
              <a:ext uri="{FF2B5EF4-FFF2-40B4-BE49-F238E27FC236}">
                <a16:creationId xmlns:a16="http://schemas.microsoft.com/office/drawing/2014/main" id="{CF2E78B3-3107-A15D-D158-D8852E3150D9}"/>
              </a:ext>
            </a:extLst>
          </p:cNvPr>
          <p:cNvSpPr/>
          <p:nvPr/>
        </p:nvSpPr>
        <p:spPr>
          <a:xfrm>
            <a:off x="5001251" y="5002285"/>
            <a:ext cx="957600" cy="342000"/>
          </a:xfrm>
          <a:prstGeom prst="roundRect">
            <a:avLst>
              <a:gd name="adj" fmla="val 31521"/>
            </a:avLst>
          </a:prstGeom>
          <a:solidFill>
            <a:srgbClr val="512609"/>
          </a:solidFill>
          <a:ln>
            <a:solidFill>
              <a:srgbClr val="2E1605"/>
            </a:solidFill>
          </a:ln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3175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1" anchor="ctr"/>
          <a:lstStyle/>
          <a:p>
            <a:pPr algn="ctr"/>
            <a:r>
              <a:rPr lang="ar-JO" b="1" dirty="0"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الجواب</a:t>
            </a:r>
          </a:p>
        </p:txBody>
      </p:sp>
      <p:sp>
        <p:nvSpPr>
          <p:cNvPr id="9" name="زر اقرأ">
            <a:extLst>
              <a:ext uri="{FF2B5EF4-FFF2-40B4-BE49-F238E27FC236}">
                <a16:creationId xmlns:a16="http://schemas.microsoft.com/office/drawing/2014/main" id="{7343461E-CCB6-602E-2BE0-4AD7AE4F9BED}"/>
              </a:ext>
            </a:extLst>
          </p:cNvPr>
          <p:cNvSpPr/>
          <p:nvPr/>
        </p:nvSpPr>
        <p:spPr>
          <a:xfrm>
            <a:off x="6233150" y="5002285"/>
            <a:ext cx="957600" cy="342000"/>
          </a:xfrm>
          <a:prstGeom prst="roundRect">
            <a:avLst>
              <a:gd name="adj" fmla="val 31521"/>
            </a:avLst>
          </a:prstGeom>
          <a:solidFill>
            <a:srgbClr val="512609"/>
          </a:solidFill>
          <a:ln>
            <a:solidFill>
              <a:srgbClr val="2E1605"/>
            </a:solidFill>
          </a:ln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3175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1" anchor="ctr"/>
          <a:lstStyle/>
          <a:p>
            <a:pPr algn="ctr"/>
            <a:r>
              <a:rPr lang="ar-JO" b="1" dirty="0"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اقرأ</a:t>
            </a:r>
          </a:p>
        </p:txBody>
      </p:sp>
      <p:pic>
        <p:nvPicPr>
          <p:cNvPr id="10" name="2">
            <a:hlinkClick r:id="" action="ppaction://media"/>
            <a:extLst>
              <a:ext uri="{FF2B5EF4-FFF2-40B4-BE49-F238E27FC236}">
                <a16:creationId xmlns:a16="http://schemas.microsoft.com/office/drawing/2014/main" id="{7EDC9289-4E58-785E-6BE4-0B22FC8F0B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44000" y="624600"/>
            <a:ext cx="487363" cy="487363"/>
          </a:xfrm>
          <a:prstGeom prst="rect">
            <a:avLst/>
          </a:prstGeom>
        </p:spPr>
      </p:pic>
      <p:pic>
        <p:nvPicPr>
          <p:cNvPr id="11" name="1">
            <a:hlinkClick r:id="" action="ppaction://media"/>
            <a:extLst>
              <a:ext uri="{FF2B5EF4-FFF2-40B4-BE49-F238E27FC236}">
                <a16:creationId xmlns:a16="http://schemas.microsoft.com/office/drawing/2014/main" id="{A792B138-00F3-5512-4904-7CFBE0C6B5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43999" y="13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89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8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241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سم السورة">
            <a:extLst>
              <a:ext uri="{FF2B5EF4-FFF2-40B4-BE49-F238E27FC236}">
                <a16:creationId xmlns:a16="http://schemas.microsoft.com/office/drawing/2014/main" id="{A1889DAA-1E82-4C9A-CFA0-B0B028D880EE}"/>
              </a:ext>
            </a:extLst>
          </p:cNvPr>
          <p:cNvSpPr txBox="1"/>
          <p:nvPr/>
        </p:nvSpPr>
        <p:spPr>
          <a:xfrm>
            <a:off x="2744400" y="1681378"/>
            <a:ext cx="6703200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}</a:t>
            </a:r>
            <a:r>
              <a:rPr lang="ar-JO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سورة الشورى: اذكر الآية التالية لهذه الآية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{</a:t>
            </a:r>
            <a:endParaRPr lang="ar-JO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نص قرآن السؤال">
            <a:extLst>
              <a:ext uri="{FF2B5EF4-FFF2-40B4-BE49-F238E27FC236}">
                <a16:creationId xmlns:a16="http://schemas.microsoft.com/office/drawing/2014/main" id="{4BF2D1C6-AF80-05B7-CE93-A121D9474E6A}"/>
              </a:ext>
            </a:extLst>
          </p:cNvPr>
          <p:cNvSpPr txBox="1"/>
          <p:nvPr/>
        </p:nvSpPr>
        <p:spPr>
          <a:xfrm>
            <a:off x="1513200" y="3087000"/>
            <a:ext cx="9165600" cy="55399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أَمِ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ٱتَّخَذُواْ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مِن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دُونِهِۦٓ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أَوۡلِيَآءَۖ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فَٱللَّهُ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هُوَ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ٱلۡوَلِيُّ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وَهُوَ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يُحۡيِ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ٱلۡمَوۡتَىٰ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وَهُوَ عَلَىٰ كُلِّ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شَيۡءٍ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قَدِيرٌ ﴿٩﴾</a:t>
            </a:r>
          </a:p>
        </p:txBody>
      </p:sp>
      <p:sp>
        <p:nvSpPr>
          <p:cNvPr id="5" name="نص قرآن الجواب">
            <a:extLst>
              <a:ext uri="{FF2B5EF4-FFF2-40B4-BE49-F238E27FC236}">
                <a16:creationId xmlns:a16="http://schemas.microsoft.com/office/drawing/2014/main" id="{38E9D8E8-EB73-BD70-2C47-4F91E79BCBDB}"/>
              </a:ext>
            </a:extLst>
          </p:cNvPr>
          <p:cNvSpPr txBox="1"/>
          <p:nvPr/>
        </p:nvSpPr>
        <p:spPr>
          <a:xfrm>
            <a:off x="1376400" y="3556349"/>
            <a:ext cx="9439200" cy="55399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وَمَا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ٱخۡتَلَفۡتُمۡ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فِيهِ مِن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شَيۡءٍ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فَحُكۡمُهُۥٓ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إِلَى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ٱللَّهِۚ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ذَٰلِكُمُ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ٱللَّهُ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رَبِّي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عَلَيۡهِ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تَوَكَّلۡتُ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وَإِلَيۡهِ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أُنِيبُ ﴿١٠﴾</a:t>
            </a:r>
          </a:p>
        </p:txBody>
      </p:sp>
      <p:sp>
        <p:nvSpPr>
          <p:cNvPr id="6" name="زر الجواب">
            <a:extLst>
              <a:ext uri="{FF2B5EF4-FFF2-40B4-BE49-F238E27FC236}">
                <a16:creationId xmlns:a16="http://schemas.microsoft.com/office/drawing/2014/main" id="{CF2E78B3-3107-A15D-D158-D8852E3150D9}"/>
              </a:ext>
            </a:extLst>
          </p:cNvPr>
          <p:cNvSpPr/>
          <p:nvPr/>
        </p:nvSpPr>
        <p:spPr>
          <a:xfrm>
            <a:off x="5004691" y="5001525"/>
            <a:ext cx="957600" cy="342000"/>
          </a:xfrm>
          <a:prstGeom prst="roundRect">
            <a:avLst>
              <a:gd name="adj" fmla="val 31521"/>
            </a:avLst>
          </a:prstGeom>
          <a:solidFill>
            <a:srgbClr val="512609"/>
          </a:solidFill>
          <a:ln>
            <a:solidFill>
              <a:srgbClr val="2E1605"/>
            </a:solidFill>
          </a:ln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3175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1" anchor="ctr"/>
          <a:lstStyle/>
          <a:p>
            <a:pPr algn="ctr"/>
            <a:r>
              <a:rPr lang="ar-JO" b="1" dirty="0"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الجواب</a:t>
            </a:r>
          </a:p>
        </p:txBody>
      </p:sp>
      <p:sp>
        <p:nvSpPr>
          <p:cNvPr id="9" name="زر اقرأ">
            <a:extLst>
              <a:ext uri="{FF2B5EF4-FFF2-40B4-BE49-F238E27FC236}">
                <a16:creationId xmlns:a16="http://schemas.microsoft.com/office/drawing/2014/main" id="{7343461E-CCB6-602E-2BE0-4AD7AE4F9BED}"/>
              </a:ext>
            </a:extLst>
          </p:cNvPr>
          <p:cNvSpPr/>
          <p:nvPr/>
        </p:nvSpPr>
        <p:spPr>
          <a:xfrm>
            <a:off x="6233150" y="5001525"/>
            <a:ext cx="957600" cy="342000"/>
          </a:xfrm>
          <a:prstGeom prst="roundRect">
            <a:avLst>
              <a:gd name="adj" fmla="val 31521"/>
            </a:avLst>
          </a:prstGeom>
          <a:solidFill>
            <a:srgbClr val="512609"/>
          </a:solidFill>
          <a:ln>
            <a:solidFill>
              <a:srgbClr val="2E1605"/>
            </a:solidFill>
          </a:ln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3175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1" anchor="ctr"/>
          <a:lstStyle/>
          <a:p>
            <a:pPr algn="ctr"/>
            <a:r>
              <a:rPr lang="ar-JO" b="1" dirty="0"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اقرأ</a:t>
            </a:r>
          </a:p>
        </p:txBody>
      </p:sp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4E2524BB-4EEF-FC27-C990-A9C99F796E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12401" y="624600"/>
            <a:ext cx="487363" cy="487363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62C5F440-2235-6778-1987-3D42553B967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12400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1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1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1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سم السورة">
            <a:extLst>
              <a:ext uri="{FF2B5EF4-FFF2-40B4-BE49-F238E27FC236}">
                <a16:creationId xmlns:a16="http://schemas.microsoft.com/office/drawing/2014/main" id="{A1889DAA-1E82-4C9A-CFA0-B0B028D880EE}"/>
              </a:ext>
            </a:extLst>
          </p:cNvPr>
          <p:cNvSpPr txBox="1"/>
          <p:nvPr/>
        </p:nvSpPr>
        <p:spPr>
          <a:xfrm>
            <a:off x="2744400" y="1681378"/>
            <a:ext cx="6703200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}</a:t>
            </a:r>
            <a:r>
              <a:rPr lang="ar-JO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سورة الدخان: اذكر الآيات الخمس التالية لهذه الآيات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{</a:t>
            </a:r>
            <a:endParaRPr lang="ar-JO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نص قرآن السؤال">
            <a:extLst>
              <a:ext uri="{FF2B5EF4-FFF2-40B4-BE49-F238E27FC236}">
                <a16:creationId xmlns:a16="http://schemas.microsoft.com/office/drawing/2014/main" id="{4BF2D1C6-AF80-05B7-CE93-A121D9474E6A}"/>
              </a:ext>
            </a:extLst>
          </p:cNvPr>
          <p:cNvSpPr txBox="1"/>
          <p:nvPr/>
        </p:nvSpPr>
        <p:spPr>
          <a:xfrm>
            <a:off x="1376400" y="2401762"/>
            <a:ext cx="9439200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وَلَقَدۡ فَتَنَّا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قَبۡلَهُمۡ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قَوۡمَ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فِرۡعَوۡنَ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وَجَآءَهُمۡ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رَسُولٌ كَرِيمٌ ﴿١٧﴾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أَنۡ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أَدُّوٓاْ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إِلَيَّ عِبَادَ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ٱللَّهِۖ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إِنِّي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لَكُمۡ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رَسُولٌ أَمِينٌ ﴿١٨﴾ وَأَن لَّا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تَعۡلُواْ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عَلَى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ٱللَّهِۖ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إِنِّيٓ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ءَاتِيكُم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بِسُلۡطَٰنٍ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مُّبِينٍ ﴿١٩﴾</a:t>
            </a:r>
          </a:p>
        </p:txBody>
      </p:sp>
      <p:sp>
        <p:nvSpPr>
          <p:cNvPr id="5" name="نص قرآن الجواب">
            <a:extLst>
              <a:ext uri="{FF2B5EF4-FFF2-40B4-BE49-F238E27FC236}">
                <a16:creationId xmlns:a16="http://schemas.microsoft.com/office/drawing/2014/main" id="{38E9D8E8-EB73-BD70-2C47-4F91E79BCBDB}"/>
              </a:ext>
            </a:extLst>
          </p:cNvPr>
          <p:cNvSpPr txBox="1"/>
          <p:nvPr/>
        </p:nvSpPr>
        <p:spPr>
          <a:xfrm>
            <a:off x="1376400" y="3361649"/>
            <a:ext cx="9439200" cy="147732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وَإِنِّي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عُذۡتُ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بِرَبِّي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وَرَبِّكُمۡ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أَن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تَرۡجُمُونِ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﴿٢٠﴾ وَإِن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لَّمۡ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تُؤۡمِنُواْ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لِي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فَٱعۡتَزِلُونِ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﴿٢١﴾ فَدَعَا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رَبَّهُۥٓ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أَنَّ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هَٰٓؤُلَآءِ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قَوۡمٌ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مُّجۡرِمُونَ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﴿٢٢﴾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فَأَسۡرِ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بِعِبَادِي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لَيۡلًا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إِنَّكُم مُّتَّبَعُونَ ﴿٢٣﴾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وَٱتۡرُكِ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ٱلۡبَحۡرَ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رَهۡوًاۖ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إِنَّهُمۡ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جُندٌ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مُّغۡرَقُونَ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﴿٢٤﴾</a:t>
            </a:r>
          </a:p>
        </p:txBody>
      </p:sp>
      <p:sp>
        <p:nvSpPr>
          <p:cNvPr id="6" name="زر الجواب">
            <a:extLst>
              <a:ext uri="{FF2B5EF4-FFF2-40B4-BE49-F238E27FC236}">
                <a16:creationId xmlns:a16="http://schemas.microsoft.com/office/drawing/2014/main" id="{CF2E78B3-3107-A15D-D158-D8852E3150D9}"/>
              </a:ext>
            </a:extLst>
          </p:cNvPr>
          <p:cNvSpPr/>
          <p:nvPr/>
        </p:nvSpPr>
        <p:spPr>
          <a:xfrm>
            <a:off x="5004691" y="5001525"/>
            <a:ext cx="957600" cy="342000"/>
          </a:xfrm>
          <a:prstGeom prst="roundRect">
            <a:avLst>
              <a:gd name="adj" fmla="val 31521"/>
            </a:avLst>
          </a:prstGeom>
          <a:solidFill>
            <a:srgbClr val="512609"/>
          </a:solidFill>
          <a:ln>
            <a:solidFill>
              <a:srgbClr val="2E1605"/>
            </a:solidFill>
          </a:ln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3175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1" anchor="ctr"/>
          <a:lstStyle/>
          <a:p>
            <a:pPr algn="ctr"/>
            <a:r>
              <a:rPr lang="ar-JO" b="1" dirty="0"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الجواب</a:t>
            </a:r>
          </a:p>
        </p:txBody>
      </p:sp>
      <p:sp>
        <p:nvSpPr>
          <p:cNvPr id="9" name="زر اقرأ">
            <a:extLst>
              <a:ext uri="{FF2B5EF4-FFF2-40B4-BE49-F238E27FC236}">
                <a16:creationId xmlns:a16="http://schemas.microsoft.com/office/drawing/2014/main" id="{7343461E-CCB6-602E-2BE0-4AD7AE4F9BED}"/>
              </a:ext>
            </a:extLst>
          </p:cNvPr>
          <p:cNvSpPr/>
          <p:nvPr/>
        </p:nvSpPr>
        <p:spPr>
          <a:xfrm>
            <a:off x="6233150" y="5001525"/>
            <a:ext cx="957600" cy="342000"/>
          </a:xfrm>
          <a:prstGeom prst="roundRect">
            <a:avLst>
              <a:gd name="adj" fmla="val 31521"/>
            </a:avLst>
          </a:prstGeom>
          <a:solidFill>
            <a:srgbClr val="512609"/>
          </a:solidFill>
          <a:ln>
            <a:solidFill>
              <a:srgbClr val="2E1605"/>
            </a:solidFill>
          </a:ln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3175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1" anchor="ctr"/>
          <a:lstStyle/>
          <a:p>
            <a:pPr algn="ctr"/>
            <a:r>
              <a:rPr lang="ar-JO" b="1" dirty="0"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اقرأ</a:t>
            </a:r>
          </a:p>
        </p:txBody>
      </p:sp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D0F60F59-082D-0DDD-A4CE-E8674C7364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75600" y="624600"/>
            <a:ext cx="487363" cy="487363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81B914B2-57CF-3CEA-30BB-BEB0ECEC839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75600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43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12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62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سم السورة">
            <a:extLst>
              <a:ext uri="{FF2B5EF4-FFF2-40B4-BE49-F238E27FC236}">
                <a16:creationId xmlns:a16="http://schemas.microsoft.com/office/drawing/2014/main" id="{A1889DAA-1E82-4C9A-CFA0-B0B028D880EE}"/>
              </a:ext>
            </a:extLst>
          </p:cNvPr>
          <p:cNvSpPr txBox="1"/>
          <p:nvPr/>
        </p:nvSpPr>
        <p:spPr>
          <a:xfrm>
            <a:off x="2744400" y="1681378"/>
            <a:ext cx="6703200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}</a:t>
            </a:r>
            <a:r>
              <a:rPr lang="ar-JO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سورة الجاثية: اذكر الآيتين التاليتين لهاتين الآيتين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{</a:t>
            </a:r>
            <a:endParaRPr lang="ar-JO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نص قرآن السؤال">
            <a:extLst>
              <a:ext uri="{FF2B5EF4-FFF2-40B4-BE49-F238E27FC236}">
                <a16:creationId xmlns:a16="http://schemas.microsoft.com/office/drawing/2014/main" id="{4BF2D1C6-AF80-05B7-CE93-A121D9474E6A}"/>
              </a:ext>
            </a:extLst>
          </p:cNvPr>
          <p:cNvSpPr txBox="1"/>
          <p:nvPr/>
        </p:nvSpPr>
        <p:spPr>
          <a:xfrm>
            <a:off x="1376400" y="2413306"/>
            <a:ext cx="9439200" cy="147732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ٱللَّهُ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ٱلَّذِي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سَخَّرَ لَكُمُ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ٱلۡبَحۡرَ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لِتَجۡرِيَ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ٱلۡفُلۡكُ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فِيهِ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بِأَمۡرِهِۦ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وَلِتَبۡتَغُواْ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مِن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فَضۡلِهِۦ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وَلَعَلَّكُمۡ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تَشۡكُرُونَ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﴿١٢﴾ وَسَخَّرَ لَكُم مَّا فِي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ٱلسَّمَٰوَٰتِ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وَمَا فِي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ٱلۡأَرۡضِ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جَمِيعًا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مِّنۡهُۚ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إِنَّ فِي ذَٰلِكَ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لَأٓيَٰتٍ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لِّقَوۡمٍ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يَتَفَكَّرُونَ ﴿١٣﴾</a:t>
            </a:r>
          </a:p>
        </p:txBody>
      </p:sp>
      <p:sp>
        <p:nvSpPr>
          <p:cNvPr id="5" name="نص قرآن الجواب">
            <a:extLst>
              <a:ext uri="{FF2B5EF4-FFF2-40B4-BE49-F238E27FC236}">
                <a16:creationId xmlns:a16="http://schemas.microsoft.com/office/drawing/2014/main" id="{38E9D8E8-EB73-BD70-2C47-4F91E79BCBDB}"/>
              </a:ext>
            </a:extLst>
          </p:cNvPr>
          <p:cNvSpPr txBox="1"/>
          <p:nvPr/>
        </p:nvSpPr>
        <p:spPr>
          <a:xfrm>
            <a:off x="1376400" y="3784057"/>
            <a:ext cx="9439200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قُل لِّلَّذِينَ ءَامَنُواْ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يَغۡفِرُواْ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لِلَّذِينَ لَا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يَرۡجُونَ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أَيَّامَ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ٱللَّهِ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لِيَجۡزِيَ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قَوۡمَۢا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بِمَا كَانُواْ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يَكۡسِبُونَ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﴿١٤﴾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مَنۡ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عَمِلَ صَٰلِحًا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فَلِنَفۡسِهِۖ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وَمَنۡ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أَسَآءَ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فَعَلَيۡهَاۖ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ثُمَّ إِلَىٰ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رَبِّكُمۡ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تُرۡجَعُونَ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﴿١٥﴾</a:t>
            </a:r>
          </a:p>
        </p:txBody>
      </p:sp>
      <p:sp>
        <p:nvSpPr>
          <p:cNvPr id="6" name="زر الجواب">
            <a:extLst>
              <a:ext uri="{FF2B5EF4-FFF2-40B4-BE49-F238E27FC236}">
                <a16:creationId xmlns:a16="http://schemas.microsoft.com/office/drawing/2014/main" id="{CF2E78B3-3107-A15D-D158-D8852E3150D9}"/>
              </a:ext>
            </a:extLst>
          </p:cNvPr>
          <p:cNvSpPr/>
          <p:nvPr/>
        </p:nvSpPr>
        <p:spPr>
          <a:xfrm>
            <a:off x="5004691" y="5001525"/>
            <a:ext cx="957600" cy="342000"/>
          </a:xfrm>
          <a:prstGeom prst="roundRect">
            <a:avLst>
              <a:gd name="adj" fmla="val 31521"/>
            </a:avLst>
          </a:prstGeom>
          <a:solidFill>
            <a:srgbClr val="512609"/>
          </a:solidFill>
          <a:ln>
            <a:solidFill>
              <a:srgbClr val="2E1605"/>
            </a:solidFill>
          </a:ln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3175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1" anchor="ctr"/>
          <a:lstStyle/>
          <a:p>
            <a:pPr algn="ctr"/>
            <a:r>
              <a:rPr lang="ar-JO" b="1" dirty="0"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الجواب</a:t>
            </a:r>
          </a:p>
        </p:txBody>
      </p:sp>
      <p:sp>
        <p:nvSpPr>
          <p:cNvPr id="9" name="زر اقرأ">
            <a:extLst>
              <a:ext uri="{FF2B5EF4-FFF2-40B4-BE49-F238E27FC236}">
                <a16:creationId xmlns:a16="http://schemas.microsoft.com/office/drawing/2014/main" id="{7343461E-CCB6-602E-2BE0-4AD7AE4F9BED}"/>
              </a:ext>
            </a:extLst>
          </p:cNvPr>
          <p:cNvSpPr/>
          <p:nvPr/>
        </p:nvSpPr>
        <p:spPr>
          <a:xfrm>
            <a:off x="6233150" y="5001525"/>
            <a:ext cx="957600" cy="342000"/>
          </a:xfrm>
          <a:prstGeom prst="roundRect">
            <a:avLst>
              <a:gd name="adj" fmla="val 31521"/>
            </a:avLst>
          </a:prstGeom>
          <a:solidFill>
            <a:srgbClr val="512609"/>
          </a:solidFill>
          <a:ln>
            <a:solidFill>
              <a:srgbClr val="2E1605"/>
            </a:solidFill>
          </a:ln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3175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1" anchor="ctr"/>
          <a:lstStyle/>
          <a:p>
            <a:pPr algn="ctr"/>
            <a:r>
              <a:rPr lang="ar-JO" b="1" dirty="0"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اقرأ</a:t>
            </a:r>
          </a:p>
        </p:txBody>
      </p:sp>
      <p:pic>
        <p:nvPicPr>
          <p:cNvPr id="8" name="2">
            <a:hlinkClick r:id="" action="ppaction://media"/>
            <a:extLst>
              <a:ext uri="{FF2B5EF4-FFF2-40B4-BE49-F238E27FC236}">
                <a16:creationId xmlns:a16="http://schemas.microsoft.com/office/drawing/2014/main" id="{98F96355-B339-D309-E46F-469F3B93D2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75601" y="556200"/>
            <a:ext cx="487363" cy="487363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F2468382-B759-CD69-E15F-0B6E441EA88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75600" y="-309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68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130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9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سم السورة">
            <a:extLst>
              <a:ext uri="{FF2B5EF4-FFF2-40B4-BE49-F238E27FC236}">
                <a16:creationId xmlns:a16="http://schemas.microsoft.com/office/drawing/2014/main" id="{A1889DAA-1E82-4C9A-CFA0-B0B028D880EE}"/>
              </a:ext>
            </a:extLst>
          </p:cNvPr>
          <p:cNvSpPr txBox="1"/>
          <p:nvPr/>
        </p:nvSpPr>
        <p:spPr>
          <a:xfrm>
            <a:off x="2744400" y="1681378"/>
            <a:ext cx="6703200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}</a:t>
            </a:r>
            <a:r>
              <a:rPr lang="ar-JO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سورة الزخرف: اذكر الآيتين التاليتين لهاتين الآيتين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{</a:t>
            </a:r>
            <a:endParaRPr lang="ar-JO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نص قرآن السؤال">
            <a:extLst>
              <a:ext uri="{FF2B5EF4-FFF2-40B4-BE49-F238E27FC236}">
                <a16:creationId xmlns:a16="http://schemas.microsoft.com/office/drawing/2014/main" id="{4BF2D1C6-AF80-05B7-CE93-A121D9474E6A}"/>
              </a:ext>
            </a:extLst>
          </p:cNvPr>
          <p:cNvSpPr txBox="1"/>
          <p:nvPr/>
        </p:nvSpPr>
        <p:spPr>
          <a:xfrm>
            <a:off x="1513200" y="2676600"/>
            <a:ext cx="9165600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أَمِ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ٱتَّخَذَ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مِمَّا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يَخۡلُقُ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بَنَاتٍ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وَأَصۡفَىٰكُم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بِٱلۡبَنِينَ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﴿١٦﴾ وَإِذَا بُشِّرَ أَحَدُهُم بِمَا ضَرَبَ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لِلرَّحۡمَٰنِ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مَثَلًا ظَلَّ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وَجۡهُهُۥ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مُسۡوَدًّا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وَهُوَ كَظِيمٌ ﴿١٧﴾</a:t>
            </a:r>
          </a:p>
        </p:txBody>
      </p:sp>
      <p:sp>
        <p:nvSpPr>
          <p:cNvPr id="5" name="نص قرآن الجواب">
            <a:extLst>
              <a:ext uri="{FF2B5EF4-FFF2-40B4-BE49-F238E27FC236}">
                <a16:creationId xmlns:a16="http://schemas.microsoft.com/office/drawing/2014/main" id="{38E9D8E8-EB73-BD70-2C47-4F91E79BCBDB}"/>
              </a:ext>
            </a:extLst>
          </p:cNvPr>
          <p:cNvSpPr txBox="1"/>
          <p:nvPr/>
        </p:nvSpPr>
        <p:spPr>
          <a:xfrm>
            <a:off x="1376400" y="3568094"/>
            <a:ext cx="9439200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أَوَمَن يُنَشَّؤُاْ فِي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ٱلۡحِلۡيَةِ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وَهُوَ فِي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ٱلۡخِصَامِ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غَيۡرُ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مُبِينٍ ﴿١٨﴾ وَجَعَلُواْ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ٱلۡمَلَٰٓئِكَةَ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ٱلَّذِينَ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هُمۡ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عِبَٰدُ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ٱلرَّحۡمَٰنِ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إِنَٰثًاۚ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أَشَهِدُواْ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خَلۡقَهُمۡۚ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سَتُكۡتَبُ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شَهَٰدَتُهُمۡ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وَيُسۡـَٔلُونَ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﴿١٩﴾</a:t>
            </a:r>
          </a:p>
        </p:txBody>
      </p:sp>
      <p:sp>
        <p:nvSpPr>
          <p:cNvPr id="6" name="زر الجواب">
            <a:extLst>
              <a:ext uri="{FF2B5EF4-FFF2-40B4-BE49-F238E27FC236}">
                <a16:creationId xmlns:a16="http://schemas.microsoft.com/office/drawing/2014/main" id="{CF2E78B3-3107-A15D-D158-D8852E3150D9}"/>
              </a:ext>
            </a:extLst>
          </p:cNvPr>
          <p:cNvSpPr/>
          <p:nvPr/>
        </p:nvSpPr>
        <p:spPr>
          <a:xfrm>
            <a:off x="5004691" y="5001525"/>
            <a:ext cx="957600" cy="342000"/>
          </a:xfrm>
          <a:prstGeom prst="roundRect">
            <a:avLst>
              <a:gd name="adj" fmla="val 31521"/>
            </a:avLst>
          </a:prstGeom>
          <a:solidFill>
            <a:srgbClr val="512609"/>
          </a:solidFill>
          <a:ln>
            <a:solidFill>
              <a:srgbClr val="2E1605"/>
            </a:solidFill>
          </a:ln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3175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1" anchor="ctr"/>
          <a:lstStyle/>
          <a:p>
            <a:pPr algn="ctr"/>
            <a:r>
              <a:rPr lang="ar-JO" b="1" dirty="0"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الجواب</a:t>
            </a:r>
          </a:p>
        </p:txBody>
      </p:sp>
      <p:sp>
        <p:nvSpPr>
          <p:cNvPr id="9" name="زر اقرأ">
            <a:extLst>
              <a:ext uri="{FF2B5EF4-FFF2-40B4-BE49-F238E27FC236}">
                <a16:creationId xmlns:a16="http://schemas.microsoft.com/office/drawing/2014/main" id="{7343461E-CCB6-602E-2BE0-4AD7AE4F9BED}"/>
              </a:ext>
            </a:extLst>
          </p:cNvPr>
          <p:cNvSpPr/>
          <p:nvPr/>
        </p:nvSpPr>
        <p:spPr>
          <a:xfrm>
            <a:off x="6233150" y="5001525"/>
            <a:ext cx="957600" cy="342000"/>
          </a:xfrm>
          <a:prstGeom prst="roundRect">
            <a:avLst>
              <a:gd name="adj" fmla="val 31521"/>
            </a:avLst>
          </a:prstGeom>
          <a:solidFill>
            <a:srgbClr val="512609"/>
          </a:solidFill>
          <a:ln>
            <a:solidFill>
              <a:srgbClr val="2E1605"/>
            </a:solidFill>
          </a:ln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3175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1" anchor="ctr"/>
          <a:lstStyle/>
          <a:p>
            <a:pPr algn="ctr"/>
            <a:r>
              <a:rPr lang="ar-JO" b="1" dirty="0"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اقرأ</a:t>
            </a:r>
          </a:p>
        </p:txBody>
      </p:sp>
      <p:pic>
        <p:nvPicPr>
          <p:cNvPr id="8" name="2">
            <a:hlinkClick r:id="" action="ppaction://media"/>
            <a:extLst>
              <a:ext uri="{FF2B5EF4-FFF2-40B4-BE49-F238E27FC236}">
                <a16:creationId xmlns:a16="http://schemas.microsoft.com/office/drawing/2014/main" id="{EAE4724B-4C86-E404-7241-841D13739A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7201" y="556200"/>
            <a:ext cx="487363" cy="487363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270CE8EB-4E51-5D10-7725-3302FA55092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7200" y="-309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4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72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31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نص النهاية">
            <a:extLst>
              <a:ext uri="{FF2B5EF4-FFF2-40B4-BE49-F238E27FC236}">
                <a16:creationId xmlns:a16="http://schemas.microsoft.com/office/drawing/2014/main" id="{A1889DAA-1E82-4C9A-CFA0-B0B028D880EE}"/>
              </a:ext>
            </a:extLst>
          </p:cNvPr>
          <p:cNvSpPr txBox="1"/>
          <p:nvPr/>
        </p:nvSpPr>
        <p:spPr>
          <a:xfrm>
            <a:off x="2744400" y="2767281"/>
            <a:ext cx="6703200" cy="132343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تمت المسابقة.</a:t>
            </a:r>
          </a:p>
          <a:p>
            <a:pPr algn="ctr"/>
            <a:r>
              <a:rPr lang="ar-JO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شكرًا لمشاركتكم.</a:t>
            </a:r>
          </a:p>
        </p:txBody>
      </p:sp>
      <p:sp>
        <p:nvSpPr>
          <p:cNvPr id="9" name="زر خروج">
            <a:hlinkClick r:id="" action="ppaction://hlinkshowjump?jump=endshow"/>
            <a:extLst>
              <a:ext uri="{FF2B5EF4-FFF2-40B4-BE49-F238E27FC236}">
                <a16:creationId xmlns:a16="http://schemas.microsoft.com/office/drawing/2014/main" id="{7343461E-CCB6-602E-2BE0-4AD7AE4F9BED}"/>
              </a:ext>
            </a:extLst>
          </p:cNvPr>
          <p:cNvSpPr/>
          <p:nvPr/>
        </p:nvSpPr>
        <p:spPr>
          <a:xfrm>
            <a:off x="5617200" y="5001525"/>
            <a:ext cx="957600" cy="342000"/>
          </a:xfrm>
          <a:prstGeom prst="roundRect">
            <a:avLst>
              <a:gd name="adj" fmla="val 31521"/>
            </a:avLst>
          </a:prstGeom>
          <a:solidFill>
            <a:srgbClr val="512609"/>
          </a:solidFill>
          <a:ln>
            <a:solidFill>
              <a:srgbClr val="2E1605"/>
            </a:solidFill>
          </a:ln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3175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1" anchor="ctr"/>
          <a:lstStyle/>
          <a:p>
            <a:pPr algn="ctr"/>
            <a:r>
              <a:rPr lang="ar-JO" dirty="0"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خروج</a:t>
            </a:r>
          </a:p>
        </p:txBody>
      </p:sp>
    </p:spTree>
    <p:extLst>
      <p:ext uri="{BB962C8B-B14F-4D97-AF65-F5344CB8AC3E}">
        <p14:creationId xmlns:p14="http://schemas.microsoft.com/office/powerpoint/2010/main" val="354377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سم السورة">
            <a:extLst>
              <a:ext uri="{FF2B5EF4-FFF2-40B4-BE49-F238E27FC236}">
                <a16:creationId xmlns:a16="http://schemas.microsoft.com/office/drawing/2014/main" id="{A1889DAA-1E82-4C9A-CFA0-B0B028D880EE}"/>
              </a:ext>
            </a:extLst>
          </p:cNvPr>
          <p:cNvSpPr txBox="1"/>
          <p:nvPr/>
        </p:nvSpPr>
        <p:spPr>
          <a:xfrm>
            <a:off x="3154800" y="1681378"/>
            <a:ext cx="5882400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}</a:t>
            </a:r>
            <a:r>
              <a:rPr lang="ar-JO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سورة المؤمنون: اذكر الآية التالية لهذه الآيات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{</a:t>
            </a:r>
            <a:endParaRPr lang="ar-JO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نص قرآن السؤال">
            <a:extLst>
              <a:ext uri="{FF2B5EF4-FFF2-40B4-BE49-F238E27FC236}">
                <a16:creationId xmlns:a16="http://schemas.microsoft.com/office/drawing/2014/main" id="{4BF2D1C6-AF80-05B7-CE93-A121D9474E6A}"/>
              </a:ext>
            </a:extLst>
          </p:cNvPr>
          <p:cNvSpPr txBox="1"/>
          <p:nvPr/>
        </p:nvSpPr>
        <p:spPr>
          <a:xfrm>
            <a:off x="1102800" y="2676600"/>
            <a:ext cx="9849600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أَفَلَمۡ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يَدَّبَّرُواْ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ٱلۡقَوۡلَ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أَمۡ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جَآءَهُم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مَّا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لَمۡ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يَأۡتِ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ءَابَآءَهُمُ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ٱلۡأَوَّلِينَ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﴿٦٨﴾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أَمۡ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لَمۡ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يَعۡرِفُواْ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رَسُولَهُمۡ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فَهُمۡ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لَهُۥ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مُنكِرُونَ ﴿٦٩﴾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أَمۡ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يَقُولُونَ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بِهِۦ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جِنَّةُۢ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بَلۡ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جَآءَهُم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بِٱلۡحَقِّ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وَأَكۡثَرُهُمۡ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لِلۡحَقِّ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كَٰرِهُونَ ﴿٧٠﴾</a:t>
            </a:r>
          </a:p>
        </p:txBody>
      </p:sp>
      <p:sp>
        <p:nvSpPr>
          <p:cNvPr id="5" name="نص قرآن الجواب">
            <a:extLst>
              <a:ext uri="{FF2B5EF4-FFF2-40B4-BE49-F238E27FC236}">
                <a16:creationId xmlns:a16="http://schemas.microsoft.com/office/drawing/2014/main" id="{38E9D8E8-EB73-BD70-2C47-4F91E79BCBDB}"/>
              </a:ext>
            </a:extLst>
          </p:cNvPr>
          <p:cNvSpPr txBox="1"/>
          <p:nvPr/>
        </p:nvSpPr>
        <p:spPr>
          <a:xfrm>
            <a:off x="1102800" y="3548616"/>
            <a:ext cx="9849600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وَلَوِ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ٱتَّبَعَ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ٱلۡحَقُّ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أَهۡوَآءَهُمۡ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لَفَسَدَتِ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ٱلسَّمَٰوَٰتُ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وَٱلۡأَرۡضُ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وَمَن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فِيهِنَّۚ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بَلۡ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أَتَيۡنَٰهُم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بِذِكۡرِهِمۡ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فَهُمۡ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عَن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ذِكۡرِهِم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مُّعۡرِضُونَ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﴿٧١﴾</a:t>
            </a:r>
          </a:p>
        </p:txBody>
      </p:sp>
      <p:sp>
        <p:nvSpPr>
          <p:cNvPr id="6" name="زر الجواب">
            <a:extLst>
              <a:ext uri="{FF2B5EF4-FFF2-40B4-BE49-F238E27FC236}">
                <a16:creationId xmlns:a16="http://schemas.microsoft.com/office/drawing/2014/main" id="{CF2E78B3-3107-A15D-D158-D8852E3150D9}"/>
              </a:ext>
            </a:extLst>
          </p:cNvPr>
          <p:cNvSpPr/>
          <p:nvPr/>
        </p:nvSpPr>
        <p:spPr>
          <a:xfrm>
            <a:off x="5004691" y="5001525"/>
            <a:ext cx="957600" cy="342000"/>
          </a:xfrm>
          <a:prstGeom prst="roundRect">
            <a:avLst>
              <a:gd name="adj" fmla="val 31521"/>
            </a:avLst>
          </a:prstGeom>
          <a:solidFill>
            <a:srgbClr val="512609"/>
          </a:solidFill>
          <a:ln>
            <a:solidFill>
              <a:srgbClr val="2E1605"/>
            </a:solidFill>
          </a:ln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3175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1" anchor="ctr"/>
          <a:lstStyle/>
          <a:p>
            <a:pPr algn="ctr"/>
            <a:r>
              <a:rPr lang="ar-JO" b="1" dirty="0"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الجواب</a:t>
            </a:r>
          </a:p>
        </p:txBody>
      </p:sp>
      <p:sp>
        <p:nvSpPr>
          <p:cNvPr id="9" name="زر اقرأ">
            <a:extLst>
              <a:ext uri="{FF2B5EF4-FFF2-40B4-BE49-F238E27FC236}">
                <a16:creationId xmlns:a16="http://schemas.microsoft.com/office/drawing/2014/main" id="{7343461E-CCB6-602E-2BE0-4AD7AE4F9BED}"/>
              </a:ext>
            </a:extLst>
          </p:cNvPr>
          <p:cNvSpPr/>
          <p:nvPr/>
        </p:nvSpPr>
        <p:spPr>
          <a:xfrm>
            <a:off x="6233150" y="5001525"/>
            <a:ext cx="957600" cy="342000"/>
          </a:xfrm>
          <a:prstGeom prst="roundRect">
            <a:avLst>
              <a:gd name="adj" fmla="val 31521"/>
            </a:avLst>
          </a:prstGeom>
          <a:solidFill>
            <a:srgbClr val="512609"/>
          </a:solidFill>
          <a:ln>
            <a:solidFill>
              <a:srgbClr val="2E1605"/>
            </a:solidFill>
          </a:ln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3175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1" anchor="ctr"/>
          <a:lstStyle/>
          <a:p>
            <a:pPr algn="ctr"/>
            <a:r>
              <a:rPr lang="ar-JO" b="1" dirty="0"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اقرأ</a:t>
            </a:r>
          </a:p>
        </p:txBody>
      </p:sp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E771E0DD-3E29-1B9E-BA0C-945A428864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75601" y="693000"/>
            <a:ext cx="487363" cy="487363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6B2CB152-4319-FC08-A1A6-A5B50B5A67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75600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5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3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22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سم السورة">
            <a:extLst>
              <a:ext uri="{FF2B5EF4-FFF2-40B4-BE49-F238E27FC236}">
                <a16:creationId xmlns:a16="http://schemas.microsoft.com/office/drawing/2014/main" id="{A1889DAA-1E82-4C9A-CFA0-B0B028D880EE}"/>
              </a:ext>
            </a:extLst>
          </p:cNvPr>
          <p:cNvSpPr txBox="1"/>
          <p:nvPr/>
        </p:nvSpPr>
        <p:spPr>
          <a:xfrm>
            <a:off x="3223200" y="1681378"/>
            <a:ext cx="5745600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}</a:t>
            </a:r>
            <a:r>
              <a:rPr lang="ar-JO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سورة الشعراء: اذكر الآيتين التاليتين لهذه الآيات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{</a:t>
            </a:r>
            <a:endParaRPr lang="ar-JO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نص قرآن السؤال">
            <a:extLst>
              <a:ext uri="{FF2B5EF4-FFF2-40B4-BE49-F238E27FC236}">
                <a16:creationId xmlns:a16="http://schemas.microsoft.com/office/drawing/2014/main" id="{4BF2D1C6-AF80-05B7-CE93-A121D9474E6A}"/>
              </a:ext>
            </a:extLst>
          </p:cNvPr>
          <p:cNvSpPr txBox="1"/>
          <p:nvPr/>
        </p:nvSpPr>
        <p:spPr>
          <a:xfrm>
            <a:off x="1650000" y="2812409"/>
            <a:ext cx="8755200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أَفَرَءَيۡتَ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إِن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مَّتَّعۡنَٰهُمۡ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سِنِينَ ﴿205﴾ ثُمَّ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جَآءَهُم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مَّا كَانُواْ يُوعَدُونَ ﴿206﴾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مَآ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أَغۡنَىٰ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عَنۡهُم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مَّا كَانُواْ يُمَتَّعُونَ ﴿207﴾</a:t>
            </a:r>
          </a:p>
        </p:txBody>
      </p:sp>
      <p:sp>
        <p:nvSpPr>
          <p:cNvPr id="5" name="نص قرآن الجواب">
            <a:extLst>
              <a:ext uri="{FF2B5EF4-FFF2-40B4-BE49-F238E27FC236}">
                <a16:creationId xmlns:a16="http://schemas.microsoft.com/office/drawing/2014/main" id="{38E9D8E8-EB73-BD70-2C47-4F91E79BCBDB}"/>
              </a:ext>
            </a:extLst>
          </p:cNvPr>
          <p:cNvSpPr txBox="1"/>
          <p:nvPr/>
        </p:nvSpPr>
        <p:spPr>
          <a:xfrm>
            <a:off x="1650000" y="3702600"/>
            <a:ext cx="8755200" cy="55399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وَمَآ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أَهۡلَكۡنَا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مِن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قَرۡيَةٍ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إِلَّا لَهَا مُنذِرُونَ ﴿208﴾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ذِكۡرَىٰ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وَمَا كُنَّا ظَٰلِمِينَ ﴿209﴾</a:t>
            </a:r>
          </a:p>
        </p:txBody>
      </p:sp>
      <p:sp>
        <p:nvSpPr>
          <p:cNvPr id="6" name="زر الجواب">
            <a:extLst>
              <a:ext uri="{FF2B5EF4-FFF2-40B4-BE49-F238E27FC236}">
                <a16:creationId xmlns:a16="http://schemas.microsoft.com/office/drawing/2014/main" id="{CF2E78B3-3107-A15D-D158-D8852E3150D9}"/>
              </a:ext>
            </a:extLst>
          </p:cNvPr>
          <p:cNvSpPr/>
          <p:nvPr/>
        </p:nvSpPr>
        <p:spPr>
          <a:xfrm>
            <a:off x="5004691" y="5001525"/>
            <a:ext cx="957600" cy="342000"/>
          </a:xfrm>
          <a:prstGeom prst="roundRect">
            <a:avLst>
              <a:gd name="adj" fmla="val 31521"/>
            </a:avLst>
          </a:prstGeom>
          <a:solidFill>
            <a:srgbClr val="512609"/>
          </a:solidFill>
          <a:ln>
            <a:solidFill>
              <a:srgbClr val="2E1605"/>
            </a:solidFill>
          </a:ln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3175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1" anchor="ctr"/>
          <a:lstStyle/>
          <a:p>
            <a:pPr algn="ctr"/>
            <a:r>
              <a:rPr lang="ar-JO" b="1" dirty="0"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الجواب</a:t>
            </a:r>
          </a:p>
        </p:txBody>
      </p:sp>
      <p:sp>
        <p:nvSpPr>
          <p:cNvPr id="9" name="زر اقرأ">
            <a:extLst>
              <a:ext uri="{FF2B5EF4-FFF2-40B4-BE49-F238E27FC236}">
                <a16:creationId xmlns:a16="http://schemas.microsoft.com/office/drawing/2014/main" id="{7343461E-CCB6-602E-2BE0-4AD7AE4F9BED}"/>
              </a:ext>
            </a:extLst>
          </p:cNvPr>
          <p:cNvSpPr/>
          <p:nvPr/>
        </p:nvSpPr>
        <p:spPr>
          <a:xfrm>
            <a:off x="6233150" y="5001525"/>
            <a:ext cx="957600" cy="342000"/>
          </a:xfrm>
          <a:prstGeom prst="roundRect">
            <a:avLst>
              <a:gd name="adj" fmla="val 31521"/>
            </a:avLst>
          </a:prstGeom>
          <a:solidFill>
            <a:srgbClr val="512609"/>
          </a:solidFill>
          <a:ln>
            <a:solidFill>
              <a:srgbClr val="2E1605"/>
            </a:solidFill>
          </a:ln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3175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1" anchor="ctr"/>
          <a:lstStyle/>
          <a:p>
            <a:pPr algn="ctr"/>
            <a:r>
              <a:rPr lang="ar-JO" b="1" dirty="0"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اقرأ</a:t>
            </a:r>
          </a:p>
        </p:txBody>
      </p:sp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B960E7C4-C2A3-EDDF-C6FF-BC14383745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75601" y="693000"/>
            <a:ext cx="487363" cy="487363"/>
          </a:xfrm>
          <a:prstGeom prst="rect">
            <a:avLst/>
          </a:prstGeom>
        </p:spPr>
      </p:pic>
      <p:pic>
        <p:nvPicPr>
          <p:cNvPr id="11" name="1">
            <a:hlinkClick r:id="" action="ppaction://media"/>
            <a:extLst>
              <a:ext uri="{FF2B5EF4-FFF2-40B4-BE49-F238E27FC236}">
                <a16:creationId xmlns:a16="http://schemas.microsoft.com/office/drawing/2014/main" id="{52AD7A9F-6065-7062-9BDE-1413DC5F1E8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75600" y="889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08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9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سم السورة">
            <a:extLst>
              <a:ext uri="{FF2B5EF4-FFF2-40B4-BE49-F238E27FC236}">
                <a16:creationId xmlns:a16="http://schemas.microsoft.com/office/drawing/2014/main" id="{A1889DAA-1E82-4C9A-CFA0-B0B028D880EE}"/>
              </a:ext>
            </a:extLst>
          </p:cNvPr>
          <p:cNvSpPr txBox="1"/>
          <p:nvPr/>
        </p:nvSpPr>
        <p:spPr>
          <a:xfrm>
            <a:off x="2744400" y="1681378"/>
            <a:ext cx="6703200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}</a:t>
            </a:r>
            <a:r>
              <a:rPr lang="ar-JO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سورة لقمان: اذكر الآية التالية لهاتين الآيتين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{</a:t>
            </a:r>
            <a:endParaRPr lang="ar-JO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نص قرآن السؤال">
            <a:extLst>
              <a:ext uri="{FF2B5EF4-FFF2-40B4-BE49-F238E27FC236}">
                <a16:creationId xmlns:a16="http://schemas.microsoft.com/office/drawing/2014/main" id="{4BF2D1C6-AF80-05B7-CE93-A121D9474E6A}"/>
              </a:ext>
            </a:extLst>
          </p:cNvPr>
          <p:cNvSpPr txBox="1"/>
          <p:nvPr/>
        </p:nvSpPr>
        <p:spPr>
          <a:xfrm>
            <a:off x="897600" y="2649555"/>
            <a:ext cx="10260000" cy="147732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أَلَمۡ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تَرَوۡاْ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أَنَّ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ٱللَّهَ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سَخَّرَ لَكُم مَّا فِي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ٱلسَّمَٰوَٰتِ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وَمَا فِي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ٱلۡأَرۡضِ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وَأَسۡبَغَ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عَلَيۡكُمۡ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نِعَمَهُۥ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ظَٰهِرَةً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وَبَاطِنَةًۗ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وَمِنَ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ٱلنَّاسِ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مَن يُجَٰدِلُ فِي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ٱللَّهِ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بِغَيۡرِ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عِلۡمٍ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وَلَا هُدًى وَلَا كِتَٰبٍ مُّنِيرٍ ﴿٢٠﴾ وَإِذَا قِيلَ لَهُمُ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ٱتَّبِعُواْ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مَآ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أَنزَلَ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ٱللَّهُ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قَالُواْ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بَلۡ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نَتَّبِعُ مَا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وَجَدۡنَا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عَلَيۡهِ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ءَابَآءَنَآۚ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أَوَلَوۡ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كَانَ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ٱلشَّيۡطَٰنُ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يَدۡعُوهُمۡ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إِلَىٰ عَذَابِ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ٱلسَّعِيرِ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﴿٢١﴾</a:t>
            </a:r>
          </a:p>
        </p:txBody>
      </p:sp>
      <p:sp>
        <p:nvSpPr>
          <p:cNvPr id="5" name="نص قرآن الجواب">
            <a:extLst>
              <a:ext uri="{FF2B5EF4-FFF2-40B4-BE49-F238E27FC236}">
                <a16:creationId xmlns:a16="http://schemas.microsoft.com/office/drawing/2014/main" id="{38E9D8E8-EB73-BD70-2C47-4F91E79BCBDB}"/>
              </a:ext>
            </a:extLst>
          </p:cNvPr>
          <p:cNvSpPr txBox="1"/>
          <p:nvPr/>
        </p:nvSpPr>
        <p:spPr>
          <a:xfrm>
            <a:off x="897600" y="4035621"/>
            <a:ext cx="10260000" cy="55399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وَمَن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يُسۡلِمۡ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وَجۡهَهُۥٓ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إِلَى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ٱللَّهِ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وَهُوَ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مُحۡسِنٌ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فَقَدِ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ٱسۡتَمۡسَكَ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بِٱلۡعُرۡوَةِ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ٱلۡوُثۡقَىٰۗ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وَإِلَى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ٱللَّهِ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عَٰقِبَةُ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ٱلۡأُمُورِ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﴿٢٢﴾</a:t>
            </a:r>
          </a:p>
        </p:txBody>
      </p:sp>
      <p:sp>
        <p:nvSpPr>
          <p:cNvPr id="6" name="زر الجواب">
            <a:extLst>
              <a:ext uri="{FF2B5EF4-FFF2-40B4-BE49-F238E27FC236}">
                <a16:creationId xmlns:a16="http://schemas.microsoft.com/office/drawing/2014/main" id="{CF2E78B3-3107-A15D-D158-D8852E3150D9}"/>
              </a:ext>
            </a:extLst>
          </p:cNvPr>
          <p:cNvSpPr/>
          <p:nvPr/>
        </p:nvSpPr>
        <p:spPr>
          <a:xfrm>
            <a:off x="5004691" y="5001525"/>
            <a:ext cx="957600" cy="342000"/>
          </a:xfrm>
          <a:prstGeom prst="roundRect">
            <a:avLst>
              <a:gd name="adj" fmla="val 31521"/>
            </a:avLst>
          </a:prstGeom>
          <a:solidFill>
            <a:srgbClr val="512609"/>
          </a:solidFill>
          <a:ln>
            <a:solidFill>
              <a:srgbClr val="2E1605"/>
            </a:solidFill>
          </a:ln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3175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1" anchor="ctr"/>
          <a:lstStyle/>
          <a:p>
            <a:pPr algn="ctr"/>
            <a:r>
              <a:rPr lang="ar-JO" b="1" dirty="0"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الجواب</a:t>
            </a:r>
          </a:p>
        </p:txBody>
      </p:sp>
      <p:sp>
        <p:nvSpPr>
          <p:cNvPr id="9" name="زر اقرأ">
            <a:extLst>
              <a:ext uri="{FF2B5EF4-FFF2-40B4-BE49-F238E27FC236}">
                <a16:creationId xmlns:a16="http://schemas.microsoft.com/office/drawing/2014/main" id="{7343461E-CCB6-602E-2BE0-4AD7AE4F9BED}"/>
              </a:ext>
            </a:extLst>
          </p:cNvPr>
          <p:cNvSpPr/>
          <p:nvPr/>
        </p:nvSpPr>
        <p:spPr>
          <a:xfrm>
            <a:off x="6233150" y="5001525"/>
            <a:ext cx="957600" cy="342000"/>
          </a:xfrm>
          <a:prstGeom prst="roundRect">
            <a:avLst>
              <a:gd name="adj" fmla="val 31521"/>
            </a:avLst>
          </a:prstGeom>
          <a:solidFill>
            <a:srgbClr val="512609"/>
          </a:solidFill>
          <a:ln>
            <a:solidFill>
              <a:srgbClr val="2E1605"/>
            </a:solidFill>
          </a:ln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3175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1" anchor="ctr"/>
          <a:lstStyle/>
          <a:p>
            <a:pPr algn="ctr"/>
            <a:r>
              <a:rPr lang="ar-JO" b="1" dirty="0"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اقرأ</a:t>
            </a:r>
          </a:p>
        </p:txBody>
      </p:sp>
      <p:pic>
        <p:nvPicPr>
          <p:cNvPr id="11" name="2">
            <a:hlinkClick r:id="" action="ppaction://media"/>
            <a:extLst>
              <a:ext uri="{FF2B5EF4-FFF2-40B4-BE49-F238E27FC236}">
                <a16:creationId xmlns:a16="http://schemas.microsoft.com/office/drawing/2014/main" id="{65E54BE7-FFF9-0B10-DDCF-6DC33E2FC1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01834" y="556200"/>
            <a:ext cx="487363" cy="487363"/>
          </a:xfrm>
          <a:prstGeom prst="rect">
            <a:avLst/>
          </a:prstGeom>
        </p:spPr>
      </p:pic>
      <p:pic>
        <p:nvPicPr>
          <p:cNvPr id="12" name="1">
            <a:hlinkClick r:id="" action="ppaction://media"/>
            <a:extLst>
              <a:ext uri="{FF2B5EF4-FFF2-40B4-BE49-F238E27FC236}">
                <a16:creationId xmlns:a16="http://schemas.microsoft.com/office/drawing/2014/main" id="{86606F82-FAEE-22A2-1A4B-A82F3A0643B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75600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04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16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71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سم السورة">
            <a:extLst>
              <a:ext uri="{FF2B5EF4-FFF2-40B4-BE49-F238E27FC236}">
                <a16:creationId xmlns:a16="http://schemas.microsoft.com/office/drawing/2014/main" id="{A1889DAA-1E82-4C9A-CFA0-B0B028D880EE}"/>
              </a:ext>
            </a:extLst>
          </p:cNvPr>
          <p:cNvSpPr txBox="1"/>
          <p:nvPr/>
        </p:nvSpPr>
        <p:spPr>
          <a:xfrm>
            <a:off x="2744400" y="1681378"/>
            <a:ext cx="6703200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}</a:t>
            </a:r>
            <a:r>
              <a:rPr lang="ar-JO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سورة الجاثية: اذكر الآية التالية لهذه الآية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{</a:t>
            </a:r>
            <a:endParaRPr lang="ar-JO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نص قرآن السؤال">
            <a:extLst>
              <a:ext uri="{FF2B5EF4-FFF2-40B4-BE49-F238E27FC236}">
                <a16:creationId xmlns:a16="http://schemas.microsoft.com/office/drawing/2014/main" id="{4BF2D1C6-AF80-05B7-CE93-A121D9474E6A}"/>
              </a:ext>
            </a:extLst>
          </p:cNvPr>
          <p:cNvSpPr txBox="1"/>
          <p:nvPr/>
        </p:nvSpPr>
        <p:spPr>
          <a:xfrm>
            <a:off x="897600" y="3111220"/>
            <a:ext cx="10260000" cy="55399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ٱللَّهُ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ٱلَّذِي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سَخَّرَ لَكُمُ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ٱلۡبَحۡرَ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لِتَجۡرِيَ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ٱلۡفُلۡكُ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فِيهِ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بِأَمۡرِهِۦ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وَلِتَبۡتَغُواْ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مِن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فَضۡلِهِۦ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وَلَعَلَّكُمۡ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تَشۡكُرُونَ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﴿١٢﴾</a:t>
            </a:r>
          </a:p>
        </p:txBody>
      </p:sp>
      <p:sp>
        <p:nvSpPr>
          <p:cNvPr id="5" name="نص قرآن الجواب">
            <a:extLst>
              <a:ext uri="{FF2B5EF4-FFF2-40B4-BE49-F238E27FC236}">
                <a16:creationId xmlns:a16="http://schemas.microsoft.com/office/drawing/2014/main" id="{38E9D8E8-EB73-BD70-2C47-4F91E79BCBDB}"/>
              </a:ext>
            </a:extLst>
          </p:cNvPr>
          <p:cNvSpPr txBox="1"/>
          <p:nvPr/>
        </p:nvSpPr>
        <p:spPr>
          <a:xfrm>
            <a:off x="897600" y="3602460"/>
            <a:ext cx="10260000" cy="55399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وَسَخَّرَ لَكُم مَّا فِي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ٱلسَّمَٰوَٰتِ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وَمَا فِي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ٱلۡأَرۡضِ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جَمِيعًا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مِّنۡهُۚ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إِنَّ فِي ذَٰلِكَ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لَأٓيَٰتٍ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لِّقَوۡمٍ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يَتَفَكَّرُونَ ﴿١٣﴾</a:t>
            </a:r>
          </a:p>
        </p:txBody>
      </p:sp>
      <p:sp>
        <p:nvSpPr>
          <p:cNvPr id="6" name="زر الجواب">
            <a:extLst>
              <a:ext uri="{FF2B5EF4-FFF2-40B4-BE49-F238E27FC236}">
                <a16:creationId xmlns:a16="http://schemas.microsoft.com/office/drawing/2014/main" id="{CF2E78B3-3107-A15D-D158-D8852E3150D9}"/>
              </a:ext>
            </a:extLst>
          </p:cNvPr>
          <p:cNvSpPr/>
          <p:nvPr/>
        </p:nvSpPr>
        <p:spPr>
          <a:xfrm>
            <a:off x="5004691" y="5001525"/>
            <a:ext cx="957600" cy="342000"/>
          </a:xfrm>
          <a:prstGeom prst="roundRect">
            <a:avLst>
              <a:gd name="adj" fmla="val 31521"/>
            </a:avLst>
          </a:prstGeom>
          <a:solidFill>
            <a:srgbClr val="512609"/>
          </a:solidFill>
          <a:ln>
            <a:solidFill>
              <a:srgbClr val="2E1605"/>
            </a:solidFill>
          </a:ln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3175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1" anchor="ctr"/>
          <a:lstStyle/>
          <a:p>
            <a:pPr algn="ctr"/>
            <a:r>
              <a:rPr lang="ar-JO" b="1" dirty="0"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الجواب</a:t>
            </a:r>
          </a:p>
        </p:txBody>
      </p:sp>
      <p:sp>
        <p:nvSpPr>
          <p:cNvPr id="9" name="زر اقرأ">
            <a:extLst>
              <a:ext uri="{FF2B5EF4-FFF2-40B4-BE49-F238E27FC236}">
                <a16:creationId xmlns:a16="http://schemas.microsoft.com/office/drawing/2014/main" id="{7343461E-CCB6-602E-2BE0-4AD7AE4F9BED}"/>
              </a:ext>
            </a:extLst>
          </p:cNvPr>
          <p:cNvSpPr/>
          <p:nvPr/>
        </p:nvSpPr>
        <p:spPr>
          <a:xfrm>
            <a:off x="6233150" y="5001525"/>
            <a:ext cx="957600" cy="342000"/>
          </a:xfrm>
          <a:prstGeom prst="roundRect">
            <a:avLst>
              <a:gd name="adj" fmla="val 31521"/>
            </a:avLst>
          </a:prstGeom>
          <a:solidFill>
            <a:srgbClr val="512609"/>
          </a:solidFill>
          <a:ln>
            <a:solidFill>
              <a:srgbClr val="2E1605"/>
            </a:solidFill>
          </a:ln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3175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1" anchor="ctr"/>
          <a:lstStyle/>
          <a:p>
            <a:pPr algn="ctr"/>
            <a:r>
              <a:rPr lang="ar-JO" b="1" dirty="0"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اقرأ</a:t>
            </a:r>
          </a:p>
        </p:txBody>
      </p:sp>
      <p:pic>
        <p:nvPicPr>
          <p:cNvPr id="3" name="1">
            <a:hlinkClick r:id="" action="ppaction://media"/>
            <a:extLst>
              <a:ext uri="{FF2B5EF4-FFF2-40B4-BE49-F238E27FC236}">
                <a16:creationId xmlns:a16="http://schemas.microsoft.com/office/drawing/2014/main" id="{051FC06F-621A-680F-64E0-F8F5152574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38800" y="77400"/>
            <a:ext cx="487363" cy="487363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id="{D41EA02C-99C0-5CA6-68BE-554685E4D84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48206" y="693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95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5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9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اسم السورة">
            <a:extLst>
              <a:ext uri="{FF2B5EF4-FFF2-40B4-BE49-F238E27FC236}">
                <a16:creationId xmlns:a16="http://schemas.microsoft.com/office/drawing/2014/main" id="{21008806-0223-69FA-7D65-C6BD1F3AE6CC}"/>
              </a:ext>
            </a:extLst>
          </p:cNvPr>
          <p:cNvSpPr txBox="1"/>
          <p:nvPr/>
        </p:nvSpPr>
        <p:spPr>
          <a:xfrm>
            <a:off x="2881200" y="1681378"/>
            <a:ext cx="6429600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}</a:t>
            </a:r>
            <a:r>
              <a:rPr lang="ar-JO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سورة البقرة: اذكر الآية التالية لهذه الآية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{</a:t>
            </a:r>
            <a:endParaRPr lang="ar-JO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نص قرآن السؤال">
            <a:extLst>
              <a:ext uri="{FF2B5EF4-FFF2-40B4-BE49-F238E27FC236}">
                <a16:creationId xmlns:a16="http://schemas.microsoft.com/office/drawing/2014/main" id="{4BF2D1C6-AF80-05B7-CE93-A121D9474E6A}"/>
              </a:ext>
            </a:extLst>
          </p:cNvPr>
          <p:cNvSpPr txBox="1"/>
          <p:nvPr/>
        </p:nvSpPr>
        <p:spPr>
          <a:xfrm>
            <a:off x="1650000" y="2560120"/>
            <a:ext cx="8755200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لَآ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إِكۡرَاهَ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فِي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ٱلدِّينِۖ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قَد تَّبَيَّنَ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ٱلرُّشۡدُ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مِنَ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ٱلۡغَيِّۚ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فَمَن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يَكۡفُرۡ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بِٱلطَّٰغُوتِ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وَيُؤۡمِنۢ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بِٱللَّهِ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فَقَدِ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ٱسۡتَمۡسَكَ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بِٱلۡعُرۡوَةِ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ٱلۡوُثۡقَىٰ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لَا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ٱنفِصَامَ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لَهَاۗ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وَٱللَّهُ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سَمِيعٌ عَلِيمٌ ﴿256﴾</a:t>
            </a:r>
          </a:p>
        </p:txBody>
      </p:sp>
      <p:sp>
        <p:nvSpPr>
          <p:cNvPr id="5" name="نص قرآن الجواب">
            <a:extLst>
              <a:ext uri="{FF2B5EF4-FFF2-40B4-BE49-F238E27FC236}">
                <a16:creationId xmlns:a16="http://schemas.microsoft.com/office/drawing/2014/main" id="{38E9D8E8-EB73-BD70-2C47-4F91E79BCBDB}"/>
              </a:ext>
            </a:extLst>
          </p:cNvPr>
          <p:cNvSpPr txBox="1"/>
          <p:nvPr/>
        </p:nvSpPr>
        <p:spPr>
          <a:xfrm>
            <a:off x="1650000" y="3517720"/>
            <a:ext cx="8755200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ٱللَّهُ وَلِيُّ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ٱلَّذِينَ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ءَامَنُواْ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يُخۡرِجُهُم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مِّنَ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ٱلظُّلُمَٰتِ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إِلَى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ٱلنُّورِۖ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وَٱلَّذِينَ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كَفَرُوٓاْ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أَوۡلِيَآؤُهُمُ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ٱلطَّٰغُوتُ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يُخۡرِجُونَهُم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مِّنَ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ٱلنُّورِ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إِلَى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ٱلظُّلُمَٰتِۗ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أُوْلَٰٓئِكَ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أَصۡحَٰبُ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ٱلنَّارِۖ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هُمۡ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فِيهَا خَٰلِدُونَ ﴿257﴾</a:t>
            </a:r>
          </a:p>
        </p:txBody>
      </p:sp>
      <p:sp>
        <p:nvSpPr>
          <p:cNvPr id="6" name="زر الجواب">
            <a:extLst>
              <a:ext uri="{FF2B5EF4-FFF2-40B4-BE49-F238E27FC236}">
                <a16:creationId xmlns:a16="http://schemas.microsoft.com/office/drawing/2014/main" id="{CF2E78B3-3107-A15D-D158-D8852E3150D9}"/>
              </a:ext>
            </a:extLst>
          </p:cNvPr>
          <p:cNvSpPr/>
          <p:nvPr/>
        </p:nvSpPr>
        <p:spPr>
          <a:xfrm>
            <a:off x="5004690" y="5001830"/>
            <a:ext cx="957600" cy="342000"/>
          </a:xfrm>
          <a:prstGeom prst="roundRect">
            <a:avLst>
              <a:gd name="adj" fmla="val 31521"/>
            </a:avLst>
          </a:prstGeom>
          <a:solidFill>
            <a:srgbClr val="512609"/>
          </a:solidFill>
          <a:ln>
            <a:solidFill>
              <a:srgbClr val="2E1605"/>
            </a:solidFill>
          </a:ln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3175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1" anchor="ctr"/>
          <a:lstStyle/>
          <a:p>
            <a:pPr algn="ctr"/>
            <a:r>
              <a:rPr lang="ar-JO" b="1" dirty="0"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الجواب</a:t>
            </a:r>
          </a:p>
        </p:txBody>
      </p:sp>
      <p:sp>
        <p:nvSpPr>
          <p:cNvPr id="9" name="زر اقرأ">
            <a:extLst>
              <a:ext uri="{FF2B5EF4-FFF2-40B4-BE49-F238E27FC236}">
                <a16:creationId xmlns:a16="http://schemas.microsoft.com/office/drawing/2014/main" id="{7343461E-CCB6-602E-2BE0-4AD7AE4F9BED}"/>
              </a:ext>
            </a:extLst>
          </p:cNvPr>
          <p:cNvSpPr/>
          <p:nvPr/>
        </p:nvSpPr>
        <p:spPr>
          <a:xfrm>
            <a:off x="6233150" y="5001830"/>
            <a:ext cx="957600" cy="342000"/>
          </a:xfrm>
          <a:prstGeom prst="roundRect">
            <a:avLst>
              <a:gd name="adj" fmla="val 31521"/>
            </a:avLst>
          </a:prstGeom>
          <a:solidFill>
            <a:srgbClr val="512609"/>
          </a:solidFill>
          <a:ln>
            <a:solidFill>
              <a:srgbClr val="2E1605"/>
            </a:solidFill>
          </a:ln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3175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1" anchor="ctr"/>
          <a:lstStyle/>
          <a:p>
            <a:pPr algn="ctr"/>
            <a:r>
              <a:rPr lang="ar-JO" b="1" dirty="0"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اقرأ</a:t>
            </a:r>
          </a:p>
        </p:txBody>
      </p:sp>
      <p:pic>
        <p:nvPicPr>
          <p:cNvPr id="8" name="2">
            <a:hlinkClick r:id="" action="ppaction://media"/>
            <a:extLst>
              <a:ext uri="{FF2B5EF4-FFF2-40B4-BE49-F238E27FC236}">
                <a16:creationId xmlns:a16="http://schemas.microsoft.com/office/drawing/2014/main" id="{2DE9B4FA-3C46-2DAB-C456-62599C274B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20059" y="556200"/>
            <a:ext cx="487363" cy="487363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30D65B97-67F8-E4C6-B5A6-36F2A98123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7200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72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18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80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سم السورة">
            <a:extLst>
              <a:ext uri="{FF2B5EF4-FFF2-40B4-BE49-F238E27FC236}">
                <a16:creationId xmlns:a16="http://schemas.microsoft.com/office/drawing/2014/main" id="{A1889DAA-1E82-4C9A-CFA0-B0B028D880EE}"/>
              </a:ext>
            </a:extLst>
          </p:cNvPr>
          <p:cNvSpPr txBox="1"/>
          <p:nvPr/>
        </p:nvSpPr>
        <p:spPr>
          <a:xfrm>
            <a:off x="3086400" y="1681378"/>
            <a:ext cx="6019200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}</a:t>
            </a:r>
            <a:r>
              <a:rPr lang="ar-JO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سورة الرعد: اذكر الآية التالية لهذه الآية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{</a:t>
            </a:r>
            <a:endParaRPr lang="ar-JO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نص قرآن السؤال">
            <a:extLst>
              <a:ext uri="{FF2B5EF4-FFF2-40B4-BE49-F238E27FC236}">
                <a16:creationId xmlns:a16="http://schemas.microsoft.com/office/drawing/2014/main" id="{4BF2D1C6-AF80-05B7-CE93-A121D9474E6A}"/>
              </a:ext>
            </a:extLst>
          </p:cNvPr>
          <p:cNvSpPr txBox="1"/>
          <p:nvPr/>
        </p:nvSpPr>
        <p:spPr>
          <a:xfrm>
            <a:off x="1308000" y="3120862"/>
            <a:ext cx="9439200" cy="55399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وَيَقُولُ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ٱلَّذِينَ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كَفَرُواْ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لَوۡلَآ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أُنزِلَ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عَلَيۡهِ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ءَايَةٌ مِّن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رَّبِّهِۦٓۗ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إِنَّمَآ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أَنتَ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مُنذِرٌۖ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وَلِكُلِّ </a:t>
            </a:r>
            <a:r>
              <a:rPr lang="ar-JO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قَوۡمٍ</a:t>
            </a:r>
            <a:r>
              <a:rPr lang="ar-JO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هَادٍ ﴿7﴾</a:t>
            </a:r>
          </a:p>
        </p:txBody>
      </p:sp>
      <p:sp>
        <p:nvSpPr>
          <p:cNvPr id="5" name="نص قرآن الجواب">
            <a:extLst>
              <a:ext uri="{FF2B5EF4-FFF2-40B4-BE49-F238E27FC236}">
                <a16:creationId xmlns:a16="http://schemas.microsoft.com/office/drawing/2014/main" id="{38E9D8E8-EB73-BD70-2C47-4F91E79BCBDB}"/>
              </a:ext>
            </a:extLst>
          </p:cNvPr>
          <p:cNvSpPr txBox="1"/>
          <p:nvPr/>
        </p:nvSpPr>
        <p:spPr>
          <a:xfrm>
            <a:off x="1308000" y="3571240"/>
            <a:ext cx="9439200" cy="55399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ٱللَّهُ يَعۡلَمُ مَا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تَحۡمِلُ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كُلُّ أُنثَىٰ وَمَا تَغِيضُ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ٱلۡأَرۡحَامُ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وَمَا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تَزۡدَادُۚ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وَكُلُّ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شَيۡءٍ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عِندَهُۥ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JO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بِمِقۡدَارٍ</a:t>
            </a:r>
            <a:r>
              <a:rPr lang="ar-JO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﴿8﴾</a:t>
            </a:r>
          </a:p>
        </p:txBody>
      </p:sp>
      <p:sp>
        <p:nvSpPr>
          <p:cNvPr id="6" name="زر الجواب">
            <a:extLst>
              <a:ext uri="{FF2B5EF4-FFF2-40B4-BE49-F238E27FC236}">
                <a16:creationId xmlns:a16="http://schemas.microsoft.com/office/drawing/2014/main" id="{CF2E78B3-3107-A15D-D158-D8852E3150D9}"/>
              </a:ext>
            </a:extLst>
          </p:cNvPr>
          <p:cNvSpPr/>
          <p:nvPr/>
        </p:nvSpPr>
        <p:spPr>
          <a:xfrm>
            <a:off x="5004691" y="5001525"/>
            <a:ext cx="957600" cy="342000"/>
          </a:xfrm>
          <a:prstGeom prst="roundRect">
            <a:avLst>
              <a:gd name="adj" fmla="val 31521"/>
            </a:avLst>
          </a:prstGeom>
          <a:solidFill>
            <a:srgbClr val="512609"/>
          </a:solidFill>
          <a:ln>
            <a:solidFill>
              <a:srgbClr val="2E1605"/>
            </a:solidFill>
          </a:ln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3175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1" anchor="ctr"/>
          <a:lstStyle/>
          <a:p>
            <a:pPr algn="ctr"/>
            <a:r>
              <a:rPr lang="ar-JO" b="1" dirty="0"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الجواب</a:t>
            </a:r>
          </a:p>
        </p:txBody>
      </p:sp>
      <p:sp>
        <p:nvSpPr>
          <p:cNvPr id="9" name="زر اقرأ">
            <a:extLst>
              <a:ext uri="{FF2B5EF4-FFF2-40B4-BE49-F238E27FC236}">
                <a16:creationId xmlns:a16="http://schemas.microsoft.com/office/drawing/2014/main" id="{7343461E-CCB6-602E-2BE0-4AD7AE4F9BED}"/>
              </a:ext>
            </a:extLst>
          </p:cNvPr>
          <p:cNvSpPr/>
          <p:nvPr/>
        </p:nvSpPr>
        <p:spPr>
          <a:xfrm>
            <a:off x="6233150" y="5001525"/>
            <a:ext cx="957600" cy="342000"/>
          </a:xfrm>
          <a:prstGeom prst="roundRect">
            <a:avLst>
              <a:gd name="adj" fmla="val 31521"/>
            </a:avLst>
          </a:prstGeom>
          <a:solidFill>
            <a:srgbClr val="512609"/>
          </a:solidFill>
          <a:ln>
            <a:solidFill>
              <a:srgbClr val="2E1605"/>
            </a:solidFill>
          </a:ln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matte">
            <a:bevelT w="3175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1" anchor="ctr"/>
          <a:lstStyle/>
          <a:p>
            <a:pPr algn="ctr"/>
            <a:r>
              <a:rPr lang="ar-JO" b="1" dirty="0">
                <a:latin typeface="Hacen Liner Print-out" panose="02000000000000000000" pitchFamily="2" charset="-78"/>
                <a:cs typeface="Hacen Liner Print-out" panose="02000000000000000000" pitchFamily="2" charset="-78"/>
              </a:rPr>
              <a:t>اقرأ</a:t>
            </a:r>
          </a:p>
        </p:txBody>
      </p:sp>
      <p:pic>
        <p:nvPicPr>
          <p:cNvPr id="11" name="2">
            <a:hlinkClick r:id="" action="ppaction://media"/>
            <a:extLst>
              <a:ext uri="{FF2B5EF4-FFF2-40B4-BE49-F238E27FC236}">
                <a16:creationId xmlns:a16="http://schemas.microsoft.com/office/drawing/2014/main" id="{B1411CB1-7E52-D39E-4D03-AC9CC124EB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7201" y="556200"/>
            <a:ext cx="487363" cy="487363"/>
          </a:xfrm>
          <a:prstGeom prst="rect">
            <a:avLst/>
          </a:prstGeom>
        </p:spPr>
      </p:pic>
      <p:pic>
        <p:nvPicPr>
          <p:cNvPr id="12" name="1">
            <a:hlinkClick r:id="" action="ppaction://media"/>
            <a:extLst>
              <a:ext uri="{FF2B5EF4-FFF2-40B4-BE49-F238E27FC236}">
                <a16:creationId xmlns:a16="http://schemas.microsoft.com/office/drawing/2014/main" id="{9BC51D6D-B496-0D7A-5EB5-6D2F88E2BE2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7200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1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1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25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نسق Office">
  <a:themeElements>
    <a:clrScheme name="مخصص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954F72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</TotalTime>
  <Words>2040</Words>
  <Application>Microsoft Office PowerPoint</Application>
  <PresentationFormat>شاشة عريضة</PresentationFormat>
  <Paragraphs>167</Paragraphs>
  <Slides>34</Slides>
  <Notes>0</Notes>
  <HiddenSlides>1</HiddenSlides>
  <MMClips>62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34</vt:i4>
      </vt:variant>
    </vt:vector>
  </HeadingPairs>
  <TitlesOfParts>
    <vt:vector size="42" baseType="lpstr">
      <vt:lpstr>Hacen Liner Print-out</vt:lpstr>
      <vt:lpstr>Calibri Light</vt:lpstr>
      <vt:lpstr>Traditional Arabic</vt:lpstr>
      <vt:lpstr>Arial</vt:lpstr>
      <vt:lpstr>A Jannat LT</vt:lpstr>
      <vt:lpstr>Calibri</vt:lpstr>
      <vt:lpstr>نسق Office</vt:lpstr>
      <vt:lpstr>1_نسق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مسابقة حفاظ القرآن</dc:title>
  <dc:creator>قناة البوربوينت الإسلامي</dc:creator>
  <cp:lastModifiedBy>قناة البوربوينت الإسلامي</cp:lastModifiedBy>
  <cp:revision>4</cp:revision>
  <dcterms:created xsi:type="dcterms:W3CDTF">2023-04-27T02:37:32Z</dcterms:created>
  <dcterms:modified xsi:type="dcterms:W3CDTF">2025-04-12T16:01:45Z</dcterms:modified>
</cp:coreProperties>
</file>