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  <p:sldMasterId id="2147483660" r:id="rId2"/>
  </p:sldMasterIdLst>
  <p:sldIdLst>
    <p:sldId id="260" r:id="rId3"/>
    <p:sldId id="256" r:id="rId4"/>
    <p:sldId id="258" r:id="rId5"/>
    <p:sldId id="257" r:id="rId6"/>
  </p:sldIdLst>
  <p:sldSz cx="12192000" cy="6858000"/>
  <p:notesSz cx="6858000" cy="9144000"/>
  <p:embeddedFontLst>
    <p:embeddedFont>
      <p:font typeface="A Jannat LT" panose="01000000000000000000" pitchFamily="2" charset="-78"/>
      <p:regular r:id="rId7"/>
      <p:bold r:id="rId8"/>
    </p:embeddedFont>
  </p:embeddedFontLst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دمة" id="{2C393E8F-4444-449B-930A-695E29DFDAAA}">
          <p14:sldIdLst>
            <p14:sldId id="260"/>
            <p14:sldId id="256"/>
          </p14:sldIdLst>
        </p14:section>
        <p14:section name="المسابقة" id="{D729E84D-A5E8-4CF4-A22A-94B8B53FFB41}">
          <p14:sldIdLst>
            <p14:sldId id="258"/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C571"/>
    <a:srgbClr val="AF880D"/>
    <a:srgbClr val="FFD13F"/>
    <a:srgbClr val="F7DF93"/>
    <a:srgbClr val="F7BA00"/>
    <a:srgbClr val="8DC94E"/>
    <a:srgbClr val="F7DF94"/>
    <a:srgbClr val="483018"/>
    <a:srgbClr val="F1C845"/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839" autoAdjust="0"/>
    <p:restoredTop sz="94660"/>
  </p:normalViewPr>
  <p:slideViewPr>
    <p:cSldViewPr snapToGrid="0">
      <p:cViewPr varScale="1">
        <p:scale>
          <a:sx n="70" d="100"/>
          <a:sy n="70" d="100"/>
        </p:scale>
        <p:origin x="461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3" Type="http://schemas.openxmlformats.org/officeDocument/2006/relationships/slide" Target="slides/slide1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215B-7B08-4E8A-A4C8-AE37DEAF077A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93F8-95EC-4241-A893-EB33BB27886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36999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215B-7B08-4E8A-A4C8-AE37DEAF077A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93F8-95EC-4241-A893-EB33BB27886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55034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215B-7B08-4E8A-A4C8-AE37DEAF077A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93F8-95EC-4241-A893-EB33BB27886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6760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7FD8C8-1F4D-9B3A-1C92-5ABCF302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755CAF-BDC1-0CE1-7C2F-DBC0C9B29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B6747-B8BF-62BB-BA60-F68A12C7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488D8-EB0E-423F-81C1-0F7BC0B04D81}" type="datetimeFigureOut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14/10/1446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43EF66-7BBC-2B6B-0A55-F50D9F2F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D614FB-4F9D-1FBD-BB89-C7B264C7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1D081-0B4F-410B-BD58-E9CBF16D179D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36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215B-7B08-4E8A-A4C8-AE37DEAF077A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93F8-95EC-4241-A893-EB33BB27886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4671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215B-7B08-4E8A-A4C8-AE37DEAF077A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93F8-95EC-4241-A893-EB33BB27886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2212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215B-7B08-4E8A-A4C8-AE37DEAF077A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93F8-95EC-4241-A893-EB33BB27886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8955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215B-7B08-4E8A-A4C8-AE37DEAF077A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93F8-95EC-4241-A893-EB33BB27886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3222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215B-7B08-4E8A-A4C8-AE37DEAF077A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93F8-95EC-4241-A893-EB33BB27886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7407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12192000" cy="353657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444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Rectangle 5"/>
          <p:cNvSpPr/>
          <p:nvPr userDrawn="1"/>
        </p:nvSpPr>
        <p:spPr>
          <a:xfrm>
            <a:off x="0" y="3536578"/>
            <a:ext cx="12192000" cy="2366682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444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7" name="Rectangle 6"/>
          <p:cNvSpPr/>
          <p:nvPr userDrawn="1"/>
        </p:nvSpPr>
        <p:spPr>
          <a:xfrm>
            <a:off x="0" y="5903260"/>
            <a:ext cx="12192000" cy="9547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" h="25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12192000" cy="6857998"/>
          </a:xfrm>
          <a:prstGeom prst="rect">
            <a:avLst/>
          </a:prstGeom>
          <a:blipFill dpi="0"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9" name="Rectangle 8"/>
          <p:cNvSpPr/>
          <p:nvPr userDrawn="1"/>
        </p:nvSpPr>
        <p:spPr>
          <a:xfrm>
            <a:off x="0" y="6747062"/>
            <a:ext cx="12192000" cy="110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" h="25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0" name="Rectangle 9"/>
          <p:cNvSpPr/>
          <p:nvPr userDrawn="1"/>
        </p:nvSpPr>
        <p:spPr>
          <a:xfrm>
            <a:off x="0" y="5903259"/>
            <a:ext cx="12192000" cy="110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" h="25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" y="3210486"/>
            <a:ext cx="12192000" cy="641684"/>
            <a:chOff x="0" y="3220153"/>
            <a:chExt cx="12008323" cy="63201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2" name="8-Point Star 11"/>
            <p:cNvSpPr/>
            <p:nvPr/>
          </p:nvSpPr>
          <p:spPr>
            <a:xfrm>
              <a:off x="0" y="3220153"/>
              <a:ext cx="632017" cy="632017"/>
            </a:xfrm>
            <a:prstGeom prst="star8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31750" h="25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13" name="8-Point Star 12"/>
            <p:cNvSpPr/>
            <p:nvPr/>
          </p:nvSpPr>
          <p:spPr>
            <a:xfrm>
              <a:off x="632017" y="3220153"/>
              <a:ext cx="632017" cy="632017"/>
            </a:xfrm>
            <a:prstGeom prst="star8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31750" h="25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14" name="8-Point Star 13"/>
            <p:cNvSpPr/>
            <p:nvPr/>
          </p:nvSpPr>
          <p:spPr>
            <a:xfrm>
              <a:off x="1264034" y="3220153"/>
              <a:ext cx="632017" cy="632017"/>
            </a:xfrm>
            <a:prstGeom prst="star8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31750" h="25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15" name="8-Point Star 14"/>
            <p:cNvSpPr/>
            <p:nvPr/>
          </p:nvSpPr>
          <p:spPr>
            <a:xfrm>
              <a:off x="1896051" y="3220153"/>
              <a:ext cx="632017" cy="632017"/>
            </a:xfrm>
            <a:prstGeom prst="star8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31750" h="25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16" name="8-Point Star 15"/>
            <p:cNvSpPr/>
            <p:nvPr/>
          </p:nvSpPr>
          <p:spPr>
            <a:xfrm>
              <a:off x="2528068" y="3220153"/>
              <a:ext cx="632017" cy="632017"/>
            </a:xfrm>
            <a:prstGeom prst="star8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31750" h="25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17" name="8-Point Star 16"/>
            <p:cNvSpPr/>
            <p:nvPr/>
          </p:nvSpPr>
          <p:spPr>
            <a:xfrm>
              <a:off x="3160085" y="3220153"/>
              <a:ext cx="632017" cy="632017"/>
            </a:xfrm>
            <a:prstGeom prst="star8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31750" h="25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18" name="8-Point Star 17"/>
            <p:cNvSpPr/>
            <p:nvPr/>
          </p:nvSpPr>
          <p:spPr>
            <a:xfrm>
              <a:off x="3792102" y="3220153"/>
              <a:ext cx="632017" cy="632017"/>
            </a:xfrm>
            <a:prstGeom prst="star8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31750" h="25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19" name="8-Point Star 18"/>
            <p:cNvSpPr/>
            <p:nvPr/>
          </p:nvSpPr>
          <p:spPr>
            <a:xfrm>
              <a:off x="4424119" y="3220153"/>
              <a:ext cx="632017" cy="632017"/>
            </a:xfrm>
            <a:prstGeom prst="star8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31750" h="25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20" name="8-Point Star 19"/>
            <p:cNvSpPr/>
            <p:nvPr/>
          </p:nvSpPr>
          <p:spPr>
            <a:xfrm>
              <a:off x="5056136" y="3220153"/>
              <a:ext cx="632017" cy="632017"/>
            </a:xfrm>
            <a:prstGeom prst="star8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31750" h="25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21" name="8-Point Star 20"/>
            <p:cNvSpPr/>
            <p:nvPr/>
          </p:nvSpPr>
          <p:spPr>
            <a:xfrm>
              <a:off x="5688153" y="3220153"/>
              <a:ext cx="632017" cy="632017"/>
            </a:xfrm>
            <a:prstGeom prst="star8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31750" h="25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22" name="8-Point Star 21"/>
            <p:cNvSpPr/>
            <p:nvPr/>
          </p:nvSpPr>
          <p:spPr>
            <a:xfrm>
              <a:off x="6320170" y="3220153"/>
              <a:ext cx="632017" cy="632017"/>
            </a:xfrm>
            <a:prstGeom prst="star8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31750" h="25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23" name="8-Point Star 22"/>
            <p:cNvSpPr/>
            <p:nvPr/>
          </p:nvSpPr>
          <p:spPr>
            <a:xfrm>
              <a:off x="6952187" y="3220153"/>
              <a:ext cx="632017" cy="632017"/>
            </a:xfrm>
            <a:prstGeom prst="star8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31750" h="25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24" name="8-Point Star 23"/>
            <p:cNvSpPr/>
            <p:nvPr/>
          </p:nvSpPr>
          <p:spPr>
            <a:xfrm>
              <a:off x="7584204" y="3220153"/>
              <a:ext cx="632017" cy="632017"/>
            </a:xfrm>
            <a:prstGeom prst="star8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31750" h="25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25" name="8-Point Star 24"/>
            <p:cNvSpPr/>
            <p:nvPr/>
          </p:nvSpPr>
          <p:spPr>
            <a:xfrm>
              <a:off x="8216221" y="3220153"/>
              <a:ext cx="632017" cy="632017"/>
            </a:xfrm>
            <a:prstGeom prst="star8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31750" h="25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26" name="8-Point Star 25"/>
            <p:cNvSpPr/>
            <p:nvPr/>
          </p:nvSpPr>
          <p:spPr>
            <a:xfrm>
              <a:off x="8848238" y="3220153"/>
              <a:ext cx="632017" cy="632017"/>
            </a:xfrm>
            <a:prstGeom prst="star8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31750" h="25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27" name="8-Point Star 26"/>
            <p:cNvSpPr/>
            <p:nvPr/>
          </p:nvSpPr>
          <p:spPr>
            <a:xfrm>
              <a:off x="9480255" y="3220153"/>
              <a:ext cx="632017" cy="632017"/>
            </a:xfrm>
            <a:prstGeom prst="star8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31750" h="25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28" name="8-Point Star 27"/>
            <p:cNvSpPr/>
            <p:nvPr/>
          </p:nvSpPr>
          <p:spPr>
            <a:xfrm>
              <a:off x="10112272" y="3220153"/>
              <a:ext cx="632017" cy="632017"/>
            </a:xfrm>
            <a:prstGeom prst="star8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31750" h="25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29" name="8-Point Star 28"/>
            <p:cNvSpPr/>
            <p:nvPr/>
          </p:nvSpPr>
          <p:spPr>
            <a:xfrm>
              <a:off x="10744289" y="3220153"/>
              <a:ext cx="632017" cy="632017"/>
            </a:xfrm>
            <a:prstGeom prst="star8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31750" h="25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30" name="8-Point Star 29"/>
            <p:cNvSpPr/>
            <p:nvPr/>
          </p:nvSpPr>
          <p:spPr>
            <a:xfrm>
              <a:off x="11376306" y="3220153"/>
              <a:ext cx="632017" cy="632017"/>
            </a:xfrm>
            <a:prstGeom prst="star8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31750" h="25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31" name="8-Point Star 30"/>
            <p:cNvSpPr/>
            <p:nvPr/>
          </p:nvSpPr>
          <p:spPr>
            <a:xfrm>
              <a:off x="0" y="3220153"/>
              <a:ext cx="632017" cy="632017"/>
            </a:xfrm>
            <a:prstGeom prst="star8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31750" h="25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</p:grpSp>
      <p:sp>
        <p:nvSpPr>
          <p:cNvPr id="32" name="خلفية جواب - 1"/>
          <p:cNvSpPr/>
          <p:nvPr userDrawn="1"/>
        </p:nvSpPr>
        <p:spPr>
          <a:xfrm>
            <a:off x="6661897" y="4141648"/>
            <a:ext cx="4392706" cy="618563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7150" h="317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خلفية جواب - 2"/>
          <p:cNvSpPr/>
          <p:nvPr userDrawn="1"/>
        </p:nvSpPr>
        <p:spPr>
          <a:xfrm>
            <a:off x="1137398" y="4141648"/>
            <a:ext cx="4392706" cy="618563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7150" h="317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4" name="خلفية جواب - 3"/>
          <p:cNvSpPr/>
          <p:nvPr userDrawn="1"/>
        </p:nvSpPr>
        <p:spPr>
          <a:xfrm>
            <a:off x="6661897" y="4966190"/>
            <a:ext cx="4392706" cy="618563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7150" h="317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5" name="خلفية جواب - 4"/>
          <p:cNvSpPr/>
          <p:nvPr userDrawn="1"/>
        </p:nvSpPr>
        <p:spPr>
          <a:xfrm>
            <a:off x="1137398" y="4966190"/>
            <a:ext cx="4392706" cy="618563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7150" h="317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خلفية السؤال"/>
          <p:cNvSpPr txBox="1"/>
          <p:nvPr userDrawn="1"/>
        </p:nvSpPr>
        <p:spPr>
          <a:xfrm>
            <a:off x="2862262" y="415985"/>
            <a:ext cx="6467476" cy="2491966"/>
          </a:xfrm>
          <a:prstGeom prst="roundRect">
            <a:avLst>
              <a:gd name="adj" fmla="val 978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" h="25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ar-JO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ar-JO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249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215B-7B08-4E8A-A4C8-AE37DEAF077A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93F8-95EC-4241-A893-EB33BB27886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79027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215B-7B08-4E8A-A4C8-AE37DEAF077A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93F8-95EC-4241-A893-EB33BB27886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97561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A215B-7B08-4E8A-A4C8-AE37DEAF077A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C93F8-95EC-4241-A893-EB33BB27886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1587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EDBDDB1-16F1-3AB9-3C1F-18BCCE4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A169A7-ACD2-DD35-AC1D-259686DB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2C904A-7D77-FD64-253F-6DA0892ED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88D8-EB0E-423F-81C1-0F7BC0B04D81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ED0721-47E3-D00E-EA35-13F772CDB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756B4-842E-0AE3-3F42-214812D5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D081-0B4F-410B-BD58-E9CBF16D17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7454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zone.ne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hyperlink" Target="https://www.buymeacoffee.com/islamicpowerpoint" TargetMode="External"/><Relationship Id="rId4" Type="http://schemas.openxmlformats.org/officeDocument/2006/relationships/hyperlink" Target="https://www.youtube.com/@IslamicPowerPoin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47231096-3489-F4AD-F18F-68663C9D5171}"/>
              </a:ext>
            </a:extLst>
          </p:cNvPr>
          <p:cNvSpPr txBox="1"/>
          <p:nvPr/>
        </p:nvSpPr>
        <p:spPr>
          <a:xfrm>
            <a:off x="1093076" y="2409183"/>
            <a:ext cx="10005848" cy="27699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باشتراككم في قناة البوربوينت الإسلامي، سيشجعنا هذا على تقديم المزيد من عروض البوربوينت المجانية الهادفة والعالية الجودة، شكرً لكم.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جميع الحقوق محفوظة.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https://www.slideszone.net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https://www.buymeacoffee.com/islamicpowerpoint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</p:txBody>
      </p:sp>
      <p:pic>
        <p:nvPicPr>
          <p:cNvPr id="5" name="Picture 4" descr="الصورة الرمزية">
            <a:extLst>
              <a:ext uri="{FF2B5EF4-FFF2-40B4-BE49-F238E27FC236}">
                <a16:creationId xmlns:a16="http://schemas.microsoft.com/office/drawing/2014/main" id="{56E85222-AC2F-36ED-F022-2231350A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45400"/>
            <a:ext cx="838200" cy="838200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09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Rectangle 422"/>
          <p:cNvSpPr/>
          <p:nvPr/>
        </p:nvSpPr>
        <p:spPr>
          <a:xfrm>
            <a:off x="0" y="1"/>
            <a:ext cx="12192000" cy="353657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444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24" name="Rectangle 423"/>
          <p:cNvSpPr/>
          <p:nvPr/>
        </p:nvSpPr>
        <p:spPr>
          <a:xfrm>
            <a:off x="0" y="3536578"/>
            <a:ext cx="12192000" cy="3321422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444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25" name="Rectangle 424"/>
          <p:cNvSpPr/>
          <p:nvPr/>
        </p:nvSpPr>
        <p:spPr>
          <a:xfrm>
            <a:off x="0" y="1"/>
            <a:ext cx="12192000" cy="6857998"/>
          </a:xfrm>
          <a:prstGeom prst="rect">
            <a:avLst/>
          </a:prstGeom>
          <a:blipFill dpi="0"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47" name="Rectangle 446"/>
          <p:cNvSpPr/>
          <p:nvPr/>
        </p:nvSpPr>
        <p:spPr>
          <a:xfrm>
            <a:off x="0" y="3251928"/>
            <a:ext cx="12192000" cy="3541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" h="25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51" name="8-Point Star 450"/>
          <p:cNvSpPr/>
          <p:nvPr/>
        </p:nvSpPr>
        <p:spPr>
          <a:xfrm>
            <a:off x="3756000" y="1089000"/>
            <a:ext cx="4680000" cy="4680000"/>
          </a:xfrm>
          <a:prstGeom prst="star8">
            <a:avLst>
              <a:gd name="adj" fmla="val 42781"/>
            </a:avLst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" h="25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sp>
        <p:nvSpPr>
          <p:cNvPr id="436" name="8-Point Star 435"/>
          <p:cNvSpPr/>
          <p:nvPr/>
        </p:nvSpPr>
        <p:spPr>
          <a:xfrm>
            <a:off x="3857149" y="1190149"/>
            <a:ext cx="4477702" cy="4477702"/>
          </a:xfrm>
          <a:prstGeom prst="star8">
            <a:avLst>
              <a:gd name="adj" fmla="val 42781"/>
            </a:avLst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" h="25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8" name="8-Point Star 7">
            <a:hlinkClick r:id="" action="ppaction://hlinkshowjump?jump=nextslide"/>
          </p:cNvPr>
          <p:cNvSpPr/>
          <p:nvPr/>
        </p:nvSpPr>
        <p:spPr>
          <a:xfrm>
            <a:off x="5743575" y="4378749"/>
            <a:ext cx="704850" cy="706984"/>
          </a:xfrm>
          <a:prstGeom prst="star8">
            <a:avLst>
              <a:gd name="adj" fmla="val 41205"/>
            </a:avLst>
          </a:prstGeom>
          <a:solidFill>
            <a:srgbClr val="EFC571"/>
          </a:solidFill>
          <a:ln w="3175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" h="25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1400" b="1" dirty="0">
                <a:solidFill>
                  <a:sysClr val="windowText" lastClr="000000"/>
                </a:solidFill>
              </a:rPr>
              <a:t>دخول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11D573A-1D77-A241-BEDC-E1E481AC2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462" y="3044918"/>
            <a:ext cx="3731075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73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738087"/>
      </p:ext>
    </p:extLst>
  </p:cSld>
  <p:clrMapOvr>
    <a:masterClrMapping/>
  </p:clrMapOvr>
  <p:transition spd="slow" advClick="0" advTm="0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TextBox 424"/>
          <p:cNvSpPr txBox="1"/>
          <p:nvPr/>
        </p:nvSpPr>
        <p:spPr>
          <a:xfrm>
            <a:off x="2393478" y="6111001"/>
            <a:ext cx="2114924" cy="540000"/>
          </a:xfrm>
          <a:custGeom>
            <a:avLst/>
            <a:gdLst>
              <a:gd name="connsiteX0" fmla="*/ 160608 w 2114924"/>
              <a:gd name="connsiteY0" fmla="*/ 0 h 540000"/>
              <a:gd name="connsiteX1" fmla="*/ 1954316 w 2114924"/>
              <a:gd name="connsiteY1" fmla="*/ 0 h 540000"/>
              <a:gd name="connsiteX2" fmla="*/ 1954316 w 2114924"/>
              <a:gd name="connsiteY2" fmla="*/ 70603 h 540000"/>
              <a:gd name="connsiteX3" fmla="*/ 1984521 w 2114924"/>
              <a:gd name="connsiteY3" fmla="*/ 90968 h 540000"/>
              <a:gd name="connsiteX4" fmla="*/ 2019536 w 2114924"/>
              <a:gd name="connsiteY4" fmla="*/ 142902 h 540000"/>
              <a:gd name="connsiteX5" fmla="*/ 2024614 w 2114924"/>
              <a:gd name="connsiteY5" fmla="*/ 168059 h 540000"/>
              <a:gd name="connsiteX6" fmla="*/ 2050866 w 2114924"/>
              <a:gd name="connsiteY6" fmla="*/ 173359 h 540000"/>
              <a:gd name="connsiteX7" fmla="*/ 2114924 w 2114924"/>
              <a:gd name="connsiteY7" fmla="*/ 270000 h 540000"/>
              <a:gd name="connsiteX8" fmla="*/ 2050866 w 2114924"/>
              <a:gd name="connsiteY8" fmla="*/ 366642 h 540000"/>
              <a:gd name="connsiteX9" fmla="*/ 2024614 w 2114924"/>
              <a:gd name="connsiteY9" fmla="*/ 371942 h 540000"/>
              <a:gd name="connsiteX10" fmla="*/ 2019536 w 2114924"/>
              <a:gd name="connsiteY10" fmla="*/ 397099 h 540000"/>
              <a:gd name="connsiteX11" fmla="*/ 1984521 w 2114924"/>
              <a:gd name="connsiteY11" fmla="*/ 449033 h 540000"/>
              <a:gd name="connsiteX12" fmla="*/ 1954316 w 2114924"/>
              <a:gd name="connsiteY12" fmla="*/ 469397 h 540000"/>
              <a:gd name="connsiteX13" fmla="*/ 1954316 w 2114924"/>
              <a:gd name="connsiteY13" fmla="*/ 540000 h 540000"/>
              <a:gd name="connsiteX14" fmla="*/ 160608 w 2114924"/>
              <a:gd name="connsiteY14" fmla="*/ 540000 h 540000"/>
              <a:gd name="connsiteX15" fmla="*/ 160608 w 2114924"/>
              <a:gd name="connsiteY15" fmla="*/ 469396 h 540000"/>
              <a:gd name="connsiteX16" fmla="*/ 130405 w 2114924"/>
              <a:gd name="connsiteY16" fmla="*/ 449033 h 540000"/>
              <a:gd name="connsiteX17" fmla="*/ 95390 w 2114924"/>
              <a:gd name="connsiteY17" fmla="*/ 397099 h 540000"/>
              <a:gd name="connsiteX18" fmla="*/ 90312 w 2114924"/>
              <a:gd name="connsiteY18" fmla="*/ 371942 h 540000"/>
              <a:gd name="connsiteX19" fmla="*/ 64058 w 2114924"/>
              <a:gd name="connsiteY19" fmla="*/ 366642 h 540000"/>
              <a:gd name="connsiteX20" fmla="*/ 0 w 2114924"/>
              <a:gd name="connsiteY20" fmla="*/ 270000 h 540000"/>
              <a:gd name="connsiteX21" fmla="*/ 64058 w 2114924"/>
              <a:gd name="connsiteY21" fmla="*/ 173359 h 540000"/>
              <a:gd name="connsiteX22" fmla="*/ 90312 w 2114924"/>
              <a:gd name="connsiteY22" fmla="*/ 168058 h 540000"/>
              <a:gd name="connsiteX23" fmla="*/ 95390 w 2114924"/>
              <a:gd name="connsiteY23" fmla="*/ 142902 h 540000"/>
              <a:gd name="connsiteX24" fmla="*/ 130405 w 2114924"/>
              <a:gd name="connsiteY24" fmla="*/ 90968 h 540000"/>
              <a:gd name="connsiteX25" fmla="*/ 160608 w 2114924"/>
              <a:gd name="connsiteY25" fmla="*/ 70605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114924" h="540000">
                <a:moveTo>
                  <a:pt x="160608" y="0"/>
                </a:moveTo>
                <a:lnTo>
                  <a:pt x="1954316" y="0"/>
                </a:lnTo>
                <a:lnTo>
                  <a:pt x="1954316" y="70603"/>
                </a:lnTo>
                <a:lnTo>
                  <a:pt x="1984521" y="90968"/>
                </a:lnTo>
                <a:cubicBezTo>
                  <a:pt x="1999305" y="105751"/>
                  <a:pt x="2011268" y="123355"/>
                  <a:pt x="2019536" y="142902"/>
                </a:cubicBezTo>
                <a:lnTo>
                  <a:pt x="2024614" y="168059"/>
                </a:lnTo>
                <a:lnTo>
                  <a:pt x="2050866" y="173359"/>
                </a:lnTo>
                <a:cubicBezTo>
                  <a:pt x="2088510" y="189281"/>
                  <a:pt x="2114924" y="226556"/>
                  <a:pt x="2114924" y="270000"/>
                </a:cubicBezTo>
                <a:cubicBezTo>
                  <a:pt x="2114924" y="313445"/>
                  <a:pt x="2088510" y="350720"/>
                  <a:pt x="2050866" y="366642"/>
                </a:cubicBezTo>
                <a:lnTo>
                  <a:pt x="2024614" y="371942"/>
                </a:lnTo>
                <a:lnTo>
                  <a:pt x="2019536" y="397099"/>
                </a:lnTo>
                <a:cubicBezTo>
                  <a:pt x="2011268" y="416646"/>
                  <a:pt x="1999305" y="434249"/>
                  <a:pt x="1984521" y="449033"/>
                </a:cubicBezTo>
                <a:lnTo>
                  <a:pt x="1954316" y="469397"/>
                </a:lnTo>
                <a:lnTo>
                  <a:pt x="1954316" y="540000"/>
                </a:lnTo>
                <a:lnTo>
                  <a:pt x="160608" y="540000"/>
                </a:lnTo>
                <a:lnTo>
                  <a:pt x="160608" y="469396"/>
                </a:lnTo>
                <a:lnTo>
                  <a:pt x="130405" y="449033"/>
                </a:lnTo>
                <a:cubicBezTo>
                  <a:pt x="115622" y="434249"/>
                  <a:pt x="103658" y="416646"/>
                  <a:pt x="95390" y="397099"/>
                </a:cubicBezTo>
                <a:lnTo>
                  <a:pt x="90312" y="371942"/>
                </a:lnTo>
                <a:lnTo>
                  <a:pt x="64058" y="366642"/>
                </a:lnTo>
                <a:cubicBezTo>
                  <a:pt x="26414" y="350720"/>
                  <a:pt x="0" y="313445"/>
                  <a:pt x="0" y="270000"/>
                </a:cubicBezTo>
                <a:cubicBezTo>
                  <a:pt x="0" y="226556"/>
                  <a:pt x="26414" y="189281"/>
                  <a:pt x="64058" y="173359"/>
                </a:cubicBezTo>
                <a:lnTo>
                  <a:pt x="90312" y="168058"/>
                </a:lnTo>
                <a:lnTo>
                  <a:pt x="95390" y="142902"/>
                </a:lnTo>
                <a:cubicBezTo>
                  <a:pt x="103658" y="123355"/>
                  <a:pt x="115622" y="105751"/>
                  <a:pt x="130405" y="90968"/>
                </a:cubicBezTo>
                <a:lnTo>
                  <a:pt x="160608" y="7060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" h="25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ar-JO"/>
            </a:defPPr>
            <a:lvl1pPr algn="ctr">
              <a:defRPr sz="3600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r"/>
            <a:r>
              <a:rPr lang="ar-JO" sz="2400" b="1" dirty="0">
                <a:solidFill>
                  <a:schemeClr val="tx1"/>
                </a:solidFill>
              </a:rPr>
              <a:t>   المحاولات</a:t>
            </a:r>
          </a:p>
        </p:txBody>
      </p:sp>
      <p:sp>
        <p:nvSpPr>
          <p:cNvPr id="424" name="TextBox 423"/>
          <p:cNvSpPr txBox="1"/>
          <p:nvPr/>
        </p:nvSpPr>
        <p:spPr>
          <a:xfrm>
            <a:off x="7924426" y="6111001"/>
            <a:ext cx="2114924" cy="540000"/>
          </a:xfrm>
          <a:custGeom>
            <a:avLst/>
            <a:gdLst>
              <a:gd name="connsiteX0" fmla="*/ 160608 w 2114924"/>
              <a:gd name="connsiteY0" fmla="*/ 0 h 540000"/>
              <a:gd name="connsiteX1" fmla="*/ 1954316 w 2114924"/>
              <a:gd name="connsiteY1" fmla="*/ 0 h 540000"/>
              <a:gd name="connsiteX2" fmla="*/ 1954316 w 2114924"/>
              <a:gd name="connsiteY2" fmla="*/ 70603 h 540000"/>
              <a:gd name="connsiteX3" fmla="*/ 1984521 w 2114924"/>
              <a:gd name="connsiteY3" fmla="*/ 90968 h 540000"/>
              <a:gd name="connsiteX4" fmla="*/ 2019536 w 2114924"/>
              <a:gd name="connsiteY4" fmla="*/ 142902 h 540000"/>
              <a:gd name="connsiteX5" fmla="*/ 2024614 w 2114924"/>
              <a:gd name="connsiteY5" fmla="*/ 168059 h 540000"/>
              <a:gd name="connsiteX6" fmla="*/ 2050866 w 2114924"/>
              <a:gd name="connsiteY6" fmla="*/ 173359 h 540000"/>
              <a:gd name="connsiteX7" fmla="*/ 2114924 w 2114924"/>
              <a:gd name="connsiteY7" fmla="*/ 270000 h 540000"/>
              <a:gd name="connsiteX8" fmla="*/ 2050866 w 2114924"/>
              <a:gd name="connsiteY8" fmla="*/ 366642 h 540000"/>
              <a:gd name="connsiteX9" fmla="*/ 2024614 w 2114924"/>
              <a:gd name="connsiteY9" fmla="*/ 371942 h 540000"/>
              <a:gd name="connsiteX10" fmla="*/ 2019536 w 2114924"/>
              <a:gd name="connsiteY10" fmla="*/ 397099 h 540000"/>
              <a:gd name="connsiteX11" fmla="*/ 1984521 w 2114924"/>
              <a:gd name="connsiteY11" fmla="*/ 449033 h 540000"/>
              <a:gd name="connsiteX12" fmla="*/ 1954316 w 2114924"/>
              <a:gd name="connsiteY12" fmla="*/ 469397 h 540000"/>
              <a:gd name="connsiteX13" fmla="*/ 1954316 w 2114924"/>
              <a:gd name="connsiteY13" fmla="*/ 540000 h 540000"/>
              <a:gd name="connsiteX14" fmla="*/ 160608 w 2114924"/>
              <a:gd name="connsiteY14" fmla="*/ 540000 h 540000"/>
              <a:gd name="connsiteX15" fmla="*/ 160608 w 2114924"/>
              <a:gd name="connsiteY15" fmla="*/ 469396 h 540000"/>
              <a:gd name="connsiteX16" fmla="*/ 130405 w 2114924"/>
              <a:gd name="connsiteY16" fmla="*/ 449033 h 540000"/>
              <a:gd name="connsiteX17" fmla="*/ 95390 w 2114924"/>
              <a:gd name="connsiteY17" fmla="*/ 397099 h 540000"/>
              <a:gd name="connsiteX18" fmla="*/ 90312 w 2114924"/>
              <a:gd name="connsiteY18" fmla="*/ 371942 h 540000"/>
              <a:gd name="connsiteX19" fmla="*/ 64058 w 2114924"/>
              <a:gd name="connsiteY19" fmla="*/ 366642 h 540000"/>
              <a:gd name="connsiteX20" fmla="*/ 0 w 2114924"/>
              <a:gd name="connsiteY20" fmla="*/ 270000 h 540000"/>
              <a:gd name="connsiteX21" fmla="*/ 64058 w 2114924"/>
              <a:gd name="connsiteY21" fmla="*/ 173359 h 540000"/>
              <a:gd name="connsiteX22" fmla="*/ 90312 w 2114924"/>
              <a:gd name="connsiteY22" fmla="*/ 168058 h 540000"/>
              <a:gd name="connsiteX23" fmla="*/ 95390 w 2114924"/>
              <a:gd name="connsiteY23" fmla="*/ 142902 h 540000"/>
              <a:gd name="connsiteX24" fmla="*/ 130405 w 2114924"/>
              <a:gd name="connsiteY24" fmla="*/ 90968 h 540000"/>
              <a:gd name="connsiteX25" fmla="*/ 160608 w 2114924"/>
              <a:gd name="connsiteY25" fmla="*/ 70605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114924" h="540000">
                <a:moveTo>
                  <a:pt x="160608" y="0"/>
                </a:moveTo>
                <a:lnTo>
                  <a:pt x="1954316" y="0"/>
                </a:lnTo>
                <a:lnTo>
                  <a:pt x="1954316" y="70603"/>
                </a:lnTo>
                <a:lnTo>
                  <a:pt x="1984521" y="90968"/>
                </a:lnTo>
                <a:cubicBezTo>
                  <a:pt x="1999305" y="105751"/>
                  <a:pt x="2011268" y="123355"/>
                  <a:pt x="2019536" y="142902"/>
                </a:cubicBezTo>
                <a:lnTo>
                  <a:pt x="2024614" y="168059"/>
                </a:lnTo>
                <a:lnTo>
                  <a:pt x="2050866" y="173359"/>
                </a:lnTo>
                <a:cubicBezTo>
                  <a:pt x="2088510" y="189281"/>
                  <a:pt x="2114924" y="226556"/>
                  <a:pt x="2114924" y="270000"/>
                </a:cubicBezTo>
                <a:cubicBezTo>
                  <a:pt x="2114924" y="313445"/>
                  <a:pt x="2088510" y="350720"/>
                  <a:pt x="2050866" y="366642"/>
                </a:cubicBezTo>
                <a:lnTo>
                  <a:pt x="2024614" y="371942"/>
                </a:lnTo>
                <a:lnTo>
                  <a:pt x="2019536" y="397099"/>
                </a:lnTo>
                <a:cubicBezTo>
                  <a:pt x="2011268" y="416646"/>
                  <a:pt x="1999305" y="434249"/>
                  <a:pt x="1984521" y="449033"/>
                </a:cubicBezTo>
                <a:lnTo>
                  <a:pt x="1954316" y="469397"/>
                </a:lnTo>
                <a:lnTo>
                  <a:pt x="1954316" y="540000"/>
                </a:lnTo>
                <a:lnTo>
                  <a:pt x="160608" y="540000"/>
                </a:lnTo>
                <a:lnTo>
                  <a:pt x="160608" y="469396"/>
                </a:lnTo>
                <a:lnTo>
                  <a:pt x="130405" y="449033"/>
                </a:lnTo>
                <a:cubicBezTo>
                  <a:pt x="115622" y="434249"/>
                  <a:pt x="103658" y="416646"/>
                  <a:pt x="95390" y="397099"/>
                </a:cubicBezTo>
                <a:lnTo>
                  <a:pt x="90312" y="371942"/>
                </a:lnTo>
                <a:lnTo>
                  <a:pt x="64058" y="366642"/>
                </a:lnTo>
                <a:cubicBezTo>
                  <a:pt x="26414" y="350720"/>
                  <a:pt x="0" y="313445"/>
                  <a:pt x="0" y="270000"/>
                </a:cubicBezTo>
                <a:cubicBezTo>
                  <a:pt x="0" y="226556"/>
                  <a:pt x="26414" y="189281"/>
                  <a:pt x="64058" y="173359"/>
                </a:cubicBezTo>
                <a:lnTo>
                  <a:pt x="90312" y="168058"/>
                </a:lnTo>
                <a:lnTo>
                  <a:pt x="95390" y="142902"/>
                </a:lnTo>
                <a:cubicBezTo>
                  <a:pt x="103658" y="123355"/>
                  <a:pt x="115622" y="105751"/>
                  <a:pt x="130405" y="90968"/>
                </a:cubicBezTo>
                <a:lnTo>
                  <a:pt x="160608" y="7060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" h="25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ar-JO"/>
            </a:defPPr>
            <a:lvl1pPr algn="ctr">
              <a:defRPr sz="3600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r"/>
            <a:r>
              <a:rPr lang="ar-JO" sz="2400" b="1" dirty="0">
                <a:solidFill>
                  <a:schemeClr val="tx1"/>
                </a:solidFill>
              </a:rPr>
              <a:t>  النتيجة</a:t>
            </a:r>
          </a:p>
        </p:txBody>
      </p:sp>
      <p:sp>
        <p:nvSpPr>
          <p:cNvPr id="426" name="محاولات - 0"/>
          <p:cNvSpPr txBox="1"/>
          <p:nvPr/>
        </p:nvSpPr>
        <p:spPr>
          <a:xfrm>
            <a:off x="2668694" y="6172912"/>
            <a:ext cx="449155" cy="425450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32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81" name="محاولات - 1"/>
          <p:cNvSpPr txBox="1"/>
          <p:nvPr/>
        </p:nvSpPr>
        <p:spPr>
          <a:xfrm>
            <a:off x="2668695" y="6182438"/>
            <a:ext cx="449155" cy="425450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0" name="محاولات - 2"/>
          <p:cNvSpPr txBox="1"/>
          <p:nvPr/>
        </p:nvSpPr>
        <p:spPr>
          <a:xfrm>
            <a:off x="2668695" y="6182438"/>
            <a:ext cx="449155" cy="425450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3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9" name="محاولات - 3"/>
          <p:cNvSpPr txBox="1"/>
          <p:nvPr/>
        </p:nvSpPr>
        <p:spPr>
          <a:xfrm>
            <a:off x="2668695" y="6182438"/>
            <a:ext cx="449155" cy="425450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3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8" name="محاولات - 4"/>
          <p:cNvSpPr txBox="1"/>
          <p:nvPr/>
        </p:nvSpPr>
        <p:spPr>
          <a:xfrm>
            <a:off x="2668695" y="6182438"/>
            <a:ext cx="449155" cy="425450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32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7" name="محاولات - 5"/>
          <p:cNvSpPr txBox="1"/>
          <p:nvPr/>
        </p:nvSpPr>
        <p:spPr>
          <a:xfrm>
            <a:off x="2668695" y="6182438"/>
            <a:ext cx="449155" cy="425450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32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6" name="000"/>
          <p:cNvSpPr txBox="1"/>
          <p:nvPr/>
        </p:nvSpPr>
        <p:spPr>
          <a:xfrm>
            <a:off x="8096250" y="6143625"/>
            <a:ext cx="986971" cy="464263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000</a:t>
            </a:r>
          </a:p>
        </p:txBody>
      </p:sp>
      <p:sp>
        <p:nvSpPr>
          <p:cNvPr id="131" name="010"/>
          <p:cNvSpPr txBox="1"/>
          <p:nvPr/>
        </p:nvSpPr>
        <p:spPr>
          <a:xfrm>
            <a:off x="8096250" y="6143625"/>
            <a:ext cx="986971" cy="464263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010</a:t>
            </a:r>
          </a:p>
        </p:txBody>
      </p:sp>
      <p:sp>
        <p:nvSpPr>
          <p:cNvPr id="130" name="020"/>
          <p:cNvSpPr txBox="1"/>
          <p:nvPr/>
        </p:nvSpPr>
        <p:spPr>
          <a:xfrm>
            <a:off x="8096250" y="6143625"/>
            <a:ext cx="986971" cy="464263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020</a:t>
            </a:r>
          </a:p>
        </p:txBody>
      </p:sp>
      <p:sp>
        <p:nvSpPr>
          <p:cNvPr id="129" name="030"/>
          <p:cNvSpPr txBox="1"/>
          <p:nvPr/>
        </p:nvSpPr>
        <p:spPr>
          <a:xfrm>
            <a:off x="8096250" y="6143625"/>
            <a:ext cx="986971" cy="464263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030</a:t>
            </a:r>
          </a:p>
        </p:txBody>
      </p:sp>
      <p:sp>
        <p:nvSpPr>
          <p:cNvPr id="128" name="040"/>
          <p:cNvSpPr txBox="1"/>
          <p:nvPr/>
        </p:nvSpPr>
        <p:spPr>
          <a:xfrm>
            <a:off x="8096250" y="6143625"/>
            <a:ext cx="986971" cy="464263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040</a:t>
            </a:r>
          </a:p>
        </p:txBody>
      </p:sp>
      <p:sp>
        <p:nvSpPr>
          <p:cNvPr id="127" name="050"/>
          <p:cNvSpPr txBox="1"/>
          <p:nvPr/>
        </p:nvSpPr>
        <p:spPr>
          <a:xfrm>
            <a:off x="8096250" y="6143625"/>
            <a:ext cx="986971" cy="464263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050</a:t>
            </a:r>
          </a:p>
        </p:txBody>
      </p:sp>
      <p:sp>
        <p:nvSpPr>
          <p:cNvPr id="126" name="060"/>
          <p:cNvSpPr txBox="1"/>
          <p:nvPr/>
        </p:nvSpPr>
        <p:spPr>
          <a:xfrm>
            <a:off x="8096250" y="6143625"/>
            <a:ext cx="986971" cy="464263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060</a:t>
            </a:r>
          </a:p>
        </p:txBody>
      </p:sp>
      <p:sp>
        <p:nvSpPr>
          <p:cNvPr id="125" name="070"/>
          <p:cNvSpPr txBox="1"/>
          <p:nvPr/>
        </p:nvSpPr>
        <p:spPr>
          <a:xfrm>
            <a:off x="8096250" y="6143625"/>
            <a:ext cx="986971" cy="464263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070</a:t>
            </a:r>
          </a:p>
        </p:txBody>
      </p:sp>
      <p:sp>
        <p:nvSpPr>
          <p:cNvPr id="124" name="080"/>
          <p:cNvSpPr txBox="1"/>
          <p:nvPr/>
        </p:nvSpPr>
        <p:spPr>
          <a:xfrm>
            <a:off x="8096250" y="6143625"/>
            <a:ext cx="986971" cy="464263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080</a:t>
            </a:r>
          </a:p>
        </p:txBody>
      </p:sp>
      <p:sp>
        <p:nvSpPr>
          <p:cNvPr id="123" name="090"/>
          <p:cNvSpPr txBox="1"/>
          <p:nvPr/>
        </p:nvSpPr>
        <p:spPr>
          <a:xfrm>
            <a:off x="8096250" y="6143625"/>
            <a:ext cx="986971" cy="464263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090</a:t>
            </a:r>
          </a:p>
        </p:txBody>
      </p:sp>
      <p:sp>
        <p:nvSpPr>
          <p:cNvPr id="122" name="100"/>
          <p:cNvSpPr txBox="1"/>
          <p:nvPr/>
        </p:nvSpPr>
        <p:spPr>
          <a:xfrm>
            <a:off x="8096250" y="6143625"/>
            <a:ext cx="986971" cy="464263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121" name="110"/>
          <p:cNvSpPr txBox="1"/>
          <p:nvPr/>
        </p:nvSpPr>
        <p:spPr>
          <a:xfrm>
            <a:off x="8096250" y="6143625"/>
            <a:ext cx="986971" cy="464263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110</a:t>
            </a:r>
          </a:p>
        </p:txBody>
      </p:sp>
      <p:sp>
        <p:nvSpPr>
          <p:cNvPr id="120" name="120"/>
          <p:cNvSpPr txBox="1"/>
          <p:nvPr/>
        </p:nvSpPr>
        <p:spPr>
          <a:xfrm>
            <a:off x="8096250" y="6143625"/>
            <a:ext cx="986971" cy="464263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120</a:t>
            </a:r>
          </a:p>
        </p:txBody>
      </p:sp>
      <p:sp>
        <p:nvSpPr>
          <p:cNvPr id="119" name="130"/>
          <p:cNvSpPr txBox="1"/>
          <p:nvPr/>
        </p:nvSpPr>
        <p:spPr>
          <a:xfrm>
            <a:off x="8096250" y="6143625"/>
            <a:ext cx="986971" cy="464263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130</a:t>
            </a:r>
          </a:p>
        </p:txBody>
      </p:sp>
      <p:sp>
        <p:nvSpPr>
          <p:cNvPr id="118" name="140"/>
          <p:cNvSpPr txBox="1"/>
          <p:nvPr/>
        </p:nvSpPr>
        <p:spPr>
          <a:xfrm>
            <a:off x="8096250" y="6143625"/>
            <a:ext cx="986971" cy="464263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140</a:t>
            </a:r>
          </a:p>
        </p:txBody>
      </p:sp>
      <p:sp>
        <p:nvSpPr>
          <p:cNvPr id="117" name="150"/>
          <p:cNvSpPr txBox="1"/>
          <p:nvPr/>
        </p:nvSpPr>
        <p:spPr>
          <a:xfrm>
            <a:off x="8096250" y="6143625"/>
            <a:ext cx="986971" cy="464263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150</a:t>
            </a:r>
          </a:p>
        </p:txBody>
      </p:sp>
      <p:sp>
        <p:nvSpPr>
          <p:cNvPr id="116" name="160"/>
          <p:cNvSpPr txBox="1"/>
          <p:nvPr/>
        </p:nvSpPr>
        <p:spPr>
          <a:xfrm>
            <a:off x="8096250" y="6143625"/>
            <a:ext cx="986971" cy="464263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160</a:t>
            </a:r>
          </a:p>
        </p:txBody>
      </p:sp>
      <p:sp>
        <p:nvSpPr>
          <p:cNvPr id="115" name="170"/>
          <p:cNvSpPr txBox="1"/>
          <p:nvPr/>
        </p:nvSpPr>
        <p:spPr>
          <a:xfrm>
            <a:off x="8096250" y="6143625"/>
            <a:ext cx="986971" cy="464263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170</a:t>
            </a:r>
          </a:p>
        </p:txBody>
      </p:sp>
      <p:sp>
        <p:nvSpPr>
          <p:cNvPr id="114" name="180"/>
          <p:cNvSpPr txBox="1"/>
          <p:nvPr/>
        </p:nvSpPr>
        <p:spPr>
          <a:xfrm>
            <a:off x="8096250" y="6143625"/>
            <a:ext cx="986971" cy="464263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180</a:t>
            </a:r>
          </a:p>
        </p:txBody>
      </p:sp>
      <p:sp>
        <p:nvSpPr>
          <p:cNvPr id="113" name="190"/>
          <p:cNvSpPr txBox="1"/>
          <p:nvPr/>
        </p:nvSpPr>
        <p:spPr>
          <a:xfrm>
            <a:off x="8096250" y="6143625"/>
            <a:ext cx="986971" cy="464263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190</a:t>
            </a:r>
          </a:p>
        </p:txBody>
      </p:sp>
      <p:sp>
        <p:nvSpPr>
          <p:cNvPr id="112" name="200"/>
          <p:cNvSpPr txBox="1"/>
          <p:nvPr/>
        </p:nvSpPr>
        <p:spPr>
          <a:xfrm>
            <a:off x="8096250" y="6143625"/>
            <a:ext cx="986971" cy="464263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200</a:t>
            </a:r>
          </a:p>
        </p:txBody>
      </p:sp>
      <p:sp>
        <p:nvSpPr>
          <p:cNvPr id="111" name="210"/>
          <p:cNvSpPr txBox="1"/>
          <p:nvPr/>
        </p:nvSpPr>
        <p:spPr>
          <a:xfrm>
            <a:off x="8096250" y="6143625"/>
            <a:ext cx="986971" cy="464263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210</a:t>
            </a:r>
          </a:p>
        </p:txBody>
      </p:sp>
      <p:sp>
        <p:nvSpPr>
          <p:cNvPr id="110" name="220"/>
          <p:cNvSpPr txBox="1"/>
          <p:nvPr/>
        </p:nvSpPr>
        <p:spPr>
          <a:xfrm>
            <a:off x="8096250" y="6143625"/>
            <a:ext cx="986971" cy="464263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220</a:t>
            </a:r>
          </a:p>
        </p:txBody>
      </p:sp>
      <p:sp>
        <p:nvSpPr>
          <p:cNvPr id="109" name="230"/>
          <p:cNvSpPr txBox="1"/>
          <p:nvPr/>
        </p:nvSpPr>
        <p:spPr>
          <a:xfrm>
            <a:off x="8096250" y="6143625"/>
            <a:ext cx="986971" cy="464263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230</a:t>
            </a:r>
          </a:p>
        </p:txBody>
      </p:sp>
      <p:sp>
        <p:nvSpPr>
          <p:cNvPr id="108" name="240"/>
          <p:cNvSpPr txBox="1"/>
          <p:nvPr/>
        </p:nvSpPr>
        <p:spPr>
          <a:xfrm>
            <a:off x="8096250" y="6143625"/>
            <a:ext cx="986971" cy="464263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240</a:t>
            </a:r>
          </a:p>
        </p:txBody>
      </p:sp>
      <p:sp>
        <p:nvSpPr>
          <p:cNvPr id="107" name="250"/>
          <p:cNvSpPr txBox="1"/>
          <p:nvPr/>
        </p:nvSpPr>
        <p:spPr>
          <a:xfrm>
            <a:off x="8096250" y="6143625"/>
            <a:ext cx="986971" cy="464263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250</a:t>
            </a:r>
          </a:p>
        </p:txBody>
      </p:sp>
      <p:sp>
        <p:nvSpPr>
          <p:cNvPr id="106" name="260"/>
          <p:cNvSpPr txBox="1"/>
          <p:nvPr/>
        </p:nvSpPr>
        <p:spPr>
          <a:xfrm>
            <a:off x="8096250" y="6143625"/>
            <a:ext cx="986971" cy="464263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260</a:t>
            </a:r>
          </a:p>
        </p:txBody>
      </p:sp>
      <p:sp>
        <p:nvSpPr>
          <p:cNvPr id="105" name="270"/>
          <p:cNvSpPr txBox="1"/>
          <p:nvPr/>
        </p:nvSpPr>
        <p:spPr>
          <a:xfrm>
            <a:off x="8096250" y="6143625"/>
            <a:ext cx="986971" cy="464263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270</a:t>
            </a:r>
          </a:p>
        </p:txBody>
      </p:sp>
      <p:sp>
        <p:nvSpPr>
          <p:cNvPr id="104" name="280"/>
          <p:cNvSpPr txBox="1"/>
          <p:nvPr/>
        </p:nvSpPr>
        <p:spPr>
          <a:xfrm>
            <a:off x="8096250" y="6143625"/>
            <a:ext cx="986971" cy="464263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280</a:t>
            </a:r>
          </a:p>
        </p:txBody>
      </p:sp>
      <p:sp>
        <p:nvSpPr>
          <p:cNvPr id="103" name="290"/>
          <p:cNvSpPr txBox="1"/>
          <p:nvPr/>
        </p:nvSpPr>
        <p:spPr>
          <a:xfrm>
            <a:off x="8096250" y="6143625"/>
            <a:ext cx="986971" cy="464263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290</a:t>
            </a:r>
          </a:p>
        </p:txBody>
      </p:sp>
      <p:sp>
        <p:nvSpPr>
          <p:cNvPr id="102" name="300"/>
          <p:cNvSpPr txBox="1"/>
          <p:nvPr/>
        </p:nvSpPr>
        <p:spPr>
          <a:xfrm>
            <a:off x="8096250" y="6143625"/>
            <a:ext cx="986971" cy="464263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300</a:t>
            </a:r>
          </a:p>
        </p:txBody>
      </p:sp>
      <p:sp>
        <p:nvSpPr>
          <p:cNvPr id="101" name="310"/>
          <p:cNvSpPr txBox="1"/>
          <p:nvPr/>
        </p:nvSpPr>
        <p:spPr>
          <a:xfrm>
            <a:off x="8096250" y="6143625"/>
            <a:ext cx="986971" cy="464263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310</a:t>
            </a:r>
          </a:p>
        </p:txBody>
      </p:sp>
      <p:sp>
        <p:nvSpPr>
          <p:cNvPr id="100" name="320"/>
          <p:cNvSpPr txBox="1"/>
          <p:nvPr/>
        </p:nvSpPr>
        <p:spPr>
          <a:xfrm>
            <a:off x="8096250" y="6143625"/>
            <a:ext cx="986971" cy="464263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320</a:t>
            </a:r>
          </a:p>
        </p:txBody>
      </p:sp>
      <p:sp>
        <p:nvSpPr>
          <p:cNvPr id="99" name="330"/>
          <p:cNvSpPr txBox="1"/>
          <p:nvPr/>
        </p:nvSpPr>
        <p:spPr>
          <a:xfrm>
            <a:off x="8096250" y="6143625"/>
            <a:ext cx="986971" cy="464263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330</a:t>
            </a:r>
          </a:p>
        </p:txBody>
      </p:sp>
      <p:sp>
        <p:nvSpPr>
          <p:cNvPr id="98" name="340"/>
          <p:cNvSpPr txBox="1"/>
          <p:nvPr/>
        </p:nvSpPr>
        <p:spPr>
          <a:xfrm>
            <a:off x="8096250" y="6143625"/>
            <a:ext cx="986971" cy="464263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340</a:t>
            </a:r>
          </a:p>
        </p:txBody>
      </p:sp>
      <p:sp>
        <p:nvSpPr>
          <p:cNvPr id="97" name="350"/>
          <p:cNvSpPr txBox="1"/>
          <p:nvPr/>
        </p:nvSpPr>
        <p:spPr>
          <a:xfrm>
            <a:off x="8096250" y="6143625"/>
            <a:ext cx="986971" cy="464263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350</a:t>
            </a:r>
          </a:p>
        </p:txBody>
      </p:sp>
      <p:sp>
        <p:nvSpPr>
          <p:cNvPr id="96" name="360"/>
          <p:cNvSpPr txBox="1"/>
          <p:nvPr/>
        </p:nvSpPr>
        <p:spPr>
          <a:xfrm>
            <a:off x="8096250" y="6143625"/>
            <a:ext cx="986971" cy="464263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360</a:t>
            </a:r>
          </a:p>
        </p:txBody>
      </p:sp>
      <p:sp>
        <p:nvSpPr>
          <p:cNvPr id="95" name="370"/>
          <p:cNvSpPr txBox="1"/>
          <p:nvPr/>
        </p:nvSpPr>
        <p:spPr>
          <a:xfrm>
            <a:off x="8096250" y="6143625"/>
            <a:ext cx="986971" cy="464263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370</a:t>
            </a:r>
          </a:p>
        </p:txBody>
      </p:sp>
      <p:sp>
        <p:nvSpPr>
          <p:cNvPr id="94" name="380"/>
          <p:cNvSpPr txBox="1"/>
          <p:nvPr/>
        </p:nvSpPr>
        <p:spPr>
          <a:xfrm>
            <a:off x="8096250" y="6143625"/>
            <a:ext cx="986971" cy="464263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380</a:t>
            </a:r>
          </a:p>
        </p:txBody>
      </p:sp>
      <p:sp>
        <p:nvSpPr>
          <p:cNvPr id="93" name="390"/>
          <p:cNvSpPr txBox="1"/>
          <p:nvPr/>
        </p:nvSpPr>
        <p:spPr>
          <a:xfrm>
            <a:off x="8096250" y="6143625"/>
            <a:ext cx="986971" cy="464263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390</a:t>
            </a:r>
          </a:p>
        </p:txBody>
      </p:sp>
      <p:sp>
        <p:nvSpPr>
          <p:cNvPr id="92" name="400"/>
          <p:cNvSpPr txBox="1"/>
          <p:nvPr/>
        </p:nvSpPr>
        <p:spPr>
          <a:xfrm>
            <a:off x="8096250" y="6143625"/>
            <a:ext cx="986971" cy="464263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91" name="410"/>
          <p:cNvSpPr txBox="1"/>
          <p:nvPr/>
        </p:nvSpPr>
        <p:spPr>
          <a:xfrm>
            <a:off x="8096250" y="6143625"/>
            <a:ext cx="986971" cy="464263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410</a:t>
            </a:r>
          </a:p>
        </p:txBody>
      </p:sp>
      <p:sp>
        <p:nvSpPr>
          <p:cNvPr id="90" name="420"/>
          <p:cNvSpPr txBox="1"/>
          <p:nvPr/>
        </p:nvSpPr>
        <p:spPr>
          <a:xfrm>
            <a:off x="8096250" y="6143625"/>
            <a:ext cx="986971" cy="464263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420</a:t>
            </a:r>
          </a:p>
        </p:txBody>
      </p:sp>
      <p:sp>
        <p:nvSpPr>
          <p:cNvPr id="89" name="430"/>
          <p:cNvSpPr txBox="1"/>
          <p:nvPr/>
        </p:nvSpPr>
        <p:spPr>
          <a:xfrm>
            <a:off x="8096250" y="6143625"/>
            <a:ext cx="986971" cy="464263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430</a:t>
            </a:r>
          </a:p>
        </p:txBody>
      </p:sp>
      <p:sp>
        <p:nvSpPr>
          <p:cNvPr id="88" name="440"/>
          <p:cNvSpPr txBox="1"/>
          <p:nvPr/>
        </p:nvSpPr>
        <p:spPr>
          <a:xfrm>
            <a:off x="8096250" y="6143625"/>
            <a:ext cx="986971" cy="464263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440</a:t>
            </a:r>
          </a:p>
        </p:txBody>
      </p:sp>
      <p:sp>
        <p:nvSpPr>
          <p:cNvPr id="87" name="450"/>
          <p:cNvSpPr txBox="1"/>
          <p:nvPr/>
        </p:nvSpPr>
        <p:spPr>
          <a:xfrm>
            <a:off x="8096250" y="6143625"/>
            <a:ext cx="986971" cy="464263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450</a:t>
            </a:r>
          </a:p>
        </p:txBody>
      </p:sp>
      <p:sp>
        <p:nvSpPr>
          <p:cNvPr id="86" name="460"/>
          <p:cNvSpPr txBox="1"/>
          <p:nvPr/>
        </p:nvSpPr>
        <p:spPr>
          <a:xfrm>
            <a:off x="8096250" y="6143625"/>
            <a:ext cx="986971" cy="464263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460</a:t>
            </a:r>
          </a:p>
        </p:txBody>
      </p:sp>
      <p:sp>
        <p:nvSpPr>
          <p:cNvPr id="85" name="470"/>
          <p:cNvSpPr txBox="1"/>
          <p:nvPr/>
        </p:nvSpPr>
        <p:spPr>
          <a:xfrm>
            <a:off x="8096250" y="6143625"/>
            <a:ext cx="986971" cy="464263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470</a:t>
            </a:r>
          </a:p>
        </p:txBody>
      </p:sp>
      <p:sp>
        <p:nvSpPr>
          <p:cNvPr id="84" name="480"/>
          <p:cNvSpPr txBox="1"/>
          <p:nvPr/>
        </p:nvSpPr>
        <p:spPr>
          <a:xfrm>
            <a:off x="8096250" y="6143625"/>
            <a:ext cx="986971" cy="464263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480</a:t>
            </a:r>
          </a:p>
        </p:txBody>
      </p:sp>
      <p:sp>
        <p:nvSpPr>
          <p:cNvPr id="83" name="490"/>
          <p:cNvSpPr txBox="1"/>
          <p:nvPr/>
        </p:nvSpPr>
        <p:spPr>
          <a:xfrm>
            <a:off x="8096250" y="6143625"/>
            <a:ext cx="986971" cy="464263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490</a:t>
            </a:r>
          </a:p>
        </p:txBody>
      </p:sp>
      <p:sp>
        <p:nvSpPr>
          <p:cNvPr id="82" name="500"/>
          <p:cNvSpPr txBox="1"/>
          <p:nvPr/>
        </p:nvSpPr>
        <p:spPr>
          <a:xfrm>
            <a:off x="8096250" y="6143625"/>
            <a:ext cx="986971" cy="464263"/>
          </a:xfrm>
          <a:prstGeom prst="rect">
            <a:avLst/>
          </a:prstGeom>
          <a:solidFill>
            <a:srgbClr val="8DC94E"/>
          </a:solidFill>
        </p:spPr>
        <p:txBody>
          <a:bodyPr wrap="square" rtlCol="1" anchor="ctr">
            <a:noAutofit/>
          </a:bodyPr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500</a:t>
            </a:r>
          </a:p>
        </p:txBody>
      </p:sp>
      <p:grpSp>
        <p:nvGrpSpPr>
          <p:cNvPr id="417" name="مجموعة سؤال - 1"/>
          <p:cNvGrpSpPr/>
          <p:nvPr/>
        </p:nvGrpSpPr>
        <p:grpSpPr>
          <a:xfrm>
            <a:off x="1205871" y="662075"/>
            <a:ext cx="9780259" cy="4860185"/>
            <a:chOff x="1202066" y="671223"/>
            <a:chExt cx="9780259" cy="4860185"/>
          </a:xfrm>
        </p:grpSpPr>
        <p:sp>
          <p:nvSpPr>
            <p:cNvPr id="418" name="جواب - 1"/>
            <p:cNvSpPr txBox="1"/>
            <p:nvPr/>
          </p:nvSpPr>
          <p:spPr>
            <a:xfrm>
              <a:off x="6734175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SA" sz="2400" dirty="0"/>
                <a:t>عتبة بن ربيعة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419" name="جواب - 2"/>
            <p:cNvSpPr txBox="1"/>
            <p:nvPr/>
          </p:nvSpPr>
          <p:spPr>
            <a:xfrm>
              <a:off x="1204072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حنظلة بن أبي سفيان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420" name="جواب - 3"/>
            <p:cNvSpPr txBox="1"/>
            <p:nvPr/>
          </p:nvSpPr>
          <p:spPr>
            <a:xfrm>
              <a:off x="6733172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الوليد بن عتبة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421" name="جواب - 4"/>
            <p:cNvSpPr txBox="1"/>
            <p:nvPr/>
          </p:nvSpPr>
          <p:spPr>
            <a:xfrm>
              <a:off x="1202066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الحارث بن الحضرمي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422" name="سؤال - 1"/>
            <p:cNvSpPr txBox="1"/>
            <p:nvPr/>
          </p:nvSpPr>
          <p:spPr>
            <a:xfrm>
              <a:off x="3208422" y="671223"/>
              <a:ext cx="5775158" cy="1962440"/>
            </a:xfrm>
            <a:prstGeom prst="rect">
              <a:avLst/>
            </a:prstGeom>
            <a:solidFill>
              <a:srgbClr val="F7DF93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من هو الذي قال النبي صلى الله عليه وسلم عنه: " إن يكن في أحد من القوم خير، فعند صاحب هذا الجمل الأحمر، إن يطيعوه يرشدوا".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11" name="مجموعة سؤال - 2"/>
          <p:cNvGrpSpPr/>
          <p:nvPr/>
        </p:nvGrpSpPr>
        <p:grpSpPr>
          <a:xfrm>
            <a:off x="1205871" y="662075"/>
            <a:ext cx="9780259" cy="4860185"/>
            <a:chOff x="1202066" y="671223"/>
            <a:chExt cx="9780259" cy="4860185"/>
          </a:xfrm>
        </p:grpSpPr>
        <p:sp>
          <p:nvSpPr>
            <p:cNvPr id="412" name="جواب - 1"/>
            <p:cNvSpPr txBox="1"/>
            <p:nvPr/>
          </p:nvSpPr>
          <p:spPr>
            <a:xfrm>
              <a:off x="6734175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عبد الرحمن بن عوف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413" name="جواب - 2"/>
            <p:cNvSpPr txBox="1"/>
            <p:nvPr/>
          </p:nvSpPr>
          <p:spPr>
            <a:xfrm>
              <a:off x="1204072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طفيل بن عمرو الدوسي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414" name="جواب - 3"/>
            <p:cNvSpPr txBox="1"/>
            <p:nvPr/>
          </p:nvSpPr>
          <p:spPr>
            <a:xfrm>
              <a:off x="6733172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عبدالله بن الزبير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415" name="جواب - 4"/>
            <p:cNvSpPr txBox="1"/>
            <p:nvPr/>
          </p:nvSpPr>
          <p:spPr>
            <a:xfrm>
              <a:off x="1202066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عبد الله بن عباس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416" name="سؤال - 1"/>
            <p:cNvSpPr txBox="1"/>
            <p:nvPr/>
          </p:nvSpPr>
          <p:spPr>
            <a:xfrm>
              <a:off x="3208422" y="671223"/>
              <a:ext cx="5775158" cy="1962440"/>
            </a:xfrm>
            <a:prstGeom prst="rect">
              <a:avLst/>
            </a:prstGeom>
            <a:solidFill>
              <a:srgbClr val="F7DF93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SA" sz="2800" dirty="0"/>
                <a:t> من هو الصحاب</a:t>
              </a:r>
              <a:r>
                <a:rPr lang="ar-JO" sz="2800" dirty="0"/>
                <a:t>ي</a:t>
              </a:r>
              <a:r>
                <a:rPr lang="ar-SA" sz="2800" dirty="0"/>
                <a:t> الذى لقب</a:t>
              </a:r>
              <a:br>
                <a:rPr lang="ar-JO" sz="2800" dirty="0"/>
              </a:br>
              <a:r>
                <a:rPr lang="ar-SA" sz="2800" dirty="0"/>
                <a:t>بحبر ال</a:t>
              </a:r>
              <a:r>
                <a:rPr lang="ar-JO" sz="2800" dirty="0"/>
                <a:t>أ</a:t>
              </a:r>
              <a:r>
                <a:rPr lang="ar-SA" sz="2800" dirty="0"/>
                <a:t>مة </a:t>
              </a:r>
              <a:r>
                <a:rPr lang="ar-JO" sz="2800" dirty="0"/>
                <a:t>و</a:t>
              </a:r>
              <a:r>
                <a:rPr lang="ar-SA" sz="2800" dirty="0"/>
                <a:t>ترجمان القران؟</a:t>
              </a:r>
              <a:endParaRPr lang="ar-JO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05" name="مجموعة سؤال - 3"/>
          <p:cNvGrpSpPr/>
          <p:nvPr/>
        </p:nvGrpSpPr>
        <p:grpSpPr>
          <a:xfrm>
            <a:off x="1205871" y="662075"/>
            <a:ext cx="9780259" cy="4860185"/>
            <a:chOff x="1202066" y="671223"/>
            <a:chExt cx="9780259" cy="4860185"/>
          </a:xfrm>
        </p:grpSpPr>
        <p:sp>
          <p:nvSpPr>
            <p:cNvPr id="406" name="جواب - 1"/>
            <p:cNvSpPr txBox="1"/>
            <p:nvPr/>
          </p:nvSpPr>
          <p:spPr>
            <a:xfrm>
              <a:off x="6734175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عامر الحضرمي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407" name="جواب - 2"/>
            <p:cNvSpPr txBox="1"/>
            <p:nvPr/>
          </p:nvSpPr>
          <p:spPr>
            <a:xfrm>
              <a:off x="1204072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عبيدة بن سعيد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408" name="جواب - 3"/>
            <p:cNvSpPr txBox="1"/>
            <p:nvPr/>
          </p:nvSpPr>
          <p:spPr>
            <a:xfrm>
              <a:off x="6733172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SA" sz="2400" dirty="0"/>
                <a:t>الأسود بن عبد الأسد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409" name="جواب - 4"/>
            <p:cNvSpPr txBox="1"/>
            <p:nvPr/>
          </p:nvSpPr>
          <p:spPr>
            <a:xfrm>
              <a:off x="1202066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عقبة بن أبي معيط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410" name="سؤال - 1"/>
            <p:cNvSpPr txBox="1"/>
            <p:nvPr/>
          </p:nvSpPr>
          <p:spPr>
            <a:xfrm>
              <a:off x="3208422" y="671223"/>
              <a:ext cx="5775158" cy="1962440"/>
            </a:xfrm>
            <a:prstGeom prst="rect">
              <a:avLst/>
            </a:prstGeom>
            <a:solidFill>
              <a:srgbClr val="F7DF93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dirty="0"/>
                <a:t>من هو القائل من المشركين يوم بدر: أعاهد الله لأشربن من حوضهم أو لأهدمنه أو لأموتن دونه؟</a:t>
              </a:r>
              <a:endParaRPr lang="ar-JO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99" name="مجموعة سؤال - 4"/>
          <p:cNvGrpSpPr/>
          <p:nvPr/>
        </p:nvGrpSpPr>
        <p:grpSpPr>
          <a:xfrm>
            <a:off x="1205871" y="662075"/>
            <a:ext cx="9780259" cy="4860185"/>
            <a:chOff x="1202066" y="671223"/>
            <a:chExt cx="9780259" cy="4860185"/>
          </a:xfrm>
        </p:grpSpPr>
        <p:sp>
          <p:nvSpPr>
            <p:cNvPr id="400" name="جواب - 1"/>
            <p:cNvSpPr txBox="1"/>
            <p:nvPr/>
          </p:nvSpPr>
          <p:spPr>
            <a:xfrm>
              <a:off x="6734175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SA" sz="2400" dirty="0"/>
                <a:t>عوف بن الحارث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401" name="جواب - 2"/>
            <p:cNvSpPr txBox="1"/>
            <p:nvPr/>
          </p:nvSpPr>
          <p:spPr>
            <a:xfrm>
              <a:off x="1204072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أسامة بن زيد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402" name="جواب - 3"/>
            <p:cNvSpPr txBox="1"/>
            <p:nvPr/>
          </p:nvSpPr>
          <p:spPr>
            <a:xfrm>
              <a:off x="6733172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أزهر بن خميصة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403" name="جواب - 4"/>
            <p:cNvSpPr txBox="1"/>
            <p:nvPr/>
          </p:nvSpPr>
          <p:spPr>
            <a:xfrm>
              <a:off x="1202066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أنس بن مالك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404" name="سؤال - 1"/>
            <p:cNvSpPr txBox="1"/>
            <p:nvPr/>
          </p:nvSpPr>
          <p:spPr>
            <a:xfrm>
              <a:off x="3208422" y="671223"/>
              <a:ext cx="5775158" cy="1962440"/>
            </a:xfrm>
            <a:prstGeom prst="rect">
              <a:avLst/>
            </a:prstGeom>
            <a:solidFill>
              <a:srgbClr val="F7DF93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SA" sz="2800" dirty="0"/>
                <a:t>من هو الذي سأل النبي صلى الله عليه وسلم يوم بدر قائلاً: ما يُضحك الرب من عباده؟</a:t>
              </a:r>
              <a:endParaRPr lang="ar-JO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93" name="مجموعة سؤال - 5"/>
          <p:cNvGrpSpPr/>
          <p:nvPr/>
        </p:nvGrpSpPr>
        <p:grpSpPr>
          <a:xfrm>
            <a:off x="1205871" y="662075"/>
            <a:ext cx="9780259" cy="4860185"/>
            <a:chOff x="1202066" y="671223"/>
            <a:chExt cx="9780259" cy="4860185"/>
          </a:xfrm>
        </p:grpSpPr>
        <p:sp>
          <p:nvSpPr>
            <p:cNvPr id="394" name="جواب - 1"/>
            <p:cNvSpPr txBox="1"/>
            <p:nvPr/>
          </p:nvSpPr>
          <p:spPr>
            <a:xfrm>
              <a:off x="6734175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SA" sz="2400" dirty="0"/>
                <a:t>السنة </a:t>
              </a:r>
              <a:r>
                <a:rPr lang="ar-JO" sz="2400" dirty="0"/>
                <a:t>الأولى </a:t>
              </a:r>
              <a:r>
                <a:rPr lang="ar-SA" sz="2400" dirty="0"/>
                <a:t>للهجرة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395" name="جواب - 2"/>
            <p:cNvSpPr txBox="1"/>
            <p:nvPr/>
          </p:nvSpPr>
          <p:spPr>
            <a:xfrm>
              <a:off x="1204072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SA" sz="2400" dirty="0"/>
                <a:t>السنة الثانية للهجرة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396" name="جواب - 3"/>
            <p:cNvSpPr txBox="1"/>
            <p:nvPr/>
          </p:nvSpPr>
          <p:spPr>
            <a:xfrm>
              <a:off x="6733172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SA" sz="2400" dirty="0"/>
                <a:t>السنة </a:t>
              </a:r>
              <a:r>
                <a:rPr lang="ar-JO" sz="2400" dirty="0"/>
                <a:t>الثالثة </a:t>
              </a:r>
              <a:r>
                <a:rPr lang="ar-SA" sz="2400" dirty="0"/>
                <a:t>للهجرة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397" name="جواب - 4"/>
            <p:cNvSpPr txBox="1"/>
            <p:nvPr/>
          </p:nvSpPr>
          <p:spPr>
            <a:xfrm>
              <a:off x="1202066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SA" sz="2400" dirty="0"/>
                <a:t>السنة </a:t>
              </a:r>
              <a:r>
                <a:rPr lang="ar-JO" sz="2400" dirty="0"/>
                <a:t>الرابعة </a:t>
              </a:r>
              <a:r>
                <a:rPr lang="ar-SA" sz="2400" dirty="0"/>
                <a:t>للهجرة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398" name="سؤال - 1"/>
            <p:cNvSpPr txBox="1"/>
            <p:nvPr/>
          </p:nvSpPr>
          <p:spPr>
            <a:xfrm>
              <a:off x="3208422" y="671223"/>
              <a:ext cx="5775158" cy="1962440"/>
            </a:xfrm>
            <a:prstGeom prst="rect">
              <a:avLst/>
            </a:prstGeom>
            <a:solidFill>
              <a:srgbClr val="F7DF93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SA" sz="2800" dirty="0"/>
                <a:t>في أي عام</a:t>
              </a:r>
              <a:r>
                <a:rPr lang="ar-JO" sz="2800" dirty="0"/>
                <a:t> تم</a:t>
              </a:r>
              <a:r>
                <a:rPr lang="ar-SA" sz="2800" dirty="0"/>
                <a:t> تحويل القبلة من بيت</a:t>
              </a:r>
              <a:br>
                <a:rPr lang="ar-JO" sz="2800" dirty="0"/>
              </a:br>
              <a:r>
                <a:rPr lang="ar-SA" sz="2800" dirty="0"/>
                <a:t>المقدس للكعبة في مكة؟</a:t>
              </a:r>
              <a:endParaRPr lang="ar-JO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7" name="مجموعة سؤال - 6"/>
          <p:cNvGrpSpPr/>
          <p:nvPr/>
        </p:nvGrpSpPr>
        <p:grpSpPr>
          <a:xfrm>
            <a:off x="1205871" y="662075"/>
            <a:ext cx="9780259" cy="4860185"/>
            <a:chOff x="1202066" y="671223"/>
            <a:chExt cx="9780259" cy="4860185"/>
          </a:xfrm>
        </p:grpSpPr>
        <p:sp>
          <p:nvSpPr>
            <p:cNvPr id="388" name="جواب - 1"/>
            <p:cNvSpPr txBox="1"/>
            <p:nvPr/>
          </p:nvSpPr>
          <p:spPr>
            <a:xfrm>
              <a:off x="6734175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رجب</a:t>
              </a:r>
              <a:r>
                <a:rPr lang="ar-SA" sz="2400" dirty="0"/>
                <a:t>، السنة </a:t>
              </a:r>
              <a:r>
                <a:rPr lang="ar-JO" sz="2400" dirty="0"/>
                <a:t>الرابعة </a:t>
              </a:r>
              <a:r>
                <a:rPr lang="ar-SA" sz="2400" dirty="0"/>
                <a:t>للهجرة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389" name="جواب - 2"/>
            <p:cNvSpPr txBox="1"/>
            <p:nvPr/>
          </p:nvSpPr>
          <p:spPr>
            <a:xfrm>
              <a:off x="1204072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رمضان</a:t>
              </a:r>
              <a:r>
                <a:rPr lang="ar-SA" sz="2400" dirty="0"/>
                <a:t>، السنة </a:t>
              </a:r>
              <a:r>
                <a:rPr lang="ar-JO" sz="2400" dirty="0"/>
                <a:t>الخامسة </a:t>
              </a:r>
              <a:r>
                <a:rPr lang="ar-SA" sz="2400" dirty="0"/>
                <a:t>للهجرة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390" name="جواب - 3"/>
            <p:cNvSpPr txBox="1"/>
            <p:nvPr/>
          </p:nvSpPr>
          <p:spPr>
            <a:xfrm>
              <a:off x="6733172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SA" sz="2400" dirty="0"/>
                <a:t>شوال، السنة الثانية للهجرة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391" name="جواب - 4"/>
            <p:cNvSpPr txBox="1"/>
            <p:nvPr/>
          </p:nvSpPr>
          <p:spPr>
            <a:xfrm>
              <a:off x="1202066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محرم</a:t>
              </a:r>
              <a:r>
                <a:rPr lang="ar-SA" sz="2400" dirty="0"/>
                <a:t>، السنة </a:t>
              </a:r>
              <a:r>
                <a:rPr lang="ar-JO" sz="2400" dirty="0"/>
                <a:t>الثالثة </a:t>
              </a:r>
              <a:r>
                <a:rPr lang="ar-SA" sz="2400" dirty="0"/>
                <a:t>للهجرة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392" name="سؤال - 1"/>
            <p:cNvSpPr txBox="1"/>
            <p:nvPr/>
          </p:nvSpPr>
          <p:spPr>
            <a:xfrm>
              <a:off x="3208422" y="671223"/>
              <a:ext cx="5775158" cy="1962440"/>
            </a:xfrm>
            <a:prstGeom prst="rect">
              <a:avLst/>
            </a:prstGeom>
            <a:solidFill>
              <a:srgbClr val="F7DF93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SA" sz="2800" dirty="0"/>
                <a:t>متى وقعت غزوة بني قينقاع؟</a:t>
              </a:r>
              <a:endParaRPr lang="ar-JO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1" name="مجموعة سؤال - 7"/>
          <p:cNvGrpSpPr/>
          <p:nvPr/>
        </p:nvGrpSpPr>
        <p:grpSpPr>
          <a:xfrm>
            <a:off x="1205871" y="662075"/>
            <a:ext cx="9780259" cy="4860185"/>
            <a:chOff x="1202066" y="671223"/>
            <a:chExt cx="9780259" cy="4860185"/>
          </a:xfrm>
        </p:grpSpPr>
        <p:sp>
          <p:nvSpPr>
            <p:cNvPr id="382" name="جواب - 1"/>
            <p:cNvSpPr txBox="1"/>
            <p:nvPr/>
          </p:nvSpPr>
          <p:spPr>
            <a:xfrm>
              <a:off x="6734175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SA" sz="2800" dirty="0"/>
                <a:t>حمزة بن عبد المطلب</a:t>
              </a:r>
              <a:endParaRPr lang="ar-JO" sz="2800" dirty="0">
                <a:solidFill>
                  <a:schemeClr val="tx1"/>
                </a:solidFill>
              </a:endParaRPr>
            </a:p>
          </p:txBody>
        </p:sp>
        <p:sp>
          <p:nvSpPr>
            <p:cNvPr id="383" name="جواب - 2"/>
            <p:cNvSpPr txBox="1"/>
            <p:nvPr/>
          </p:nvSpPr>
          <p:spPr>
            <a:xfrm>
              <a:off x="1204072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dirty="0"/>
                <a:t>دحية الكلبي</a:t>
              </a:r>
              <a:endParaRPr lang="ar-JO" sz="2800" dirty="0">
                <a:solidFill>
                  <a:schemeClr val="tx1"/>
                </a:solidFill>
              </a:endParaRPr>
            </a:p>
          </p:txBody>
        </p:sp>
        <p:sp>
          <p:nvSpPr>
            <p:cNvPr id="384" name="جواب - 3"/>
            <p:cNvSpPr txBox="1"/>
            <p:nvPr/>
          </p:nvSpPr>
          <p:spPr>
            <a:xfrm>
              <a:off x="6733172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dirty="0"/>
                <a:t>أوس بن ثابت</a:t>
              </a:r>
              <a:endParaRPr lang="ar-JO" sz="2800" dirty="0">
                <a:solidFill>
                  <a:schemeClr val="tx1"/>
                </a:solidFill>
              </a:endParaRPr>
            </a:p>
          </p:txBody>
        </p:sp>
        <p:sp>
          <p:nvSpPr>
            <p:cNvPr id="385" name="جواب - 4"/>
            <p:cNvSpPr txBox="1"/>
            <p:nvPr/>
          </p:nvSpPr>
          <p:spPr>
            <a:xfrm>
              <a:off x="1202066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dirty="0"/>
                <a:t>زيد بن ثابت</a:t>
              </a:r>
              <a:endParaRPr lang="ar-JO" sz="2800" dirty="0">
                <a:solidFill>
                  <a:schemeClr val="tx1"/>
                </a:solidFill>
              </a:endParaRPr>
            </a:p>
          </p:txBody>
        </p:sp>
        <p:sp>
          <p:nvSpPr>
            <p:cNvPr id="386" name="سؤال - 1"/>
            <p:cNvSpPr txBox="1"/>
            <p:nvPr/>
          </p:nvSpPr>
          <p:spPr>
            <a:xfrm>
              <a:off x="3208422" y="671223"/>
              <a:ext cx="5775158" cy="1962440"/>
            </a:xfrm>
            <a:prstGeom prst="rect">
              <a:avLst/>
            </a:prstGeom>
            <a:solidFill>
              <a:srgbClr val="F7DF93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SA" sz="2800" dirty="0"/>
                <a:t>من هو حامل لواء النبي صلى الله عليه وسلم في غزوة بني قينقاع؟</a:t>
              </a:r>
              <a:endParaRPr lang="ar-JO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5" name="مجموعة سؤال - 8"/>
          <p:cNvGrpSpPr/>
          <p:nvPr/>
        </p:nvGrpSpPr>
        <p:grpSpPr>
          <a:xfrm>
            <a:off x="1205871" y="662075"/>
            <a:ext cx="9780259" cy="4860185"/>
            <a:chOff x="1202066" y="671223"/>
            <a:chExt cx="9780259" cy="4860185"/>
          </a:xfrm>
        </p:grpSpPr>
        <p:sp>
          <p:nvSpPr>
            <p:cNvPr id="376" name="جواب - 1"/>
            <p:cNvSpPr txBox="1"/>
            <p:nvPr/>
          </p:nvSpPr>
          <p:spPr>
            <a:xfrm>
              <a:off x="6734175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براء بن مالك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377" name="جواب - 2"/>
            <p:cNvSpPr txBox="1"/>
            <p:nvPr/>
          </p:nvSpPr>
          <p:spPr>
            <a:xfrm>
              <a:off x="1204072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SA" sz="2400" dirty="0"/>
                <a:t>عبد الله بن رواحة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378" name="جواب - 3"/>
            <p:cNvSpPr txBox="1"/>
            <p:nvPr/>
          </p:nvSpPr>
          <p:spPr>
            <a:xfrm>
              <a:off x="6733172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عثمان بن مظعون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379" name="جواب - 4"/>
            <p:cNvSpPr txBox="1"/>
            <p:nvPr/>
          </p:nvSpPr>
          <p:spPr>
            <a:xfrm>
              <a:off x="1202066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حذيفة بن اليمان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380" name="سؤال - 1"/>
            <p:cNvSpPr txBox="1"/>
            <p:nvPr/>
          </p:nvSpPr>
          <p:spPr>
            <a:xfrm>
              <a:off x="3208422" y="671223"/>
              <a:ext cx="5775158" cy="1962440"/>
            </a:xfrm>
            <a:prstGeom prst="rect">
              <a:avLst/>
            </a:prstGeom>
            <a:solidFill>
              <a:srgbClr val="F7DF93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SA" sz="2800" dirty="0"/>
                <a:t>من هو أمين سر الرسول صلى الله عليه وسلم؟</a:t>
              </a:r>
              <a:endParaRPr lang="ar-JO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9" name="مجموعة سؤال - 9"/>
          <p:cNvGrpSpPr/>
          <p:nvPr/>
        </p:nvGrpSpPr>
        <p:grpSpPr>
          <a:xfrm>
            <a:off x="1205871" y="662075"/>
            <a:ext cx="9780259" cy="4860185"/>
            <a:chOff x="1202066" y="671223"/>
            <a:chExt cx="9780259" cy="4860185"/>
          </a:xfrm>
        </p:grpSpPr>
        <p:sp>
          <p:nvSpPr>
            <p:cNvPr id="370" name="جواب - 1"/>
            <p:cNvSpPr txBox="1"/>
            <p:nvPr/>
          </p:nvSpPr>
          <p:spPr>
            <a:xfrm>
              <a:off x="6734175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صفر</a:t>
              </a:r>
              <a:r>
                <a:rPr lang="ar-SA" sz="2400" dirty="0"/>
                <a:t>، السنة </a:t>
              </a:r>
              <a:r>
                <a:rPr lang="ar-JO" sz="2400" dirty="0"/>
                <a:t>الرابعة </a:t>
              </a:r>
              <a:r>
                <a:rPr lang="ar-SA" sz="2400" dirty="0"/>
                <a:t>للهجرة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371" name="جواب - 2"/>
            <p:cNvSpPr txBox="1"/>
            <p:nvPr/>
          </p:nvSpPr>
          <p:spPr>
            <a:xfrm>
              <a:off x="1204072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شوال</a:t>
              </a:r>
              <a:r>
                <a:rPr lang="ar-SA" sz="2400" dirty="0"/>
                <a:t>، السنة </a:t>
              </a:r>
              <a:r>
                <a:rPr lang="ar-JO" sz="2400" dirty="0"/>
                <a:t>الثانية </a:t>
              </a:r>
              <a:r>
                <a:rPr lang="ar-SA" sz="2400" dirty="0"/>
                <a:t>للهجرة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372" name="جواب - 3"/>
            <p:cNvSpPr txBox="1"/>
            <p:nvPr/>
          </p:nvSpPr>
          <p:spPr>
            <a:xfrm>
              <a:off x="6733172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SA" sz="2400" dirty="0"/>
                <a:t>محرم، السنة </a:t>
              </a:r>
              <a:r>
                <a:rPr lang="ar-JO" sz="2400" dirty="0"/>
                <a:t>السابعة </a:t>
              </a:r>
              <a:r>
                <a:rPr lang="ar-SA" sz="2400" dirty="0"/>
                <a:t>للهجرة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373" name="جواب - 4"/>
            <p:cNvSpPr txBox="1"/>
            <p:nvPr/>
          </p:nvSpPr>
          <p:spPr>
            <a:xfrm>
              <a:off x="1202066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رجب</a:t>
              </a:r>
              <a:r>
                <a:rPr lang="ar-SA" sz="2400" dirty="0"/>
                <a:t>، السنة </a:t>
              </a:r>
              <a:r>
                <a:rPr lang="ar-JO" sz="2400" dirty="0"/>
                <a:t>الخامسة </a:t>
              </a:r>
              <a:r>
                <a:rPr lang="ar-SA" sz="2400" dirty="0"/>
                <a:t>للهجرة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374" name="سؤال - 1"/>
            <p:cNvSpPr txBox="1"/>
            <p:nvPr/>
          </p:nvSpPr>
          <p:spPr>
            <a:xfrm>
              <a:off x="3208422" y="671223"/>
              <a:ext cx="5775158" cy="1962440"/>
            </a:xfrm>
            <a:prstGeom prst="rect">
              <a:avLst/>
            </a:prstGeom>
            <a:solidFill>
              <a:srgbClr val="F7DF93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SA" sz="2800" dirty="0"/>
                <a:t>متى وقعت غزوة الكُدْر؟</a:t>
              </a:r>
              <a:endParaRPr lang="ar-JO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3" name="مجموعة سؤال - 10"/>
          <p:cNvGrpSpPr/>
          <p:nvPr/>
        </p:nvGrpSpPr>
        <p:grpSpPr>
          <a:xfrm>
            <a:off x="1205871" y="662075"/>
            <a:ext cx="9780259" cy="4860185"/>
            <a:chOff x="1202066" y="671223"/>
            <a:chExt cx="9780259" cy="4860185"/>
          </a:xfrm>
        </p:grpSpPr>
        <p:sp>
          <p:nvSpPr>
            <p:cNvPr id="364" name="جواب - 1"/>
            <p:cNvSpPr txBox="1"/>
            <p:nvPr/>
          </p:nvSpPr>
          <p:spPr>
            <a:xfrm>
              <a:off x="6734175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سعد بن أبي وقاص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365" name="جواب - 2"/>
            <p:cNvSpPr txBox="1"/>
            <p:nvPr/>
          </p:nvSpPr>
          <p:spPr>
            <a:xfrm>
              <a:off x="1204072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طلحة بن عبيد الله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366" name="جواب - 3"/>
            <p:cNvSpPr txBox="1"/>
            <p:nvPr/>
          </p:nvSpPr>
          <p:spPr>
            <a:xfrm>
              <a:off x="6733172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SA" sz="2400" dirty="0"/>
                <a:t>علي بن أبي طالب</a:t>
              </a:r>
              <a:endParaRPr lang="ar-JO" sz="2400" dirty="0"/>
            </a:p>
          </p:txBody>
        </p:sp>
        <p:sp>
          <p:nvSpPr>
            <p:cNvPr id="367" name="جواب - 4"/>
            <p:cNvSpPr txBox="1"/>
            <p:nvPr/>
          </p:nvSpPr>
          <p:spPr>
            <a:xfrm>
              <a:off x="1202066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سلمان الفارسي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368" name="سؤال - 1"/>
            <p:cNvSpPr txBox="1"/>
            <p:nvPr/>
          </p:nvSpPr>
          <p:spPr>
            <a:xfrm>
              <a:off x="3208422" y="671223"/>
              <a:ext cx="5775158" cy="1962440"/>
            </a:xfrm>
            <a:prstGeom prst="rect">
              <a:avLst/>
            </a:prstGeom>
            <a:solidFill>
              <a:srgbClr val="F7DF93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SA" sz="2800" dirty="0"/>
                <a:t>من هو حامل لواء النبي صلى الله عليه وسلم في غزوة الكُدْر؟</a:t>
              </a:r>
              <a:endParaRPr lang="ar-JO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7" name="مجموعة سؤال - 11"/>
          <p:cNvGrpSpPr/>
          <p:nvPr/>
        </p:nvGrpSpPr>
        <p:grpSpPr>
          <a:xfrm>
            <a:off x="1205871" y="662075"/>
            <a:ext cx="9780259" cy="4860185"/>
            <a:chOff x="1202066" y="671223"/>
            <a:chExt cx="9780259" cy="4860185"/>
          </a:xfrm>
        </p:grpSpPr>
        <p:sp>
          <p:nvSpPr>
            <p:cNvPr id="358" name="جواب - 1"/>
            <p:cNvSpPr txBox="1"/>
            <p:nvPr/>
          </p:nvSpPr>
          <p:spPr>
            <a:xfrm>
              <a:off x="6734175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عمران بن الحصين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359" name="جواب - 2"/>
            <p:cNvSpPr txBox="1"/>
            <p:nvPr/>
          </p:nvSpPr>
          <p:spPr>
            <a:xfrm>
              <a:off x="1204072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عثمان بن طلحة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360" name="جواب - 3"/>
            <p:cNvSpPr txBox="1"/>
            <p:nvPr/>
          </p:nvSpPr>
          <p:spPr>
            <a:xfrm>
              <a:off x="6733172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أسد بن كعب القرظي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361" name="جواب - 4"/>
            <p:cNvSpPr txBox="1"/>
            <p:nvPr/>
          </p:nvSpPr>
          <p:spPr>
            <a:xfrm>
              <a:off x="1202066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حنظلة بن أبي عامر</a:t>
              </a:r>
            </a:p>
          </p:txBody>
        </p:sp>
        <p:sp>
          <p:nvSpPr>
            <p:cNvPr id="362" name="سؤال - 1"/>
            <p:cNvSpPr txBox="1"/>
            <p:nvPr/>
          </p:nvSpPr>
          <p:spPr>
            <a:xfrm>
              <a:off x="3208422" y="671223"/>
              <a:ext cx="5775158" cy="1962440"/>
            </a:xfrm>
            <a:prstGeom prst="rect">
              <a:avLst/>
            </a:prstGeom>
            <a:solidFill>
              <a:srgbClr val="F7DF93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dirty="0"/>
                <a:t>من هو غسيل الملائكة؟</a:t>
              </a:r>
              <a:endParaRPr lang="ar-JO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1" name="مجموعة سؤال - 12"/>
          <p:cNvGrpSpPr/>
          <p:nvPr/>
        </p:nvGrpSpPr>
        <p:grpSpPr>
          <a:xfrm>
            <a:off x="1205871" y="662075"/>
            <a:ext cx="9780259" cy="4860185"/>
            <a:chOff x="1202066" y="671223"/>
            <a:chExt cx="9780259" cy="4860185"/>
          </a:xfrm>
        </p:grpSpPr>
        <p:sp>
          <p:nvSpPr>
            <p:cNvPr id="352" name="جواب - 1"/>
            <p:cNvSpPr txBox="1"/>
            <p:nvPr/>
          </p:nvSpPr>
          <p:spPr>
            <a:xfrm>
              <a:off x="6734175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عمرو بن العاص</a:t>
              </a:r>
            </a:p>
          </p:txBody>
        </p:sp>
        <p:sp>
          <p:nvSpPr>
            <p:cNvPr id="353" name="جواب - 2"/>
            <p:cNvSpPr txBox="1"/>
            <p:nvPr/>
          </p:nvSpPr>
          <p:spPr>
            <a:xfrm>
              <a:off x="1204072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عمرو بن الجموح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354" name="جواب - 3"/>
            <p:cNvSpPr txBox="1"/>
            <p:nvPr/>
          </p:nvSpPr>
          <p:spPr>
            <a:xfrm>
              <a:off x="6733172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عثمان بن عفان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355" name="جواب - 4"/>
            <p:cNvSpPr txBox="1"/>
            <p:nvPr/>
          </p:nvSpPr>
          <p:spPr>
            <a:xfrm>
              <a:off x="1202066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كعب بن مالك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356" name="سؤال - 1"/>
            <p:cNvSpPr txBox="1"/>
            <p:nvPr/>
          </p:nvSpPr>
          <p:spPr>
            <a:xfrm>
              <a:off x="3208422" y="671223"/>
              <a:ext cx="5775158" cy="1962440"/>
            </a:xfrm>
            <a:prstGeom prst="rect">
              <a:avLst/>
            </a:prstGeom>
            <a:solidFill>
              <a:srgbClr val="F7DF93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dirty="0"/>
                <a:t>من هو الصحابي الملقب بداهية العرب؟</a:t>
              </a:r>
              <a:endParaRPr lang="ar-JO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5" name="مجموعة سؤال - 13"/>
          <p:cNvGrpSpPr/>
          <p:nvPr/>
        </p:nvGrpSpPr>
        <p:grpSpPr>
          <a:xfrm>
            <a:off x="1205871" y="662075"/>
            <a:ext cx="9780259" cy="4860185"/>
            <a:chOff x="1202066" y="671223"/>
            <a:chExt cx="9780259" cy="4860185"/>
          </a:xfrm>
        </p:grpSpPr>
        <p:sp>
          <p:nvSpPr>
            <p:cNvPr id="346" name="جواب - 1"/>
            <p:cNvSpPr txBox="1"/>
            <p:nvPr/>
          </p:nvSpPr>
          <p:spPr>
            <a:xfrm>
              <a:off x="6734175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مسلمة بن مخلد الأنصاري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347" name="جواب - 2"/>
            <p:cNvSpPr txBox="1"/>
            <p:nvPr/>
          </p:nvSpPr>
          <p:spPr>
            <a:xfrm>
              <a:off x="1204072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ثابت بن قيس بن شمّاس</a:t>
              </a:r>
            </a:p>
          </p:txBody>
        </p:sp>
        <p:sp>
          <p:nvSpPr>
            <p:cNvPr id="348" name="جواب - 3"/>
            <p:cNvSpPr txBox="1"/>
            <p:nvPr/>
          </p:nvSpPr>
          <p:spPr>
            <a:xfrm>
              <a:off x="6733172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معاذ بن جبل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349" name="جواب - 4"/>
            <p:cNvSpPr txBox="1"/>
            <p:nvPr/>
          </p:nvSpPr>
          <p:spPr>
            <a:xfrm>
              <a:off x="1202066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وداعة بت أبي زيد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350" name="سؤال - 1"/>
            <p:cNvSpPr txBox="1"/>
            <p:nvPr/>
          </p:nvSpPr>
          <p:spPr>
            <a:xfrm>
              <a:off x="3208422" y="671223"/>
              <a:ext cx="5775158" cy="1962440"/>
            </a:xfrm>
            <a:prstGeom prst="rect">
              <a:avLst/>
            </a:prstGeom>
            <a:solidFill>
              <a:srgbClr val="F7DF93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dirty="0"/>
                <a:t>من هو خطيب رسول الله صلى الله عليه وسلم؟</a:t>
              </a:r>
              <a:endParaRPr lang="ar-JO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9" name="مجموعة سؤال - 14"/>
          <p:cNvGrpSpPr/>
          <p:nvPr/>
        </p:nvGrpSpPr>
        <p:grpSpPr>
          <a:xfrm>
            <a:off x="1205871" y="662075"/>
            <a:ext cx="9780259" cy="4860185"/>
            <a:chOff x="1202066" y="671223"/>
            <a:chExt cx="9780259" cy="4860185"/>
          </a:xfrm>
        </p:grpSpPr>
        <p:sp>
          <p:nvSpPr>
            <p:cNvPr id="340" name="جواب - 1"/>
            <p:cNvSpPr txBox="1"/>
            <p:nvPr/>
          </p:nvSpPr>
          <p:spPr>
            <a:xfrm>
              <a:off x="6734175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أنس بن النضر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341" name="جواب - 2"/>
            <p:cNvSpPr txBox="1"/>
            <p:nvPr/>
          </p:nvSpPr>
          <p:spPr>
            <a:xfrm>
              <a:off x="1204072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أزهر بن خميصة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342" name="جواب - 3"/>
            <p:cNvSpPr txBox="1"/>
            <p:nvPr/>
          </p:nvSpPr>
          <p:spPr>
            <a:xfrm>
              <a:off x="6733172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أسامة بن زيد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343" name="جواب - 4"/>
            <p:cNvSpPr txBox="1"/>
            <p:nvPr/>
          </p:nvSpPr>
          <p:spPr>
            <a:xfrm>
              <a:off x="1202066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عبد الله بن مسعود</a:t>
              </a:r>
            </a:p>
          </p:txBody>
        </p:sp>
        <p:sp>
          <p:nvSpPr>
            <p:cNvPr id="344" name="سؤال - 1"/>
            <p:cNvSpPr txBox="1"/>
            <p:nvPr/>
          </p:nvSpPr>
          <p:spPr>
            <a:xfrm>
              <a:off x="3208422" y="671223"/>
              <a:ext cx="5775158" cy="1962440"/>
            </a:xfrm>
            <a:prstGeom prst="rect">
              <a:avLst/>
            </a:prstGeom>
            <a:solidFill>
              <a:srgbClr val="F7DF93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dirty="0"/>
                <a:t>من هو الصحابي الذي قتل أبي جهل يوم بدر؟</a:t>
              </a:r>
              <a:endParaRPr lang="ar-JO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3" name="مجموعة سؤال - 15"/>
          <p:cNvGrpSpPr/>
          <p:nvPr/>
        </p:nvGrpSpPr>
        <p:grpSpPr>
          <a:xfrm>
            <a:off x="1205871" y="662075"/>
            <a:ext cx="9780259" cy="4860185"/>
            <a:chOff x="1202066" y="671223"/>
            <a:chExt cx="9780259" cy="4860185"/>
          </a:xfrm>
        </p:grpSpPr>
        <p:sp>
          <p:nvSpPr>
            <p:cNvPr id="334" name="جواب - 1"/>
            <p:cNvSpPr txBox="1"/>
            <p:nvPr/>
          </p:nvSpPr>
          <p:spPr>
            <a:xfrm>
              <a:off x="6734175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صهيب بن سنان الرومي</a:t>
              </a:r>
            </a:p>
          </p:txBody>
        </p:sp>
        <p:sp>
          <p:nvSpPr>
            <p:cNvPr id="335" name="جواب - 2"/>
            <p:cNvSpPr txBox="1"/>
            <p:nvPr/>
          </p:nvSpPr>
          <p:spPr>
            <a:xfrm>
              <a:off x="1204072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أوس بن ثابت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336" name="جواب - 3"/>
            <p:cNvSpPr txBox="1"/>
            <p:nvPr/>
          </p:nvSpPr>
          <p:spPr>
            <a:xfrm>
              <a:off x="6733172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أسيد بن حضير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337" name="جواب - 4"/>
            <p:cNvSpPr txBox="1"/>
            <p:nvPr/>
          </p:nvSpPr>
          <p:spPr>
            <a:xfrm>
              <a:off x="1202066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جعفر بن أبي طالب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338" name="سؤال - 1"/>
            <p:cNvSpPr txBox="1"/>
            <p:nvPr/>
          </p:nvSpPr>
          <p:spPr>
            <a:xfrm>
              <a:off x="3208422" y="671223"/>
              <a:ext cx="5775158" cy="1962440"/>
            </a:xfrm>
            <a:prstGeom prst="rect">
              <a:avLst/>
            </a:prstGeom>
            <a:solidFill>
              <a:srgbClr val="F7DF93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dirty="0"/>
                <a:t>من هو الصحابي الذي قال له النبي صلى الله عليه وسلم: (ربح البيع أبا يحيى)؟</a:t>
              </a:r>
              <a:endParaRPr lang="ar-JO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7" name="مجموعة سؤال - 16"/>
          <p:cNvGrpSpPr/>
          <p:nvPr/>
        </p:nvGrpSpPr>
        <p:grpSpPr>
          <a:xfrm>
            <a:off x="1205871" y="662075"/>
            <a:ext cx="9780259" cy="4860185"/>
            <a:chOff x="1202066" y="671223"/>
            <a:chExt cx="9780259" cy="4860185"/>
          </a:xfrm>
        </p:grpSpPr>
        <p:sp>
          <p:nvSpPr>
            <p:cNvPr id="328" name="جواب - 1"/>
            <p:cNvSpPr txBox="1"/>
            <p:nvPr/>
          </p:nvSpPr>
          <p:spPr>
            <a:xfrm>
              <a:off x="6734175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خيرة بنت أبي حدرد الأسلمي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329" name="جواب - 2"/>
            <p:cNvSpPr txBox="1"/>
            <p:nvPr/>
          </p:nvSpPr>
          <p:spPr>
            <a:xfrm>
              <a:off x="1204072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مليكة بنت ملحان الأنصارية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330" name="جواب - 3"/>
            <p:cNvSpPr txBox="1"/>
            <p:nvPr/>
          </p:nvSpPr>
          <p:spPr>
            <a:xfrm>
              <a:off x="6733172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عذراء بنت عبيد الأنصارية</a:t>
              </a:r>
            </a:p>
          </p:txBody>
        </p:sp>
        <p:sp>
          <p:nvSpPr>
            <p:cNvPr id="331" name="جواب - 4"/>
            <p:cNvSpPr txBox="1"/>
            <p:nvPr/>
          </p:nvSpPr>
          <p:spPr>
            <a:xfrm>
              <a:off x="1202066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نسيبة بنت كعب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332" name="سؤال - 1"/>
            <p:cNvSpPr txBox="1"/>
            <p:nvPr/>
          </p:nvSpPr>
          <p:spPr>
            <a:xfrm>
              <a:off x="3208422" y="671223"/>
              <a:ext cx="5775158" cy="1962440"/>
            </a:xfrm>
            <a:prstGeom prst="rect">
              <a:avLst/>
            </a:prstGeom>
            <a:solidFill>
              <a:srgbClr val="F7DF93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dirty="0"/>
                <a:t>من هي الصحابية التي لقبت بـأم الشهداء؟</a:t>
              </a:r>
              <a:endParaRPr lang="ar-JO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1" name="مجموعة سؤال - 17"/>
          <p:cNvGrpSpPr/>
          <p:nvPr/>
        </p:nvGrpSpPr>
        <p:grpSpPr>
          <a:xfrm>
            <a:off x="1205871" y="662075"/>
            <a:ext cx="9780259" cy="4860185"/>
            <a:chOff x="1202066" y="671223"/>
            <a:chExt cx="9780259" cy="4860185"/>
          </a:xfrm>
        </p:grpSpPr>
        <p:sp>
          <p:nvSpPr>
            <p:cNvPr id="322" name="جواب - 1"/>
            <p:cNvSpPr txBox="1"/>
            <p:nvPr/>
          </p:nvSpPr>
          <p:spPr>
            <a:xfrm>
              <a:off x="6734175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حذيفة بن اليمان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323" name="جواب - 2"/>
            <p:cNvSpPr txBox="1"/>
            <p:nvPr/>
          </p:nvSpPr>
          <p:spPr>
            <a:xfrm>
              <a:off x="1204072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جعفر بن أبي طالب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324" name="جواب - 3"/>
            <p:cNvSpPr txBox="1"/>
            <p:nvPr/>
          </p:nvSpPr>
          <p:spPr>
            <a:xfrm>
              <a:off x="6733172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طلحة بن عبيد الله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325" name="جواب - 4"/>
            <p:cNvSpPr txBox="1"/>
            <p:nvPr/>
          </p:nvSpPr>
          <p:spPr>
            <a:xfrm>
              <a:off x="1202066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أبو عبيدة بن الجراح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326" name="سؤال - 1"/>
            <p:cNvSpPr txBox="1"/>
            <p:nvPr/>
          </p:nvSpPr>
          <p:spPr>
            <a:xfrm>
              <a:off x="3208422" y="671223"/>
              <a:ext cx="5775158" cy="1962440"/>
            </a:xfrm>
            <a:prstGeom prst="rect">
              <a:avLst/>
            </a:prstGeom>
            <a:solidFill>
              <a:srgbClr val="F7DF93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dirty="0"/>
                <a:t>من هو الصحابي الجليل الملقب بأبو المساكين؟</a:t>
              </a:r>
              <a:endParaRPr lang="ar-JO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5" name="مجموعة سؤال - 18"/>
          <p:cNvGrpSpPr/>
          <p:nvPr/>
        </p:nvGrpSpPr>
        <p:grpSpPr>
          <a:xfrm>
            <a:off x="1205871" y="662075"/>
            <a:ext cx="9780259" cy="4860185"/>
            <a:chOff x="1202066" y="671223"/>
            <a:chExt cx="9780259" cy="4860185"/>
          </a:xfrm>
        </p:grpSpPr>
        <p:sp>
          <p:nvSpPr>
            <p:cNvPr id="316" name="جواب - 1"/>
            <p:cNvSpPr txBox="1"/>
            <p:nvPr/>
          </p:nvSpPr>
          <p:spPr>
            <a:xfrm>
              <a:off x="6734175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زينب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317" name="جواب - 2"/>
            <p:cNvSpPr txBox="1"/>
            <p:nvPr/>
          </p:nvSpPr>
          <p:spPr>
            <a:xfrm>
              <a:off x="1204072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فاطمة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318" name="جواب - 3"/>
            <p:cNvSpPr txBox="1"/>
            <p:nvPr/>
          </p:nvSpPr>
          <p:spPr>
            <a:xfrm>
              <a:off x="6733172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أم كلثوم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319" name="جواب - 4"/>
            <p:cNvSpPr txBox="1"/>
            <p:nvPr/>
          </p:nvSpPr>
          <p:spPr>
            <a:xfrm>
              <a:off x="1202066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رقية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320" name="سؤال - 1"/>
            <p:cNvSpPr txBox="1"/>
            <p:nvPr/>
          </p:nvSpPr>
          <p:spPr>
            <a:xfrm>
              <a:off x="3208422" y="671223"/>
              <a:ext cx="5775158" cy="1962440"/>
            </a:xfrm>
            <a:prstGeom prst="rect">
              <a:avLst/>
            </a:prstGeom>
            <a:solidFill>
              <a:srgbClr val="F7DF93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dirty="0"/>
                <a:t>إحدى بنات الرسول صلى الله عليه وسلم</a:t>
              </a:r>
              <a:br>
                <a:rPr lang="ar-JO" sz="2800" dirty="0"/>
              </a:br>
              <a:r>
                <a:rPr lang="ar-JO" sz="2800" dirty="0"/>
                <a:t>يقال لها ذات الهجرتين؟</a:t>
              </a:r>
              <a:endParaRPr lang="ar-JO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9" name="مجموعة سؤال - 19"/>
          <p:cNvGrpSpPr/>
          <p:nvPr/>
        </p:nvGrpSpPr>
        <p:grpSpPr>
          <a:xfrm>
            <a:off x="1205871" y="662075"/>
            <a:ext cx="9780259" cy="4860185"/>
            <a:chOff x="1202066" y="671223"/>
            <a:chExt cx="9780259" cy="4860185"/>
          </a:xfrm>
        </p:grpSpPr>
        <p:sp>
          <p:nvSpPr>
            <p:cNvPr id="310" name="جواب - 1"/>
            <p:cNvSpPr txBox="1"/>
            <p:nvPr/>
          </p:nvSpPr>
          <p:spPr>
            <a:xfrm>
              <a:off x="6734175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صفوان بن أمية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311" name="جواب - 2"/>
            <p:cNvSpPr txBox="1"/>
            <p:nvPr/>
          </p:nvSpPr>
          <p:spPr>
            <a:xfrm>
              <a:off x="1204072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سعد بن عبادة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312" name="جواب - 3"/>
            <p:cNvSpPr txBox="1"/>
            <p:nvPr/>
          </p:nvSpPr>
          <p:spPr>
            <a:xfrm>
              <a:off x="6733172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عمار بن ياسر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313" name="جواب - 4"/>
            <p:cNvSpPr txBox="1"/>
            <p:nvPr/>
          </p:nvSpPr>
          <p:spPr>
            <a:xfrm>
              <a:off x="1202066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سهل بن سعد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314" name="سؤال - 1"/>
            <p:cNvSpPr txBox="1"/>
            <p:nvPr/>
          </p:nvSpPr>
          <p:spPr>
            <a:xfrm>
              <a:off x="3208422" y="671223"/>
              <a:ext cx="5775158" cy="1962440"/>
            </a:xfrm>
            <a:prstGeom prst="rect">
              <a:avLst/>
            </a:prstGeom>
            <a:solidFill>
              <a:srgbClr val="F7DF93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dirty="0"/>
                <a:t>من الصحابي الذي قال عنه الرسول</a:t>
              </a:r>
              <a:br>
                <a:rPr lang="ar-JO" sz="2800" dirty="0"/>
              </a:br>
              <a:r>
                <a:rPr lang="ar-JO" sz="2800" dirty="0"/>
                <a:t>صلى الله عليه وسلم: (تقتلك الفئة الباغية)؟</a:t>
              </a:r>
              <a:endParaRPr lang="ar-JO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3" name="مجموعة سؤال - 20"/>
          <p:cNvGrpSpPr/>
          <p:nvPr/>
        </p:nvGrpSpPr>
        <p:grpSpPr>
          <a:xfrm>
            <a:off x="1205871" y="662075"/>
            <a:ext cx="9780259" cy="4860185"/>
            <a:chOff x="1202066" y="671223"/>
            <a:chExt cx="9780259" cy="4860185"/>
          </a:xfrm>
        </p:grpSpPr>
        <p:sp>
          <p:nvSpPr>
            <p:cNvPr id="304" name="جواب - 1"/>
            <p:cNvSpPr txBox="1"/>
            <p:nvPr/>
          </p:nvSpPr>
          <p:spPr>
            <a:xfrm>
              <a:off x="6734175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سعد بن أبي وقاص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305" name="جواب - 2"/>
            <p:cNvSpPr txBox="1"/>
            <p:nvPr/>
          </p:nvSpPr>
          <p:spPr>
            <a:xfrm>
              <a:off x="1204072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>
                  <a:solidFill>
                    <a:schemeClr val="tx1"/>
                  </a:solidFill>
                </a:rPr>
                <a:t>عمر بن الخطاب</a:t>
              </a:r>
            </a:p>
          </p:txBody>
        </p:sp>
        <p:sp>
          <p:nvSpPr>
            <p:cNvPr id="306" name="جواب - 3"/>
            <p:cNvSpPr txBox="1"/>
            <p:nvPr/>
          </p:nvSpPr>
          <p:spPr>
            <a:xfrm>
              <a:off x="6733172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>
                  <a:solidFill>
                    <a:schemeClr val="tx1"/>
                  </a:solidFill>
                </a:rPr>
                <a:t>حمزة بن عبد المطلب</a:t>
              </a:r>
            </a:p>
          </p:txBody>
        </p:sp>
        <p:sp>
          <p:nvSpPr>
            <p:cNvPr id="307" name="جواب - 4"/>
            <p:cNvSpPr txBox="1"/>
            <p:nvPr/>
          </p:nvSpPr>
          <p:spPr>
            <a:xfrm>
              <a:off x="1202066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طلحة بن عبيد الله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308" name="سؤال - 1"/>
            <p:cNvSpPr txBox="1"/>
            <p:nvPr/>
          </p:nvSpPr>
          <p:spPr>
            <a:xfrm>
              <a:off x="3208422" y="671223"/>
              <a:ext cx="5775158" cy="1962440"/>
            </a:xfrm>
            <a:prstGeom prst="rect">
              <a:avLst/>
            </a:prstGeom>
            <a:solidFill>
              <a:srgbClr val="F7DF93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dirty="0"/>
                <a:t>من الصحابي الذي لقّب بالأسد في براثنه؟</a:t>
              </a:r>
              <a:endParaRPr lang="ar-JO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7" name="مجموعة سؤال - 21"/>
          <p:cNvGrpSpPr/>
          <p:nvPr/>
        </p:nvGrpSpPr>
        <p:grpSpPr>
          <a:xfrm>
            <a:off x="1205871" y="662075"/>
            <a:ext cx="9780259" cy="4860185"/>
            <a:chOff x="1202066" y="671223"/>
            <a:chExt cx="9780259" cy="4860185"/>
          </a:xfrm>
        </p:grpSpPr>
        <p:sp>
          <p:nvSpPr>
            <p:cNvPr id="298" name="جواب - 1"/>
            <p:cNvSpPr txBox="1"/>
            <p:nvPr/>
          </p:nvSpPr>
          <p:spPr>
            <a:xfrm>
              <a:off x="6734175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سهل بن سعد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299" name="جواب - 2"/>
            <p:cNvSpPr txBox="1"/>
            <p:nvPr/>
          </p:nvSpPr>
          <p:spPr>
            <a:xfrm>
              <a:off x="1204072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طفيل بن عمرو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300" name="جواب - 3"/>
            <p:cNvSpPr txBox="1"/>
            <p:nvPr/>
          </p:nvSpPr>
          <p:spPr>
            <a:xfrm>
              <a:off x="6733172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شرحبيل بن حسنة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301" name="جواب - 4"/>
            <p:cNvSpPr txBox="1"/>
            <p:nvPr/>
          </p:nvSpPr>
          <p:spPr>
            <a:xfrm>
              <a:off x="1202066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أبي بن كعب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302" name="سؤال - 1"/>
            <p:cNvSpPr txBox="1"/>
            <p:nvPr/>
          </p:nvSpPr>
          <p:spPr>
            <a:xfrm>
              <a:off x="3208422" y="671223"/>
              <a:ext cx="5775158" cy="1962440"/>
            </a:xfrm>
            <a:prstGeom prst="rect">
              <a:avLst/>
            </a:prstGeom>
            <a:solidFill>
              <a:srgbClr val="F7DF93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dirty="0"/>
                <a:t>من هو الصحابي الذي لقّب بسيد القراء؟</a:t>
              </a:r>
              <a:endParaRPr lang="ar-JO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1" name="مجموعة سؤال - 22"/>
          <p:cNvGrpSpPr/>
          <p:nvPr/>
        </p:nvGrpSpPr>
        <p:grpSpPr>
          <a:xfrm>
            <a:off x="1205871" y="662075"/>
            <a:ext cx="9780259" cy="4860185"/>
            <a:chOff x="1202066" y="671223"/>
            <a:chExt cx="9780259" cy="4860185"/>
          </a:xfrm>
        </p:grpSpPr>
        <p:sp>
          <p:nvSpPr>
            <p:cNvPr id="292" name="جواب - 1"/>
            <p:cNvSpPr txBox="1"/>
            <p:nvPr/>
          </p:nvSpPr>
          <p:spPr>
            <a:xfrm>
              <a:off x="6734175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عبد الرحمن بن سمُرة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293" name="جواب - 2"/>
            <p:cNvSpPr txBox="1"/>
            <p:nvPr/>
          </p:nvSpPr>
          <p:spPr>
            <a:xfrm>
              <a:off x="1204072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صفوان بن المعطل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294" name="جواب - 3"/>
            <p:cNvSpPr txBox="1"/>
            <p:nvPr/>
          </p:nvSpPr>
          <p:spPr>
            <a:xfrm>
              <a:off x="6733172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عبدالله بن أبي السرح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295" name="جواب - 4"/>
            <p:cNvSpPr txBox="1"/>
            <p:nvPr/>
          </p:nvSpPr>
          <p:spPr>
            <a:xfrm>
              <a:off x="1202066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عقيل بن أبي طالب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296" name="سؤال - 1"/>
            <p:cNvSpPr txBox="1"/>
            <p:nvPr/>
          </p:nvSpPr>
          <p:spPr>
            <a:xfrm>
              <a:off x="3208422" y="671223"/>
              <a:ext cx="5775158" cy="1962440"/>
            </a:xfrm>
            <a:prstGeom prst="rect">
              <a:avLst/>
            </a:prstGeom>
            <a:solidFill>
              <a:srgbClr val="F7DF93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dirty="0"/>
                <a:t>من هو الصحابي المُفترى عليه في حادثة الإفك؟</a:t>
              </a:r>
              <a:endParaRPr lang="ar-JO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5" name="مجموعة سؤال - 23"/>
          <p:cNvGrpSpPr/>
          <p:nvPr/>
        </p:nvGrpSpPr>
        <p:grpSpPr>
          <a:xfrm>
            <a:off x="1205871" y="662075"/>
            <a:ext cx="9780259" cy="4860185"/>
            <a:chOff x="1202066" y="671223"/>
            <a:chExt cx="9780259" cy="4860185"/>
          </a:xfrm>
        </p:grpSpPr>
        <p:sp>
          <p:nvSpPr>
            <p:cNvPr id="286" name="جواب - 1"/>
            <p:cNvSpPr txBox="1"/>
            <p:nvPr/>
          </p:nvSpPr>
          <p:spPr>
            <a:xfrm>
              <a:off x="6734175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>
                  <a:solidFill>
                    <a:schemeClr val="tx1"/>
                  </a:solidFill>
                </a:rPr>
                <a:t>أبو بكر الصديق</a:t>
              </a:r>
            </a:p>
          </p:txBody>
        </p:sp>
        <p:sp>
          <p:nvSpPr>
            <p:cNvPr id="287" name="جواب - 2"/>
            <p:cNvSpPr txBox="1"/>
            <p:nvPr/>
          </p:nvSpPr>
          <p:spPr>
            <a:xfrm>
              <a:off x="1204072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>
                  <a:solidFill>
                    <a:schemeClr val="tx1"/>
                  </a:solidFill>
                </a:rPr>
                <a:t>علي بن أبي طالب</a:t>
              </a:r>
            </a:p>
          </p:txBody>
        </p:sp>
        <p:sp>
          <p:nvSpPr>
            <p:cNvPr id="288" name="جواب - 3"/>
            <p:cNvSpPr txBox="1"/>
            <p:nvPr/>
          </p:nvSpPr>
          <p:spPr>
            <a:xfrm>
              <a:off x="6733172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عثمان بن طلحة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289" name="جواب - 4"/>
            <p:cNvSpPr txBox="1"/>
            <p:nvPr/>
          </p:nvSpPr>
          <p:spPr>
            <a:xfrm>
              <a:off x="1202066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>
                  <a:solidFill>
                    <a:schemeClr val="tx1"/>
                  </a:solidFill>
                </a:rPr>
                <a:t>بلال بن رباح</a:t>
              </a:r>
            </a:p>
          </p:txBody>
        </p:sp>
        <p:sp>
          <p:nvSpPr>
            <p:cNvPr id="290" name="سؤال - 1"/>
            <p:cNvSpPr txBox="1"/>
            <p:nvPr/>
          </p:nvSpPr>
          <p:spPr>
            <a:xfrm>
              <a:off x="3208422" y="671223"/>
              <a:ext cx="5775158" cy="1962440"/>
            </a:xfrm>
            <a:prstGeom prst="rect">
              <a:avLst/>
            </a:prstGeom>
            <a:solidFill>
              <a:srgbClr val="F7DF93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dirty="0"/>
                <a:t>من هو الصحابي الذي أعطاه النبي صلى الله عليه وسلم مفتاح الكعبة يوم الفتح؟</a:t>
              </a:r>
              <a:endParaRPr lang="ar-JO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9" name="مجموعة سؤال - 24"/>
          <p:cNvGrpSpPr/>
          <p:nvPr/>
        </p:nvGrpSpPr>
        <p:grpSpPr>
          <a:xfrm>
            <a:off x="1205871" y="662075"/>
            <a:ext cx="9780259" cy="4860185"/>
            <a:chOff x="1202066" y="671223"/>
            <a:chExt cx="9780259" cy="4860185"/>
          </a:xfrm>
        </p:grpSpPr>
        <p:sp>
          <p:nvSpPr>
            <p:cNvPr id="280" name="جواب - 1"/>
            <p:cNvSpPr txBox="1"/>
            <p:nvPr/>
          </p:nvSpPr>
          <p:spPr>
            <a:xfrm>
              <a:off x="6734175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أسيد بن حضير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281" name="جواب - 2"/>
            <p:cNvSpPr txBox="1"/>
            <p:nvPr/>
          </p:nvSpPr>
          <p:spPr>
            <a:xfrm>
              <a:off x="1204072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جعفر بن أبي طالب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282" name="جواب - 3"/>
            <p:cNvSpPr txBox="1"/>
            <p:nvPr/>
          </p:nvSpPr>
          <p:spPr>
            <a:xfrm>
              <a:off x="6733172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حسان بن ثابت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283" name="جواب - 4"/>
            <p:cNvSpPr txBox="1"/>
            <p:nvPr/>
          </p:nvSpPr>
          <p:spPr>
            <a:xfrm>
              <a:off x="1202066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خباب بن الأرت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284" name="سؤال - 1"/>
            <p:cNvSpPr txBox="1"/>
            <p:nvPr/>
          </p:nvSpPr>
          <p:spPr>
            <a:xfrm>
              <a:off x="3208422" y="671223"/>
              <a:ext cx="5775158" cy="1962440"/>
            </a:xfrm>
            <a:prstGeom prst="rect">
              <a:avLst/>
            </a:prstGeom>
            <a:solidFill>
              <a:srgbClr val="F7DF93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dirty="0"/>
                <a:t>من هو الصحابي الذي استمعت إليه الملائكة وهو يقرأ سورة البقرة؟</a:t>
              </a:r>
              <a:endParaRPr lang="ar-JO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3" name="مجموعة سؤال - 25"/>
          <p:cNvGrpSpPr/>
          <p:nvPr/>
        </p:nvGrpSpPr>
        <p:grpSpPr>
          <a:xfrm>
            <a:off x="1205871" y="662075"/>
            <a:ext cx="9780259" cy="4860185"/>
            <a:chOff x="1202066" y="671223"/>
            <a:chExt cx="9780259" cy="4860185"/>
          </a:xfrm>
        </p:grpSpPr>
        <p:sp>
          <p:nvSpPr>
            <p:cNvPr id="274" name="جواب - 1"/>
            <p:cNvSpPr txBox="1"/>
            <p:nvPr/>
          </p:nvSpPr>
          <p:spPr>
            <a:xfrm>
              <a:off x="6734175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عبد الله بن مسعود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275" name="جواب - 2"/>
            <p:cNvSpPr txBox="1"/>
            <p:nvPr/>
          </p:nvSpPr>
          <p:spPr>
            <a:xfrm>
              <a:off x="1204072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وهب بن زمعة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276" name="جواب - 3"/>
            <p:cNvSpPr txBox="1"/>
            <p:nvPr/>
          </p:nvSpPr>
          <p:spPr>
            <a:xfrm>
              <a:off x="6733172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واقد بن عبد الله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277" name="جواب - 4"/>
            <p:cNvSpPr txBox="1"/>
            <p:nvPr/>
          </p:nvSpPr>
          <p:spPr>
            <a:xfrm>
              <a:off x="1202066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الطفيل بن عمرو الدوسي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278" name="سؤال - 1"/>
            <p:cNvSpPr txBox="1"/>
            <p:nvPr/>
          </p:nvSpPr>
          <p:spPr>
            <a:xfrm>
              <a:off x="3208422" y="671223"/>
              <a:ext cx="5775158" cy="1962440"/>
            </a:xfrm>
            <a:prstGeom prst="rect">
              <a:avLst/>
            </a:prstGeom>
            <a:solidFill>
              <a:srgbClr val="F7DF93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dirty="0"/>
                <a:t>من هو الصحابى الملقب بذى النور؟</a:t>
              </a:r>
              <a:endParaRPr lang="ar-JO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7" name="مجموعة سؤال - 26"/>
          <p:cNvGrpSpPr/>
          <p:nvPr/>
        </p:nvGrpSpPr>
        <p:grpSpPr>
          <a:xfrm>
            <a:off x="1205871" y="662075"/>
            <a:ext cx="9780259" cy="4860185"/>
            <a:chOff x="1202066" y="671223"/>
            <a:chExt cx="9780259" cy="4860185"/>
          </a:xfrm>
        </p:grpSpPr>
        <p:sp>
          <p:nvSpPr>
            <p:cNvPr id="268" name="جواب - 1"/>
            <p:cNvSpPr txBox="1"/>
            <p:nvPr/>
          </p:nvSpPr>
          <p:spPr>
            <a:xfrm>
              <a:off x="6734175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ياسر بن عامر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269" name="جواب - 2"/>
            <p:cNvSpPr txBox="1"/>
            <p:nvPr/>
          </p:nvSpPr>
          <p:spPr>
            <a:xfrm>
              <a:off x="1204072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عامر بن واثلة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270" name="جواب - 3"/>
            <p:cNvSpPr txBox="1"/>
            <p:nvPr/>
          </p:nvSpPr>
          <p:spPr>
            <a:xfrm>
              <a:off x="6733172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أبو بكر الصديق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271" name="جواب - 4"/>
            <p:cNvSpPr txBox="1"/>
            <p:nvPr/>
          </p:nvSpPr>
          <p:spPr>
            <a:xfrm>
              <a:off x="1202066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عبدالله بن الزبير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272" name="سؤال - 1"/>
            <p:cNvSpPr txBox="1"/>
            <p:nvPr/>
          </p:nvSpPr>
          <p:spPr>
            <a:xfrm>
              <a:off x="3208422" y="671223"/>
              <a:ext cx="5775158" cy="1962440"/>
            </a:xfrm>
            <a:prstGeom prst="rect">
              <a:avLst/>
            </a:prstGeom>
            <a:solidFill>
              <a:srgbClr val="F7DF93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dirty="0"/>
                <a:t>من هو الصحابي الملقب بالعتيق؟</a:t>
              </a:r>
              <a:endParaRPr lang="ar-JO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1" name="مجموعة سؤال - 27"/>
          <p:cNvGrpSpPr/>
          <p:nvPr/>
        </p:nvGrpSpPr>
        <p:grpSpPr>
          <a:xfrm>
            <a:off x="1205871" y="662075"/>
            <a:ext cx="9780259" cy="4860185"/>
            <a:chOff x="1202066" y="671223"/>
            <a:chExt cx="9780259" cy="4860185"/>
          </a:xfrm>
        </p:grpSpPr>
        <p:sp>
          <p:nvSpPr>
            <p:cNvPr id="262" name="جواب - 1"/>
            <p:cNvSpPr txBox="1"/>
            <p:nvPr/>
          </p:nvSpPr>
          <p:spPr>
            <a:xfrm>
              <a:off x="6734175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عبد الرحمن بن عوف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263" name="جواب - 2"/>
            <p:cNvSpPr txBox="1"/>
            <p:nvPr/>
          </p:nvSpPr>
          <p:spPr>
            <a:xfrm>
              <a:off x="1204072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عثمان بن عفان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264" name="جواب - 3"/>
            <p:cNvSpPr txBox="1"/>
            <p:nvPr/>
          </p:nvSpPr>
          <p:spPr>
            <a:xfrm>
              <a:off x="6733172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عبد الله بن رواحة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265" name="جواب - 4"/>
            <p:cNvSpPr txBox="1"/>
            <p:nvPr/>
          </p:nvSpPr>
          <p:spPr>
            <a:xfrm>
              <a:off x="1202066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أبو موسى الأشعري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266" name="سؤال - 1"/>
            <p:cNvSpPr txBox="1"/>
            <p:nvPr/>
          </p:nvSpPr>
          <p:spPr>
            <a:xfrm>
              <a:off x="3208422" y="671223"/>
              <a:ext cx="5775158" cy="1962440"/>
            </a:xfrm>
            <a:prstGeom prst="rect">
              <a:avLst/>
            </a:prstGeom>
            <a:solidFill>
              <a:srgbClr val="F7DF93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dirty="0"/>
                <a:t>من هو صاحب الهجرات الثلاث؟</a:t>
              </a:r>
              <a:endParaRPr lang="ar-JO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5" name="مجموعة سؤال - 28"/>
          <p:cNvGrpSpPr/>
          <p:nvPr/>
        </p:nvGrpSpPr>
        <p:grpSpPr>
          <a:xfrm>
            <a:off x="1205871" y="662075"/>
            <a:ext cx="9780259" cy="4860185"/>
            <a:chOff x="1202066" y="671223"/>
            <a:chExt cx="9780259" cy="4860185"/>
          </a:xfrm>
        </p:grpSpPr>
        <p:sp>
          <p:nvSpPr>
            <p:cNvPr id="256" name="جواب - 1"/>
            <p:cNvSpPr txBox="1"/>
            <p:nvPr/>
          </p:nvSpPr>
          <p:spPr>
            <a:xfrm>
              <a:off x="6734175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عبد الله بن عمر بن الخطاب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257" name="جواب - 2"/>
            <p:cNvSpPr txBox="1"/>
            <p:nvPr/>
          </p:nvSpPr>
          <p:spPr>
            <a:xfrm>
              <a:off x="1204072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أنس بن مالك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258" name="جواب - 3"/>
            <p:cNvSpPr txBox="1"/>
            <p:nvPr/>
          </p:nvSpPr>
          <p:spPr>
            <a:xfrm>
              <a:off x="6733172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الزبير بن العوام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259" name="جواب - 4"/>
            <p:cNvSpPr txBox="1"/>
            <p:nvPr/>
          </p:nvSpPr>
          <p:spPr>
            <a:xfrm>
              <a:off x="1202066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عبد الله بن عباس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260" name="سؤال - 1"/>
            <p:cNvSpPr txBox="1"/>
            <p:nvPr/>
          </p:nvSpPr>
          <p:spPr>
            <a:xfrm>
              <a:off x="3208422" y="671223"/>
              <a:ext cx="5775158" cy="1962440"/>
            </a:xfrm>
            <a:prstGeom prst="rect">
              <a:avLst/>
            </a:prstGeom>
            <a:solidFill>
              <a:srgbClr val="F7DF93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dirty="0"/>
                <a:t>من أول صحابي ولد في الإسلام؟</a:t>
              </a:r>
              <a:endParaRPr lang="ar-JO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9" name="مجموعة سؤال - 29"/>
          <p:cNvGrpSpPr/>
          <p:nvPr/>
        </p:nvGrpSpPr>
        <p:grpSpPr>
          <a:xfrm>
            <a:off x="1205871" y="662075"/>
            <a:ext cx="9780259" cy="4860185"/>
            <a:chOff x="1202066" y="671223"/>
            <a:chExt cx="9780259" cy="4860185"/>
          </a:xfrm>
        </p:grpSpPr>
        <p:sp>
          <p:nvSpPr>
            <p:cNvPr id="250" name="جواب - 1"/>
            <p:cNvSpPr txBox="1"/>
            <p:nvPr/>
          </p:nvSpPr>
          <p:spPr>
            <a:xfrm>
              <a:off x="6734175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>
                  <a:solidFill>
                    <a:schemeClr val="tx1"/>
                  </a:solidFill>
                </a:rPr>
                <a:t>معوّذ بن العفراء</a:t>
              </a:r>
            </a:p>
          </p:txBody>
        </p:sp>
        <p:sp>
          <p:nvSpPr>
            <p:cNvPr id="251" name="جواب - 2"/>
            <p:cNvSpPr txBox="1"/>
            <p:nvPr/>
          </p:nvSpPr>
          <p:spPr>
            <a:xfrm>
              <a:off x="1204072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عبد الله بن الزبير بن العوام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252" name="جواب - 3"/>
            <p:cNvSpPr txBox="1"/>
            <p:nvPr/>
          </p:nvSpPr>
          <p:spPr>
            <a:xfrm>
              <a:off x="6733172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>
                  <a:solidFill>
                    <a:schemeClr val="tx1"/>
                  </a:solidFill>
                </a:rPr>
                <a:t>زيد بن الحارثة</a:t>
              </a:r>
            </a:p>
          </p:txBody>
        </p:sp>
        <p:sp>
          <p:nvSpPr>
            <p:cNvPr id="253" name="جواب - 4"/>
            <p:cNvSpPr txBox="1"/>
            <p:nvPr/>
          </p:nvSpPr>
          <p:spPr>
            <a:xfrm>
              <a:off x="1202066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البراء بن مالك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254" name="سؤال - 1"/>
            <p:cNvSpPr txBox="1"/>
            <p:nvPr/>
          </p:nvSpPr>
          <p:spPr>
            <a:xfrm>
              <a:off x="3208422" y="671223"/>
              <a:ext cx="5775158" cy="1962440"/>
            </a:xfrm>
            <a:prstGeom prst="rect">
              <a:avLst/>
            </a:prstGeom>
            <a:solidFill>
              <a:srgbClr val="F7DF93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dirty="0"/>
                <a:t>من أول صحابي ولد بعد الهجرة؟</a:t>
              </a:r>
              <a:endParaRPr lang="ar-JO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3" name="مجموعة سؤال - 30"/>
          <p:cNvGrpSpPr/>
          <p:nvPr/>
        </p:nvGrpSpPr>
        <p:grpSpPr>
          <a:xfrm>
            <a:off x="1205871" y="662075"/>
            <a:ext cx="9780259" cy="4860185"/>
            <a:chOff x="1202066" y="671223"/>
            <a:chExt cx="9780259" cy="4860185"/>
          </a:xfrm>
        </p:grpSpPr>
        <p:sp>
          <p:nvSpPr>
            <p:cNvPr id="244" name="جواب - 1"/>
            <p:cNvSpPr txBox="1"/>
            <p:nvPr/>
          </p:nvSpPr>
          <p:spPr>
            <a:xfrm>
              <a:off x="6734175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أم قيس بنت محصن‏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245" name="جواب - 2"/>
            <p:cNvSpPr txBox="1"/>
            <p:nvPr/>
          </p:nvSpPr>
          <p:spPr>
            <a:xfrm>
              <a:off x="1204072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أم ورقة بنت عبد الله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246" name="جواب - 3"/>
            <p:cNvSpPr txBox="1"/>
            <p:nvPr/>
          </p:nvSpPr>
          <p:spPr>
            <a:xfrm>
              <a:off x="6733172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أم كلثوم بنت عقبة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247" name="جواب - 4"/>
            <p:cNvSpPr txBox="1"/>
            <p:nvPr/>
          </p:nvSpPr>
          <p:spPr>
            <a:xfrm>
              <a:off x="1202066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سمية بنت خياط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248" name="سؤال - 1"/>
            <p:cNvSpPr txBox="1"/>
            <p:nvPr/>
          </p:nvSpPr>
          <p:spPr>
            <a:xfrm>
              <a:off x="3208422" y="671223"/>
              <a:ext cx="5775158" cy="1962440"/>
            </a:xfrm>
            <a:prstGeom prst="rect">
              <a:avLst/>
            </a:prstGeom>
            <a:solidFill>
              <a:srgbClr val="F7DF93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dirty="0"/>
                <a:t>من أول شهيدة في الإسلام ؟</a:t>
              </a:r>
              <a:endParaRPr lang="ar-JO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7" name="مجموعة سؤال - 31"/>
          <p:cNvGrpSpPr/>
          <p:nvPr/>
        </p:nvGrpSpPr>
        <p:grpSpPr>
          <a:xfrm>
            <a:off x="1205871" y="662075"/>
            <a:ext cx="9780259" cy="4860185"/>
            <a:chOff x="1202066" y="671223"/>
            <a:chExt cx="9780259" cy="4860185"/>
          </a:xfrm>
        </p:grpSpPr>
        <p:sp>
          <p:nvSpPr>
            <p:cNvPr id="238" name="جواب - 1"/>
            <p:cNvSpPr txBox="1"/>
            <p:nvPr/>
          </p:nvSpPr>
          <p:spPr>
            <a:xfrm>
              <a:off x="6734175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عبدالله بن عمرو بن العاص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239" name="جواب - 2"/>
            <p:cNvSpPr txBox="1"/>
            <p:nvPr/>
          </p:nvSpPr>
          <p:spPr>
            <a:xfrm>
              <a:off x="1204072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عثمان بن عفان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240" name="جواب - 3"/>
            <p:cNvSpPr txBox="1"/>
            <p:nvPr/>
          </p:nvSpPr>
          <p:spPr>
            <a:xfrm>
              <a:off x="6733172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سعد بن أبي وقاص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241" name="جواب - 4"/>
            <p:cNvSpPr txBox="1"/>
            <p:nvPr/>
          </p:nvSpPr>
          <p:spPr>
            <a:xfrm>
              <a:off x="1202066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عكاشة بن مِحصن الأسدي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242" name="سؤال - 1"/>
            <p:cNvSpPr txBox="1"/>
            <p:nvPr/>
          </p:nvSpPr>
          <p:spPr>
            <a:xfrm>
              <a:off x="3208422" y="671223"/>
              <a:ext cx="5775158" cy="1962440"/>
            </a:xfrm>
            <a:prstGeom prst="rect">
              <a:avLst/>
            </a:prstGeom>
            <a:solidFill>
              <a:srgbClr val="F7DF93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dirty="0"/>
                <a:t>من أول من رمى بسهم في سبيل الله؟</a:t>
              </a:r>
              <a:endParaRPr lang="ar-JO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1" name="مجموعة سؤال - 32"/>
          <p:cNvGrpSpPr/>
          <p:nvPr/>
        </p:nvGrpSpPr>
        <p:grpSpPr>
          <a:xfrm>
            <a:off x="1205871" y="662075"/>
            <a:ext cx="9780259" cy="4860185"/>
            <a:chOff x="1202066" y="671223"/>
            <a:chExt cx="9780259" cy="4860185"/>
          </a:xfrm>
        </p:grpSpPr>
        <p:sp>
          <p:nvSpPr>
            <p:cNvPr id="232" name="جواب - 1"/>
            <p:cNvSpPr txBox="1"/>
            <p:nvPr/>
          </p:nvSpPr>
          <p:spPr>
            <a:xfrm>
              <a:off x="6734175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عبد الله بن مسعود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233" name="جواب - 2"/>
            <p:cNvSpPr txBox="1"/>
            <p:nvPr/>
          </p:nvSpPr>
          <p:spPr>
            <a:xfrm>
              <a:off x="1204072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سعد بن معاذ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234" name="جواب - 3"/>
            <p:cNvSpPr txBox="1"/>
            <p:nvPr/>
          </p:nvSpPr>
          <p:spPr>
            <a:xfrm>
              <a:off x="6733172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دحية بن خليفة الكلبي</a:t>
              </a:r>
            </a:p>
          </p:txBody>
        </p:sp>
        <p:sp>
          <p:nvSpPr>
            <p:cNvPr id="235" name="جواب - 4"/>
            <p:cNvSpPr txBox="1"/>
            <p:nvPr/>
          </p:nvSpPr>
          <p:spPr>
            <a:xfrm>
              <a:off x="1202066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عثمان بن طلحة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236" name="سؤال - 1"/>
            <p:cNvSpPr txBox="1"/>
            <p:nvPr/>
          </p:nvSpPr>
          <p:spPr>
            <a:xfrm>
              <a:off x="3208422" y="671223"/>
              <a:ext cx="5775158" cy="1962440"/>
            </a:xfrm>
            <a:prstGeom prst="rect">
              <a:avLst/>
            </a:prstGeom>
            <a:solidFill>
              <a:srgbClr val="F7DF93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dirty="0"/>
                <a:t>من أول من جهر بالقرآن الكريم؟</a:t>
              </a:r>
              <a:endParaRPr lang="ar-JO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5" name="مجموعة سؤال - 33"/>
          <p:cNvGrpSpPr/>
          <p:nvPr/>
        </p:nvGrpSpPr>
        <p:grpSpPr>
          <a:xfrm>
            <a:off x="1205871" y="662075"/>
            <a:ext cx="9780259" cy="4860185"/>
            <a:chOff x="1202066" y="671223"/>
            <a:chExt cx="9780259" cy="4860185"/>
          </a:xfrm>
        </p:grpSpPr>
        <p:sp>
          <p:nvSpPr>
            <p:cNvPr id="226" name="جواب - 1"/>
            <p:cNvSpPr txBox="1"/>
            <p:nvPr/>
          </p:nvSpPr>
          <p:spPr>
            <a:xfrm>
              <a:off x="6734175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جابر بن سمرة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227" name="جواب - 2"/>
            <p:cNvSpPr txBox="1"/>
            <p:nvPr/>
          </p:nvSpPr>
          <p:spPr>
            <a:xfrm>
              <a:off x="1204072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زيد بن ثابت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228" name="جواب - 3"/>
            <p:cNvSpPr txBox="1"/>
            <p:nvPr/>
          </p:nvSpPr>
          <p:spPr>
            <a:xfrm>
              <a:off x="6733172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علي بن أبي طالب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229" name="جواب - 4"/>
            <p:cNvSpPr txBox="1"/>
            <p:nvPr/>
          </p:nvSpPr>
          <p:spPr>
            <a:xfrm>
              <a:off x="1202066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أسامة بن زيد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230" name="سؤال - 1"/>
            <p:cNvSpPr txBox="1"/>
            <p:nvPr/>
          </p:nvSpPr>
          <p:spPr>
            <a:xfrm>
              <a:off x="3208422" y="671223"/>
              <a:ext cx="5775158" cy="1962440"/>
            </a:xfrm>
            <a:prstGeom prst="rect">
              <a:avLst/>
            </a:prstGeom>
            <a:solidFill>
              <a:srgbClr val="F7DF93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dirty="0"/>
                <a:t>من هو أول فدائي في الإسلام؟</a:t>
              </a:r>
              <a:endParaRPr lang="ar-JO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9" name="مجموعة سؤال - 34"/>
          <p:cNvGrpSpPr/>
          <p:nvPr/>
        </p:nvGrpSpPr>
        <p:grpSpPr>
          <a:xfrm>
            <a:off x="1205871" y="662075"/>
            <a:ext cx="9780259" cy="4860185"/>
            <a:chOff x="1202066" y="671223"/>
            <a:chExt cx="9780259" cy="4860185"/>
          </a:xfrm>
        </p:grpSpPr>
        <p:sp>
          <p:nvSpPr>
            <p:cNvPr id="220" name="جواب - 1"/>
            <p:cNvSpPr txBox="1"/>
            <p:nvPr/>
          </p:nvSpPr>
          <p:spPr>
            <a:xfrm>
              <a:off x="6734175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>
                  <a:solidFill>
                    <a:schemeClr val="tx1"/>
                  </a:solidFill>
                </a:rPr>
                <a:t>عبد الله بن حنظلة</a:t>
              </a:r>
            </a:p>
          </p:txBody>
        </p:sp>
        <p:sp>
          <p:nvSpPr>
            <p:cNvPr id="221" name="جواب - 2"/>
            <p:cNvSpPr txBox="1"/>
            <p:nvPr/>
          </p:nvSpPr>
          <p:spPr>
            <a:xfrm>
              <a:off x="1204072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>
                  <a:solidFill>
                    <a:schemeClr val="tx1"/>
                  </a:solidFill>
                </a:rPr>
                <a:t>الوليد بن عقبة</a:t>
              </a:r>
            </a:p>
          </p:txBody>
        </p:sp>
        <p:sp>
          <p:nvSpPr>
            <p:cNvPr id="222" name="جواب - 3"/>
            <p:cNvSpPr txBox="1"/>
            <p:nvPr/>
          </p:nvSpPr>
          <p:spPr>
            <a:xfrm>
              <a:off x="6733172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>
                  <a:solidFill>
                    <a:schemeClr val="tx1"/>
                  </a:solidFill>
                </a:rPr>
                <a:t>المنذر بن الزبير</a:t>
              </a:r>
            </a:p>
          </p:txBody>
        </p:sp>
        <p:sp>
          <p:nvSpPr>
            <p:cNvPr id="223" name="جواب - 4"/>
            <p:cNvSpPr txBox="1"/>
            <p:nvPr/>
          </p:nvSpPr>
          <p:spPr>
            <a:xfrm>
              <a:off x="1202066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علي بن أبي طالب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224" name="سؤال - 1"/>
            <p:cNvSpPr txBox="1"/>
            <p:nvPr/>
          </p:nvSpPr>
          <p:spPr>
            <a:xfrm>
              <a:off x="3208422" y="671223"/>
              <a:ext cx="5775158" cy="1962440"/>
            </a:xfrm>
            <a:prstGeom prst="rect">
              <a:avLst/>
            </a:prstGeom>
            <a:solidFill>
              <a:srgbClr val="F7DF93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dirty="0"/>
                <a:t>أول من أسلم من الصحابة من الصبيان؟</a:t>
              </a:r>
              <a:endParaRPr lang="ar-JO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3" name="مجموعة سؤال - 35"/>
          <p:cNvGrpSpPr/>
          <p:nvPr/>
        </p:nvGrpSpPr>
        <p:grpSpPr>
          <a:xfrm>
            <a:off x="1205871" y="662075"/>
            <a:ext cx="9780259" cy="4860185"/>
            <a:chOff x="1202066" y="671223"/>
            <a:chExt cx="9780259" cy="4860185"/>
          </a:xfrm>
        </p:grpSpPr>
        <p:sp>
          <p:nvSpPr>
            <p:cNvPr id="214" name="جواب - 1"/>
            <p:cNvSpPr txBox="1"/>
            <p:nvPr/>
          </p:nvSpPr>
          <p:spPr>
            <a:xfrm>
              <a:off x="6734175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>
                  <a:solidFill>
                    <a:schemeClr val="tx1"/>
                  </a:solidFill>
                </a:rPr>
                <a:t>مرتين</a:t>
              </a:r>
            </a:p>
          </p:txBody>
        </p:sp>
        <p:sp>
          <p:nvSpPr>
            <p:cNvPr id="215" name="جواب - 2"/>
            <p:cNvSpPr txBox="1"/>
            <p:nvPr/>
          </p:nvSpPr>
          <p:spPr>
            <a:xfrm>
              <a:off x="1204072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>
                  <a:solidFill>
                    <a:schemeClr val="tx1"/>
                  </a:solidFill>
                </a:rPr>
                <a:t>مرة واحدة</a:t>
              </a:r>
            </a:p>
          </p:txBody>
        </p:sp>
        <p:sp>
          <p:nvSpPr>
            <p:cNvPr id="216" name="جواب - 3"/>
            <p:cNvSpPr txBox="1"/>
            <p:nvPr/>
          </p:nvSpPr>
          <p:spPr>
            <a:xfrm>
              <a:off x="6733172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>
                  <a:solidFill>
                    <a:schemeClr val="tx1"/>
                  </a:solidFill>
                </a:rPr>
                <a:t>ثلاث مرات</a:t>
              </a:r>
            </a:p>
          </p:txBody>
        </p:sp>
        <p:sp>
          <p:nvSpPr>
            <p:cNvPr id="217" name="جواب - 4"/>
            <p:cNvSpPr txBox="1"/>
            <p:nvPr/>
          </p:nvSpPr>
          <p:spPr>
            <a:xfrm>
              <a:off x="1202066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>
                  <a:solidFill>
                    <a:schemeClr val="tx1"/>
                  </a:solidFill>
                </a:rPr>
                <a:t>أربع مرات</a:t>
              </a:r>
            </a:p>
          </p:txBody>
        </p:sp>
        <p:sp>
          <p:nvSpPr>
            <p:cNvPr id="218" name="سؤال - 1"/>
            <p:cNvSpPr txBox="1"/>
            <p:nvPr/>
          </p:nvSpPr>
          <p:spPr>
            <a:xfrm>
              <a:off x="3208422" y="671223"/>
              <a:ext cx="5775158" cy="1962440"/>
            </a:xfrm>
            <a:prstGeom prst="rect">
              <a:avLst/>
            </a:prstGeom>
            <a:solidFill>
              <a:srgbClr val="F7DF93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dirty="0"/>
                <a:t>كم مرة حج الرسول صلى الله عليه وسلم؟</a:t>
              </a:r>
              <a:endParaRPr lang="ar-JO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7" name="مجموعة سؤال - 36"/>
          <p:cNvGrpSpPr/>
          <p:nvPr/>
        </p:nvGrpSpPr>
        <p:grpSpPr>
          <a:xfrm>
            <a:off x="1205871" y="662075"/>
            <a:ext cx="9780259" cy="4860185"/>
            <a:chOff x="1202066" y="671223"/>
            <a:chExt cx="9780259" cy="4860185"/>
          </a:xfrm>
        </p:grpSpPr>
        <p:sp>
          <p:nvSpPr>
            <p:cNvPr id="208" name="جواب - 1"/>
            <p:cNvSpPr txBox="1"/>
            <p:nvPr/>
          </p:nvSpPr>
          <p:spPr>
            <a:xfrm>
              <a:off x="6734175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عبد الله بن أريقط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209" name="جواب - 2"/>
            <p:cNvSpPr txBox="1"/>
            <p:nvPr/>
          </p:nvSpPr>
          <p:spPr>
            <a:xfrm>
              <a:off x="1204072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>
                  <a:solidFill>
                    <a:schemeClr val="tx1"/>
                  </a:solidFill>
                </a:rPr>
                <a:t>أبو بكر الصديق</a:t>
              </a:r>
            </a:p>
          </p:txBody>
        </p:sp>
        <p:sp>
          <p:nvSpPr>
            <p:cNvPr id="210" name="جواب - 3"/>
            <p:cNvSpPr txBox="1"/>
            <p:nvPr/>
          </p:nvSpPr>
          <p:spPr>
            <a:xfrm>
              <a:off x="6733172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عمرو بن العاص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211" name="جواب - 4"/>
            <p:cNvSpPr txBox="1"/>
            <p:nvPr/>
          </p:nvSpPr>
          <p:spPr>
            <a:xfrm>
              <a:off x="1202066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عثمان بن مظعون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212" name="سؤال - 1"/>
            <p:cNvSpPr txBox="1"/>
            <p:nvPr/>
          </p:nvSpPr>
          <p:spPr>
            <a:xfrm>
              <a:off x="3208422" y="671223"/>
              <a:ext cx="5775158" cy="1962440"/>
            </a:xfrm>
            <a:prstGeom prst="rect">
              <a:avLst/>
            </a:prstGeom>
            <a:solidFill>
              <a:srgbClr val="F7DF93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dirty="0"/>
                <a:t>من كان دليل الرسول صلى الله</a:t>
              </a:r>
              <a:br>
                <a:rPr lang="ar-JO" sz="2800" dirty="0"/>
              </a:br>
              <a:r>
                <a:rPr lang="ar-JO" sz="2800" dirty="0"/>
                <a:t>عليه وسلم خلال الهجرة؟</a:t>
              </a:r>
              <a:endParaRPr lang="ar-JO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1" name="مجموعة سؤال - 37"/>
          <p:cNvGrpSpPr/>
          <p:nvPr/>
        </p:nvGrpSpPr>
        <p:grpSpPr>
          <a:xfrm>
            <a:off x="1205871" y="662075"/>
            <a:ext cx="9780259" cy="4860185"/>
            <a:chOff x="1202066" y="671223"/>
            <a:chExt cx="9780259" cy="4860185"/>
          </a:xfrm>
        </p:grpSpPr>
        <p:sp>
          <p:nvSpPr>
            <p:cNvPr id="202" name="جواب - 1"/>
            <p:cNvSpPr txBox="1"/>
            <p:nvPr/>
          </p:nvSpPr>
          <p:spPr>
            <a:xfrm>
              <a:off x="6734175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 خمسة عشر غزوة</a:t>
              </a:r>
            </a:p>
          </p:txBody>
        </p:sp>
        <p:sp>
          <p:nvSpPr>
            <p:cNvPr id="203" name="جواب - 2"/>
            <p:cNvSpPr txBox="1"/>
            <p:nvPr/>
          </p:nvSpPr>
          <p:spPr>
            <a:xfrm>
              <a:off x="1204072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>
                  <a:solidFill>
                    <a:schemeClr val="tx1"/>
                  </a:solidFill>
                </a:rPr>
                <a:t>أربع غزوات</a:t>
              </a:r>
            </a:p>
          </p:txBody>
        </p:sp>
        <p:sp>
          <p:nvSpPr>
            <p:cNvPr id="204" name="جواب - 3"/>
            <p:cNvSpPr txBox="1"/>
            <p:nvPr/>
          </p:nvSpPr>
          <p:spPr>
            <a:xfrm>
              <a:off x="6733172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 سبع غزوات</a:t>
              </a:r>
            </a:p>
          </p:txBody>
        </p:sp>
        <p:sp>
          <p:nvSpPr>
            <p:cNvPr id="205" name="جواب - 4"/>
            <p:cNvSpPr txBox="1"/>
            <p:nvPr/>
          </p:nvSpPr>
          <p:spPr>
            <a:xfrm>
              <a:off x="1202066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 سبع وعشرون غزوة</a:t>
              </a:r>
            </a:p>
          </p:txBody>
        </p:sp>
        <p:sp>
          <p:nvSpPr>
            <p:cNvPr id="206" name="سؤال - 1"/>
            <p:cNvSpPr txBox="1"/>
            <p:nvPr/>
          </p:nvSpPr>
          <p:spPr>
            <a:xfrm>
              <a:off x="3208422" y="671223"/>
              <a:ext cx="5775158" cy="1962440"/>
            </a:xfrm>
            <a:prstGeom prst="rect">
              <a:avLst/>
            </a:prstGeom>
            <a:solidFill>
              <a:srgbClr val="F7DF93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dirty="0"/>
                <a:t> كم غزوة قاتل فيها الرسول</a:t>
              </a:r>
              <a:br>
                <a:rPr lang="ar-JO" sz="2800" dirty="0"/>
              </a:br>
              <a:r>
                <a:rPr lang="ar-JO" sz="2800" dirty="0"/>
                <a:t>صلى الله عليه وسلم بنفسه؟</a:t>
              </a:r>
              <a:endParaRPr lang="ar-JO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5" name="مجموعة سؤال - 38"/>
          <p:cNvGrpSpPr/>
          <p:nvPr/>
        </p:nvGrpSpPr>
        <p:grpSpPr>
          <a:xfrm>
            <a:off x="1205871" y="662075"/>
            <a:ext cx="9780259" cy="4860185"/>
            <a:chOff x="1202066" y="671223"/>
            <a:chExt cx="9780259" cy="4860185"/>
          </a:xfrm>
        </p:grpSpPr>
        <p:sp>
          <p:nvSpPr>
            <p:cNvPr id="196" name="جواب - 1"/>
            <p:cNvSpPr txBox="1"/>
            <p:nvPr/>
          </p:nvSpPr>
          <p:spPr>
            <a:xfrm>
              <a:off x="6734175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>
                  <a:solidFill>
                    <a:schemeClr val="tx1"/>
                  </a:solidFill>
                </a:rPr>
                <a:t>أبو جهل</a:t>
              </a:r>
            </a:p>
          </p:txBody>
        </p:sp>
        <p:sp>
          <p:nvSpPr>
            <p:cNvPr id="197" name="جواب - 2"/>
            <p:cNvSpPr txBox="1"/>
            <p:nvPr/>
          </p:nvSpPr>
          <p:spPr>
            <a:xfrm>
              <a:off x="1204072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>
                  <a:solidFill>
                    <a:schemeClr val="tx1"/>
                  </a:solidFill>
                </a:rPr>
                <a:t>عتبة بن ربيعة</a:t>
              </a:r>
            </a:p>
          </p:txBody>
        </p:sp>
        <p:sp>
          <p:nvSpPr>
            <p:cNvPr id="198" name="جواب - 3"/>
            <p:cNvSpPr txBox="1"/>
            <p:nvPr/>
          </p:nvSpPr>
          <p:spPr>
            <a:xfrm>
              <a:off x="6733172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أبيّ بن خلف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199" name="جواب - 4"/>
            <p:cNvSpPr txBox="1"/>
            <p:nvPr/>
          </p:nvSpPr>
          <p:spPr>
            <a:xfrm>
              <a:off x="1202066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عتبة بن زيد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200" name="سؤال - 1"/>
            <p:cNvSpPr txBox="1"/>
            <p:nvPr/>
          </p:nvSpPr>
          <p:spPr>
            <a:xfrm>
              <a:off x="3208422" y="671223"/>
              <a:ext cx="5775158" cy="1962440"/>
            </a:xfrm>
            <a:prstGeom prst="rect">
              <a:avLst/>
            </a:prstGeom>
            <a:solidFill>
              <a:srgbClr val="F7DF93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dirty="0"/>
                <a:t> من هو الشخص الوحيد الذي قتله الرسول صلى الله عليه وسلم بيده؟</a:t>
              </a:r>
              <a:endParaRPr lang="ar-JO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9" name="مجموعة سؤال - 39"/>
          <p:cNvGrpSpPr/>
          <p:nvPr/>
        </p:nvGrpSpPr>
        <p:grpSpPr>
          <a:xfrm>
            <a:off x="1205871" y="662075"/>
            <a:ext cx="9780259" cy="4860185"/>
            <a:chOff x="1202066" y="671223"/>
            <a:chExt cx="9780259" cy="4860185"/>
          </a:xfrm>
        </p:grpSpPr>
        <p:sp>
          <p:nvSpPr>
            <p:cNvPr id="190" name="جواب - 1"/>
            <p:cNvSpPr txBox="1"/>
            <p:nvPr/>
          </p:nvSpPr>
          <p:spPr>
            <a:xfrm>
              <a:off x="6734175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عكاشة بن مِحصن الأسدي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191" name="جواب - 2"/>
            <p:cNvSpPr txBox="1"/>
            <p:nvPr/>
          </p:nvSpPr>
          <p:spPr>
            <a:xfrm>
              <a:off x="1204072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علي بن أبي طالب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192" name="جواب - 3"/>
            <p:cNvSpPr txBox="1"/>
            <p:nvPr/>
          </p:nvSpPr>
          <p:spPr>
            <a:xfrm>
              <a:off x="6733172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عمرو بن الجموح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193" name="جواب - 4"/>
            <p:cNvSpPr txBox="1"/>
            <p:nvPr/>
          </p:nvSpPr>
          <p:spPr>
            <a:xfrm>
              <a:off x="1202066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مثنّى بن حارثة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194" name="سؤال - 1"/>
            <p:cNvSpPr txBox="1"/>
            <p:nvPr/>
          </p:nvSpPr>
          <p:spPr>
            <a:xfrm>
              <a:off x="3208422" y="671223"/>
              <a:ext cx="5775158" cy="1962440"/>
            </a:xfrm>
            <a:prstGeom prst="rect">
              <a:avLst/>
            </a:prstGeom>
            <a:solidFill>
              <a:srgbClr val="F7DF93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dirty="0"/>
                <a:t>من هو الصحابي الجليل الملقب بأبي تراب؟</a:t>
              </a:r>
              <a:endParaRPr lang="ar-JO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3" name="مجموعة سؤال - 40"/>
          <p:cNvGrpSpPr/>
          <p:nvPr/>
        </p:nvGrpSpPr>
        <p:grpSpPr>
          <a:xfrm>
            <a:off x="1205871" y="662075"/>
            <a:ext cx="9780259" cy="4860185"/>
            <a:chOff x="1202066" y="671223"/>
            <a:chExt cx="9780259" cy="4860185"/>
          </a:xfrm>
        </p:grpSpPr>
        <p:sp>
          <p:nvSpPr>
            <p:cNvPr id="184" name="جواب - 1"/>
            <p:cNvSpPr txBox="1"/>
            <p:nvPr/>
          </p:nvSpPr>
          <p:spPr>
            <a:xfrm>
              <a:off x="6734175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كعب بن عجرة</a:t>
              </a:r>
            </a:p>
          </p:txBody>
        </p:sp>
        <p:sp>
          <p:nvSpPr>
            <p:cNvPr id="185" name="جواب - 2"/>
            <p:cNvSpPr txBox="1"/>
            <p:nvPr/>
          </p:nvSpPr>
          <p:spPr>
            <a:xfrm>
              <a:off x="1204072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هاشم بن عتبة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186" name="جواب - 3"/>
            <p:cNvSpPr txBox="1"/>
            <p:nvPr/>
          </p:nvSpPr>
          <p:spPr>
            <a:xfrm>
              <a:off x="6733172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جعفر بن أبي طالب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187" name="جواب - 4"/>
            <p:cNvSpPr txBox="1"/>
            <p:nvPr/>
          </p:nvSpPr>
          <p:spPr>
            <a:xfrm>
              <a:off x="1202066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ياسر بن عامر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188" name="سؤال - 1"/>
            <p:cNvSpPr txBox="1"/>
            <p:nvPr/>
          </p:nvSpPr>
          <p:spPr>
            <a:xfrm>
              <a:off x="3208422" y="671223"/>
              <a:ext cx="5775158" cy="1962440"/>
            </a:xfrm>
            <a:prstGeom prst="rect">
              <a:avLst/>
            </a:prstGeom>
            <a:solidFill>
              <a:srgbClr val="F7DF93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dirty="0"/>
                <a:t>من هو الصحابي الملقب بالطيار؟</a:t>
              </a:r>
              <a:endParaRPr lang="ar-JO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7" name="مجموعة سؤال - 41"/>
          <p:cNvGrpSpPr/>
          <p:nvPr/>
        </p:nvGrpSpPr>
        <p:grpSpPr>
          <a:xfrm>
            <a:off x="1205871" y="662075"/>
            <a:ext cx="9780259" cy="4860185"/>
            <a:chOff x="1202066" y="671223"/>
            <a:chExt cx="9780259" cy="4860185"/>
          </a:xfrm>
        </p:grpSpPr>
        <p:sp>
          <p:nvSpPr>
            <p:cNvPr id="178" name="جواب - 1"/>
            <p:cNvSpPr txBox="1"/>
            <p:nvPr/>
          </p:nvSpPr>
          <p:spPr>
            <a:xfrm>
              <a:off x="6734175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سراقة بن مالك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179" name="جواب - 2"/>
            <p:cNvSpPr txBox="1"/>
            <p:nvPr/>
          </p:nvSpPr>
          <p:spPr>
            <a:xfrm>
              <a:off x="1204072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وهب بن معقل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180" name="جواب - 3"/>
            <p:cNvSpPr txBox="1"/>
            <p:nvPr/>
          </p:nvSpPr>
          <p:spPr>
            <a:xfrm>
              <a:off x="6733172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وهبان بن صيفي</a:t>
              </a:r>
            </a:p>
          </p:txBody>
        </p:sp>
        <p:sp>
          <p:nvSpPr>
            <p:cNvPr id="181" name="جواب - 4"/>
            <p:cNvSpPr txBox="1"/>
            <p:nvPr/>
          </p:nvSpPr>
          <p:spPr>
            <a:xfrm>
              <a:off x="1202066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يحيى بن أسيد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182" name="سؤال - 1"/>
            <p:cNvSpPr txBox="1"/>
            <p:nvPr/>
          </p:nvSpPr>
          <p:spPr>
            <a:xfrm>
              <a:off x="3208422" y="671223"/>
              <a:ext cx="5775158" cy="1962440"/>
            </a:xfrm>
            <a:prstGeom prst="rect">
              <a:avLst/>
            </a:prstGeom>
            <a:solidFill>
              <a:srgbClr val="F7DF93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dirty="0"/>
                <a:t>من الذي تبع النبي صلى الله عليه وسلم لينال جائزة قريش بإمساكه؟</a:t>
              </a:r>
              <a:endParaRPr lang="ar-JO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1" name="مجموعة سؤال - 42"/>
          <p:cNvGrpSpPr/>
          <p:nvPr/>
        </p:nvGrpSpPr>
        <p:grpSpPr>
          <a:xfrm>
            <a:off x="1205871" y="662075"/>
            <a:ext cx="9780259" cy="4860185"/>
            <a:chOff x="1202066" y="671223"/>
            <a:chExt cx="9780259" cy="4860185"/>
          </a:xfrm>
        </p:grpSpPr>
        <p:sp>
          <p:nvSpPr>
            <p:cNvPr id="172" name="جواب - 1"/>
            <p:cNvSpPr txBox="1"/>
            <p:nvPr/>
          </p:nvSpPr>
          <p:spPr>
            <a:xfrm>
              <a:off x="6734175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>
                  <a:solidFill>
                    <a:schemeClr val="tx1"/>
                  </a:solidFill>
                </a:rPr>
                <a:t>رقية</a:t>
              </a:r>
            </a:p>
          </p:txBody>
        </p:sp>
        <p:sp>
          <p:nvSpPr>
            <p:cNvPr id="173" name="جواب - 2"/>
            <p:cNvSpPr txBox="1"/>
            <p:nvPr/>
          </p:nvSpPr>
          <p:spPr>
            <a:xfrm>
              <a:off x="1204072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>
                  <a:solidFill>
                    <a:schemeClr val="tx1"/>
                  </a:solidFill>
                </a:rPr>
                <a:t>فاطمة</a:t>
              </a:r>
            </a:p>
          </p:txBody>
        </p:sp>
        <p:sp>
          <p:nvSpPr>
            <p:cNvPr id="174" name="جواب - 3"/>
            <p:cNvSpPr txBox="1"/>
            <p:nvPr/>
          </p:nvSpPr>
          <p:spPr>
            <a:xfrm>
              <a:off x="6733172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>
                  <a:solidFill>
                    <a:schemeClr val="tx1"/>
                  </a:solidFill>
                </a:rPr>
                <a:t>أم كلثوم</a:t>
              </a:r>
            </a:p>
          </p:txBody>
        </p:sp>
        <p:sp>
          <p:nvSpPr>
            <p:cNvPr id="175" name="جواب - 4"/>
            <p:cNvSpPr txBox="1"/>
            <p:nvPr/>
          </p:nvSpPr>
          <p:spPr>
            <a:xfrm>
              <a:off x="1202066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>
                  <a:solidFill>
                    <a:schemeClr val="tx1"/>
                  </a:solidFill>
                </a:rPr>
                <a:t>زينب</a:t>
              </a:r>
            </a:p>
          </p:txBody>
        </p:sp>
        <p:sp>
          <p:nvSpPr>
            <p:cNvPr id="176" name="سؤال - 1"/>
            <p:cNvSpPr txBox="1"/>
            <p:nvPr/>
          </p:nvSpPr>
          <p:spPr>
            <a:xfrm>
              <a:off x="3208422" y="671223"/>
              <a:ext cx="5775158" cy="1962440"/>
            </a:xfrm>
            <a:prstGeom prst="rect">
              <a:avLst/>
            </a:prstGeom>
            <a:solidFill>
              <a:srgbClr val="F7DF93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dirty="0"/>
                <a:t>ما اسم ابنة رسول الله صلى الله عليه وسلم التي فرق الإسلامُ بينها وبين زوجها؟</a:t>
              </a:r>
              <a:endParaRPr lang="ar-JO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5" name="مجموعة سؤال - 43"/>
          <p:cNvGrpSpPr/>
          <p:nvPr/>
        </p:nvGrpSpPr>
        <p:grpSpPr>
          <a:xfrm>
            <a:off x="1205871" y="662075"/>
            <a:ext cx="9780259" cy="4860185"/>
            <a:chOff x="1202066" y="671223"/>
            <a:chExt cx="9780259" cy="4860185"/>
          </a:xfrm>
        </p:grpSpPr>
        <p:sp>
          <p:nvSpPr>
            <p:cNvPr id="166" name="جواب - 1"/>
            <p:cNvSpPr txBox="1"/>
            <p:nvPr/>
          </p:nvSpPr>
          <p:spPr>
            <a:xfrm>
              <a:off x="6734175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ياسر بن عامر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167" name="جواب - 2"/>
            <p:cNvSpPr txBox="1"/>
            <p:nvPr/>
          </p:nvSpPr>
          <p:spPr>
            <a:xfrm>
              <a:off x="1204072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أسلم الطائي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168" name="جواب - 3"/>
            <p:cNvSpPr txBox="1"/>
            <p:nvPr/>
          </p:nvSpPr>
          <p:spPr>
            <a:xfrm>
              <a:off x="6733172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عبد الله بن جبير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169" name="جواب - 4"/>
            <p:cNvSpPr txBox="1"/>
            <p:nvPr/>
          </p:nvSpPr>
          <p:spPr>
            <a:xfrm>
              <a:off x="1202066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إبراهيم بن جابر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170" name="سؤال - 1"/>
            <p:cNvSpPr txBox="1"/>
            <p:nvPr/>
          </p:nvSpPr>
          <p:spPr>
            <a:xfrm>
              <a:off x="3208422" y="671223"/>
              <a:ext cx="5775158" cy="1962440"/>
            </a:xfrm>
            <a:prstGeom prst="rect">
              <a:avLst/>
            </a:prstGeom>
            <a:solidFill>
              <a:srgbClr val="F7DF93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dirty="0"/>
                <a:t>من قائد الرماة في غزوة أحد؟</a:t>
              </a:r>
              <a:endParaRPr lang="ar-JO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9" name="مجموعة سؤال - 44"/>
          <p:cNvGrpSpPr/>
          <p:nvPr/>
        </p:nvGrpSpPr>
        <p:grpSpPr>
          <a:xfrm>
            <a:off x="1205871" y="662075"/>
            <a:ext cx="9780259" cy="4860185"/>
            <a:chOff x="1202066" y="671223"/>
            <a:chExt cx="9780259" cy="4860185"/>
          </a:xfrm>
        </p:grpSpPr>
        <p:sp>
          <p:nvSpPr>
            <p:cNvPr id="160" name="جواب - 1"/>
            <p:cNvSpPr txBox="1"/>
            <p:nvPr/>
          </p:nvSpPr>
          <p:spPr>
            <a:xfrm>
              <a:off x="6734175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أوس بن ثابت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161" name="جواب - 2"/>
            <p:cNvSpPr txBox="1"/>
            <p:nvPr/>
          </p:nvSpPr>
          <p:spPr>
            <a:xfrm>
              <a:off x="1204072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عبدالله بن الزبير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162" name="جواب - 3"/>
            <p:cNvSpPr txBox="1"/>
            <p:nvPr/>
          </p:nvSpPr>
          <p:spPr>
            <a:xfrm>
              <a:off x="6733172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براء بن مالك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163" name="جواب - 4"/>
            <p:cNvSpPr txBox="1"/>
            <p:nvPr/>
          </p:nvSpPr>
          <p:spPr>
            <a:xfrm>
              <a:off x="1202066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بلال بن رباح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164" name="سؤال - 1"/>
            <p:cNvSpPr txBox="1"/>
            <p:nvPr/>
          </p:nvSpPr>
          <p:spPr>
            <a:xfrm>
              <a:off x="3208422" y="671223"/>
              <a:ext cx="5775158" cy="1962440"/>
            </a:xfrm>
            <a:prstGeom prst="rect">
              <a:avLst/>
            </a:prstGeom>
            <a:solidFill>
              <a:srgbClr val="F7DF93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dirty="0"/>
                <a:t>من هو الصحابي الملقب بحمامة المسجد؟</a:t>
              </a:r>
              <a:endParaRPr lang="ar-JO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3" name="مجموعة سؤال - 45"/>
          <p:cNvGrpSpPr/>
          <p:nvPr/>
        </p:nvGrpSpPr>
        <p:grpSpPr>
          <a:xfrm>
            <a:off x="1205871" y="662075"/>
            <a:ext cx="9780259" cy="4860185"/>
            <a:chOff x="1202066" y="671223"/>
            <a:chExt cx="9780259" cy="4860185"/>
          </a:xfrm>
        </p:grpSpPr>
        <p:sp>
          <p:nvSpPr>
            <p:cNvPr id="154" name="جواب - 1"/>
            <p:cNvSpPr txBox="1"/>
            <p:nvPr/>
          </p:nvSpPr>
          <p:spPr>
            <a:xfrm>
              <a:off x="6734175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>
                  <a:solidFill>
                    <a:schemeClr val="tx1"/>
                  </a:solidFill>
                </a:rPr>
                <a:t>أبو بكر الصديق</a:t>
              </a:r>
            </a:p>
          </p:txBody>
        </p:sp>
        <p:sp>
          <p:nvSpPr>
            <p:cNvPr id="155" name="جواب - 2"/>
            <p:cNvSpPr txBox="1"/>
            <p:nvPr/>
          </p:nvSpPr>
          <p:spPr>
            <a:xfrm>
              <a:off x="1204072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حذيفة بن اليمان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156" name="جواب - 3"/>
            <p:cNvSpPr txBox="1"/>
            <p:nvPr/>
          </p:nvSpPr>
          <p:spPr>
            <a:xfrm>
              <a:off x="6733172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زيد بن حارثة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157" name="جواب - 4"/>
            <p:cNvSpPr txBox="1"/>
            <p:nvPr/>
          </p:nvSpPr>
          <p:spPr>
            <a:xfrm>
              <a:off x="1202066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أسيد بن حضير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158" name="سؤال - 1"/>
            <p:cNvSpPr txBox="1"/>
            <p:nvPr/>
          </p:nvSpPr>
          <p:spPr>
            <a:xfrm>
              <a:off x="3208422" y="671223"/>
              <a:ext cx="5775158" cy="1962440"/>
            </a:xfrm>
            <a:prstGeom prst="rect">
              <a:avLst/>
            </a:prstGeom>
            <a:solidFill>
              <a:srgbClr val="F7DF93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dirty="0"/>
                <a:t>من هو الصحابي الذي استمعت إليه الملائكة</a:t>
              </a:r>
              <a:br>
                <a:rPr lang="ar-JO" sz="2800" dirty="0"/>
              </a:br>
              <a:r>
                <a:rPr lang="ar-JO" sz="2800" dirty="0"/>
                <a:t>وهو يقرأ سورة البقرة؟</a:t>
              </a:r>
              <a:endParaRPr lang="ar-JO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7" name="مجموعة سؤال - 46"/>
          <p:cNvGrpSpPr/>
          <p:nvPr/>
        </p:nvGrpSpPr>
        <p:grpSpPr>
          <a:xfrm>
            <a:off x="1205871" y="662075"/>
            <a:ext cx="9780259" cy="4860185"/>
            <a:chOff x="1202066" y="671223"/>
            <a:chExt cx="9780259" cy="4860185"/>
          </a:xfrm>
        </p:grpSpPr>
        <p:sp>
          <p:nvSpPr>
            <p:cNvPr id="148" name="جواب - 1"/>
            <p:cNvSpPr txBox="1"/>
            <p:nvPr/>
          </p:nvSpPr>
          <p:spPr>
            <a:xfrm>
              <a:off x="6734175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حمزة بن عبد المطلب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149" name="جواب - 2"/>
            <p:cNvSpPr txBox="1"/>
            <p:nvPr/>
          </p:nvSpPr>
          <p:spPr>
            <a:xfrm>
              <a:off x="1204072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>
                  <a:solidFill>
                    <a:schemeClr val="tx1"/>
                  </a:solidFill>
                </a:rPr>
                <a:t>سعد بن ربيع</a:t>
              </a:r>
            </a:p>
          </p:txBody>
        </p:sp>
        <p:sp>
          <p:nvSpPr>
            <p:cNvPr id="150" name="جواب - 3"/>
            <p:cNvSpPr txBox="1"/>
            <p:nvPr/>
          </p:nvSpPr>
          <p:spPr>
            <a:xfrm>
              <a:off x="6733172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>
                  <a:solidFill>
                    <a:schemeClr val="tx1"/>
                  </a:solidFill>
                </a:rPr>
                <a:t>مصعب بن عمير</a:t>
              </a:r>
            </a:p>
          </p:txBody>
        </p:sp>
        <p:sp>
          <p:nvSpPr>
            <p:cNvPr id="151" name="جواب - 4"/>
            <p:cNvSpPr txBox="1"/>
            <p:nvPr/>
          </p:nvSpPr>
          <p:spPr>
            <a:xfrm>
              <a:off x="1202066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>
                  <a:solidFill>
                    <a:schemeClr val="tx1"/>
                  </a:solidFill>
                </a:rPr>
                <a:t>النعمان بن مالك</a:t>
              </a:r>
            </a:p>
          </p:txBody>
        </p:sp>
        <p:sp>
          <p:nvSpPr>
            <p:cNvPr id="152" name="سؤال - 1"/>
            <p:cNvSpPr txBox="1"/>
            <p:nvPr/>
          </p:nvSpPr>
          <p:spPr>
            <a:xfrm>
              <a:off x="3208422" y="671223"/>
              <a:ext cx="5775158" cy="1962440"/>
            </a:xfrm>
            <a:prstGeom prst="rect">
              <a:avLst/>
            </a:prstGeom>
            <a:solidFill>
              <a:srgbClr val="F7DF93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dirty="0"/>
                <a:t>من هو سيد الشهداء؟</a:t>
              </a:r>
              <a:endParaRPr lang="ar-JO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1" name="مجموعة سؤال - 47"/>
          <p:cNvGrpSpPr/>
          <p:nvPr/>
        </p:nvGrpSpPr>
        <p:grpSpPr>
          <a:xfrm>
            <a:off x="1205871" y="662075"/>
            <a:ext cx="9780259" cy="4860185"/>
            <a:chOff x="1202066" y="671223"/>
            <a:chExt cx="9780259" cy="4860185"/>
          </a:xfrm>
        </p:grpSpPr>
        <p:sp>
          <p:nvSpPr>
            <p:cNvPr id="142" name="جواب - 1"/>
            <p:cNvSpPr txBox="1"/>
            <p:nvPr/>
          </p:nvSpPr>
          <p:spPr>
            <a:xfrm>
              <a:off x="6734175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زيد بن سهل الأنصاري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143" name="جواب - 2"/>
            <p:cNvSpPr txBox="1"/>
            <p:nvPr/>
          </p:nvSpPr>
          <p:spPr>
            <a:xfrm>
              <a:off x="1204072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خالد بن سعيد بن العاص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144" name="جواب - 3"/>
            <p:cNvSpPr txBox="1"/>
            <p:nvPr/>
          </p:nvSpPr>
          <p:spPr>
            <a:xfrm>
              <a:off x="6733172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عمرو بن الجموح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145" name="جواب - 4"/>
            <p:cNvSpPr txBox="1"/>
            <p:nvPr/>
          </p:nvSpPr>
          <p:spPr>
            <a:xfrm>
              <a:off x="1202066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زيد بن ثابت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146" name="سؤال - 1"/>
            <p:cNvSpPr txBox="1"/>
            <p:nvPr/>
          </p:nvSpPr>
          <p:spPr>
            <a:xfrm>
              <a:off x="3208422" y="671223"/>
              <a:ext cx="5775158" cy="1962440"/>
            </a:xfrm>
            <a:prstGeom prst="rect">
              <a:avLst/>
            </a:prstGeom>
            <a:solidFill>
              <a:srgbClr val="F7DF93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dirty="0"/>
                <a:t>من الصحابي الذي قال للرسول صلى الله عليه وسلم: (أرأيت إن قتلت أأطأ بعرجتي هذه الجنة؟ قال: نعم)؟</a:t>
              </a:r>
              <a:endParaRPr lang="ar-JO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5" name="مجموعة سؤال - 48"/>
          <p:cNvGrpSpPr/>
          <p:nvPr/>
        </p:nvGrpSpPr>
        <p:grpSpPr>
          <a:xfrm>
            <a:off x="1205871" y="662075"/>
            <a:ext cx="9780259" cy="4860185"/>
            <a:chOff x="1202066" y="671223"/>
            <a:chExt cx="9780259" cy="4860185"/>
          </a:xfrm>
        </p:grpSpPr>
        <p:sp>
          <p:nvSpPr>
            <p:cNvPr id="136" name="جواب - 1"/>
            <p:cNvSpPr txBox="1"/>
            <p:nvPr/>
          </p:nvSpPr>
          <p:spPr>
            <a:xfrm>
              <a:off x="6734175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صفر، السنة الرابعة للهجرة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137" name="جواب - 2"/>
            <p:cNvSpPr txBox="1"/>
            <p:nvPr/>
          </p:nvSpPr>
          <p:spPr>
            <a:xfrm>
              <a:off x="1204072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رجب، السنة الأولى للهجرة</a:t>
              </a:r>
            </a:p>
          </p:txBody>
        </p:sp>
        <p:sp>
          <p:nvSpPr>
            <p:cNvPr id="138" name="جواب - 3"/>
            <p:cNvSpPr txBox="1"/>
            <p:nvPr/>
          </p:nvSpPr>
          <p:spPr>
            <a:xfrm>
              <a:off x="6733172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شعبان، السنة الثانية للهجرة</a:t>
              </a:r>
            </a:p>
          </p:txBody>
        </p:sp>
        <p:sp>
          <p:nvSpPr>
            <p:cNvPr id="139" name="جواب - 4"/>
            <p:cNvSpPr txBox="1"/>
            <p:nvPr/>
          </p:nvSpPr>
          <p:spPr>
            <a:xfrm>
              <a:off x="1202066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شوال، السنة الثالثة للهجرة</a:t>
              </a:r>
            </a:p>
          </p:txBody>
        </p:sp>
        <p:sp>
          <p:nvSpPr>
            <p:cNvPr id="140" name="سؤال - 1"/>
            <p:cNvSpPr txBox="1"/>
            <p:nvPr/>
          </p:nvSpPr>
          <p:spPr>
            <a:xfrm>
              <a:off x="3208422" y="671223"/>
              <a:ext cx="5775158" cy="1962440"/>
            </a:xfrm>
            <a:prstGeom prst="rect">
              <a:avLst/>
            </a:prstGeom>
            <a:solidFill>
              <a:srgbClr val="F7DF93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dirty="0"/>
                <a:t>متى وقعت حادثة الرجيع؟</a:t>
              </a:r>
              <a:endParaRPr lang="ar-JO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مجموعة سؤال - 49"/>
          <p:cNvGrpSpPr/>
          <p:nvPr/>
        </p:nvGrpSpPr>
        <p:grpSpPr>
          <a:xfrm>
            <a:off x="1205871" y="662075"/>
            <a:ext cx="9780259" cy="4860185"/>
            <a:chOff x="1202066" y="671223"/>
            <a:chExt cx="9780259" cy="4860185"/>
          </a:xfrm>
        </p:grpSpPr>
        <p:sp>
          <p:nvSpPr>
            <p:cNvPr id="73" name="جواب - 1"/>
            <p:cNvSpPr txBox="1"/>
            <p:nvPr/>
          </p:nvSpPr>
          <p:spPr>
            <a:xfrm>
              <a:off x="6734175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>
                  <a:solidFill>
                    <a:schemeClr val="tx1"/>
                  </a:solidFill>
                </a:rPr>
                <a:t>عمر بن الخطاب</a:t>
              </a:r>
            </a:p>
          </p:txBody>
        </p:sp>
        <p:sp>
          <p:nvSpPr>
            <p:cNvPr id="74" name="جواب - 2"/>
            <p:cNvSpPr txBox="1"/>
            <p:nvPr/>
          </p:nvSpPr>
          <p:spPr>
            <a:xfrm>
              <a:off x="1204072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حمزة بن عبد المطلب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132" name="جواب - 3"/>
            <p:cNvSpPr txBox="1"/>
            <p:nvPr/>
          </p:nvSpPr>
          <p:spPr>
            <a:xfrm>
              <a:off x="6733172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خباب بن الأرت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133" name="جواب - 4"/>
            <p:cNvSpPr txBox="1"/>
            <p:nvPr/>
          </p:nvSpPr>
          <p:spPr>
            <a:xfrm>
              <a:off x="1202066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زيد بن سهل الأنصاري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134" name="سؤال - 1"/>
            <p:cNvSpPr txBox="1"/>
            <p:nvPr/>
          </p:nvSpPr>
          <p:spPr>
            <a:xfrm>
              <a:off x="3208422" y="671223"/>
              <a:ext cx="5775158" cy="1962440"/>
            </a:xfrm>
            <a:prstGeom prst="rect">
              <a:avLst/>
            </a:prstGeom>
            <a:solidFill>
              <a:srgbClr val="F7DF93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dirty="0"/>
                <a:t> لمن عُقِد أول لواء في الأسلام؟</a:t>
              </a:r>
              <a:endParaRPr lang="ar-JO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مجموعة سؤال - 50"/>
          <p:cNvGrpSpPr/>
          <p:nvPr/>
        </p:nvGrpSpPr>
        <p:grpSpPr>
          <a:xfrm>
            <a:off x="1205871" y="662075"/>
            <a:ext cx="9780259" cy="4860185"/>
            <a:chOff x="1202066" y="671223"/>
            <a:chExt cx="9780259" cy="4860185"/>
          </a:xfrm>
        </p:grpSpPr>
        <p:sp>
          <p:nvSpPr>
            <p:cNvPr id="43" name="جواب - 1"/>
            <p:cNvSpPr txBox="1"/>
            <p:nvPr/>
          </p:nvSpPr>
          <p:spPr>
            <a:xfrm>
              <a:off x="6734175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زيد بن ثابت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44" name="جواب - 2"/>
            <p:cNvSpPr txBox="1"/>
            <p:nvPr/>
          </p:nvSpPr>
          <p:spPr>
            <a:xfrm>
              <a:off x="1204072" y="4210050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>
                  <a:solidFill>
                    <a:schemeClr val="tx1"/>
                  </a:solidFill>
                </a:rPr>
                <a:t>صهيب الرومي</a:t>
              </a:r>
            </a:p>
          </p:txBody>
        </p:sp>
        <p:sp>
          <p:nvSpPr>
            <p:cNvPr id="45" name="جواب - 3"/>
            <p:cNvSpPr txBox="1"/>
            <p:nvPr/>
          </p:nvSpPr>
          <p:spPr>
            <a:xfrm>
              <a:off x="6733172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صفوان بن أمية</a:t>
              </a:r>
            </a:p>
          </p:txBody>
        </p:sp>
        <p:sp>
          <p:nvSpPr>
            <p:cNvPr id="46" name="جواب - 4"/>
            <p:cNvSpPr txBox="1"/>
            <p:nvPr/>
          </p:nvSpPr>
          <p:spPr>
            <a:xfrm>
              <a:off x="1202066" y="5040342"/>
              <a:ext cx="4248150" cy="491066"/>
            </a:xfrm>
            <a:prstGeom prst="rect">
              <a:avLst/>
            </a:prstGeom>
            <a:solidFill>
              <a:srgbClr val="F7BA00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dirty="0"/>
                <a:t>سلمان الفارسي</a:t>
              </a:r>
              <a:endParaRPr lang="ar-JO" sz="2400" dirty="0">
                <a:solidFill>
                  <a:schemeClr val="tx1"/>
                </a:solidFill>
              </a:endParaRPr>
            </a:p>
          </p:txBody>
        </p:sp>
        <p:sp>
          <p:nvSpPr>
            <p:cNvPr id="42" name="سؤال - 1"/>
            <p:cNvSpPr txBox="1"/>
            <p:nvPr/>
          </p:nvSpPr>
          <p:spPr>
            <a:xfrm>
              <a:off x="3208422" y="671223"/>
              <a:ext cx="5775158" cy="1962440"/>
            </a:xfrm>
            <a:prstGeom prst="rect">
              <a:avLst/>
            </a:prstGeom>
            <a:solidFill>
              <a:srgbClr val="F7DF93"/>
            </a:solidFill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dirty="0"/>
                <a:t>من الذي أشار على النبي صلى الله عليه وسلم بحفر الخندق؟</a:t>
              </a:r>
              <a:endParaRPr lang="ar-JO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مجموعة خطأ شفاف"/>
          <p:cNvGrpSpPr/>
          <p:nvPr/>
        </p:nvGrpSpPr>
        <p:grpSpPr>
          <a:xfrm>
            <a:off x="1134389" y="4141646"/>
            <a:ext cx="9928898" cy="1448854"/>
            <a:chOff x="1134389" y="4141646"/>
            <a:chExt cx="9928898" cy="1448854"/>
          </a:xfrm>
        </p:grpSpPr>
        <p:sp>
          <p:nvSpPr>
            <p:cNvPr id="47" name="خطأ شفاف"/>
            <p:cNvSpPr/>
            <p:nvPr/>
          </p:nvSpPr>
          <p:spPr>
            <a:xfrm>
              <a:off x="6670581" y="4141646"/>
              <a:ext cx="4392706" cy="618563"/>
            </a:xfrm>
            <a:prstGeom prst="rect">
              <a:avLst/>
            </a:prstGeom>
            <a:solidFill>
              <a:srgbClr val="FF0000">
                <a:alpha val="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48" name="خطأ شفاف"/>
            <p:cNvSpPr/>
            <p:nvPr/>
          </p:nvSpPr>
          <p:spPr>
            <a:xfrm>
              <a:off x="1137398" y="4141646"/>
              <a:ext cx="4392706" cy="618563"/>
            </a:xfrm>
            <a:prstGeom prst="rect">
              <a:avLst/>
            </a:prstGeom>
            <a:solidFill>
              <a:srgbClr val="FF0000">
                <a:alpha val="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49" name="خطأ شفاف"/>
            <p:cNvSpPr/>
            <p:nvPr/>
          </p:nvSpPr>
          <p:spPr>
            <a:xfrm>
              <a:off x="6670581" y="4971937"/>
              <a:ext cx="4392706" cy="618563"/>
            </a:xfrm>
            <a:prstGeom prst="rect">
              <a:avLst/>
            </a:prstGeom>
            <a:solidFill>
              <a:srgbClr val="FF0000">
                <a:alpha val="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50" name="خطأ شفاف"/>
            <p:cNvSpPr/>
            <p:nvPr/>
          </p:nvSpPr>
          <p:spPr>
            <a:xfrm>
              <a:off x="1134389" y="4971937"/>
              <a:ext cx="4392706" cy="618563"/>
            </a:xfrm>
            <a:prstGeom prst="rect">
              <a:avLst/>
            </a:prstGeom>
            <a:solidFill>
              <a:srgbClr val="FF0000">
                <a:alpha val="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</p:grpSp>
      <p:sp>
        <p:nvSpPr>
          <p:cNvPr id="52" name="صحيح شفاف"/>
          <p:cNvSpPr/>
          <p:nvPr/>
        </p:nvSpPr>
        <p:spPr>
          <a:xfrm>
            <a:off x="6630051" y="4108316"/>
            <a:ext cx="4464000" cy="684000"/>
          </a:xfrm>
          <a:prstGeom prst="rect">
            <a:avLst/>
          </a:prstGeom>
          <a:solidFill>
            <a:schemeClr val="accent6">
              <a:lumMod val="75000"/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" name="قناع خطأ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32" name="قناع صحيح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27" name="انتهت جميع المحاولات"/>
          <p:cNvSpPr/>
          <p:nvPr/>
        </p:nvSpPr>
        <p:spPr>
          <a:xfrm>
            <a:off x="4724401" y="2423940"/>
            <a:ext cx="2743198" cy="2010120"/>
          </a:xfrm>
          <a:custGeom>
            <a:avLst/>
            <a:gdLst>
              <a:gd name="connsiteX0" fmla="*/ 2093884 w 4187770"/>
              <a:gd name="connsiteY0" fmla="*/ 0 h 2309246"/>
              <a:gd name="connsiteX1" fmla="*/ 2548341 w 4187770"/>
              <a:gd name="connsiteY1" fmla="*/ 298719 h 2309246"/>
              <a:gd name="connsiteX2" fmla="*/ 3140464 w 4187770"/>
              <a:gd name="connsiteY2" fmla="*/ 338181 h 2309246"/>
              <a:gd name="connsiteX3" fmla="*/ 3157741 w 4187770"/>
              <a:gd name="connsiteY3" fmla="*/ 495945 h 2309246"/>
              <a:gd name="connsiteX4" fmla="*/ 3713452 w 4187770"/>
              <a:gd name="connsiteY4" fmla="*/ 495945 h 2309246"/>
              <a:gd name="connsiteX5" fmla="*/ 3933016 w 4187770"/>
              <a:gd name="connsiteY5" fmla="*/ 715509 h 2309246"/>
              <a:gd name="connsiteX6" fmla="*/ 3933016 w 4187770"/>
              <a:gd name="connsiteY6" fmla="*/ 883161 h 2309246"/>
              <a:gd name="connsiteX7" fmla="*/ 4187770 w 4187770"/>
              <a:gd name="connsiteY7" fmla="*/ 1154623 h 2309246"/>
              <a:gd name="connsiteX8" fmla="*/ 3933016 w 4187770"/>
              <a:gd name="connsiteY8" fmla="*/ 1426085 h 2309246"/>
              <a:gd name="connsiteX9" fmla="*/ 3933016 w 4187770"/>
              <a:gd name="connsiteY9" fmla="*/ 1593737 h 2309246"/>
              <a:gd name="connsiteX10" fmla="*/ 3713452 w 4187770"/>
              <a:gd name="connsiteY10" fmla="*/ 1813301 h 2309246"/>
              <a:gd name="connsiteX11" fmla="*/ 3157741 w 4187770"/>
              <a:gd name="connsiteY11" fmla="*/ 1813301 h 2309246"/>
              <a:gd name="connsiteX12" fmla="*/ 3140464 w 4187770"/>
              <a:gd name="connsiteY12" fmla="*/ 1971065 h 2309246"/>
              <a:gd name="connsiteX13" fmla="*/ 2548341 w 4187770"/>
              <a:gd name="connsiteY13" fmla="*/ 2010527 h 2309246"/>
              <a:gd name="connsiteX14" fmla="*/ 2093884 w 4187770"/>
              <a:gd name="connsiteY14" fmla="*/ 2309246 h 2309246"/>
              <a:gd name="connsiteX15" fmla="*/ 1639427 w 4187770"/>
              <a:gd name="connsiteY15" fmla="*/ 2010527 h 2309246"/>
              <a:gd name="connsiteX16" fmla="*/ 1047304 w 4187770"/>
              <a:gd name="connsiteY16" fmla="*/ 1971065 h 2309246"/>
              <a:gd name="connsiteX17" fmla="*/ 1030027 w 4187770"/>
              <a:gd name="connsiteY17" fmla="*/ 1813301 h 2309246"/>
              <a:gd name="connsiteX18" fmla="*/ 474318 w 4187770"/>
              <a:gd name="connsiteY18" fmla="*/ 1813301 h 2309246"/>
              <a:gd name="connsiteX19" fmla="*/ 254754 w 4187770"/>
              <a:gd name="connsiteY19" fmla="*/ 1593737 h 2309246"/>
              <a:gd name="connsiteX20" fmla="*/ 254754 w 4187770"/>
              <a:gd name="connsiteY20" fmla="*/ 1426085 h 2309246"/>
              <a:gd name="connsiteX21" fmla="*/ 0 w 4187770"/>
              <a:gd name="connsiteY21" fmla="*/ 1154623 h 2309246"/>
              <a:gd name="connsiteX22" fmla="*/ 254754 w 4187770"/>
              <a:gd name="connsiteY22" fmla="*/ 883161 h 2309246"/>
              <a:gd name="connsiteX23" fmla="*/ 254754 w 4187770"/>
              <a:gd name="connsiteY23" fmla="*/ 715509 h 2309246"/>
              <a:gd name="connsiteX24" fmla="*/ 474318 w 4187770"/>
              <a:gd name="connsiteY24" fmla="*/ 495945 h 2309246"/>
              <a:gd name="connsiteX25" fmla="*/ 1030027 w 4187770"/>
              <a:gd name="connsiteY25" fmla="*/ 495945 h 2309246"/>
              <a:gd name="connsiteX26" fmla="*/ 1047304 w 4187770"/>
              <a:gd name="connsiteY26" fmla="*/ 338181 h 2309246"/>
              <a:gd name="connsiteX27" fmla="*/ 1639427 w 4187770"/>
              <a:gd name="connsiteY27" fmla="*/ 298719 h 230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187770" h="2309246">
                <a:moveTo>
                  <a:pt x="2093884" y="0"/>
                </a:moveTo>
                <a:lnTo>
                  <a:pt x="2548341" y="298719"/>
                </a:lnTo>
                <a:lnTo>
                  <a:pt x="3140464" y="338181"/>
                </a:lnTo>
                <a:lnTo>
                  <a:pt x="3157741" y="495945"/>
                </a:lnTo>
                <a:lnTo>
                  <a:pt x="3713452" y="495945"/>
                </a:lnTo>
                <a:cubicBezTo>
                  <a:pt x="3834714" y="495945"/>
                  <a:pt x="3933016" y="594247"/>
                  <a:pt x="3933016" y="715509"/>
                </a:cubicBezTo>
                <a:lnTo>
                  <a:pt x="3933016" y="883161"/>
                </a:lnTo>
                <a:lnTo>
                  <a:pt x="4187770" y="1154623"/>
                </a:lnTo>
                <a:lnTo>
                  <a:pt x="3933016" y="1426085"/>
                </a:lnTo>
                <a:lnTo>
                  <a:pt x="3933016" y="1593737"/>
                </a:lnTo>
                <a:cubicBezTo>
                  <a:pt x="3933016" y="1714999"/>
                  <a:pt x="3834714" y="1813301"/>
                  <a:pt x="3713452" y="1813301"/>
                </a:cubicBezTo>
                <a:lnTo>
                  <a:pt x="3157741" y="1813301"/>
                </a:lnTo>
                <a:lnTo>
                  <a:pt x="3140464" y="1971065"/>
                </a:lnTo>
                <a:lnTo>
                  <a:pt x="2548341" y="2010527"/>
                </a:lnTo>
                <a:lnTo>
                  <a:pt x="2093884" y="2309246"/>
                </a:lnTo>
                <a:lnTo>
                  <a:pt x="1639427" y="2010527"/>
                </a:lnTo>
                <a:lnTo>
                  <a:pt x="1047304" y="1971065"/>
                </a:lnTo>
                <a:lnTo>
                  <a:pt x="1030027" y="1813301"/>
                </a:lnTo>
                <a:lnTo>
                  <a:pt x="474318" y="1813301"/>
                </a:lnTo>
                <a:cubicBezTo>
                  <a:pt x="353056" y="1813301"/>
                  <a:pt x="254754" y="1714999"/>
                  <a:pt x="254754" y="1593737"/>
                </a:cubicBezTo>
                <a:lnTo>
                  <a:pt x="254754" y="1426085"/>
                </a:lnTo>
                <a:lnTo>
                  <a:pt x="0" y="1154623"/>
                </a:lnTo>
                <a:lnTo>
                  <a:pt x="254754" y="883161"/>
                </a:lnTo>
                <a:lnTo>
                  <a:pt x="254754" y="715509"/>
                </a:lnTo>
                <a:cubicBezTo>
                  <a:pt x="254754" y="594247"/>
                  <a:pt x="353056" y="495945"/>
                  <a:pt x="474318" y="495945"/>
                </a:cubicBezTo>
                <a:lnTo>
                  <a:pt x="1030027" y="495945"/>
                </a:lnTo>
                <a:lnTo>
                  <a:pt x="1047304" y="338181"/>
                </a:lnTo>
                <a:lnTo>
                  <a:pt x="1639427" y="298719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127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" h="25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spcAft>
                <a:spcPts val="600"/>
              </a:spcAft>
            </a:pPr>
            <a:r>
              <a:rPr lang="ar-JO" sz="2000" b="1" dirty="0">
                <a:solidFill>
                  <a:schemeClr val="tx1"/>
                </a:solidFill>
              </a:rPr>
              <a:t>انتهت جميع المحاولات!</a:t>
            </a:r>
          </a:p>
        </p:txBody>
      </p:sp>
      <p:sp>
        <p:nvSpPr>
          <p:cNvPr id="428" name="محاولة أخرى"/>
          <p:cNvSpPr/>
          <p:nvPr/>
        </p:nvSpPr>
        <p:spPr>
          <a:xfrm>
            <a:off x="4724402" y="1652785"/>
            <a:ext cx="2743198" cy="2010120"/>
          </a:xfrm>
          <a:custGeom>
            <a:avLst/>
            <a:gdLst>
              <a:gd name="connsiteX0" fmla="*/ 2093884 w 4187770"/>
              <a:gd name="connsiteY0" fmla="*/ 0 h 2309246"/>
              <a:gd name="connsiteX1" fmla="*/ 2548341 w 4187770"/>
              <a:gd name="connsiteY1" fmla="*/ 298719 h 2309246"/>
              <a:gd name="connsiteX2" fmla="*/ 3140464 w 4187770"/>
              <a:gd name="connsiteY2" fmla="*/ 338181 h 2309246"/>
              <a:gd name="connsiteX3" fmla="*/ 3157741 w 4187770"/>
              <a:gd name="connsiteY3" fmla="*/ 495945 h 2309246"/>
              <a:gd name="connsiteX4" fmla="*/ 3713452 w 4187770"/>
              <a:gd name="connsiteY4" fmla="*/ 495945 h 2309246"/>
              <a:gd name="connsiteX5" fmla="*/ 3933016 w 4187770"/>
              <a:gd name="connsiteY5" fmla="*/ 715509 h 2309246"/>
              <a:gd name="connsiteX6" fmla="*/ 3933016 w 4187770"/>
              <a:gd name="connsiteY6" fmla="*/ 883161 h 2309246"/>
              <a:gd name="connsiteX7" fmla="*/ 4187770 w 4187770"/>
              <a:gd name="connsiteY7" fmla="*/ 1154623 h 2309246"/>
              <a:gd name="connsiteX8" fmla="*/ 3933016 w 4187770"/>
              <a:gd name="connsiteY8" fmla="*/ 1426085 h 2309246"/>
              <a:gd name="connsiteX9" fmla="*/ 3933016 w 4187770"/>
              <a:gd name="connsiteY9" fmla="*/ 1593737 h 2309246"/>
              <a:gd name="connsiteX10" fmla="*/ 3713452 w 4187770"/>
              <a:gd name="connsiteY10" fmla="*/ 1813301 h 2309246"/>
              <a:gd name="connsiteX11" fmla="*/ 3157741 w 4187770"/>
              <a:gd name="connsiteY11" fmla="*/ 1813301 h 2309246"/>
              <a:gd name="connsiteX12" fmla="*/ 3140464 w 4187770"/>
              <a:gd name="connsiteY12" fmla="*/ 1971065 h 2309246"/>
              <a:gd name="connsiteX13" fmla="*/ 2548341 w 4187770"/>
              <a:gd name="connsiteY13" fmla="*/ 2010527 h 2309246"/>
              <a:gd name="connsiteX14" fmla="*/ 2093884 w 4187770"/>
              <a:gd name="connsiteY14" fmla="*/ 2309246 h 2309246"/>
              <a:gd name="connsiteX15" fmla="*/ 1639427 w 4187770"/>
              <a:gd name="connsiteY15" fmla="*/ 2010527 h 2309246"/>
              <a:gd name="connsiteX16" fmla="*/ 1047304 w 4187770"/>
              <a:gd name="connsiteY16" fmla="*/ 1971065 h 2309246"/>
              <a:gd name="connsiteX17" fmla="*/ 1030027 w 4187770"/>
              <a:gd name="connsiteY17" fmla="*/ 1813301 h 2309246"/>
              <a:gd name="connsiteX18" fmla="*/ 474318 w 4187770"/>
              <a:gd name="connsiteY18" fmla="*/ 1813301 h 2309246"/>
              <a:gd name="connsiteX19" fmla="*/ 254754 w 4187770"/>
              <a:gd name="connsiteY19" fmla="*/ 1593737 h 2309246"/>
              <a:gd name="connsiteX20" fmla="*/ 254754 w 4187770"/>
              <a:gd name="connsiteY20" fmla="*/ 1426085 h 2309246"/>
              <a:gd name="connsiteX21" fmla="*/ 0 w 4187770"/>
              <a:gd name="connsiteY21" fmla="*/ 1154623 h 2309246"/>
              <a:gd name="connsiteX22" fmla="*/ 254754 w 4187770"/>
              <a:gd name="connsiteY22" fmla="*/ 883161 h 2309246"/>
              <a:gd name="connsiteX23" fmla="*/ 254754 w 4187770"/>
              <a:gd name="connsiteY23" fmla="*/ 715509 h 2309246"/>
              <a:gd name="connsiteX24" fmla="*/ 474318 w 4187770"/>
              <a:gd name="connsiteY24" fmla="*/ 495945 h 2309246"/>
              <a:gd name="connsiteX25" fmla="*/ 1030027 w 4187770"/>
              <a:gd name="connsiteY25" fmla="*/ 495945 h 2309246"/>
              <a:gd name="connsiteX26" fmla="*/ 1047304 w 4187770"/>
              <a:gd name="connsiteY26" fmla="*/ 338181 h 2309246"/>
              <a:gd name="connsiteX27" fmla="*/ 1639427 w 4187770"/>
              <a:gd name="connsiteY27" fmla="*/ 298719 h 230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187770" h="2309246">
                <a:moveTo>
                  <a:pt x="2093884" y="0"/>
                </a:moveTo>
                <a:lnTo>
                  <a:pt x="2548341" y="298719"/>
                </a:lnTo>
                <a:lnTo>
                  <a:pt x="3140464" y="338181"/>
                </a:lnTo>
                <a:lnTo>
                  <a:pt x="3157741" y="495945"/>
                </a:lnTo>
                <a:lnTo>
                  <a:pt x="3713452" y="495945"/>
                </a:lnTo>
                <a:cubicBezTo>
                  <a:pt x="3834714" y="495945"/>
                  <a:pt x="3933016" y="594247"/>
                  <a:pt x="3933016" y="715509"/>
                </a:cubicBezTo>
                <a:lnTo>
                  <a:pt x="3933016" y="883161"/>
                </a:lnTo>
                <a:lnTo>
                  <a:pt x="4187770" y="1154623"/>
                </a:lnTo>
                <a:lnTo>
                  <a:pt x="3933016" y="1426085"/>
                </a:lnTo>
                <a:lnTo>
                  <a:pt x="3933016" y="1593737"/>
                </a:lnTo>
                <a:cubicBezTo>
                  <a:pt x="3933016" y="1714999"/>
                  <a:pt x="3834714" y="1813301"/>
                  <a:pt x="3713452" y="1813301"/>
                </a:cubicBezTo>
                <a:lnTo>
                  <a:pt x="3157741" y="1813301"/>
                </a:lnTo>
                <a:lnTo>
                  <a:pt x="3140464" y="1971065"/>
                </a:lnTo>
                <a:lnTo>
                  <a:pt x="2548341" y="2010527"/>
                </a:lnTo>
                <a:lnTo>
                  <a:pt x="2093884" y="2309246"/>
                </a:lnTo>
                <a:lnTo>
                  <a:pt x="1639427" y="2010527"/>
                </a:lnTo>
                <a:lnTo>
                  <a:pt x="1047304" y="1971065"/>
                </a:lnTo>
                <a:lnTo>
                  <a:pt x="1030027" y="1813301"/>
                </a:lnTo>
                <a:lnTo>
                  <a:pt x="474318" y="1813301"/>
                </a:lnTo>
                <a:cubicBezTo>
                  <a:pt x="353056" y="1813301"/>
                  <a:pt x="254754" y="1714999"/>
                  <a:pt x="254754" y="1593737"/>
                </a:cubicBezTo>
                <a:lnTo>
                  <a:pt x="254754" y="1426085"/>
                </a:lnTo>
                <a:lnTo>
                  <a:pt x="0" y="1154623"/>
                </a:lnTo>
                <a:lnTo>
                  <a:pt x="254754" y="883161"/>
                </a:lnTo>
                <a:lnTo>
                  <a:pt x="254754" y="715509"/>
                </a:lnTo>
                <a:cubicBezTo>
                  <a:pt x="254754" y="594247"/>
                  <a:pt x="353056" y="495945"/>
                  <a:pt x="474318" y="495945"/>
                </a:cubicBezTo>
                <a:lnTo>
                  <a:pt x="1030027" y="495945"/>
                </a:lnTo>
                <a:lnTo>
                  <a:pt x="1047304" y="338181"/>
                </a:lnTo>
                <a:lnTo>
                  <a:pt x="1639427" y="298719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127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" h="25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spcAft>
                <a:spcPts val="600"/>
              </a:spcAft>
            </a:pPr>
            <a:r>
              <a:rPr lang="ar-JO" sz="2000" b="1" dirty="0">
                <a:solidFill>
                  <a:schemeClr val="tx1"/>
                </a:solidFill>
              </a:rPr>
              <a:t>محاولة أخرى؟</a:t>
            </a:r>
          </a:p>
        </p:txBody>
      </p:sp>
      <p:sp>
        <p:nvSpPr>
          <p:cNvPr id="429" name="إعادة">
            <a:hlinkClick r:id="rId6" action="ppaction://hlinksldjump"/>
          </p:cNvPr>
          <p:cNvSpPr/>
          <p:nvPr/>
        </p:nvSpPr>
        <p:spPr>
          <a:xfrm>
            <a:off x="6788150" y="3716357"/>
            <a:ext cx="1181100" cy="992538"/>
          </a:xfrm>
          <a:custGeom>
            <a:avLst/>
            <a:gdLst>
              <a:gd name="connsiteX0" fmla="*/ 2093884 w 4187770"/>
              <a:gd name="connsiteY0" fmla="*/ 0 h 2309246"/>
              <a:gd name="connsiteX1" fmla="*/ 2548341 w 4187770"/>
              <a:gd name="connsiteY1" fmla="*/ 298719 h 2309246"/>
              <a:gd name="connsiteX2" fmla="*/ 3140464 w 4187770"/>
              <a:gd name="connsiteY2" fmla="*/ 338181 h 2309246"/>
              <a:gd name="connsiteX3" fmla="*/ 3157741 w 4187770"/>
              <a:gd name="connsiteY3" fmla="*/ 495945 h 2309246"/>
              <a:gd name="connsiteX4" fmla="*/ 3713452 w 4187770"/>
              <a:gd name="connsiteY4" fmla="*/ 495945 h 2309246"/>
              <a:gd name="connsiteX5" fmla="*/ 3933016 w 4187770"/>
              <a:gd name="connsiteY5" fmla="*/ 715509 h 2309246"/>
              <a:gd name="connsiteX6" fmla="*/ 3933016 w 4187770"/>
              <a:gd name="connsiteY6" fmla="*/ 883161 h 2309246"/>
              <a:gd name="connsiteX7" fmla="*/ 4187770 w 4187770"/>
              <a:gd name="connsiteY7" fmla="*/ 1154623 h 2309246"/>
              <a:gd name="connsiteX8" fmla="*/ 3933016 w 4187770"/>
              <a:gd name="connsiteY8" fmla="*/ 1426085 h 2309246"/>
              <a:gd name="connsiteX9" fmla="*/ 3933016 w 4187770"/>
              <a:gd name="connsiteY9" fmla="*/ 1593737 h 2309246"/>
              <a:gd name="connsiteX10" fmla="*/ 3713452 w 4187770"/>
              <a:gd name="connsiteY10" fmla="*/ 1813301 h 2309246"/>
              <a:gd name="connsiteX11" fmla="*/ 3157741 w 4187770"/>
              <a:gd name="connsiteY11" fmla="*/ 1813301 h 2309246"/>
              <a:gd name="connsiteX12" fmla="*/ 3140464 w 4187770"/>
              <a:gd name="connsiteY12" fmla="*/ 1971065 h 2309246"/>
              <a:gd name="connsiteX13" fmla="*/ 2548341 w 4187770"/>
              <a:gd name="connsiteY13" fmla="*/ 2010527 h 2309246"/>
              <a:gd name="connsiteX14" fmla="*/ 2093884 w 4187770"/>
              <a:gd name="connsiteY14" fmla="*/ 2309246 h 2309246"/>
              <a:gd name="connsiteX15" fmla="*/ 1639427 w 4187770"/>
              <a:gd name="connsiteY15" fmla="*/ 2010527 h 2309246"/>
              <a:gd name="connsiteX16" fmla="*/ 1047304 w 4187770"/>
              <a:gd name="connsiteY16" fmla="*/ 1971065 h 2309246"/>
              <a:gd name="connsiteX17" fmla="*/ 1030027 w 4187770"/>
              <a:gd name="connsiteY17" fmla="*/ 1813301 h 2309246"/>
              <a:gd name="connsiteX18" fmla="*/ 474318 w 4187770"/>
              <a:gd name="connsiteY18" fmla="*/ 1813301 h 2309246"/>
              <a:gd name="connsiteX19" fmla="*/ 254754 w 4187770"/>
              <a:gd name="connsiteY19" fmla="*/ 1593737 h 2309246"/>
              <a:gd name="connsiteX20" fmla="*/ 254754 w 4187770"/>
              <a:gd name="connsiteY20" fmla="*/ 1426085 h 2309246"/>
              <a:gd name="connsiteX21" fmla="*/ 0 w 4187770"/>
              <a:gd name="connsiteY21" fmla="*/ 1154623 h 2309246"/>
              <a:gd name="connsiteX22" fmla="*/ 254754 w 4187770"/>
              <a:gd name="connsiteY22" fmla="*/ 883161 h 2309246"/>
              <a:gd name="connsiteX23" fmla="*/ 254754 w 4187770"/>
              <a:gd name="connsiteY23" fmla="*/ 715509 h 2309246"/>
              <a:gd name="connsiteX24" fmla="*/ 474318 w 4187770"/>
              <a:gd name="connsiteY24" fmla="*/ 495945 h 2309246"/>
              <a:gd name="connsiteX25" fmla="*/ 1030027 w 4187770"/>
              <a:gd name="connsiteY25" fmla="*/ 495945 h 2309246"/>
              <a:gd name="connsiteX26" fmla="*/ 1047304 w 4187770"/>
              <a:gd name="connsiteY26" fmla="*/ 338181 h 2309246"/>
              <a:gd name="connsiteX27" fmla="*/ 1639427 w 4187770"/>
              <a:gd name="connsiteY27" fmla="*/ 298719 h 230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187770" h="2309246">
                <a:moveTo>
                  <a:pt x="2093884" y="0"/>
                </a:moveTo>
                <a:lnTo>
                  <a:pt x="2548341" y="298719"/>
                </a:lnTo>
                <a:lnTo>
                  <a:pt x="3140464" y="338181"/>
                </a:lnTo>
                <a:lnTo>
                  <a:pt x="3157741" y="495945"/>
                </a:lnTo>
                <a:lnTo>
                  <a:pt x="3713452" y="495945"/>
                </a:lnTo>
                <a:cubicBezTo>
                  <a:pt x="3834714" y="495945"/>
                  <a:pt x="3933016" y="594247"/>
                  <a:pt x="3933016" y="715509"/>
                </a:cubicBezTo>
                <a:lnTo>
                  <a:pt x="3933016" y="883161"/>
                </a:lnTo>
                <a:lnTo>
                  <a:pt x="4187770" y="1154623"/>
                </a:lnTo>
                <a:lnTo>
                  <a:pt x="3933016" y="1426085"/>
                </a:lnTo>
                <a:lnTo>
                  <a:pt x="3933016" y="1593737"/>
                </a:lnTo>
                <a:cubicBezTo>
                  <a:pt x="3933016" y="1714999"/>
                  <a:pt x="3834714" y="1813301"/>
                  <a:pt x="3713452" y="1813301"/>
                </a:cubicBezTo>
                <a:lnTo>
                  <a:pt x="3157741" y="1813301"/>
                </a:lnTo>
                <a:lnTo>
                  <a:pt x="3140464" y="1971065"/>
                </a:lnTo>
                <a:lnTo>
                  <a:pt x="2548341" y="2010527"/>
                </a:lnTo>
                <a:lnTo>
                  <a:pt x="2093884" y="2309246"/>
                </a:lnTo>
                <a:lnTo>
                  <a:pt x="1639427" y="2010527"/>
                </a:lnTo>
                <a:lnTo>
                  <a:pt x="1047304" y="1971065"/>
                </a:lnTo>
                <a:lnTo>
                  <a:pt x="1030027" y="1813301"/>
                </a:lnTo>
                <a:lnTo>
                  <a:pt x="474318" y="1813301"/>
                </a:lnTo>
                <a:cubicBezTo>
                  <a:pt x="353056" y="1813301"/>
                  <a:pt x="254754" y="1714999"/>
                  <a:pt x="254754" y="1593737"/>
                </a:cubicBezTo>
                <a:lnTo>
                  <a:pt x="254754" y="1426085"/>
                </a:lnTo>
                <a:lnTo>
                  <a:pt x="0" y="1154623"/>
                </a:lnTo>
                <a:lnTo>
                  <a:pt x="254754" y="883161"/>
                </a:lnTo>
                <a:lnTo>
                  <a:pt x="254754" y="715509"/>
                </a:lnTo>
                <a:cubicBezTo>
                  <a:pt x="254754" y="594247"/>
                  <a:pt x="353056" y="495945"/>
                  <a:pt x="474318" y="495945"/>
                </a:cubicBezTo>
                <a:lnTo>
                  <a:pt x="1030027" y="495945"/>
                </a:lnTo>
                <a:lnTo>
                  <a:pt x="1047304" y="338181"/>
                </a:lnTo>
                <a:lnTo>
                  <a:pt x="1639427" y="298719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127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" h="25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1" anchor="ctr"/>
          <a:lstStyle/>
          <a:p>
            <a:pPr algn="ctr" rtl="0"/>
            <a:r>
              <a:rPr lang="ar-JO" sz="2400" b="1" dirty="0">
                <a:solidFill>
                  <a:schemeClr val="tx1"/>
                </a:solidFill>
              </a:rPr>
              <a:t>إعـادة</a:t>
            </a:r>
          </a:p>
        </p:txBody>
      </p:sp>
      <p:sp>
        <p:nvSpPr>
          <p:cNvPr id="430" name="خروج">
            <a:hlinkClick r:id="" action="ppaction://hlinkshowjump?jump=endshow"/>
          </p:cNvPr>
          <p:cNvSpPr/>
          <p:nvPr/>
        </p:nvSpPr>
        <p:spPr>
          <a:xfrm>
            <a:off x="4222750" y="3716357"/>
            <a:ext cx="1181100" cy="992538"/>
          </a:xfrm>
          <a:custGeom>
            <a:avLst/>
            <a:gdLst>
              <a:gd name="connsiteX0" fmla="*/ 2093884 w 4187770"/>
              <a:gd name="connsiteY0" fmla="*/ 0 h 2309246"/>
              <a:gd name="connsiteX1" fmla="*/ 2548341 w 4187770"/>
              <a:gd name="connsiteY1" fmla="*/ 298719 h 2309246"/>
              <a:gd name="connsiteX2" fmla="*/ 3140464 w 4187770"/>
              <a:gd name="connsiteY2" fmla="*/ 338181 h 2309246"/>
              <a:gd name="connsiteX3" fmla="*/ 3157741 w 4187770"/>
              <a:gd name="connsiteY3" fmla="*/ 495945 h 2309246"/>
              <a:gd name="connsiteX4" fmla="*/ 3713452 w 4187770"/>
              <a:gd name="connsiteY4" fmla="*/ 495945 h 2309246"/>
              <a:gd name="connsiteX5" fmla="*/ 3933016 w 4187770"/>
              <a:gd name="connsiteY5" fmla="*/ 715509 h 2309246"/>
              <a:gd name="connsiteX6" fmla="*/ 3933016 w 4187770"/>
              <a:gd name="connsiteY6" fmla="*/ 883161 h 2309246"/>
              <a:gd name="connsiteX7" fmla="*/ 4187770 w 4187770"/>
              <a:gd name="connsiteY7" fmla="*/ 1154623 h 2309246"/>
              <a:gd name="connsiteX8" fmla="*/ 3933016 w 4187770"/>
              <a:gd name="connsiteY8" fmla="*/ 1426085 h 2309246"/>
              <a:gd name="connsiteX9" fmla="*/ 3933016 w 4187770"/>
              <a:gd name="connsiteY9" fmla="*/ 1593737 h 2309246"/>
              <a:gd name="connsiteX10" fmla="*/ 3713452 w 4187770"/>
              <a:gd name="connsiteY10" fmla="*/ 1813301 h 2309246"/>
              <a:gd name="connsiteX11" fmla="*/ 3157741 w 4187770"/>
              <a:gd name="connsiteY11" fmla="*/ 1813301 h 2309246"/>
              <a:gd name="connsiteX12" fmla="*/ 3140464 w 4187770"/>
              <a:gd name="connsiteY12" fmla="*/ 1971065 h 2309246"/>
              <a:gd name="connsiteX13" fmla="*/ 2548341 w 4187770"/>
              <a:gd name="connsiteY13" fmla="*/ 2010527 h 2309246"/>
              <a:gd name="connsiteX14" fmla="*/ 2093884 w 4187770"/>
              <a:gd name="connsiteY14" fmla="*/ 2309246 h 2309246"/>
              <a:gd name="connsiteX15" fmla="*/ 1639427 w 4187770"/>
              <a:gd name="connsiteY15" fmla="*/ 2010527 h 2309246"/>
              <a:gd name="connsiteX16" fmla="*/ 1047304 w 4187770"/>
              <a:gd name="connsiteY16" fmla="*/ 1971065 h 2309246"/>
              <a:gd name="connsiteX17" fmla="*/ 1030027 w 4187770"/>
              <a:gd name="connsiteY17" fmla="*/ 1813301 h 2309246"/>
              <a:gd name="connsiteX18" fmla="*/ 474318 w 4187770"/>
              <a:gd name="connsiteY18" fmla="*/ 1813301 h 2309246"/>
              <a:gd name="connsiteX19" fmla="*/ 254754 w 4187770"/>
              <a:gd name="connsiteY19" fmla="*/ 1593737 h 2309246"/>
              <a:gd name="connsiteX20" fmla="*/ 254754 w 4187770"/>
              <a:gd name="connsiteY20" fmla="*/ 1426085 h 2309246"/>
              <a:gd name="connsiteX21" fmla="*/ 0 w 4187770"/>
              <a:gd name="connsiteY21" fmla="*/ 1154623 h 2309246"/>
              <a:gd name="connsiteX22" fmla="*/ 254754 w 4187770"/>
              <a:gd name="connsiteY22" fmla="*/ 883161 h 2309246"/>
              <a:gd name="connsiteX23" fmla="*/ 254754 w 4187770"/>
              <a:gd name="connsiteY23" fmla="*/ 715509 h 2309246"/>
              <a:gd name="connsiteX24" fmla="*/ 474318 w 4187770"/>
              <a:gd name="connsiteY24" fmla="*/ 495945 h 2309246"/>
              <a:gd name="connsiteX25" fmla="*/ 1030027 w 4187770"/>
              <a:gd name="connsiteY25" fmla="*/ 495945 h 2309246"/>
              <a:gd name="connsiteX26" fmla="*/ 1047304 w 4187770"/>
              <a:gd name="connsiteY26" fmla="*/ 338181 h 2309246"/>
              <a:gd name="connsiteX27" fmla="*/ 1639427 w 4187770"/>
              <a:gd name="connsiteY27" fmla="*/ 298719 h 230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187770" h="2309246">
                <a:moveTo>
                  <a:pt x="2093884" y="0"/>
                </a:moveTo>
                <a:lnTo>
                  <a:pt x="2548341" y="298719"/>
                </a:lnTo>
                <a:lnTo>
                  <a:pt x="3140464" y="338181"/>
                </a:lnTo>
                <a:lnTo>
                  <a:pt x="3157741" y="495945"/>
                </a:lnTo>
                <a:lnTo>
                  <a:pt x="3713452" y="495945"/>
                </a:lnTo>
                <a:cubicBezTo>
                  <a:pt x="3834714" y="495945"/>
                  <a:pt x="3933016" y="594247"/>
                  <a:pt x="3933016" y="715509"/>
                </a:cubicBezTo>
                <a:lnTo>
                  <a:pt x="3933016" y="883161"/>
                </a:lnTo>
                <a:lnTo>
                  <a:pt x="4187770" y="1154623"/>
                </a:lnTo>
                <a:lnTo>
                  <a:pt x="3933016" y="1426085"/>
                </a:lnTo>
                <a:lnTo>
                  <a:pt x="3933016" y="1593737"/>
                </a:lnTo>
                <a:cubicBezTo>
                  <a:pt x="3933016" y="1714999"/>
                  <a:pt x="3834714" y="1813301"/>
                  <a:pt x="3713452" y="1813301"/>
                </a:cubicBezTo>
                <a:lnTo>
                  <a:pt x="3157741" y="1813301"/>
                </a:lnTo>
                <a:lnTo>
                  <a:pt x="3140464" y="1971065"/>
                </a:lnTo>
                <a:lnTo>
                  <a:pt x="2548341" y="2010527"/>
                </a:lnTo>
                <a:lnTo>
                  <a:pt x="2093884" y="2309246"/>
                </a:lnTo>
                <a:lnTo>
                  <a:pt x="1639427" y="2010527"/>
                </a:lnTo>
                <a:lnTo>
                  <a:pt x="1047304" y="1971065"/>
                </a:lnTo>
                <a:lnTo>
                  <a:pt x="1030027" y="1813301"/>
                </a:lnTo>
                <a:lnTo>
                  <a:pt x="474318" y="1813301"/>
                </a:lnTo>
                <a:cubicBezTo>
                  <a:pt x="353056" y="1813301"/>
                  <a:pt x="254754" y="1714999"/>
                  <a:pt x="254754" y="1593737"/>
                </a:cubicBezTo>
                <a:lnTo>
                  <a:pt x="254754" y="1426085"/>
                </a:lnTo>
                <a:lnTo>
                  <a:pt x="0" y="1154623"/>
                </a:lnTo>
                <a:lnTo>
                  <a:pt x="254754" y="883161"/>
                </a:lnTo>
                <a:lnTo>
                  <a:pt x="254754" y="715509"/>
                </a:lnTo>
                <a:cubicBezTo>
                  <a:pt x="254754" y="594247"/>
                  <a:pt x="353056" y="495945"/>
                  <a:pt x="474318" y="495945"/>
                </a:cubicBezTo>
                <a:lnTo>
                  <a:pt x="1030027" y="495945"/>
                </a:lnTo>
                <a:lnTo>
                  <a:pt x="1047304" y="338181"/>
                </a:lnTo>
                <a:lnTo>
                  <a:pt x="1639427" y="298719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127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" h="25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1" anchor="ctr"/>
          <a:lstStyle/>
          <a:p>
            <a:pPr algn="ctr"/>
            <a:r>
              <a:rPr lang="ar-JO" sz="2400" b="1" dirty="0">
                <a:solidFill>
                  <a:schemeClr val="tx1"/>
                </a:solidFill>
              </a:rPr>
              <a:t>خروج</a:t>
            </a:r>
          </a:p>
        </p:txBody>
      </p:sp>
      <p:sp>
        <p:nvSpPr>
          <p:cNvPr id="431" name="شكراً"/>
          <p:cNvSpPr/>
          <p:nvPr/>
        </p:nvSpPr>
        <p:spPr>
          <a:xfrm>
            <a:off x="4724402" y="2410886"/>
            <a:ext cx="2743198" cy="2010120"/>
          </a:xfrm>
          <a:custGeom>
            <a:avLst/>
            <a:gdLst>
              <a:gd name="connsiteX0" fmla="*/ 2093884 w 4187770"/>
              <a:gd name="connsiteY0" fmla="*/ 0 h 2309246"/>
              <a:gd name="connsiteX1" fmla="*/ 2548341 w 4187770"/>
              <a:gd name="connsiteY1" fmla="*/ 298719 h 2309246"/>
              <a:gd name="connsiteX2" fmla="*/ 3140464 w 4187770"/>
              <a:gd name="connsiteY2" fmla="*/ 338181 h 2309246"/>
              <a:gd name="connsiteX3" fmla="*/ 3157741 w 4187770"/>
              <a:gd name="connsiteY3" fmla="*/ 495945 h 2309246"/>
              <a:gd name="connsiteX4" fmla="*/ 3713452 w 4187770"/>
              <a:gd name="connsiteY4" fmla="*/ 495945 h 2309246"/>
              <a:gd name="connsiteX5" fmla="*/ 3933016 w 4187770"/>
              <a:gd name="connsiteY5" fmla="*/ 715509 h 2309246"/>
              <a:gd name="connsiteX6" fmla="*/ 3933016 w 4187770"/>
              <a:gd name="connsiteY6" fmla="*/ 883161 h 2309246"/>
              <a:gd name="connsiteX7" fmla="*/ 4187770 w 4187770"/>
              <a:gd name="connsiteY7" fmla="*/ 1154623 h 2309246"/>
              <a:gd name="connsiteX8" fmla="*/ 3933016 w 4187770"/>
              <a:gd name="connsiteY8" fmla="*/ 1426085 h 2309246"/>
              <a:gd name="connsiteX9" fmla="*/ 3933016 w 4187770"/>
              <a:gd name="connsiteY9" fmla="*/ 1593737 h 2309246"/>
              <a:gd name="connsiteX10" fmla="*/ 3713452 w 4187770"/>
              <a:gd name="connsiteY10" fmla="*/ 1813301 h 2309246"/>
              <a:gd name="connsiteX11" fmla="*/ 3157741 w 4187770"/>
              <a:gd name="connsiteY11" fmla="*/ 1813301 h 2309246"/>
              <a:gd name="connsiteX12" fmla="*/ 3140464 w 4187770"/>
              <a:gd name="connsiteY12" fmla="*/ 1971065 h 2309246"/>
              <a:gd name="connsiteX13" fmla="*/ 2548341 w 4187770"/>
              <a:gd name="connsiteY13" fmla="*/ 2010527 h 2309246"/>
              <a:gd name="connsiteX14" fmla="*/ 2093884 w 4187770"/>
              <a:gd name="connsiteY14" fmla="*/ 2309246 h 2309246"/>
              <a:gd name="connsiteX15" fmla="*/ 1639427 w 4187770"/>
              <a:gd name="connsiteY15" fmla="*/ 2010527 h 2309246"/>
              <a:gd name="connsiteX16" fmla="*/ 1047304 w 4187770"/>
              <a:gd name="connsiteY16" fmla="*/ 1971065 h 2309246"/>
              <a:gd name="connsiteX17" fmla="*/ 1030027 w 4187770"/>
              <a:gd name="connsiteY17" fmla="*/ 1813301 h 2309246"/>
              <a:gd name="connsiteX18" fmla="*/ 474318 w 4187770"/>
              <a:gd name="connsiteY18" fmla="*/ 1813301 h 2309246"/>
              <a:gd name="connsiteX19" fmla="*/ 254754 w 4187770"/>
              <a:gd name="connsiteY19" fmla="*/ 1593737 h 2309246"/>
              <a:gd name="connsiteX20" fmla="*/ 254754 w 4187770"/>
              <a:gd name="connsiteY20" fmla="*/ 1426085 h 2309246"/>
              <a:gd name="connsiteX21" fmla="*/ 0 w 4187770"/>
              <a:gd name="connsiteY21" fmla="*/ 1154623 h 2309246"/>
              <a:gd name="connsiteX22" fmla="*/ 254754 w 4187770"/>
              <a:gd name="connsiteY22" fmla="*/ 883161 h 2309246"/>
              <a:gd name="connsiteX23" fmla="*/ 254754 w 4187770"/>
              <a:gd name="connsiteY23" fmla="*/ 715509 h 2309246"/>
              <a:gd name="connsiteX24" fmla="*/ 474318 w 4187770"/>
              <a:gd name="connsiteY24" fmla="*/ 495945 h 2309246"/>
              <a:gd name="connsiteX25" fmla="*/ 1030027 w 4187770"/>
              <a:gd name="connsiteY25" fmla="*/ 495945 h 2309246"/>
              <a:gd name="connsiteX26" fmla="*/ 1047304 w 4187770"/>
              <a:gd name="connsiteY26" fmla="*/ 338181 h 2309246"/>
              <a:gd name="connsiteX27" fmla="*/ 1639427 w 4187770"/>
              <a:gd name="connsiteY27" fmla="*/ 298719 h 230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187770" h="2309246">
                <a:moveTo>
                  <a:pt x="2093884" y="0"/>
                </a:moveTo>
                <a:lnTo>
                  <a:pt x="2548341" y="298719"/>
                </a:lnTo>
                <a:lnTo>
                  <a:pt x="3140464" y="338181"/>
                </a:lnTo>
                <a:lnTo>
                  <a:pt x="3157741" y="495945"/>
                </a:lnTo>
                <a:lnTo>
                  <a:pt x="3713452" y="495945"/>
                </a:lnTo>
                <a:cubicBezTo>
                  <a:pt x="3834714" y="495945"/>
                  <a:pt x="3933016" y="594247"/>
                  <a:pt x="3933016" y="715509"/>
                </a:cubicBezTo>
                <a:lnTo>
                  <a:pt x="3933016" y="883161"/>
                </a:lnTo>
                <a:lnTo>
                  <a:pt x="4187770" y="1154623"/>
                </a:lnTo>
                <a:lnTo>
                  <a:pt x="3933016" y="1426085"/>
                </a:lnTo>
                <a:lnTo>
                  <a:pt x="3933016" y="1593737"/>
                </a:lnTo>
                <a:cubicBezTo>
                  <a:pt x="3933016" y="1714999"/>
                  <a:pt x="3834714" y="1813301"/>
                  <a:pt x="3713452" y="1813301"/>
                </a:cubicBezTo>
                <a:lnTo>
                  <a:pt x="3157741" y="1813301"/>
                </a:lnTo>
                <a:lnTo>
                  <a:pt x="3140464" y="1971065"/>
                </a:lnTo>
                <a:lnTo>
                  <a:pt x="2548341" y="2010527"/>
                </a:lnTo>
                <a:lnTo>
                  <a:pt x="2093884" y="2309246"/>
                </a:lnTo>
                <a:lnTo>
                  <a:pt x="1639427" y="2010527"/>
                </a:lnTo>
                <a:lnTo>
                  <a:pt x="1047304" y="1971065"/>
                </a:lnTo>
                <a:lnTo>
                  <a:pt x="1030027" y="1813301"/>
                </a:lnTo>
                <a:lnTo>
                  <a:pt x="474318" y="1813301"/>
                </a:lnTo>
                <a:cubicBezTo>
                  <a:pt x="353056" y="1813301"/>
                  <a:pt x="254754" y="1714999"/>
                  <a:pt x="254754" y="1593737"/>
                </a:cubicBezTo>
                <a:lnTo>
                  <a:pt x="254754" y="1426085"/>
                </a:lnTo>
                <a:lnTo>
                  <a:pt x="0" y="1154623"/>
                </a:lnTo>
                <a:lnTo>
                  <a:pt x="254754" y="883161"/>
                </a:lnTo>
                <a:lnTo>
                  <a:pt x="254754" y="715509"/>
                </a:lnTo>
                <a:cubicBezTo>
                  <a:pt x="254754" y="594247"/>
                  <a:pt x="353056" y="495945"/>
                  <a:pt x="474318" y="495945"/>
                </a:cubicBezTo>
                <a:lnTo>
                  <a:pt x="1030027" y="495945"/>
                </a:lnTo>
                <a:lnTo>
                  <a:pt x="1047304" y="338181"/>
                </a:lnTo>
                <a:lnTo>
                  <a:pt x="1639427" y="298719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127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" h="25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600"/>
              </a:spcAft>
            </a:pPr>
            <a:r>
              <a:rPr lang="ar-JO" sz="2000" b="1" dirty="0">
                <a:solidFill>
                  <a:schemeClr val="tx1"/>
                </a:solidFill>
              </a:rPr>
              <a:t>شكراً لك..</a:t>
            </a:r>
          </a:p>
          <a:p>
            <a:pPr algn="ctr">
              <a:spcAft>
                <a:spcPts val="600"/>
              </a:spcAft>
            </a:pPr>
            <a:r>
              <a:rPr lang="ar-JO" sz="2000" b="1" dirty="0">
                <a:solidFill>
                  <a:schemeClr val="tx1"/>
                </a:solidFill>
              </a:rPr>
              <a:t>للخروج اضغط </a:t>
            </a:r>
            <a:r>
              <a:rPr lang="en-US" sz="2000" b="1" dirty="0">
                <a:solidFill>
                  <a:schemeClr val="tx1"/>
                </a:solidFill>
              </a:rPr>
              <a:t>Esc</a:t>
            </a:r>
            <a:endParaRPr lang="ar-JO" sz="2000" b="1" dirty="0">
              <a:solidFill>
                <a:schemeClr val="tx1"/>
              </a:solidFill>
            </a:endParaRPr>
          </a:p>
        </p:txBody>
      </p:sp>
      <p:sp>
        <p:nvSpPr>
          <p:cNvPr id="433" name="أحسنت"/>
          <p:cNvSpPr/>
          <p:nvPr/>
        </p:nvSpPr>
        <p:spPr>
          <a:xfrm>
            <a:off x="4724402" y="2423940"/>
            <a:ext cx="2743198" cy="2010120"/>
          </a:xfrm>
          <a:custGeom>
            <a:avLst/>
            <a:gdLst>
              <a:gd name="connsiteX0" fmla="*/ 2093884 w 4187770"/>
              <a:gd name="connsiteY0" fmla="*/ 0 h 2309246"/>
              <a:gd name="connsiteX1" fmla="*/ 2548341 w 4187770"/>
              <a:gd name="connsiteY1" fmla="*/ 298719 h 2309246"/>
              <a:gd name="connsiteX2" fmla="*/ 3140464 w 4187770"/>
              <a:gd name="connsiteY2" fmla="*/ 338181 h 2309246"/>
              <a:gd name="connsiteX3" fmla="*/ 3157741 w 4187770"/>
              <a:gd name="connsiteY3" fmla="*/ 495945 h 2309246"/>
              <a:gd name="connsiteX4" fmla="*/ 3713452 w 4187770"/>
              <a:gd name="connsiteY4" fmla="*/ 495945 h 2309246"/>
              <a:gd name="connsiteX5" fmla="*/ 3933016 w 4187770"/>
              <a:gd name="connsiteY5" fmla="*/ 715509 h 2309246"/>
              <a:gd name="connsiteX6" fmla="*/ 3933016 w 4187770"/>
              <a:gd name="connsiteY6" fmla="*/ 883161 h 2309246"/>
              <a:gd name="connsiteX7" fmla="*/ 4187770 w 4187770"/>
              <a:gd name="connsiteY7" fmla="*/ 1154623 h 2309246"/>
              <a:gd name="connsiteX8" fmla="*/ 3933016 w 4187770"/>
              <a:gd name="connsiteY8" fmla="*/ 1426085 h 2309246"/>
              <a:gd name="connsiteX9" fmla="*/ 3933016 w 4187770"/>
              <a:gd name="connsiteY9" fmla="*/ 1593737 h 2309246"/>
              <a:gd name="connsiteX10" fmla="*/ 3713452 w 4187770"/>
              <a:gd name="connsiteY10" fmla="*/ 1813301 h 2309246"/>
              <a:gd name="connsiteX11" fmla="*/ 3157741 w 4187770"/>
              <a:gd name="connsiteY11" fmla="*/ 1813301 h 2309246"/>
              <a:gd name="connsiteX12" fmla="*/ 3140464 w 4187770"/>
              <a:gd name="connsiteY12" fmla="*/ 1971065 h 2309246"/>
              <a:gd name="connsiteX13" fmla="*/ 2548341 w 4187770"/>
              <a:gd name="connsiteY13" fmla="*/ 2010527 h 2309246"/>
              <a:gd name="connsiteX14" fmla="*/ 2093884 w 4187770"/>
              <a:gd name="connsiteY14" fmla="*/ 2309246 h 2309246"/>
              <a:gd name="connsiteX15" fmla="*/ 1639427 w 4187770"/>
              <a:gd name="connsiteY15" fmla="*/ 2010527 h 2309246"/>
              <a:gd name="connsiteX16" fmla="*/ 1047304 w 4187770"/>
              <a:gd name="connsiteY16" fmla="*/ 1971065 h 2309246"/>
              <a:gd name="connsiteX17" fmla="*/ 1030027 w 4187770"/>
              <a:gd name="connsiteY17" fmla="*/ 1813301 h 2309246"/>
              <a:gd name="connsiteX18" fmla="*/ 474318 w 4187770"/>
              <a:gd name="connsiteY18" fmla="*/ 1813301 h 2309246"/>
              <a:gd name="connsiteX19" fmla="*/ 254754 w 4187770"/>
              <a:gd name="connsiteY19" fmla="*/ 1593737 h 2309246"/>
              <a:gd name="connsiteX20" fmla="*/ 254754 w 4187770"/>
              <a:gd name="connsiteY20" fmla="*/ 1426085 h 2309246"/>
              <a:gd name="connsiteX21" fmla="*/ 0 w 4187770"/>
              <a:gd name="connsiteY21" fmla="*/ 1154623 h 2309246"/>
              <a:gd name="connsiteX22" fmla="*/ 254754 w 4187770"/>
              <a:gd name="connsiteY22" fmla="*/ 883161 h 2309246"/>
              <a:gd name="connsiteX23" fmla="*/ 254754 w 4187770"/>
              <a:gd name="connsiteY23" fmla="*/ 715509 h 2309246"/>
              <a:gd name="connsiteX24" fmla="*/ 474318 w 4187770"/>
              <a:gd name="connsiteY24" fmla="*/ 495945 h 2309246"/>
              <a:gd name="connsiteX25" fmla="*/ 1030027 w 4187770"/>
              <a:gd name="connsiteY25" fmla="*/ 495945 h 2309246"/>
              <a:gd name="connsiteX26" fmla="*/ 1047304 w 4187770"/>
              <a:gd name="connsiteY26" fmla="*/ 338181 h 2309246"/>
              <a:gd name="connsiteX27" fmla="*/ 1639427 w 4187770"/>
              <a:gd name="connsiteY27" fmla="*/ 298719 h 230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187770" h="2309246">
                <a:moveTo>
                  <a:pt x="2093884" y="0"/>
                </a:moveTo>
                <a:lnTo>
                  <a:pt x="2548341" y="298719"/>
                </a:lnTo>
                <a:lnTo>
                  <a:pt x="3140464" y="338181"/>
                </a:lnTo>
                <a:lnTo>
                  <a:pt x="3157741" y="495945"/>
                </a:lnTo>
                <a:lnTo>
                  <a:pt x="3713452" y="495945"/>
                </a:lnTo>
                <a:cubicBezTo>
                  <a:pt x="3834714" y="495945"/>
                  <a:pt x="3933016" y="594247"/>
                  <a:pt x="3933016" y="715509"/>
                </a:cubicBezTo>
                <a:lnTo>
                  <a:pt x="3933016" y="883161"/>
                </a:lnTo>
                <a:lnTo>
                  <a:pt x="4187770" y="1154623"/>
                </a:lnTo>
                <a:lnTo>
                  <a:pt x="3933016" y="1426085"/>
                </a:lnTo>
                <a:lnTo>
                  <a:pt x="3933016" y="1593737"/>
                </a:lnTo>
                <a:cubicBezTo>
                  <a:pt x="3933016" y="1714999"/>
                  <a:pt x="3834714" y="1813301"/>
                  <a:pt x="3713452" y="1813301"/>
                </a:cubicBezTo>
                <a:lnTo>
                  <a:pt x="3157741" y="1813301"/>
                </a:lnTo>
                <a:lnTo>
                  <a:pt x="3140464" y="1971065"/>
                </a:lnTo>
                <a:lnTo>
                  <a:pt x="2548341" y="2010527"/>
                </a:lnTo>
                <a:lnTo>
                  <a:pt x="2093884" y="2309246"/>
                </a:lnTo>
                <a:lnTo>
                  <a:pt x="1639427" y="2010527"/>
                </a:lnTo>
                <a:lnTo>
                  <a:pt x="1047304" y="1971065"/>
                </a:lnTo>
                <a:lnTo>
                  <a:pt x="1030027" y="1813301"/>
                </a:lnTo>
                <a:lnTo>
                  <a:pt x="474318" y="1813301"/>
                </a:lnTo>
                <a:cubicBezTo>
                  <a:pt x="353056" y="1813301"/>
                  <a:pt x="254754" y="1714999"/>
                  <a:pt x="254754" y="1593737"/>
                </a:cubicBezTo>
                <a:lnTo>
                  <a:pt x="254754" y="1426085"/>
                </a:lnTo>
                <a:lnTo>
                  <a:pt x="0" y="1154623"/>
                </a:lnTo>
                <a:lnTo>
                  <a:pt x="254754" y="883161"/>
                </a:lnTo>
                <a:lnTo>
                  <a:pt x="254754" y="715509"/>
                </a:lnTo>
                <a:cubicBezTo>
                  <a:pt x="254754" y="594247"/>
                  <a:pt x="353056" y="495945"/>
                  <a:pt x="474318" y="495945"/>
                </a:cubicBezTo>
                <a:lnTo>
                  <a:pt x="1030027" y="495945"/>
                </a:lnTo>
                <a:lnTo>
                  <a:pt x="1047304" y="338181"/>
                </a:lnTo>
                <a:lnTo>
                  <a:pt x="1639427" y="298719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127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" h="25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600"/>
              </a:spcAft>
            </a:pPr>
            <a:r>
              <a:rPr lang="ar-JO" sz="2000" b="1" dirty="0">
                <a:solidFill>
                  <a:schemeClr val="tx1"/>
                </a:solidFill>
              </a:rPr>
              <a:t>أحسنت..</a:t>
            </a:r>
          </a:p>
          <a:p>
            <a:pPr algn="ctr">
              <a:spcAft>
                <a:spcPts val="600"/>
              </a:spcAft>
            </a:pPr>
            <a:r>
              <a:rPr lang="ar-JO" sz="2000" b="1" dirty="0">
                <a:solidFill>
                  <a:schemeClr val="tx1"/>
                </a:solidFill>
              </a:rPr>
              <a:t>لقد أنهيت المسابقة بنجاح!</a:t>
            </a:r>
          </a:p>
        </p:txBody>
      </p:sp>
      <p:sp>
        <p:nvSpPr>
          <p:cNvPr id="434" name="للخروج اضغط Esc"/>
          <p:cNvSpPr/>
          <p:nvPr/>
        </p:nvSpPr>
        <p:spPr>
          <a:xfrm>
            <a:off x="4724401" y="2423940"/>
            <a:ext cx="2743198" cy="2010120"/>
          </a:xfrm>
          <a:custGeom>
            <a:avLst/>
            <a:gdLst>
              <a:gd name="connsiteX0" fmla="*/ 2093884 w 4187770"/>
              <a:gd name="connsiteY0" fmla="*/ 0 h 2309246"/>
              <a:gd name="connsiteX1" fmla="*/ 2548341 w 4187770"/>
              <a:gd name="connsiteY1" fmla="*/ 298719 h 2309246"/>
              <a:gd name="connsiteX2" fmla="*/ 3140464 w 4187770"/>
              <a:gd name="connsiteY2" fmla="*/ 338181 h 2309246"/>
              <a:gd name="connsiteX3" fmla="*/ 3157741 w 4187770"/>
              <a:gd name="connsiteY3" fmla="*/ 495945 h 2309246"/>
              <a:gd name="connsiteX4" fmla="*/ 3713452 w 4187770"/>
              <a:gd name="connsiteY4" fmla="*/ 495945 h 2309246"/>
              <a:gd name="connsiteX5" fmla="*/ 3933016 w 4187770"/>
              <a:gd name="connsiteY5" fmla="*/ 715509 h 2309246"/>
              <a:gd name="connsiteX6" fmla="*/ 3933016 w 4187770"/>
              <a:gd name="connsiteY6" fmla="*/ 883161 h 2309246"/>
              <a:gd name="connsiteX7" fmla="*/ 4187770 w 4187770"/>
              <a:gd name="connsiteY7" fmla="*/ 1154623 h 2309246"/>
              <a:gd name="connsiteX8" fmla="*/ 3933016 w 4187770"/>
              <a:gd name="connsiteY8" fmla="*/ 1426085 h 2309246"/>
              <a:gd name="connsiteX9" fmla="*/ 3933016 w 4187770"/>
              <a:gd name="connsiteY9" fmla="*/ 1593737 h 2309246"/>
              <a:gd name="connsiteX10" fmla="*/ 3713452 w 4187770"/>
              <a:gd name="connsiteY10" fmla="*/ 1813301 h 2309246"/>
              <a:gd name="connsiteX11" fmla="*/ 3157741 w 4187770"/>
              <a:gd name="connsiteY11" fmla="*/ 1813301 h 2309246"/>
              <a:gd name="connsiteX12" fmla="*/ 3140464 w 4187770"/>
              <a:gd name="connsiteY12" fmla="*/ 1971065 h 2309246"/>
              <a:gd name="connsiteX13" fmla="*/ 2548341 w 4187770"/>
              <a:gd name="connsiteY13" fmla="*/ 2010527 h 2309246"/>
              <a:gd name="connsiteX14" fmla="*/ 2093884 w 4187770"/>
              <a:gd name="connsiteY14" fmla="*/ 2309246 h 2309246"/>
              <a:gd name="connsiteX15" fmla="*/ 1639427 w 4187770"/>
              <a:gd name="connsiteY15" fmla="*/ 2010527 h 2309246"/>
              <a:gd name="connsiteX16" fmla="*/ 1047304 w 4187770"/>
              <a:gd name="connsiteY16" fmla="*/ 1971065 h 2309246"/>
              <a:gd name="connsiteX17" fmla="*/ 1030027 w 4187770"/>
              <a:gd name="connsiteY17" fmla="*/ 1813301 h 2309246"/>
              <a:gd name="connsiteX18" fmla="*/ 474318 w 4187770"/>
              <a:gd name="connsiteY18" fmla="*/ 1813301 h 2309246"/>
              <a:gd name="connsiteX19" fmla="*/ 254754 w 4187770"/>
              <a:gd name="connsiteY19" fmla="*/ 1593737 h 2309246"/>
              <a:gd name="connsiteX20" fmla="*/ 254754 w 4187770"/>
              <a:gd name="connsiteY20" fmla="*/ 1426085 h 2309246"/>
              <a:gd name="connsiteX21" fmla="*/ 0 w 4187770"/>
              <a:gd name="connsiteY21" fmla="*/ 1154623 h 2309246"/>
              <a:gd name="connsiteX22" fmla="*/ 254754 w 4187770"/>
              <a:gd name="connsiteY22" fmla="*/ 883161 h 2309246"/>
              <a:gd name="connsiteX23" fmla="*/ 254754 w 4187770"/>
              <a:gd name="connsiteY23" fmla="*/ 715509 h 2309246"/>
              <a:gd name="connsiteX24" fmla="*/ 474318 w 4187770"/>
              <a:gd name="connsiteY24" fmla="*/ 495945 h 2309246"/>
              <a:gd name="connsiteX25" fmla="*/ 1030027 w 4187770"/>
              <a:gd name="connsiteY25" fmla="*/ 495945 h 2309246"/>
              <a:gd name="connsiteX26" fmla="*/ 1047304 w 4187770"/>
              <a:gd name="connsiteY26" fmla="*/ 338181 h 2309246"/>
              <a:gd name="connsiteX27" fmla="*/ 1639427 w 4187770"/>
              <a:gd name="connsiteY27" fmla="*/ 298719 h 230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187770" h="2309246">
                <a:moveTo>
                  <a:pt x="2093884" y="0"/>
                </a:moveTo>
                <a:lnTo>
                  <a:pt x="2548341" y="298719"/>
                </a:lnTo>
                <a:lnTo>
                  <a:pt x="3140464" y="338181"/>
                </a:lnTo>
                <a:lnTo>
                  <a:pt x="3157741" y="495945"/>
                </a:lnTo>
                <a:lnTo>
                  <a:pt x="3713452" y="495945"/>
                </a:lnTo>
                <a:cubicBezTo>
                  <a:pt x="3834714" y="495945"/>
                  <a:pt x="3933016" y="594247"/>
                  <a:pt x="3933016" y="715509"/>
                </a:cubicBezTo>
                <a:lnTo>
                  <a:pt x="3933016" y="883161"/>
                </a:lnTo>
                <a:lnTo>
                  <a:pt x="4187770" y="1154623"/>
                </a:lnTo>
                <a:lnTo>
                  <a:pt x="3933016" y="1426085"/>
                </a:lnTo>
                <a:lnTo>
                  <a:pt x="3933016" y="1593737"/>
                </a:lnTo>
                <a:cubicBezTo>
                  <a:pt x="3933016" y="1714999"/>
                  <a:pt x="3834714" y="1813301"/>
                  <a:pt x="3713452" y="1813301"/>
                </a:cubicBezTo>
                <a:lnTo>
                  <a:pt x="3157741" y="1813301"/>
                </a:lnTo>
                <a:lnTo>
                  <a:pt x="3140464" y="1971065"/>
                </a:lnTo>
                <a:lnTo>
                  <a:pt x="2548341" y="2010527"/>
                </a:lnTo>
                <a:lnTo>
                  <a:pt x="2093884" y="2309246"/>
                </a:lnTo>
                <a:lnTo>
                  <a:pt x="1639427" y="2010527"/>
                </a:lnTo>
                <a:lnTo>
                  <a:pt x="1047304" y="1971065"/>
                </a:lnTo>
                <a:lnTo>
                  <a:pt x="1030027" y="1813301"/>
                </a:lnTo>
                <a:lnTo>
                  <a:pt x="474318" y="1813301"/>
                </a:lnTo>
                <a:cubicBezTo>
                  <a:pt x="353056" y="1813301"/>
                  <a:pt x="254754" y="1714999"/>
                  <a:pt x="254754" y="1593737"/>
                </a:cubicBezTo>
                <a:lnTo>
                  <a:pt x="254754" y="1426085"/>
                </a:lnTo>
                <a:lnTo>
                  <a:pt x="0" y="1154623"/>
                </a:lnTo>
                <a:lnTo>
                  <a:pt x="254754" y="883161"/>
                </a:lnTo>
                <a:lnTo>
                  <a:pt x="254754" y="715509"/>
                </a:lnTo>
                <a:cubicBezTo>
                  <a:pt x="254754" y="594247"/>
                  <a:pt x="353056" y="495945"/>
                  <a:pt x="474318" y="495945"/>
                </a:cubicBezTo>
                <a:lnTo>
                  <a:pt x="1030027" y="495945"/>
                </a:lnTo>
                <a:lnTo>
                  <a:pt x="1047304" y="338181"/>
                </a:lnTo>
                <a:lnTo>
                  <a:pt x="1639427" y="298719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127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" h="25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600"/>
              </a:spcAft>
            </a:pPr>
            <a:r>
              <a:rPr lang="ar-JO" sz="2000" b="1" dirty="0">
                <a:solidFill>
                  <a:schemeClr val="tx1"/>
                </a:solidFill>
              </a:rPr>
              <a:t>للخروج اضغط </a:t>
            </a:r>
            <a:r>
              <a:rPr lang="en-US" sz="2000" b="1" dirty="0">
                <a:solidFill>
                  <a:schemeClr val="tx1"/>
                </a:solidFill>
              </a:rPr>
              <a:t>Esc</a:t>
            </a:r>
            <a:endParaRPr lang="ar-JO" sz="20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385" y="-1886063"/>
            <a:ext cx="1882925" cy="1886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24" y="-1886063"/>
            <a:ext cx="1882925" cy="1886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27" y="-1886063"/>
            <a:ext cx="1882925" cy="1886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64" y="-1886063"/>
            <a:ext cx="1882925" cy="188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tton Click Double Version 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tton Click Double Version 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tton Click Double Version 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tton Click Double Version 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tton Click Double Version 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tton Click Double Version 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fication Alert Version 7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" presetClass="entr" presetSubtype="4" decel="6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xit" presetSubtype="1" accel="66667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50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4" decel="66667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66667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66667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-0.4526 0.11922 " pathEditMode="relative" rAng="0" ptsTypes="AA">
                                      <p:cBhvr>
                                        <p:cTn id="63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30" y="5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26 0.11922 L -0.00026 0.11922 " pathEditMode="relative" rAng="0" ptsTypes="AA">
                                      <p:cBhvr>
                                        <p:cTn id="71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11922 L -2.91667E-6 -2.59259E-6 " pathEditMode="relative" rAng="0" ptsTypes="AA">
                                      <p:cBhvr>
                                        <p:cTn id="79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59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-0.45338 -0.00023 " pathEditMode="relative" rAng="0" ptsTypes="AA">
                                      <p:cBhvr>
                                        <p:cTn id="87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69" y="-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38 -0.00023 L -0.00026 0.11922 " pathEditMode="relative" rAng="0" ptsTypes="AA">
                                      <p:cBhvr>
                                        <p:cTn id="97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59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11922 L -2.91667E-6 -2.59259E-6 " pathEditMode="relative" rAng="0" ptsTypes="AA">
                                      <p:cBhvr>
                                        <p:cTn id="103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59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-0.4526 0.11922 " pathEditMode="relative" rAng="0" ptsTypes="AA">
                                      <p:cBhvr>
                                        <p:cTn id="111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30" y="5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26 0.11922 L -0.45338 -0.00024 " pathEditMode="relative" rAng="0" ptsTypes="AA">
                                      <p:cBhvr>
                                        <p:cTn id="119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2" presetClass="path" presetSubtype="0" ac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38 -0.00023 L -0.00026 0.11922 " pathEditMode="relative" rAng="0" ptsTypes="AA">
                                      <p:cBhvr>
                                        <p:cTn id="127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59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2" presetClass="path" presetSubtype="0" ac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11922 L -0.4526 0.11922 " pathEditMode="relative" rAng="0" ptsTypes="AA">
                                      <p:cBhvr>
                                        <p:cTn id="135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1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26 0.11922 L -2.91667E-6 -2.59259E-6 " pathEditMode="relative" rAng="0" ptsTypes="AA">
                                      <p:cBhvr>
                                        <p:cTn id="143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30" y="-59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-0.45338 -0.00023 " pathEditMode="relative" rAng="0" ptsTypes="AA">
                                      <p:cBhvr>
                                        <p:cTn id="151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30" y="-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11922 L -0.4526 0.11922 " pathEditMode="relative" rAng="0" ptsTypes="AA">
                                      <p:cBhvr>
                                        <p:cTn id="159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1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42" presetClass="path" presetSubtype="0" accel="5000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26 0.11922 L -2.91667E-6 -2.59259E-6 " pathEditMode="relative" rAng="0" ptsTypes="AA">
                                      <p:cBhvr>
                                        <p:cTn id="167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30" y="-59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42" presetClass="path" presetSubtype="0" accel="5000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-0.00026 0.11922 " pathEditMode="relative" rAng="0" ptsTypes="AA">
                                      <p:cBhvr>
                                        <p:cTn id="177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5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2" presetClass="path" presetSubtype="0" accel="5000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11922 L -0.45338 -0.00023 " pathEditMode="relative" rAng="0" ptsTypes="AA">
                                      <p:cBhvr>
                                        <p:cTn id="183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56" y="-59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42" presetClass="path" presetSubtype="0" accel="5000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38 -0.00023 L -0.4526 0.11922 " pathEditMode="relative" rAng="0" ptsTypes="AA">
                                      <p:cBhvr>
                                        <p:cTn id="191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59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42" presetClass="path" presetSubtype="0" accel="5000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26 0.11922 L -0.00026 0.11922 " pathEditMode="relative" rAng="0" ptsTypes="AA">
                                      <p:cBhvr>
                                        <p:cTn id="199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42" presetClass="path" presetSubtype="0" accel="5000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11922 L -2.91667E-6 -2.59259E-6 " pathEditMode="relative" rAng="0" ptsTypes="AA">
                                      <p:cBhvr>
                                        <p:cTn id="207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59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42" presetClass="path" presetSubtype="0" accel="5000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-0.4526 0.11922 " pathEditMode="relative" rAng="0" ptsTypes="AA">
                                      <p:cBhvr>
                                        <p:cTn id="215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30" y="5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42" presetClass="path" presetSubtype="0" accel="5000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26 0.11922 L -0.45338 -0.00023 " pathEditMode="relative" rAng="0" ptsTypes="AA">
                                      <p:cBhvr>
                                        <p:cTn id="223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59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42" presetClass="path" presetSubtype="0" accel="50000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38 -0.00023 L -0.00026 0.11922 " pathEditMode="relative" rAng="0" ptsTypes="AA">
                                      <p:cBhvr>
                                        <p:cTn id="233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59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42" presetClass="path" presetSubtype="0" accel="5000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11922 L -2.91667E-6 -2.59259E-6 " pathEditMode="relative" rAng="0" ptsTypes="AA">
                                      <p:cBhvr>
                                        <p:cTn id="239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59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42" presetClass="path" presetSubtype="0" accel="50000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-0.4526 0.11922 " pathEditMode="relative" rAng="0" ptsTypes="AA">
                                      <p:cBhvr>
                                        <p:cTn id="249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30" y="5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42" presetClass="path" presetSubtype="0" accel="5000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26 0.11922 L -0.00026 0.11922 " pathEditMode="relative" rAng="0" ptsTypes="AA">
                                      <p:cBhvr>
                                        <p:cTn id="257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42" presetClass="path" presetSubtype="0" accel="50000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11922 L -0.4526 0.11922 " pathEditMode="relative" rAng="0" ptsTypes="AA">
                                      <p:cBhvr>
                                        <p:cTn id="265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1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42" presetClass="path" presetSubtype="0" accel="5000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26 0.11922 L -2.91667E-6 -2.59259E-6 " pathEditMode="relative" rAng="0" ptsTypes="AA">
                                      <p:cBhvr>
                                        <p:cTn id="273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30" y="-59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42" presetClass="path" presetSubtype="0" accel="50000" fill="hold" grpId="2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-0.45338 -0.00023 " pathEditMode="relative" rAng="0" ptsTypes="AA">
                                      <p:cBhvr>
                                        <p:cTn id="281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69" y="-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42" presetClass="path" presetSubtype="0" accel="5000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38 -0.00023 L -0.4526 0.11922 " pathEditMode="relative" rAng="0" ptsTypes="AA">
                                      <p:cBhvr>
                                        <p:cTn id="289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59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42" presetClass="path" presetSubtype="0" accel="50000" fill="hold" grpId="2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26 0.11922 L -0.00026 0.11922 " pathEditMode="relative" rAng="0" ptsTypes="AA">
                                      <p:cBhvr>
                                        <p:cTn id="297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42" presetClass="path" presetSubtype="0" accel="5000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11922 L -2.91667E-6 -2.59259E-6 " pathEditMode="relative" rAng="0" ptsTypes="AA">
                                      <p:cBhvr>
                                        <p:cTn id="305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59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42" presetClass="path" presetSubtype="0" accel="50000" fill="hold" grpId="3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-0.00026 0.11922 " pathEditMode="relative" rAng="0" ptsTypes="AA">
                                      <p:cBhvr>
                                        <p:cTn id="313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5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42" presetClass="path" presetSubtype="0" accel="50000" fill="hold" grpId="3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11922 L -0.4526 0.11922 " pathEditMode="relative" rAng="0" ptsTypes="AA">
                                      <p:cBhvr>
                                        <p:cTn id="321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1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42" presetClass="path" presetSubtype="0" accel="50000" fill="hold" grpId="3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26 0.11922 L -0.45338 -0.00023 " pathEditMode="relative" rAng="0" ptsTypes="AA">
                                      <p:cBhvr>
                                        <p:cTn id="329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59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42" presetClass="path" presetSubtype="0" accel="50000" fill="hold" grpId="3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38 -0.00023 L -2.91667E-6 -2.59259E-6 " pathEditMode="relative" rAng="0" ptsTypes="AA">
                                      <p:cBhvr>
                                        <p:cTn id="337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42" presetClass="path" presetSubtype="0" accel="50000" fill="hold" grpId="3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-0.4526 0.11922 " pathEditMode="relative" rAng="0" ptsTypes="AA">
                                      <p:cBhvr>
                                        <p:cTn id="345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30" y="5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42" presetClass="path" presetSubtype="0" accel="50000" fill="hold" grpId="3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26 0.11922 L -0.00026 0.11922 " pathEditMode="relative" rAng="0" ptsTypes="AA">
                                      <p:cBhvr>
                                        <p:cTn id="353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42" presetClass="path" presetSubtype="0" accel="50000" fill="hold" grpId="3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11922 L -0.45338 -0.00023 " pathEditMode="relative" rAng="0" ptsTypes="AA">
                                      <p:cBhvr>
                                        <p:cTn id="361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56" y="-59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42" presetClass="path" presetSubtype="0" accel="50000" fill="hold" grpId="3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38 -0.00023 L -0.00026 0.11922 " pathEditMode="relative" rAng="0" ptsTypes="AA">
                                      <p:cBhvr>
                                        <p:cTn id="369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59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42" presetClass="path" presetSubtype="0" accel="50000" fill="hold" grpId="3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11922 L -2.91667E-6 -2.59259E-6 " pathEditMode="relative" rAng="0" ptsTypes="AA">
                                      <p:cBhvr>
                                        <p:cTn id="377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59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42" presetClass="path" presetSubtype="0" accel="50000" fill="hold" grpId="4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-0.4526 0.11922 " pathEditMode="relative" rAng="0" ptsTypes="AA">
                                      <p:cBhvr>
                                        <p:cTn id="385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30" y="5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42" presetClass="path" presetSubtype="0" accel="50000" fill="hold" grpId="4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26 0.11922 L -0.00026 0.11922 " pathEditMode="relative" rAng="0" ptsTypes="AA">
                                      <p:cBhvr>
                                        <p:cTn id="393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42" presetClass="path" presetSubtype="0" accel="50000" fill="hold" grpId="4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11922 L -0.45338 -0.00023 " pathEditMode="relative" rAng="0" ptsTypes="AA">
                                      <p:cBhvr>
                                        <p:cTn id="401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56" y="-59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42" presetClass="path" presetSubtype="0" accel="50000" fill="hold" grpId="4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38 -0.00023 L -0.4526 0.11922 " pathEditMode="relative" rAng="0" ptsTypes="AA">
                                      <p:cBhvr>
                                        <p:cTn id="409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42" presetClass="path" presetSubtype="0" accel="50000" fill="hold" grpId="4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26 0.11922 L 3.75E-6 1.11111E-6 " pathEditMode="relative" rAng="0" ptsTypes="AA">
                                      <p:cBhvr>
                                        <p:cTn id="417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34" y="-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42" presetClass="path" presetSubtype="0" accel="50000" fill="hold" grpId="4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-0.00026 0.11921 " pathEditMode="relative" rAng="0" ptsTypes="AA">
                                      <p:cBhvr>
                                        <p:cTn id="425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60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42" presetClass="path" presetSubtype="0" accel="50000" fill="hold" grpId="4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11922 L -2.5E-6 -1.11111E-6 " pathEditMode="relative" rAng="0" ptsTypes="AA">
                                      <p:cBhvr>
                                        <p:cTn id="433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42" presetClass="path" presetSubtype="0" accel="50000" fill="hold" grpId="4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-0.45338 -0.00023 " pathEditMode="relative" rAng="0" ptsTypes="AA">
                                      <p:cBhvr>
                                        <p:cTn id="441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42" presetClass="path" presetSubtype="0" accel="50000" fill="hold" grpId="4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38 -0.00023 L -0.4526 0.11922 " pathEditMode="relative" rAng="0" ptsTypes="AA">
                                      <p:cBhvr>
                                        <p:cTn id="449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59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7" dur="1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8" dur="1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rrect Answer Ding and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9" presetID="2" presetClass="entr" presetSubtype="4" decel="6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1" dur="1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2" dur="1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1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5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9" presetID="53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1" dur="7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7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" dur="7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53" presetClass="exit" presetSubtype="32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5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7" dur="75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8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0" fill="hold">
                      <p:stCondLst>
                        <p:cond delay="0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6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9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2" presetClass="entr" presetSubtype="4" decel="6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3" dur="1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4" dur="1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</p:childTnLst>
        </p:cTn>
      </p:par>
    </p:tnLst>
    <p:bldLst>
      <p:bldP spid="426" grpId="0" animBg="1"/>
      <p:bldP spid="81" grpId="0" animBg="1"/>
      <p:bldP spid="80" grpId="0" animBg="1"/>
      <p:bldP spid="79" grpId="0" animBg="1"/>
      <p:bldP spid="78" grpId="0" animBg="1"/>
      <p:bldP spid="77" grpId="0" animBg="1"/>
      <p:bldP spid="131" grpId="0" animBg="1"/>
      <p:bldP spid="130" grpId="0" animBg="1"/>
      <p:bldP spid="129" grpId="0" animBg="1"/>
      <p:bldP spid="128" grpId="0" animBg="1"/>
      <p:bldP spid="127" grpId="0" animBg="1"/>
      <p:bldP spid="126" grpId="0" animBg="1"/>
      <p:bldP spid="125" grpId="0" animBg="1"/>
      <p:bldP spid="124" grpId="0" animBg="1"/>
      <p:bldP spid="123" grpId="0" animBg="1"/>
      <p:bldP spid="122" grpId="0" animBg="1"/>
      <p:bldP spid="121" grpId="0" animBg="1"/>
      <p:bldP spid="120" grpId="0" animBg="1"/>
      <p:bldP spid="119" grpId="0" animBg="1"/>
      <p:bldP spid="118" grpId="0" animBg="1"/>
      <p:bldP spid="117" grpId="0" animBg="1"/>
      <p:bldP spid="116" grpId="0" animBg="1"/>
      <p:bldP spid="115" grpId="0" animBg="1"/>
      <p:bldP spid="114" grpId="0" animBg="1"/>
      <p:bldP spid="113" grpId="0" animBg="1"/>
      <p:bldP spid="112" grpId="0" animBg="1"/>
      <p:bldP spid="111" grpId="0" animBg="1"/>
      <p:bldP spid="110" grpId="0" animBg="1"/>
      <p:bldP spid="109" grpId="0" animBg="1"/>
      <p:bldP spid="108" grpId="0" animBg="1"/>
      <p:bldP spid="107" grpId="0" animBg="1"/>
      <p:bldP spid="106" grpId="0" animBg="1"/>
      <p:bldP spid="105" grpId="0" animBg="1"/>
      <p:bldP spid="104" grpId="0" animBg="1"/>
      <p:bldP spid="103" grpId="0" animBg="1"/>
      <p:bldP spid="102" grpId="0" animBg="1"/>
      <p:bldP spid="101" grpId="0" animBg="1"/>
      <p:bldP spid="100" grpId="0" animBg="1"/>
      <p:bldP spid="99" grpId="0" animBg="1"/>
      <p:bldP spid="98" grpId="0" animBg="1"/>
      <p:bldP spid="97" grpId="0" animBg="1"/>
      <p:bldP spid="96" grpId="0" animBg="1"/>
      <p:bldP spid="95" grpId="0" animBg="1"/>
      <p:bldP spid="94" grpId="0" animBg="1"/>
      <p:bldP spid="93" grpId="0" animBg="1"/>
      <p:bldP spid="92" grpId="0" animBg="1"/>
      <p:bldP spid="91" grpId="0" animBg="1"/>
      <p:bldP spid="90" grpId="0" animBg="1"/>
      <p:bldP spid="89" grpId="0" animBg="1"/>
      <p:bldP spid="88" grpId="0" animBg="1"/>
      <p:bldP spid="87" grpId="0" animBg="1"/>
      <p:bldP spid="86" grpId="0" animBg="1"/>
      <p:bldP spid="85" grpId="0" animBg="1"/>
      <p:bldP spid="84" grpId="0" animBg="1"/>
      <p:bldP spid="83" grpId="0" animBg="1"/>
      <p:bldP spid="82" grpId="0" animBg="1"/>
      <p:bldP spid="52" grpId="0" animBg="1"/>
      <p:bldP spid="52" grpId="1" animBg="1"/>
      <p:bldP spid="52" grpId="2" animBg="1"/>
      <p:bldP spid="52" grpId="3" animBg="1"/>
      <p:bldP spid="52" grpId="4" animBg="1"/>
      <p:bldP spid="52" grpId="5" animBg="1"/>
      <p:bldP spid="52" grpId="6" animBg="1"/>
      <p:bldP spid="52" grpId="7" animBg="1"/>
      <p:bldP spid="52" grpId="8" animBg="1"/>
      <p:bldP spid="52" grpId="9" animBg="1"/>
      <p:bldP spid="52" grpId="10" animBg="1"/>
      <p:bldP spid="52" grpId="11" animBg="1"/>
      <p:bldP spid="52" grpId="12" animBg="1"/>
      <p:bldP spid="52" grpId="13" animBg="1"/>
      <p:bldP spid="52" grpId="14" animBg="1"/>
      <p:bldP spid="52" grpId="15" animBg="1"/>
      <p:bldP spid="52" grpId="16" animBg="1"/>
      <p:bldP spid="52" grpId="17" animBg="1"/>
      <p:bldP spid="52" grpId="18" animBg="1"/>
      <p:bldP spid="52" grpId="19" animBg="1"/>
      <p:bldP spid="52" grpId="20" animBg="1"/>
      <p:bldP spid="52" grpId="21" animBg="1"/>
      <p:bldP spid="52" grpId="22" animBg="1"/>
      <p:bldP spid="52" grpId="23" animBg="1"/>
      <p:bldP spid="52" grpId="24" animBg="1"/>
      <p:bldP spid="52" grpId="25" animBg="1"/>
      <p:bldP spid="52" grpId="26" animBg="1"/>
      <p:bldP spid="52" grpId="27" animBg="1"/>
      <p:bldP spid="52" grpId="28" animBg="1"/>
      <p:bldP spid="52" grpId="29" animBg="1"/>
      <p:bldP spid="52" grpId="30" animBg="1"/>
      <p:bldP spid="52" grpId="31" animBg="1"/>
      <p:bldP spid="52" grpId="32" animBg="1"/>
      <p:bldP spid="52" grpId="33" animBg="1"/>
      <p:bldP spid="52" grpId="34" animBg="1"/>
      <p:bldP spid="52" grpId="35" animBg="1"/>
      <p:bldP spid="52" grpId="36" animBg="1"/>
      <p:bldP spid="52" grpId="37" animBg="1"/>
      <p:bldP spid="52" grpId="38" animBg="1"/>
      <p:bldP spid="52" grpId="39" animBg="1"/>
      <p:bldP spid="52" grpId="40" animBg="1"/>
      <p:bldP spid="52" grpId="41" animBg="1"/>
      <p:bldP spid="52" grpId="42" animBg="1"/>
      <p:bldP spid="52" grpId="43" animBg="1"/>
      <p:bldP spid="52" grpId="44" animBg="1"/>
      <p:bldP spid="52" grpId="45" animBg="1"/>
      <p:bldP spid="52" grpId="46" animBg="1"/>
      <p:bldP spid="52" grpId="47" animBg="1"/>
      <p:bldP spid="52" grpId="48" animBg="1"/>
      <p:bldP spid="4" grpId="0" animBg="1"/>
      <p:bldP spid="432" grpId="0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0" grpId="0" animBg="1"/>
      <p:bldP spid="430" grpId="1" animBg="1"/>
      <p:bldP spid="431" grpId="0" animBg="1"/>
      <p:bldP spid="433" grpId="0" animBg="1"/>
      <p:bldP spid="433" grpId="1" animBg="1"/>
      <p:bldP spid="4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مخصص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54F7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1344</Words>
  <Application>Microsoft Office PowerPoint</Application>
  <PresentationFormat>شاشة عريضة</PresentationFormat>
  <Paragraphs>324</Paragraphs>
  <Slides>4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4</vt:i4>
      </vt:variant>
    </vt:vector>
  </HeadingPairs>
  <TitlesOfParts>
    <vt:vector size="10" baseType="lpstr">
      <vt:lpstr>Calibri Light</vt:lpstr>
      <vt:lpstr>Arial</vt:lpstr>
      <vt:lpstr>A Jannat LT</vt:lpstr>
      <vt:lpstr>Calibri</vt:lpstr>
      <vt:lpstr>Office Theme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مسابقة السيرة النبوية 2</dc:title>
  <dc:creator>islamicpowerpoint.com;موقع البوربوينت الإسلامي</dc:creator>
  <cp:lastModifiedBy>قناة البوربوينت الإسلامي</cp:lastModifiedBy>
  <cp:revision>110</cp:revision>
  <dcterms:created xsi:type="dcterms:W3CDTF">2017-03-25T05:36:13Z</dcterms:created>
  <dcterms:modified xsi:type="dcterms:W3CDTF">2025-04-12T17:00:04Z</dcterms:modified>
</cp:coreProperties>
</file>