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7" r:id="rId2"/>
  </p:sldMasterIdLst>
  <p:sldIdLst>
    <p:sldId id="260" r:id="rId3"/>
    <p:sldId id="256"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41" userDrawn="1">
          <p15:clr>
            <a:srgbClr val="A4A3A4"/>
          </p15:clr>
        </p15:guide>
        <p15:guide id="3" pos="5201" userDrawn="1">
          <p15:clr>
            <a:srgbClr val="A4A3A4"/>
          </p15:clr>
        </p15:guide>
        <p15:guide id="4" pos="2139" userDrawn="1">
          <p15:clr>
            <a:srgbClr val="A4A3A4"/>
          </p15:clr>
        </p15:guide>
        <p15:guide id="5" pos="24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B76D1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DCF88-07D8-4BC3-B288-ABAFC8D8FDEE}" v="176" dt="2023-03-18T02:22:06.429"/>
    <p1510:client id="{79E1A9AC-C23D-4F0A-9522-A636D5C7FFB0}" v="335" dt="2023-03-17T17:35:16.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963" autoAdjust="0"/>
    <p:restoredTop sz="94660"/>
  </p:normalViewPr>
  <p:slideViewPr>
    <p:cSldViewPr snapToGrid="0">
      <p:cViewPr varScale="1">
        <p:scale>
          <a:sx n="70" d="100"/>
          <a:sy n="70" d="100"/>
        </p:scale>
        <p:origin x="653" y="278"/>
      </p:cViewPr>
      <p:guideLst>
        <p:guide orient="horz" pos="2160"/>
        <p:guide pos="5541"/>
        <p:guide pos="5201"/>
        <p:guide pos="2139"/>
        <p:guide pos="24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البوربوينت الإسلامي" userId="8292d700421e9dbf" providerId="LiveId" clId="{1A4DCF88-07D8-4BC3-B288-ABAFC8D8FDEE}"/>
    <pc:docChg chg="undo custSel addSld delSld modSld sldOrd">
      <pc:chgData name="البوربوينت الإسلامي" userId="8292d700421e9dbf" providerId="LiveId" clId="{1A4DCF88-07D8-4BC3-B288-ABAFC8D8FDEE}" dt="2023-03-18T02:46:05.651" v="652" actId="47"/>
      <pc:docMkLst>
        <pc:docMk/>
      </pc:docMkLst>
      <pc:sldChg chg="delSp modSp mod modAnim">
        <pc:chgData name="البوربوينت الإسلامي" userId="8292d700421e9dbf" providerId="LiveId" clId="{1A4DCF88-07D8-4BC3-B288-ABAFC8D8FDEE}" dt="2023-03-18T02:05:08.268" v="316" actId="33935"/>
        <pc:sldMkLst>
          <pc:docMk/>
          <pc:sldMk cId="313683813" sldId="256"/>
        </pc:sldMkLst>
        <pc:spChg chg="mod modVis">
          <ac:chgData name="البوربوينت الإسلامي" userId="8292d700421e9dbf" providerId="LiveId" clId="{1A4DCF88-07D8-4BC3-B288-ABAFC8D8FDEE}" dt="2023-03-18T02:04:50.378" v="314" actId="14429"/>
          <ac:spMkLst>
            <pc:docMk/>
            <pc:sldMk cId="313683813" sldId="256"/>
            <ac:spMk id="2" creationId="{003CA029-26D4-117B-C28A-A26B96BF5A39}"/>
          </ac:spMkLst>
        </pc:spChg>
        <pc:spChg chg="mod modVis">
          <ac:chgData name="البوربوينت الإسلامي" userId="8292d700421e9dbf" providerId="LiveId" clId="{1A4DCF88-07D8-4BC3-B288-ABAFC8D8FDEE}" dt="2023-03-18T02:05:03.627" v="315" actId="14429"/>
          <ac:spMkLst>
            <pc:docMk/>
            <pc:sldMk cId="313683813" sldId="256"/>
            <ac:spMk id="3" creationId="{22F7C5F4-B212-F8A8-8881-8ED4A1287E9F}"/>
          </ac:spMkLst>
        </pc:spChg>
        <pc:spChg chg="mod modVis">
          <ac:chgData name="البوربوينت الإسلامي" userId="8292d700421e9dbf" providerId="LiveId" clId="{1A4DCF88-07D8-4BC3-B288-ABAFC8D8FDEE}" dt="2023-03-18T02:05:08.268" v="316" actId="33935"/>
          <ac:spMkLst>
            <pc:docMk/>
            <pc:sldMk cId="313683813" sldId="256"/>
            <ac:spMk id="5" creationId="{23B87B58-D19B-5A17-2554-032BABD30291}"/>
          </ac:spMkLst>
        </pc:spChg>
        <pc:spChg chg="mod modVis">
          <ac:chgData name="البوربوينت الإسلامي" userId="8292d700421e9dbf" providerId="LiveId" clId="{1A4DCF88-07D8-4BC3-B288-ABAFC8D8FDEE}" dt="2023-03-18T02:05:08.268" v="316" actId="33935"/>
          <ac:spMkLst>
            <pc:docMk/>
            <pc:sldMk cId="313683813" sldId="256"/>
            <ac:spMk id="6" creationId="{E54F605D-C8AC-4256-7DFE-03CA8D7690AE}"/>
          </ac:spMkLst>
        </pc:spChg>
        <pc:spChg chg="mod modVis">
          <ac:chgData name="البوربوينت الإسلامي" userId="8292d700421e9dbf" providerId="LiveId" clId="{1A4DCF88-07D8-4BC3-B288-ABAFC8D8FDEE}" dt="2023-03-18T02:05:08.268" v="316" actId="33935"/>
          <ac:spMkLst>
            <pc:docMk/>
            <pc:sldMk cId="313683813" sldId="256"/>
            <ac:spMk id="8" creationId="{01EDC0D2-791B-2B95-42B3-CE5608D088A2}"/>
          </ac:spMkLst>
        </pc:spChg>
        <pc:spChg chg="mod modVis">
          <ac:chgData name="البوربوينت الإسلامي" userId="8292d700421e9dbf" providerId="LiveId" clId="{1A4DCF88-07D8-4BC3-B288-ABAFC8D8FDEE}" dt="2023-03-18T02:05:08.268" v="316" actId="33935"/>
          <ac:spMkLst>
            <pc:docMk/>
            <pc:sldMk cId="313683813" sldId="256"/>
            <ac:spMk id="9" creationId="{A4515C2D-E62C-827C-7759-845476D299A7}"/>
          </ac:spMkLst>
        </pc:spChg>
        <pc:spChg chg="mod modVis">
          <ac:chgData name="البوربوينت الإسلامي" userId="8292d700421e9dbf" providerId="LiveId" clId="{1A4DCF88-07D8-4BC3-B288-ABAFC8D8FDEE}" dt="2023-03-18T02:05:08.268" v="316" actId="33935"/>
          <ac:spMkLst>
            <pc:docMk/>
            <pc:sldMk cId="313683813" sldId="256"/>
            <ac:spMk id="18" creationId="{0D840C63-A2AD-27B9-23AF-3634A4A9CDA6}"/>
          </ac:spMkLst>
        </pc:spChg>
        <pc:spChg chg="mod modVis">
          <ac:chgData name="البوربوينت الإسلامي" userId="8292d700421e9dbf" providerId="LiveId" clId="{1A4DCF88-07D8-4BC3-B288-ABAFC8D8FDEE}" dt="2023-03-18T02:05:08.268" v="316" actId="33935"/>
          <ac:spMkLst>
            <pc:docMk/>
            <pc:sldMk cId="313683813" sldId="256"/>
            <ac:spMk id="19" creationId="{5A264B76-DD92-6A33-17D0-069533983B2E}"/>
          </ac:spMkLst>
        </pc:spChg>
        <pc:spChg chg="mod modVis">
          <ac:chgData name="البوربوينت الإسلامي" userId="8292d700421e9dbf" providerId="LiveId" clId="{1A4DCF88-07D8-4BC3-B288-ABAFC8D8FDEE}" dt="2023-03-18T02:05:08.268" v="316" actId="33935"/>
          <ac:spMkLst>
            <pc:docMk/>
            <pc:sldMk cId="313683813" sldId="256"/>
            <ac:spMk id="21" creationId="{C635BC57-A023-4290-A431-24909A6F7FC8}"/>
          </ac:spMkLst>
        </pc:spChg>
        <pc:spChg chg="mod modVis">
          <ac:chgData name="البوربوينت الإسلامي" userId="8292d700421e9dbf" providerId="LiveId" clId="{1A4DCF88-07D8-4BC3-B288-ABAFC8D8FDEE}" dt="2023-03-18T02:04:28.139" v="313" actId="14429"/>
          <ac:spMkLst>
            <pc:docMk/>
            <pc:sldMk cId="313683813" sldId="256"/>
            <ac:spMk id="22" creationId="{650D2D47-D586-9FF6-A61C-86E00AAE9472}"/>
          </ac:spMkLst>
        </pc:spChg>
        <pc:spChg chg="mod modVis">
          <ac:chgData name="البوربوينت الإسلامي" userId="8292d700421e9dbf" providerId="LiveId" clId="{1A4DCF88-07D8-4BC3-B288-ABAFC8D8FDEE}" dt="2023-03-18T02:05:08.268" v="316" actId="33935"/>
          <ac:spMkLst>
            <pc:docMk/>
            <pc:sldMk cId="313683813" sldId="256"/>
            <ac:spMk id="23" creationId="{A0C6A460-D422-1371-0307-BB65FC8FF967}"/>
          </ac:spMkLst>
        </pc:spChg>
        <pc:spChg chg="mod modVis">
          <ac:chgData name="البوربوينت الإسلامي" userId="8292d700421e9dbf" providerId="LiveId" clId="{1A4DCF88-07D8-4BC3-B288-ABAFC8D8FDEE}" dt="2023-03-18T02:05:08.268" v="316" actId="33935"/>
          <ac:spMkLst>
            <pc:docMk/>
            <pc:sldMk cId="313683813" sldId="256"/>
            <ac:spMk id="24" creationId="{4683E3BB-C665-2701-0228-2F156D48D124}"/>
          </ac:spMkLst>
        </pc:spChg>
        <pc:grpChg chg="del mod modVis">
          <ac:chgData name="البوربوينت الإسلامي" userId="8292d700421e9dbf" providerId="LiveId" clId="{1A4DCF88-07D8-4BC3-B288-ABAFC8D8FDEE}" dt="2023-03-18T01:40:30.685" v="135" actId="478"/>
          <ac:grpSpMkLst>
            <pc:docMk/>
            <pc:sldMk cId="313683813" sldId="256"/>
            <ac:grpSpMk id="108" creationId="{6428BEB1-0E31-1FAE-1818-690E5C50FBE5}"/>
          </ac:grpSpMkLst>
        </pc:grpChg>
      </pc:sldChg>
      <pc:sldChg chg="del">
        <pc:chgData name="البوربوينت الإسلامي" userId="8292d700421e9dbf" providerId="LiveId" clId="{1A4DCF88-07D8-4BC3-B288-ABAFC8D8FDEE}" dt="2023-03-18T02:08:04.724" v="320" actId="47"/>
        <pc:sldMkLst>
          <pc:docMk/>
          <pc:sldMk cId="1391306505" sldId="263"/>
        </pc:sldMkLst>
      </pc:sldChg>
      <pc:sldChg chg="addSp delSp modSp mod modAnim">
        <pc:chgData name="البوربوينت الإسلامي" userId="8292d700421e9dbf" providerId="LiveId" clId="{1A4DCF88-07D8-4BC3-B288-ABAFC8D8FDEE}" dt="2023-03-18T02:01:32.869" v="293"/>
        <pc:sldMkLst>
          <pc:docMk/>
          <pc:sldMk cId="2991169499" sldId="265"/>
        </pc:sldMkLst>
        <pc:spChg chg="del mod">
          <ac:chgData name="البوربوينت الإسلامي" userId="8292d700421e9dbf" providerId="LiveId" clId="{1A4DCF88-07D8-4BC3-B288-ABAFC8D8FDEE}" dt="2023-03-18T02:01:05.661" v="292" actId="478"/>
          <ac:spMkLst>
            <pc:docMk/>
            <pc:sldMk cId="2991169499" sldId="265"/>
            <ac:spMk id="2" creationId="{251C0231-7422-4D1C-AB7F-1B69D7EC1752}"/>
          </ac:spMkLst>
        </pc:spChg>
        <pc:spChg chg="mod">
          <ac:chgData name="البوربوينت الإسلامي" userId="8292d700421e9dbf" providerId="LiveId" clId="{1A4DCF88-07D8-4BC3-B288-ABAFC8D8FDEE}" dt="2023-03-18T01:49:10.520" v="193" actId="255"/>
          <ac:spMkLst>
            <pc:docMk/>
            <pc:sldMk cId="2991169499" sldId="265"/>
            <ac:spMk id="3" creationId="{22F7C5F4-B212-F8A8-8881-8ED4A1287E9F}"/>
          </ac:spMkLst>
        </pc:spChg>
        <pc:spChg chg="mod">
          <ac:chgData name="البوربوينت الإسلامي" userId="8292d700421e9dbf" providerId="LiveId" clId="{1A4DCF88-07D8-4BC3-B288-ABAFC8D8FDEE}" dt="2023-03-18T01:31:28.394" v="26" actId="20577"/>
          <ac:spMkLst>
            <pc:docMk/>
            <pc:sldMk cId="2991169499" sldId="265"/>
            <ac:spMk id="4" creationId="{937F77DF-2FA1-25F3-832B-7BB4A08D23E5}"/>
          </ac:spMkLst>
        </pc:spChg>
        <pc:spChg chg="add mod">
          <ac:chgData name="البوربوينت الإسلامي" userId="8292d700421e9dbf" providerId="LiveId" clId="{1A4DCF88-07D8-4BC3-B288-ABAFC8D8FDEE}" dt="2023-03-18T01:30:24.208" v="18" actId="164"/>
          <ac:spMkLst>
            <pc:docMk/>
            <pc:sldMk cId="2991169499" sldId="265"/>
            <ac:spMk id="5" creationId="{04385240-31B3-86F6-AFC6-F94585A0862B}"/>
          </ac:spMkLst>
        </pc:spChg>
        <pc:spChg chg="add mod">
          <ac:chgData name="البوربوينت الإسلامي" userId="8292d700421e9dbf" providerId="LiveId" clId="{1A4DCF88-07D8-4BC3-B288-ABAFC8D8FDEE}" dt="2023-03-18T02:01:02.944" v="291" actId="1076"/>
          <ac:spMkLst>
            <pc:docMk/>
            <pc:sldMk cId="2991169499" sldId="265"/>
            <ac:spMk id="7" creationId="{F385AA11-5901-2CCA-B925-4ED7710C3B5A}"/>
          </ac:spMkLst>
        </pc:spChg>
        <pc:grpChg chg="add mod">
          <ac:chgData name="البوربوينت الإسلامي" userId="8292d700421e9dbf" providerId="LiveId" clId="{1A4DCF88-07D8-4BC3-B288-ABAFC8D8FDEE}" dt="2023-03-18T01:30:24.208" v="18" actId="164"/>
          <ac:grpSpMkLst>
            <pc:docMk/>
            <pc:sldMk cId="2991169499" sldId="265"/>
            <ac:grpSpMk id="6" creationId="{625101BF-5B4B-AFA9-4820-2713FAC1B828}"/>
          </ac:grpSpMkLst>
        </pc:grpChg>
      </pc:sldChg>
      <pc:sldChg chg="addSp delSp modSp add mod modTransition modAnim">
        <pc:chgData name="البوربوينت الإسلامي" userId="8292d700421e9dbf" providerId="LiveId" clId="{1A4DCF88-07D8-4BC3-B288-ABAFC8D8FDEE}" dt="2023-03-18T02:03:05.242" v="303"/>
        <pc:sldMkLst>
          <pc:docMk/>
          <pc:sldMk cId="499357493" sldId="266"/>
        </pc:sldMkLst>
        <pc:spChg chg="del mod">
          <ac:chgData name="البوربوينت الإسلامي" userId="8292d700421e9dbf" providerId="LiveId" clId="{1A4DCF88-07D8-4BC3-B288-ABAFC8D8FDEE}" dt="2023-03-18T02:03:04.919" v="302" actId="478"/>
          <ac:spMkLst>
            <pc:docMk/>
            <pc:sldMk cId="499357493" sldId="266"/>
            <ac:spMk id="2" creationId="{251C0231-7422-4D1C-AB7F-1B69D7EC1752}"/>
          </ac:spMkLst>
        </pc:spChg>
        <pc:spChg chg="mod">
          <ac:chgData name="البوربوينت الإسلامي" userId="8292d700421e9dbf" providerId="LiveId" clId="{1A4DCF88-07D8-4BC3-B288-ABAFC8D8FDEE}" dt="2023-03-18T01:49:06.056" v="192" actId="255"/>
          <ac:spMkLst>
            <pc:docMk/>
            <pc:sldMk cId="499357493" sldId="266"/>
            <ac:spMk id="3" creationId="{22F7C5F4-B212-F8A8-8881-8ED4A1287E9F}"/>
          </ac:spMkLst>
        </pc:spChg>
        <pc:spChg chg="mod">
          <ac:chgData name="البوربوينت الإسلامي" userId="8292d700421e9dbf" providerId="LiveId" clId="{1A4DCF88-07D8-4BC3-B288-ABAFC8D8FDEE}" dt="2023-03-18T01:30:55.713" v="23" actId="20577"/>
          <ac:spMkLst>
            <pc:docMk/>
            <pc:sldMk cId="499357493" sldId="266"/>
            <ac:spMk id="4" creationId="{937F77DF-2FA1-25F3-832B-7BB4A08D23E5}"/>
          </ac:spMkLst>
        </pc:spChg>
        <pc:spChg chg="add mod">
          <ac:chgData name="البوربوينت الإسلامي" userId="8292d700421e9dbf" providerId="LiveId" clId="{1A4DCF88-07D8-4BC3-B288-ABAFC8D8FDEE}" dt="2023-03-18T02:03:05.242" v="303"/>
          <ac:spMkLst>
            <pc:docMk/>
            <pc:sldMk cId="499357493" sldId="266"/>
            <ac:spMk id="5" creationId="{D618005D-E13F-3659-71F0-540147EACDA8}"/>
          </ac:spMkLst>
        </pc:spChg>
      </pc:sldChg>
      <pc:sldChg chg="addSp delSp modSp add mod modAnim">
        <pc:chgData name="البوربوينت الإسلامي" userId="8292d700421e9dbf" providerId="LiveId" clId="{1A4DCF88-07D8-4BC3-B288-ABAFC8D8FDEE}" dt="2023-03-18T01:49:01.160" v="191" actId="255"/>
        <pc:sldMkLst>
          <pc:docMk/>
          <pc:sldMk cId="1143856314" sldId="267"/>
        </pc:sldMkLst>
        <pc:spChg chg="del mod">
          <ac:chgData name="البوربوينت الإسلامي" userId="8292d700421e9dbf" providerId="LiveId" clId="{1A4DCF88-07D8-4BC3-B288-ABAFC8D8FDEE}" dt="2023-03-18T01:35:09.774" v="84" actId="478"/>
          <ac:spMkLst>
            <pc:docMk/>
            <pc:sldMk cId="1143856314" sldId="267"/>
            <ac:spMk id="2" creationId="{251C0231-7422-4D1C-AB7F-1B69D7EC1752}"/>
          </ac:spMkLst>
        </pc:spChg>
        <pc:spChg chg="mod">
          <ac:chgData name="البوربوينت الإسلامي" userId="8292d700421e9dbf" providerId="LiveId" clId="{1A4DCF88-07D8-4BC3-B288-ABAFC8D8FDEE}" dt="2023-03-18T01:49:01.160" v="191" actId="255"/>
          <ac:spMkLst>
            <pc:docMk/>
            <pc:sldMk cId="1143856314" sldId="267"/>
            <ac:spMk id="3" creationId="{22F7C5F4-B212-F8A8-8881-8ED4A1287E9F}"/>
          </ac:spMkLst>
        </pc:spChg>
        <pc:spChg chg="mod">
          <ac:chgData name="البوربوينت الإسلامي" userId="8292d700421e9dbf" providerId="LiveId" clId="{1A4DCF88-07D8-4BC3-B288-ABAFC8D8FDEE}" dt="2023-03-18T01:35:25.261" v="88" actId="20577"/>
          <ac:spMkLst>
            <pc:docMk/>
            <pc:sldMk cId="1143856314" sldId="267"/>
            <ac:spMk id="4" creationId="{937F77DF-2FA1-25F3-832B-7BB4A08D23E5}"/>
          </ac:spMkLst>
        </pc:spChg>
        <pc:spChg chg="add mod">
          <ac:chgData name="البوربوينت الإسلامي" userId="8292d700421e9dbf" providerId="LiveId" clId="{1A4DCF88-07D8-4BC3-B288-ABAFC8D8FDEE}" dt="2023-03-18T01:35:07.919" v="83" actId="1076"/>
          <ac:spMkLst>
            <pc:docMk/>
            <pc:sldMk cId="1143856314" sldId="267"/>
            <ac:spMk id="5" creationId="{CAEFC5DA-1968-93C8-BAAE-1992DE9EABBB}"/>
          </ac:spMkLst>
        </pc:spChg>
        <pc:picChg chg="add del">
          <ac:chgData name="البوربوينت الإسلامي" userId="8292d700421e9dbf" providerId="LiveId" clId="{1A4DCF88-07D8-4BC3-B288-ABAFC8D8FDEE}" dt="2023-03-18T01:35:17.686" v="86" actId="478"/>
          <ac:picMkLst>
            <pc:docMk/>
            <pc:sldMk cId="1143856314" sldId="267"/>
            <ac:picMk id="6" creationId="{82EF5D6E-74FC-90E4-C343-16388BA21639}"/>
          </ac:picMkLst>
        </pc:picChg>
      </pc:sldChg>
      <pc:sldChg chg="addSp delSp modSp add mod ord modAnim">
        <pc:chgData name="البوربوينت الإسلامي" userId="8292d700421e9dbf" providerId="LiveId" clId="{1A4DCF88-07D8-4BC3-B288-ABAFC8D8FDEE}" dt="2023-03-18T01:48:54.486" v="189" actId="255"/>
        <pc:sldMkLst>
          <pc:docMk/>
          <pc:sldMk cId="2896943429" sldId="268"/>
        </pc:sldMkLst>
        <pc:spChg chg="del">
          <ac:chgData name="البوربوينت الإسلامي" userId="8292d700421e9dbf" providerId="LiveId" clId="{1A4DCF88-07D8-4BC3-B288-ABAFC8D8FDEE}" dt="2023-03-18T01:39:00.670" v="111" actId="478"/>
          <ac:spMkLst>
            <pc:docMk/>
            <pc:sldMk cId="2896943429" sldId="268"/>
            <ac:spMk id="2" creationId="{251C0231-7422-4D1C-AB7F-1B69D7EC1752}"/>
          </ac:spMkLst>
        </pc:spChg>
        <pc:spChg chg="mod">
          <ac:chgData name="البوربوينت الإسلامي" userId="8292d700421e9dbf" providerId="LiveId" clId="{1A4DCF88-07D8-4BC3-B288-ABAFC8D8FDEE}" dt="2023-03-18T01:48:54.486" v="189" actId="255"/>
          <ac:spMkLst>
            <pc:docMk/>
            <pc:sldMk cId="2896943429" sldId="268"/>
            <ac:spMk id="3" creationId="{22F7C5F4-B212-F8A8-8881-8ED4A1287E9F}"/>
          </ac:spMkLst>
        </pc:spChg>
        <pc:spChg chg="mod">
          <ac:chgData name="البوربوينت الإسلامي" userId="8292d700421e9dbf" providerId="LiveId" clId="{1A4DCF88-07D8-4BC3-B288-ABAFC8D8FDEE}" dt="2023-03-18T01:38:01.407" v="100" actId="21"/>
          <ac:spMkLst>
            <pc:docMk/>
            <pc:sldMk cId="2896943429" sldId="268"/>
            <ac:spMk id="4" creationId="{937F77DF-2FA1-25F3-832B-7BB4A08D23E5}"/>
          </ac:spMkLst>
        </pc:spChg>
        <pc:spChg chg="add mod">
          <ac:chgData name="البوربوينت الإسلامي" userId="8292d700421e9dbf" providerId="LiveId" clId="{1A4DCF88-07D8-4BC3-B288-ABAFC8D8FDEE}" dt="2023-03-18T01:40:10.532" v="126" actId="20577"/>
          <ac:spMkLst>
            <pc:docMk/>
            <pc:sldMk cId="2896943429" sldId="268"/>
            <ac:spMk id="7" creationId="{A963C3A7-A7FF-7758-0CB5-851DBDA9A46A}"/>
          </ac:spMkLst>
        </pc:spChg>
      </pc:sldChg>
      <pc:sldChg chg="add del ord replId">
        <pc:chgData name="البوربوينت الإسلامي" userId="8292d700421e9dbf" providerId="LiveId" clId="{1A4DCF88-07D8-4BC3-B288-ABAFC8D8FDEE}" dt="2023-03-18T01:37:34.958" v="96" actId="47"/>
        <pc:sldMkLst>
          <pc:docMk/>
          <pc:sldMk cId="1216849311" sldId="269"/>
        </pc:sldMkLst>
      </pc:sldChg>
      <pc:sldChg chg="addSp delSp modSp add mod modTransition delAnim modAnim">
        <pc:chgData name="البوربوينت الإسلامي" userId="8292d700421e9dbf" providerId="LiveId" clId="{1A4DCF88-07D8-4BC3-B288-ABAFC8D8FDEE}" dt="2023-03-18T02:02:13.183" v="297"/>
        <pc:sldMkLst>
          <pc:docMk/>
          <pc:sldMk cId="2475115573" sldId="269"/>
        </pc:sldMkLst>
        <pc:spChg chg="del">
          <ac:chgData name="البوربوينت الإسلامي" userId="8292d700421e9dbf" providerId="LiveId" clId="{1A4DCF88-07D8-4BC3-B288-ABAFC8D8FDEE}" dt="2023-03-18T01:39:50.730" v="121" actId="478"/>
          <ac:spMkLst>
            <pc:docMk/>
            <pc:sldMk cId="2475115573" sldId="269"/>
            <ac:spMk id="2" creationId="{251C0231-7422-4D1C-AB7F-1B69D7EC1752}"/>
          </ac:spMkLst>
        </pc:spChg>
        <pc:spChg chg="mod">
          <ac:chgData name="البوربوينت الإسلامي" userId="8292d700421e9dbf" providerId="LiveId" clId="{1A4DCF88-07D8-4BC3-B288-ABAFC8D8FDEE}" dt="2023-03-18T01:48:49.048" v="188" actId="255"/>
          <ac:spMkLst>
            <pc:docMk/>
            <pc:sldMk cId="2475115573" sldId="269"/>
            <ac:spMk id="3" creationId="{22F7C5F4-B212-F8A8-8881-8ED4A1287E9F}"/>
          </ac:spMkLst>
        </pc:spChg>
        <pc:spChg chg="mod topLvl">
          <ac:chgData name="البوربوينت الإسلامي" userId="8292d700421e9dbf" providerId="LiveId" clId="{1A4DCF88-07D8-4BC3-B288-ABAFC8D8FDEE}" dt="2023-03-18T01:38:14.466" v="103" actId="478"/>
          <ac:spMkLst>
            <pc:docMk/>
            <pc:sldMk cId="2475115573" sldId="269"/>
            <ac:spMk id="4" creationId="{937F77DF-2FA1-25F3-832B-7BB4A08D23E5}"/>
          </ac:spMkLst>
        </pc:spChg>
        <pc:spChg chg="del topLvl">
          <ac:chgData name="البوربوينت الإسلامي" userId="8292d700421e9dbf" providerId="LiveId" clId="{1A4DCF88-07D8-4BC3-B288-ABAFC8D8FDEE}" dt="2023-03-18T01:38:14.466" v="103" actId="478"/>
          <ac:spMkLst>
            <pc:docMk/>
            <pc:sldMk cId="2475115573" sldId="269"/>
            <ac:spMk id="5" creationId="{04385240-31B3-86F6-AFC6-F94585A0862B}"/>
          </ac:spMkLst>
        </pc:spChg>
        <pc:spChg chg="add mod">
          <ac:chgData name="البوربوينت الإسلامي" userId="8292d700421e9dbf" providerId="LiveId" clId="{1A4DCF88-07D8-4BC3-B288-ABAFC8D8FDEE}" dt="2023-03-18T01:40:00.938" v="124" actId="20577"/>
          <ac:spMkLst>
            <pc:docMk/>
            <pc:sldMk cId="2475115573" sldId="269"/>
            <ac:spMk id="7" creationId="{05047B45-FF73-8867-87C0-B1D08939C299}"/>
          </ac:spMkLst>
        </pc:spChg>
        <pc:grpChg chg="del">
          <ac:chgData name="البوربوينت الإسلامي" userId="8292d700421e9dbf" providerId="LiveId" clId="{1A4DCF88-07D8-4BC3-B288-ABAFC8D8FDEE}" dt="2023-03-18T01:38:14.466" v="103" actId="478"/>
          <ac:grpSpMkLst>
            <pc:docMk/>
            <pc:sldMk cId="2475115573" sldId="269"/>
            <ac:grpSpMk id="6" creationId="{625101BF-5B4B-AFA9-4820-2713FAC1B828}"/>
          </ac:grpSpMkLst>
        </pc:grpChg>
      </pc:sldChg>
      <pc:sldChg chg="addSp delSp modSp add mod ord modAnim">
        <pc:chgData name="البوربوينت الإسلامي" userId="8292d700421e9dbf" providerId="LiveId" clId="{1A4DCF88-07D8-4BC3-B288-ABAFC8D8FDEE}" dt="2023-03-18T01:48:44.835" v="187" actId="255"/>
        <pc:sldMkLst>
          <pc:docMk/>
          <pc:sldMk cId="1139888879" sldId="270"/>
        </pc:sldMkLst>
        <pc:spChg chg="add mod">
          <ac:chgData name="البوربوينت الإسلامي" userId="8292d700421e9dbf" providerId="LiveId" clId="{1A4DCF88-07D8-4BC3-B288-ABAFC8D8FDEE}" dt="2023-03-18T01:43:22.914" v="153" actId="1076"/>
          <ac:spMkLst>
            <pc:docMk/>
            <pc:sldMk cId="1139888879" sldId="270"/>
            <ac:spMk id="2" creationId="{521785EA-DD0E-E0F1-B9E9-01713EDD8187}"/>
          </ac:spMkLst>
        </pc:spChg>
        <pc:spChg chg="mod">
          <ac:chgData name="البوربوينت الإسلامي" userId="8292d700421e9dbf" providerId="LiveId" clId="{1A4DCF88-07D8-4BC3-B288-ABAFC8D8FDEE}" dt="2023-03-18T01:48:44.835" v="187" actId="255"/>
          <ac:spMkLst>
            <pc:docMk/>
            <pc:sldMk cId="1139888879" sldId="270"/>
            <ac:spMk id="3" creationId="{22F7C5F4-B212-F8A8-8881-8ED4A1287E9F}"/>
          </ac:spMkLst>
        </pc:spChg>
        <pc:spChg chg="mod">
          <ac:chgData name="البوربوينت الإسلامي" userId="8292d700421e9dbf" providerId="LiveId" clId="{1A4DCF88-07D8-4BC3-B288-ABAFC8D8FDEE}" dt="2023-03-18T01:42:23.256" v="147" actId="21"/>
          <ac:spMkLst>
            <pc:docMk/>
            <pc:sldMk cId="1139888879" sldId="270"/>
            <ac:spMk id="4" creationId="{937F77DF-2FA1-25F3-832B-7BB4A08D23E5}"/>
          </ac:spMkLst>
        </pc:spChg>
        <pc:spChg chg="del">
          <ac:chgData name="البوربوينت الإسلامي" userId="8292d700421e9dbf" providerId="LiveId" clId="{1A4DCF88-07D8-4BC3-B288-ABAFC8D8FDEE}" dt="2023-03-18T01:43:25.531" v="154" actId="478"/>
          <ac:spMkLst>
            <pc:docMk/>
            <pc:sldMk cId="1139888879" sldId="270"/>
            <ac:spMk id="7" creationId="{A963C3A7-A7FF-7758-0CB5-851DBDA9A46A}"/>
          </ac:spMkLst>
        </pc:spChg>
      </pc:sldChg>
      <pc:sldChg chg="addSp delSp modSp add mod ord modTransition addAnim delAnim modAnim">
        <pc:chgData name="البوربوينت الإسلامي" userId="8292d700421e9dbf" providerId="LiveId" clId="{1A4DCF88-07D8-4BC3-B288-ABAFC8D8FDEE}" dt="2023-03-18T02:02:19.269" v="299"/>
        <pc:sldMkLst>
          <pc:docMk/>
          <pc:sldMk cId="1186030585" sldId="271"/>
        </pc:sldMkLst>
        <pc:spChg chg="add mod">
          <ac:chgData name="البوربوينت الإسلامي" userId="8292d700421e9dbf" providerId="LiveId" clId="{1A4DCF88-07D8-4BC3-B288-ABAFC8D8FDEE}" dt="2023-03-18T01:43:30.753" v="156"/>
          <ac:spMkLst>
            <pc:docMk/>
            <pc:sldMk cId="1186030585" sldId="271"/>
            <ac:spMk id="2" creationId="{A05D792D-8A7F-2484-8150-342215CF167D}"/>
          </ac:spMkLst>
        </pc:spChg>
        <pc:spChg chg="mod">
          <ac:chgData name="البوربوينت الإسلامي" userId="8292d700421e9dbf" providerId="LiveId" clId="{1A4DCF88-07D8-4BC3-B288-ABAFC8D8FDEE}" dt="2023-03-18T01:48:40.342" v="186" actId="255"/>
          <ac:spMkLst>
            <pc:docMk/>
            <pc:sldMk cId="1186030585" sldId="271"/>
            <ac:spMk id="3" creationId="{22F7C5F4-B212-F8A8-8881-8ED4A1287E9F}"/>
          </ac:spMkLst>
        </pc:spChg>
        <pc:spChg chg="mod topLvl">
          <ac:chgData name="البوربوينت الإسلامي" userId="8292d700421e9dbf" providerId="LiveId" clId="{1A4DCF88-07D8-4BC3-B288-ABAFC8D8FDEE}" dt="2023-03-18T01:42:34.382" v="148"/>
          <ac:spMkLst>
            <pc:docMk/>
            <pc:sldMk cId="1186030585" sldId="271"/>
            <ac:spMk id="4" creationId="{937F77DF-2FA1-25F3-832B-7BB4A08D23E5}"/>
          </ac:spMkLst>
        </pc:spChg>
        <pc:spChg chg="del topLvl">
          <ac:chgData name="البوربوينت الإسلامي" userId="8292d700421e9dbf" providerId="LiveId" clId="{1A4DCF88-07D8-4BC3-B288-ABAFC8D8FDEE}" dt="2023-03-18T01:42:07.879" v="144" actId="478"/>
          <ac:spMkLst>
            <pc:docMk/>
            <pc:sldMk cId="1186030585" sldId="271"/>
            <ac:spMk id="5" creationId="{04385240-31B3-86F6-AFC6-F94585A0862B}"/>
          </ac:spMkLst>
        </pc:spChg>
        <pc:spChg chg="del">
          <ac:chgData name="البوربوينت الإسلامي" userId="8292d700421e9dbf" providerId="LiveId" clId="{1A4DCF88-07D8-4BC3-B288-ABAFC8D8FDEE}" dt="2023-03-18T01:43:30.314" v="155" actId="478"/>
          <ac:spMkLst>
            <pc:docMk/>
            <pc:sldMk cId="1186030585" sldId="271"/>
            <ac:spMk id="7" creationId="{A963C3A7-A7FF-7758-0CB5-851DBDA9A46A}"/>
          </ac:spMkLst>
        </pc:spChg>
        <pc:grpChg chg="add del">
          <ac:chgData name="البوربوينت الإسلامي" userId="8292d700421e9dbf" providerId="LiveId" clId="{1A4DCF88-07D8-4BC3-B288-ABAFC8D8FDEE}" dt="2023-03-18T01:42:07.879" v="144" actId="478"/>
          <ac:grpSpMkLst>
            <pc:docMk/>
            <pc:sldMk cId="1186030585" sldId="271"/>
            <ac:grpSpMk id="6" creationId="{625101BF-5B4B-AFA9-4820-2713FAC1B828}"/>
          </ac:grpSpMkLst>
        </pc:grpChg>
      </pc:sldChg>
      <pc:sldChg chg="addSp delSp modSp add mod addAnim delAnim modAnim">
        <pc:chgData name="البوربوينت الإسلامي" userId="8292d700421e9dbf" providerId="LiveId" clId="{1A4DCF88-07D8-4BC3-B288-ABAFC8D8FDEE}" dt="2023-03-18T01:48:36.215" v="185" actId="255"/>
        <pc:sldMkLst>
          <pc:docMk/>
          <pc:sldMk cId="2729582497" sldId="272"/>
        </pc:sldMkLst>
        <pc:spChg chg="add del">
          <ac:chgData name="البوربوينت الإسلامي" userId="8292d700421e9dbf" providerId="LiveId" clId="{1A4DCF88-07D8-4BC3-B288-ABAFC8D8FDEE}" dt="2023-03-18T01:44:38.041" v="168" actId="478"/>
          <ac:spMkLst>
            <pc:docMk/>
            <pc:sldMk cId="2729582497" sldId="272"/>
            <ac:spMk id="2" creationId="{A05D792D-8A7F-2484-8150-342215CF167D}"/>
          </ac:spMkLst>
        </pc:spChg>
        <pc:spChg chg="mod">
          <ac:chgData name="البوربوينت الإسلامي" userId="8292d700421e9dbf" providerId="LiveId" clId="{1A4DCF88-07D8-4BC3-B288-ABAFC8D8FDEE}" dt="2023-03-18T01:48:36.215" v="185" actId="255"/>
          <ac:spMkLst>
            <pc:docMk/>
            <pc:sldMk cId="2729582497" sldId="272"/>
            <ac:spMk id="3" creationId="{22F7C5F4-B212-F8A8-8881-8ED4A1287E9F}"/>
          </ac:spMkLst>
        </pc:spChg>
        <pc:spChg chg="mod">
          <ac:chgData name="البوربوينت الإسلامي" userId="8292d700421e9dbf" providerId="LiveId" clId="{1A4DCF88-07D8-4BC3-B288-ABAFC8D8FDEE}" dt="2023-03-18T01:44:08.555" v="159" actId="20577"/>
          <ac:spMkLst>
            <pc:docMk/>
            <pc:sldMk cId="2729582497" sldId="272"/>
            <ac:spMk id="4" creationId="{937F77DF-2FA1-25F3-832B-7BB4A08D23E5}"/>
          </ac:spMkLst>
        </pc:spChg>
        <pc:spChg chg="add del mod">
          <ac:chgData name="البوربوينت الإسلامي" userId="8292d700421e9dbf" providerId="LiveId" clId="{1A4DCF88-07D8-4BC3-B288-ABAFC8D8FDEE}" dt="2023-03-18T01:44:25.043" v="162"/>
          <ac:spMkLst>
            <pc:docMk/>
            <pc:sldMk cId="2729582497" sldId="272"/>
            <ac:spMk id="5" creationId="{9F4ECD41-2F04-A42C-55E7-3D8A3893DDF3}"/>
          </ac:spMkLst>
        </pc:spChg>
        <pc:spChg chg="add mod">
          <ac:chgData name="البوربوينت الإسلامي" userId="8292d700421e9dbf" providerId="LiveId" clId="{1A4DCF88-07D8-4BC3-B288-ABAFC8D8FDEE}" dt="2023-03-18T01:44:41.193" v="169" actId="255"/>
          <ac:spMkLst>
            <pc:docMk/>
            <pc:sldMk cId="2729582497" sldId="272"/>
            <ac:spMk id="6" creationId="{B7C0461C-724E-80FD-013E-867F8324495D}"/>
          </ac:spMkLst>
        </pc:spChg>
      </pc:sldChg>
      <pc:sldChg chg="addSp delSp modSp add mod modAnim">
        <pc:chgData name="البوربوينت الإسلامي" userId="8292d700421e9dbf" providerId="LiveId" clId="{1A4DCF88-07D8-4BC3-B288-ABAFC8D8FDEE}" dt="2023-03-18T01:56:32.295" v="260"/>
        <pc:sldMkLst>
          <pc:docMk/>
          <pc:sldMk cId="4052900758" sldId="273"/>
        </pc:sldMkLst>
        <pc:spChg chg="add mod">
          <ac:chgData name="البوربوينت الإسلامي" userId="8292d700421e9dbf" providerId="LiveId" clId="{1A4DCF88-07D8-4BC3-B288-ABAFC8D8FDEE}" dt="2023-03-18T01:48:07.967" v="181" actId="1076"/>
          <ac:spMkLst>
            <pc:docMk/>
            <pc:sldMk cId="4052900758" sldId="273"/>
            <ac:spMk id="2" creationId="{3381F463-34BE-3A5D-E017-5A3772E6DEAB}"/>
          </ac:spMkLst>
        </pc:spChg>
        <pc:spChg chg="mod">
          <ac:chgData name="البوربوينت الإسلامي" userId="8292d700421e9dbf" providerId="LiveId" clId="{1A4DCF88-07D8-4BC3-B288-ABAFC8D8FDEE}" dt="2023-03-18T01:48:31.179" v="184" actId="948"/>
          <ac:spMkLst>
            <pc:docMk/>
            <pc:sldMk cId="4052900758" sldId="273"/>
            <ac:spMk id="3" creationId="{22F7C5F4-B212-F8A8-8881-8ED4A1287E9F}"/>
          </ac:spMkLst>
        </pc:spChg>
        <pc:spChg chg="mod">
          <ac:chgData name="البوربوينت الإسلامي" userId="8292d700421e9dbf" providerId="LiveId" clId="{1A4DCF88-07D8-4BC3-B288-ABAFC8D8FDEE}" dt="2023-03-18T01:47:43.014" v="176" actId="20577"/>
          <ac:spMkLst>
            <pc:docMk/>
            <pc:sldMk cId="4052900758" sldId="273"/>
            <ac:spMk id="4" creationId="{937F77DF-2FA1-25F3-832B-7BB4A08D23E5}"/>
          </ac:spMkLst>
        </pc:spChg>
        <pc:spChg chg="del">
          <ac:chgData name="البوربوينت الإسلامي" userId="8292d700421e9dbf" providerId="LiveId" clId="{1A4DCF88-07D8-4BC3-B288-ABAFC8D8FDEE}" dt="2023-03-18T01:48:09.611" v="182" actId="478"/>
          <ac:spMkLst>
            <pc:docMk/>
            <pc:sldMk cId="4052900758" sldId="273"/>
            <ac:spMk id="6" creationId="{B7C0461C-724E-80FD-013E-867F8324495D}"/>
          </ac:spMkLst>
        </pc:spChg>
      </pc:sldChg>
      <pc:sldChg chg="addSp delSp modSp add mod delAnim modAnim">
        <pc:chgData name="البوربوينت الإسلامي" userId="8292d700421e9dbf" providerId="LiveId" clId="{1A4DCF88-07D8-4BC3-B288-ABAFC8D8FDEE}" dt="2023-03-18T01:56:27.934" v="259"/>
        <pc:sldMkLst>
          <pc:docMk/>
          <pc:sldMk cId="2090920165" sldId="274"/>
        </pc:sldMkLst>
        <pc:spChg chg="del">
          <ac:chgData name="البوربوينت الإسلامي" userId="8292d700421e9dbf" providerId="LiveId" clId="{1A4DCF88-07D8-4BC3-B288-ABAFC8D8FDEE}" dt="2023-03-18T01:49:48.567" v="202" actId="478"/>
          <ac:spMkLst>
            <pc:docMk/>
            <pc:sldMk cId="2090920165" sldId="274"/>
            <ac:spMk id="2" creationId="{3381F463-34BE-3A5D-E017-5A3772E6DEAB}"/>
          </ac:spMkLst>
        </pc:spChg>
        <pc:spChg chg="mod">
          <ac:chgData name="البوربوينت الإسلامي" userId="8292d700421e9dbf" providerId="LiveId" clId="{1A4DCF88-07D8-4BC3-B288-ABAFC8D8FDEE}" dt="2023-03-18T01:49:28.084" v="196" actId="20577"/>
          <ac:spMkLst>
            <pc:docMk/>
            <pc:sldMk cId="2090920165" sldId="274"/>
            <ac:spMk id="4" creationId="{937F77DF-2FA1-25F3-832B-7BB4A08D23E5}"/>
          </ac:spMkLst>
        </pc:spChg>
        <pc:spChg chg="add mod">
          <ac:chgData name="البوربوينت الإسلامي" userId="8292d700421e9dbf" providerId="LiveId" clId="{1A4DCF88-07D8-4BC3-B288-ABAFC8D8FDEE}" dt="2023-03-18T01:49:46.680" v="201" actId="1076"/>
          <ac:spMkLst>
            <pc:docMk/>
            <pc:sldMk cId="2090920165" sldId="274"/>
            <ac:spMk id="5" creationId="{CBDF5101-31A7-1909-D8F6-E5F1FD630FBF}"/>
          </ac:spMkLst>
        </pc:spChg>
      </pc:sldChg>
      <pc:sldChg chg="addSp delSp modSp add mod delAnim modAnim">
        <pc:chgData name="البوربوينت الإسلامي" userId="8292d700421e9dbf" providerId="LiveId" clId="{1A4DCF88-07D8-4BC3-B288-ABAFC8D8FDEE}" dt="2023-03-18T01:56:43.759" v="262"/>
        <pc:sldMkLst>
          <pc:docMk/>
          <pc:sldMk cId="935270948" sldId="275"/>
        </pc:sldMkLst>
        <pc:spChg chg="add mod">
          <ac:chgData name="البوربوينت الإسلامي" userId="8292d700421e9dbf" providerId="LiveId" clId="{1A4DCF88-07D8-4BC3-B288-ABAFC8D8FDEE}" dt="2023-03-18T01:50:43.926" v="210" actId="1076"/>
          <ac:spMkLst>
            <pc:docMk/>
            <pc:sldMk cId="935270948" sldId="275"/>
            <ac:spMk id="2" creationId="{7FE67ED5-0B43-7F34-E40E-2CD18F386980}"/>
          </ac:spMkLst>
        </pc:spChg>
        <pc:spChg chg="mod">
          <ac:chgData name="البوربوينت الإسلامي" userId="8292d700421e9dbf" providerId="LiveId" clId="{1A4DCF88-07D8-4BC3-B288-ABAFC8D8FDEE}" dt="2023-03-18T01:50:21.095" v="205" actId="20577"/>
          <ac:spMkLst>
            <pc:docMk/>
            <pc:sldMk cId="935270948" sldId="275"/>
            <ac:spMk id="4" creationId="{937F77DF-2FA1-25F3-832B-7BB4A08D23E5}"/>
          </ac:spMkLst>
        </pc:spChg>
        <pc:spChg chg="del">
          <ac:chgData name="البوربوينت الإسلامي" userId="8292d700421e9dbf" providerId="LiveId" clId="{1A4DCF88-07D8-4BC3-B288-ABAFC8D8FDEE}" dt="2023-03-18T01:50:45.423" v="211" actId="478"/>
          <ac:spMkLst>
            <pc:docMk/>
            <pc:sldMk cId="935270948" sldId="275"/>
            <ac:spMk id="5" creationId="{CBDF5101-31A7-1909-D8F6-E5F1FD630FBF}"/>
          </ac:spMkLst>
        </pc:spChg>
      </pc:sldChg>
      <pc:sldChg chg="addSp delSp modSp add mod delAnim modAnim">
        <pc:chgData name="البوربوينت الإسلامي" userId="8292d700421e9dbf" providerId="LiveId" clId="{1A4DCF88-07D8-4BC3-B288-ABAFC8D8FDEE}" dt="2023-03-18T01:56:12.437" v="256"/>
        <pc:sldMkLst>
          <pc:docMk/>
          <pc:sldMk cId="3240833519" sldId="276"/>
        </pc:sldMkLst>
        <pc:spChg chg="del">
          <ac:chgData name="البوربوينت الإسلامي" userId="8292d700421e9dbf" providerId="LiveId" clId="{1A4DCF88-07D8-4BC3-B288-ABAFC8D8FDEE}" dt="2023-03-18T01:54:22.332" v="236" actId="478"/>
          <ac:spMkLst>
            <pc:docMk/>
            <pc:sldMk cId="3240833519" sldId="276"/>
            <ac:spMk id="2" creationId="{7FE67ED5-0B43-7F34-E40E-2CD18F386980}"/>
          </ac:spMkLst>
        </pc:spChg>
        <pc:spChg chg="mod">
          <ac:chgData name="البوربوينت الإسلامي" userId="8292d700421e9dbf" providerId="LiveId" clId="{1A4DCF88-07D8-4BC3-B288-ABAFC8D8FDEE}" dt="2023-03-18T01:53:34.198" v="230" actId="20577"/>
          <ac:spMkLst>
            <pc:docMk/>
            <pc:sldMk cId="3240833519" sldId="276"/>
            <ac:spMk id="4" creationId="{937F77DF-2FA1-25F3-832B-7BB4A08D23E5}"/>
          </ac:spMkLst>
        </pc:spChg>
        <pc:spChg chg="add mod">
          <ac:chgData name="البوربوينت الإسلامي" userId="8292d700421e9dbf" providerId="LiveId" clId="{1A4DCF88-07D8-4BC3-B288-ABAFC8D8FDEE}" dt="2023-03-18T01:55:00.423" v="241" actId="6549"/>
          <ac:spMkLst>
            <pc:docMk/>
            <pc:sldMk cId="3240833519" sldId="276"/>
            <ac:spMk id="5" creationId="{D693DAD0-E0E3-0E0D-8DA2-58C4463615CA}"/>
          </ac:spMkLst>
        </pc:spChg>
      </pc:sldChg>
      <pc:sldChg chg="addSp delSp modSp add mod ord delAnim modAnim">
        <pc:chgData name="البوربوينت الإسلامي" userId="8292d700421e9dbf" providerId="LiveId" clId="{1A4DCF88-07D8-4BC3-B288-ABAFC8D8FDEE}" dt="2023-03-18T02:02:27.724" v="301"/>
        <pc:sldMkLst>
          <pc:docMk/>
          <pc:sldMk cId="2154844024" sldId="277"/>
        </pc:sldMkLst>
        <pc:spChg chg="del">
          <ac:chgData name="البوربوينت الإسلامي" userId="8292d700421e9dbf" providerId="LiveId" clId="{1A4DCF88-07D8-4BC3-B288-ABAFC8D8FDEE}" dt="2023-03-18T01:57:21.067" v="268" actId="478"/>
          <ac:spMkLst>
            <pc:docMk/>
            <pc:sldMk cId="2154844024" sldId="277"/>
            <ac:spMk id="2" creationId="{521785EA-DD0E-E0F1-B9E9-01713EDD8187}"/>
          </ac:spMkLst>
        </pc:spChg>
        <pc:spChg chg="mod topLvl">
          <ac:chgData name="البوربوينت الإسلامي" userId="8292d700421e9dbf" providerId="LiveId" clId="{1A4DCF88-07D8-4BC3-B288-ABAFC8D8FDEE}" dt="2023-03-18T01:56:06.116" v="255" actId="478"/>
          <ac:spMkLst>
            <pc:docMk/>
            <pc:sldMk cId="2154844024" sldId="277"/>
            <ac:spMk id="4" creationId="{937F77DF-2FA1-25F3-832B-7BB4A08D23E5}"/>
          </ac:spMkLst>
        </pc:spChg>
        <pc:spChg chg="del topLvl">
          <ac:chgData name="البوربوينت الإسلامي" userId="8292d700421e9dbf" providerId="LiveId" clId="{1A4DCF88-07D8-4BC3-B288-ABAFC8D8FDEE}" dt="2023-03-18T01:56:06.116" v="255" actId="478"/>
          <ac:spMkLst>
            <pc:docMk/>
            <pc:sldMk cId="2154844024" sldId="277"/>
            <ac:spMk id="5" creationId="{04385240-31B3-86F6-AFC6-F94585A0862B}"/>
          </ac:spMkLst>
        </pc:spChg>
        <pc:spChg chg="add mod">
          <ac:chgData name="البوربوينت الإسلامي" userId="8292d700421e9dbf" providerId="LiveId" clId="{1A4DCF88-07D8-4BC3-B288-ABAFC8D8FDEE}" dt="2023-03-18T01:57:18.961" v="267" actId="1076"/>
          <ac:spMkLst>
            <pc:docMk/>
            <pc:sldMk cId="2154844024" sldId="277"/>
            <ac:spMk id="7" creationId="{E610630C-9697-1740-4E80-02308D8B1473}"/>
          </ac:spMkLst>
        </pc:spChg>
        <pc:grpChg chg="del">
          <ac:chgData name="البوربوينت الإسلامي" userId="8292d700421e9dbf" providerId="LiveId" clId="{1A4DCF88-07D8-4BC3-B288-ABAFC8D8FDEE}" dt="2023-03-18T01:56:06.116" v="255" actId="478"/>
          <ac:grpSpMkLst>
            <pc:docMk/>
            <pc:sldMk cId="2154844024" sldId="277"/>
            <ac:grpSpMk id="6" creationId="{625101BF-5B4B-AFA9-4820-2713FAC1B828}"/>
          </ac:grpSpMkLst>
        </pc:grpChg>
      </pc:sldChg>
      <pc:sldChg chg="add del">
        <pc:chgData name="البوربوينت الإسلامي" userId="8292d700421e9dbf" providerId="LiveId" clId="{1A4DCF88-07D8-4BC3-B288-ABAFC8D8FDEE}" dt="2023-03-18T01:55:44.928" v="249" actId="2890"/>
        <pc:sldMkLst>
          <pc:docMk/>
          <pc:sldMk cId="2558977477" sldId="277"/>
        </pc:sldMkLst>
      </pc:sldChg>
      <pc:sldChg chg="addSp delSp modSp add mod delAnim modAnim">
        <pc:chgData name="البوربوينت الإسلامي" userId="8292d700421e9dbf" providerId="LiveId" clId="{1A4DCF88-07D8-4BC3-B288-ABAFC8D8FDEE}" dt="2023-03-18T01:58:59.753" v="281" actId="255"/>
        <pc:sldMkLst>
          <pc:docMk/>
          <pc:sldMk cId="277022836" sldId="278"/>
        </pc:sldMkLst>
        <pc:spChg chg="add mod">
          <ac:chgData name="البوربوينت الإسلامي" userId="8292d700421e9dbf" providerId="LiveId" clId="{1A4DCF88-07D8-4BC3-B288-ABAFC8D8FDEE}" dt="2023-03-18T01:58:59.753" v="281" actId="255"/>
          <ac:spMkLst>
            <pc:docMk/>
            <pc:sldMk cId="277022836" sldId="278"/>
            <ac:spMk id="2" creationId="{9900AC04-2153-E078-AE0D-E872AA0D33CA}"/>
          </ac:spMkLst>
        </pc:spChg>
        <pc:spChg chg="mod">
          <ac:chgData name="البوربوينت الإسلامي" userId="8292d700421e9dbf" providerId="LiveId" clId="{1A4DCF88-07D8-4BC3-B288-ABAFC8D8FDEE}" dt="2023-03-18T01:57:48.823" v="272" actId="6549"/>
          <ac:spMkLst>
            <pc:docMk/>
            <pc:sldMk cId="277022836" sldId="278"/>
            <ac:spMk id="4" creationId="{937F77DF-2FA1-25F3-832B-7BB4A08D23E5}"/>
          </ac:spMkLst>
        </pc:spChg>
        <pc:spChg chg="del">
          <ac:chgData name="البوربوينت الإسلامي" userId="8292d700421e9dbf" providerId="LiveId" clId="{1A4DCF88-07D8-4BC3-B288-ABAFC8D8FDEE}" dt="2023-03-18T01:58:36.695" v="278" actId="478"/>
          <ac:spMkLst>
            <pc:docMk/>
            <pc:sldMk cId="277022836" sldId="278"/>
            <ac:spMk id="7" creationId="{E610630C-9697-1740-4E80-02308D8B1473}"/>
          </ac:spMkLst>
        </pc:spChg>
      </pc:sldChg>
      <pc:sldChg chg="add del replId">
        <pc:chgData name="البوربوينت الإسلامي" userId="8292d700421e9dbf" providerId="LiveId" clId="{1A4DCF88-07D8-4BC3-B288-ABAFC8D8FDEE}" dt="2023-03-18T01:55:44.928" v="249" actId="2890"/>
        <pc:sldMkLst>
          <pc:docMk/>
          <pc:sldMk cId="558907535" sldId="278"/>
        </pc:sldMkLst>
      </pc:sldChg>
      <pc:sldChg chg="addSp delSp modSp add mod ord modTransition modClrScheme delAnim modShow chgLayout">
        <pc:chgData name="البوربوينت الإسلامي" userId="8292d700421e9dbf" providerId="LiveId" clId="{1A4DCF88-07D8-4BC3-B288-ABAFC8D8FDEE}" dt="2023-03-18T02:14:41.796" v="473" actId="729"/>
        <pc:sldMkLst>
          <pc:docMk/>
          <pc:sldMk cId="3165065832" sldId="279"/>
        </pc:sldMkLst>
        <pc:spChg chg="del">
          <ac:chgData name="البوربوينت الإسلامي" userId="8292d700421e9dbf" providerId="LiveId" clId="{1A4DCF88-07D8-4BC3-B288-ABAFC8D8FDEE}" dt="2023-03-18T02:08:11.386" v="322" actId="478"/>
          <ac:spMkLst>
            <pc:docMk/>
            <pc:sldMk cId="3165065832" sldId="279"/>
            <ac:spMk id="2" creationId="{003CA029-26D4-117B-C28A-A26B96BF5A39}"/>
          </ac:spMkLst>
        </pc:spChg>
        <pc:spChg chg="del">
          <ac:chgData name="البوربوينت الإسلامي" userId="8292d700421e9dbf" providerId="LiveId" clId="{1A4DCF88-07D8-4BC3-B288-ABAFC8D8FDEE}" dt="2023-03-18T02:08:11.386" v="322" actId="478"/>
          <ac:spMkLst>
            <pc:docMk/>
            <pc:sldMk cId="3165065832" sldId="279"/>
            <ac:spMk id="3" creationId="{22F7C5F4-B212-F8A8-8881-8ED4A1287E9F}"/>
          </ac:spMkLst>
        </pc:spChg>
        <pc:spChg chg="add mod">
          <ac:chgData name="البوربوينت الإسلامي" userId="8292d700421e9dbf" providerId="LiveId" clId="{1A4DCF88-07D8-4BC3-B288-ABAFC8D8FDEE}" dt="2023-03-18T02:14:27.176" v="471" actId="404"/>
          <ac:spMkLst>
            <pc:docMk/>
            <pc:sldMk cId="3165065832" sldId="279"/>
            <ac:spMk id="4" creationId="{A876804F-2A65-77BA-BAD2-20BDBC0F4623}"/>
          </ac:spMkLst>
        </pc:spChg>
        <pc:spChg chg="del">
          <ac:chgData name="البوربوينت الإسلامي" userId="8292d700421e9dbf" providerId="LiveId" clId="{1A4DCF88-07D8-4BC3-B288-ABAFC8D8FDEE}" dt="2023-03-18T02:08:11.386" v="322" actId="478"/>
          <ac:spMkLst>
            <pc:docMk/>
            <pc:sldMk cId="3165065832" sldId="279"/>
            <ac:spMk id="5" creationId="{23B87B58-D19B-5A17-2554-032BABD30291}"/>
          </ac:spMkLst>
        </pc:spChg>
        <pc:spChg chg="del">
          <ac:chgData name="البوربوينت الإسلامي" userId="8292d700421e9dbf" providerId="LiveId" clId="{1A4DCF88-07D8-4BC3-B288-ABAFC8D8FDEE}" dt="2023-03-18T02:08:11.386" v="322" actId="478"/>
          <ac:spMkLst>
            <pc:docMk/>
            <pc:sldMk cId="3165065832" sldId="279"/>
            <ac:spMk id="6" creationId="{E54F605D-C8AC-4256-7DFE-03CA8D7690AE}"/>
          </ac:spMkLst>
        </pc:spChg>
        <pc:spChg chg="add mod">
          <ac:chgData name="البوربوينت الإسلامي" userId="8292d700421e9dbf" providerId="LiveId" clId="{1A4DCF88-07D8-4BC3-B288-ABAFC8D8FDEE}" dt="2023-03-18T02:14:35.117" v="472" actId="1076"/>
          <ac:spMkLst>
            <pc:docMk/>
            <pc:sldMk cId="3165065832" sldId="279"/>
            <ac:spMk id="7" creationId="{D4B4BEE8-6BB7-B81A-D475-ACF12014875B}"/>
          </ac:spMkLst>
        </pc:spChg>
        <pc:spChg chg="del">
          <ac:chgData name="البوربوينت الإسلامي" userId="8292d700421e9dbf" providerId="LiveId" clId="{1A4DCF88-07D8-4BC3-B288-ABAFC8D8FDEE}" dt="2023-03-18T02:08:11.386" v="322" actId="478"/>
          <ac:spMkLst>
            <pc:docMk/>
            <pc:sldMk cId="3165065832" sldId="279"/>
            <ac:spMk id="8" creationId="{01EDC0D2-791B-2B95-42B3-CE5608D088A2}"/>
          </ac:spMkLst>
        </pc:spChg>
        <pc:spChg chg="del">
          <ac:chgData name="البوربوينت الإسلامي" userId="8292d700421e9dbf" providerId="LiveId" clId="{1A4DCF88-07D8-4BC3-B288-ABAFC8D8FDEE}" dt="2023-03-18T02:08:11.386" v="322" actId="478"/>
          <ac:spMkLst>
            <pc:docMk/>
            <pc:sldMk cId="3165065832" sldId="279"/>
            <ac:spMk id="9" creationId="{A4515C2D-E62C-827C-7759-845476D299A7}"/>
          </ac:spMkLst>
        </pc:spChg>
        <pc:spChg chg="del">
          <ac:chgData name="البوربوينت الإسلامي" userId="8292d700421e9dbf" providerId="LiveId" clId="{1A4DCF88-07D8-4BC3-B288-ABAFC8D8FDEE}" dt="2023-03-18T02:08:11.386" v="322" actId="478"/>
          <ac:spMkLst>
            <pc:docMk/>
            <pc:sldMk cId="3165065832" sldId="279"/>
            <ac:spMk id="18" creationId="{0D840C63-A2AD-27B9-23AF-3634A4A9CDA6}"/>
          </ac:spMkLst>
        </pc:spChg>
        <pc:spChg chg="del">
          <ac:chgData name="البوربوينت الإسلامي" userId="8292d700421e9dbf" providerId="LiveId" clId="{1A4DCF88-07D8-4BC3-B288-ABAFC8D8FDEE}" dt="2023-03-18T02:08:11.386" v="322" actId="478"/>
          <ac:spMkLst>
            <pc:docMk/>
            <pc:sldMk cId="3165065832" sldId="279"/>
            <ac:spMk id="19" creationId="{5A264B76-DD92-6A33-17D0-069533983B2E}"/>
          </ac:spMkLst>
        </pc:spChg>
        <pc:spChg chg="del">
          <ac:chgData name="البوربوينت الإسلامي" userId="8292d700421e9dbf" providerId="LiveId" clId="{1A4DCF88-07D8-4BC3-B288-ABAFC8D8FDEE}" dt="2023-03-18T02:08:11.386" v="322" actId="478"/>
          <ac:spMkLst>
            <pc:docMk/>
            <pc:sldMk cId="3165065832" sldId="279"/>
            <ac:spMk id="21" creationId="{C635BC57-A023-4290-A431-24909A6F7FC8}"/>
          </ac:spMkLst>
        </pc:spChg>
        <pc:spChg chg="del">
          <ac:chgData name="البوربوينت الإسلامي" userId="8292d700421e9dbf" providerId="LiveId" clId="{1A4DCF88-07D8-4BC3-B288-ABAFC8D8FDEE}" dt="2023-03-18T02:08:11.386" v="322" actId="478"/>
          <ac:spMkLst>
            <pc:docMk/>
            <pc:sldMk cId="3165065832" sldId="279"/>
            <ac:spMk id="22" creationId="{650D2D47-D586-9FF6-A61C-86E00AAE9472}"/>
          </ac:spMkLst>
        </pc:spChg>
        <pc:spChg chg="del">
          <ac:chgData name="البوربوينت الإسلامي" userId="8292d700421e9dbf" providerId="LiveId" clId="{1A4DCF88-07D8-4BC3-B288-ABAFC8D8FDEE}" dt="2023-03-18T02:08:11.386" v="322" actId="478"/>
          <ac:spMkLst>
            <pc:docMk/>
            <pc:sldMk cId="3165065832" sldId="279"/>
            <ac:spMk id="23" creationId="{A0C6A460-D422-1371-0307-BB65FC8FF967}"/>
          </ac:spMkLst>
        </pc:spChg>
        <pc:spChg chg="del">
          <ac:chgData name="البوربوينت الإسلامي" userId="8292d700421e9dbf" providerId="LiveId" clId="{1A4DCF88-07D8-4BC3-B288-ABAFC8D8FDEE}" dt="2023-03-18T02:08:11.386" v="322" actId="478"/>
          <ac:spMkLst>
            <pc:docMk/>
            <pc:sldMk cId="3165065832" sldId="279"/>
            <ac:spMk id="24" creationId="{4683E3BB-C665-2701-0228-2F156D48D124}"/>
          </ac:spMkLst>
        </pc:spChg>
      </pc:sldChg>
      <pc:sldChg chg="addSp modSp new del mod">
        <pc:chgData name="البوربوينت الإسلامي" userId="8292d700421e9dbf" providerId="LiveId" clId="{1A4DCF88-07D8-4BC3-B288-ABAFC8D8FDEE}" dt="2023-03-18T02:46:05.651" v="652" actId="47"/>
        <pc:sldMkLst>
          <pc:docMk/>
          <pc:sldMk cId="138143598" sldId="280"/>
        </pc:sldMkLst>
        <pc:spChg chg="add mod">
          <ac:chgData name="البوربوينت الإسلامي" userId="8292d700421e9dbf" providerId="LiveId" clId="{1A4DCF88-07D8-4BC3-B288-ABAFC8D8FDEE}" dt="2023-03-18T02:24:57.539" v="651" actId="14861"/>
          <ac:spMkLst>
            <pc:docMk/>
            <pc:sldMk cId="138143598" sldId="280"/>
            <ac:spMk id="4" creationId="{9F24A354-EDF0-5B3B-756C-AE66FEF18A8F}"/>
          </ac:spMkLst>
        </pc:spChg>
        <pc:picChg chg="add">
          <ac:chgData name="البوربوينت الإسلامي" userId="8292d700421e9dbf" providerId="LiveId" clId="{1A4DCF88-07D8-4BC3-B288-ABAFC8D8FDEE}" dt="2023-03-18T02:21:58.638" v="475" actId="22"/>
          <ac:picMkLst>
            <pc:docMk/>
            <pc:sldMk cId="138143598" sldId="280"/>
            <ac:picMk id="3" creationId="{50B0516A-7BC0-BD52-65FA-84F2815C242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2004119C-8D75-D91C-C5CF-E6E1E8DD51B0}"/>
              </a:ext>
            </a:extLst>
          </p:cNvPr>
          <p:cNvGrpSpPr/>
          <p:nvPr userDrawn="1"/>
        </p:nvGrpSpPr>
        <p:grpSpPr>
          <a:xfrm>
            <a:off x="2344296" y="268553"/>
            <a:ext cx="390657" cy="440500"/>
            <a:chOff x="2312546" y="186003"/>
            <a:chExt cx="390657" cy="440500"/>
          </a:xfrm>
          <a:scene3d>
            <a:camera prst="orthographicFront">
              <a:rot lat="0" lon="0" rev="0"/>
            </a:camera>
            <a:lightRig rig="balanced" dir="t">
              <a:rot lat="0" lon="0" rev="8700000"/>
            </a:lightRig>
          </a:scene3d>
        </p:grpSpPr>
        <p:sp>
          <p:nvSpPr>
            <p:cNvPr id="6" name="شكل حر: شكل 5">
              <a:hlinkClick r:id="" action="ppaction://hlinkshowjump?jump=endshow"/>
              <a:extLst>
                <a:ext uri="{FF2B5EF4-FFF2-40B4-BE49-F238E27FC236}">
                  <a16:creationId xmlns:a16="http://schemas.microsoft.com/office/drawing/2014/main" id="{12B5D81D-E9B7-81FE-650E-7C4F3E42ED4B}"/>
                </a:ext>
              </a:extLst>
            </p:cNvPr>
            <p:cNvSpPr/>
            <p:nvPr/>
          </p:nvSpPr>
          <p:spPr>
            <a:xfrm>
              <a:off x="2312546" y="186003"/>
              <a:ext cx="133390" cy="440500"/>
            </a:xfrm>
            <a:custGeom>
              <a:avLst/>
              <a:gdLst>
                <a:gd name="connsiteX0" fmla="*/ 133390 w 133390"/>
                <a:gd name="connsiteY0" fmla="*/ 440500 h 440500"/>
                <a:gd name="connsiteX1" fmla="*/ 0 w 133390"/>
                <a:gd name="connsiteY1" fmla="*/ 385248 h 440500"/>
                <a:gd name="connsiteX2" fmla="*/ 0 w 133390"/>
                <a:gd name="connsiteY2" fmla="*/ 55252 h 440500"/>
                <a:gd name="connsiteX3" fmla="*/ 133390 w 133390"/>
                <a:gd name="connsiteY3" fmla="*/ 0 h 440500"/>
                <a:gd name="connsiteX4" fmla="*/ 133390 w 133390"/>
                <a:gd name="connsiteY4" fmla="*/ 440500 h 4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90" h="440500">
                  <a:moveTo>
                    <a:pt x="133390" y="440500"/>
                  </a:moveTo>
                  <a:lnTo>
                    <a:pt x="0" y="385248"/>
                  </a:lnTo>
                  <a:lnTo>
                    <a:pt x="0" y="55252"/>
                  </a:lnTo>
                  <a:lnTo>
                    <a:pt x="133390" y="0"/>
                  </a:lnTo>
                  <a:lnTo>
                    <a:pt x="133390" y="440500"/>
                  </a:lnTo>
                  <a:close/>
                </a:path>
              </a:pathLst>
            </a:custGeom>
            <a:solidFill>
              <a:srgbClr val="EFEFEF"/>
            </a:solidFill>
            <a:ln w="5060" cap="flat">
              <a:solidFill>
                <a:srgbClr val="B76D1F"/>
              </a:solidFill>
              <a:prstDash val="solid"/>
              <a:miter/>
            </a:ln>
            <a:effectLst>
              <a:outerShdw blurRad="44450" dist="27940" dir="5400000" algn="ctr">
                <a:srgbClr val="000000">
                  <a:alpha val="32000"/>
                </a:srgbClr>
              </a:outerShdw>
            </a:effectLst>
            <a:sp3d>
              <a:bevelT w="12700" h="38100"/>
            </a:sp3d>
          </p:spPr>
          <p:txBody>
            <a:bodyPr rtlCol="1" anchor="ctr"/>
            <a:lstStyle/>
            <a:p>
              <a:endParaRPr lang="ar-JO"/>
            </a:p>
          </p:txBody>
        </p:sp>
        <p:sp>
          <p:nvSpPr>
            <p:cNvPr id="7" name="شكل حر: شكل 6">
              <a:hlinkClick r:id="" action="ppaction://hlinkshowjump?jump=endshow"/>
              <a:extLst>
                <a:ext uri="{FF2B5EF4-FFF2-40B4-BE49-F238E27FC236}">
                  <a16:creationId xmlns:a16="http://schemas.microsoft.com/office/drawing/2014/main" id="{9EAC067D-433A-DD56-ECC0-EE48D06EADCE}"/>
                </a:ext>
              </a:extLst>
            </p:cNvPr>
            <p:cNvSpPr/>
            <p:nvPr/>
          </p:nvSpPr>
          <p:spPr>
            <a:xfrm>
              <a:off x="2466213" y="296340"/>
              <a:ext cx="236990" cy="207828"/>
            </a:xfrm>
            <a:custGeom>
              <a:avLst/>
              <a:gdLst>
                <a:gd name="connsiteX0" fmla="*/ 115335 w 236990"/>
                <a:gd name="connsiteY0" fmla="*/ 0 h 207828"/>
                <a:gd name="connsiteX1" fmla="*/ 115335 w 236990"/>
                <a:gd name="connsiteY1" fmla="*/ 63362 h 207828"/>
                <a:gd name="connsiteX2" fmla="*/ 0 w 236990"/>
                <a:gd name="connsiteY2" fmla="*/ 63362 h 207828"/>
                <a:gd name="connsiteX3" fmla="*/ 0 w 236990"/>
                <a:gd name="connsiteY3" fmla="*/ 144466 h 207828"/>
                <a:gd name="connsiteX4" fmla="*/ 115335 w 236990"/>
                <a:gd name="connsiteY4" fmla="*/ 144466 h 207828"/>
                <a:gd name="connsiteX5" fmla="*/ 115335 w 236990"/>
                <a:gd name="connsiteY5" fmla="*/ 207829 h 207828"/>
                <a:gd name="connsiteX6" fmla="*/ 236990 w 236990"/>
                <a:gd name="connsiteY6" fmla="*/ 103914 h 207828"/>
                <a:gd name="connsiteX7" fmla="*/ 115335 w 236990"/>
                <a:gd name="connsiteY7" fmla="*/ 0 h 2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0" h="207828">
                  <a:moveTo>
                    <a:pt x="115335" y="0"/>
                  </a:moveTo>
                  <a:lnTo>
                    <a:pt x="115335" y="63362"/>
                  </a:lnTo>
                  <a:lnTo>
                    <a:pt x="0" y="63362"/>
                  </a:lnTo>
                  <a:lnTo>
                    <a:pt x="0" y="144466"/>
                  </a:lnTo>
                  <a:lnTo>
                    <a:pt x="115335" y="144466"/>
                  </a:lnTo>
                  <a:lnTo>
                    <a:pt x="115335" y="207829"/>
                  </a:lnTo>
                  <a:lnTo>
                    <a:pt x="236990" y="103914"/>
                  </a:lnTo>
                  <a:lnTo>
                    <a:pt x="115335" y="0"/>
                  </a:lnTo>
                  <a:close/>
                </a:path>
              </a:pathLst>
            </a:custGeom>
            <a:solidFill>
              <a:srgbClr val="EFEFEF"/>
            </a:solidFill>
            <a:ln w="5060" cap="flat">
              <a:solidFill>
                <a:srgbClr val="B76D1F"/>
              </a:solidFill>
              <a:prstDash val="solid"/>
              <a:miter/>
            </a:ln>
            <a:effectLst>
              <a:outerShdw blurRad="44450" dist="27940" dir="5400000" algn="ctr">
                <a:srgbClr val="000000">
                  <a:alpha val="32000"/>
                </a:srgbClr>
              </a:outerShdw>
            </a:effectLst>
            <a:sp3d>
              <a:bevelT w="12700" h="38100"/>
            </a:sp3d>
          </p:spPr>
          <p:txBody>
            <a:bodyPr rtlCol="1" anchor="ctr"/>
            <a:lstStyle/>
            <a:p>
              <a:endParaRPr lang="ar-JO"/>
            </a:p>
          </p:txBody>
        </p:sp>
        <p:sp>
          <p:nvSpPr>
            <p:cNvPr id="8" name="شكل حر: شكل 7">
              <a:hlinkClick r:id="" action="ppaction://hlinkshowjump?jump=endshow"/>
              <a:extLst>
                <a:ext uri="{FF2B5EF4-FFF2-40B4-BE49-F238E27FC236}">
                  <a16:creationId xmlns:a16="http://schemas.microsoft.com/office/drawing/2014/main" id="{5C4A29C5-00BF-25C6-3AA4-5F6A05C422C0}"/>
                </a:ext>
              </a:extLst>
            </p:cNvPr>
            <p:cNvSpPr/>
            <p:nvPr/>
          </p:nvSpPr>
          <p:spPr>
            <a:xfrm>
              <a:off x="2466213" y="238047"/>
              <a:ext cx="84920" cy="101379"/>
            </a:xfrm>
            <a:custGeom>
              <a:avLst/>
              <a:gdLst>
                <a:gd name="connsiteX0" fmla="*/ 54507 w 84920"/>
                <a:gd name="connsiteY0" fmla="*/ 101380 h 101379"/>
                <a:gd name="connsiteX1" fmla="*/ 84921 w 84920"/>
                <a:gd name="connsiteY1" fmla="*/ 101380 h 101379"/>
                <a:gd name="connsiteX2" fmla="*/ 84921 w 84920"/>
                <a:gd name="connsiteY2" fmla="*/ 0 h 101379"/>
                <a:gd name="connsiteX3" fmla="*/ 0 w 84920"/>
                <a:gd name="connsiteY3" fmla="*/ 0 h 101379"/>
                <a:gd name="connsiteX4" fmla="*/ 0 w 84920"/>
                <a:gd name="connsiteY4" fmla="*/ 30414 h 101379"/>
                <a:gd name="connsiteX5" fmla="*/ 54507 w 84920"/>
                <a:gd name="connsiteY5" fmla="*/ 30414 h 101379"/>
                <a:gd name="connsiteX6" fmla="*/ 54507 w 84920"/>
                <a:gd name="connsiteY6" fmla="*/ 101380 h 1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20" h="101379">
                  <a:moveTo>
                    <a:pt x="54507" y="101380"/>
                  </a:moveTo>
                  <a:lnTo>
                    <a:pt x="84921" y="101380"/>
                  </a:lnTo>
                  <a:lnTo>
                    <a:pt x="84921" y="0"/>
                  </a:lnTo>
                  <a:lnTo>
                    <a:pt x="0" y="0"/>
                  </a:lnTo>
                  <a:lnTo>
                    <a:pt x="0" y="30414"/>
                  </a:lnTo>
                  <a:lnTo>
                    <a:pt x="54507" y="30414"/>
                  </a:lnTo>
                  <a:lnTo>
                    <a:pt x="54507" y="101380"/>
                  </a:lnTo>
                  <a:close/>
                </a:path>
              </a:pathLst>
            </a:custGeom>
            <a:solidFill>
              <a:srgbClr val="EFEFEF"/>
            </a:solidFill>
            <a:ln w="5060" cap="flat">
              <a:solidFill>
                <a:srgbClr val="B76D1F"/>
              </a:solidFill>
              <a:prstDash val="solid"/>
              <a:miter/>
            </a:ln>
            <a:effectLst>
              <a:outerShdw blurRad="44450" dist="27940" dir="5400000" algn="ctr">
                <a:srgbClr val="000000">
                  <a:alpha val="32000"/>
                </a:srgbClr>
              </a:outerShdw>
            </a:effectLst>
            <a:sp3d>
              <a:bevelT w="12700" h="38100"/>
            </a:sp3d>
          </p:spPr>
          <p:txBody>
            <a:bodyPr rtlCol="1" anchor="ctr"/>
            <a:lstStyle/>
            <a:p>
              <a:endParaRPr lang="ar-JO"/>
            </a:p>
          </p:txBody>
        </p:sp>
        <p:sp>
          <p:nvSpPr>
            <p:cNvPr id="9" name="شكل حر: شكل 8">
              <a:hlinkClick r:id="" action="ppaction://hlinkshowjump?jump=endshow"/>
              <a:extLst>
                <a:ext uri="{FF2B5EF4-FFF2-40B4-BE49-F238E27FC236}">
                  <a16:creationId xmlns:a16="http://schemas.microsoft.com/office/drawing/2014/main" id="{B3C03D6E-8CC5-2586-7420-49BB43CBEA9C}"/>
                </a:ext>
              </a:extLst>
            </p:cNvPr>
            <p:cNvSpPr/>
            <p:nvPr/>
          </p:nvSpPr>
          <p:spPr>
            <a:xfrm>
              <a:off x="2466213" y="461082"/>
              <a:ext cx="84920" cy="111517"/>
            </a:xfrm>
            <a:custGeom>
              <a:avLst/>
              <a:gdLst>
                <a:gd name="connsiteX0" fmla="*/ 54507 w 84920"/>
                <a:gd name="connsiteY0" fmla="*/ 0 h 111517"/>
                <a:gd name="connsiteX1" fmla="*/ 54507 w 84920"/>
                <a:gd name="connsiteY1" fmla="*/ 81104 h 111517"/>
                <a:gd name="connsiteX2" fmla="*/ 0 w 84920"/>
                <a:gd name="connsiteY2" fmla="*/ 81104 h 111517"/>
                <a:gd name="connsiteX3" fmla="*/ 0 w 84920"/>
                <a:gd name="connsiteY3" fmla="*/ 111518 h 111517"/>
                <a:gd name="connsiteX4" fmla="*/ 84921 w 84920"/>
                <a:gd name="connsiteY4" fmla="*/ 111518 h 111517"/>
                <a:gd name="connsiteX5" fmla="*/ 84921 w 84920"/>
                <a:gd name="connsiteY5" fmla="*/ 0 h 111517"/>
                <a:gd name="connsiteX6" fmla="*/ 54507 w 84920"/>
                <a:gd name="connsiteY6" fmla="*/ 0 h 11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20" h="111517">
                  <a:moveTo>
                    <a:pt x="54507" y="0"/>
                  </a:moveTo>
                  <a:lnTo>
                    <a:pt x="54507" y="81104"/>
                  </a:lnTo>
                  <a:lnTo>
                    <a:pt x="0" y="81104"/>
                  </a:lnTo>
                  <a:lnTo>
                    <a:pt x="0" y="111518"/>
                  </a:lnTo>
                  <a:lnTo>
                    <a:pt x="84921" y="111518"/>
                  </a:lnTo>
                  <a:lnTo>
                    <a:pt x="84921" y="0"/>
                  </a:lnTo>
                  <a:lnTo>
                    <a:pt x="54507" y="0"/>
                  </a:lnTo>
                  <a:close/>
                </a:path>
              </a:pathLst>
            </a:custGeom>
            <a:solidFill>
              <a:srgbClr val="EFEFEF"/>
            </a:solidFill>
            <a:ln w="5060" cap="flat">
              <a:solidFill>
                <a:srgbClr val="B76D1F"/>
              </a:solidFill>
              <a:prstDash val="solid"/>
              <a:miter/>
            </a:ln>
            <a:effectLst>
              <a:outerShdw blurRad="44450" dist="27940" dir="5400000" algn="ctr">
                <a:srgbClr val="000000">
                  <a:alpha val="32000"/>
                </a:srgbClr>
              </a:outerShdw>
            </a:effectLst>
            <a:sp3d>
              <a:bevelT w="12700" h="38100"/>
            </a:sp3d>
          </p:spPr>
          <p:txBody>
            <a:bodyPr rtlCol="1" anchor="ctr"/>
            <a:lstStyle/>
            <a:p>
              <a:endParaRPr lang="ar-JO"/>
            </a:p>
          </p:txBody>
        </p:sp>
      </p:grpSp>
    </p:spTree>
    <p:extLst>
      <p:ext uri="{BB962C8B-B14F-4D97-AF65-F5344CB8AC3E}">
        <p14:creationId xmlns:p14="http://schemas.microsoft.com/office/powerpoint/2010/main" val="279960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99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60367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D78DDD4-C8D5-C8A7-DB3D-BEAFE03E4BD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7F30E633-9550-AB0F-5220-CF559971027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CF28191-E9D2-DEDA-73E6-293FEDDA80C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7DB89D-07C6-483A-BA4D-D0ED8D8CBD43}"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D980623C-54A3-1404-A4E8-78B917EE6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E96A74B0-755A-D76E-751B-D36245F51D8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CFB435E-5844-4314-A4A5-33FD4D73CB0C}" type="slidenum">
              <a:rPr lang="ar-JO" smtClean="0"/>
              <a:t>‹#›</a:t>
            </a:fld>
            <a:endParaRPr lang="ar-JO"/>
          </a:p>
        </p:txBody>
      </p:sp>
    </p:spTree>
    <p:extLst>
      <p:ext uri="{BB962C8B-B14F-4D97-AF65-F5344CB8AC3E}">
        <p14:creationId xmlns:p14="http://schemas.microsoft.com/office/powerpoint/2010/main" val="2015909249"/>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3274238741"/>
      </p:ext>
    </p:extLst>
  </p:cSld>
  <p:clrMap bg1="lt1" tx1="dk1" bg2="lt2" tx2="dk2" accent1="accent1" accent2="accent2" accent3="accent3" accent4="accent4" accent5="accent5" accent6="accent6" hlink="hlink" folHlink="folHlink"/>
  <p:sldLayoutIdLst>
    <p:sldLayoutId id="2147483658"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3.xml"/><Relationship Id="rId5" Type="http://schemas.openxmlformats.org/officeDocument/2006/relationships/slide" Target="slide5.xml"/><Relationship Id="rId10" Type="http://schemas.openxmlformats.org/officeDocument/2006/relationships/slide" Target="slide12.xml"/><Relationship Id="rId4" Type="http://schemas.openxmlformats.org/officeDocument/2006/relationships/image" Target="../media/image6.png"/><Relationship Id="rId9" Type="http://schemas.openxmlformats.org/officeDocument/2006/relationships/slide" Target="slide11.xml"/><Relationship Id="rId1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8952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زينب بنت خزيمة بن الحارث الهلالية: كانت تسمى أم المساكين، لكثرة إطعامها لهم وصدقتها عليهم رحمتها ورقتها بهم، كانت زوجة لعبد الله بن جحش، فاستشهد في أحد، فتزوجها رسول الله صلى الله عليه وسلم ولكنها لم تلبث إلا قليلا معه فماتت بعد الزواج بشهرين أو ثلاثة أشهر.</a:t>
            </a:r>
          </a:p>
        </p:txBody>
      </p:sp>
      <p:sp>
        <p:nvSpPr>
          <p:cNvPr id="6" name="5">
            <a:hlinkClick r:id="rId4" action="ppaction://hlinksldjump"/>
            <a:extLst>
              <a:ext uri="{FF2B5EF4-FFF2-40B4-BE49-F238E27FC236}">
                <a16:creationId xmlns:a16="http://schemas.microsoft.com/office/drawing/2014/main" id="{B7C0461C-724E-80FD-013E-867F8324495D}"/>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زينب</a:t>
            </a:r>
          </a:p>
          <a:p>
            <a:pPr algn="ctr"/>
            <a:r>
              <a:rPr lang="ar-JO" sz="1100" b="1" dirty="0">
                <a:solidFill>
                  <a:sysClr val="windowText" lastClr="000000"/>
                </a:solidFill>
              </a:rPr>
              <a:t>بنت خزيمة</a:t>
            </a:r>
          </a:p>
        </p:txBody>
      </p:sp>
    </p:spTree>
    <p:extLst>
      <p:ext uri="{BB962C8B-B14F-4D97-AF65-F5344CB8AC3E}">
        <p14:creationId xmlns:p14="http://schemas.microsoft.com/office/powerpoint/2010/main" val="2729582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أم سلمة هند بنت أبي أمية، وهي قديمة الإسلام، هاجرت مع زوجها الأول أبي سلمة بن عبد الأسد بن المغيرة إلى الحبشة، ثم رجعا إلى مكة، ثم هاجرا إلى المدينة، ولـمَّا مات عنها زوجها خطبها النبي صلى الله عليه وسلم وتزوجها، وكانت من أكمل النساء عقلًا وخلقًا وكان لها يوم الحديبية رأي أشارت به على النبي صلى الله عليه وسلم دل على وفور عقلها، وبلغ ما روته من الحديث 378 حديثًا وكانت وفاتها بالمدينة ودفنت بالبقيع.</a:t>
            </a:r>
          </a:p>
        </p:txBody>
      </p:sp>
      <p:sp>
        <p:nvSpPr>
          <p:cNvPr id="2" name="6">
            <a:hlinkClick r:id="rId4" action="ppaction://hlinksldjump"/>
            <a:extLst>
              <a:ext uri="{FF2B5EF4-FFF2-40B4-BE49-F238E27FC236}">
                <a16:creationId xmlns:a16="http://schemas.microsoft.com/office/drawing/2014/main" id="{3381F463-34BE-3A5D-E017-5A3772E6DEAB}"/>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أم سلمة</a:t>
            </a:r>
          </a:p>
        </p:txBody>
      </p:sp>
    </p:spTree>
    <p:extLst>
      <p:ext uri="{BB962C8B-B14F-4D97-AF65-F5344CB8AC3E}">
        <p14:creationId xmlns:p14="http://schemas.microsoft.com/office/powerpoint/2010/main" val="4052900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زينب بنت جحش بن رئاب الأسدية، إحدى شهيرات النساء في صدر الإسلام، كانت زوجة زيد بن حارثة فطلقها، فأنزل الله تعالى يخاطب رسول الله صلى الله عليه وسلم {فَلَمَّا قَضَى زَيْدٌ مِنْهَا وَطَرًا زَوَّجْنَاكَهَا} [الأحزاب: 37]، فتزوجها رسول الله صلى الله عليه وسلم، وكان اسمها بَرّةُ فغيره النبي صلى الله عليه وسلم وسماها زينب.</a:t>
            </a:r>
          </a:p>
        </p:txBody>
      </p:sp>
      <p:sp>
        <p:nvSpPr>
          <p:cNvPr id="5" name="7">
            <a:hlinkClick r:id="rId4" action="ppaction://hlinksldjump"/>
            <a:extLst>
              <a:ext uri="{FF2B5EF4-FFF2-40B4-BE49-F238E27FC236}">
                <a16:creationId xmlns:a16="http://schemas.microsoft.com/office/drawing/2014/main" id="{CBDF5101-31A7-1909-D8F6-E5F1FD630FBF}"/>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زينب</a:t>
            </a:r>
          </a:p>
          <a:p>
            <a:pPr algn="ctr"/>
            <a:r>
              <a:rPr lang="ar-JO" sz="1100" b="1" dirty="0">
                <a:solidFill>
                  <a:sysClr val="windowText" lastClr="000000"/>
                </a:solidFill>
              </a:rPr>
              <a:t>بنت جحش</a:t>
            </a:r>
          </a:p>
        </p:txBody>
      </p:sp>
    </p:spTree>
    <p:extLst>
      <p:ext uri="{BB962C8B-B14F-4D97-AF65-F5344CB8AC3E}">
        <p14:creationId xmlns:p14="http://schemas.microsoft.com/office/powerpoint/2010/main" val="2090920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جويرية بنت الحارث بن أبي ضرار، من خزاعة: كان أبوها سيد قومه في الجاهلية، فسبيت في غزوة بني المصطلق ووقعت في نصيب الأنصاري ثابت بن قيس، فأدى الرسول عنها مكاتبتها لـثابت بن قيس، وعرض عليها الزواج بعد أن أسلمت وتزوجها صلى الله عليه وسلم، وكان اسمها بَرّةُ فغيره النبي صلى الله عليه وسلم وسماها جويرية، وكانت من فضليات النساء أدبا وفصاحة، روى لها البخاري ومسلم وغيرهما سبعة أحاديث، وتوفيت في المدينة.</a:t>
            </a:r>
          </a:p>
        </p:txBody>
      </p:sp>
      <p:sp>
        <p:nvSpPr>
          <p:cNvPr id="2" name="8">
            <a:hlinkClick r:id="rId4" action="ppaction://hlinksldjump"/>
            <a:extLst>
              <a:ext uri="{FF2B5EF4-FFF2-40B4-BE49-F238E27FC236}">
                <a16:creationId xmlns:a16="http://schemas.microsoft.com/office/drawing/2014/main" id="{7FE67ED5-0B43-7F34-E40E-2CD18F386980}"/>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جويرية</a:t>
            </a:r>
          </a:p>
          <a:p>
            <a:pPr algn="ctr"/>
            <a:r>
              <a:rPr lang="ar-JO" sz="1100" b="1" dirty="0">
                <a:solidFill>
                  <a:sysClr val="windowText" lastClr="000000"/>
                </a:solidFill>
              </a:rPr>
              <a:t>بنت الحارث</a:t>
            </a:r>
          </a:p>
        </p:txBody>
      </p:sp>
    </p:spTree>
    <p:extLst>
      <p:ext uri="{BB962C8B-B14F-4D97-AF65-F5344CB8AC3E}">
        <p14:creationId xmlns:p14="http://schemas.microsoft.com/office/powerpoint/2010/main" val="935270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صفية بنت حيي بن أخطب، كان أبوها سيد بني النضير، كانت ممن سبي خيبر، فأسلمت واصطفاها النبي صلى الله عليه وسلم لنفسه وأعتقها وتزوجها، وهي من سلالة الأنبياء هارون وموسى عليهما السلام، توفيت في المدينة لها في كتب الحديث 10 أحاديث.</a:t>
            </a:r>
          </a:p>
        </p:txBody>
      </p:sp>
      <p:sp>
        <p:nvSpPr>
          <p:cNvPr id="5" name="9">
            <a:hlinkClick r:id="rId4" action="ppaction://hlinksldjump"/>
            <a:extLst>
              <a:ext uri="{FF2B5EF4-FFF2-40B4-BE49-F238E27FC236}">
                <a16:creationId xmlns:a16="http://schemas.microsoft.com/office/drawing/2014/main" id="{D693DAD0-E0E3-0E0D-8DA2-58C4463615CA}"/>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صفية</a:t>
            </a:r>
          </a:p>
          <a:p>
            <a:pPr algn="ctr"/>
            <a:r>
              <a:rPr lang="ar-JO" sz="1100" b="1" dirty="0">
                <a:solidFill>
                  <a:sysClr val="windowText" lastClr="000000"/>
                </a:solidFill>
              </a:rPr>
              <a:t>بنت حيي</a:t>
            </a:r>
          </a:p>
        </p:txBody>
      </p:sp>
    </p:spTree>
    <p:extLst>
      <p:ext uri="{BB962C8B-B14F-4D97-AF65-F5344CB8AC3E}">
        <p14:creationId xmlns:p14="http://schemas.microsoft.com/office/powerpoint/2010/main" val="3240833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أم حبيبة هي رملة بنت أبي سفيان صخر بن حرب ابن أمية: وهي أخت معاوية، كانت من فصيحات قريش، ومن ذوات الرأي والحصافة، تزوجها أولا عبيد الله بن جحش وهاجرت معه إلى أرض الحبشة، ثم ارتد زوجها عن الإسلام فأعرضت عنه إلى أن مات، ولـمَّا توفي زوجها أرسل إليها رسول الله صلى الله عليه وسلم يخطبها وعهد للنجاشي ملك الحبشة بعقد نكاحه عليها، ثم رجعت إلى المدينة لتأخذ مكانها بين أمهات المؤمنين، توفيت بالمدينة، ولها في كتب الحديث 65 حديثا.</a:t>
            </a:r>
          </a:p>
        </p:txBody>
      </p:sp>
      <p:sp>
        <p:nvSpPr>
          <p:cNvPr id="7" name="10">
            <a:hlinkClick r:id="rId4" action="ppaction://hlinksldjump"/>
            <a:extLst>
              <a:ext uri="{FF2B5EF4-FFF2-40B4-BE49-F238E27FC236}">
                <a16:creationId xmlns:a16="http://schemas.microsoft.com/office/drawing/2014/main" id="{E610630C-9697-1740-4E80-02308D8B1473}"/>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أم حبيبة</a:t>
            </a:r>
          </a:p>
        </p:txBody>
      </p:sp>
    </p:spTree>
    <p:extLst>
      <p:ext uri="{BB962C8B-B14F-4D97-AF65-F5344CB8AC3E}">
        <p14:creationId xmlns:p14="http://schemas.microsoft.com/office/powerpoint/2010/main" val="2154844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ميمونة بنت الحارث بن حزن الهلالية: كانت ممن بايع بمكة قبل الهجرة، وكانت متزوجة في الجاهلية من مسعود بن عروة الثقفي ففارقها، ثم تزوجها في الإسلام أبو رهم بن عبد العزى، فمات عنها، فتزوجها رسول الله صلى الله عليه وسلم، وهي آخر امرأة تزوجها رسول الله صلى الله عليه وسلم وآخر من مات من زوجاته، وكان اسمها بَرّةُ فسماها ميمونة، وروت عنه 76 حديثا. وتوفيت في الموضع الذي كان فيه زواجها بالنبي صلى الله عليه ودفنت به.</a:t>
            </a:r>
          </a:p>
        </p:txBody>
      </p:sp>
      <p:sp>
        <p:nvSpPr>
          <p:cNvPr id="2" name="11">
            <a:hlinkClick r:id="rId4" action="ppaction://hlinksldjump"/>
            <a:extLst>
              <a:ext uri="{FF2B5EF4-FFF2-40B4-BE49-F238E27FC236}">
                <a16:creationId xmlns:a16="http://schemas.microsoft.com/office/drawing/2014/main" id="{9900AC04-2153-E078-AE0D-E872AA0D33CA}"/>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ميمونة</a:t>
            </a:r>
          </a:p>
          <a:p>
            <a:pPr algn="ctr"/>
            <a:r>
              <a:rPr lang="ar-JO" sz="1100" b="1" dirty="0">
                <a:solidFill>
                  <a:sysClr val="windowText" lastClr="000000"/>
                </a:solidFill>
              </a:rPr>
              <a:t>بنت  الحارث</a:t>
            </a:r>
          </a:p>
        </p:txBody>
      </p:sp>
    </p:spTree>
    <p:extLst>
      <p:ext uri="{BB962C8B-B14F-4D97-AF65-F5344CB8AC3E}">
        <p14:creationId xmlns:p14="http://schemas.microsoft.com/office/powerpoint/2010/main" val="277022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1">
            <a:hlinkClick r:id="rId3" action="ppaction://hlinksldjump"/>
            <a:extLst>
              <a:ext uri="{FF2B5EF4-FFF2-40B4-BE49-F238E27FC236}">
                <a16:creationId xmlns:a16="http://schemas.microsoft.com/office/drawing/2014/main" id="{0D840C63-A2AD-27B9-23AF-3634A4A9CDA6}"/>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خديجة بنت</a:t>
            </a:r>
          </a:p>
          <a:p>
            <a:pPr algn="ctr"/>
            <a:r>
              <a:rPr lang="ar-JO" sz="1200" b="1" dirty="0">
                <a:solidFill>
                  <a:sysClr val="windowText" lastClr="000000"/>
                </a:solidFill>
              </a:rPr>
              <a:t>خويلد</a:t>
            </a:r>
          </a:p>
        </p:txBody>
      </p:sp>
      <p:sp>
        <p:nvSpPr>
          <p:cNvPr id="19" name="2">
            <a:hlinkClick r:id="rId5" action="ppaction://hlinksldjump"/>
            <a:extLst>
              <a:ext uri="{FF2B5EF4-FFF2-40B4-BE49-F238E27FC236}">
                <a16:creationId xmlns:a16="http://schemas.microsoft.com/office/drawing/2014/main" id="{5A264B76-DD92-6A33-17D0-069533983B2E}"/>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سودة</a:t>
            </a:r>
          </a:p>
          <a:p>
            <a:pPr algn="ctr"/>
            <a:r>
              <a:rPr lang="ar-JO" sz="1200" b="1" dirty="0">
                <a:solidFill>
                  <a:sysClr val="windowText" lastClr="000000"/>
                </a:solidFill>
              </a:rPr>
              <a:t>بنت زمعة</a:t>
            </a:r>
          </a:p>
        </p:txBody>
      </p:sp>
      <p:sp>
        <p:nvSpPr>
          <p:cNvPr id="21" name="3">
            <a:hlinkClick r:id="rId6" action="ppaction://hlinksldjump"/>
            <a:extLst>
              <a:ext uri="{FF2B5EF4-FFF2-40B4-BE49-F238E27FC236}">
                <a16:creationId xmlns:a16="http://schemas.microsoft.com/office/drawing/2014/main" id="{C635BC57-A023-4290-A431-24909A6F7FC8}"/>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عائشة بنت</a:t>
            </a:r>
          </a:p>
          <a:p>
            <a:pPr algn="ctr"/>
            <a:r>
              <a:rPr lang="ar-JO" sz="1200" b="1" dirty="0">
                <a:solidFill>
                  <a:sysClr val="windowText" lastClr="000000"/>
                </a:solidFill>
              </a:rPr>
              <a:t>أبي بكر</a:t>
            </a:r>
          </a:p>
        </p:txBody>
      </p:sp>
      <p:sp>
        <p:nvSpPr>
          <p:cNvPr id="24" name="4">
            <a:hlinkClick r:id="rId7" action="ppaction://hlinksldjump"/>
            <a:extLst>
              <a:ext uri="{FF2B5EF4-FFF2-40B4-BE49-F238E27FC236}">
                <a16:creationId xmlns:a16="http://schemas.microsoft.com/office/drawing/2014/main" id="{4683E3BB-C665-2701-0228-2F156D48D124}"/>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حفصة</a:t>
            </a:r>
          </a:p>
          <a:p>
            <a:pPr algn="ctr"/>
            <a:r>
              <a:rPr lang="ar-JO" sz="1200" b="1" dirty="0">
                <a:solidFill>
                  <a:sysClr val="windowText" lastClr="000000"/>
                </a:solidFill>
              </a:rPr>
              <a:t>بنت عمر</a:t>
            </a:r>
          </a:p>
        </p:txBody>
      </p:sp>
      <p:sp>
        <p:nvSpPr>
          <p:cNvPr id="23" name="5">
            <a:hlinkClick r:id="rId8" action="ppaction://hlinksldjump"/>
            <a:extLst>
              <a:ext uri="{FF2B5EF4-FFF2-40B4-BE49-F238E27FC236}">
                <a16:creationId xmlns:a16="http://schemas.microsoft.com/office/drawing/2014/main" id="{A0C6A460-D422-1371-0307-BB65FC8FF967}"/>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زينب</a:t>
            </a:r>
          </a:p>
          <a:p>
            <a:pPr algn="ctr"/>
            <a:r>
              <a:rPr lang="ar-JO" sz="1200" b="1" dirty="0">
                <a:solidFill>
                  <a:sysClr val="windowText" lastClr="000000"/>
                </a:solidFill>
              </a:rPr>
              <a:t>بنت خزيمة</a:t>
            </a:r>
          </a:p>
        </p:txBody>
      </p:sp>
      <p:sp>
        <p:nvSpPr>
          <p:cNvPr id="22" name="6">
            <a:hlinkClick r:id="rId9" action="ppaction://hlinksldjump"/>
            <a:extLst>
              <a:ext uri="{FF2B5EF4-FFF2-40B4-BE49-F238E27FC236}">
                <a16:creationId xmlns:a16="http://schemas.microsoft.com/office/drawing/2014/main" id="{650D2D47-D586-9FF6-A61C-86E00AAE9472}"/>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أم سلمة</a:t>
            </a:r>
          </a:p>
        </p:txBody>
      </p:sp>
      <p:sp>
        <p:nvSpPr>
          <p:cNvPr id="2" name="7">
            <a:hlinkClick r:id="rId10" action="ppaction://hlinksldjump"/>
            <a:extLst>
              <a:ext uri="{FF2B5EF4-FFF2-40B4-BE49-F238E27FC236}">
                <a16:creationId xmlns:a16="http://schemas.microsoft.com/office/drawing/2014/main" id="{003CA029-26D4-117B-C28A-A26B96BF5A39}"/>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زينب</a:t>
            </a:r>
          </a:p>
          <a:p>
            <a:pPr algn="ctr"/>
            <a:r>
              <a:rPr lang="ar-JO" sz="1200" b="1" dirty="0">
                <a:solidFill>
                  <a:sysClr val="windowText" lastClr="000000"/>
                </a:solidFill>
              </a:rPr>
              <a:t>بنت جحش</a:t>
            </a:r>
          </a:p>
        </p:txBody>
      </p:sp>
      <p:sp>
        <p:nvSpPr>
          <p:cNvPr id="3" name="8">
            <a:hlinkClick r:id="rId11" action="ppaction://hlinksldjump"/>
            <a:extLst>
              <a:ext uri="{FF2B5EF4-FFF2-40B4-BE49-F238E27FC236}">
                <a16:creationId xmlns:a16="http://schemas.microsoft.com/office/drawing/2014/main" id="{22F7C5F4-B212-F8A8-8881-8ED4A1287E9F}"/>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جويرية</a:t>
            </a:r>
          </a:p>
          <a:p>
            <a:pPr algn="ctr"/>
            <a:r>
              <a:rPr lang="ar-JO" sz="1200" b="1" dirty="0">
                <a:solidFill>
                  <a:sysClr val="windowText" lastClr="000000"/>
                </a:solidFill>
              </a:rPr>
              <a:t>بنت الحارث</a:t>
            </a:r>
          </a:p>
        </p:txBody>
      </p:sp>
      <p:sp>
        <p:nvSpPr>
          <p:cNvPr id="6" name="9">
            <a:hlinkClick r:id="rId12" action="ppaction://hlinksldjump"/>
            <a:extLst>
              <a:ext uri="{FF2B5EF4-FFF2-40B4-BE49-F238E27FC236}">
                <a16:creationId xmlns:a16="http://schemas.microsoft.com/office/drawing/2014/main" id="{E54F605D-C8AC-4256-7DFE-03CA8D7690AE}"/>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صفية</a:t>
            </a:r>
          </a:p>
          <a:p>
            <a:pPr algn="ctr"/>
            <a:r>
              <a:rPr lang="ar-JO" sz="1200" b="1" dirty="0">
                <a:solidFill>
                  <a:sysClr val="windowText" lastClr="000000"/>
                </a:solidFill>
              </a:rPr>
              <a:t>بنت حيي</a:t>
            </a:r>
          </a:p>
        </p:txBody>
      </p:sp>
      <p:sp>
        <p:nvSpPr>
          <p:cNvPr id="8" name="10">
            <a:hlinkClick r:id="rId13" action="ppaction://hlinksldjump"/>
            <a:extLst>
              <a:ext uri="{FF2B5EF4-FFF2-40B4-BE49-F238E27FC236}">
                <a16:creationId xmlns:a16="http://schemas.microsoft.com/office/drawing/2014/main" id="{01EDC0D2-791B-2B95-42B3-CE5608D088A2}"/>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أم حبيبة</a:t>
            </a:r>
          </a:p>
        </p:txBody>
      </p:sp>
      <p:sp>
        <p:nvSpPr>
          <p:cNvPr id="9" name="11">
            <a:hlinkClick r:id="rId14" action="ppaction://hlinksldjump"/>
            <a:extLst>
              <a:ext uri="{FF2B5EF4-FFF2-40B4-BE49-F238E27FC236}">
                <a16:creationId xmlns:a16="http://schemas.microsoft.com/office/drawing/2014/main" id="{A4515C2D-E62C-827C-7759-845476D299A7}"/>
              </a:ext>
            </a:extLst>
          </p:cNvPr>
          <p:cNvSpPr/>
          <p:nvPr/>
        </p:nvSpPr>
        <p:spPr>
          <a:xfrm>
            <a:off x="5575654" y="2908654"/>
            <a:ext cx="1040692" cy="10406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ميمونة</a:t>
            </a:r>
          </a:p>
          <a:p>
            <a:pPr algn="ctr"/>
            <a:r>
              <a:rPr lang="ar-JO" sz="1200" b="1" dirty="0">
                <a:solidFill>
                  <a:sysClr val="windowText" lastClr="000000"/>
                </a:solidFill>
              </a:rPr>
              <a:t>بنت  الحارث</a:t>
            </a:r>
          </a:p>
        </p:txBody>
      </p:sp>
      <p:sp>
        <p:nvSpPr>
          <p:cNvPr id="5" name="0">
            <a:extLst>
              <a:ext uri="{FF2B5EF4-FFF2-40B4-BE49-F238E27FC236}">
                <a16:creationId xmlns:a16="http://schemas.microsoft.com/office/drawing/2014/main" id="{23B87B58-D19B-5A17-2554-032BABD30291}"/>
              </a:ext>
            </a:extLst>
          </p:cNvPr>
          <p:cNvSpPr/>
          <p:nvPr/>
        </p:nvSpPr>
        <p:spPr>
          <a:xfrm>
            <a:off x="5419344" y="2752344"/>
            <a:ext cx="1353312" cy="135331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b="1" dirty="0">
                <a:solidFill>
                  <a:sysClr val="windowText" lastClr="000000"/>
                </a:solidFill>
                <a:latin typeface="A Thuluth" pitchFamily="2" charset="-78"/>
              </a:rPr>
              <a:t>زوجات</a:t>
            </a:r>
          </a:p>
          <a:p>
            <a:pPr algn="ctr"/>
            <a:r>
              <a:rPr lang="ar-JO" b="1" dirty="0">
                <a:solidFill>
                  <a:sysClr val="windowText" lastClr="000000"/>
                </a:solidFill>
                <a:latin typeface="A Thuluth" pitchFamily="2" charset="-78"/>
              </a:rPr>
              <a:t>الرسول</a:t>
            </a:r>
          </a:p>
        </p:txBody>
      </p:sp>
    </p:spTree>
    <p:extLst>
      <p:ext uri="{BB962C8B-B14F-4D97-AF65-F5344CB8AC3E}">
        <p14:creationId xmlns:p14="http://schemas.microsoft.com/office/powerpoint/2010/main" val="31368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par>
                          <p:cTn id="33" fill="hold">
                            <p:stCondLst>
                              <p:cond delay="1000"/>
                            </p:stCondLst>
                            <p:childTnLst>
                              <p:par>
                                <p:cTn id="34" presetID="42" presetClass="path" presetSubtype="0" fill="hold" grpId="1" nodeType="afterEffect">
                                  <p:stCondLst>
                                    <p:cond delay="500"/>
                                  </p:stCondLst>
                                  <p:childTnLst>
                                    <p:animMotion origin="layout" path="M 0 0 L 0 -0.37106 " pathEditMode="relative" rAng="0" ptsTypes="AA">
                                      <p:cBhvr>
                                        <p:cTn id="35" dur="1000" fill="hold"/>
                                        <p:tgtEl>
                                          <p:spTgt spid="18"/>
                                        </p:tgtEl>
                                        <p:attrNameLst>
                                          <p:attrName>ppt_x</p:attrName>
                                          <p:attrName>ppt_y</p:attrName>
                                        </p:attrNameLst>
                                      </p:cBhvr>
                                      <p:rCtr x="0" y="-18565"/>
                                    </p:animMotion>
                                  </p:childTnLst>
                                </p:cTn>
                              </p:par>
                              <p:par>
                                <p:cTn id="36" presetID="42" presetClass="path" presetSubtype="0" fill="hold" grpId="1" nodeType="withEffect">
                                  <p:stCondLst>
                                    <p:cond delay="500"/>
                                  </p:stCondLst>
                                  <p:childTnLst>
                                    <p:animMotion origin="layout" path="M 0 0 L 0.11536 -0.31227 " pathEditMode="relative" rAng="0" ptsTypes="AA">
                                      <p:cBhvr>
                                        <p:cTn id="37" dur="1000" fill="hold"/>
                                        <p:tgtEl>
                                          <p:spTgt spid="19"/>
                                        </p:tgtEl>
                                        <p:attrNameLst>
                                          <p:attrName>ppt_x</p:attrName>
                                          <p:attrName>ppt_y</p:attrName>
                                        </p:attrNameLst>
                                      </p:cBhvr>
                                      <p:rCtr x="5768" y="-15625"/>
                                    </p:animMotion>
                                  </p:childTnLst>
                                </p:cTn>
                              </p:par>
                              <p:par>
                                <p:cTn id="38" presetID="42" presetClass="path" presetSubtype="0" fill="hold" grpId="1" nodeType="withEffect">
                                  <p:stCondLst>
                                    <p:cond delay="500"/>
                                  </p:stCondLst>
                                  <p:childTnLst>
                                    <p:animMotion origin="layout" path="M 0 0 L 0.19375 -0.14838 " pathEditMode="relative" rAng="0" ptsTypes="AA">
                                      <p:cBhvr>
                                        <p:cTn id="39" dur="1000" fill="hold"/>
                                        <p:tgtEl>
                                          <p:spTgt spid="21"/>
                                        </p:tgtEl>
                                        <p:attrNameLst>
                                          <p:attrName>ppt_x</p:attrName>
                                          <p:attrName>ppt_y</p:attrName>
                                        </p:attrNameLst>
                                      </p:cBhvr>
                                      <p:rCtr x="9687" y="-7431"/>
                                    </p:animMotion>
                                  </p:childTnLst>
                                </p:cTn>
                              </p:par>
                              <p:par>
                                <p:cTn id="40" presetID="42" presetClass="path" presetSubtype="0" fill="hold" grpId="1" nodeType="withEffect">
                                  <p:stCondLst>
                                    <p:cond delay="500"/>
                                  </p:stCondLst>
                                  <p:childTnLst>
                                    <p:animMotion origin="layout" path="M 0 0 L 0.21003 0.06157 " pathEditMode="relative" rAng="0" ptsTypes="AA">
                                      <p:cBhvr>
                                        <p:cTn id="41" dur="1000" fill="hold"/>
                                        <p:tgtEl>
                                          <p:spTgt spid="24"/>
                                        </p:tgtEl>
                                        <p:attrNameLst>
                                          <p:attrName>ppt_x</p:attrName>
                                          <p:attrName>ppt_y</p:attrName>
                                        </p:attrNameLst>
                                      </p:cBhvr>
                                      <p:rCtr x="10495" y="3079"/>
                                    </p:animMotion>
                                  </p:childTnLst>
                                </p:cTn>
                              </p:par>
                              <p:par>
                                <p:cTn id="42" presetID="42" presetClass="path" presetSubtype="0" fill="hold" grpId="1" nodeType="withEffect">
                                  <p:stCondLst>
                                    <p:cond delay="500"/>
                                  </p:stCondLst>
                                  <p:childTnLst>
                                    <p:animMotion origin="layout" path="M 0 0 L 0.16068 0.25556 " pathEditMode="relative" rAng="0" ptsTypes="AA">
                                      <p:cBhvr>
                                        <p:cTn id="43" dur="1000" fill="hold"/>
                                        <p:tgtEl>
                                          <p:spTgt spid="23"/>
                                        </p:tgtEl>
                                        <p:attrNameLst>
                                          <p:attrName>ppt_x</p:attrName>
                                          <p:attrName>ppt_y</p:attrName>
                                        </p:attrNameLst>
                                      </p:cBhvr>
                                      <p:rCtr x="8034" y="12778"/>
                                    </p:animMotion>
                                  </p:childTnLst>
                                </p:cTn>
                              </p:par>
                              <p:par>
                                <p:cTn id="44" presetID="42" presetClass="path" presetSubtype="0" fill="hold" grpId="1" nodeType="withEffect">
                                  <p:stCondLst>
                                    <p:cond delay="500"/>
                                  </p:stCondLst>
                                  <p:childTnLst>
                                    <p:animMotion origin="layout" path="M 0 0 L 0.05964 0.36944 " pathEditMode="relative" rAng="0" ptsTypes="AA">
                                      <p:cBhvr>
                                        <p:cTn id="45" dur="1000" fill="hold"/>
                                        <p:tgtEl>
                                          <p:spTgt spid="22"/>
                                        </p:tgtEl>
                                        <p:attrNameLst>
                                          <p:attrName>ppt_x</p:attrName>
                                          <p:attrName>ppt_y</p:attrName>
                                        </p:attrNameLst>
                                      </p:cBhvr>
                                      <p:rCtr x="2982" y="18472"/>
                                    </p:animMotion>
                                  </p:childTnLst>
                                </p:cTn>
                              </p:par>
                              <p:par>
                                <p:cTn id="46" presetID="42" presetClass="path" presetSubtype="0" fill="hold" grpId="1" nodeType="withEffect">
                                  <p:stCondLst>
                                    <p:cond delay="500"/>
                                  </p:stCondLst>
                                  <p:childTnLst>
                                    <p:animMotion origin="layout" path="M 0 0 L -0.05977 0.36898 " pathEditMode="relative" rAng="0" ptsTypes="AA">
                                      <p:cBhvr>
                                        <p:cTn id="47" dur="1000" fill="hold"/>
                                        <p:tgtEl>
                                          <p:spTgt spid="2"/>
                                        </p:tgtEl>
                                        <p:attrNameLst>
                                          <p:attrName>ppt_x</p:attrName>
                                          <p:attrName>ppt_y</p:attrName>
                                        </p:attrNameLst>
                                      </p:cBhvr>
                                      <p:rCtr x="-2995" y="18449"/>
                                    </p:animMotion>
                                  </p:childTnLst>
                                </p:cTn>
                              </p:par>
                              <p:par>
                                <p:cTn id="48" presetID="42" presetClass="path" presetSubtype="0" fill="hold" grpId="1" nodeType="withEffect">
                                  <p:stCondLst>
                                    <p:cond delay="500"/>
                                  </p:stCondLst>
                                  <p:childTnLst>
                                    <p:animMotion origin="layout" path="M 0 0 L -0.16068 0.2544 " pathEditMode="relative" rAng="0" ptsTypes="AA">
                                      <p:cBhvr>
                                        <p:cTn id="49" dur="1000" fill="hold"/>
                                        <p:tgtEl>
                                          <p:spTgt spid="3"/>
                                        </p:tgtEl>
                                        <p:attrNameLst>
                                          <p:attrName>ppt_x</p:attrName>
                                          <p:attrName>ppt_y</p:attrName>
                                        </p:attrNameLst>
                                      </p:cBhvr>
                                      <p:rCtr x="-8034" y="12708"/>
                                    </p:animMotion>
                                  </p:childTnLst>
                                </p:cTn>
                              </p:par>
                              <p:par>
                                <p:cTn id="50" presetID="42" presetClass="path" presetSubtype="0" fill="hold" grpId="1" nodeType="withEffect">
                                  <p:stCondLst>
                                    <p:cond delay="500"/>
                                  </p:stCondLst>
                                  <p:childTnLst>
                                    <p:animMotion origin="layout" path="M 0 0 L -0.2112 0.06065 " pathEditMode="relative" rAng="0" ptsTypes="AA">
                                      <p:cBhvr>
                                        <p:cTn id="51" dur="1000" fill="hold"/>
                                        <p:tgtEl>
                                          <p:spTgt spid="6"/>
                                        </p:tgtEl>
                                        <p:attrNameLst>
                                          <p:attrName>ppt_x</p:attrName>
                                          <p:attrName>ppt_y</p:attrName>
                                        </p:attrNameLst>
                                      </p:cBhvr>
                                      <p:rCtr x="-10560" y="3032"/>
                                    </p:animMotion>
                                  </p:childTnLst>
                                </p:cTn>
                              </p:par>
                              <p:par>
                                <p:cTn id="52" presetID="42" presetClass="path" presetSubtype="0" fill="hold" grpId="1" nodeType="withEffect">
                                  <p:stCondLst>
                                    <p:cond delay="500"/>
                                  </p:stCondLst>
                                  <p:childTnLst>
                                    <p:animMotion origin="layout" path="M 0 0 L -0.19284 -0.14838 " pathEditMode="relative" rAng="0" ptsTypes="AA">
                                      <p:cBhvr>
                                        <p:cTn id="53" dur="1000" fill="hold"/>
                                        <p:tgtEl>
                                          <p:spTgt spid="8"/>
                                        </p:tgtEl>
                                        <p:attrNameLst>
                                          <p:attrName>ppt_x</p:attrName>
                                          <p:attrName>ppt_y</p:attrName>
                                        </p:attrNameLst>
                                      </p:cBhvr>
                                      <p:rCtr x="-9648" y="-7431"/>
                                    </p:animMotion>
                                  </p:childTnLst>
                                </p:cTn>
                              </p:par>
                              <p:par>
                                <p:cTn id="54" presetID="42" presetClass="path" presetSubtype="0" fill="hold" grpId="1" nodeType="withEffect">
                                  <p:stCondLst>
                                    <p:cond delay="500"/>
                                  </p:stCondLst>
                                  <p:childTnLst>
                                    <p:animMotion origin="layout" path="M 0 0 L -0.11497 -0.31157 " pathEditMode="relative" rAng="0" ptsTypes="AA">
                                      <p:cBhvr>
                                        <p:cTn id="55" dur="1000" fill="hold"/>
                                        <p:tgtEl>
                                          <p:spTgt spid="9"/>
                                        </p:tgtEl>
                                        <p:attrNameLst>
                                          <p:attrName>ppt_x</p:attrName>
                                          <p:attrName>ppt_y</p:attrName>
                                        </p:attrNameLst>
                                      </p:cBhvr>
                                      <p:rCtr x="-5755" y="-15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4" grpId="0" animBg="1"/>
      <p:bldP spid="24" grpId="1" animBg="1"/>
      <p:bldP spid="23" grpId="0" animBg="1"/>
      <p:bldP spid="23" grpId="1" animBg="1"/>
      <p:bldP spid="22" grpId="0" animBg="1"/>
      <p:bldP spid="22" grpId="1" animBg="1"/>
      <p:bldP spid="2" grpId="0" animBg="1"/>
      <p:bldP spid="2" grpId="1" animBg="1"/>
      <p:bldP spid="3" grpId="0" animBg="1"/>
      <p:bldP spid="3" grpId="1" animBg="1"/>
      <p:bldP spid="6" grpId="0" animBg="1"/>
      <p:bldP spid="6" grpId="1" animBg="1"/>
      <p:bldP spid="8" grpId="0" animBg="1"/>
      <p:bldP spid="8" grpId="1" animBg="1"/>
      <p:bldP spid="9" grpId="0" animBg="1"/>
      <p:bldP spid="9"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grpSp>
        <p:nvGrpSpPr>
          <p:cNvPr id="6" name="مجموعة 5">
            <a:extLst>
              <a:ext uri="{FF2B5EF4-FFF2-40B4-BE49-F238E27FC236}">
                <a16:creationId xmlns:a16="http://schemas.microsoft.com/office/drawing/2014/main" id="{625101BF-5B4B-AFA9-4820-2713FAC1B828}"/>
              </a:ext>
            </a:extLst>
          </p:cNvPr>
          <p:cNvGrpSpPr/>
          <p:nvPr/>
        </p:nvGrpSpPr>
        <p:grpSpPr>
          <a:xfrm>
            <a:off x="2504015" y="1399510"/>
            <a:ext cx="7193496" cy="4063742"/>
            <a:chOff x="2504015" y="1399510"/>
            <a:chExt cx="7193496" cy="4063742"/>
          </a:xfrm>
        </p:grpSpPr>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خديجة بنت خويلد بن أسد بن عبد العزى، من قريش: زوجة رسول الله صلى الله عليه وسلم الأولى، وكانت أسن منه بخمس عشرة سنة، ولدت وتوفيت بمكة، ونشأت في بيت شرف ويسار، فكانت صاحبة خلق وصاحبة عفة وفضيلة، كانت ذات مال كثير وتجارة تبعث بها إلى الشام، فكانت تستأجر الرجال وتدفع المال مضاربة فخرج رسول الله صلى الله عليه وسلم في تجارة لها ولـمَّا رأت فيه من الصفات العظيمة والحميدة أرسلت له من عرض عليه الزواج بها فقبل صلى الله عليه وسلم وتزوجها.</a:t>
              </a:r>
            </a:p>
          </p:txBody>
        </p:sp>
        <p:sp>
          <p:nvSpPr>
            <p:cNvPr id="5" name="سهم: بشكل رتبة عسكرية 4">
              <a:hlinkClick r:id="" action="ppaction://hlinkshowjump?jump=nextslide"/>
              <a:extLst>
                <a:ext uri="{FF2B5EF4-FFF2-40B4-BE49-F238E27FC236}">
                  <a16:creationId xmlns:a16="http://schemas.microsoft.com/office/drawing/2014/main" id="{04385240-31B3-86F6-AFC6-F94585A0862B}"/>
                </a:ext>
              </a:extLst>
            </p:cNvPr>
            <p:cNvSpPr/>
            <p:nvPr/>
          </p:nvSpPr>
          <p:spPr>
            <a:xfrm flipH="1">
              <a:off x="2821121" y="4982661"/>
              <a:ext cx="306160" cy="306160"/>
            </a:xfrm>
            <a:prstGeom prst="chevron">
              <a:avLst>
                <a:gd name="adj" fmla="val 40044"/>
              </a:avLst>
            </a:prstGeom>
            <a:solidFill>
              <a:srgbClr val="D9D9D9">
                <a:alpha val="84706"/>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127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endParaRPr lang="ar-JO" sz="2000">
                <a:solidFill>
                  <a:srgbClr val="333333"/>
                </a:solidFill>
                <a:latin typeface="A Jannat LT" panose="01000000000000000000" pitchFamily="2" charset="-78"/>
                <a:cs typeface="A Jannat LT" panose="01000000000000000000" pitchFamily="2" charset="-78"/>
              </a:endParaRPr>
            </a:p>
          </p:txBody>
        </p:sp>
      </p:grpSp>
      <p:sp>
        <p:nvSpPr>
          <p:cNvPr id="7" name="1">
            <a:hlinkClick r:id="rId4" action="ppaction://hlinksldjump"/>
            <a:extLst>
              <a:ext uri="{FF2B5EF4-FFF2-40B4-BE49-F238E27FC236}">
                <a16:creationId xmlns:a16="http://schemas.microsoft.com/office/drawing/2014/main" id="{F385AA11-5901-2CCA-B925-4ED7710C3B5A}"/>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خديجة بنت</a:t>
            </a:r>
          </a:p>
          <a:p>
            <a:pPr algn="ctr"/>
            <a:r>
              <a:rPr lang="ar-JO" sz="1100" b="1" dirty="0">
                <a:solidFill>
                  <a:sysClr val="windowText" lastClr="000000"/>
                </a:solidFill>
              </a:rPr>
              <a:t>خويلد</a:t>
            </a:r>
          </a:p>
        </p:txBody>
      </p:sp>
    </p:spTree>
    <p:extLst>
      <p:ext uri="{BB962C8B-B14F-4D97-AF65-F5344CB8AC3E}">
        <p14:creationId xmlns:p14="http://schemas.microsoft.com/office/powerpoint/2010/main" val="2991169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 فولدت له من الأبناء القاسم وعبد الله وزينب ورقية وأم كلثوم وفاطمة،</a:t>
            </a:r>
            <a:r>
              <a:rPr lang="en-US" sz="2000" dirty="0">
                <a:solidFill>
                  <a:srgbClr val="333333"/>
                </a:solidFill>
                <a:latin typeface="A Jannat LT" panose="01000000000000000000" pitchFamily="2" charset="-78"/>
                <a:cs typeface="A Jannat LT" panose="01000000000000000000" pitchFamily="2" charset="-78"/>
              </a:rPr>
              <a:t> </a:t>
            </a:r>
            <a:r>
              <a:rPr lang="ar-JO" sz="2000" dirty="0">
                <a:solidFill>
                  <a:srgbClr val="333333"/>
                </a:solidFill>
                <a:latin typeface="A Jannat LT" panose="01000000000000000000" pitchFamily="2" charset="-78"/>
                <a:cs typeface="A Jannat LT" panose="01000000000000000000" pitchFamily="2" charset="-78"/>
              </a:rPr>
              <a:t>وأولاد النبي صلى الله عليه وسلم كلهم منها، غير إبراهيم ابن مارية القبطية، ولما بُعث رسول الله صلى الله عليه وسلم دعاها إلى الإسلام، فكانت أول من أسلم من الرجال والنساء، ومكثا يصليان سرا إلى أن ظهرت الدعوة، ولم يتزوج غيرها حتى ماتت رضي الله عنها.</a:t>
            </a:r>
          </a:p>
          <a:p>
            <a:pPr indent="360000" algn="just"/>
            <a:endParaRPr lang="ar-JO" sz="2000" dirty="0">
              <a:solidFill>
                <a:srgbClr val="333333"/>
              </a:solidFill>
              <a:latin typeface="A Jannat LT" panose="01000000000000000000" pitchFamily="2" charset="-78"/>
              <a:cs typeface="A Jannat LT" panose="01000000000000000000" pitchFamily="2" charset="-78"/>
            </a:endParaRPr>
          </a:p>
        </p:txBody>
      </p:sp>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5" name="1">
            <a:hlinkClick r:id="rId4" action="ppaction://hlinksldjump"/>
            <a:extLst>
              <a:ext uri="{FF2B5EF4-FFF2-40B4-BE49-F238E27FC236}">
                <a16:creationId xmlns:a16="http://schemas.microsoft.com/office/drawing/2014/main" id="{D618005D-E13F-3659-71F0-540147EACDA8}"/>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خديجة بنت</a:t>
            </a:r>
          </a:p>
          <a:p>
            <a:pPr algn="ctr"/>
            <a:r>
              <a:rPr lang="ar-JO" sz="1100" b="1" dirty="0">
                <a:solidFill>
                  <a:sysClr val="windowText" lastClr="000000"/>
                </a:solidFill>
              </a:rPr>
              <a:t>خويلد</a:t>
            </a:r>
          </a:p>
        </p:txBody>
      </p:sp>
    </p:spTree>
    <p:extLst>
      <p:ext uri="{BB962C8B-B14F-4D97-AF65-F5344CB8AC3E}">
        <p14:creationId xmlns:p14="http://schemas.microsoft.com/office/powerpoint/2010/main" val="49935749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بعد أن توفيت السيدة خديجة تزوج النبي صلى الله عليه وسلم من سودة بنت زمعة بن قيس بن عبد شمس، وكانت في الجاهلية زوجة لابن عمها السكران بن عمرو بن عبد شمس، وأسلمت مع زوجها، وهاجرا إلى الحبشة، ولـمَّا توفي عنها زوجها خاف عليها النبي صلى الله من كفار قريش فتزوجها تكريم لها وحماية لدينها من الفتنة، وتوفيت في المدينة.</a:t>
            </a:r>
          </a:p>
        </p:txBody>
      </p:sp>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77941"/>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5" name="2">
            <a:hlinkClick r:id="rId4" action="ppaction://hlinksldjump"/>
            <a:extLst>
              <a:ext uri="{FF2B5EF4-FFF2-40B4-BE49-F238E27FC236}">
                <a16:creationId xmlns:a16="http://schemas.microsoft.com/office/drawing/2014/main" id="{CAEFC5DA-1968-93C8-BAAE-1992DE9EABBB}"/>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200" b="1" dirty="0">
                <a:solidFill>
                  <a:sysClr val="windowText" lastClr="000000"/>
                </a:solidFill>
              </a:rPr>
              <a:t>سودة</a:t>
            </a:r>
          </a:p>
          <a:p>
            <a:pPr algn="ctr"/>
            <a:r>
              <a:rPr lang="ar-JO" sz="1200" b="1" dirty="0">
                <a:solidFill>
                  <a:sysClr val="windowText" lastClr="000000"/>
                </a:solidFill>
              </a:rPr>
              <a:t>بنت زمعة</a:t>
            </a:r>
          </a:p>
        </p:txBody>
      </p:sp>
    </p:spTree>
    <p:extLst>
      <p:ext uri="{BB962C8B-B14F-4D97-AF65-F5344CB8AC3E}">
        <p14:creationId xmlns:p14="http://schemas.microsoft.com/office/powerpoint/2010/main" val="1143856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grpSp>
        <p:nvGrpSpPr>
          <p:cNvPr id="6" name="مجموعة 5">
            <a:extLst>
              <a:ext uri="{FF2B5EF4-FFF2-40B4-BE49-F238E27FC236}">
                <a16:creationId xmlns:a16="http://schemas.microsoft.com/office/drawing/2014/main" id="{625101BF-5B4B-AFA9-4820-2713FAC1B828}"/>
              </a:ext>
            </a:extLst>
          </p:cNvPr>
          <p:cNvGrpSpPr/>
          <p:nvPr/>
        </p:nvGrpSpPr>
        <p:grpSpPr>
          <a:xfrm>
            <a:off x="2504015" y="1399510"/>
            <a:ext cx="7193496" cy="4063742"/>
            <a:chOff x="2504015" y="1399510"/>
            <a:chExt cx="7193496" cy="4063742"/>
          </a:xfrm>
        </p:grpSpPr>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الزوجة الثالثة التي تزوجها النبي صلى الله عليه وسلم، هي عائشة بنت أبي بكر الصديق، وهي الوحيدة التي تزوجها النبي صلى الله عليه وسلم بكرًا، فعن عائشة أنها قالت قال رسول الله صلى الله عليه وسلم "أُرِيتُكِ فِي المَنَامِ ثَلَاثَ لَيَالٍ، جَاءَنِي بِكِ المَلَكُ فِي سَرَقَةٍ[1] مِنْ حَرِيرٍ، فَيَقُولُ: هَذِهِ امْرَأتكَ، فَأَكْشِفُ عَنْ وَجْهِكِ، فَإِذَا هِيَ أنْتِ، فَأَقُولُ: إِنْ </a:t>
              </a:r>
              <a:r>
                <a:rPr lang="ar-JO" sz="2000" dirty="0" err="1">
                  <a:solidFill>
                    <a:srgbClr val="333333"/>
                  </a:solidFill>
                  <a:latin typeface="A Jannat LT" panose="01000000000000000000" pitchFamily="2" charset="-78"/>
                  <a:cs typeface="A Jannat LT" panose="01000000000000000000" pitchFamily="2" charset="-78"/>
                </a:rPr>
                <a:t>يَكُ</a:t>
              </a:r>
              <a:r>
                <a:rPr lang="ar-JO" sz="2000" dirty="0">
                  <a:solidFill>
                    <a:srgbClr val="333333"/>
                  </a:solidFill>
                  <a:latin typeface="A Jannat LT" panose="01000000000000000000" pitchFamily="2" charset="-78"/>
                  <a:cs typeface="A Jannat LT" panose="01000000000000000000" pitchFamily="2" charset="-78"/>
                </a:rPr>
                <a:t> هَذَا مِنْ عِنْدِ اللَّه، يُمْضِهِ"[2].</a:t>
              </a:r>
            </a:p>
          </p:txBody>
        </p:sp>
        <p:sp>
          <p:nvSpPr>
            <p:cNvPr id="5" name="سهم: بشكل رتبة عسكرية 4">
              <a:hlinkClick r:id="" action="ppaction://hlinkshowjump?jump=nextslide"/>
              <a:extLst>
                <a:ext uri="{FF2B5EF4-FFF2-40B4-BE49-F238E27FC236}">
                  <a16:creationId xmlns:a16="http://schemas.microsoft.com/office/drawing/2014/main" id="{04385240-31B3-86F6-AFC6-F94585A0862B}"/>
                </a:ext>
              </a:extLst>
            </p:cNvPr>
            <p:cNvSpPr/>
            <p:nvPr/>
          </p:nvSpPr>
          <p:spPr>
            <a:xfrm flipH="1">
              <a:off x="2821121" y="4982661"/>
              <a:ext cx="306160" cy="306160"/>
            </a:xfrm>
            <a:prstGeom prst="chevron">
              <a:avLst>
                <a:gd name="adj" fmla="val 40044"/>
              </a:avLst>
            </a:prstGeom>
            <a:solidFill>
              <a:srgbClr val="D9D9D9">
                <a:alpha val="84706"/>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127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endParaRPr lang="ar-JO" sz="2000">
                <a:solidFill>
                  <a:srgbClr val="333333"/>
                </a:solidFill>
                <a:latin typeface="A Jannat LT" panose="01000000000000000000" pitchFamily="2" charset="-78"/>
                <a:cs typeface="A Jannat LT" panose="01000000000000000000" pitchFamily="2" charset="-78"/>
              </a:endParaRPr>
            </a:p>
          </p:txBody>
        </p:sp>
      </p:grpSp>
      <p:sp>
        <p:nvSpPr>
          <p:cNvPr id="7" name="3">
            <a:hlinkClick r:id="rId4" action="ppaction://hlinksldjump"/>
            <a:extLst>
              <a:ext uri="{FF2B5EF4-FFF2-40B4-BE49-F238E27FC236}">
                <a16:creationId xmlns:a16="http://schemas.microsoft.com/office/drawing/2014/main" id="{A963C3A7-A7FF-7758-0CB5-851DBDA9A46A}"/>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000" b="1" dirty="0">
                <a:solidFill>
                  <a:sysClr val="windowText" lastClr="000000"/>
                </a:solidFill>
              </a:rPr>
              <a:t>عائشة بنت</a:t>
            </a:r>
          </a:p>
          <a:p>
            <a:pPr algn="ctr"/>
            <a:r>
              <a:rPr lang="ar-JO" sz="1000" b="1" dirty="0">
                <a:solidFill>
                  <a:sysClr val="windowText" lastClr="000000"/>
                </a:solidFill>
              </a:rPr>
              <a:t>أبي بكر</a:t>
            </a:r>
          </a:p>
        </p:txBody>
      </p:sp>
    </p:spTree>
    <p:extLst>
      <p:ext uri="{BB962C8B-B14F-4D97-AF65-F5344CB8AC3E}">
        <p14:creationId xmlns:p14="http://schemas.microsoft.com/office/powerpoint/2010/main" val="2896943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وهي أفقه نساء المسلمين وأعلمهن بالدين والأدب، وكانت أحب زوجات النبي صلى الله عليه وسلم إليه، وأكثرهن رواية للحديث عنه، ولها خطب ومواقف، وكان أكابر الصحابة يسألونها عن الفرائض فتجيبهم، وكانت ممن حضر وقعة الجمل بموقفها المعروف، وتوفيت في المدينة وروي عنها 2210 أحاديث.</a:t>
            </a:r>
          </a:p>
        </p:txBody>
      </p:sp>
      <p:sp>
        <p:nvSpPr>
          <p:cNvPr id="7" name="3">
            <a:hlinkClick r:id="rId4" action="ppaction://hlinksldjump"/>
            <a:extLst>
              <a:ext uri="{FF2B5EF4-FFF2-40B4-BE49-F238E27FC236}">
                <a16:creationId xmlns:a16="http://schemas.microsoft.com/office/drawing/2014/main" id="{05047B45-FF73-8867-87C0-B1D08939C299}"/>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000" b="1" dirty="0">
                <a:solidFill>
                  <a:sysClr val="windowText" lastClr="000000"/>
                </a:solidFill>
              </a:rPr>
              <a:t>عائشة بنت</a:t>
            </a:r>
          </a:p>
          <a:p>
            <a:pPr algn="ctr"/>
            <a:r>
              <a:rPr lang="ar-JO" sz="1000" b="1" dirty="0">
                <a:solidFill>
                  <a:sysClr val="windowText" lastClr="000000"/>
                </a:solidFill>
              </a:rPr>
              <a:t>أبي بكر</a:t>
            </a:r>
          </a:p>
        </p:txBody>
      </p:sp>
    </p:spTree>
    <p:extLst>
      <p:ext uri="{BB962C8B-B14F-4D97-AF65-F5344CB8AC3E}">
        <p14:creationId xmlns:p14="http://schemas.microsoft.com/office/powerpoint/2010/main" val="247511557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grpSp>
        <p:nvGrpSpPr>
          <p:cNvPr id="6" name="مجموعة 5">
            <a:extLst>
              <a:ext uri="{FF2B5EF4-FFF2-40B4-BE49-F238E27FC236}">
                <a16:creationId xmlns:a16="http://schemas.microsoft.com/office/drawing/2014/main" id="{625101BF-5B4B-AFA9-4820-2713FAC1B828}"/>
              </a:ext>
            </a:extLst>
          </p:cNvPr>
          <p:cNvGrpSpPr/>
          <p:nvPr/>
        </p:nvGrpSpPr>
        <p:grpSpPr>
          <a:xfrm>
            <a:off x="2504015" y="1399510"/>
            <a:ext cx="7193496" cy="4063742"/>
            <a:chOff x="2504015" y="1399510"/>
            <a:chExt cx="7193496" cy="4063742"/>
          </a:xfrm>
        </p:grpSpPr>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حفصة بنت عمر بن الخطاب: صحابية جليلة صالحة، ولدت بمكة وتزوجها خنيس بن حذافة السهمي، ولـمَّا ظهر الإسلام أسلما معًا وهاجرا إلى المدينة فمات عنها، فخطبها رسول الله صلى الله عليه وسلم من أبيها وتزوجها، قال عمر بعد أن ترملت حفصة: أتيت عثمان بن عفان وقلت له: إن شئت أنكحتك حفصة، فقال: سأنظر في أمري، ثم لقيني فقال: قد بدا لي أن لا أتزوج يومي هذا، قال عمر: فلقيت أبابكر الصديق، فقلت: إن شئت زوجتك حفصة بنت عمر، فصمت أبو بكر الصديق رضي الله عنه فلم يرجع إليَّ شيئاً.</a:t>
              </a:r>
            </a:p>
          </p:txBody>
        </p:sp>
        <p:sp>
          <p:nvSpPr>
            <p:cNvPr id="5" name="سهم: بشكل رتبة عسكرية 4">
              <a:hlinkClick r:id="" action="ppaction://hlinkshowjump?jump=nextslide"/>
              <a:extLst>
                <a:ext uri="{FF2B5EF4-FFF2-40B4-BE49-F238E27FC236}">
                  <a16:creationId xmlns:a16="http://schemas.microsoft.com/office/drawing/2014/main" id="{04385240-31B3-86F6-AFC6-F94585A0862B}"/>
                </a:ext>
              </a:extLst>
            </p:cNvPr>
            <p:cNvSpPr/>
            <p:nvPr/>
          </p:nvSpPr>
          <p:spPr>
            <a:xfrm flipH="1">
              <a:off x="2821121" y="4982661"/>
              <a:ext cx="306160" cy="306160"/>
            </a:xfrm>
            <a:prstGeom prst="chevron">
              <a:avLst>
                <a:gd name="adj" fmla="val 40044"/>
              </a:avLst>
            </a:prstGeom>
            <a:solidFill>
              <a:srgbClr val="D9D9D9">
                <a:alpha val="84706"/>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127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endParaRPr lang="ar-JO" sz="2000">
                <a:solidFill>
                  <a:srgbClr val="333333"/>
                </a:solidFill>
                <a:latin typeface="A Jannat LT" panose="01000000000000000000" pitchFamily="2" charset="-78"/>
                <a:cs typeface="A Jannat LT" panose="01000000000000000000" pitchFamily="2" charset="-78"/>
              </a:endParaRPr>
            </a:p>
          </p:txBody>
        </p:sp>
      </p:grpSp>
      <p:sp>
        <p:nvSpPr>
          <p:cNvPr id="2" name="4">
            <a:hlinkClick r:id="rId4" action="ppaction://hlinksldjump"/>
            <a:extLst>
              <a:ext uri="{FF2B5EF4-FFF2-40B4-BE49-F238E27FC236}">
                <a16:creationId xmlns:a16="http://schemas.microsoft.com/office/drawing/2014/main" id="{521785EA-DD0E-E0F1-B9E9-01713EDD8187}"/>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حفصة</a:t>
            </a:r>
          </a:p>
          <a:p>
            <a:pPr algn="ctr"/>
            <a:r>
              <a:rPr lang="ar-JO" sz="1100" b="1" dirty="0">
                <a:solidFill>
                  <a:sysClr val="windowText" lastClr="000000"/>
                </a:solidFill>
              </a:rPr>
              <a:t>بنت عمر</a:t>
            </a:r>
          </a:p>
        </p:txBody>
      </p:sp>
    </p:spTree>
    <p:extLst>
      <p:ext uri="{BB962C8B-B14F-4D97-AF65-F5344CB8AC3E}">
        <p14:creationId xmlns:p14="http://schemas.microsoft.com/office/powerpoint/2010/main" val="1139888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8">
            <a:hlinkClick r:id="" action="ppaction://noaction"/>
            <a:extLst>
              <a:ext uri="{FF2B5EF4-FFF2-40B4-BE49-F238E27FC236}">
                <a16:creationId xmlns:a16="http://schemas.microsoft.com/office/drawing/2014/main" id="{22F7C5F4-B212-F8A8-8881-8ED4A1287E9F}"/>
              </a:ext>
            </a:extLst>
          </p:cNvPr>
          <p:cNvSpPr/>
          <p:nvPr/>
        </p:nvSpPr>
        <p:spPr>
          <a:xfrm>
            <a:off x="8974367" y="548444"/>
            <a:ext cx="723144" cy="7231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rtl="0"/>
            <a:r>
              <a:rPr lang="ar-JO" sz="1100" b="1" dirty="0">
                <a:solidFill>
                  <a:sysClr val="windowText" lastClr="000000"/>
                </a:solidFill>
              </a:rPr>
              <a:t>زوجات</a:t>
            </a:r>
          </a:p>
          <a:p>
            <a:pPr algn="ctr" rtl="0"/>
            <a:r>
              <a:rPr lang="ar-JO" sz="1100" b="1" dirty="0">
                <a:solidFill>
                  <a:sysClr val="windowText" lastClr="000000"/>
                </a:solidFill>
              </a:rPr>
              <a:t>الرسول</a:t>
            </a:r>
          </a:p>
        </p:txBody>
      </p:sp>
      <p:sp>
        <p:nvSpPr>
          <p:cNvPr id="4" name="معلومات">
            <a:extLst>
              <a:ext uri="{FF2B5EF4-FFF2-40B4-BE49-F238E27FC236}">
                <a16:creationId xmlns:a16="http://schemas.microsoft.com/office/drawing/2014/main" id="{937F77DF-2FA1-25F3-832B-7BB4A08D23E5}"/>
              </a:ext>
            </a:extLst>
          </p:cNvPr>
          <p:cNvSpPr/>
          <p:nvPr/>
        </p:nvSpPr>
        <p:spPr>
          <a:xfrm>
            <a:off x="2504015" y="1399510"/>
            <a:ext cx="7193496" cy="4063742"/>
          </a:xfrm>
          <a:prstGeom prst="rect">
            <a:avLst/>
          </a:prstGeom>
          <a:solidFill>
            <a:schemeClr val="bg1">
              <a:alpha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252000" rIns="252000" rtlCol="1" anchor="ctr"/>
          <a:lstStyle/>
          <a:p>
            <a:pPr indent="360000" algn="just"/>
            <a:r>
              <a:rPr lang="ar-JO" sz="2000" dirty="0">
                <a:solidFill>
                  <a:srgbClr val="333333"/>
                </a:solidFill>
                <a:latin typeface="A Jannat LT" panose="01000000000000000000" pitchFamily="2" charset="-78"/>
                <a:cs typeface="A Jannat LT" panose="01000000000000000000" pitchFamily="2" charset="-78"/>
              </a:rPr>
              <a:t>ثم خطبها رسول الله صلى الله عليه وسلم فأنكحتها إياه، فجاء أبو بكر وقال: لم يمنعني أن أرجع إليك إلا أني كنت علمت أن رسول الله صلى الله عليه وسلم  قد ذكرها، فلم أكن لأفشي سر رسول الله صلى الله عليه وسلم، ولو تركها رسول الله قبلتها، واستمرت حفصة في المدينة بعد وفاة النبي صلى الله عليه وسلم إلى أن توفيت بها، وروى لها البخاري ومسلم في الصحيحين 60 حديثا.</a:t>
            </a:r>
          </a:p>
        </p:txBody>
      </p:sp>
      <p:sp>
        <p:nvSpPr>
          <p:cNvPr id="2" name="4">
            <a:hlinkClick r:id="rId4" action="ppaction://hlinksldjump"/>
            <a:extLst>
              <a:ext uri="{FF2B5EF4-FFF2-40B4-BE49-F238E27FC236}">
                <a16:creationId xmlns:a16="http://schemas.microsoft.com/office/drawing/2014/main" id="{A05D792D-8A7F-2484-8150-342215CF167D}"/>
              </a:ext>
            </a:extLst>
          </p:cNvPr>
          <p:cNvSpPr/>
          <p:nvPr/>
        </p:nvSpPr>
        <p:spPr>
          <a:xfrm>
            <a:off x="2504015" y="5587749"/>
            <a:ext cx="722326" cy="7223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tIns="0" rIns="0" bIns="0" rtlCol="1" anchor="ctr"/>
          <a:lstStyle/>
          <a:p>
            <a:pPr algn="ctr"/>
            <a:r>
              <a:rPr lang="ar-JO" sz="1100" b="1" dirty="0">
                <a:solidFill>
                  <a:sysClr val="windowText" lastClr="000000"/>
                </a:solidFill>
              </a:rPr>
              <a:t>حفصة</a:t>
            </a:r>
          </a:p>
          <a:p>
            <a:pPr algn="ctr"/>
            <a:r>
              <a:rPr lang="ar-JO" sz="1100" b="1" dirty="0">
                <a:solidFill>
                  <a:sysClr val="windowText" lastClr="000000"/>
                </a:solidFill>
              </a:rPr>
              <a:t>بنت عمر</a:t>
            </a:r>
          </a:p>
        </p:txBody>
      </p:sp>
    </p:spTree>
    <p:extLst>
      <p:ext uri="{BB962C8B-B14F-4D97-AF65-F5344CB8AC3E}">
        <p14:creationId xmlns:p14="http://schemas.microsoft.com/office/powerpoint/2010/main" val="1186030585"/>
      </p:ext>
    </p:extLst>
  </p:cSld>
  <p:clrMapOvr>
    <a:masterClrMapping/>
  </p:clrMapOvr>
  <p:transition spd="slow">
    <p:fade thruBlk="1"/>
  </p:transition>
</p:sld>
</file>

<file path=ppt/theme/theme1.xml><?xml version="1.0" encoding="utf-8"?>
<a:theme xmlns:a="http://schemas.openxmlformats.org/drawingml/2006/main" name="نسق Offic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TotalTime>
  <Words>1202</Words>
  <Application>Microsoft Office PowerPoint</Application>
  <PresentationFormat>شاشة عريضة</PresentationFormat>
  <Paragraphs>95</Paragraphs>
  <Slides>16</Slides>
  <Notes>0</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16</vt:i4>
      </vt:variant>
    </vt:vector>
  </HeadingPairs>
  <TitlesOfParts>
    <vt:vector size="23" baseType="lpstr">
      <vt:lpstr>A Jannat LT</vt:lpstr>
      <vt:lpstr>A Thuluth</vt:lpstr>
      <vt:lpstr>Arial</vt:lpstr>
      <vt:lpstr>Calibri</vt:lpstr>
      <vt:lpstr>Calibri Light</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زوجات الرسول</dc:title>
  <dc:creator>قناة البوربوينت الإسلامي</dc:creator>
  <cp:lastModifiedBy>قناة البوربوينت الإسلامي</cp:lastModifiedBy>
  <cp:revision>4</cp:revision>
  <dcterms:created xsi:type="dcterms:W3CDTF">2022-11-06T01:48:41Z</dcterms:created>
  <dcterms:modified xsi:type="dcterms:W3CDTF">2025-04-12T16:09:04Z</dcterms:modified>
</cp:coreProperties>
</file>