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4" r:id="rId2"/>
    <p:sldMasterId id="2147483666" r:id="rId3"/>
  </p:sldMasterIdLst>
  <p:notesMasterIdLst>
    <p:notesMasterId r:id="rId78"/>
  </p:notesMasterIdLst>
  <p:sldIdLst>
    <p:sldId id="330" r:id="rId4"/>
    <p:sldId id="259" r:id="rId5"/>
    <p:sldId id="258" r:id="rId6"/>
    <p:sldId id="265" r:id="rId7"/>
    <p:sldId id="266" r:id="rId8"/>
    <p:sldId id="269" r:id="rId9"/>
    <p:sldId id="270" r:id="rId10"/>
    <p:sldId id="267" r:id="rId11"/>
    <p:sldId id="271" r:id="rId12"/>
    <p:sldId id="268" r:id="rId13"/>
    <p:sldId id="263" r:id="rId14"/>
    <p:sldId id="264" r:id="rId15"/>
    <p:sldId id="257" r:id="rId16"/>
    <p:sldId id="299" r:id="rId17"/>
    <p:sldId id="300" r:id="rId18"/>
    <p:sldId id="260" r:id="rId19"/>
    <p:sldId id="301" r:id="rId20"/>
    <p:sldId id="261" r:id="rId21"/>
    <p:sldId id="302" r:id="rId22"/>
    <p:sldId id="262" r:id="rId23"/>
    <p:sldId id="303" r:id="rId24"/>
    <p:sldId id="272" r:id="rId25"/>
    <p:sldId id="304" r:id="rId26"/>
    <p:sldId id="273" r:id="rId27"/>
    <p:sldId id="305" r:id="rId28"/>
    <p:sldId id="274" r:id="rId29"/>
    <p:sldId id="306" r:id="rId30"/>
    <p:sldId id="275" r:id="rId31"/>
    <p:sldId id="307" r:id="rId32"/>
    <p:sldId id="276" r:id="rId33"/>
    <p:sldId id="308" r:id="rId34"/>
    <p:sldId id="277" r:id="rId35"/>
    <p:sldId id="309" r:id="rId36"/>
    <p:sldId id="278" r:id="rId37"/>
    <p:sldId id="310" r:id="rId38"/>
    <p:sldId id="279" r:id="rId39"/>
    <p:sldId id="311" r:id="rId40"/>
    <p:sldId id="280" r:id="rId41"/>
    <p:sldId id="312" r:id="rId42"/>
    <p:sldId id="281" r:id="rId43"/>
    <p:sldId id="313" r:id="rId44"/>
    <p:sldId id="282" r:id="rId45"/>
    <p:sldId id="314" r:id="rId46"/>
    <p:sldId id="283" r:id="rId47"/>
    <p:sldId id="315" r:id="rId48"/>
    <p:sldId id="284" r:id="rId49"/>
    <p:sldId id="316" r:id="rId50"/>
    <p:sldId id="285" r:id="rId51"/>
    <p:sldId id="317" r:id="rId52"/>
    <p:sldId id="286" r:id="rId53"/>
    <p:sldId id="318" r:id="rId54"/>
    <p:sldId id="287" r:id="rId55"/>
    <p:sldId id="319" r:id="rId56"/>
    <p:sldId id="288" r:id="rId57"/>
    <p:sldId id="320" r:id="rId58"/>
    <p:sldId id="289" r:id="rId59"/>
    <p:sldId id="321" r:id="rId60"/>
    <p:sldId id="290" r:id="rId61"/>
    <p:sldId id="322" r:id="rId62"/>
    <p:sldId id="291" r:id="rId63"/>
    <p:sldId id="323" r:id="rId64"/>
    <p:sldId id="292" r:id="rId65"/>
    <p:sldId id="324" r:id="rId66"/>
    <p:sldId id="293" r:id="rId67"/>
    <p:sldId id="325" r:id="rId68"/>
    <p:sldId id="294" r:id="rId69"/>
    <p:sldId id="326" r:id="rId70"/>
    <p:sldId id="295" r:id="rId71"/>
    <p:sldId id="327" r:id="rId72"/>
    <p:sldId id="296" r:id="rId73"/>
    <p:sldId id="328" r:id="rId74"/>
    <p:sldId id="297" r:id="rId75"/>
    <p:sldId id="329" r:id="rId76"/>
    <p:sldId id="298" r:id="rId77"/>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مقدمة" id="{51AD57A2-209E-4E31-987B-575BB9411951}">
          <p14:sldIdLst>
            <p14:sldId id="330"/>
            <p14:sldId id="259"/>
          </p14:sldIdLst>
        </p14:section>
        <p14:section name="القائمة" id="{AF65EB78-DF3F-4970-84BA-3869D181FEF8}">
          <p14:sldIdLst>
            <p14:sldId id="258"/>
            <p14:sldId id="265"/>
          </p14:sldIdLst>
        </p14:section>
        <p14:section name="لمحة" id="{C6D1BAB7-E2B4-4040-A66E-202123CEF8DC}">
          <p14:sldIdLst>
            <p14:sldId id="266"/>
            <p14:sldId id="269"/>
            <p14:sldId id="270"/>
            <p14:sldId id="267"/>
            <p14:sldId id="271"/>
            <p14:sldId id="268"/>
          </p14:sldIdLst>
        </p14:section>
        <p14:section name="النشيد الوطني" id="{5A61503B-2544-412A-A17C-AF513F2F55BB}">
          <p14:sldIdLst>
            <p14:sldId id="263"/>
            <p14:sldId id="264"/>
          </p14:sldIdLst>
        </p14:section>
        <p14:section name="المسابقة" id="{6CAA4A4E-7255-4B92-BB91-9478CC8F3F3C}">
          <p14:sldIdLst>
            <p14:sldId id="257"/>
            <p14:sldId id="299"/>
            <p14:sldId id="300"/>
            <p14:sldId id="260"/>
            <p14:sldId id="301"/>
            <p14:sldId id="261"/>
            <p14:sldId id="302"/>
            <p14:sldId id="262"/>
            <p14:sldId id="303"/>
            <p14:sldId id="272"/>
            <p14:sldId id="304"/>
            <p14:sldId id="273"/>
            <p14:sldId id="305"/>
            <p14:sldId id="274"/>
            <p14:sldId id="306"/>
            <p14:sldId id="275"/>
            <p14:sldId id="307"/>
            <p14:sldId id="276"/>
            <p14:sldId id="308"/>
            <p14:sldId id="277"/>
            <p14:sldId id="309"/>
            <p14:sldId id="278"/>
            <p14:sldId id="310"/>
            <p14:sldId id="279"/>
            <p14:sldId id="311"/>
            <p14:sldId id="280"/>
            <p14:sldId id="312"/>
            <p14:sldId id="281"/>
            <p14:sldId id="313"/>
            <p14:sldId id="282"/>
            <p14:sldId id="314"/>
            <p14:sldId id="283"/>
            <p14:sldId id="315"/>
            <p14:sldId id="284"/>
            <p14:sldId id="316"/>
            <p14:sldId id="285"/>
            <p14:sldId id="317"/>
            <p14:sldId id="286"/>
            <p14:sldId id="318"/>
            <p14:sldId id="287"/>
            <p14:sldId id="319"/>
            <p14:sldId id="288"/>
            <p14:sldId id="320"/>
            <p14:sldId id="289"/>
            <p14:sldId id="321"/>
            <p14:sldId id="290"/>
            <p14:sldId id="322"/>
            <p14:sldId id="291"/>
            <p14:sldId id="323"/>
            <p14:sldId id="292"/>
            <p14:sldId id="324"/>
            <p14:sldId id="293"/>
            <p14:sldId id="325"/>
            <p14:sldId id="294"/>
            <p14:sldId id="326"/>
            <p14:sldId id="295"/>
            <p14:sldId id="327"/>
            <p14:sldId id="296"/>
            <p14:sldId id="328"/>
            <p14:sldId id="297"/>
          </p14:sldIdLst>
        </p14:section>
        <p14:section name="نهاية" id="{294BDE25-21DA-40C5-8842-9DAA578CC6A9}">
          <p14:sldIdLst>
            <p14:sldId id="329"/>
            <p14:sldId id="298"/>
          </p14:sldIdLst>
        </p14:section>
      </p14:sectionLst>
    </p:ext>
    <p:ext uri="{EFAFB233-063F-42B5-8137-9DF3F51BA10A}">
      <p15:sldGuideLst xmlns:p15="http://schemas.microsoft.com/office/powerpoint/2012/main">
        <p15:guide id="1" orient="horz" pos="2160" userDrawn="1">
          <p15:clr>
            <a:srgbClr val="A4A3A4"/>
          </p15:clr>
        </p15:guide>
        <p15:guide id="6" pos="211" userDrawn="1">
          <p15:clr>
            <a:srgbClr val="A4A3A4"/>
          </p15:clr>
        </p15:guide>
        <p15:guide id="7" pos="438" userDrawn="1">
          <p15:clr>
            <a:srgbClr val="A4A3A4"/>
          </p15:clr>
        </p15:guide>
        <p15:guide id="8" pos="665" userDrawn="1">
          <p15:clr>
            <a:srgbClr val="A4A3A4"/>
          </p15:clr>
        </p15:guide>
        <p15:guide id="9" pos="892" userDrawn="1">
          <p15:clr>
            <a:srgbClr val="A4A3A4"/>
          </p15:clr>
        </p15:guide>
        <p15:guide id="10" pos="1118" userDrawn="1">
          <p15:clr>
            <a:srgbClr val="A4A3A4"/>
          </p15:clr>
        </p15:guide>
        <p15:guide id="11" pos="1345" userDrawn="1">
          <p15:clr>
            <a:srgbClr val="A4A3A4"/>
          </p15:clr>
        </p15:guide>
        <p15:guide id="12" pos="1572" userDrawn="1">
          <p15:clr>
            <a:srgbClr val="A4A3A4"/>
          </p15:clr>
        </p15:guide>
        <p15:guide id="13" pos="1799" userDrawn="1">
          <p15:clr>
            <a:srgbClr val="A4A3A4"/>
          </p15:clr>
        </p15:guide>
        <p15:guide id="14" pos="2026" userDrawn="1">
          <p15:clr>
            <a:srgbClr val="A4A3A4"/>
          </p15:clr>
        </p15:guide>
        <p15:guide id="15" orient="horz" pos="1933" userDrawn="1">
          <p15:clr>
            <a:srgbClr val="A4A3A4"/>
          </p15:clr>
        </p15:guide>
        <p15:guide id="16" pos="2252" userDrawn="1">
          <p15:clr>
            <a:srgbClr val="A4A3A4"/>
          </p15:clr>
        </p15:guide>
        <p15:guide id="17" pos="2479" userDrawn="1">
          <p15:clr>
            <a:srgbClr val="A4A3A4"/>
          </p15:clr>
        </p15:guide>
        <p15:guide id="18" pos="2706" userDrawn="1">
          <p15:clr>
            <a:srgbClr val="A4A3A4"/>
          </p15:clr>
        </p15:guide>
        <p15:guide id="19" orient="horz" pos="3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908"/>
    <a:srgbClr val="213806"/>
    <a:srgbClr val="2A4806"/>
    <a:srgbClr val="3A620A"/>
    <a:srgbClr val="2C4A08"/>
    <a:srgbClr val="3C660C"/>
    <a:srgbClr val="2D4B09"/>
    <a:srgbClr val="3F690D"/>
    <a:srgbClr val="154566"/>
    <a:srgbClr val="042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822" autoAdjust="0"/>
    <p:restoredTop sz="94660"/>
  </p:normalViewPr>
  <p:slideViewPr>
    <p:cSldViewPr>
      <p:cViewPr varScale="1">
        <p:scale>
          <a:sx n="70" d="100"/>
          <a:sy n="70" d="100"/>
        </p:scale>
        <p:origin x="461" y="278"/>
      </p:cViewPr>
      <p:guideLst>
        <p:guide orient="horz" pos="2160"/>
        <p:guide pos="211"/>
        <p:guide pos="438"/>
        <p:guide pos="665"/>
        <p:guide pos="892"/>
        <p:guide pos="1118"/>
        <p:guide pos="1345"/>
        <p:guide pos="1572"/>
        <p:guide pos="1799"/>
        <p:guide pos="2026"/>
        <p:guide orient="horz" pos="1933"/>
        <p:guide pos="2252"/>
        <p:guide pos="2479"/>
        <p:guide pos="2706"/>
        <p:guide orient="horz" pos="3725"/>
      </p:guideLst>
    </p:cSldViewPr>
  </p:slideViewPr>
  <p:notesTextViewPr>
    <p:cViewPr>
      <p:scale>
        <a:sx n="1" d="1"/>
        <a:sy n="1" d="1"/>
      </p:scale>
      <p:origin x="0" y="0"/>
    </p:cViewPr>
  </p:notesTextViewPr>
  <p:sorterViewPr>
    <p:cViewPr>
      <p:scale>
        <a:sx n="20" d="100"/>
        <a:sy n="20" d="100"/>
      </p:scale>
      <p:origin x="0" y="-91"/>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F5E6603-6B5C-40C0-8C61-28B8FEF2BC7C}" type="datetimeFigureOut">
              <a:rPr lang="ar-JO" smtClean="0"/>
              <a:t>14/10/1446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28DBD95-D98D-4FAE-AA50-507969AB4431}" type="slidenum">
              <a:rPr lang="ar-JO" smtClean="0"/>
              <a:t>‹#›</a:t>
            </a:fld>
            <a:endParaRPr lang="ar-JO"/>
          </a:p>
        </p:txBody>
      </p:sp>
    </p:spTree>
    <p:extLst>
      <p:ext uri="{BB962C8B-B14F-4D97-AF65-F5344CB8AC3E}">
        <p14:creationId xmlns:p14="http://schemas.microsoft.com/office/powerpoint/2010/main" val="3641674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257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011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8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1978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9266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539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2625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9694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01158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7083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7168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9962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0856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77695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1871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94423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48115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54386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03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59764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22436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71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500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903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8251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8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8415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94987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7725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0159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07187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6325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826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72280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01816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6345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61383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9872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14622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84534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15064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2745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9189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4043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61340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3273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51045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59383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38237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163814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66</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9132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84908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875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7206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7276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7969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5497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345371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73</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2544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74</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4141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7171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167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965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audio" Target="../media/audio1.wav"/><Relationship Id="rId5" Type="http://schemas.openxmlformats.org/officeDocument/2006/relationships/slide" Target="../slides/slide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audio" Target="../media/audio1.wav"/><Relationship Id="rId5" Type="http://schemas.openxmlformats.org/officeDocument/2006/relationships/slide" Target="../slides/slide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7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F7D9-C854-49BA-842B-1FAA7F94C498}"/>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4C6798CC-2658-49F3-BA7F-34982D082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1EAF090C-F702-47D7-993C-5279027F9FE9}"/>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5" name="Footer Placeholder 4">
            <a:extLst>
              <a:ext uri="{FF2B5EF4-FFF2-40B4-BE49-F238E27FC236}">
                <a16:creationId xmlns:a16="http://schemas.microsoft.com/office/drawing/2014/main" id="{F8E7C962-DFBC-4CA1-BBF6-1934A373E3E2}"/>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6E9F5FA9-38D8-4AB3-A7B5-72E41A2CDF88}"/>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389947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59C70-01A5-43A3-892D-7AC20ABE57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6A4D2E29-7CE4-4091-9C19-B940174D10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44E1B9BD-6E48-4CCA-B8EC-99501D1B9A3B}"/>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5" name="Footer Placeholder 4">
            <a:extLst>
              <a:ext uri="{FF2B5EF4-FFF2-40B4-BE49-F238E27FC236}">
                <a16:creationId xmlns:a16="http://schemas.microsoft.com/office/drawing/2014/main" id="{A11F7C5F-BFAA-49B7-BAC8-2FF0A9D46091}"/>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50529E35-EA16-4A43-831D-78EDBE5300CA}"/>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353811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إطار 1">
            <a:extLst>
              <a:ext uri="{FF2B5EF4-FFF2-40B4-BE49-F238E27FC236}">
                <a16:creationId xmlns:a16="http://schemas.microsoft.com/office/drawing/2014/main" id="{FB6306EB-C130-4B19-A266-D3DD1D09F835}"/>
              </a:ext>
            </a:extLst>
          </p:cNvPr>
          <p:cNvSpPr/>
          <p:nvPr userDrawn="1"/>
        </p:nvSpPr>
        <p:spPr>
          <a:xfrm>
            <a:off x="-26486" y="0"/>
            <a:ext cx="12218486" cy="1624257"/>
          </a:xfrm>
          <a:custGeom>
            <a:avLst/>
            <a:gdLst>
              <a:gd name="connsiteX0" fmla="*/ 0 w 12218486"/>
              <a:gd name="connsiteY0" fmla="*/ 0 h 1624257"/>
              <a:gd name="connsiteX1" fmla="*/ 12218486 w 12218486"/>
              <a:gd name="connsiteY1" fmla="*/ 0 h 1624257"/>
              <a:gd name="connsiteX2" fmla="*/ 12218486 w 12218486"/>
              <a:gd name="connsiteY2" fmla="*/ 1624257 h 1624257"/>
              <a:gd name="connsiteX3" fmla="*/ 12212568 w 12218486"/>
              <a:gd name="connsiteY3" fmla="*/ 1622162 h 1624257"/>
              <a:gd name="connsiteX4" fmla="*/ 4701337 w 12218486"/>
              <a:gd name="connsiteY4" fmla="*/ 204662 h 1624257"/>
              <a:gd name="connsiteX5" fmla="*/ 23157 w 12218486"/>
              <a:gd name="connsiteY5" fmla="*/ 218712 h 1624257"/>
              <a:gd name="connsiteX6" fmla="*/ 0 w 12218486"/>
              <a:gd name="connsiteY6" fmla="*/ 220752 h 16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486" h="1624257">
                <a:moveTo>
                  <a:pt x="0" y="0"/>
                </a:moveTo>
                <a:lnTo>
                  <a:pt x="12218486" y="0"/>
                </a:lnTo>
                <a:lnTo>
                  <a:pt x="12218486" y="1624257"/>
                </a:lnTo>
                <a:lnTo>
                  <a:pt x="12212568" y="1622162"/>
                </a:lnTo>
                <a:cubicBezTo>
                  <a:pt x="10089486" y="901760"/>
                  <a:pt x="7506201" y="391573"/>
                  <a:pt x="4701337" y="204662"/>
                </a:cubicBezTo>
                <a:cubicBezTo>
                  <a:pt x="3065167" y="95630"/>
                  <a:pt x="1489132" y="105633"/>
                  <a:pt x="23157" y="218712"/>
                </a:cubicBezTo>
                <a:lnTo>
                  <a:pt x="0" y="220752"/>
                </a:lnTo>
                <a:close/>
              </a:path>
            </a:pathLst>
          </a:cu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إطار 2">
            <a:extLst>
              <a:ext uri="{FF2B5EF4-FFF2-40B4-BE49-F238E27FC236}">
                <a16:creationId xmlns:a16="http://schemas.microsoft.com/office/drawing/2014/main" id="{62F483CB-5CDB-4D17-A159-703075AACBEA}"/>
              </a:ext>
            </a:extLst>
          </p:cNvPr>
          <p:cNvSpPr/>
          <p:nvPr userDrawn="1"/>
        </p:nvSpPr>
        <p:spPr>
          <a:xfrm rot="10800000">
            <a:off x="-26486" y="5233742"/>
            <a:ext cx="12218486" cy="1624257"/>
          </a:xfrm>
          <a:custGeom>
            <a:avLst/>
            <a:gdLst>
              <a:gd name="connsiteX0" fmla="*/ 0 w 12218486"/>
              <a:gd name="connsiteY0" fmla="*/ 0 h 1624257"/>
              <a:gd name="connsiteX1" fmla="*/ 12218486 w 12218486"/>
              <a:gd name="connsiteY1" fmla="*/ 0 h 1624257"/>
              <a:gd name="connsiteX2" fmla="*/ 12218486 w 12218486"/>
              <a:gd name="connsiteY2" fmla="*/ 1624257 h 1624257"/>
              <a:gd name="connsiteX3" fmla="*/ 12212568 w 12218486"/>
              <a:gd name="connsiteY3" fmla="*/ 1622162 h 1624257"/>
              <a:gd name="connsiteX4" fmla="*/ 4701337 w 12218486"/>
              <a:gd name="connsiteY4" fmla="*/ 204662 h 1624257"/>
              <a:gd name="connsiteX5" fmla="*/ 23157 w 12218486"/>
              <a:gd name="connsiteY5" fmla="*/ 218712 h 1624257"/>
              <a:gd name="connsiteX6" fmla="*/ 0 w 12218486"/>
              <a:gd name="connsiteY6" fmla="*/ 220752 h 16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486" h="1624257">
                <a:moveTo>
                  <a:pt x="0" y="0"/>
                </a:moveTo>
                <a:lnTo>
                  <a:pt x="12218486" y="0"/>
                </a:lnTo>
                <a:lnTo>
                  <a:pt x="12218486" y="1624257"/>
                </a:lnTo>
                <a:lnTo>
                  <a:pt x="12212568" y="1622162"/>
                </a:lnTo>
                <a:cubicBezTo>
                  <a:pt x="10089486" y="901760"/>
                  <a:pt x="7506201" y="391573"/>
                  <a:pt x="4701337" y="204662"/>
                </a:cubicBezTo>
                <a:cubicBezTo>
                  <a:pt x="3065167" y="95630"/>
                  <a:pt x="1489132" y="105633"/>
                  <a:pt x="23157" y="218712"/>
                </a:cubicBezTo>
                <a:lnTo>
                  <a:pt x="0" y="220752"/>
                </a:lnTo>
                <a:close/>
              </a:path>
            </a:pathLst>
          </a:custGeom>
          <a:gradFill>
            <a:gsLst>
              <a:gs pos="0">
                <a:srgbClr val="F7FBF7"/>
              </a:gs>
              <a:gs pos="100000">
                <a:srgbClr val="C9E6CA"/>
              </a:gs>
            </a:gsLst>
            <a:lin ang="5400000" scaled="1"/>
          </a:gradFill>
          <a:ln>
            <a:solidFill>
              <a:schemeClr val="bg1"/>
            </a:solidFill>
          </a:ln>
          <a:effectLst>
            <a:outerShdw blurRad="50800" dist="38100" dir="16200000"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7" name="زخرفة 1">
            <a:extLst>
              <a:ext uri="{FF2B5EF4-FFF2-40B4-BE49-F238E27FC236}">
                <a16:creationId xmlns:a16="http://schemas.microsoft.com/office/drawing/2014/main" id="{D69D7F55-0874-4BAA-99DD-D9D5B86B6E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7940" y="-1307940"/>
            <a:ext cx="2615880" cy="2615880"/>
          </a:xfrm>
          <a:prstGeom prst="rect">
            <a:avLst/>
          </a:prstGeom>
          <a:effectLst>
            <a:outerShdw blurRad="63500" sx="102000" sy="102000" algn="ctr" rotWithShape="0">
              <a:prstClr val="black">
                <a:alpha val="40000"/>
              </a:prstClr>
            </a:outerShdw>
          </a:effectLst>
        </p:spPr>
      </p:pic>
      <p:pic>
        <p:nvPicPr>
          <p:cNvPr id="8" name="زخرفة 2">
            <a:extLst>
              <a:ext uri="{FF2B5EF4-FFF2-40B4-BE49-F238E27FC236}">
                <a16:creationId xmlns:a16="http://schemas.microsoft.com/office/drawing/2014/main" id="{1E162318-100C-44EC-B479-CAAC96DCDA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4060" y="5550060"/>
            <a:ext cx="2615880" cy="2615880"/>
          </a:xfrm>
          <a:prstGeom prst="rect">
            <a:avLst/>
          </a:prstGeom>
          <a:effectLst>
            <a:outerShdw blurRad="63500" sx="102000" sy="102000" algn="ctr" rotWithShape="0">
              <a:prstClr val="black">
                <a:alpha val="40000"/>
              </a:prstClr>
            </a:outerShdw>
          </a:effectLst>
        </p:spPr>
      </p:pic>
      <p:pic>
        <p:nvPicPr>
          <p:cNvPr id="9" name="صورة 8">
            <a:extLst>
              <a:ext uri="{FF2B5EF4-FFF2-40B4-BE49-F238E27FC236}">
                <a16:creationId xmlns:a16="http://schemas.microsoft.com/office/drawing/2014/main" id="{855F7877-DA17-4204-BE48-303402675F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8528" y="260648"/>
            <a:ext cx="1136126" cy="864096"/>
          </a:xfrm>
          <a:prstGeom prst="rect">
            <a:avLst/>
          </a:prstGeom>
          <a:effectLst>
            <a:outerShdw blurRad="50800" dist="38100" dir="8100000" algn="tr" rotWithShape="0">
              <a:prstClr val="black">
                <a:alpha val="40000"/>
              </a:prstClr>
            </a:outerShdw>
          </a:effectLst>
        </p:spPr>
      </p:pic>
      <p:sp>
        <p:nvSpPr>
          <p:cNvPr id="10" name="زر القائمة">
            <a:hlinkClick r:id="rId5" action="ppaction://hlinksldjump">
              <a:snd r:embed="rId6" name="Correct Answer Chime Version 1.wav"/>
            </a:hlinkClick>
            <a:extLst>
              <a:ext uri="{FF2B5EF4-FFF2-40B4-BE49-F238E27FC236}">
                <a16:creationId xmlns:a16="http://schemas.microsoft.com/office/drawing/2014/main" id="{66C4D825-62AD-4EBD-94E8-8739E7C8EE7A}"/>
              </a:ext>
            </a:extLst>
          </p:cNvPr>
          <p:cNvSpPr/>
          <p:nvPr userDrawn="1"/>
        </p:nvSpPr>
        <p:spPr>
          <a:xfrm>
            <a:off x="284878" y="6278214"/>
            <a:ext cx="842570" cy="360040"/>
          </a:xfrm>
          <a:prstGeom prst="roundRect">
            <a:avLst/>
          </a:prstGeom>
          <a:solidFill>
            <a:schemeClr val="tx1">
              <a:alpha val="5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r>
              <a:rPr lang="ar-JO" sz="2000" b="1" dirty="0"/>
              <a:t>القائمة</a:t>
            </a:r>
          </a:p>
        </p:txBody>
      </p:sp>
    </p:spTree>
    <p:extLst>
      <p:ext uri="{BB962C8B-B14F-4D97-AF65-F5344CB8AC3E}">
        <p14:creationId xmlns:p14="http://schemas.microsoft.com/office/powerpoint/2010/main" val="23443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27E497-6814-44F5-83EF-236CD9FC969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8617B4DF-0F48-4BCF-98AA-5D9626452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51E5FAEF-D6A2-4834-B4CF-4D5EC08C4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C9695B0-696A-4263-9D83-45754C7BCCC9}"/>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5726B91-3CBB-4D78-B488-AA705022F37C}"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لتذييل 5">
            <a:extLst>
              <a:ext uri="{FF2B5EF4-FFF2-40B4-BE49-F238E27FC236}">
                <a16:creationId xmlns:a16="http://schemas.microsoft.com/office/drawing/2014/main" id="{5E3DF313-E5C7-4492-B3A6-19488F73094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عنصر نائب لرقم الشريحة 6">
            <a:extLst>
              <a:ext uri="{FF2B5EF4-FFF2-40B4-BE49-F238E27FC236}">
                <a16:creationId xmlns:a16="http://schemas.microsoft.com/office/drawing/2014/main" id="{98F50A1E-388A-4364-A884-F33C0352CBBA}"/>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AF521E2-27E7-440A-92F2-1561E0B47642}"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6107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إطار 1">
            <a:extLst>
              <a:ext uri="{FF2B5EF4-FFF2-40B4-BE49-F238E27FC236}">
                <a16:creationId xmlns:a16="http://schemas.microsoft.com/office/drawing/2014/main" id="{F9C74899-B9EE-4BBC-A439-1AFFD19A20DB}"/>
              </a:ext>
            </a:extLst>
          </p:cNvPr>
          <p:cNvSpPr/>
          <p:nvPr userDrawn="1"/>
        </p:nvSpPr>
        <p:spPr>
          <a:xfrm>
            <a:off x="-26486" y="0"/>
            <a:ext cx="12218486" cy="1624257"/>
          </a:xfrm>
          <a:custGeom>
            <a:avLst/>
            <a:gdLst>
              <a:gd name="connsiteX0" fmla="*/ 0 w 12218486"/>
              <a:gd name="connsiteY0" fmla="*/ 0 h 1624257"/>
              <a:gd name="connsiteX1" fmla="*/ 12218486 w 12218486"/>
              <a:gd name="connsiteY1" fmla="*/ 0 h 1624257"/>
              <a:gd name="connsiteX2" fmla="*/ 12218486 w 12218486"/>
              <a:gd name="connsiteY2" fmla="*/ 1624257 h 1624257"/>
              <a:gd name="connsiteX3" fmla="*/ 12212568 w 12218486"/>
              <a:gd name="connsiteY3" fmla="*/ 1622162 h 1624257"/>
              <a:gd name="connsiteX4" fmla="*/ 4701337 w 12218486"/>
              <a:gd name="connsiteY4" fmla="*/ 204662 h 1624257"/>
              <a:gd name="connsiteX5" fmla="*/ 23157 w 12218486"/>
              <a:gd name="connsiteY5" fmla="*/ 218712 h 1624257"/>
              <a:gd name="connsiteX6" fmla="*/ 0 w 12218486"/>
              <a:gd name="connsiteY6" fmla="*/ 220752 h 16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486" h="1624257">
                <a:moveTo>
                  <a:pt x="0" y="0"/>
                </a:moveTo>
                <a:lnTo>
                  <a:pt x="12218486" y="0"/>
                </a:lnTo>
                <a:lnTo>
                  <a:pt x="12218486" y="1624257"/>
                </a:lnTo>
                <a:lnTo>
                  <a:pt x="12212568" y="1622162"/>
                </a:lnTo>
                <a:cubicBezTo>
                  <a:pt x="10089486" y="901760"/>
                  <a:pt x="7506201" y="391573"/>
                  <a:pt x="4701337" y="204662"/>
                </a:cubicBezTo>
                <a:cubicBezTo>
                  <a:pt x="3065167" y="95630"/>
                  <a:pt x="1489132" y="105633"/>
                  <a:pt x="23157" y="218712"/>
                </a:cubicBezTo>
                <a:lnTo>
                  <a:pt x="0" y="220752"/>
                </a:lnTo>
                <a:close/>
              </a:path>
            </a:pathLst>
          </a:cu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إطار 2">
            <a:extLst>
              <a:ext uri="{FF2B5EF4-FFF2-40B4-BE49-F238E27FC236}">
                <a16:creationId xmlns:a16="http://schemas.microsoft.com/office/drawing/2014/main" id="{AABF9EC8-0588-4BFD-A093-3E7A1F9CC0DC}"/>
              </a:ext>
            </a:extLst>
          </p:cNvPr>
          <p:cNvSpPr/>
          <p:nvPr userDrawn="1"/>
        </p:nvSpPr>
        <p:spPr>
          <a:xfrm rot="10800000">
            <a:off x="-26486" y="5233742"/>
            <a:ext cx="12218486" cy="1624257"/>
          </a:xfrm>
          <a:custGeom>
            <a:avLst/>
            <a:gdLst>
              <a:gd name="connsiteX0" fmla="*/ 0 w 12218486"/>
              <a:gd name="connsiteY0" fmla="*/ 0 h 1624257"/>
              <a:gd name="connsiteX1" fmla="*/ 12218486 w 12218486"/>
              <a:gd name="connsiteY1" fmla="*/ 0 h 1624257"/>
              <a:gd name="connsiteX2" fmla="*/ 12218486 w 12218486"/>
              <a:gd name="connsiteY2" fmla="*/ 1624257 h 1624257"/>
              <a:gd name="connsiteX3" fmla="*/ 12212568 w 12218486"/>
              <a:gd name="connsiteY3" fmla="*/ 1622162 h 1624257"/>
              <a:gd name="connsiteX4" fmla="*/ 4701337 w 12218486"/>
              <a:gd name="connsiteY4" fmla="*/ 204662 h 1624257"/>
              <a:gd name="connsiteX5" fmla="*/ 23157 w 12218486"/>
              <a:gd name="connsiteY5" fmla="*/ 218712 h 1624257"/>
              <a:gd name="connsiteX6" fmla="*/ 0 w 12218486"/>
              <a:gd name="connsiteY6" fmla="*/ 220752 h 16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486" h="1624257">
                <a:moveTo>
                  <a:pt x="0" y="0"/>
                </a:moveTo>
                <a:lnTo>
                  <a:pt x="12218486" y="0"/>
                </a:lnTo>
                <a:lnTo>
                  <a:pt x="12218486" y="1624257"/>
                </a:lnTo>
                <a:lnTo>
                  <a:pt x="12212568" y="1622162"/>
                </a:lnTo>
                <a:cubicBezTo>
                  <a:pt x="10089486" y="901760"/>
                  <a:pt x="7506201" y="391573"/>
                  <a:pt x="4701337" y="204662"/>
                </a:cubicBezTo>
                <a:cubicBezTo>
                  <a:pt x="3065167" y="95630"/>
                  <a:pt x="1489132" y="105633"/>
                  <a:pt x="23157" y="218712"/>
                </a:cubicBezTo>
                <a:lnTo>
                  <a:pt x="0" y="220752"/>
                </a:lnTo>
                <a:close/>
              </a:path>
            </a:pathLst>
          </a:custGeom>
          <a:gradFill>
            <a:gsLst>
              <a:gs pos="0">
                <a:srgbClr val="F7FBF7"/>
              </a:gs>
              <a:gs pos="100000">
                <a:srgbClr val="C9E6CA"/>
              </a:gs>
            </a:gsLst>
            <a:lin ang="5400000" scaled="1"/>
          </a:gradFill>
          <a:ln>
            <a:solidFill>
              <a:schemeClr val="bg1"/>
            </a:solidFill>
          </a:ln>
          <a:effectLst>
            <a:outerShdw blurRad="50800" dist="38100" dir="16200000"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 name="زخرفة 1">
            <a:extLst>
              <a:ext uri="{FF2B5EF4-FFF2-40B4-BE49-F238E27FC236}">
                <a16:creationId xmlns:a16="http://schemas.microsoft.com/office/drawing/2014/main" id="{0056E0D5-A20E-4609-8A35-8725131B8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7940" y="-1307940"/>
            <a:ext cx="2615880" cy="2615880"/>
          </a:xfrm>
          <a:prstGeom prst="rect">
            <a:avLst/>
          </a:prstGeom>
          <a:effectLst>
            <a:outerShdw blurRad="63500" sx="102000" sy="102000" algn="ctr" rotWithShape="0">
              <a:prstClr val="black">
                <a:alpha val="40000"/>
              </a:prstClr>
            </a:outerShdw>
          </a:effectLst>
        </p:spPr>
      </p:pic>
      <p:pic>
        <p:nvPicPr>
          <p:cNvPr id="10" name="زخرفة 2">
            <a:extLst>
              <a:ext uri="{FF2B5EF4-FFF2-40B4-BE49-F238E27FC236}">
                <a16:creationId xmlns:a16="http://schemas.microsoft.com/office/drawing/2014/main" id="{F87B1BED-2A02-4EBC-9556-1A817F6331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4060" y="5550060"/>
            <a:ext cx="2615880" cy="2615880"/>
          </a:xfrm>
          <a:prstGeom prst="rect">
            <a:avLst/>
          </a:prstGeom>
          <a:effectLst>
            <a:outerShdw blurRad="63500" sx="102000" sy="102000" algn="ctr" rotWithShape="0">
              <a:prstClr val="black">
                <a:alpha val="40000"/>
              </a:prstClr>
            </a:outerShdw>
          </a:effectLst>
        </p:spPr>
      </p:pic>
      <p:pic>
        <p:nvPicPr>
          <p:cNvPr id="11" name="صورة 10">
            <a:extLst>
              <a:ext uri="{FF2B5EF4-FFF2-40B4-BE49-F238E27FC236}">
                <a16:creationId xmlns:a16="http://schemas.microsoft.com/office/drawing/2014/main" id="{939EE4A7-F2F4-43FF-8092-3EEB398DE0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8528" y="260648"/>
            <a:ext cx="1136126" cy="864096"/>
          </a:xfrm>
          <a:prstGeom prst="rect">
            <a:avLst/>
          </a:prstGeom>
          <a:effectLst>
            <a:outerShdw blurRad="50800" dist="38100" dir="8100000" algn="tr" rotWithShape="0">
              <a:prstClr val="black">
                <a:alpha val="40000"/>
              </a:prstClr>
            </a:outerShdw>
          </a:effectLst>
        </p:spPr>
      </p:pic>
      <p:sp>
        <p:nvSpPr>
          <p:cNvPr id="12" name="زر القائمة">
            <a:hlinkClick r:id="rId5" action="ppaction://hlinksldjump">
              <a:snd r:embed="rId6" name="Correct Answer Chime Version 1.wav"/>
            </a:hlinkClick>
            <a:extLst>
              <a:ext uri="{FF2B5EF4-FFF2-40B4-BE49-F238E27FC236}">
                <a16:creationId xmlns:a16="http://schemas.microsoft.com/office/drawing/2014/main" id="{DC281A8C-7F3D-4478-8973-DFE6505E06C1}"/>
              </a:ext>
            </a:extLst>
          </p:cNvPr>
          <p:cNvSpPr/>
          <p:nvPr userDrawn="1"/>
        </p:nvSpPr>
        <p:spPr>
          <a:xfrm>
            <a:off x="284878" y="6278214"/>
            <a:ext cx="842570" cy="360040"/>
          </a:xfrm>
          <a:prstGeom prst="roundRect">
            <a:avLst/>
          </a:prstGeom>
          <a:solidFill>
            <a:schemeClr val="tx1">
              <a:alpha val="5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r>
              <a:rPr lang="ar-JO" sz="2000" b="1" dirty="0"/>
              <a:t>القائمة</a:t>
            </a:r>
          </a:p>
        </p:txBody>
      </p:sp>
    </p:spTree>
    <p:extLst>
      <p:ext uri="{BB962C8B-B14F-4D97-AF65-F5344CB8AC3E}">
        <p14:creationId xmlns:p14="http://schemas.microsoft.com/office/powerpoint/2010/main" val="238045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434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9DB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12A179-22EA-404B-9088-28B9D7E0DA45}"/>
              </a:ext>
            </a:extLst>
          </p:cNvPr>
          <p:cNvSpPr/>
          <p:nvPr userDrawn="1"/>
        </p:nvSpPr>
        <p:spPr>
          <a:xfrm>
            <a:off x="0" y="0"/>
            <a:ext cx="12192000" cy="6858000"/>
          </a:xfrm>
          <a:prstGeom prst="rect">
            <a:avLst/>
          </a:prstGeom>
          <a:blipFill dpi="0" rotWithShape="1">
            <a:blip r:embed="rId2">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p>
        </p:txBody>
      </p:sp>
      <p:sp>
        <p:nvSpPr>
          <p:cNvPr id="14" name="Freeform: Shape 83">
            <a:extLst>
              <a:ext uri="{FF2B5EF4-FFF2-40B4-BE49-F238E27FC236}">
                <a16:creationId xmlns:a16="http://schemas.microsoft.com/office/drawing/2014/main" id="{E57AE118-D541-4AC4-ACF0-09E4E4E2ECA3}"/>
              </a:ext>
            </a:extLst>
          </p:cNvPr>
          <p:cNvSpPr/>
          <p:nvPr userDrawn="1"/>
        </p:nvSpPr>
        <p:spPr>
          <a:xfrm>
            <a:off x="-9526" y="-6462"/>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1" anchor="ctr">
            <a:noAutofit/>
          </a:bodyPr>
          <a:lstStyle/>
          <a:p>
            <a:pPr lvl="0" algn="ctr"/>
            <a:endParaRPr lang="ar-JO" sz="2400" b="1">
              <a:solidFill>
                <a:schemeClr val="tx1"/>
              </a:solidFill>
              <a:effectLst>
                <a:outerShdw blurRad="38100" dist="38100" dir="2700000" algn="tl">
                  <a:srgbClr val="000000">
                    <a:alpha val="43137"/>
                  </a:srgbClr>
                </a:outerShdw>
              </a:effectLst>
            </a:endParaRPr>
          </a:p>
        </p:txBody>
      </p:sp>
      <p:sp>
        <p:nvSpPr>
          <p:cNvPr id="12" name="Freeform: Shape 83">
            <a:extLst>
              <a:ext uri="{FF2B5EF4-FFF2-40B4-BE49-F238E27FC236}">
                <a16:creationId xmlns:a16="http://schemas.microsoft.com/office/drawing/2014/main" id="{61B58A82-DD2B-44DB-BE03-46DDD5F3A012}"/>
              </a:ext>
            </a:extLst>
          </p:cNvPr>
          <p:cNvSpPr/>
          <p:nvPr userDrawn="1"/>
        </p:nvSpPr>
        <p:spPr>
          <a:xfrm>
            <a:off x="880265" y="183444"/>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JO"/>
          </a:p>
        </p:txBody>
      </p:sp>
      <p:sp>
        <p:nvSpPr>
          <p:cNvPr id="13" name="Freeform: Shape 83">
            <a:extLst>
              <a:ext uri="{FF2B5EF4-FFF2-40B4-BE49-F238E27FC236}">
                <a16:creationId xmlns:a16="http://schemas.microsoft.com/office/drawing/2014/main" id="{F0FA6FE9-FC95-444F-875F-6FC7E40111BF}"/>
              </a:ext>
            </a:extLst>
          </p:cNvPr>
          <p:cNvSpPr/>
          <p:nvPr userDrawn="1"/>
        </p:nvSpPr>
        <p:spPr>
          <a:xfrm>
            <a:off x="10425909" y="183444"/>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JO"/>
          </a:p>
        </p:txBody>
      </p:sp>
      <p:sp>
        <p:nvSpPr>
          <p:cNvPr id="17" name="Freeform: Shape 83">
            <a:extLst>
              <a:ext uri="{FF2B5EF4-FFF2-40B4-BE49-F238E27FC236}">
                <a16:creationId xmlns:a16="http://schemas.microsoft.com/office/drawing/2014/main" id="{57E97BE8-1909-4F4F-9AFA-204DFA0BF6F9}"/>
              </a:ext>
            </a:extLst>
          </p:cNvPr>
          <p:cNvSpPr/>
          <p:nvPr userDrawn="1"/>
        </p:nvSpPr>
        <p:spPr>
          <a:xfrm flipV="1">
            <a:off x="-9526" y="6354430"/>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1" anchor="ctr">
            <a:noAutofit/>
          </a:bodyPr>
          <a:lstStyle/>
          <a:p>
            <a:pPr lvl="0" algn="ctr"/>
            <a:endParaRPr lang="ar-JO" sz="2400" b="1">
              <a:solidFill>
                <a:schemeClr val="tx1"/>
              </a:solidFill>
              <a:effectLst>
                <a:outerShdw blurRad="38100" dist="38100" dir="2700000" algn="tl">
                  <a:srgbClr val="000000">
                    <a:alpha val="43137"/>
                  </a:srgbClr>
                </a:outerShdw>
              </a:effectLst>
            </a:endParaRPr>
          </a:p>
        </p:txBody>
      </p:sp>
      <p:sp>
        <p:nvSpPr>
          <p:cNvPr id="15" name="Freeform: Shape 83">
            <a:extLst>
              <a:ext uri="{FF2B5EF4-FFF2-40B4-BE49-F238E27FC236}">
                <a16:creationId xmlns:a16="http://schemas.microsoft.com/office/drawing/2014/main" id="{7FFF82E5-956B-486E-B558-9362F8BEC2CD}"/>
              </a:ext>
            </a:extLst>
          </p:cNvPr>
          <p:cNvSpPr/>
          <p:nvPr userDrawn="1"/>
        </p:nvSpPr>
        <p:spPr>
          <a:xfrm flipV="1">
            <a:off x="880265" y="6271285"/>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JO"/>
          </a:p>
        </p:txBody>
      </p:sp>
      <p:sp>
        <p:nvSpPr>
          <p:cNvPr id="16" name="Freeform: Shape 83">
            <a:extLst>
              <a:ext uri="{FF2B5EF4-FFF2-40B4-BE49-F238E27FC236}">
                <a16:creationId xmlns:a16="http://schemas.microsoft.com/office/drawing/2014/main" id="{2AF8D9AB-0C4E-45AF-A762-9CDC88846CE5}"/>
              </a:ext>
            </a:extLst>
          </p:cNvPr>
          <p:cNvSpPr/>
          <p:nvPr userDrawn="1"/>
        </p:nvSpPr>
        <p:spPr>
          <a:xfrm flipV="1">
            <a:off x="10425909" y="6271285"/>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JO"/>
          </a:p>
        </p:txBody>
      </p:sp>
    </p:spTree>
    <p:extLst>
      <p:ext uri="{BB962C8B-B14F-4D97-AF65-F5344CB8AC3E}">
        <p14:creationId xmlns:p14="http://schemas.microsoft.com/office/powerpoint/2010/main" val="367020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8D7C-0733-4E60-AD2C-8CEE0B37C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id="{A4A007E4-ED5A-4D6F-8E23-3F4C9DC8F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08536C-2EAF-449C-AD4C-BE6F9076C6C7}"/>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5" name="Footer Placeholder 4">
            <a:extLst>
              <a:ext uri="{FF2B5EF4-FFF2-40B4-BE49-F238E27FC236}">
                <a16:creationId xmlns:a16="http://schemas.microsoft.com/office/drawing/2014/main" id="{A127B72B-5CD8-4F00-BF52-8026F4FF8C93}"/>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8FB5E8DA-FDCF-453C-90BB-A92501EE7779}"/>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394087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044D-4A49-435E-A4B7-5E857D8C1657}"/>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id="{9B76E496-35AD-4215-AD21-F7F7BC13F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id="{B6D5393D-DE24-430E-A7D6-5B5A25806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id="{976F1FB4-9F91-46BE-8172-BC68562EF3CF}"/>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6" name="Footer Placeholder 5">
            <a:extLst>
              <a:ext uri="{FF2B5EF4-FFF2-40B4-BE49-F238E27FC236}">
                <a16:creationId xmlns:a16="http://schemas.microsoft.com/office/drawing/2014/main" id="{1D580480-8796-4687-A282-766B20AB220E}"/>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7D846055-CDD4-43DD-B873-7DFE61C3E032}"/>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406601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DF3D-884A-4DA1-B841-5BB5E65477D1}"/>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id="{795D0174-200D-4019-9FA6-BA6E11582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07843-D9E0-42C2-8860-DC05AF65C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id="{8335F394-2A61-47C8-BD9C-E7F0F2B64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933A2-3364-4F2B-8E0A-6BEA18979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id="{E0B77AC6-9E53-4E9E-842A-887EFF23FA61}"/>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8" name="Footer Placeholder 7">
            <a:extLst>
              <a:ext uri="{FF2B5EF4-FFF2-40B4-BE49-F238E27FC236}">
                <a16:creationId xmlns:a16="http://schemas.microsoft.com/office/drawing/2014/main" id="{9547F3FC-314D-4FB0-95B3-8609B13FFD34}"/>
              </a:ext>
            </a:extLst>
          </p:cNvPr>
          <p:cNvSpPr>
            <a:spLocks noGrp="1"/>
          </p:cNvSpPr>
          <p:nvPr>
            <p:ph type="ftr" sz="quarter" idx="11"/>
          </p:nvPr>
        </p:nvSpPr>
        <p:spPr/>
        <p:txBody>
          <a:bodyPr/>
          <a:lstStyle/>
          <a:p>
            <a:endParaRPr lang="ar-JO"/>
          </a:p>
        </p:txBody>
      </p:sp>
      <p:sp>
        <p:nvSpPr>
          <p:cNvPr id="9" name="Slide Number Placeholder 8">
            <a:extLst>
              <a:ext uri="{FF2B5EF4-FFF2-40B4-BE49-F238E27FC236}">
                <a16:creationId xmlns:a16="http://schemas.microsoft.com/office/drawing/2014/main" id="{40A3C8C8-D45D-4EC2-AE2E-E072F3888A37}"/>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423281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8879-4D65-4380-90E2-437BC81761CE}"/>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id="{F471FF76-9B5E-4F98-AA5A-D995ABF70115}"/>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4" name="Footer Placeholder 3">
            <a:extLst>
              <a:ext uri="{FF2B5EF4-FFF2-40B4-BE49-F238E27FC236}">
                <a16:creationId xmlns:a16="http://schemas.microsoft.com/office/drawing/2014/main" id="{26FE7BEF-4B1D-45D7-BBCA-5577EAFE44BC}"/>
              </a:ext>
            </a:extLst>
          </p:cNvPr>
          <p:cNvSpPr>
            <a:spLocks noGrp="1"/>
          </p:cNvSpPr>
          <p:nvPr>
            <p:ph type="ftr" sz="quarter" idx="11"/>
          </p:nvPr>
        </p:nvSpPr>
        <p:spPr/>
        <p:txBody>
          <a:bodyPr/>
          <a:lstStyle/>
          <a:p>
            <a:endParaRPr lang="ar-JO"/>
          </a:p>
        </p:txBody>
      </p:sp>
      <p:sp>
        <p:nvSpPr>
          <p:cNvPr id="5" name="Slide Number Placeholder 4">
            <a:extLst>
              <a:ext uri="{FF2B5EF4-FFF2-40B4-BE49-F238E27FC236}">
                <a16:creationId xmlns:a16="http://schemas.microsoft.com/office/drawing/2014/main" id="{53C3524E-5033-4D43-8BCB-AB511171ECB7}"/>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138514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39C7-2D66-4B13-A468-6D278B7D8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id="{64BDC78F-3A35-4F4D-A3BA-2519CE3F1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id="{5C73C1E8-27C1-4A06-9645-BBE98EDB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78F64-1F89-419E-B03A-12CC498BF7AF}"/>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6" name="Footer Placeholder 5">
            <a:extLst>
              <a:ext uri="{FF2B5EF4-FFF2-40B4-BE49-F238E27FC236}">
                <a16:creationId xmlns:a16="http://schemas.microsoft.com/office/drawing/2014/main" id="{5F5B73FF-231C-4914-A79A-F4068E1EC5EB}"/>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3D476709-771B-4456-9EB4-696F825E48CC}"/>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257585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626A-76AB-463F-9047-E1FAD8F19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id="{A1B92E66-9B1A-461B-AC77-0C341BC6E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id="{241012FB-6BF3-45D6-A67B-32159933E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AEC6E-9583-473F-8AD8-0A5F8F89F95E}"/>
              </a:ext>
            </a:extLst>
          </p:cNvPr>
          <p:cNvSpPr>
            <a:spLocks noGrp="1"/>
          </p:cNvSpPr>
          <p:nvPr>
            <p:ph type="dt" sz="half" idx="10"/>
          </p:nvPr>
        </p:nvSpPr>
        <p:spPr/>
        <p:txBody>
          <a:bodyPr/>
          <a:lstStyle/>
          <a:p>
            <a:fld id="{521E51C2-E430-45C1-BEF4-9F2623EAD504}" type="datetimeFigureOut">
              <a:rPr lang="ar-JO" smtClean="0"/>
              <a:t>14/10/1446</a:t>
            </a:fld>
            <a:endParaRPr lang="ar-JO"/>
          </a:p>
        </p:txBody>
      </p:sp>
      <p:sp>
        <p:nvSpPr>
          <p:cNvPr id="6" name="Footer Placeholder 5">
            <a:extLst>
              <a:ext uri="{FF2B5EF4-FFF2-40B4-BE49-F238E27FC236}">
                <a16:creationId xmlns:a16="http://schemas.microsoft.com/office/drawing/2014/main" id="{2D7E1D47-9676-4625-8F62-4FD4A696D20D}"/>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C17ADBDB-D499-411E-98E6-DC311E1F9CEB}"/>
              </a:ext>
            </a:extLst>
          </p:cNvPr>
          <p:cNvSpPr>
            <a:spLocks noGrp="1"/>
          </p:cNvSpPr>
          <p:nvPr>
            <p:ph type="sldNum" sz="quarter" idx="12"/>
          </p:nvPr>
        </p:nvSpPr>
        <p:spPr/>
        <p:txBody>
          <a:bodyPr/>
          <a:lstStyle/>
          <a:p>
            <a:fld id="{503DE6EB-CCBF-4EB8-B88E-5EFE7ACAB018}" type="slidenum">
              <a:rPr lang="ar-JO" smtClean="0"/>
              <a:t>‹#›</a:t>
            </a:fld>
            <a:endParaRPr lang="ar-JO"/>
          </a:p>
        </p:txBody>
      </p:sp>
    </p:spTree>
    <p:extLst>
      <p:ext uri="{BB962C8B-B14F-4D97-AF65-F5344CB8AC3E}">
        <p14:creationId xmlns:p14="http://schemas.microsoft.com/office/powerpoint/2010/main" val="355238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715D45-156E-4273-81E5-8AF11A21C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id="{0593EC15-BCB0-4E4B-9351-4B30CD950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047C45DA-8440-42F0-87B4-EB2F1EAF8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E51C2-E430-45C1-BEF4-9F2623EAD504}" type="datetimeFigureOut">
              <a:rPr lang="ar-JO" smtClean="0"/>
              <a:t>14/10/1446</a:t>
            </a:fld>
            <a:endParaRPr lang="ar-JO"/>
          </a:p>
        </p:txBody>
      </p:sp>
      <p:sp>
        <p:nvSpPr>
          <p:cNvPr id="5" name="Footer Placeholder 4">
            <a:extLst>
              <a:ext uri="{FF2B5EF4-FFF2-40B4-BE49-F238E27FC236}">
                <a16:creationId xmlns:a16="http://schemas.microsoft.com/office/drawing/2014/main" id="{AC97B67C-16AF-412F-8C62-B8EE517E8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a:extLst>
              <a:ext uri="{FF2B5EF4-FFF2-40B4-BE49-F238E27FC236}">
                <a16:creationId xmlns:a16="http://schemas.microsoft.com/office/drawing/2014/main" id="{F183735A-9A26-4D52-BD53-6F60AE584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DE6EB-CCBF-4EB8-B88E-5EFE7ACAB018}" type="slidenum">
              <a:rPr lang="ar-JO" smtClean="0"/>
              <a:t>‹#›</a:t>
            </a:fld>
            <a:endParaRPr lang="ar-JO"/>
          </a:p>
        </p:txBody>
      </p:sp>
    </p:spTree>
    <p:extLst>
      <p:ext uri="{BB962C8B-B14F-4D97-AF65-F5344CB8AC3E}">
        <p14:creationId xmlns:p14="http://schemas.microsoft.com/office/powerpoint/2010/main" val="248386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A0434BC-61FA-485C-883C-42F0E5E2420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5213C673-CCB7-463A-BBDF-1EAC48D2DD8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B602E449-2AC2-42A6-B355-D57866CB8BA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726B91-3CBB-4D78-B488-AA705022F37C}"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58FCB4FD-3434-42EE-8A03-FB3FA47E6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9751C498-8B27-4C5B-B695-8671C2B7783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F521E2-27E7-440A-92F2-1561E0B47642}" type="slidenum">
              <a:rPr lang="ar-JO" smtClean="0"/>
              <a:t>‹#›</a:t>
            </a:fld>
            <a:endParaRPr lang="ar-JO"/>
          </a:p>
        </p:txBody>
      </p:sp>
    </p:spTree>
    <p:extLst>
      <p:ext uri="{BB962C8B-B14F-4D97-AF65-F5344CB8AC3E}">
        <p14:creationId xmlns:p14="http://schemas.microsoft.com/office/powerpoint/2010/main" val="2660096788"/>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3"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2449410802"/>
      </p:ext>
    </p:extLst>
  </p:cSld>
  <p:clrMap bg1="lt1" tx1="dk1" bg2="lt2" tx2="dk2" accent1="accent1" accent2="accent2" accent3="accent3" accent4="accent4" accent5="accent5" accent6="accent6" hlink="hlink" folHlink="folHlink"/>
  <p:sldLayoutIdLst>
    <p:sldLayoutId id="2147483667"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4.png"/><Relationship Id="rId3" Type="http://schemas.microsoft.com/office/2007/relationships/media" Target="../media/media2.mp3"/><Relationship Id="rId21" Type="http://schemas.openxmlformats.org/officeDocument/2006/relationships/audio" Target="../media/audio1.wav"/><Relationship Id="rId7" Type="http://schemas.openxmlformats.org/officeDocument/2006/relationships/image" Target="../media/image2.jpg"/><Relationship Id="rId12" Type="http://schemas.openxmlformats.org/officeDocument/2006/relationships/image" Target="../media/image16.jpg"/><Relationship Id="rId17" Type="http://schemas.openxmlformats.org/officeDocument/2006/relationships/image" Target="../media/image21.jpg"/><Relationship Id="rId2" Type="http://schemas.microsoft.com/office/2007/relationships/media" Target="../media/media1.mp3"/><Relationship Id="rId16" Type="http://schemas.openxmlformats.org/officeDocument/2006/relationships/image" Target="../media/image20.jpg"/><Relationship Id="rId20" Type="http://schemas.openxmlformats.org/officeDocument/2006/relationships/slide" Target="slide11.xml"/><Relationship Id="rId1" Type="http://schemas.openxmlformats.org/officeDocument/2006/relationships/audio" Target="NULL" TargetMode="External"/><Relationship Id="rId6" Type="http://schemas.openxmlformats.org/officeDocument/2006/relationships/image" Target="../media/image11.png"/><Relationship Id="rId11" Type="http://schemas.openxmlformats.org/officeDocument/2006/relationships/image" Target="../media/image15.jpg"/><Relationship Id="rId5" Type="http://schemas.openxmlformats.org/officeDocument/2006/relationships/slideLayout" Target="../slideLayouts/slideLayout7.xml"/><Relationship Id="rId15" Type="http://schemas.openxmlformats.org/officeDocument/2006/relationships/image" Target="../media/image19.jpg"/><Relationship Id="rId10" Type="http://schemas.openxmlformats.org/officeDocument/2006/relationships/image" Target="../media/image14.jpg"/><Relationship Id="rId19" Type="http://schemas.openxmlformats.org/officeDocument/2006/relationships/slide" Target="slide3.xml"/><Relationship Id="rId4" Type="http://schemas.openxmlformats.org/officeDocument/2006/relationships/audio" Target="../media/media2.mp3"/><Relationship Id="rId9" Type="http://schemas.openxmlformats.org/officeDocument/2006/relationships/image" Target="../media/image13.jpg"/><Relationship Id="rId1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audio" Target="../media/audio3.wav"/><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3.xml"/><Relationship Id="rId7" Type="http://schemas.openxmlformats.org/officeDocument/2006/relationships/slide" Target="slide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11" Type="http://schemas.openxmlformats.org/officeDocument/2006/relationships/image" Target="../media/image11.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notesSlide" Target="../notesSlides/notesSlide6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3173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معلومات">
            <a:extLst>
              <a:ext uri="{FF2B5EF4-FFF2-40B4-BE49-F238E27FC236}">
                <a16:creationId xmlns:a16="http://schemas.microsoft.com/office/drawing/2014/main" id="{0CF5BF61-4159-4B88-8F6F-B1A22E8EE8A1}"/>
              </a:ext>
            </a:extLst>
          </p:cNvPr>
          <p:cNvSpPr/>
          <p:nvPr/>
        </p:nvSpPr>
        <p:spPr>
          <a:xfrm>
            <a:off x="4475820" y="2350477"/>
            <a:ext cx="7020780" cy="2816156"/>
          </a:xfrm>
          <a:prstGeom prst="rect">
            <a:avLst/>
          </a:prstGeom>
        </p:spPr>
        <p:txBody>
          <a:bodyPr wrap="square" anchor="ctr">
            <a:spAutoFit/>
          </a:bodyPr>
          <a:lstStyle/>
          <a:p>
            <a:pPr algn="justLow" rtl="1">
              <a:lnSpc>
                <a:spcPct val="150000"/>
              </a:lnSpc>
              <a:spcAft>
                <a:spcPts val="600"/>
              </a:spcAft>
            </a:pPr>
            <a:r>
              <a:rPr lang="ar-JO" sz="2400" dirty="0">
                <a:solidFill>
                  <a:schemeClr val="bg1"/>
                </a:solidFill>
                <a:cs typeface="AdvertisingBold" pitchFamily="2" charset="-78"/>
              </a:rPr>
              <a:t>شعار المملكة العربية السعودية السيفان والنخلة. هو شعار المملكة منذ عام 1950. يتألف الشعار من سيفين عربيين منحنيين متقاطعين ويعلو السيفين نخلة، ويرمز السيفان للقوة والمنعة والتضحية، أما النخلة فترمز للحيوية والنماء والرخاء.</a:t>
            </a:r>
          </a:p>
        </p:txBody>
      </p:sp>
      <p:pic>
        <p:nvPicPr>
          <p:cNvPr id="8" name="الشعار">
            <a:extLst>
              <a:ext uri="{FF2B5EF4-FFF2-40B4-BE49-F238E27FC236}">
                <a16:creationId xmlns:a16="http://schemas.microsoft.com/office/drawing/2014/main" id="{E09A4EC3-63D1-41B3-8248-6C985847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991983" y="2240868"/>
            <a:ext cx="2208034" cy="237626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العنوان">
            <a:extLst>
              <a:ext uri="{FF2B5EF4-FFF2-40B4-BE49-F238E27FC236}">
                <a16:creationId xmlns:a16="http://schemas.microsoft.com/office/drawing/2014/main" id="{FD46D4F0-E18A-4EB8-8FD4-A51FBF89570B}"/>
              </a:ext>
            </a:extLst>
          </p:cNvPr>
          <p:cNvSpPr/>
          <p:nvPr/>
        </p:nvSpPr>
        <p:spPr>
          <a:xfrm>
            <a:off x="2867401" y="3105833"/>
            <a:ext cx="6457217" cy="646331"/>
          </a:xfrm>
          <a:prstGeom prst="rect">
            <a:avLst/>
          </a:prstGeom>
          <a:scene3d>
            <a:camera prst="orthographicFront"/>
            <a:lightRig rig="soft" dir="t"/>
          </a:scene3d>
          <a:sp3d prstMaterial="matte"/>
        </p:spPr>
        <p:txBody>
          <a:bodyPr wrap="none" anchor="ctr">
            <a:spAutoFit/>
            <a:sp3d/>
          </a:bodyPr>
          <a:lstStyle/>
          <a:p>
            <a:pPr algn="ctr" rtl="1"/>
            <a:r>
              <a:rPr lang="ar-JO" sz="3600" dirty="0">
                <a:solidFill>
                  <a:schemeClr val="bg1"/>
                </a:solidFill>
                <a:cs typeface="AdvertisingBold" pitchFamily="2" charset="-78"/>
              </a:rPr>
              <a:t>شعار المملكة العربية السعودية</a:t>
            </a:r>
          </a:p>
        </p:txBody>
      </p:sp>
      <p:sp>
        <p:nvSpPr>
          <p:cNvPr id="11" name="Rectangle: Rounded Corners 10">
            <a:hlinkClick r:id="rId4" action="ppaction://hlinksldjump">
              <a:snd r:embed="rId5" name="Correct Answer Chime Version 1.wav"/>
            </a:hlinkClick>
            <a:extLst>
              <a:ext uri="{FF2B5EF4-FFF2-40B4-BE49-F238E27FC236}">
                <a16:creationId xmlns:a16="http://schemas.microsoft.com/office/drawing/2014/main" id="{65A1695F-0AE6-47EC-B4A7-48AA6FA740A8}"/>
              </a:ext>
            </a:extLst>
          </p:cNvPr>
          <p:cNvSpPr/>
          <p:nvPr/>
        </p:nvSpPr>
        <p:spPr>
          <a:xfrm>
            <a:off x="284878" y="5733256"/>
            <a:ext cx="842570" cy="360040"/>
          </a:xfrm>
          <a:prstGeom prst="roundRect">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r>
              <a:rPr lang="ar-JO" b="1" dirty="0">
                <a:solidFill>
                  <a:schemeClr val="tx1"/>
                </a:solidFill>
              </a:rPr>
              <a:t>القائمة</a:t>
            </a:r>
          </a:p>
        </p:txBody>
      </p:sp>
      <p:sp>
        <p:nvSpPr>
          <p:cNvPr id="10" name="Rectangle 162">
            <a:extLst>
              <a:ext uri="{FF2B5EF4-FFF2-40B4-BE49-F238E27FC236}">
                <a16:creationId xmlns:a16="http://schemas.microsoft.com/office/drawing/2014/main" id="{2574A4A5-15CA-413D-A936-9CF7FABF2B03}"/>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sp>
        <p:nvSpPr>
          <p:cNvPr id="12" name="Rectangle 163">
            <a:extLst>
              <a:ext uri="{FF2B5EF4-FFF2-40B4-BE49-F238E27FC236}">
                <a16:creationId xmlns:a16="http://schemas.microsoft.com/office/drawing/2014/main" id="{33CEBFA6-CE54-436C-B428-7520B23D4CAF}"/>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pic>
        <p:nvPicPr>
          <p:cNvPr id="13" name="صورة 12">
            <a:extLst>
              <a:ext uri="{FF2B5EF4-FFF2-40B4-BE49-F238E27FC236}">
                <a16:creationId xmlns:a16="http://schemas.microsoft.com/office/drawing/2014/main" id="{E50B7B02-FFAC-453B-96A4-7AC830D71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540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64" presetClass="path" presetSubtype="0" fill="hold" grpId="1" nodeType="afterEffect">
                                  <p:stCondLst>
                                    <p:cond delay="1000"/>
                                  </p:stCondLst>
                                  <p:childTnLst>
                                    <p:animMotion origin="layout" path="M 0 0 L 0 -0.28866 " pathEditMode="relative" rAng="0" ptsTypes="AA">
                                      <p:cBhvr>
                                        <p:cTn id="12" dur="1000" fill="hold"/>
                                        <p:tgtEl>
                                          <p:spTgt spid="9"/>
                                        </p:tgtEl>
                                        <p:attrNameLst>
                                          <p:attrName>ppt_x</p:attrName>
                                          <p:attrName>ppt_y</p:attrName>
                                        </p:attrNameLst>
                                      </p:cBhvr>
                                      <p:rCtr x="0" y="-14444"/>
                                    </p:animMotion>
                                  </p:childTnLst>
                                </p:cTn>
                              </p:par>
                            </p:childTnLst>
                          </p:cTn>
                        </p:par>
                        <p:par>
                          <p:cTn id="13" fill="hold">
                            <p:stCondLst>
                              <p:cond delay="2750"/>
                            </p:stCondLst>
                            <p:childTnLst>
                              <p:par>
                                <p:cTn id="14" presetID="53" presetClass="entr" presetSubtype="1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4750"/>
                            </p:stCondLst>
                            <p:childTnLst>
                              <p:par>
                                <p:cTn id="20" presetID="35" presetClass="path" presetSubtype="0" fill="hold" nodeType="afterEffect">
                                  <p:stCondLst>
                                    <p:cond delay="1000"/>
                                  </p:stCondLst>
                                  <p:childTnLst>
                                    <p:animMotion origin="layout" path="M 0 0 L -0.34557 0 " pathEditMode="relative" rAng="0" ptsTypes="AA">
                                      <p:cBhvr>
                                        <p:cTn id="21" dur="1000" fill="hold"/>
                                        <p:tgtEl>
                                          <p:spTgt spid="8"/>
                                        </p:tgtEl>
                                        <p:attrNameLst>
                                          <p:attrName>ppt_x</p:attrName>
                                          <p:attrName>ppt_y</p:attrName>
                                        </p:attrNameLst>
                                      </p:cBhvr>
                                      <p:rCtr x="-17279" y="0"/>
                                    </p:animMotion>
                                  </p:childTnLst>
                                </p:cTn>
                              </p:par>
                            </p:childTnLst>
                          </p:cTn>
                        </p:par>
                        <p:par>
                          <p:cTn id="22" fill="hold">
                            <p:stCondLst>
                              <p:cond delay="6750"/>
                            </p:stCondLst>
                            <p:childTnLst>
                              <p:par>
                                <p:cTn id="23" presetID="1" presetClass="entr" presetSubtype="0" fill="hold" grpId="0" nodeType="afterEffect">
                                  <p:stCondLst>
                                    <p:cond delay="1000"/>
                                  </p:stCondLst>
                                  <p:iterate type="lt">
                                    <p:tmAbs val="50"/>
                                  </p:iterate>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 name="نص النشيد" hidden="1">
            <a:extLst>
              <a:ext uri="{FF2B5EF4-FFF2-40B4-BE49-F238E27FC236}">
                <a16:creationId xmlns:a16="http://schemas.microsoft.com/office/drawing/2014/main" id="{492F3C6E-2E07-4783-9917-7774B239B631}"/>
              </a:ext>
            </a:extLst>
          </p:cNvPr>
          <p:cNvSpPr txBox="1"/>
          <p:nvPr/>
        </p:nvSpPr>
        <p:spPr>
          <a:xfrm>
            <a:off x="1937579" y="6008960"/>
            <a:ext cx="8316842" cy="11172289"/>
          </a:xfrm>
          <a:prstGeom prst="rect">
            <a:avLst/>
          </a:prstGeom>
          <a:noFill/>
        </p:spPr>
        <p:txBody>
          <a:bodyPr wrap="square">
            <a:spAutoFit/>
          </a:bodyPr>
          <a:lstStyle/>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عيشي بلادي عاش اتحاد إماراتنا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عشت لشعب دينه الإسلام هديه القرآن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حصنتك بسم الله يا وطن</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بلادي </a:t>
            </a:r>
            <a:r>
              <a:rPr lang="ar-JO" sz="6000" b="1" dirty="0" err="1">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بلادي</a:t>
            </a:r>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 </a:t>
            </a:r>
            <a:r>
              <a:rPr lang="ar-JO" sz="6000" b="1" dirty="0" err="1">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بلادي</a:t>
            </a:r>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 </a:t>
            </a:r>
            <a:r>
              <a:rPr lang="ar-JO" sz="6000" b="1" dirty="0" err="1">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بلادي</a:t>
            </a:r>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حماك الإله شرور الزمان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أقسمنا أن نبني نعمل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نعمل نخلص نعمل نخلص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مهما عشنا نخلص </a:t>
            </a:r>
            <a:r>
              <a:rPr lang="ar-JO" sz="6000" b="1" dirty="0" err="1">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نخلص</a:t>
            </a:r>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دام الأمان وعاش العلم يا إماراتنا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رمز العروبة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كلنا نفديكِ بالدماء نرويكِ </a:t>
            </a:r>
          </a:p>
          <a:p>
            <a:pPr algn="ctr" rtl="1"/>
            <a:r>
              <a:rPr lang="ar-JO" sz="60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DecoType Naskh Variants" panose="02010400000000000000" pitchFamily="2" charset="-78"/>
              </a:rPr>
              <a:t>نفديك بالأرواح يا وطن</a:t>
            </a:r>
          </a:p>
        </p:txBody>
      </p:sp>
    </p:spTree>
    <p:extLst>
      <p:ext uri="{BB962C8B-B14F-4D97-AF65-F5344CB8AC3E}">
        <p14:creationId xmlns:p14="http://schemas.microsoft.com/office/powerpoint/2010/main" val="3640434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25000"/>
                                  </p:stCondLst>
                                  <p:childTnLst>
                                    <p:anim calcmode="lin" valueType="num">
                                      <p:cBhvr additive="base">
                                        <p:cTn id="6" dur="83000"/>
                                        <p:tgtEl>
                                          <p:spTgt spid="163"/>
                                        </p:tgtEl>
                                        <p:attrNameLst>
                                          <p:attrName>ppt_x</p:attrName>
                                        </p:attrNameLst>
                                      </p:cBhvr>
                                      <p:tavLst>
                                        <p:tav tm="0">
                                          <p:val>
                                            <p:strVal val="ppt_x"/>
                                          </p:val>
                                        </p:tav>
                                        <p:tav tm="100000">
                                          <p:val>
                                            <p:strVal val="ppt_x"/>
                                          </p:val>
                                        </p:tav>
                                      </p:tavLst>
                                    </p:anim>
                                    <p:anim calcmode="lin" valueType="num">
                                      <p:cBhvr additive="base">
                                        <p:cTn id="7" dur="83000"/>
                                        <p:tgtEl>
                                          <p:spTgt spid="163"/>
                                        </p:tgtEl>
                                        <p:attrNameLst>
                                          <p:attrName>ppt_y</p:attrName>
                                        </p:attrNameLst>
                                      </p:cBhvr>
                                      <p:tavLst>
                                        <p:tav tm="0">
                                          <p:val>
                                            <p:strVal val="ppt_y"/>
                                          </p:val>
                                        </p:tav>
                                        <p:tav tm="100000">
                                          <p:val>
                                            <p:strVal val="0-ppt_h/2"/>
                                          </p:val>
                                        </p:tav>
                                      </p:tavLst>
                                    </p:anim>
                                    <p:set>
                                      <p:cBhvr>
                                        <p:cTn id="8" dur="1" fill="hold">
                                          <p:stCondLst>
                                            <p:cond delay="82999"/>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771A00DC-CBEC-424B-AB9B-A6DAB0429929}"/>
              </a:ext>
            </a:extLst>
          </p:cNvPr>
          <p:cNvGrpSpPr/>
          <p:nvPr/>
        </p:nvGrpSpPr>
        <p:grpSpPr>
          <a:xfrm>
            <a:off x="-44021677" y="845368"/>
            <a:ext cx="56213677" cy="5158894"/>
            <a:chOff x="-12192001" y="-173230"/>
            <a:chExt cx="22350778" cy="2037200"/>
          </a:xfrm>
        </p:grpSpPr>
        <p:pic>
          <p:nvPicPr>
            <p:cNvPr id="103" name="النشيد الوطني">
              <a:hlinkClick r:id="" action="ppaction://media"/>
              <a:extLst>
                <a:ext uri="{FF2B5EF4-FFF2-40B4-BE49-F238E27FC236}">
                  <a16:creationId xmlns:a16="http://schemas.microsoft.com/office/drawing/2014/main" id="{E82034E4-3958-4F25-B305-989DF4E9CBE8}"/>
                </a:ext>
              </a:extLst>
            </p:cNvPr>
            <p:cNvPicPr>
              <a:picLocks noChangeAspect="1"/>
            </p:cNvPicPr>
            <p:nvPr>
              <a:audioFile r:link="rId4"/>
              <p:extLst>
                <p:ext uri="{DAA4B4D4-6D71-4841-9C94-3DE7FCFB9230}">
                  <p14:media xmlns:p14="http://schemas.microsoft.com/office/powerpoint/2010/main" r:embed="rId3">
                    <p14:bmkLst>
                      <p14:bmk name="Bookmark 1" time="25272.763"/>
                    </p14:bmkLst>
                  </p14:media>
                </p:ext>
              </p:extLst>
            </p:nvPr>
          </p:nvPicPr>
          <p:blipFill>
            <a:blip r:embed="rId6"/>
            <a:stretch>
              <a:fillRect/>
            </a:stretch>
          </p:blipFill>
          <p:spPr>
            <a:xfrm>
              <a:off x="-10268785" y="610148"/>
              <a:ext cx="470446" cy="470446"/>
            </a:xfrm>
            <a:prstGeom prst="rect">
              <a:avLst/>
            </a:prstGeom>
          </p:spPr>
        </p:pic>
        <p:sp>
          <p:nvSpPr>
            <p:cNvPr id="131" name="Rectangle 130">
              <a:extLst>
                <a:ext uri="{FF2B5EF4-FFF2-40B4-BE49-F238E27FC236}">
                  <a16:creationId xmlns:a16="http://schemas.microsoft.com/office/drawing/2014/main" id="{A116A7C7-5852-498B-9C31-E40AD53B55D6}"/>
                </a:ext>
              </a:extLst>
            </p:cNvPr>
            <p:cNvSpPr/>
            <p:nvPr/>
          </p:nvSpPr>
          <p:spPr>
            <a:xfrm>
              <a:off x="-12192001" y="-173230"/>
              <a:ext cx="2037201" cy="2037200"/>
            </a:xfrm>
            <a:prstGeom prst="rect">
              <a:avLst/>
            </a:prstGeom>
            <a:blipFill>
              <a:blip r:embed="rId7">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33" name="Rectangle 132">
              <a:extLst>
                <a:ext uri="{FF2B5EF4-FFF2-40B4-BE49-F238E27FC236}">
                  <a16:creationId xmlns:a16="http://schemas.microsoft.com/office/drawing/2014/main" id="{93B3AE00-E810-4969-8633-58EB5A76993D}"/>
                </a:ext>
              </a:extLst>
            </p:cNvPr>
            <p:cNvSpPr/>
            <p:nvPr/>
          </p:nvSpPr>
          <p:spPr>
            <a:xfrm>
              <a:off x="-10154800" y="-173230"/>
              <a:ext cx="2376081" cy="2037200"/>
            </a:xfrm>
            <a:prstGeom prst="rect">
              <a:avLst/>
            </a:prstGeom>
            <a:blipFill>
              <a:blip r:embed="rId8">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r" rtl="1"/>
              <a:endParaRPr lang="ar-JO" dirty="0">
                <a:cs typeface="bader_al gordabia" panose="00000700000000000000" pitchFamily="2" charset="-78"/>
              </a:endParaRPr>
            </a:p>
          </p:txBody>
        </p:sp>
        <p:sp>
          <p:nvSpPr>
            <p:cNvPr id="135" name="Rectangle 134">
              <a:extLst>
                <a:ext uri="{FF2B5EF4-FFF2-40B4-BE49-F238E27FC236}">
                  <a16:creationId xmlns:a16="http://schemas.microsoft.com/office/drawing/2014/main" id="{7F6D6783-5AEB-4F6C-8B08-35AB51972A94}"/>
                </a:ext>
              </a:extLst>
            </p:cNvPr>
            <p:cNvSpPr/>
            <p:nvPr/>
          </p:nvSpPr>
          <p:spPr>
            <a:xfrm>
              <a:off x="-8133690" y="-173230"/>
              <a:ext cx="2037201" cy="2037200"/>
            </a:xfrm>
            <a:prstGeom prst="rect">
              <a:avLst/>
            </a:prstGeom>
            <a:blipFill>
              <a:blip r:embed="rId9">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37" name="Rectangle 136">
              <a:extLst>
                <a:ext uri="{FF2B5EF4-FFF2-40B4-BE49-F238E27FC236}">
                  <a16:creationId xmlns:a16="http://schemas.microsoft.com/office/drawing/2014/main" id="{4484EBE1-7721-4B19-BD91-2873BC3E5B15}"/>
                </a:ext>
              </a:extLst>
            </p:cNvPr>
            <p:cNvSpPr/>
            <p:nvPr/>
          </p:nvSpPr>
          <p:spPr>
            <a:xfrm>
              <a:off x="-6093539" y="-173230"/>
              <a:ext cx="2037201" cy="2037200"/>
            </a:xfrm>
            <a:prstGeom prst="rect">
              <a:avLst/>
            </a:prstGeom>
            <a:blipFill>
              <a:blip r:embed="rId10">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47" name="Rectangle 146">
              <a:extLst>
                <a:ext uri="{FF2B5EF4-FFF2-40B4-BE49-F238E27FC236}">
                  <a16:creationId xmlns:a16="http://schemas.microsoft.com/office/drawing/2014/main" id="{B4A6C6DA-A5FA-4C8C-AD6D-A238B7EBB383}"/>
                </a:ext>
              </a:extLst>
            </p:cNvPr>
            <p:cNvSpPr/>
            <p:nvPr/>
          </p:nvSpPr>
          <p:spPr>
            <a:xfrm>
              <a:off x="1434135" y="-173230"/>
              <a:ext cx="2633728" cy="2037200"/>
            </a:xfrm>
            <a:prstGeom prst="rect">
              <a:avLst/>
            </a:prstGeom>
            <a:blipFill>
              <a:blip r:embed="rId11">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39" name="Rectangle 138">
              <a:extLst>
                <a:ext uri="{FF2B5EF4-FFF2-40B4-BE49-F238E27FC236}">
                  <a16:creationId xmlns:a16="http://schemas.microsoft.com/office/drawing/2014/main" id="{FF743BF5-32D7-4F82-B7A9-EC2A59142063}"/>
                </a:ext>
              </a:extLst>
            </p:cNvPr>
            <p:cNvSpPr/>
            <p:nvPr/>
          </p:nvSpPr>
          <p:spPr>
            <a:xfrm>
              <a:off x="-8153" y="-173230"/>
              <a:ext cx="2098317" cy="2037200"/>
            </a:xfrm>
            <a:prstGeom prst="rect">
              <a:avLst/>
            </a:prstGeom>
            <a:blipFill>
              <a:blip r:embed="rId12">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r" rtl="1"/>
              <a:endParaRPr lang="ar-JO" dirty="0">
                <a:cs typeface="bader_al gordabia" panose="00000700000000000000" pitchFamily="2" charset="-78"/>
              </a:endParaRPr>
            </a:p>
          </p:txBody>
        </p:sp>
        <p:sp>
          <p:nvSpPr>
            <p:cNvPr id="141" name="Rectangle 140">
              <a:extLst>
                <a:ext uri="{FF2B5EF4-FFF2-40B4-BE49-F238E27FC236}">
                  <a16:creationId xmlns:a16="http://schemas.microsoft.com/office/drawing/2014/main" id="{F520C541-8E48-4813-85CD-7A40CDAC3317}"/>
                </a:ext>
              </a:extLst>
            </p:cNvPr>
            <p:cNvSpPr/>
            <p:nvPr/>
          </p:nvSpPr>
          <p:spPr>
            <a:xfrm>
              <a:off x="6081579" y="-173230"/>
              <a:ext cx="2037201" cy="2037200"/>
            </a:xfrm>
            <a:prstGeom prst="rect">
              <a:avLst/>
            </a:prstGeom>
            <a:blipFill>
              <a:blip r:embed="rId13">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r" rtl="1"/>
              <a:endParaRPr lang="ar-JO" dirty="0">
                <a:cs typeface="bader_al gordabia" panose="00000700000000000000" pitchFamily="2" charset="-78"/>
              </a:endParaRPr>
            </a:p>
          </p:txBody>
        </p:sp>
        <p:sp>
          <p:nvSpPr>
            <p:cNvPr id="143" name="Rectangle 142">
              <a:extLst>
                <a:ext uri="{FF2B5EF4-FFF2-40B4-BE49-F238E27FC236}">
                  <a16:creationId xmlns:a16="http://schemas.microsoft.com/office/drawing/2014/main" id="{032642CA-7B1B-4FF6-9E14-BDF2EB6E1100}"/>
                </a:ext>
              </a:extLst>
            </p:cNvPr>
            <p:cNvSpPr/>
            <p:nvPr/>
          </p:nvSpPr>
          <p:spPr>
            <a:xfrm>
              <a:off x="-4071435" y="-173230"/>
              <a:ext cx="2037201" cy="2037200"/>
            </a:xfrm>
            <a:prstGeom prst="rect">
              <a:avLst/>
            </a:prstGeom>
            <a:blipFill>
              <a:blip r:embed="rId14">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45" name="Rectangle 144">
              <a:extLst>
                <a:ext uri="{FF2B5EF4-FFF2-40B4-BE49-F238E27FC236}">
                  <a16:creationId xmlns:a16="http://schemas.microsoft.com/office/drawing/2014/main" id="{1CEDEA79-F4F8-4D50-84AA-B523D9F05016}"/>
                </a:ext>
              </a:extLst>
            </p:cNvPr>
            <p:cNvSpPr/>
            <p:nvPr/>
          </p:nvSpPr>
          <p:spPr>
            <a:xfrm>
              <a:off x="-2034234" y="-173230"/>
              <a:ext cx="2037201" cy="2037200"/>
            </a:xfrm>
            <a:prstGeom prst="rect">
              <a:avLst/>
            </a:prstGeom>
            <a:blipFill>
              <a:blip r:embed="rId15">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r" rtl="1"/>
              <a:endParaRPr lang="ar-JO" dirty="0">
                <a:cs typeface="bader_al gordabia" panose="00000700000000000000" pitchFamily="2" charset="-78"/>
              </a:endParaRPr>
            </a:p>
          </p:txBody>
        </p:sp>
        <p:sp>
          <p:nvSpPr>
            <p:cNvPr id="149" name="Rectangle 148">
              <a:extLst>
                <a:ext uri="{FF2B5EF4-FFF2-40B4-BE49-F238E27FC236}">
                  <a16:creationId xmlns:a16="http://schemas.microsoft.com/office/drawing/2014/main" id="{C3498149-318D-460D-9D48-03C46F0788EA}"/>
                </a:ext>
              </a:extLst>
            </p:cNvPr>
            <p:cNvSpPr/>
            <p:nvPr/>
          </p:nvSpPr>
          <p:spPr>
            <a:xfrm>
              <a:off x="4041025" y="-173230"/>
              <a:ext cx="2037201" cy="2037200"/>
            </a:xfrm>
            <a:prstGeom prst="rect">
              <a:avLst/>
            </a:prstGeom>
            <a:blipFill>
              <a:blip r:embed="rId16">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JO"/>
            </a:p>
          </p:txBody>
        </p:sp>
        <p:sp>
          <p:nvSpPr>
            <p:cNvPr id="151" name="Rectangle 150">
              <a:extLst>
                <a:ext uri="{FF2B5EF4-FFF2-40B4-BE49-F238E27FC236}">
                  <a16:creationId xmlns:a16="http://schemas.microsoft.com/office/drawing/2014/main" id="{8CE3996A-7104-446C-91C3-96362D7CDB28}"/>
                </a:ext>
              </a:extLst>
            </p:cNvPr>
            <p:cNvSpPr/>
            <p:nvPr/>
          </p:nvSpPr>
          <p:spPr>
            <a:xfrm>
              <a:off x="8121576" y="-173230"/>
              <a:ext cx="2037201" cy="2037200"/>
            </a:xfrm>
            <a:prstGeom prst="rect">
              <a:avLst/>
            </a:prstGeom>
            <a:blipFill>
              <a:blip r:embed="rId17">
                <a:extLst>
                  <a:ext uri="{28A0092B-C50C-407E-A947-70E740481C1C}">
                    <a14:useLocalDpi xmlns:a14="http://schemas.microsoft.com/office/drawing/2010/main" val="0"/>
                  </a:ext>
                </a:extLst>
              </a:blip>
              <a:stretch>
                <a:fillRect/>
              </a:stretch>
            </a:blip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r" rtl="1"/>
              <a:endParaRPr lang="ar-JO" dirty="0">
                <a:cs typeface="bader_al gordabia" panose="00000700000000000000" pitchFamily="2" charset="-78"/>
              </a:endParaRPr>
            </a:p>
          </p:txBody>
        </p:sp>
      </p:grpSp>
      <p:sp>
        <p:nvSpPr>
          <p:cNvPr id="23" name="نص النشيد">
            <a:extLst>
              <a:ext uri="{FF2B5EF4-FFF2-40B4-BE49-F238E27FC236}">
                <a16:creationId xmlns:a16="http://schemas.microsoft.com/office/drawing/2014/main" id="{AFA4235E-6522-4360-BD0C-27ABBD35E9D3}"/>
              </a:ext>
            </a:extLst>
          </p:cNvPr>
          <p:cNvSpPr txBox="1"/>
          <p:nvPr/>
        </p:nvSpPr>
        <p:spPr>
          <a:xfrm>
            <a:off x="785369" y="2967335"/>
            <a:ext cx="10621262" cy="923330"/>
          </a:xfrm>
          <a:prstGeom prst="rect">
            <a:avLst/>
          </a:prstGeom>
          <a:noFill/>
        </p:spPr>
        <p:txBody>
          <a:bodyPr wrap="square" anchor="ctr">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سارعي للمجد والعلياء</a:t>
            </a:r>
          </a:p>
        </p:txBody>
      </p:sp>
      <p:sp>
        <p:nvSpPr>
          <p:cNvPr id="24" name="TextBox 23">
            <a:extLst>
              <a:ext uri="{FF2B5EF4-FFF2-40B4-BE49-F238E27FC236}">
                <a16:creationId xmlns:a16="http://schemas.microsoft.com/office/drawing/2014/main" id="{9CD780FA-9E66-46C7-9F06-6E28379D0733}"/>
              </a:ext>
            </a:extLst>
          </p:cNvPr>
          <p:cNvSpPr txBox="1"/>
          <p:nvPr/>
        </p:nvSpPr>
        <p:spPr>
          <a:xfrm>
            <a:off x="1235460" y="2967335"/>
            <a:ext cx="9721080" cy="923330"/>
          </a:xfrm>
          <a:prstGeom prst="rect">
            <a:avLst/>
          </a:prstGeom>
        </p:spPr>
        <p:txBody>
          <a:bodyPr wrap="square" anchor="ctr">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مجدي لخالق السماء</a:t>
            </a:r>
          </a:p>
        </p:txBody>
      </p:sp>
      <p:sp>
        <p:nvSpPr>
          <p:cNvPr id="25" name="TextBox 24">
            <a:extLst>
              <a:ext uri="{FF2B5EF4-FFF2-40B4-BE49-F238E27FC236}">
                <a16:creationId xmlns:a16="http://schemas.microsoft.com/office/drawing/2014/main" id="{3137C694-092F-46C9-AF70-2B6FD3849627}"/>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وارفعي الخفاق أخضر</a:t>
            </a:r>
          </a:p>
        </p:txBody>
      </p:sp>
      <p:sp>
        <p:nvSpPr>
          <p:cNvPr id="26" name="TextBox 25">
            <a:extLst>
              <a:ext uri="{FF2B5EF4-FFF2-40B4-BE49-F238E27FC236}">
                <a16:creationId xmlns:a16="http://schemas.microsoft.com/office/drawing/2014/main" id="{F90DB14E-9949-4003-9280-4C7B860447DE}"/>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يحمل النور المسطر</a:t>
            </a:r>
          </a:p>
        </p:txBody>
      </p:sp>
      <p:sp>
        <p:nvSpPr>
          <p:cNvPr id="27" name="TextBox 26">
            <a:extLst>
              <a:ext uri="{FF2B5EF4-FFF2-40B4-BE49-F238E27FC236}">
                <a16:creationId xmlns:a16="http://schemas.microsoft.com/office/drawing/2014/main" id="{2EB38725-3C2F-49C8-A342-C446E38B1F0F}"/>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رددي الله أكبر يا موطني</a:t>
            </a:r>
          </a:p>
        </p:txBody>
      </p:sp>
      <p:sp>
        <p:nvSpPr>
          <p:cNvPr id="28" name="TextBox 27">
            <a:extLst>
              <a:ext uri="{FF2B5EF4-FFF2-40B4-BE49-F238E27FC236}">
                <a16:creationId xmlns:a16="http://schemas.microsoft.com/office/drawing/2014/main" id="{4E67E6B4-24D6-4E81-B626-D66077A004A0}"/>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موطني قد عشت فخر المسلمين</a:t>
            </a:r>
          </a:p>
        </p:txBody>
      </p:sp>
      <p:sp>
        <p:nvSpPr>
          <p:cNvPr id="29" name="TextBox 28">
            <a:extLst>
              <a:ext uri="{FF2B5EF4-FFF2-40B4-BE49-F238E27FC236}">
                <a16:creationId xmlns:a16="http://schemas.microsoft.com/office/drawing/2014/main" id="{57A48712-4E38-4B87-A724-88EE3F375954}"/>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عاش الملك للعلم والوطن</a:t>
            </a:r>
          </a:p>
        </p:txBody>
      </p:sp>
      <p:sp>
        <p:nvSpPr>
          <p:cNvPr id="30" name="TextBox 29">
            <a:extLst>
              <a:ext uri="{FF2B5EF4-FFF2-40B4-BE49-F238E27FC236}">
                <a16:creationId xmlns:a16="http://schemas.microsoft.com/office/drawing/2014/main" id="{7B80D02E-734F-4917-88FB-A5A9BAF74E5B}"/>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سارعي للمجد والعلياء</a:t>
            </a:r>
          </a:p>
        </p:txBody>
      </p:sp>
      <p:sp>
        <p:nvSpPr>
          <p:cNvPr id="31" name="TextBox 30">
            <a:extLst>
              <a:ext uri="{FF2B5EF4-FFF2-40B4-BE49-F238E27FC236}">
                <a16:creationId xmlns:a16="http://schemas.microsoft.com/office/drawing/2014/main" id="{0CE46C16-6986-4441-B22F-E90B354A7E68}"/>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مجدي لخالق السماء</a:t>
            </a:r>
          </a:p>
        </p:txBody>
      </p:sp>
      <p:sp>
        <p:nvSpPr>
          <p:cNvPr id="32" name="TextBox 31">
            <a:extLst>
              <a:ext uri="{FF2B5EF4-FFF2-40B4-BE49-F238E27FC236}">
                <a16:creationId xmlns:a16="http://schemas.microsoft.com/office/drawing/2014/main" id="{83FEABF0-BCC3-4877-B839-4703F8B04B63}"/>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وارفعي الخفاق أخضر</a:t>
            </a:r>
          </a:p>
        </p:txBody>
      </p:sp>
      <p:sp>
        <p:nvSpPr>
          <p:cNvPr id="33" name="TextBox 32">
            <a:extLst>
              <a:ext uri="{FF2B5EF4-FFF2-40B4-BE49-F238E27FC236}">
                <a16:creationId xmlns:a16="http://schemas.microsoft.com/office/drawing/2014/main" id="{01FC3B99-2735-4ECF-BE58-10CD58F4EEA2}"/>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يحمل النور المسطر</a:t>
            </a:r>
          </a:p>
        </p:txBody>
      </p:sp>
      <p:sp>
        <p:nvSpPr>
          <p:cNvPr id="34" name="TextBox 33">
            <a:extLst>
              <a:ext uri="{FF2B5EF4-FFF2-40B4-BE49-F238E27FC236}">
                <a16:creationId xmlns:a16="http://schemas.microsoft.com/office/drawing/2014/main" id="{10E124D9-D14B-4B10-9941-E29B40D62D0E}"/>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رددي الله أكبر يا موطني</a:t>
            </a:r>
          </a:p>
        </p:txBody>
      </p:sp>
      <p:sp>
        <p:nvSpPr>
          <p:cNvPr id="35" name="TextBox 34">
            <a:extLst>
              <a:ext uri="{FF2B5EF4-FFF2-40B4-BE49-F238E27FC236}">
                <a16:creationId xmlns:a16="http://schemas.microsoft.com/office/drawing/2014/main" id="{45967A39-7A96-4DD0-A43B-D0403DE1AFBC}"/>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موطني قد عشت فخر المسلمين</a:t>
            </a:r>
          </a:p>
        </p:txBody>
      </p:sp>
      <p:sp>
        <p:nvSpPr>
          <p:cNvPr id="36" name="TextBox 35">
            <a:extLst>
              <a:ext uri="{FF2B5EF4-FFF2-40B4-BE49-F238E27FC236}">
                <a16:creationId xmlns:a16="http://schemas.microsoft.com/office/drawing/2014/main" id="{A3A7B5F7-FEFD-4576-A9DD-8F577B731BF1}"/>
              </a:ext>
            </a:extLst>
          </p:cNvPr>
          <p:cNvSpPr txBox="1"/>
          <p:nvPr/>
        </p:nvSpPr>
        <p:spPr>
          <a:xfrm>
            <a:off x="189166" y="2921169"/>
            <a:ext cx="11813668" cy="923330"/>
          </a:xfrm>
          <a:prstGeom prst="rect">
            <a:avLst/>
          </a:prstGeom>
        </p:spPr>
        <p:txBody>
          <a:bodyPr wrap="square">
            <a:spAutoFit/>
          </a:bodyPr>
          <a:lstStyle/>
          <a:p>
            <a:pPr algn="ctr" rtl="1"/>
            <a:r>
              <a:rPr lang="ar-JO" sz="5400" b="1" dirty="0">
                <a:ln w="3175">
                  <a:solidFill>
                    <a:sysClr val="windowText" lastClr="000000"/>
                  </a:solidFill>
                </a:ln>
                <a:solidFill>
                  <a:srgbClr val="FFFF00"/>
                </a:solidFill>
                <a:effectLst>
                  <a:outerShdw blurRad="38100" dist="38100" dir="2700000" algn="tl">
                    <a:srgbClr val="000000">
                      <a:alpha val="43137"/>
                    </a:srgbClr>
                  </a:outerShdw>
                </a:effectLst>
                <a:latin typeface=" Abdoullah Ashgar EL-kharef" panose="02000000000000000000" pitchFamily="2" charset="-78"/>
                <a:cs typeface="bader_al gordabia" panose="00000700000000000000" pitchFamily="2" charset="-78"/>
              </a:rPr>
              <a:t>عاش الملك للعلم والوطن</a:t>
            </a:r>
          </a:p>
        </p:txBody>
      </p:sp>
      <p:sp>
        <p:nvSpPr>
          <p:cNvPr id="159" name="Rectangle 158">
            <a:extLst>
              <a:ext uri="{FF2B5EF4-FFF2-40B4-BE49-F238E27FC236}">
                <a16:creationId xmlns:a16="http://schemas.microsoft.com/office/drawing/2014/main" id="{670CF93C-5680-4920-8A0C-B57C6B4B4C65}"/>
              </a:ext>
            </a:extLst>
          </p:cNvPr>
          <p:cNvSpPr/>
          <p:nvPr/>
        </p:nvSpPr>
        <p:spPr>
          <a:xfrm>
            <a:off x="0" y="0"/>
            <a:ext cx="12192000" cy="845368"/>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cs typeface="bader_al gordabia" panose="00000700000000000000" pitchFamily="2" charset="-78"/>
            </a:endParaRPr>
          </a:p>
        </p:txBody>
      </p:sp>
      <p:sp>
        <p:nvSpPr>
          <p:cNvPr id="160" name="Rectangle 159">
            <a:extLst>
              <a:ext uri="{FF2B5EF4-FFF2-40B4-BE49-F238E27FC236}">
                <a16:creationId xmlns:a16="http://schemas.microsoft.com/office/drawing/2014/main" id="{8C8976DC-1032-408F-AF31-EA615ADB97E9}"/>
              </a:ext>
            </a:extLst>
          </p:cNvPr>
          <p:cNvSpPr/>
          <p:nvPr/>
        </p:nvSpPr>
        <p:spPr>
          <a:xfrm>
            <a:off x="0" y="6004262"/>
            <a:ext cx="12192000" cy="876581"/>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cs typeface="bader_al gordabia" panose="00000700000000000000" pitchFamily="2" charset="-78"/>
            </a:endParaRPr>
          </a:p>
        </p:txBody>
      </p:sp>
      <p:pic>
        <p:nvPicPr>
          <p:cNvPr id="38" name="صورة 37">
            <a:extLst>
              <a:ext uri="{FF2B5EF4-FFF2-40B4-BE49-F238E27FC236}">
                <a16:creationId xmlns:a16="http://schemas.microsoft.com/office/drawing/2014/main" id="{5B4615F8-0BFC-471E-B7A5-F788F9DD0B8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20536" y="977192"/>
            <a:ext cx="1136126" cy="864096"/>
          </a:xfrm>
          <a:prstGeom prst="rect">
            <a:avLst/>
          </a:prstGeom>
          <a:effectLst>
            <a:outerShdw blurRad="50800" dist="38100" dir="8100000" algn="tr" rotWithShape="0">
              <a:prstClr val="black">
                <a:alpha val="40000"/>
              </a:prstClr>
            </a:outerShdw>
          </a:effectLst>
        </p:spPr>
      </p:pic>
      <p:sp>
        <p:nvSpPr>
          <p:cNvPr id="161" name="مستطيل أسود">
            <a:extLst>
              <a:ext uri="{FF2B5EF4-FFF2-40B4-BE49-F238E27FC236}">
                <a16:creationId xmlns:a16="http://schemas.microsoft.com/office/drawing/2014/main" id="{64BE757F-451C-4303-8AB0-F0489CA5D06F}"/>
              </a:ext>
            </a:extLst>
          </p:cNvPr>
          <p:cNvSpPr/>
          <p:nvPr/>
        </p:nvSpPr>
        <p:spPr>
          <a:xfrm>
            <a:off x="0" y="845368"/>
            <a:ext cx="12192000" cy="515889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dirty="0">
              <a:cs typeface="bader_al gordabia" panose="00000700000000000000" pitchFamily="2" charset="-78"/>
            </a:endParaRPr>
          </a:p>
        </p:txBody>
      </p:sp>
      <p:sp>
        <p:nvSpPr>
          <p:cNvPr id="21" name="Rectangle: Rounded Corners 20">
            <a:hlinkClick r:id="rId19" action="ppaction://hlinksldjump"/>
            <a:extLst>
              <a:ext uri="{FF2B5EF4-FFF2-40B4-BE49-F238E27FC236}">
                <a16:creationId xmlns:a16="http://schemas.microsoft.com/office/drawing/2014/main" id="{54F25F5F-CE5F-4CBC-86B5-C5642FB178C1}"/>
              </a:ext>
            </a:extLst>
          </p:cNvPr>
          <p:cNvSpPr/>
          <p:nvPr/>
        </p:nvSpPr>
        <p:spPr>
          <a:xfrm>
            <a:off x="4403812" y="2484701"/>
            <a:ext cx="3384376" cy="684076"/>
          </a:xfrm>
          <a:prstGeom prst="roundRect">
            <a:avLst>
              <a:gd name="adj" fmla="val 18925"/>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sz="2800" b="1" dirty="0">
                <a:solidFill>
                  <a:schemeClr val="tx1"/>
                </a:solidFill>
                <a:cs typeface="bader_al gordabia" panose="00000700000000000000" pitchFamily="2" charset="-78"/>
              </a:rPr>
              <a:t>عودة للقائمة</a:t>
            </a:r>
          </a:p>
        </p:txBody>
      </p:sp>
      <p:sp>
        <p:nvSpPr>
          <p:cNvPr id="22" name="Rectangle: Rounded Corners 21">
            <a:hlinkClick r:id="rId20" action="ppaction://hlinksldjump"/>
            <a:extLst>
              <a:ext uri="{FF2B5EF4-FFF2-40B4-BE49-F238E27FC236}">
                <a16:creationId xmlns:a16="http://schemas.microsoft.com/office/drawing/2014/main" id="{7D6E7E93-2E95-48DA-A664-BF25AFD561C0}"/>
              </a:ext>
            </a:extLst>
          </p:cNvPr>
          <p:cNvSpPr/>
          <p:nvPr/>
        </p:nvSpPr>
        <p:spPr>
          <a:xfrm>
            <a:off x="4403812" y="3348797"/>
            <a:ext cx="3384376" cy="684076"/>
          </a:xfrm>
          <a:prstGeom prst="roundRect">
            <a:avLst>
              <a:gd name="adj" fmla="val 18925"/>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sz="2800" b="1" dirty="0">
                <a:solidFill>
                  <a:schemeClr val="tx1"/>
                </a:solidFill>
                <a:cs typeface="bader_al gordabia" panose="00000700000000000000" pitchFamily="2" charset="-78"/>
              </a:rPr>
              <a:t>الاستماع مرة أخرى</a:t>
            </a:r>
          </a:p>
        </p:txBody>
      </p:sp>
      <p:pic>
        <p:nvPicPr>
          <p:cNvPr id="2" name="النشيد الوطني السعودي">
            <a:hlinkClick r:id="" action="ppaction://media"/>
            <a:extLst>
              <a:ext uri="{FF2B5EF4-FFF2-40B4-BE49-F238E27FC236}">
                <a16:creationId xmlns:a16="http://schemas.microsoft.com/office/drawing/2014/main" id="{9B41D73F-0AE4-43C4-9B8F-C6F83C38DA43}"/>
              </a:ext>
            </a:extLst>
          </p:cNvPr>
          <p:cNvPicPr>
            <a:picLocks noChangeAspect="1"/>
          </p:cNvPicPr>
          <p:nvPr>
            <a:audioFile r:link="rId1"/>
            <p:extLst>
              <p:ext uri="{DAA4B4D4-6D71-4841-9C94-3DE7FCFB9230}">
                <p14:media xmlns:p14="http://schemas.microsoft.com/office/powerpoint/2010/main" r:embed="rId2">
                  <p14:trim st="5000"/>
                  <p14:bmkLst>
                    <p14:bmk name="Bookmark 1" time="15401.9433"/>
                    <p14:bmk name="Bookmark 2" time="20311.9431"/>
                    <p14:bmk name="Bookmark 3" time="25211.9221"/>
                    <p14:bmk name="Bookmark 4" time="27651.922"/>
                    <p14:bmk name="Bookmark 5" time="30081.9219"/>
                    <p14:bmk name="Bookmark 6" time="35111.9217"/>
                    <p14:bmk name="Bookmark 7" time="39911.9007"/>
                    <p14:bmk name="Bookmark 8" time="44911.9005"/>
                    <p14:bmk name="Bookmark 9" time="49731.8794"/>
                    <p14:bmk name="Bookmark 10" time="54631.8792"/>
                    <p14:bmk name="Bookmark 11" time="57021.8791"/>
                    <p14:bmk name="Bookmark 12" time="59481.879"/>
                    <p14:bmk name="Bookmark 13" time="64421.858"/>
                    <p14:bmk name="Bookmark 14" time="69381.8577"/>
                  </p14:bmkLst>
                </p14:media>
              </p:ext>
            </p:extLst>
          </p:nvPr>
        </p:nvPicPr>
        <p:blipFill>
          <a:blip r:embed="rId6"/>
          <a:stretch>
            <a:fillRect/>
          </a:stretch>
        </p:blipFill>
        <p:spPr>
          <a:xfrm>
            <a:off x="-634034" y="30480"/>
            <a:ext cx="487363" cy="487363"/>
          </a:xfrm>
          <a:prstGeom prst="rect">
            <a:avLst/>
          </a:prstGeom>
        </p:spPr>
      </p:pic>
      <p:sp>
        <p:nvSpPr>
          <p:cNvPr id="37" name="Rectangle: Rounded Corners 10">
            <a:hlinkClick r:id="rId19" action="ppaction://hlinksldjump">
              <a:snd r:embed="rId21" name="Correct Answer Chime Version 1.wav"/>
            </a:hlinkClick>
            <a:extLst>
              <a:ext uri="{FF2B5EF4-FFF2-40B4-BE49-F238E27FC236}">
                <a16:creationId xmlns:a16="http://schemas.microsoft.com/office/drawing/2014/main" id="{659219BE-AFD4-44B5-9798-ACE017A1FFA6}"/>
              </a:ext>
            </a:extLst>
          </p:cNvPr>
          <p:cNvSpPr/>
          <p:nvPr/>
        </p:nvSpPr>
        <p:spPr>
          <a:xfrm>
            <a:off x="284878" y="6278214"/>
            <a:ext cx="842570" cy="360040"/>
          </a:xfrm>
          <a:prstGeom prst="roundRect">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b="1" dirty="0">
                <a:solidFill>
                  <a:schemeClr val="tx1"/>
                </a:solidFill>
                <a:cs typeface="bader_al gordabia" panose="00000700000000000000" pitchFamily="2" charset="-78"/>
              </a:rPr>
              <a:t>القائمة</a:t>
            </a:r>
          </a:p>
        </p:txBody>
      </p:sp>
    </p:spTree>
    <p:extLst>
      <p:ext uri="{BB962C8B-B14F-4D97-AF65-F5344CB8AC3E}">
        <p14:creationId xmlns:p14="http://schemas.microsoft.com/office/powerpoint/2010/main" val="24236389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472" fill="hold"/>
                                            <p:tgtEl>
                                              <p:spTgt spid="2"/>
                                            </p:tgtEl>
                                          </p:cBhvr>
                                        </p:cmd>
                                      </p:childTnLst>
                                    </p:cTn>
                                  </p:par>
                                  <p:par>
                                    <p:cTn id="7" presetID="10" presetClass="exit" presetSubtype="0" fill="hold" grpId="0" nodeType="withEffect">
                                      <p:stCondLst>
                                        <p:cond delay="0"/>
                                      </p:stCondLst>
                                      <p:childTnLst>
                                        <p:animEffect transition="out" filter="fade">
                                          <p:cBhvr>
                                            <p:cTn id="8" dur="4000"/>
                                            <p:tgtEl>
                                              <p:spTgt spid="161"/>
                                            </p:tgtEl>
                                          </p:cBhvr>
                                        </p:animEffect>
                                        <p:set>
                                          <p:cBhvr>
                                            <p:cTn id="9" dur="1" fill="hold">
                                              <p:stCondLst>
                                                <p:cond delay="3999"/>
                                              </p:stCondLst>
                                            </p:cTn>
                                            <p:tgtEl>
                                              <p:spTgt spid="161"/>
                                            </p:tgtEl>
                                            <p:attrNameLst>
                                              <p:attrName>style.visibility</p:attrName>
                                            </p:attrNameLst>
                                          </p:cBhvr>
                                          <p:to>
                                            <p:strVal val="hidden"/>
                                          </p:to>
                                        </p:set>
                                      </p:childTnLst>
                                    </p:cTn>
                                  </p:par>
                                  <p:par>
                                    <p:cTn id="10" presetID="2" presetClass="exit" presetSubtype="2" fill="hold" nodeType="withEffect">
                                      <p:stCondLst>
                                        <p:cond delay="0"/>
                                      </p:stCondLst>
                                      <p:childTnLst>
                                        <p:anim calcmode="lin" valueType="num">
                                          <p:cBhvr additive="base">
                                            <p:cTn id="11" dur="108000"/>
                                            <p:tgtEl>
                                              <p:spTgt spid="157"/>
                                            </p:tgtEl>
                                            <p:attrNameLst>
                                              <p:attrName>ppt_x</p:attrName>
                                            </p:attrNameLst>
                                          </p:cBhvr>
                                          <p:tavLst>
                                            <p:tav tm="0">
                                              <p:val>
                                                <p:strVal val="ppt_x"/>
                                              </p:val>
                                            </p:tav>
                                            <p:tav tm="100000">
                                              <p:val>
                                                <p:strVal val="1+ppt_w/2"/>
                                              </p:val>
                                            </p:tav>
                                          </p:tavLst>
                                        </p:anim>
                                        <p:anim calcmode="lin" valueType="num">
                                          <p:cBhvr additive="base">
                                            <p:cTn id="12" dur="108000"/>
                                            <p:tgtEl>
                                              <p:spTgt spid="157"/>
                                            </p:tgtEl>
                                            <p:attrNameLst>
                                              <p:attrName>ppt_y</p:attrName>
                                            </p:attrNameLst>
                                          </p:cBhvr>
                                          <p:tavLst>
                                            <p:tav tm="0">
                                              <p:val>
                                                <p:strVal val="ppt_y"/>
                                              </p:val>
                                            </p:tav>
                                            <p:tav tm="100000">
                                              <p:val>
                                                <p:strVal val="ppt_y"/>
                                              </p:val>
                                            </p:tav>
                                          </p:tavLst>
                                        </p:anim>
                                        <p:set>
                                          <p:cBhvr>
                                            <p:cTn id="13" dur="1" fill="hold">
                                              <p:stCondLst>
                                                <p:cond delay="107999"/>
                                              </p:stCondLst>
                                            </p:cTn>
                                            <p:tgtEl>
                                              <p:spTgt spid="157"/>
                                            </p:tgtEl>
                                            <p:attrNameLst>
                                              <p:attrName>style.visibility</p:attrName>
                                            </p:attrNameLst>
                                          </p:cBhvr>
                                          <p:to>
                                            <p:strVal val="hidden"/>
                                          </p:to>
                                        </p:set>
                                      </p:childTnLst>
                                    </p:cTn>
                                  </p:par>
                                  <p:par>
                                    <p:cTn id="14" presetID="10" presetClass="entr" presetSubtype="0" fill="hold" grpId="1" nodeType="withEffect">
                                      <p:stCondLst>
                                        <p:cond delay="6800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3750"/>
                                            <p:tgtEl>
                                              <p:spTgt spid="161"/>
                                            </p:tgtEl>
                                          </p:cBhvr>
                                        </p:animEffect>
                                      </p:childTnLst>
                                    </p:cTn>
                                  </p:par>
                                  <p:par>
                                    <p:cTn id="17" presetID="10" presetClass="exit" presetSubtype="0" fill="hold" grpId="0" nodeType="withEffect">
                                      <p:stCondLst>
                                        <p:cond delay="68000"/>
                                      </p:stCondLst>
                                      <p:childTnLst>
                                        <p:animEffect transition="out" filter="fade">
                                          <p:cBhvr>
                                            <p:cTn id="18" dur="3750"/>
                                            <p:tgtEl>
                                              <p:spTgt spid="37"/>
                                            </p:tgtEl>
                                          </p:cBhvr>
                                        </p:animEffect>
                                        <p:set>
                                          <p:cBhvr>
                                            <p:cTn id="19" dur="1" fill="hold">
                                              <p:stCondLst>
                                                <p:cond delay="3749"/>
                                              </p:stCondLst>
                                            </p:cTn>
                                            <p:tgtEl>
                                              <p:spTgt spid="37"/>
                                            </p:tgtEl>
                                            <p:attrNameLst>
                                              <p:attrName>style.visibility</p:attrName>
                                            </p:attrNameLst>
                                          </p:cBhvr>
                                          <p:to>
                                            <p:strVal val="hidden"/>
                                          </p:to>
                                        </p:set>
                                      </p:childTnLst>
                                    </p:cTn>
                                  </p:par>
                                  <p:par>
                                    <p:cTn id="20" presetID="2" presetClass="entr" presetSubtype="4" decel="50000" fill="hold" grpId="0" nodeType="withEffect">
                                      <p:stCondLst>
                                        <p:cond delay="725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ppt_x"/>
                                              </p:val>
                                            </p:tav>
                                            <p:tav tm="100000">
                                              <p:val>
                                                <p:strVal val="#ppt_x"/>
                                              </p:val>
                                            </p:tav>
                                          </p:tavLst>
                                        </p:anim>
                                        <p:anim calcmode="lin" valueType="num">
                                          <p:cBhvr additive="base">
                                            <p:cTn id="23" dur="10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decel="50000" fill="hold" grpId="0" nodeType="withEffect">
                                      <p:stCondLst>
                                        <p:cond delay="727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000" fill="hold"/>
                                            <p:tgtEl>
                                              <p:spTgt spid="22"/>
                                            </p:tgtEl>
                                            <p:attrNameLst>
                                              <p:attrName>ppt_x</p:attrName>
                                            </p:attrNameLst>
                                          </p:cBhvr>
                                          <p:tavLst>
                                            <p:tav tm="0">
                                              <p:val>
                                                <p:strVal val="#ppt_x"/>
                                              </p:val>
                                            </p:tav>
                                            <p:tav tm="100000">
                                              <p:val>
                                                <p:strVal val="#ppt_x"/>
                                              </p:val>
                                            </p:tav>
                                          </p:tavLst>
                                        </p:anim>
                                        <p:anim calcmode="lin" valueType="num">
                                          <p:cBhvr additive="base">
                                            <p:cTn id="2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3"/>
                    </p:tgtEl>
                  </p:cMediaNode>
                </p:audio>
                <p:audio>
                  <p:cMediaNode vol="80000">
                    <p:cTn id="29" fill="hold" display="0">
                      <p:stCondLst>
                        <p:cond delay="indefinite"/>
                      </p:stCondLst>
                      <p:endCondLst>
                        <p:cond evt="onStopAudio" delay="0">
                          <p:tgtEl>
                            <p:sldTgt/>
                          </p:tgtEl>
                        </p:cond>
                      </p:endCondLst>
                    </p:cTn>
                    <p:tgtEl>
                      <p:spTgt spid="2"/>
                    </p:tgtEl>
                  </p:cMediaNode>
                </p:audio>
                <p:seq concurrent="1" nextAc="seek">
                  <p:cTn id="30" restart="whenNotActive" fill="hold" evtFilter="cancelBubble" nodeType="interactiveSeq">
                    <p:stCondLst>
                      <p:cond evt="onMediaBookmark" delay="0">
                        <p:tgtEl>
                          <p14:bmkTgt spid="2" bmkName="Bookmark 1"/>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nextCondLst>
                    <p:cond evt="onMediaBookmark" delay="0">
                      <p:tgtEl>
                        <p14:bmkTgt spid="2" bmkName="Bookmark 1"/>
                      </p:tgtEl>
                    </p:cond>
                  </p:nextCondLst>
                </p:seq>
                <p:seq concurrent="1" nextAc="seek">
                  <p:cTn id="36" restart="whenNotActive" fill="hold" evtFilter="cancelBubble" nodeType="interactiveSeq">
                    <p:stCondLst>
                      <p:cond evt="onMediaBookmark" delay="0">
                        <p:tgtEl>
                          <p14:bmkTgt spid="2" bmkName="Bookmark 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nextCondLst>
                    <p:cond evt="onMediaBookmark" delay="0">
                      <p:tgtEl>
                        <p14:bmkTgt spid="2" bmkName="Bookmark 2"/>
                      </p:tgtEl>
                    </p:cond>
                  </p:nextCondLst>
                </p:seq>
                <p:seq concurrent="1" nextAc="seek">
                  <p:cTn id="45" restart="whenNotActive" fill="hold" evtFilter="cancelBubble" nodeType="interactiveSeq">
                    <p:stCondLst>
                      <p:cond evt="onMediaBookmark" delay="0">
                        <p:tgtEl>
                          <p14:bmkTgt spid="2" bmkName="Bookmark 3"/>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1" nodeType="with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nextCondLst>
                    <p:cond evt="onMediaBookmark" delay="0">
                      <p:tgtEl>
                        <p14:bmkTgt spid="2" bmkName="Bookmark 3"/>
                      </p:tgtEl>
                    </p:cond>
                  </p:nextCondLst>
                </p:seq>
                <p:seq concurrent="1" nextAc="seek">
                  <p:cTn id="54" restart="whenNotActive" fill="hold" evtFilter="cancelBubble" nodeType="interactiveSeq">
                    <p:stCondLst>
                      <p:cond evt="onMediaBookmark" delay="0">
                        <p:tgtEl>
                          <p14:bmkTgt spid="2" bmkName="Bookmark 4"/>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1" nodeType="with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nextCondLst>
                    <p:cond evt="onMediaBookmark" delay="0">
                      <p:tgtEl>
                        <p14:bmkTgt spid="2" bmkName="Bookmark 4"/>
                      </p:tgtEl>
                    </p:cond>
                  </p:nextCondLst>
                </p:seq>
                <p:seq concurrent="1" nextAc="seek">
                  <p:cTn id="63" restart="whenNotActive" fill="hold" evtFilter="cancelBubble" nodeType="interactiveSeq">
                    <p:stCondLst>
                      <p:cond evt="onMediaBookmark" delay="0">
                        <p:tgtEl>
                          <p14:bmkTgt spid="2" bmkName="Bookmark 5"/>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1"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nextCondLst>
                    <p:cond evt="onMediaBookmark" delay="0">
                      <p:tgtEl>
                        <p14:bmkTgt spid="2" bmkName="Bookmark 5"/>
                      </p:tgtEl>
                    </p:cond>
                  </p:nextCondLst>
                </p:seq>
                <p:seq concurrent="1" nextAc="seek">
                  <p:cTn id="72" restart="whenNotActive" fill="hold" evtFilter="cancelBubble" nodeType="interactiveSeq">
                    <p:stCondLst>
                      <p:cond evt="onMediaBookmark" delay="0">
                        <p:tgtEl>
                          <p14:bmkTgt spid="2" bmkName="Bookmark 6"/>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grpId="1" nodeType="with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nextCondLst>
                    <p:cond evt="onMediaBookmark" delay="0">
                      <p:tgtEl>
                        <p14:bmkTgt spid="2" bmkName="Bookmark 6"/>
                      </p:tgtEl>
                    </p:cond>
                  </p:nextCondLst>
                </p:seq>
                <p:seq concurrent="1" nextAc="seek">
                  <p:cTn id="81" restart="whenNotActive" fill="hold" evtFilter="cancelBubble" nodeType="interactiveSeq">
                    <p:stCondLst>
                      <p:cond evt="onMediaBookmark" delay="0">
                        <p:tgtEl>
                          <p14:bmkTgt spid="2" bmkName="Bookmark 7"/>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grpId="1" nodeType="withEffect">
                                      <p:stCondLst>
                                        <p:cond delay="0"/>
                                      </p:stCondLst>
                                      <p:childTnLst>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childTnLst>
                  </p:cTn>
                  <p:nextCondLst>
                    <p:cond evt="onMediaBookmark" delay="0">
                      <p:tgtEl>
                        <p14:bmkTgt spid="2" bmkName="Bookmark 7"/>
                      </p:tgtEl>
                    </p:cond>
                  </p:nextCondLst>
                </p:seq>
                <p:seq concurrent="1" nextAc="seek">
                  <p:cTn id="90" restart="whenNotActive" fill="hold" evtFilter="cancelBubble" nodeType="interactiveSeq">
                    <p:stCondLst>
                      <p:cond evt="onMediaBookmark" delay="0">
                        <p:tgtEl>
                          <p14:bmkTgt spid="2" bmkName="Bookmark 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1" nodeType="withEffect">
                                      <p:stCondLst>
                                        <p:cond delay="0"/>
                                      </p:stCondLst>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childTnLst>
                  </p:cTn>
                  <p:nextCondLst>
                    <p:cond evt="onMediaBookmark" delay="0">
                      <p:tgtEl>
                        <p14:bmkTgt spid="2" bmkName="Bookmark 8"/>
                      </p:tgtEl>
                    </p:cond>
                  </p:nextCondLst>
                </p:seq>
                <p:seq concurrent="1" nextAc="seek">
                  <p:cTn id="99" restart="whenNotActive" fill="hold" evtFilter="cancelBubble" nodeType="interactiveSeq">
                    <p:stCondLst>
                      <p:cond evt="onMediaBookmark" delay="0">
                        <p:tgtEl>
                          <p14:bmkTgt spid="2" bmkName="Bookmark 9"/>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1"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childTnLst>
                  </p:cTn>
                  <p:nextCondLst>
                    <p:cond evt="onMediaBookmark" delay="0">
                      <p:tgtEl>
                        <p14:bmkTgt spid="2" bmkName="Bookmark 9"/>
                      </p:tgtEl>
                    </p:cond>
                  </p:nextCondLst>
                </p:seq>
                <p:seq concurrent="1" nextAc="seek">
                  <p:cTn id="108" restart="whenNotActive" fill="hold" evtFilter="cancelBubble" nodeType="interactiveSeq">
                    <p:stCondLst>
                      <p:cond evt="onMediaBookmark" delay="0">
                        <p:tgtEl>
                          <p14:bmkTgt spid="2" bmkName="Bookmark 10"/>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1" nodeType="withEffect">
                                      <p:stCondLst>
                                        <p:cond delay="0"/>
                                      </p:stCondLst>
                                      <p:childTnLst>
                                        <p:animEffect transition="out" filter="fade">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childTnLst>
                        </p:cTn>
                      </p:par>
                    </p:childTnLst>
                  </p:cTn>
                  <p:nextCondLst>
                    <p:cond evt="onMediaBookmark" delay="0">
                      <p:tgtEl>
                        <p14:bmkTgt spid="2" bmkName="Bookmark 10"/>
                      </p:tgtEl>
                    </p:cond>
                  </p:nextCondLst>
                </p:seq>
                <p:seq concurrent="1" nextAc="seek">
                  <p:cTn id="117" restart="whenNotActive" fill="hold" evtFilter="cancelBubble" nodeType="interactiveSeq">
                    <p:stCondLst>
                      <p:cond evt="onMediaBookmark" delay="0">
                        <p:tgtEl>
                          <p14:bmkTgt spid="2" bmkName="Bookmark 11"/>
                        </p:tgtEl>
                      </p:cond>
                    </p:stCondLst>
                    <p:endSync evt="end" delay="0">
                      <p:rtn val="all"/>
                    </p:endSync>
                    <p:childTnLst>
                      <p:par>
                        <p:cTn id="118" fill="hold">
                          <p:stCondLst>
                            <p:cond delay="0"/>
                          </p:stCondLst>
                          <p:childTnLst>
                            <p:par>
                              <p:cTn id="119" fill="hold">
                                <p:stCondLst>
                                  <p:cond delay="0"/>
                                </p:stCondLst>
                                <p:childTnLst>
                                  <p:par>
                                    <p:cTn id="120" presetID="10" presetClass="exit" presetSubtype="0" fill="hold" grpId="1" nodeType="withEffect">
                                      <p:stCondLst>
                                        <p:cond delay="0"/>
                                      </p:stCondLst>
                                      <p:childTnLst>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childTnLst>
                        </p:cTn>
                      </p:par>
                    </p:childTnLst>
                  </p:cTn>
                  <p:nextCondLst>
                    <p:cond evt="onMediaBookmark" delay="0">
                      <p:tgtEl>
                        <p14:bmkTgt spid="2" bmkName="Bookmark 11"/>
                      </p:tgtEl>
                    </p:cond>
                  </p:nextCondLst>
                </p:seq>
                <p:seq concurrent="1" nextAc="seek">
                  <p:cTn id="126" restart="whenNotActive" fill="hold" evtFilter="cancelBubble" nodeType="interactiveSeq">
                    <p:stCondLst>
                      <p:cond evt="onMediaBookmark" delay="0">
                        <p:tgtEl>
                          <p14:bmkTgt spid="2" bmkName="Bookmark 12"/>
                        </p:tgtEl>
                      </p:cond>
                    </p:stCondLst>
                    <p:endSync evt="end" delay="0">
                      <p:rtn val="all"/>
                    </p:endSync>
                    <p:childTnLst>
                      <p:par>
                        <p:cTn id="127" fill="hold">
                          <p:stCondLst>
                            <p:cond delay="0"/>
                          </p:stCondLst>
                          <p:childTnLst>
                            <p:par>
                              <p:cTn id="128" fill="hold">
                                <p:stCondLst>
                                  <p:cond delay="0"/>
                                </p:stCondLst>
                                <p:childTnLst>
                                  <p:par>
                                    <p:cTn id="129" presetID="10" presetClass="exit" presetSubtype="0" fill="hold" grpId="1" nodeType="withEffect">
                                      <p:stCondLst>
                                        <p:cond delay="0"/>
                                      </p:stCondLst>
                                      <p:childTnLst>
                                        <p:animEffect transition="out" filter="fade">
                                          <p:cBhvr>
                                            <p:cTn id="130" dur="500"/>
                                            <p:tgtEl>
                                              <p:spTgt spid="33"/>
                                            </p:tgtEl>
                                          </p:cBhvr>
                                        </p:animEffect>
                                        <p:set>
                                          <p:cBhvr>
                                            <p:cTn id="131" dur="1" fill="hold">
                                              <p:stCondLst>
                                                <p:cond delay="499"/>
                                              </p:stCondLst>
                                            </p:cTn>
                                            <p:tgtEl>
                                              <p:spTgt spid="33"/>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500"/>
                                            <p:tgtEl>
                                              <p:spTgt spid="34"/>
                                            </p:tgtEl>
                                          </p:cBhvr>
                                        </p:animEffect>
                                      </p:childTnLst>
                                    </p:cTn>
                                  </p:par>
                                </p:childTnLst>
                              </p:cTn>
                            </p:par>
                          </p:childTnLst>
                        </p:cTn>
                      </p:par>
                    </p:childTnLst>
                  </p:cTn>
                  <p:nextCondLst>
                    <p:cond evt="onMediaBookmark" delay="0">
                      <p:tgtEl>
                        <p14:bmkTgt spid="2" bmkName="Bookmark 12"/>
                      </p:tgtEl>
                    </p:cond>
                  </p:nextCondLst>
                </p:seq>
                <p:seq concurrent="1" nextAc="seek">
                  <p:cTn id="135" restart="whenNotActive" fill="hold" evtFilter="cancelBubble" nodeType="interactiveSeq">
                    <p:stCondLst>
                      <p:cond evt="onMediaBookmark" delay="0">
                        <p:tgtEl>
                          <p14:bmkTgt spid="2" bmkName="Bookmark 13"/>
                        </p:tgtEl>
                      </p:cond>
                    </p:stCondLst>
                    <p:endSync evt="end" delay="0">
                      <p:rtn val="all"/>
                    </p:endSync>
                    <p:childTnLst>
                      <p:par>
                        <p:cTn id="136" fill="hold">
                          <p:stCondLst>
                            <p:cond delay="0"/>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childTnLst>
                              </p:cTn>
                            </p:par>
                          </p:childTnLst>
                        </p:cTn>
                      </p:par>
                    </p:childTnLst>
                  </p:cTn>
                  <p:nextCondLst>
                    <p:cond evt="onMediaBookmark" delay="0">
                      <p:tgtEl>
                        <p14:bmkTgt spid="2" bmkName="Bookmark 13"/>
                      </p:tgtEl>
                    </p:cond>
                  </p:nextCondLst>
                </p:seq>
                <p:seq concurrent="1" nextAc="seek">
                  <p:cTn id="144" restart="whenNotActive" fill="hold" evtFilter="cancelBubble" nodeType="interactiveSeq">
                    <p:stCondLst>
                      <p:cond evt="onMediaBookmark" delay="0">
                        <p:tgtEl>
                          <p14:bmkTgt spid="2" bmkName="Bookmark 14"/>
                        </p:tgtEl>
                      </p:cond>
                    </p:stCondLst>
                    <p:endSync evt="end" delay="0">
                      <p:rtn val="all"/>
                    </p:endSync>
                    <p:childTnLst>
                      <p:par>
                        <p:cTn id="145" fill="hold">
                          <p:stCondLst>
                            <p:cond delay="0"/>
                          </p:stCondLst>
                          <p:childTnLst>
                            <p:par>
                              <p:cTn id="146" fill="hold">
                                <p:stCondLst>
                                  <p:cond delay="0"/>
                                </p:stCondLst>
                                <p:childTnLst>
                                  <p:par>
                                    <p:cTn id="147" presetID="10" presetClass="exit" presetSubtype="0" fill="hold" grpId="1" nodeType="withEffect">
                                      <p:stCondLst>
                                        <p:cond delay="0"/>
                                      </p:stCondLst>
                                      <p:childTnLst>
                                        <p:animEffect transition="out" filter="fade">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childTnLst>
                              </p:cTn>
                            </p:par>
                          </p:childTnLst>
                        </p:cTn>
                      </p:par>
                    </p:childTnLst>
                  </p:cTn>
                  <p:nextCondLst>
                    <p:cond evt="onMediaBookmark" delay="0">
                      <p:tgtEl>
                        <p14:bmkTgt spid="2" bmkName="Bookmark 14"/>
                      </p:tgtEl>
                    </p:cond>
                  </p:nextCondLst>
                </p:seq>
              </p:childTnLst>
            </p:cTn>
          </p:par>
        </p:tnLst>
        <p:bldLst>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161" grpId="0" animBg="1"/>
          <p:bldP spid="161" grpId="1" animBg="1"/>
          <p:bldP spid="21" grpId="0" animBg="1"/>
          <p:bldP spid="22"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472" fill="hold"/>
                                            <p:tgtEl>
                                              <p:spTgt spid="2"/>
                                            </p:tgtEl>
                                          </p:cBhvr>
                                        </p:cmd>
                                      </p:childTnLst>
                                    </p:cTn>
                                  </p:par>
                                  <p:par>
                                    <p:cTn id="7" presetID="10" presetClass="exit" presetSubtype="0" fill="hold" grpId="0" nodeType="withEffect">
                                      <p:stCondLst>
                                        <p:cond delay="0"/>
                                      </p:stCondLst>
                                      <p:childTnLst>
                                        <p:animEffect transition="out" filter="fade">
                                          <p:cBhvr>
                                            <p:cTn id="8" dur="4000"/>
                                            <p:tgtEl>
                                              <p:spTgt spid="161"/>
                                            </p:tgtEl>
                                          </p:cBhvr>
                                        </p:animEffect>
                                        <p:set>
                                          <p:cBhvr>
                                            <p:cTn id="9" dur="1" fill="hold">
                                              <p:stCondLst>
                                                <p:cond delay="3999"/>
                                              </p:stCondLst>
                                            </p:cTn>
                                            <p:tgtEl>
                                              <p:spTgt spid="161"/>
                                            </p:tgtEl>
                                            <p:attrNameLst>
                                              <p:attrName>style.visibility</p:attrName>
                                            </p:attrNameLst>
                                          </p:cBhvr>
                                          <p:to>
                                            <p:strVal val="hidden"/>
                                          </p:to>
                                        </p:set>
                                      </p:childTnLst>
                                    </p:cTn>
                                  </p:par>
                                  <p:par>
                                    <p:cTn id="10" presetID="2" presetClass="exit" presetSubtype="2" fill="hold" nodeType="withEffect">
                                      <p:stCondLst>
                                        <p:cond delay="0"/>
                                      </p:stCondLst>
                                      <p:childTnLst>
                                        <p:anim calcmode="lin" valueType="num">
                                          <p:cBhvr additive="base">
                                            <p:cTn id="11" dur="108000"/>
                                            <p:tgtEl>
                                              <p:spTgt spid="157"/>
                                            </p:tgtEl>
                                            <p:attrNameLst>
                                              <p:attrName>ppt_x</p:attrName>
                                            </p:attrNameLst>
                                          </p:cBhvr>
                                          <p:tavLst>
                                            <p:tav tm="0">
                                              <p:val>
                                                <p:strVal val="ppt_x"/>
                                              </p:val>
                                            </p:tav>
                                            <p:tav tm="100000">
                                              <p:val>
                                                <p:strVal val="1+ppt_w/2"/>
                                              </p:val>
                                            </p:tav>
                                          </p:tavLst>
                                        </p:anim>
                                        <p:anim calcmode="lin" valueType="num">
                                          <p:cBhvr additive="base">
                                            <p:cTn id="12" dur="108000"/>
                                            <p:tgtEl>
                                              <p:spTgt spid="157"/>
                                            </p:tgtEl>
                                            <p:attrNameLst>
                                              <p:attrName>ppt_y</p:attrName>
                                            </p:attrNameLst>
                                          </p:cBhvr>
                                          <p:tavLst>
                                            <p:tav tm="0">
                                              <p:val>
                                                <p:strVal val="ppt_y"/>
                                              </p:val>
                                            </p:tav>
                                            <p:tav tm="100000">
                                              <p:val>
                                                <p:strVal val="ppt_y"/>
                                              </p:val>
                                            </p:tav>
                                          </p:tavLst>
                                        </p:anim>
                                        <p:set>
                                          <p:cBhvr>
                                            <p:cTn id="13" dur="1" fill="hold">
                                              <p:stCondLst>
                                                <p:cond delay="107999"/>
                                              </p:stCondLst>
                                            </p:cTn>
                                            <p:tgtEl>
                                              <p:spTgt spid="157"/>
                                            </p:tgtEl>
                                            <p:attrNameLst>
                                              <p:attrName>style.visibility</p:attrName>
                                            </p:attrNameLst>
                                          </p:cBhvr>
                                          <p:to>
                                            <p:strVal val="hidden"/>
                                          </p:to>
                                        </p:set>
                                      </p:childTnLst>
                                    </p:cTn>
                                  </p:par>
                                  <p:par>
                                    <p:cTn id="14" presetID="10" presetClass="entr" presetSubtype="0" fill="hold" grpId="1" nodeType="withEffect">
                                      <p:stCondLst>
                                        <p:cond delay="6800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3750"/>
                                            <p:tgtEl>
                                              <p:spTgt spid="161"/>
                                            </p:tgtEl>
                                          </p:cBhvr>
                                        </p:animEffect>
                                      </p:childTnLst>
                                    </p:cTn>
                                  </p:par>
                                  <p:par>
                                    <p:cTn id="17" presetID="10" presetClass="exit" presetSubtype="0" fill="hold" grpId="0" nodeType="withEffect">
                                      <p:stCondLst>
                                        <p:cond delay="68000"/>
                                      </p:stCondLst>
                                      <p:childTnLst>
                                        <p:animEffect transition="out" filter="fade">
                                          <p:cBhvr>
                                            <p:cTn id="18" dur="3750"/>
                                            <p:tgtEl>
                                              <p:spTgt spid="37"/>
                                            </p:tgtEl>
                                          </p:cBhvr>
                                        </p:animEffect>
                                        <p:set>
                                          <p:cBhvr>
                                            <p:cTn id="19" dur="1" fill="hold">
                                              <p:stCondLst>
                                                <p:cond delay="3749"/>
                                              </p:stCondLst>
                                            </p:cTn>
                                            <p:tgtEl>
                                              <p:spTgt spid="37"/>
                                            </p:tgtEl>
                                            <p:attrNameLst>
                                              <p:attrName>style.visibility</p:attrName>
                                            </p:attrNameLst>
                                          </p:cBhvr>
                                          <p:to>
                                            <p:strVal val="hidden"/>
                                          </p:to>
                                        </p:set>
                                      </p:childTnLst>
                                    </p:cTn>
                                  </p:par>
                                  <p:par>
                                    <p:cTn id="20" presetID="2" presetClass="entr" presetSubtype="4" decel="50000" fill="hold" grpId="0" nodeType="withEffect">
                                      <p:stCondLst>
                                        <p:cond delay="725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ppt_x"/>
                                              </p:val>
                                            </p:tav>
                                            <p:tav tm="100000">
                                              <p:val>
                                                <p:strVal val="#ppt_x"/>
                                              </p:val>
                                            </p:tav>
                                          </p:tavLst>
                                        </p:anim>
                                        <p:anim calcmode="lin" valueType="num">
                                          <p:cBhvr additive="base">
                                            <p:cTn id="23" dur="10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decel="50000" fill="hold" grpId="0" nodeType="withEffect">
                                      <p:stCondLst>
                                        <p:cond delay="727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000" fill="hold"/>
                                            <p:tgtEl>
                                              <p:spTgt spid="22"/>
                                            </p:tgtEl>
                                            <p:attrNameLst>
                                              <p:attrName>ppt_x</p:attrName>
                                            </p:attrNameLst>
                                          </p:cBhvr>
                                          <p:tavLst>
                                            <p:tav tm="0">
                                              <p:val>
                                                <p:strVal val="#ppt_x"/>
                                              </p:val>
                                            </p:tav>
                                            <p:tav tm="100000">
                                              <p:val>
                                                <p:strVal val="#ppt_x"/>
                                              </p:val>
                                            </p:tav>
                                          </p:tavLst>
                                        </p:anim>
                                        <p:anim calcmode="lin" valueType="num">
                                          <p:cBhvr additive="base">
                                            <p:cTn id="2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3"/>
                    </p:tgtEl>
                  </p:cMediaNode>
                </p:audio>
                <p:audio>
                  <p:cMediaNode vol="80000">
                    <p:cTn id="29" fill="hold" display="0">
                      <p:stCondLst>
                        <p:cond delay="indefinite"/>
                      </p:stCondLst>
                      <p:endCondLst>
                        <p:cond evt="onStopAudio" delay="0">
                          <p:tgtEl>
                            <p:sldTgt/>
                          </p:tgtEl>
                        </p:cond>
                      </p:endCondLst>
                    </p:cTn>
                    <p:tgtEl>
                      <p:spTgt spid="2"/>
                    </p:tgtEl>
                  </p:cMediaNode>
                </p:audio>
              </p:childTnLst>
            </p:cTn>
          </p:par>
        </p:tnLst>
        <p:bldLst>
          <p:bldP spid="161" grpId="0" animBg="1"/>
          <p:bldP spid="161" grpId="1" animBg="1"/>
          <p:bldP spid="21" grpId="0" animBg="1"/>
          <p:bldP spid="22" grpId="0" animBg="1"/>
          <p:bldP spid="3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17618"/>
      </p:ext>
    </p:extLst>
  </p:cSld>
  <p:clrMapOvr>
    <a:masterClrMapping/>
  </p:clrMapOvr>
  <p:transition spd="slow" advClick="0" advTm="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هو أول من أطلق على المملكة اسم (المملكة العربية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الملك عبد العزيز بن عبد الرحمن آل سعود رحمه الله.</a:t>
            </a:r>
          </a:p>
        </p:txBody>
      </p:sp>
    </p:spTree>
    <p:extLst>
      <p:ext uri="{BB962C8B-B14F-4D97-AF65-F5344CB8AC3E}">
        <p14:creationId xmlns:p14="http://schemas.microsoft.com/office/powerpoint/2010/main" val="2085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21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021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23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23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946990"/>
      </p:ext>
    </p:extLst>
  </p:cSld>
  <p:clrMapOvr>
    <a:masterClrMapping/>
  </p:clrMapOvr>
  <p:transition spd="slow" advClick="0" advTm="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هو نظام الحكم في المملكة العربية السعودية والمتبع منذ تأسيسها؟</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نظام الحكم ملكي ويتم تداول السلطة بين أفراد العائلة المالكة عائلة آل سعود.</a:t>
            </a:r>
          </a:p>
        </p:txBody>
      </p:sp>
    </p:spTree>
    <p:extLst>
      <p:ext uri="{BB962C8B-B14F-4D97-AF65-F5344CB8AC3E}">
        <p14:creationId xmlns:p14="http://schemas.microsoft.com/office/powerpoint/2010/main" val="17145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28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028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7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7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49540"/>
      </p:ext>
    </p:extLst>
  </p:cSld>
  <p:clrMapOvr>
    <a:masterClrMapping/>
  </p:clrMapOvr>
  <p:transition spd="slow" advClick="0" advTm="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أي المصادر تُعد هي المصدر الرسمي للتشريع داخل المملكة؟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تُعد الشريعة الإسلامية (القرآن الكريم والسنة النبوية الشريفة) هي مصدر التشريع بالدولة.</a:t>
            </a:r>
          </a:p>
        </p:txBody>
      </p:sp>
    </p:spTree>
    <p:extLst>
      <p:ext uri="{BB962C8B-B14F-4D97-AF65-F5344CB8AC3E}">
        <p14:creationId xmlns:p14="http://schemas.microsoft.com/office/powerpoint/2010/main" val="4525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65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65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568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668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182089"/>
      </p:ext>
    </p:extLst>
  </p:cSld>
  <p:clrMapOvr>
    <a:masterClrMapping/>
  </p:clrMapOvr>
  <p:transition spd="slow" advClick="0" advTm="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B9FFCD8-3EEA-48BB-8581-5FC345460CCE}"/>
              </a:ext>
            </a:extLst>
          </p:cNvPr>
          <p:cNvSpPr txBox="1"/>
          <p:nvPr/>
        </p:nvSpPr>
        <p:spPr>
          <a:xfrm>
            <a:off x="5705509" y="4143854"/>
            <a:ext cx="780983" cy="769441"/>
          </a:xfrm>
          <a:prstGeom prst="rect">
            <a:avLst/>
          </a:prstGeom>
          <a:noFill/>
        </p:spPr>
        <p:txBody>
          <a:bodyPr wrap="non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4400" b="0" i="0" u="none" strike="noStrike" kern="1200" cap="none" spc="0" normalizeH="0" baseline="0" noProof="0" dirty="0">
                <a:ln>
                  <a:noFill/>
                </a:ln>
                <a:solidFill>
                  <a:prstClr val="black"/>
                </a:solidFill>
                <a:effectLst>
                  <a:outerShdw blurRad="50800" dist="38100" dir="8100000" algn="tr" rotWithShape="0">
                    <a:prstClr val="black">
                      <a:alpha val="40000"/>
                    </a:prstClr>
                  </a:outerShdw>
                </a:effectLst>
                <a:uLnTx/>
                <a:uFillTx/>
                <a:latin typeface="Calibri" panose="020F0502020204030204"/>
                <a:cs typeface="AdvertisingBold" pitchFamily="2" charset="-78"/>
              </a:rPr>
              <a:t>91</a:t>
            </a:r>
          </a:p>
        </p:txBody>
      </p:sp>
      <p:sp>
        <p:nvSpPr>
          <p:cNvPr id="5" name="مربع نص 4">
            <a:extLst>
              <a:ext uri="{FF2B5EF4-FFF2-40B4-BE49-F238E27FC236}">
                <a16:creationId xmlns:a16="http://schemas.microsoft.com/office/drawing/2014/main" id="{80D510C7-C4B4-4BA2-ADB4-36F47680E8ED}"/>
              </a:ext>
            </a:extLst>
          </p:cNvPr>
          <p:cNvSpPr txBox="1"/>
          <p:nvPr/>
        </p:nvSpPr>
        <p:spPr>
          <a:xfrm>
            <a:off x="2387588" y="5976738"/>
            <a:ext cx="7416824" cy="707886"/>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4000" b="0" i="0" u="none" strike="noStrike" kern="1200" cap="none" spc="0" normalizeH="0" baseline="0" noProof="0" dirty="0">
                <a:ln>
                  <a:noFill/>
                </a:ln>
                <a:effectLst>
                  <a:outerShdw blurRad="50800" dist="38100" dir="8100000" algn="tr" rotWithShape="0">
                    <a:prstClr val="black">
                      <a:alpha val="40000"/>
                    </a:prstClr>
                  </a:outerShdw>
                </a:effectLst>
                <a:uLnTx/>
                <a:uFillTx/>
                <a:latin typeface="Calibri" panose="020F0502020204030204"/>
                <a:cs typeface="bader_al gordabia" panose="00000700000000000000" pitchFamily="2" charset="-78"/>
              </a:rPr>
              <a:t>اليوم الوطني للمملكة العربية السعودية</a:t>
            </a:r>
          </a:p>
        </p:txBody>
      </p:sp>
      <p:pic>
        <p:nvPicPr>
          <p:cNvPr id="15" name="صورة 14">
            <a:extLst>
              <a:ext uri="{FF2B5EF4-FFF2-40B4-BE49-F238E27FC236}">
                <a16:creationId xmlns:a16="http://schemas.microsoft.com/office/drawing/2014/main" id="{868B14C4-A976-429C-B528-028280D6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686" y="530188"/>
            <a:ext cx="2864628" cy="21787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12678603"/>
      </p:ext>
    </p:extLst>
  </p:cSld>
  <p:clrMapOvr>
    <a:masterClrMapping/>
  </p:clrMapOvr>
  <p:transition spd="slow" advClick="0" advTm="5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هو شعار المملكة العربية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شعار المملكة عبارة عن سيفين متقاطعين بينهما نخلة.</a:t>
            </a:r>
          </a:p>
        </p:txBody>
      </p:sp>
    </p:spTree>
    <p:extLst>
      <p:ext uri="{BB962C8B-B14F-4D97-AF65-F5344CB8AC3E}">
        <p14:creationId xmlns:p14="http://schemas.microsoft.com/office/powerpoint/2010/main" val="143308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81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81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3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3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767527"/>
      </p:ext>
    </p:extLst>
  </p:cSld>
  <p:clrMapOvr>
    <a:masterClrMapping/>
  </p:clrMapOvr>
  <p:transition spd="slow" advClick="0" advTm="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هي عاصمة المملكة العربية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3136613"/>
            <a:ext cx="5925312" cy="58477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عاصمة المملكة هي مدينة الرياض.</a:t>
            </a:r>
          </a:p>
        </p:txBody>
      </p:sp>
    </p:spTree>
    <p:extLst>
      <p:ext uri="{BB962C8B-B14F-4D97-AF65-F5344CB8AC3E}">
        <p14:creationId xmlns:p14="http://schemas.microsoft.com/office/powerpoint/2010/main" val="158814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88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88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225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325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80873"/>
      </p:ext>
    </p:extLst>
  </p:cSld>
  <p:clrMapOvr>
    <a:masterClrMapping/>
  </p:clrMapOvr>
  <p:transition spd="slow" advClick="0" advTm="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644171"/>
            <a:ext cx="5925312" cy="1569660"/>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هناك صفة مميزة لِعَلم المملكة العربية السُّعُودية دونًا عن علم أي دولة أخرى فما هي؟</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علم السُّعُودية لا يتم تنكسيه أبدًا ويرجع ذلك إلى أنه يحمل راية توحيد الإسلام التي لا يُمكن تنكسيها على الإطلاق.</a:t>
            </a:r>
          </a:p>
        </p:txBody>
      </p:sp>
    </p:spTree>
    <p:extLst>
      <p:ext uri="{BB962C8B-B14F-4D97-AF65-F5344CB8AC3E}">
        <p14:creationId xmlns:p14="http://schemas.microsoft.com/office/powerpoint/2010/main" val="26851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626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126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694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794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275741"/>
      </p:ext>
    </p:extLst>
  </p:cSld>
  <p:clrMapOvr>
    <a:masterClrMapping/>
  </p:clrMapOvr>
  <p:transition spd="slow" advClick="0" advTm="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الملوك الذين قد حكموا المملكة حتى الآن؟</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3136613"/>
            <a:ext cx="5925312" cy="58477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عدد الملوك حتى الآن سبعة ملوك.</a:t>
            </a:r>
          </a:p>
        </p:txBody>
      </p:sp>
    </p:spTree>
    <p:extLst>
      <p:ext uri="{BB962C8B-B14F-4D97-AF65-F5344CB8AC3E}">
        <p14:creationId xmlns:p14="http://schemas.microsoft.com/office/powerpoint/2010/main" val="5615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09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09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218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318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0696"/>
      </p:ext>
    </p:extLst>
  </p:cSld>
  <p:clrMapOvr>
    <a:masterClrMapping/>
  </p:clrMapOvr>
  <p:transition spd="slow" advClick="0" advTm="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يبلغ طول السواحل التي تطل عليها المملكة؟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3136613"/>
            <a:ext cx="5925312" cy="58477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يبلغ نحو 2,640 كيلو متر.</a:t>
            </a:r>
          </a:p>
        </p:txBody>
      </p:sp>
    </p:spTree>
    <p:extLst>
      <p:ext uri="{BB962C8B-B14F-4D97-AF65-F5344CB8AC3E}">
        <p14:creationId xmlns:p14="http://schemas.microsoft.com/office/powerpoint/2010/main" val="25791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95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95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83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283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613884"/>
      </p:ext>
    </p:extLst>
  </p:cSld>
  <p:clrMapOvr>
    <a:masterClrMapping/>
  </p:clrMapOvr>
  <p:transition spd="slow" advClick="0" advTm="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67D468C9-BE0C-44AE-8124-D5303B9183B5}"/>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64" name="Rectangle 163">
            <a:extLst>
              <a:ext uri="{FF2B5EF4-FFF2-40B4-BE49-F238E27FC236}">
                <a16:creationId xmlns:a16="http://schemas.microsoft.com/office/drawing/2014/main" id="{5234DCBA-E62F-4EA3-A4AB-E5C4A7DBEF3E}"/>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407254014"/>
      </p:ext>
    </p:extLst>
  </p:cSld>
  <p:clrMapOvr>
    <a:masterClrMapping/>
  </p:clrMapOvr>
  <p:transition spd="slow" advClick="0" advTm="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يبلغ طول الحدود البرية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يصل طول الحدود البرية السُّعُودية إلى 4,415 كيلو متر.</a:t>
            </a:r>
          </a:p>
        </p:txBody>
      </p:sp>
    </p:spTree>
    <p:extLst>
      <p:ext uri="{BB962C8B-B14F-4D97-AF65-F5344CB8AC3E}">
        <p14:creationId xmlns:p14="http://schemas.microsoft.com/office/powerpoint/2010/main" val="29446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74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74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58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58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404943"/>
      </p:ext>
    </p:extLst>
  </p:cSld>
  <p:clrMapOvr>
    <a:masterClrMapping/>
  </p:clrMapOvr>
  <p:transition spd="slow" advClick="0" advTm="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أي قارة تقع المملكة العربية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3136613"/>
            <a:ext cx="5925312" cy="58477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تقع المملكة في قارة آسيا.</a:t>
            </a:r>
          </a:p>
        </p:txBody>
      </p:sp>
    </p:spTree>
    <p:extLst>
      <p:ext uri="{BB962C8B-B14F-4D97-AF65-F5344CB8AC3E}">
        <p14:creationId xmlns:p14="http://schemas.microsoft.com/office/powerpoint/2010/main" val="36375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02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02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90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290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689860"/>
      </p:ext>
    </p:extLst>
  </p:cSld>
  <p:clrMapOvr>
    <a:masterClrMapping/>
  </p:clrMapOvr>
  <p:transition spd="slow" advClick="0" advTm="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تبلغ مساحة المملكة الإجمالية؟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lvl="0" rtl="1"/>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تبلغ مساحة المملكة </a:t>
            </a:r>
            <a:r>
              <a:rPr lang="ar-JO" sz="3200" dirty="0">
                <a:solidFill>
                  <a:prstClr val="black"/>
                </a:solidFill>
              </a:rPr>
              <a:t>2,149,690 </a:t>
            </a: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مليون كيلو متر مربع.</a:t>
            </a:r>
          </a:p>
        </p:txBody>
      </p:sp>
    </p:spTree>
    <p:extLst>
      <p:ext uri="{BB962C8B-B14F-4D97-AF65-F5344CB8AC3E}">
        <p14:creationId xmlns:p14="http://schemas.microsoft.com/office/powerpoint/2010/main" val="3333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39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39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3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3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11647"/>
      </p:ext>
    </p:extLst>
  </p:cSld>
  <p:clrMapOvr>
    <a:masterClrMapping/>
  </p:clrMapOvr>
  <p:transition spd="slow" advClick="0" advTm="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هو اليوم الوطني السعودي؟</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هو اليوم الذي تم الإعلان به عن تأسيس الدولة السُّعُودية الحديثة.</a:t>
            </a:r>
          </a:p>
        </p:txBody>
      </p:sp>
    </p:spTree>
    <p:extLst>
      <p:ext uri="{BB962C8B-B14F-4D97-AF65-F5344CB8AC3E}">
        <p14:creationId xmlns:p14="http://schemas.microsoft.com/office/powerpoint/2010/main" val="2136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04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04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21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21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80318"/>
      </p:ext>
    </p:extLst>
  </p:cSld>
  <p:clrMapOvr>
    <a:masterClrMapping/>
  </p:clrMapOvr>
  <p:transition spd="slow" advClick="0" advTm="0">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هو تاريخ اليوم الوطني السعودي؟</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يوافق اليوم الوطني تاريخ اليوم الـ 23 من شهر سبتمبر (أيلول) لعام 1932م.</a:t>
            </a:r>
          </a:p>
        </p:txBody>
      </p:sp>
    </p:spTree>
    <p:extLst>
      <p:ext uri="{BB962C8B-B14F-4D97-AF65-F5344CB8AC3E}">
        <p14:creationId xmlns:p14="http://schemas.microsoft.com/office/powerpoint/2010/main" val="31657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39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39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56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56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171891"/>
      </p:ext>
    </p:extLst>
  </p:cSld>
  <p:clrMapOvr>
    <a:masterClrMapping/>
  </p:clrMapOvr>
  <p:transition spd="slow" advClick="0" advTm="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لمحة">
            <a:hlinkClick r:id="rId3" action="ppaction://hlinksldjump">
              <a:snd r:embed="rId4" name="Correct Answer Chime Version 1.wav"/>
            </a:hlinkClick>
            <a:extLst>
              <a:ext uri="{FF2B5EF4-FFF2-40B4-BE49-F238E27FC236}">
                <a16:creationId xmlns:a16="http://schemas.microsoft.com/office/drawing/2014/main" id="{0139CD2C-A0DF-41F2-94A0-1F513A76E6C0}"/>
              </a:ext>
            </a:extLst>
          </p:cNvPr>
          <p:cNvSpPr/>
          <p:nvPr/>
        </p:nvSpPr>
        <p:spPr>
          <a:xfrm>
            <a:off x="5775038" y="2484701"/>
            <a:ext cx="5001482" cy="684076"/>
          </a:xfrm>
          <a:prstGeom prst="roundRect">
            <a:avLst>
              <a:gd name="adj" fmla="val 18925"/>
            </a:avLst>
          </a:prstGeom>
          <a:solidFill>
            <a:schemeClr val="bg1">
              <a:alpha val="49804"/>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sz="2600" b="1" dirty="0">
                <a:solidFill>
                  <a:schemeClr val="tx1"/>
                </a:solidFill>
                <a:cs typeface="bader_al gordabia" panose="00000700000000000000" pitchFamily="2" charset="-78"/>
              </a:rPr>
              <a:t>لمحة عامة عن المملكة العربية السعودية</a:t>
            </a:r>
          </a:p>
        </p:txBody>
      </p:sp>
      <p:sp>
        <p:nvSpPr>
          <p:cNvPr id="12" name="النشيد">
            <a:hlinkClick r:id="rId5" action="ppaction://hlinksldjump">
              <a:snd r:embed="rId4" name="Correct Answer Chime Version 1.wav"/>
            </a:hlinkClick>
            <a:extLst>
              <a:ext uri="{FF2B5EF4-FFF2-40B4-BE49-F238E27FC236}">
                <a16:creationId xmlns:a16="http://schemas.microsoft.com/office/drawing/2014/main" id="{31E5AE63-7ED7-4AED-BABF-7F2A5AB7A82C}"/>
              </a:ext>
            </a:extLst>
          </p:cNvPr>
          <p:cNvSpPr/>
          <p:nvPr/>
        </p:nvSpPr>
        <p:spPr>
          <a:xfrm>
            <a:off x="5775038" y="3348797"/>
            <a:ext cx="5001482" cy="684076"/>
          </a:xfrm>
          <a:prstGeom prst="roundRect">
            <a:avLst>
              <a:gd name="adj" fmla="val 18925"/>
            </a:avLst>
          </a:prstGeom>
          <a:solidFill>
            <a:schemeClr val="bg1">
              <a:alpha val="49804"/>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sz="2600" b="1" dirty="0">
                <a:solidFill>
                  <a:schemeClr val="tx1"/>
                </a:solidFill>
                <a:cs typeface="bader_al gordabia" panose="00000700000000000000" pitchFamily="2" charset="-78"/>
              </a:rPr>
              <a:t>النشيد الوطني للمملكة العربية السعودية</a:t>
            </a:r>
          </a:p>
        </p:txBody>
      </p:sp>
      <p:sp>
        <p:nvSpPr>
          <p:cNvPr id="13" name="المسابقة">
            <a:hlinkClick r:id="rId6" action="ppaction://hlinksldjump">
              <a:snd r:embed="rId4" name="Correct Answer Chime Version 1.wav"/>
            </a:hlinkClick>
            <a:extLst>
              <a:ext uri="{FF2B5EF4-FFF2-40B4-BE49-F238E27FC236}">
                <a16:creationId xmlns:a16="http://schemas.microsoft.com/office/drawing/2014/main" id="{45DFA938-F8DE-4EBA-8640-312C27A93E0B}"/>
              </a:ext>
            </a:extLst>
          </p:cNvPr>
          <p:cNvSpPr/>
          <p:nvPr/>
        </p:nvSpPr>
        <p:spPr>
          <a:xfrm>
            <a:off x="5775038" y="4212893"/>
            <a:ext cx="5001482" cy="684076"/>
          </a:xfrm>
          <a:prstGeom prst="roundRect">
            <a:avLst>
              <a:gd name="adj" fmla="val 18925"/>
            </a:avLst>
          </a:prstGeom>
          <a:solidFill>
            <a:schemeClr val="bg1">
              <a:alpha val="49804"/>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tIns="72000" bIns="0" rtlCol="1" anchor="ctr"/>
          <a:lstStyle/>
          <a:p>
            <a:pPr algn="ctr" rtl="1"/>
            <a:r>
              <a:rPr lang="ar-JO" sz="2600" b="1" dirty="0">
                <a:solidFill>
                  <a:schemeClr val="tx1"/>
                </a:solidFill>
                <a:cs typeface="bader_al gordabia" panose="00000700000000000000" pitchFamily="2" charset="-78"/>
              </a:rPr>
              <a:t>مسابقة المملكة</a:t>
            </a:r>
          </a:p>
        </p:txBody>
      </p:sp>
      <p:sp>
        <p:nvSpPr>
          <p:cNvPr id="10" name="Rectangle 162">
            <a:extLst>
              <a:ext uri="{FF2B5EF4-FFF2-40B4-BE49-F238E27FC236}">
                <a16:creationId xmlns:a16="http://schemas.microsoft.com/office/drawing/2014/main" id="{59DA71C8-903C-460C-B353-C2D82F2D05DC}"/>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sp>
        <p:nvSpPr>
          <p:cNvPr id="14" name="Rectangle 163">
            <a:extLst>
              <a:ext uri="{FF2B5EF4-FFF2-40B4-BE49-F238E27FC236}">
                <a16:creationId xmlns:a16="http://schemas.microsoft.com/office/drawing/2014/main" id="{B6D33F45-C5D1-451E-812E-5E86066A565C}"/>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pic>
        <p:nvPicPr>
          <p:cNvPr id="3" name="صورة 2">
            <a:extLst>
              <a:ext uri="{FF2B5EF4-FFF2-40B4-BE49-F238E27FC236}">
                <a16:creationId xmlns:a16="http://schemas.microsoft.com/office/drawing/2014/main" id="{8B4CC352-4B81-49FC-9850-315BE885E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847" y="2375769"/>
            <a:ext cx="3536392" cy="268965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096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decel="5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2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هو (سعود) الذي تُنسب إليه المملكة؟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سعود بن محمد بن مقرن بن مرجان الجَدّ الأول لعائلة سعود، ولقد وافته المنية في عام 1137 هـ.</a:t>
            </a:r>
          </a:p>
        </p:txBody>
      </p:sp>
    </p:spTree>
    <p:extLst>
      <p:ext uri="{BB962C8B-B14F-4D97-AF65-F5344CB8AC3E}">
        <p14:creationId xmlns:p14="http://schemas.microsoft.com/office/powerpoint/2010/main" val="297494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60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60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54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64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37377"/>
      </p:ext>
    </p:extLst>
  </p:cSld>
  <p:clrMapOvr>
    <a:masterClrMapping/>
  </p:clrMapOvr>
  <p:transition spd="slow" advClick="0" advTm="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هو مؤسس دولة السُّعُودية الثانية؟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مؤسس السُّعُودية الثانية هو: (تركي بن عبد الله بن محمد بن سعود).</a:t>
            </a:r>
          </a:p>
        </p:txBody>
      </p:sp>
    </p:spTree>
    <p:extLst>
      <p:ext uri="{BB962C8B-B14F-4D97-AF65-F5344CB8AC3E}">
        <p14:creationId xmlns:p14="http://schemas.microsoft.com/office/powerpoint/2010/main" val="6213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60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60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14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14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162484"/>
      </p:ext>
    </p:extLst>
  </p:cSld>
  <p:clrMapOvr>
    <a:masterClrMapping/>
  </p:clrMapOvr>
  <p:transition spd="slow" advClick="0" advTm="0">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الملك الذي استبدال لقب (صاحب الجلالة) بـ (خادم الحرمين)، ومتى؟</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151729"/>
            <a:ext cx="5925312" cy="255454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الملك فهد ـ رحمه الله ـ هو من قام باستبدال لقب صاحب الجلالة بلقب خادم الحرمين الشريفين، وكان ذلك في أثناء افتتاح مبنى التلفاز بالمملكة في عام 1407 هـ الموافق عام 1987م.</a:t>
            </a:r>
          </a:p>
        </p:txBody>
      </p:sp>
    </p:spTree>
    <p:extLst>
      <p:ext uri="{BB962C8B-B14F-4D97-AF65-F5344CB8AC3E}">
        <p14:creationId xmlns:p14="http://schemas.microsoft.com/office/powerpoint/2010/main" val="38097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28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028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002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1102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877213"/>
      </p:ext>
    </p:extLst>
  </p:cSld>
  <p:clrMapOvr>
    <a:masterClrMapping/>
  </p:clrMapOvr>
  <p:transition spd="slow" advClick="0" advTm="0">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هي المدن التي فتحها الملك عبد العزيز آل سعود مباشرةً بعد مدينة الرياض؟</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تلى فتح الرياض؛ فَتْح 3 مدن أخرى هي: (الدلم، الخرج، الحوطة).</a:t>
            </a:r>
          </a:p>
        </p:txBody>
      </p:sp>
    </p:spTree>
    <p:extLst>
      <p:ext uri="{BB962C8B-B14F-4D97-AF65-F5344CB8AC3E}">
        <p14:creationId xmlns:p14="http://schemas.microsoft.com/office/powerpoint/2010/main" val="15820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63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063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93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93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38759"/>
      </p:ext>
    </p:extLst>
  </p:cSld>
  <p:clrMapOvr>
    <a:masterClrMapping/>
  </p:clrMapOvr>
  <p:transition spd="slow" advClick="0" advTm="0">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متى تم افتتاح الإذاعة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تم افتتاح الإذاعة السُّعُودية في التاسع من شهر ذو الحِجَّة عام 1368 هـ الموافق عام 1949م.</a:t>
            </a:r>
          </a:p>
        </p:txBody>
      </p:sp>
    </p:spTree>
    <p:extLst>
      <p:ext uri="{BB962C8B-B14F-4D97-AF65-F5344CB8AC3E}">
        <p14:creationId xmlns:p14="http://schemas.microsoft.com/office/powerpoint/2010/main" val="2422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53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53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561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661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399831"/>
      </p:ext>
    </p:extLst>
  </p:cSld>
  <p:clrMapOvr>
    <a:masterClrMapping/>
  </p:clrMapOvr>
  <p:transition spd="slow" advClick="0" advTm="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2">
            <a:extLst>
              <a:ext uri="{FF2B5EF4-FFF2-40B4-BE49-F238E27FC236}">
                <a16:creationId xmlns:a16="http://schemas.microsoft.com/office/drawing/2014/main" id="{987D4E19-1729-4A7D-8424-5FA884EBF32F}"/>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163">
            <a:extLst>
              <a:ext uri="{FF2B5EF4-FFF2-40B4-BE49-F238E27FC236}">
                <a16:creationId xmlns:a16="http://schemas.microsoft.com/office/drawing/2014/main" id="{383231A8-1449-4CB6-9C98-6BBE26CF8784}"/>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9" name="صورة 8">
            <a:extLst>
              <a:ext uri="{FF2B5EF4-FFF2-40B4-BE49-F238E27FC236}">
                <a16:creationId xmlns:a16="http://schemas.microsoft.com/office/drawing/2014/main" id="{CFFD7EC4-2828-4CCD-B376-EB99A41AB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05642162"/>
      </p:ext>
    </p:extLst>
  </p:cSld>
  <p:clrMapOvr>
    <a:masterClrMapping/>
  </p:clrMapOvr>
  <p:transition spd="slow" advClick="0" advTm="0">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lvl="0" algn="ctr" rtl="1"/>
            <a:r>
              <a:rPr lang="ar-JO" sz="3200" b="1" dirty="0">
                <a:solidFill>
                  <a:prstClr val="black"/>
                </a:solidFill>
              </a:rPr>
              <a:t>كم عدد الوزارات في المملكة؟</a:t>
            </a:r>
            <a:endPar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lvl="0" rtl="1"/>
            <a:r>
              <a:rPr lang="ar-JO" sz="3200" dirty="0">
                <a:solidFill>
                  <a:prstClr val="black"/>
                </a:solidFill>
              </a:rPr>
              <a:t>بلغ عدد وزارات المملكة في الوقت الحالي 25 وزارة.</a:t>
            </a:r>
            <a:endPar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148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04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04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23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23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67606"/>
      </p:ext>
    </p:extLst>
  </p:cSld>
  <p:clrMapOvr>
    <a:masterClrMapping/>
  </p:clrMapOvr>
  <p:transition spd="slow" advClick="0" advTm="0">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متى تم إنشاء أول جامعة في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151729"/>
            <a:ext cx="5925312" cy="255454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عام 1369 هـ؛ أمر الملك عبد العزيز آل سعود ـ طيب الله ثراه ـ بأن يتم إنشاء كُلْيَة الشريعة لتكون أول مؤسسة تعليمية جامعية على أرض المملكة وتحديدًا في مكة المكرمة.</a:t>
            </a:r>
          </a:p>
        </p:txBody>
      </p:sp>
    </p:spTree>
    <p:extLst>
      <p:ext uri="{BB962C8B-B14F-4D97-AF65-F5344CB8AC3E}">
        <p14:creationId xmlns:p14="http://schemas.microsoft.com/office/powerpoint/2010/main" val="39771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67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67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974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1074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068441"/>
      </p:ext>
    </p:extLst>
  </p:cSld>
  <p:clrMapOvr>
    <a:masterClrMapping/>
  </p:clrMapOvr>
  <p:transition spd="slow" advClick="0" advTm="0">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بماذا يُسمى الاحتفال بيوم توحيد المملكة الذي تلا تأسيس الدولة السُّعُودية الثالثة؟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151729"/>
            <a:ext cx="5925312" cy="255454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هو ذكرى وطنية تعرف باليوم الوطني السعودي، ويتم الاحتفال بهذه الذكرى الوطنية المهمة وإحيائها بكافة أرجاء المملكة في يوم 23 سبتمبر من كل عام ميلادي جديد.</a:t>
            </a:r>
          </a:p>
        </p:txBody>
      </p:sp>
    </p:spTree>
    <p:extLst>
      <p:ext uri="{BB962C8B-B14F-4D97-AF65-F5344CB8AC3E}">
        <p14:creationId xmlns:p14="http://schemas.microsoft.com/office/powerpoint/2010/main" val="39321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640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140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925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1025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375048"/>
      </p:ext>
    </p:extLst>
  </p:cSld>
  <p:clrMapOvr>
    <a:masterClrMapping/>
  </p:clrMapOvr>
  <p:transition spd="slow" advClick="0" advTm="0">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هي أكبر بطولة كرة قدم نظمتها المملكة على مستوى العالم؟</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استضافت المملكة بطولة العالم لكرة القدم  الخامسة للشباب في عام 1409 هـ.</a:t>
            </a:r>
          </a:p>
        </p:txBody>
      </p:sp>
    </p:spTree>
    <p:extLst>
      <p:ext uri="{BB962C8B-B14F-4D97-AF65-F5344CB8AC3E}">
        <p14:creationId xmlns:p14="http://schemas.microsoft.com/office/powerpoint/2010/main" val="36196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72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72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56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56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484650"/>
      </p:ext>
    </p:extLst>
  </p:cSld>
  <p:clrMapOvr>
    <a:masterClrMapping/>
  </p:clrMapOvr>
  <p:transition spd="slow" advClick="0" advTm="0">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هو الذي دعا إلى إقامة دورة الخليج العربي لكرة القدم؟</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الأمير خالد الفيصل أمير عسير في ذلك الوقت.</a:t>
            </a:r>
          </a:p>
        </p:txBody>
      </p:sp>
    </p:spTree>
    <p:extLst>
      <p:ext uri="{BB962C8B-B14F-4D97-AF65-F5344CB8AC3E}">
        <p14:creationId xmlns:p14="http://schemas.microsoft.com/office/powerpoint/2010/main" val="10282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58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58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288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388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487079"/>
      </p:ext>
    </p:extLst>
  </p:cSld>
  <p:clrMapOvr>
    <a:masterClrMapping/>
  </p:clrMapOvr>
  <p:transition spd="slow" advClick="0" advTm="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النص">
            <a:extLst>
              <a:ext uri="{FF2B5EF4-FFF2-40B4-BE49-F238E27FC236}">
                <a16:creationId xmlns:a16="http://schemas.microsoft.com/office/drawing/2014/main" id="{22F2E3EB-DD99-4F84-9F67-57CE0DC92BC4}"/>
              </a:ext>
            </a:extLst>
          </p:cNvPr>
          <p:cNvSpPr/>
          <p:nvPr/>
        </p:nvSpPr>
        <p:spPr>
          <a:xfrm>
            <a:off x="3287688" y="1419448"/>
            <a:ext cx="8136904" cy="4385816"/>
          </a:xfrm>
          <a:prstGeom prst="rect">
            <a:avLst/>
          </a:prstGeom>
        </p:spPr>
        <p:txBody>
          <a:bodyPr wrap="square" anchor="ctr">
            <a:spAutoFit/>
          </a:bodyPr>
          <a:lstStyle/>
          <a:p>
            <a:pPr algn="r" rtl="1">
              <a:lnSpc>
                <a:spcPct val="150000"/>
              </a:lnSpc>
              <a:spcAft>
                <a:spcPts val="600"/>
              </a:spcAft>
            </a:pPr>
            <a:r>
              <a:rPr lang="ar-JO" sz="2400" dirty="0">
                <a:solidFill>
                  <a:schemeClr val="bg1"/>
                </a:solidFill>
                <a:cs typeface="AdvertisingBold" pitchFamily="2" charset="-78"/>
              </a:rPr>
              <a:t>الاسم الرسمي: المملكة العربية السعودية.</a:t>
            </a:r>
          </a:p>
          <a:p>
            <a:pPr algn="r" rtl="1">
              <a:lnSpc>
                <a:spcPct val="150000"/>
              </a:lnSpc>
              <a:spcAft>
                <a:spcPts val="600"/>
              </a:spcAft>
            </a:pPr>
            <a:r>
              <a:rPr lang="ar-JO" sz="2400" dirty="0">
                <a:solidFill>
                  <a:schemeClr val="bg1"/>
                </a:solidFill>
                <a:cs typeface="AdvertisingBold" pitchFamily="2" charset="-78"/>
              </a:rPr>
              <a:t>نظام الحكم: ملكي.</a:t>
            </a:r>
          </a:p>
          <a:p>
            <a:pPr algn="r" rtl="1">
              <a:lnSpc>
                <a:spcPct val="150000"/>
              </a:lnSpc>
              <a:spcAft>
                <a:spcPts val="600"/>
              </a:spcAft>
            </a:pPr>
            <a:r>
              <a:rPr lang="ar-JO" sz="2400" dirty="0">
                <a:solidFill>
                  <a:schemeClr val="bg1"/>
                </a:solidFill>
                <a:cs typeface="AdvertisingBold" pitchFamily="2" charset="-78"/>
              </a:rPr>
              <a:t>العاصمة: الرياض.</a:t>
            </a:r>
          </a:p>
          <a:p>
            <a:pPr algn="r" rtl="1">
              <a:lnSpc>
                <a:spcPct val="150000"/>
              </a:lnSpc>
              <a:spcAft>
                <a:spcPts val="600"/>
              </a:spcAft>
            </a:pPr>
            <a:r>
              <a:rPr lang="ar-JO" sz="2400" dirty="0">
                <a:solidFill>
                  <a:schemeClr val="bg1"/>
                </a:solidFill>
                <a:cs typeface="AdvertisingBold" pitchFamily="2" charset="-78"/>
              </a:rPr>
              <a:t>العملة: الريال السعودي.</a:t>
            </a:r>
          </a:p>
          <a:p>
            <a:pPr algn="r" rtl="1">
              <a:lnSpc>
                <a:spcPct val="150000"/>
              </a:lnSpc>
              <a:spcAft>
                <a:spcPts val="600"/>
              </a:spcAft>
            </a:pPr>
            <a:r>
              <a:rPr lang="ar-JO" sz="2400" dirty="0">
                <a:solidFill>
                  <a:schemeClr val="bg1"/>
                </a:solidFill>
                <a:cs typeface="AdvertisingBold" pitchFamily="2" charset="-78"/>
              </a:rPr>
              <a:t>المساحة: 2,149,690 كم</a:t>
            </a:r>
            <a:r>
              <a:rPr lang="ar-JO" sz="2400" baseline="30000" dirty="0">
                <a:solidFill>
                  <a:schemeClr val="bg1"/>
                </a:solidFill>
                <a:cs typeface="AdvertisingBold" pitchFamily="2" charset="-78"/>
              </a:rPr>
              <a:t>2</a:t>
            </a:r>
            <a:r>
              <a:rPr lang="ar-JO" sz="2400" dirty="0">
                <a:solidFill>
                  <a:schemeClr val="bg1"/>
                </a:solidFill>
                <a:cs typeface="AdvertisingBold" pitchFamily="2" charset="-78"/>
              </a:rPr>
              <a:t>.</a:t>
            </a:r>
          </a:p>
          <a:p>
            <a:pPr algn="r" rtl="1">
              <a:lnSpc>
                <a:spcPct val="150000"/>
              </a:lnSpc>
              <a:spcAft>
                <a:spcPts val="600"/>
              </a:spcAft>
            </a:pPr>
            <a:r>
              <a:rPr lang="ar-JO" sz="2400" dirty="0">
                <a:solidFill>
                  <a:schemeClr val="bg1"/>
                </a:solidFill>
                <a:cs typeface="AdvertisingBold" pitchFamily="2" charset="-78"/>
              </a:rPr>
              <a:t>عدد السكان: حوالي 34,8 مليون نسمة، عام 2020م.</a:t>
            </a:r>
          </a:p>
          <a:p>
            <a:pPr algn="r" rtl="1">
              <a:lnSpc>
                <a:spcPct val="150000"/>
              </a:lnSpc>
              <a:spcAft>
                <a:spcPts val="600"/>
              </a:spcAft>
            </a:pPr>
            <a:r>
              <a:rPr lang="ar-JO" sz="2400" dirty="0">
                <a:solidFill>
                  <a:schemeClr val="bg1"/>
                </a:solidFill>
                <a:cs typeface="AdvertisingBold" pitchFamily="2" charset="-78"/>
              </a:rPr>
              <a:t>الموقع: غرب قارة آسيا.</a:t>
            </a:r>
          </a:p>
        </p:txBody>
      </p:sp>
      <p:sp>
        <p:nvSpPr>
          <p:cNvPr id="5" name="Arrow: Chevron 4">
            <a:hlinkClick r:id="" action="ppaction://hlinkshowjump?jump=nextslide">
              <a:snd r:embed="rId3" name="Correct Answer Chime Version 1.wav"/>
            </a:hlinkClick>
            <a:extLst>
              <a:ext uri="{FF2B5EF4-FFF2-40B4-BE49-F238E27FC236}">
                <a16:creationId xmlns:a16="http://schemas.microsoft.com/office/drawing/2014/main" id="{6CAA09D5-B8F5-4EFE-9F0A-793B26653B87}"/>
              </a:ext>
            </a:extLst>
          </p:cNvPr>
          <p:cNvSpPr/>
          <p:nvPr/>
        </p:nvSpPr>
        <p:spPr>
          <a:xfrm flipH="1">
            <a:off x="371364" y="5553236"/>
            <a:ext cx="576064" cy="576064"/>
          </a:xfrm>
          <a:prstGeom prst="chevron">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endParaRPr lang="ar-JO" sz="2800"/>
          </a:p>
        </p:txBody>
      </p:sp>
      <p:sp>
        <p:nvSpPr>
          <p:cNvPr id="7" name="السعودية">
            <a:extLst>
              <a:ext uri="{FF2B5EF4-FFF2-40B4-BE49-F238E27FC236}">
                <a16:creationId xmlns:a16="http://schemas.microsoft.com/office/drawing/2014/main" id="{AA0C6B3F-D8D5-4C12-903C-28C5FB2AB76F}"/>
              </a:ext>
            </a:extLst>
          </p:cNvPr>
          <p:cNvSpPr/>
          <p:nvPr/>
        </p:nvSpPr>
        <p:spPr>
          <a:xfrm>
            <a:off x="551384" y="2316251"/>
            <a:ext cx="3307037" cy="2749168"/>
          </a:xfrm>
          <a:custGeom>
            <a:avLst/>
            <a:gdLst>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70487 w 2528480"/>
              <a:gd name="connsiteY135" fmla="*/ 1933051 h 2097431"/>
              <a:gd name="connsiteX136" fmla="*/ 1167766 w 2528480"/>
              <a:gd name="connsiteY136" fmla="*/ 1924887 h 2097431"/>
              <a:gd name="connsiteX137" fmla="*/ 1173209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70487 w 2528480"/>
              <a:gd name="connsiteY135" fmla="*/ 1933051 h 2097431"/>
              <a:gd name="connsiteX136" fmla="*/ 1179196 w 2528480"/>
              <a:gd name="connsiteY136" fmla="*/ 1924887 h 2097431"/>
              <a:gd name="connsiteX137" fmla="*/ 1173209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70487 w 2528480"/>
              <a:gd name="connsiteY135" fmla="*/ 1933051 h 2097431"/>
              <a:gd name="connsiteX136" fmla="*/ 1179196 w 2528480"/>
              <a:gd name="connsiteY136" fmla="*/ 1924887 h 2097431"/>
              <a:gd name="connsiteX137" fmla="*/ 1182734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70487 w 2528480"/>
              <a:gd name="connsiteY135" fmla="*/ 1933051 h 2097431"/>
              <a:gd name="connsiteX136" fmla="*/ 1181101 w 2528480"/>
              <a:gd name="connsiteY136" fmla="*/ 1924887 h 2097431"/>
              <a:gd name="connsiteX137" fmla="*/ 1182734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70487 w 2528480"/>
              <a:gd name="connsiteY135" fmla="*/ 1933051 h 2097431"/>
              <a:gd name="connsiteX136" fmla="*/ 1186816 w 2528480"/>
              <a:gd name="connsiteY136" fmla="*/ 1924887 h 2097431"/>
              <a:gd name="connsiteX137" fmla="*/ 1182734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9323 w 2528480"/>
              <a:gd name="connsiteY0" fmla="*/ 398166 h 2097431"/>
              <a:gd name="connsiteX1" fmla="*/ 19323 w 2528480"/>
              <a:gd name="connsiteY1" fmla="*/ 398166 h 2097431"/>
              <a:gd name="connsiteX2" fmla="*/ 19323 w 2528480"/>
              <a:gd name="connsiteY2" fmla="*/ 447151 h 2097431"/>
              <a:gd name="connsiteX3" fmla="*/ 13880 w 2528480"/>
              <a:gd name="connsiteY3" fmla="*/ 458037 h 2097431"/>
              <a:gd name="connsiteX4" fmla="*/ 8437 w 2528480"/>
              <a:gd name="connsiteY4" fmla="*/ 477087 h 2097431"/>
              <a:gd name="connsiteX5" fmla="*/ 2994 w 2528480"/>
              <a:gd name="connsiteY5" fmla="*/ 485251 h 2097431"/>
              <a:gd name="connsiteX6" fmla="*/ 2994 w 2528480"/>
              <a:gd name="connsiteY6" fmla="*/ 501580 h 2097431"/>
              <a:gd name="connsiteX7" fmla="*/ 5716 w 2528480"/>
              <a:gd name="connsiteY7" fmla="*/ 583223 h 2097431"/>
              <a:gd name="connsiteX8" fmla="*/ 46537 w 2528480"/>
              <a:gd name="connsiteY8" fmla="*/ 580501 h 2097431"/>
              <a:gd name="connsiteX9" fmla="*/ 49259 w 2528480"/>
              <a:gd name="connsiteY9" fmla="*/ 588666 h 2097431"/>
              <a:gd name="connsiteX10" fmla="*/ 68309 w 2528480"/>
              <a:gd name="connsiteY10" fmla="*/ 599551 h 2097431"/>
              <a:gd name="connsiteX11" fmla="*/ 90080 w 2528480"/>
              <a:gd name="connsiteY11" fmla="*/ 610437 h 2097431"/>
              <a:gd name="connsiteX12" fmla="*/ 114573 w 2528480"/>
              <a:gd name="connsiteY12" fmla="*/ 624044 h 2097431"/>
              <a:gd name="connsiteX13" fmla="*/ 117294 w 2528480"/>
              <a:gd name="connsiteY13" fmla="*/ 632209 h 2097431"/>
              <a:gd name="connsiteX14" fmla="*/ 130902 w 2528480"/>
              <a:gd name="connsiteY14" fmla="*/ 648537 h 2097431"/>
              <a:gd name="connsiteX15" fmla="*/ 136344 w 2528480"/>
              <a:gd name="connsiteY15" fmla="*/ 659423 h 2097431"/>
              <a:gd name="connsiteX16" fmla="*/ 133623 w 2528480"/>
              <a:gd name="connsiteY16" fmla="*/ 670309 h 2097431"/>
              <a:gd name="connsiteX17" fmla="*/ 144509 w 2528480"/>
              <a:gd name="connsiteY17" fmla="*/ 705687 h 2097431"/>
              <a:gd name="connsiteX18" fmla="*/ 149952 w 2528480"/>
              <a:gd name="connsiteY18" fmla="*/ 713851 h 2097431"/>
              <a:gd name="connsiteX19" fmla="*/ 169002 w 2528480"/>
              <a:gd name="connsiteY19" fmla="*/ 719294 h 2097431"/>
              <a:gd name="connsiteX20" fmla="*/ 177166 w 2528480"/>
              <a:gd name="connsiteY20" fmla="*/ 724737 h 2097431"/>
              <a:gd name="connsiteX21" fmla="*/ 188052 w 2528480"/>
              <a:gd name="connsiteY21" fmla="*/ 741066 h 2097431"/>
              <a:gd name="connsiteX22" fmla="*/ 193494 w 2528480"/>
              <a:gd name="connsiteY22" fmla="*/ 749230 h 2097431"/>
              <a:gd name="connsiteX23" fmla="*/ 201659 w 2528480"/>
              <a:gd name="connsiteY23" fmla="*/ 751951 h 2097431"/>
              <a:gd name="connsiteX24" fmla="*/ 212544 w 2528480"/>
              <a:gd name="connsiteY24" fmla="*/ 768280 h 2097431"/>
              <a:gd name="connsiteX25" fmla="*/ 217987 w 2528480"/>
              <a:gd name="connsiteY25" fmla="*/ 776444 h 2097431"/>
              <a:gd name="connsiteX26" fmla="*/ 234316 w 2528480"/>
              <a:gd name="connsiteY26" fmla="*/ 784609 h 2097431"/>
              <a:gd name="connsiteX27" fmla="*/ 242480 w 2528480"/>
              <a:gd name="connsiteY27" fmla="*/ 787330 h 2097431"/>
              <a:gd name="connsiteX28" fmla="*/ 250644 w 2528480"/>
              <a:gd name="connsiteY28" fmla="*/ 792773 h 2097431"/>
              <a:gd name="connsiteX29" fmla="*/ 253366 w 2528480"/>
              <a:gd name="connsiteY29" fmla="*/ 803659 h 2097431"/>
              <a:gd name="connsiteX30" fmla="*/ 258809 w 2528480"/>
              <a:gd name="connsiteY30" fmla="*/ 811823 h 2097431"/>
              <a:gd name="connsiteX31" fmla="*/ 269694 w 2528480"/>
              <a:gd name="connsiteY31" fmla="*/ 830873 h 2097431"/>
              <a:gd name="connsiteX32" fmla="*/ 275137 w 2528480"/>
              <a:gd name="connsiteY32" fmla="*/ 849923 h 2097431"/>
              <a:gd name="connsiteX33" fmla="*/ 286023 w 2528480"/>
              <a:gd name="connsiteY33" fmla="*/ 874416 h 2097431"/>
              <a:gd name="connsiteX34" fmla="*/ 294187 w 2528480"/>
              <a:gd name="connsiteY34" fmla="*/ 885301 h 2097431"/>
              <a:gd name="connsiteX35" fmla="*/ 302352 w 2528480"/>
              <a:gd name="connsiteY35" fmla="*/ 888023 h 2097431"/>
              <a:gd name="connsiteX36" fmla="*/ 305073 w 2528480"/>
              <a:gd name="connsiteY36" fmla="*/ 896187 h 2097431"/>
              <a:gd name="connsiteX37" fmla="*/ 313237 w 2528480"/>
              <a:gd name="connsiteY37" fmla="*/ 898909 h 2097431"/>
              <a:gd name="connsiteX38" fmla="*/ 321402 w 2528480"/>
              <a:gd name="connsiteY38" fmla="*/ 904351 h 2097431"/>
              <a:gd name="connsiteX39" fmla="*/ 326844 w 2528480"/>
              <a:gd name="connsiteY39" fmla="*/ 912516 h 2097431"/>
              <a:gd name="connsiteX40" fmla="*/ 335009 w 2528480"/>
              <a:gd name="connsiteY40" fmla="*/ 915237 h 2097431"/>
              <a:gd name="connsiteX41" fmla="*/ 343173 w 2528480"/>
              <a:gd name="connsiteY41" fmla="*/ 920680 h 2097431"/>
              <a:gd name="connsiteX42" fmla="*/ 337730 w 2528480"/>
              <a:gd name="connsiteY42" fmla="*/ 934287 h 2097431"/>
              <a:gd name="connsiteX43" fmla="*/ 335009 w 2528480"/>
              <a:gd name="connsiteY43" fmla="*/ 945173 h 2097431"/>
              <a:gd name="connsiteX44" fmla="*/ 332287 w 2528480"/>
              <a:gd name="connsiteY44" fmla="*/ 953337 h 2097431"/>
              <a:gd name="connsiteX45" fmla="*/ 335009 w 2528480"/>
              <a:gd name="connsiteY45" fmla="*/ 961501 h 2097431"/>
              <a:gd name="connsiteX46" fmla="*/ 343173 w 2528480"/>
              <a:gd name="connsiteY46" fmla="*/ 972387 h 2097431"/>
              <a:gd name="connsiteX47" fmla="*/ 348616 w 2528480"/>
              <a:gd name="connsiteY47" fmla="*/ 980551 h 2097431"/>
              <a:gd name="connsiteX48" fmla="*/ 359502 w 2528480"/>
              <a:gd name="connsiteY48" fmla="*/ 999601 h 2097431"/>
              <a:gd name="connsiteX49" fmla="*/ 370387 w 2528480"/>
              <a:gd name="connsiteY49" fmla="*/ 1015930 h 2097431"/>
              <a:gd name="connsiteX50" fmla="*/ 373109 w 2528480"/>
              <a:gd name="connsiteY50" fmla="*/ 1054030 h 2097431"/>
              <a:gd name="connsiteX51" fmla="*/ 389437 w 2528480"/>
              <a:gd name="connsiteY51" fmla="*/ 1067637 h 2097431"/>
              <a:gd name="connsiteX52" fmla="*/ 443866 w 2528480"/>
              <a:gd name="connsiteY52" fmla="*/ 1070359 h 2097431"/>
              <a:gd name="connsiteX53" fmla="*/ 454752 w 2528480"/>
              <a:gd name="connsiteY53" fmla="*/ 1073080 h 2097431"/>
              <a:gd name="connsiteX54" fmla="*/ 473802 w 2528480"/>
              <a:gd name="connsiteY54" fmla="*/ 1078523 h 2097431"/>
              <a:gd name="connsiteX55" fmla="*/ 487409 w 2528480"/>
              <a:gd name="connsiteY55" fmla="*/ 1094851 h 2097431"/>
              <a:gd name="connsiteX56" fmla="*/ 495573 w 2528480"/>
              <a:gd name="connsiteY56" fmla="*/ 1103016 h 2097431"/>
              <a:gd name="connsiteX57" fmla="*/ 503737 w 2528480"/>
              <a:gd name="connsiteY57" fmla="*/ 1122066 h 2097431"/>
              <a:gd name="connsiteX58" fmla="*/ 511902 w 2528480"/>
              <a:gd name="connsiteY58" fmla="*/ 1132951 h 2097431"/>
              <a:gd name="connsiteX59" fmla="*/ 520066 w 2528480"/>
              <a:gd name="connsiteY59" fmla="*/ 1135673 h 2097431"/>
              <a:gd name="connsiteX60" fmla="*/ 528230 w 2528480"/>
              <a:gd name="connsiteY60" fmla="*/ 1143837 h 2097431"/>
              <a:gd name="connsiteX61" fmla="*/ 533673 w 2528480"/>
              <a:gd name="connsiteY61" fmla="*/ 1152001 h 2097431"/>
              <a:gd name="connsiteX62" fmla="*/ 541837 w 2528480"/>
              <a:gd name="connsiteY62" fmla="*/ 1154723 h 2097431"/>
              <a:gd name="connsiteX63" fmla="*/ 555444 w 2528480"/>
              <a:gd name="connsiteY63" fmla="*/ 1168330 h 2097431"/>
              <a:gd name="connsiteX64" fmla="*/ 560887 w 2528480"/>
              <a:gd name="connsiteY64" fmla="*/ 1176494 h 2097431"/>
              <a:gd name="connsiteX65" fmla="*/ 569052 w 2528480"/>
              <a:gd name="connsiteY65" fmla="*/ 1179216 h 2097431"/>
              <a:gd name="connsiteX66" fmla="*/ 577216 w 2528480"/>
              <a:gd name="connsiteY66" fmla="*/ 1184659 h 2097431"/>
              <a:gd name="connsiteX67" fmla="*/ 582659 w 2528480"/>
              <a:gd name="connsiteY67" fmla="*/ 1192823 h 2097431"/>
              <a:gd name="connsiteX68" fmla="*/ 585380 w 2528480"/>
              <a:gd name="connsiteY68" fmla="*/ 1206430 h 2097431"/>
              <a:gd name="connsiteX69" fmla="*/ 588102 w 2528480"/>
              <a:gd name="connsiteY69" fmla="*/ 1252694 h 2097431"/>
              <a:gd name="connsiteX70" fmla="*/ 596266 w 2528480"/>
              <a:gd name="connsiteY70" fmla="*/ 1277187 h 2097431"/>
              <a:gd name="connsiteX71" fmla="*/ 598987 w 2528480"/>
              <a:gd name="connsiteY71" fmla="*/ 1285351 h 2097431"/>
              <a:gd name="connsiteX72" fmla="*/ 604430 w 2528480"/>
              <a:gd name="connsiteY72" fmla="*/ 1339780 h 2097431"/>
              <a:gd name="connsiteX73" fmla="*/ 607152 w 2528480"/>
              <a:gd name="connsiteY73" fmla="*/ 1347944 h 2097431"/>
              <a:gd name="connsiteX74" fmla="*/ 609873 w 2528480"/>
              <a:gd name="connsiteY74" fmla="*/ 1364273 h 2097431"/>
              <a:gd name="connsiteX75" fmla="*/ 612594 w 2528480"/>
              <a:gd name="connsiteY75" fmla="*/ 1372437 h 2097431"/>
              <a:gd name="connsiteX76" fmla="*/ 623480 w 2528480"/>
              <a:gd name="connsiteY76" fmla="*/ 1429587 h 2097431"/>
              <a:gd name="connsiteX77" fmla="*/ 631644 w 2528480"/>
              <a:gd name="connsiteY77" fmla="*/ 1462244 h 2097431"/>
              <a:gd name="connsiteX78" fmla="*/ 647973 w 2528480"/>
              <a:gd name="connsiteY78" fmla="*/ 1473130 h 2097431"/>
              <a:gd name="connsiteX79" fmla="*/ 656137 w 2528480"/>
              <a:gd name="connsiteY79" fmla="*/ 1489459 h 2097431"/>
              <a:gd name="connsiteX80" fmla="*/ 661580 w 2528480"/>
              <a:gd name="connsiteY80" fmla="*/ 1497623 h 2097431"/>
              <a:gd name="connsiteX81" fmla="*/ 664302 w 2528480"/>
              <a:gd name="connsiteY81" fmla="*/ 1505787 h 2097431"/>
              <a:gd name="connsiteX82" fmla="*/ 669744 w 2528480"/>
              <a:gd name="connsiteY82" fmla="*/ 1513951 h 2097431"/>
              <a:gd name="connsiteX83" fmla="*/ 696959 w 2528480"/>
              <a:gd name="connsiteY83" fmla="*/ 1538444 h 2097431"/>
              <a:gd name="connsiteX84" fmla="*/ 705123 w 2528480"/>
              <a:gd name="connsiteY84" fmla="*/ 1541166 h 2097431"/>
              <a:gd name="connsiteX85" fmla="*/ 710566 w 2528480"/>
              <a:gd name="connsiteY85" fmla="*/ 1560216 h 2097431"/>
              <a:gd name="connsiteX86" fmla="*/ 718730 w 2528480"/>
              <a:gd name="connsiteY86" fmla="*/ 1562937 h 2097431"/>
              <a:gd name="connsiteX87" fmla="*/ 740502 w 2528480"/>
              <a:gd name="connsiteY87" fmla="*/ 1560216 h 2097431"/>
              <a:gd name="connsiteX88" fmla="*/ 748666 w 2528480"/>
              <a:gd name="connsiteY88" fmla="*/ 1557494 h 2097431"/>
              <a:gd name="connsiteX89" fmla="*/ 762273 w 2528480"/>
              <a:gd name="connsiteY89" fmla="*/ 1560216 h 2097431"/>
              <a:gd name="connsiteX90" fmla="*/ 767716 w 2528480"/>
              <a:gd name="connsiteY90" fmla="*/ 1568380 h 2097431"/>
              <a:gd name="connsiteX91" fmla="*/ 778602 w 2528480"/>
              <a:gd name="connsiteY91" fmla="*/ 1592873 h 2097431"/>
              <a:gd name="connsiteX92" fmla="*/ 786766 w 2528480"/>
              <a:gd name="connsiteY92" fmla="*/ 1595594 h 2097431"/>
              <a:gd name="connsiteX93" fmla="*/ 816702 w 2528480"/>
              <a:gd name="connsiteY93" fmla="*/ 1598316 h 2097431"/>
              <a:gd name="connsiteX94" fmla="*/ 835752 w 2528480"/>
              <a:gd name="connsiteY94" fmla="*/ 1609201 h 2097431"/>
              <a:gd name="connsiteX95" fmla="*/ 860244 w 2528480"/>
              <a:gd name="connsiteY95" fmla="*/ 1614644 h 2097431"/>
              <a:gd name="connsiteX96" fmla="*/ 879294 w 2528480"/>
              <a:gd name="connsiteY96" fmla="*/ 1628251 h 2097431"/>
              <a:gd name="connsiteX97" fmla="*/ 876573 w 2528480"/>
              <a:gd name="connsiteY97" fmla="*/ 1636416 h 2097431"/>
              <a:gd name="connsiteX98" fmla="*/ 871130 w 2528480"/>
              <a:gd name="connsiteY98" fmla="*/ 1644580 h 2097431"/>
              <a:gd name="connsiteX99" fmla="*/ 873852 w 2528480"/>
              <a:gd name="connsiteY99" fmla="*/ 1669073 h 2097431"/>
              <a:gd name="connsiteX100" fmla="*/ 879294 w 2528480"/>
              <a:gd name="connsiteY100" fmla="*/ 1679959 h 2097431"/>
              <a:gd name="connsiteX101" fmla="*/ 903787 w 2528480"/>
              <a:gd name="connsiteY101" fmla="*/ 1701730 h 2097431"/>
              <a:gd name="connsiteX102" fmla="*/ 914673 w 2528480"/>
              <a:gd name="connsiteY102" fmla="*/ 1718059 h 2097431"/>
              <a:gd name="connsiteX103" fmla="*/ 925559 w 2528480"/>
              <a:gd name="connsiteY103" fmla="*/ 1734387 h 2097431"/>
              <a:gd name="connsiteX104" fmla="*/ 933723 w 2528480"/>
              <a:gd name="connsiteY104" fmla="*/ 1756159 h 2097431"/>
              <a:gd name="connsiteX105" fmla="*/ 939166 w 2528480"/>
              <a:gd name="connsiteY105" fmla="*/ 1764323 h 2097431"/>
              <a:gd name="connsiteX106" fmla="*/ 944609 w 2528480"/>
              <a:gd name="connsiteY106" fmla="*/ 1791537 h 2097431"/>
              <a:gd name="connsiteX107" fmla="*/ 950052 w 2528480"/>
              <a:gd name="connsiteY107" fmla="*/ 1799701 h 2097431"/>
              <a:gd name="connsiteX108" fmla="*/ 952773 w 2528480"/>
              <a:gd name="connsiteY108" fmla="*/ 1813309 h 2097431"/>
              <a:gd name="connsiteX109" fmla="*/ 958216 w 2528480"/>
              <a:gd name="connsiteY109" fmla="*/ 1821473 h 2097431"/>
              <a:gd name="connsiteX110" fmla="*/ 963659 w 2528480"/>
              <a:gd name="connsiteY110" fmla="*/ 1837801 h 2097431"/>
              <a:gd name="connsiteX111" fmla="*/ 982709 w 2528480"/>
              <a:gd name="connsiteY111" fmla="*/ 1867737 h 2097431"/>
              <a:gd name="connsiteX112" fmla="*/ 1009923 w 2528480"/>
              <a:gd name="connsiteY112" fmla="*/ 1873180 h 2097431"/>
              <a:gd name="connsiteX113" fmla="*/ 1018087 w 2528480"/>
              <a:gd name="connsiteY113" fmla="*/ 1878623 h 2097431"/>
              <a:gd name="connsiteX114" fmla="*/ 1028973 w 2528480"/>
              <a:gd name="connsiteY114" fmla="*/ 1892230 h 2097431"/>
              <a:gd name="connsiteX115" fmla="*/ 1045302 w 2528480"/>
              <a:gd name="connsiteY115" fmla="*/ 1897673 h 2097431"/>
              <a:gd name="connsiteX116" fmla="*/ 1053466 w 2528480"/>
              <a:gd name="connsiteY116" fmla="*/ 1914001 h 2097431"/>
              <a:gd name="connsiteX117" fmla="*/ 1061630 w 2528480"/>
              <a:gd name="connsiteY117" fmla="*/ 1922166 h 2097431"/>
              <a:gd name="connsiteX118" fmla="*/ 1072516 w 2528480"/>
              <a:gd name="connsiteY118" fmla="*/ 1938494 h 2097431"/>
              <a:gd name="connsiteX119" fmla="*/ 1086123 w 2528480"/>
              <a:gd name="connsiteY119" fmla="*/ 1957544 h 2097431"/>
              <a:gd name="connsiteX120" fmla="*/ 1091566 w 2528480"/>
              <a:gd name="connsiteY120" fmla="*/ 1965709 h 2097431"/>
              <a:gd name="connsiteX121" fmla="*/ 1099730 w 2528480"/>
              <a:gd name="connsiteY121" fmla="*/ 1971151 h 2097431"/>
              <a:gd name="connsiteX122" fmla="*/ 1110616 w 2528480"/>
              <a:gd name="connsiteY122" fmla="*/ 1987480 h 2097431"/>
              <a:gd name="connsiteX123" fmla="*/ 1116059 w 2528480"/>
              <a:gd name="connsiteY123" fmla="*/ 1998366 h 2097431"/>
              <a:gd name="connsiteX124" fmla="*/ 1132387 w 2528480"/>
              <a:gd name="connsiteY124" fmla="*/ 2006530 h 2097431"/>
              <a:gd name="connsiteX125" fmla="*/ 1137830 w 2528480"/>
              <a:gd name="connsiteY125" fmla="*/ 2014694 h 2097431"/>
              <a:gd name="connsiteX126" fmla="*/ 1140552 w 2528480"/>
              <a:gd name="connsiteY126" fmla="*/ 2025580 h 2097431"/>
              <a:gd name="connsiteX127" fmla="*/ 1156880 w 2528480"/>
              <a:gd name="connsiteY127" fmla="*/ 2033744 h 2097431"/>
              <a:gd name="connsiteX128" fmla="*/ 1165044 w 2528480"/>
              <a:gd name="connsiteY128" fmla="*/ 2028301 h 2097431"/>
              <a:gd name="connsiteX129" fmla="*/ 1167766 w 2528480"/>
              <a:gd name="connsiteY129" fmla="*/ 2014694 h 2097431"/>
              <a:gd name="connsiteX130" fmla="*/ 1173209 w 2528480"/>
              <a:gd name="connsiteY130" fmla="*/ 1990201 h 2097431"/>
              <a:gd name="connsiteX131" fmla="*/ 1175930 w 2528480"/>
              <a:gd name="connsiteY131" fmla="*/ 1979316 h 2097431"/>
              <a:gd name="connsiteX132" fmla="*/ 1181373 w 2528480"/>
              <a:gd name="connsiteY132" fmla="*/ 1971151 h 2097431"/>
              <a:gd name="connsiteX133" fmla="*/ 1178652 w 2528480"/>
              <a:gd name="connsiteY133" fmla="*/ 1962987 h 2097431"/>
              <a:gd name="connsiteX134" fmla="*/ 1175930 w 2528480"/>
              <a:gd name="connsiteY134" fmla="*/ 1943937 h 2097431"/>
              <a:gd name="connsiteX135" fmla="*/ 1181917 w 2528480"/>
              <a:gd name="connsiteY135" fmla="*/ 1933051 h 2097431"/>
              <a:gd name="connsiteX136" fmla="*/ 1186816 w 2528480"/>
              <a:gd name="connsiteY136" fmla="*/ 1924887 h 2097431"/>
              <a:gd name="connsiteX137" fmla="*/ 1182734 w 2528480"/>
              <a:gd name="connsiteY137" fmla="*/ 1897673 h 2097431"/>
              <a:gd name="connsiteX138" fmla="*/ 1181373 w 2528480"/>
              <a:gd name="connsiteY138" fmla="*/ 1889509 h 2097431"/>
              <a:gd name="connsiteX139" fmla="*/ 1189537 w 2528480"/>
              <a:gd name="connsiteY139" fmla="*/ 1886787 h 2097431"/>
              <a:gd name="connsiteX140" fmla="*/ 1222194 w 2528480"/>
              <a:gd name="connsiteY140" fmla="*/ 1892230 h 2097431"/>
              <a:gd name="connsiteX141" fmla="*/ 1238523 w 2528480"/>
              <a:gd name="connsiteY141" fmla="*/ 1900394 h 2097431"/>
              <a:gd name="connsiteX142" fmla="*/ 1268459 w 2528480"/>
              <a:gd name="connsiteY142" fmla="*/ 1903116 h 2097431"/>
              <a:gd name="connsiteX143" fmla="*/ 1301116 w 2528480"/>
              <a:gd name="connsiteY143" fmla="*/ 1889509 h 2097431"/>
              <a:gd name="connsiteX144" fmla="*/ 1301116 w 2528480"/>
              <a:gd name="connsiteY144" fmla="*/ 1889509 h 2097431"/>
              <a:gd name="connsiteX145" fmla="*/ 1559652 w 2528480"/>
              <a:gd name="connsiteY145" fmla="*/ 1976594 h 2097431"/>
              <a:gd name="connsiteX146" fmla="*/ 1556930 w 2528480"/>
              <a:gd name="connsiteY146" fmla="*/ 2003809 h 2097431"/>
              <a:gd name="connsiteX147" fmla="*/ 1554209 w 2528480"/>
              <a:gd name="connsiteY147" fmla="*/ 2011973 h 2097431"/>
              <a:gd name="connsiteX148" fmla="*/ 1551487 w 2528480"/>
              <a:gd name="connsiteY148" fmla="*/ 2047351 h 2097431"/>
              <a:gd name="connsiteX149" fmla="*/ 1556930 w 2528480"/>
              <a:gd name="connsiteY149" fmla="*/ 2058237 h 2097431"/>
              <a:gd name="connsiteX150" fmla="*/ 1565094 w 2528480"/>
              <a:gd name="connsiteY150" fmla="*/ 2063680 h 2097431"/>
              <a:gd name="connsiteX151" fmla="*/ 1573259 w 2528480"/>
              <a:gd name="connsiteY151" fmla="*/ 2074566 h 2097431"/>
              <a:gd name="connsiteX152" fmla="*/ 1584144 w 2528480"/>
              <a:gd name="connsiteY152" fmla="*/ 2090894 h 2097431"/>
              <a:gd name="connsiteX153" fmla="*/ 1584144 w 2528480"/>
              <a:gd name="connsiteY153" fmla="*/ 2090894 h 2097431"/>
              <a:gd name="connsiteX154" fmla="*/ 1829073 w 2528480"/>
              <a:gd name="connsiteY154" fmla="*/ 1731666 h 2097431"/>
              <a:gd name="connsiteX155" fmla="*/ 2191023 w 2528480"/>
              <a:gd name="connsiteY155" fmla="*/ 1606480 h 2097431"/>
              <a:gd name="connsiteX156" fmla="*/ 2231844 w 2528480"/>
              <a:gd name="connsiteY156" fmla="*/ 1595594 h 2097431"/>
              <a:gd name="connsiteX157" fmla="*/ 2253616 w 2528480"/>
              <a:gd name="connsiteY157" fmla="*/ 1581987 h 2097431"/>
              <a:gd name="connsiteX158" fmla="*/ 2269944 w 2528480"/>
              <a:gd name="connsiteY158" fmla="*/ 1576544 h 2097431"/>
              <a:gd name="connsiteX159" fmla="*/ 2278109 w 2528480"/>
              <a:gd name="connsiteY159" fmla="*/ 1573823 h 2097431"/>
              <a:gd name="connsiteX160" fmla="*/ 2299880 w 2528480"/>
              <a:gd name="connsiteY160" fmla="*/ 1565659 h 2097431"/>
              <a:gd name="connsiteX161" fmla="*/ 2316209 w 2528480"/>
              <a:gd name="connsiteY161" fmla="*/ 1560216 h 2097431"/>
              <a:gd name="connsiteX162" fmla="*/ 2343423 w 2528480"/>
              <a:gd name="connsiteY162" fmla="*/ 1535723 h 2097431"/>
              <a:gd name="connsiteX163" fmla="*/ 2357030 w 2528480"/>
              <a:gd name="connsiteY163" fmla="*/ 1530280 h 2097431"/>
              <a:gd name="connsiteX164" fmla="*/ 2373359 w 2528480"/>
              <a:gd name="connsiteY164" fmla="*/ 1524837 h 2097431"/>
              <a:gd name="connsiteX165" fmla="*/ 2381523 w 2528480"/>
              <a:gd name="connsiteY165" fmla="*/ 1522116 h 2097431"/>
              <a:gd name="connsiteX166" fmla="*/ 2392409 w 2528480"/>
              <a:gd name="connsiteY166" fmla="*/ 1519394 h 2097431"/>
              <a:gd name="connsiteX167" fmla="*/ 2411459 w 2528480"/>
              <a:gd name="connsiteY167" fmla="*/ 1508509 h 2097431"/>
              <a:gd name="connsiteX168" fmla="*/ 2427787 w 2528480"/>
              <a:gd name="connsiteY168" fmla="*/ 1503066 h 2097431"/>
              <a:gd name="connsiteX169" fmla="*/ 2444116 w 2528480"/>
              <a:gd name="connsiteY169" fmla="*/ 1489459 h 2097431"/>
              <a:gd name="connsiteX170" fmla="*/ 2455002 w 2528480"/>
              <a:gd name="connsiteY170" fmla="*/ 1486737 h 2097431"/>
              <a:gd name="connsiteX171" fmla="*/ 2463166 w 2528480"/>
              <a:gd name="connsiteY171" fmla="*/ 1484016 h 2097431"/>
              <a:gd name="connsiteX172" fmla="*/ 2468609 w 2528480"/>
              <a:gd name="connsiteY172" fmla="*/ 1475851 h 2097431"/>
              <a:gd name="connsiteX173" fmla="*/ 2476773 w 2528480"/>
              <a:gd name="connsiteY173" fmla="*/ 1473130 h 2097431"/>
              <a:gd name="connsiteX174" fmla="*/ 2495823 w 2528480"/>
              <a:gd name="connsiteY174" fmla="*/ 1464966 h 2097431"/>
              <a:gd name="connsiteX175" fmla="*/ 2509430 w 2528480"/>
              <a:gd name="connsiteY175" fmla="*/ 1448637 h 2097431"/>
              <a:gd name="connsiteX176" fmla="*/ 2517594 w 2528480"/>
              <a:gd name="connsiteY176" fmla="*/ 1445916 h 2097431"/>
              <a:gd name="connsiteX177" fmla="*/ 2520316 w 2528480"/>
              <a:gd name="connsiteY177" fmla="*/ 1435030 h 2097431"/>
              <a:gd name="connsiteX178" fmla="*/ 2523037 w 2528480"/>
              <a:gd name="connsiteY178" fmla="*/ 1396930 h 2097431"/>
              <a:gd name="connsiteX179" fmla="*/ 2528480 w 2528480"/>
              <a:gd name="connsiteY179" fmla="*/ 1383323 h 2097431"/>
              <a:gd name="connsiteX180" fmla="*/ 2523037 w 2528480"/>
              <a:gd name="connsiteY180" fmla="*/ 1198266 h 2097431"/>
              <a:gd name="connsiteX181" fmla="*/ 2514873 w 2528480"/>
              <a:gd name="connsiteY181" fmla="*/ 1143837 h 2097431"/>
              <a:gd name="connsiteX182" fmla="*/ 2509430 w 2528480"/>
              <a:gd name="connsiteY182" fmla="*/ 1130230 h 2097431"/>
              <a:gd name="connsiteX183" fmla="*/ 2501266 w 2528480"/>
              <a:gd name="connsiteY183" fmla="*/ 1122066 h 2097431"/>
              <a:gd name="connsiteX184" fmla="*/ 2495823 w 2528480"/>
              <a:gd name="connsiteY184" fmla="*/ 1113901 h 2097431"/>
              <a:gd name="connsiteX185" fmla="*/ 2484937 w 2528480"/>
              <a:gd name="connsiteY185" fmla="*/ 1100294 h 2097431"/>
              <a:gd name="connsiteX186" fmla="*/ 2479494 w 2528480"/>
              <a:gd name="connsiteY186" fmla="*/ 1092130 h 2097431"/>
              <a:gd name="connsiteX187" fmla="*/ 2373359 w 2528480"/>
              <a:gd name="connsiteY187" fmla="*/ 1089409 h 2097431"/>
              <a:gd name="connsiteX188" fmla="*/ 2365194 w 2528480"/>
              <a:gd name="connsiteY188" fmla="*/ 1086687 h 2097431"/>
              <a:gd name="connsiteX189" fmla="*/ 2351587 w 2528480"/>
              <a:gd name="connsiteY189" fmla="*/ 1083966 h 2097431"/>
              <a:gd name="connsiteX190" fmla="*/ 2340702 w 2528480"/>
              <a:gd name="connsiteY190" fmla="*/ 1078523 h 2097431"/>
              <a:gd name="connsiteX191" fmla="*/ 2196466 w 2528480"/>
              <a:gd name="connsiteY191" fmla="*/ 1075801 h 2097431"/>
              <a:gd name="connsiteX192" fmla="*/ 2177416 w 2528480"/>
              <a:gd name="connsiteY192" fmla="*/ 1067637 h 2097431"/>
              <a:gd name="connsiteX193" fmla="*/ 2163809 w 2528480"/>
              <a:gd name="connsiteY193" fmla="*/ 1051309 h 2097431"/>
              <a:gd name="connsiteX194" fmla="*/ 2155644 w 2528480"/>
              <a:gd name="connsiteY194" fmla="*/ 1048587 h 2097431"/>
              <a:gd name="connsiteX195" fmla="*/ 2150202 w 2528480"/>
              <a:gd name="connsiteY195" fmla="*/ 1040423 h 2097431"/>
              <a:gd name="connsiteX196" fmla="*/ 2142037 w 2528480"/>
              <a:gd name="connsiteY196" fmla="*/ 1037701 h 2097431"/>
              <a:gd name="connsiteX197" fmla="*/ 2133873 w 2528480"/>
              <a:gd name="connsiteY197" fmla="*/ 1032259 h 2097431"/>
              <a:gd name="connsiteX198" fmla="*/ 2114823 w 2528480"/>
              <a:gd name="connsiteY198" fmla="*/ 1021373 h 2097431"/>
              <a:gd name="connsiteX199" fmla="*/ 2109380 w 2528480"/>
              <a:gd name="connsiteY199" fmla="*/ 1013209 h 2097431"/>
              <a:gd name="connsiteX200" fmla="*/ 2098494 w 2528480"/>
              <a:gd name="connsiteY200" fmla="*/ 1010487 h 2097431"/>
              <a:gd name="connsiteX201" fmla="*/ 2093052 w 2528480"/>
              <a:gd name="connsiteY201" fmla="*/ 1002323 h 2097431"/>
              <a:gd name="connsiteX202" fmla="*/ 2076723 w 2528480"/>
              <a:gd name="connsiteY202" fmla="*/ 991437 h 2097431"/>
              <a:gd name="connsiteX203" fmla="*/ 2071280 w 2528480"/>
              <a:gd name="connsiteY203" fmla="*/ 983273 h 2097431"/>
              <a:gd name="connsiteX204" fmla="*/ 2052230 w 2528480"/>
              <a:gd name="connsiteY204" fmla="*/ 964223 h 2097431"/>
              <a:gd name="connsiteX205" fmla="*/ 2044066 w 2528480"/>
              <a:gd name="connsiteY205" fmla="*/ 956059 h 2097431"/>
              <a:gd name="connsiteX206" fmla="*/ 2030459 w 2528480"/>
              <a:gd name="connsiteY206" fmla="*/ 945173 h 2097431"/>
              <a:gd name="connsiteX207" fmla="*/ 2022294 w 2528480"/>
              <a:gd name="connsiteY207" fmla="*/ 928844 h 2097431"/>
              <a:gd name="connsiteX208" fmla="*/ 2016852 w 2528480"/>
              <a:gd name="connsiteY208" fmla="*/ 920680 h 2097431"/>
              <a:gd name="connsiteX209" fmla="*/ 2008687 w 2528480"/>
              <a:gd name="connsiteY209" fmla="*/ 904351 h 2097431"/>
              <a:gd name="connsiteX210" fmla="*/ 1929766 w 2528480"/>
              <a:gd name="connsiteY210" fmla="*/ 877137 h 2097431"/>
              <a:gd name="connsiteX211" fmla="*/ 1913437 w 2528480"/>
              <a:gd name="connsiteY211" fmla="*/ 860809 h 2097431"/>
              <a:gd name="connsiteX212" fmla="*/ 1907994 w 2528480"/>
              <a:gd name="connsiteY212" fmla="*/ 844480 h 2097431"/>
              <a:gd name="connsiteX213" fmla="*/ 1905273 w 2528480"/>
              <a:gd name="connsiteY213" fmla="*/ 836316 h 2097431"/>
              <a:gd name="connsiteX214" fmla="*/ 1897109 w 2528480"/>
              <a:gd name="connsiteY214" fmla="*/ 828151 h 2097431"/>
              <a:gd name="connsiteX215" fmla="*/ 1891666 w 2528480"/>
              <a:gd name="connsiteY215" fmla="*/ 819987 h 2097431"/>
              <a:gd name="connsiteX216" fmla="*/ 1880780 w 2528480"/>
              <a:gd name="connsiteY216" fmla="*/ 811823 h 2097431"/>
              <a:gd name="connsiteX217" fmla="*/ 1878059 w 2528480"/>
              <a:gd name="connsiteY217" fmla="*/ 803659 h 2097431"/>
              <a:gd name="connsiteX218" fmla="*/ 1875337 w 2528480"/>
              <a:gd name="connsiteY218" fmla="*/ 779166 h 2097431"/>
              <a:gd name="connsiteX219" fmla="*/ 1867173 w 2528480"/>
              <a:gd name="connsiteY219" fmla="*/ 773723 h 2097431"/>
              <a:gd name="connsiteX220" fmla="*/ 1864452 w 2528480"/>
              <a:gd name="connsiteY220" fmla="*/ 765559 h 2097431"/>
              <a:gd name="connsiteX221" fmla="*/ 1859009 w 2528480"/>
              <a:gd name="connsiteY221" fmla="*/ 757394 h 2097431"/>
              <a:gd name="connsiteX222" fmla="*/ 1856287 w 2528480"/>
              <a:gd name="connsiteY222" fmla="*/ 730180 h 2097431"/>
              <a:gd name="connsiteX223" fmla="*/ 1845402 w 2528480"/>
              <a:gd name="connsiteY223" fmla="*/ 722016 h 2097431"/>
              <a:gd name="connsiteX224" fmla="*/ 1812744 w 2528480"/>
              <a:gd name="connsiteY224" fmla="*/ 713851 h 2097431"/>
              <a:gd name="connsiteX225" fmla="*/ 1804580 w 2528480"/>
              <a:gd name="connsiteY225" fmla="*/ 711130 h 2097431"/>
              <a:gd name="connsiteX226" fmla="*/ 1769202 w 2528480"/>
              <a:gd name="connsiteY226" fmla="*/ 667587 h 2097431"/>
              <a:gd name="connsiteX227" fmla="*/ 1758316 w 2528480"/>
              <a:gd name="connsiteY227" fmla="*/ 645816 h 2097431"/>
              <a:gd name="connsiteX228" fmla="*/ 1750152 w 2528480"/>
              <a:gd name="connsiteY228" fmla="*/ 643094 h 2097431"/>
              <a:gd name="connsiteX229" fmla="*/ 1744709 w 2528480"/>
              <a:gd name="connsiteY229" fmla="*/ 634930 h 2097431"/>
              <a:gd name="connsiteX230" fmla="*/ 1739266 w 2528480"/>
              <a:gd name="connsiteY230" fmla="*/ 618601 h 2097431"/>
              <a:gd name="connsiteX231" fmla="*/ 1736544 w 2528480"/>
              <a:gd name="connsiteY231" fmla="*/ 610437 h 2097431"/>
              <a:gd name="connsiteX232" fmla="*/ 1733823 w 2528480"/>
              <a:gd name="connsiteY232" fmla="*/ 602273 h 2097431"/>
              <a:gd name="connsiteX233" fmla="*/ 1728380 w 2528480"/>
              <a:gd name="connsiteY233" fmla="*/ 594109 h 2097431"/>
              <a:gd name="connsiteX234" fmla="*/ 1720216 w 2528480"/>
              <a:gd name="connsiteY234" fmla="*/ 569616 h 2097431"/>
              <a:gd name="connsiteX235" fmla="*/ 1698444 w 2528480"/>
              <a:gd name="connsiteY235" fmla="*/ 536959 h 2097431"/>
              <a:gd name="connsiteX236" fmla="*/ 1687559 w 2528480"/>
              <a:gd name="connsiteY236" fmla="*/ 520630 h 2097431"/>
              <a:gd name="connsiteX237" fmla="*/ 1679394 w 2528480"/>
              <a:gd name="connsiteY237" fmla="*/ 512466 h 2097431"/>
              <a:gd name="connsiteX238" fmla="*/ 1668509 w 2528480"/>
              <a:gd name="connsiteY238" fmla="*/ 493416 h 2097431"/>
              <a:gd name="connsiteX239" fmla="*/ 1649459 w 2528480"/>
              <a:gd name="connsiteY239" fmla="*/ 474366 h 2097431"/>
              <a:gd name="connsiteX240" fmla="*/ 1619523 w 2528480"/>
              <a:gd name="connsiteY240" fmla="*/ 468923 h 2097431"/>
              <a:gd name="connsiteX241" fmla="*/ 1600473 w 2528480"/>
              <a:gd name="connsiteY241" fmla="*/ 444430 h 2097431"/>
              <a:gd name="connsiteX242" fmla="*/ 1597752 w 2528480"/>
              <a:gd name="connsiteY242" fmla="*/ 436266 h 2097431"/>
              <a:gd name="connsiteX243" fmla="*/ 1589587 w 2528480"/>
              <a:gd name="connsiteY243" fmla="*/ 417216 h 2097431"/>
              <a:gd name="connsiteX244" fmla="*/ 1584144 w 2528480"/>
              <a:gd name="connsiteY244" fmla="*/ 395444 h 2097431"/>
              <a:gd name="connsiteX245" fmla="*/ 1575980 w 2528480"/>
              <a:gd name="connsiteY245" fmla="*/ 384559 h 2097431"/>
              <a:gd name="connsiteX246" fmla="*/ 1567816 w 2528480"/>
              <a:gd name="connsiteY246" fmla="*/ 379116 h 2097431"/>
              <a:gd name="connsiteX247" fmla="*/ 1502502 w 2528480"/>
              <a:gd name="connsiteY247" fmla="*/ 384559 h 2097431"/>
              <a:gd name="connsiteX248" fmla="*/ 1494337 w 2528480"/>
              <a:gd name="connsiteY248" fmla="*/ 392723 h 2097431"/>
              <a:gd name="connsiteX249" fmla="*/ 1469844 w 2528480"/>
              <a:gd name="connsiteY249" fmla="*/ 395444 h 2097431"/>
              <a:gd name="connsiteX250" fmla="*/ 1458959 w 2528480"/>
              <a:gd name="connsiteY250" fmla="*/ 392723 h 2097431"/>
              <a:gd name="connsiteX251" fmla="*/ 1456237 w 2528480"/>
              <a:gd name="connsiteY251" fmla="*/ 384559 h 2097431"/>
              <a:gd name="connsiteX252" fmla="*/ 1453516 w 2528480"/>
              <a:gd name="connsiteY252" fmla="*/ 370951 h 2097431"/>
              <a:gd name="connsiteX253" fmla="*/ 1437187 w 2528480"/>
              <a:gd name="connsiteY253" fmla="*/ 360066 h 2097431"/>
              <a:gd name="connsiteX254" fmla="*/ 1431744 w 2528480"/>
              <a:gd name="connsiteY254" fmla="*/ 349180 h 2097431"/>
              <a:gd name="connsiteX255" fmla="*/ 1420859 w 2528480"/>
              <a:gd name="connsiteY255" fmla="*/ 343737 h 2097431"/>
              <a:gd name="connsiteX256" fmla="*/ 1360987 w 2528480"/>
              <a:gd name="connsiteY256" fmla="*/ 335573 h 2097431"/>
              <a:gd name="connsiteX257" fmla="*/ 1333773 w 2528480"/>
              <a:gd name="connsiteY257" fmla="*/ 330130 h 2097431"/>
              <a:gd name="connsiteX258" fmla="*/ 1276623 w 2528480"/>
              <a:gd name="connsiteY258" fmla="*/ 335573 h 2097431"/>
              <a:gd name="connsiteX259" fmla="*/ 1116059 w 2528480"/>
              <a:gd name="connsiteY259" fmla="*/ 332851 h 2097431"/>
              <a:gd name="connsiteX260" fmla="*/ 786766 w 2528480"/>
              <a:gd name="connsiteY260" fmla="*/ 123301 h 2097431"/>
              <a:gd name="connsiteX261" fmla="*/ 759552 w 2528480"/>
              <a:gd name="connsiteY261" fmla="*/ 101530 h 2097431"/>
              <a:gd name="connsiteX262" fmla="*/ 735059 w 2528480"/>
              <a:gd name="connsiteY262" fmla="*/ 96087 h 2097431"/>
              <a:gd name="connsiteX263" fmla="*/ 705123 w 2528480"/>
              <a:gd name="connsiteY263" fmla="*/ 93366 h 2097431"/>
              <a:gd name="connsiteX264" fmla="*/ 696959 w 2528480"/>
              <a:gd name="connsiteY264" fmla="*/ 90644 h 2097431"/>
              <a:gd name="connsiteX265" fmla="*/ 680630 w 2528480"/>
              <a:gd name="connsiteY265" fmla="*/ 74316 h 2097431"/>
              <a:gd name="connsiteX266" fmla="*/ 664302 w 2528480"/>
              <a:gd name="connsiteY266" fmla="*/ 66151 h 2097431"/>
              <a:gd name="connsiteX267" fmla="*/ 647973 w 2528480"/>
              <a:gd name="connsiteY267" fmla="*/ 60709 h 2097431"/>
              <a:gd name="connsiteX268" fmla="*/ 639809 w 2528480"/>
              <a:gd name="connsiteY268" fmla="*/ 57987 h 2097431"/>
              <a:gd name="connsiteX269" fmla="*/ 620759 w 2528480"/>
              <a:gd name="connsiteY269" fmla="*/ 55266 h 2097431"/>
              <a:gd name="connsiteX270" fmla="*/ 596266 w 2528480"/>
              <a:gd name="connsiteY270" fmla="*/ 36216 h 2097431"/>
              <a:gd name="connsiteX271" fmla="*/ 588102 w 2528480"/>
              <a:gd name="connsiteY271" fmla="*/ 33494 h 2097431"/>
              <a:gd name="connsiteX272" fmla="*/ 571773 w 2528480"/>
              <a:gd name="connsiteY272" fmla="*/ 25330 h 2097431"/>
              <a:gd name="connsiteX273" fmla="*/ 552723 w 2528480"/>
              <a:gd name="connsiteY273" fmla="*/ 22609 h 2097431"/>
              <a:gd name="connsiteX274" fmla="*/ 536394 w 2528480"/>
              <a:gd name="connsiteY274" fmla="*/ 17166 h 2097431"/>
              <a:gd name="connsiteX275" fmla="*/ 525509 w 2528480"/>
              <a:gd name="connsiteY275" fmla="*/ 9001 h 2097431"/>
              <a:gd name="connsiteX276" fmla="*/ 479244 w 2528480"/>
              <a:gd name="connsiteY276" fmla="*/ 6280 h 2097431"/>
              <a:gd name="connsiteX277" fmla="*/ 471080 w 2528480"/>
              <a:gd name="connsiteY277" fmla="*/ 837 h 2097431"/>
              <a:gd name="connsiteX278" fmla="*/ 432980 w 2528480"/>
              <a:gd name="connsiteY278" fmla="*/ 9001 h 2097431"/>
              <a:gd name="connsiteX279" fmla="*/ 419373 w 2528480"/>
              <a:gd name="connsiteY279" fmla="*/ 25330 h 2097431"/>
              <a:gd name="connsiteX280" fmla="*/ 364944 w 2528480"/>
              <a:gd name="connsiteY280" fmla="*/ 36216 h 2097431"/>
              <a:gd name="connsiteX281" fmla="*/ 345894 w 2528480"/>
              <a:gd name="connsiteY281" fmla="*/ 44380 h 2097431"/>
              <a:gd name="connsiteX282" fmla="*/ 337730 w 2528480"/>
              <a:gd name="connsiteY282" fmla="*/ 52544 h 2097431"/>
              <a:gd name="connsiteX283" fmla="*/ 332287 w 2528480"/>
              <a:gd name="connsiteY283" fmla="*/ 60709 h 2097431"/>
              <a:gd name="connsiteX284" fmla="*/ 315959 w 2528480"/>
              <a:gd name="connsiteY284" fmla="*/ 66151 h 2097431"/>
              <a:gd name="connsiteX285" fmla="*/ 193494 w 2528480"/>
              <a:gd name="connsiteY285" fmla="*/ 68873 h 2097431"/>
              <a:gd name="connsiteX286" fmla="*/ 335009 w 2528480"/>
              <a:gd name="connsiteY286" fmla="*/ 226716 h 2097431"/>
              <a:gd name="connsiteX287" fmla="*/ 310516 w 2528480"/>
              <a:gd name="connsiteY287" fmla="*/ 253930 h 2097431"/>
              <a:gd name="connsiteX288" fmla="*/ 302352 w 2528480"/>
              <a:gd name="connsiteY288" fmla="*/ 259373 h 2097431"/>
              <a:gd name="connsiteX289" fmla="*/ 291466 w 2528480"/>
              <a:gd name="connsiteY289" fmla="*/ 275701 h 2097431"/>
              <a:gd name="connsiteX290" fmla="*/ 266973 w 2528480"/>
              <a:gd name="connsiteY290" fmla="*/ 292030 h 2097431"/>
              <a:gd name="connsiteX291" fmla="*/ 258809 w 2528480"/>
              <a:gd name="connsiteY291" fmla="*/ 297473 h 2097431"/>
              <a:gd name="connsiteX292" fmla="*/ 250644 w 2528480"/>
              <a:gd name="connsiteY292" fmla="*/ 300194 h 2097431"/>
              <a:gd name="connsiteX293" fmla="*/ 242480 w 2528480"/>
              <a:gd name="connsiteY293" fmla="*/ 305637 h 2097431"/>
              <a:gd name="connsiteX294" fmla="*/ 231594 w 2528480"/>
              <a:gd name="connsiteY294" fmla="*/ 308359 h 2097431"/>
              <a:gd name="connsiteX295" fmla="*/ 215266 w 2528480"/>
              <a:gd name="connsiteY295" fmla="*/ 313801 h 2097431"/>
              <a:gd name="connsiteX296" fmla="*/ 207102 w 2528480"/>
              <a:gd name="connsiteY296" fmla="*/ 316523 h 2097431"/>
              <a:gd name="connsiteX297" fmla="*/ 190773 w 2528480"/>
              <a:gd name="connsiteY297" fmla="*/ 327409 h 2097431"/>
              <a:gd name="connsiteX298" fmla="*/ 188052 w 2528480"/>
              <a:gd name="connsiteY298" fmla="*/ 349180 h 2097431"/>
              <a:gd name="connsiteX299" fmla="*/ 177166 w 2528480"/>
              <a:gd name="connsiteY299" fmla="*/ 354623 h 2097431"/>
              <a:gd name="connsiteX300" fmla="*/ 160837 w 2528480"/>
              <a:gd name="connsiteY300" fmla="*/ 384559 h 2097431"/>
              <a:gd name="connsiteX301" fmla="*/ 155394 w 2528480"/>
              <a:gd name="connsiteY301" fmla="*/ 395444 h 2097431"/>
              <a:gd name="connsiteX302" fmla="*/ 147230 w 2528480"/>
              <a:gd name="connsiteY302" fmla="*/ 398166 h 2097431"/>
              <a:gd name="connsiteX303" fmla="*/ 32930 w 2528480"/>
              <a:gd name="connsiteY303" fmla="*/ 400887 h 2097431"/>
              <a:gd name="connsiteX304" fmla="*/ 19323 w 2528480"/>
              <a:gd name="connsiteY304" fmla="*/ 398166 h 2097431"/>
              <a:gd name="connsiteX0" fmla="*/ 16399 w 2525556"/>
              <a:gd name="connsiteY0" fmla="*/ 398166 h 2097431"/>
              <a:gd name="connsiteX1" fmla="*/ 16399 w 2525556"/>
              <a:gd name="connsiteY1" fmla="*/ 398166 h 2097431"/>
              <a:gd name="connsiteX2" fmla="*/ 16399 w 2525556"/>
              <a:gd name="connsiteY2" fmla="*/ 447151 h 2097431"/>
              <a:gd name="connsiteX3" fmla="*/ 10956 w 2525556"/>
              <a:gd name="connsiteY3" fmla="*/ 458037 h 2097431"/>
              <a:gd name="connsiteX4" fmla="*/ 5513 w 2525556"/>
              <a:gd name="connsiteY4" fmla="*/ 477087 h 2097431"/>
              <a:gd name="connsiteX5" fmla="*/ 5785 w 2525556"/>
              <a:gd name="connsiteY5" fmla="*/ 485251 h 2097431"/>
              <a:gd name="connsiteX6" fmla="*/ 70 w 2525556"/>
              <a:gd name="connsiteY6" fmla="*/ 501580 h 2097431"/>
              <a:gd name="connsiteX7" fmla="*/ 2792 w 2525556"/>
              <a:gd name="connsiteY7" fmla="*/ 583223 h 2097431"/>
              <a:gd name="connsiteX8" fmla="*/ 43613 w 2525556"/>
              <a:gd name="connsiteY8" fmla="*/ 580501 h 2097431"/>
              <a:gd name="connsiteX9" fmla="*/ 46335 w 2525556"/>
              <a:gd name="connsiteY9" fmla="*/ 588666 h 2097431"/>
              <a:gd name="connsiteX10" fmla="*/ 65385 w 2525556"/>
              <a:gd name="connsiteY10" fmla="*/ 599551 h 2097431"/>
              <a:gd name="connsiteX11" fmla="*/ 87156 w 2525556"/>
              <a:gd name="connsiteY11" fmla="*/ 610437 h 2097431"/>
              <a:gd name="connsiteX12" fmla="*/ 111649 w 2525556"/>
              <a:gd name="connsiteY12" fmla="*/ 624044 h 2097431"/>
              <a:gd name="connsiteX13" fmla="*/ 114370 w 2525556"/>
              <a:gd name="connsiteY13" fmla="*/ 632209 h 2097431"/>
              <a:gd name="connsiteX14" fmla="*/ 127978 w 2525556"/>
              <a:gd name="connsiteY14" fmla="*/ 648537 h 2097431"/>
              <a:gd name="connsiteX15" fmla="*/ 133420 w 2525556"/>
              <a:gd name="connsiteY15" fmla="*/ 659423 h 2097431"/>
              <a:gd name="connsiteX16" fmla="*/ 130699 w 2525556"/>
              <a:gd name="connsiteY16" fmla="*/ 670309 h 2097431"/>
              <a:gd name="connsiteX17" fmla="*/ 141585 w 2525556"/>
              <a:gd name="connsiteY17" fmla="*/ 705687 h 2097431"/>
              <a:gd name="connsiteX18" fmla="*/ 147028 w 2525556"/>
              <a:gd name="connsiteY18" fmla="*/ 713851 h 2097431"/>
              <a:gd name="connsiteX19" fmla="*/ 166078 w 2525556"/>
              <a:gd name="connsiteY19" fmla="*/ 719294 h 2097431"/>
              <a:gd name="connsiteX20" fmla="*/ 174242 w 2525556"/>
              <a:gd name="connsiteY20" fmla="*/ 724737 h 2097431"/>
              <a:gd name="connsiteX21" fmla="*/ 185128 w 2525556"/>
              <a:gd name="connsiteY21" fmla="*/ 741066 h 2097431"/>
              <a:gd name="connsiteX22" fmla="*/ 190570 w 2525556"/>
              <a:gd name="connsiteY22" fmla="*/ 749230 h 2097431"/>
              <a:gd name="connsiteX23" fmla="*/ 198735 w 2525556"/>
              <a:gd name="connsiteY23" fmla="*/ 751951 h 2097431"/>
              <a:gd name="connsiteX24" fmla="*/ 209620 w 2525556"/>
              <a:gd name="connsiteY24" fmla="*/ 768280 h 2097431"/>
              <a:gd name="connsiteX25" fmla="*/ 215063 w 2525556"/>
              <a:gd name="connsiteY25" fmla="*/ 776444 h 2097431"/>
              <a:gd name="connsiteX26" fmla="*/ 231392 w 2525556"/>
              <a:gd name="connsiteY26" fmla="*/ 784609 h 2097431"/>
              <a:gd name="connsiteX27" fmla="*/ 239556 w 2525556"/>
              <a:gd name="connsiteY27" fmla="*/ 787330 h 2097431"/>
              <a:gd name="connsiteX28" fmla="*/ 247720 w 2525556"/>
              <a:gd name="connsiteY28" fmla="*/ 792773 h 2097431"/>
              <a:gd name="connsiteX29" fmla="*/ 250442 w 2525556"/>
              <a:gd name="connsiteY29" fmla="*/ 803659 h 2097431"/>
              <a:gd name="connsiteX30" fmla="*/ 255885 w 2525556"/>
              <a:gd name="connsiteY30" fmla="*/ 811823 h 2097431"/>
              <a:gd name="connsiteX31" fmla="*/ 266770 w 2525556"/>
              <a:gd name="connsiteY31" fmla="*/ 830873 h 2097431"/>
              <a:gd name="connsiteX32" fmla="*/ 272213 w 2525556"/>
              <a:gd name="connsiteY32" fmla="*/ 849923 h 2097431"/>
              <a:gd name="connsiteX33" fmla="*/ 283099 w 2525556"/>
              <a:gd name="connsiteY33" fmla="*/ 874416 h 2097431"/>
              <a:gd name="connsiteX34" fmla="*/ 291263 w 2525556"/>
              <a:gd name="connsiteY34" fmla="*/ 885301 h 2097431"/>
              <a:gd name="connsiteX35" fmla="*/ 299428 w 2525556"/>
              <a:gd name="connsiteY35" fmla="*/ 888023 h 2097431"/>
              <a:gd name="connsiteX36" fmla="*/ 302149 w 2525556"/>
              <a:gd name="connsiteY36" fmla="*/ 896187 h 2097431"/>
              <a:gd name="connsiteX37" fmla="*/ 310313 w 2525556"/>
              <a:gd name="connsiteY37" fmla="*/ 898909 h 2097431"/>
              <a:gd name="connsiteX38" fmla="*/ 318478 w 2525556"/>
              <a:gd name="connsiteY38" fmla="*/ 904351 h 2097431"/>
              <a:gd name="connsiteX39" fmla="*/ 323920 w 2525556"/>
              <a:gd name="connsiteY39" fmla="*/ 912516 h 2097431"/>
              <a:gd name="connsiteX40" fmla="*/ 332085 w 2525556"/>
              <a:gd name="connsiteY40" fmla="*/ 915237 h 2097431"/>
              <a:gd name="connsiteX41" fmla="*/ 340249 w 2525556"/>
              <a:gd name="connsiteY41" fmla="*/ 920680 h 2097431"/>
              <a:gd name="connsiteX42" fmla="*/ 334806 w 2525556"/>
              <a:gd name="connsiteY42" fmla="*/ 934287 h 2097431"/>
              <a:gd name="connsiteX43" fmla="*/ 332085 w 2525556"/>
              <a:gd name="connsiteY43" fmla="*/ 945173 h 2097431"/>
              <a:gd name="connsiteX44" fmla="*/ 329363 w 2525556"/>
              <a:gd name="connsiteY44" fmla="*/ 953337 h 2097431"/>
              <a:gd name="connsiteX45" fmla="*/ 332085 w 2525556"/>
              <a:gd name="connsiteY45" fmla="*/ 961501 h 2097431"/>
              <a:gd name="connsiteX46" fmla="*/ 340249 w 2525556"/>
              <a:gd name="connsiteY46" fmla="*/ 972387 h 2097431"/>
              <a:gd name="connsiteX47" fmla="*/ 345692 w 2525556"/>
              <a:gd name="connsiteY47" fmla="*/ 980551 h 2097431"/>
              <a:gd name="connsiteX48" fmla="*/ 356578 w 2525556"/>
              <a:gd name="connsiteY48" fmla="*/ 999601 h 2097431"/>
              <a:gd name="connsiteX49" fmla="*/ 367463 w 2525556"/>
              <a:gd name="connsiteY49" fmla="*/ 1015930 h 2097431"/>
              <a:gd name="connsiteX50" fmla="*/ 370185 w 2525556"/>
              <a:gd name="connsiteY50" fmla="*/ 1054030 h 2097431"/>
              <a:gd name="connsiteX51" fmla="*/ 386513 w 2525556"/>
              <a:gd name="connsiteY51" fmla="*/ 1067637 h 2097431"/>
              <a:gd name="connsiteX52" fmla="*/ 440942 w 2525556"/>
              <a:gd name="connsiteY52" fmla="*/ 1070359 h 2097431"/>
              <a:gd name="connsiteX53" fmla="*/ 451828 w 2525556"/>
              <a:gd name="connsiteY53" fmla="*/ 1073080 h 2097431"/>
              <a:gd name="connsiteX54" fmla="*/ 470878 w 2525556"/>
              <a:gd name="connsiteY54" fmla="*/ 1078523 h 2097431"/>
              <a:gd name="connsiteX55" fmla="*/ 484485 w 2525556"/>
              <a:gd name="connsiteY55" fmla="*/ 1094851 h 2097431"/>
              <a:gd name="connsiteX56" fmla="*/ 492649 w 2525556"/>
              <a:gd name="connsiteY56" fmla="*/ 1103016 h 2097431"/>
              <a:gd name="connsiteX57" fmla="*/ 500813 w 2525556"/>
              <a:gd name="connsiteY57" fmla="*/ 1122066 h 2097431"/>
              <a:gd name="connsiteX58" fmla="*/ 508978 w 2525556"/>
              <a:gd name="connsiteY58" fmla="*/ 1132951 h 2097431"/>
              <a:gd name="connsiteX59" fmla="*/ 517142 w 2525556"/>
              <a:gd name="connsiteY59" fmla="*/ 1135673 h 2097431"/>
              <a:gd name="connsiteX60" fmla="*/ 525306 w 2525556"/>
              <a:gd name="connsiteY60" fmla="*/ 1143837 h 2097431"/>
              <a:gd name="connsiteX61" fmla="*/ 530749 w 2525556"/>
              <a:gd name="connsiteY61" fmla="*/ 1152001 h 2097431"/>
              <a:gd name="connsiteX62" fmla="*/ 538913 w 2525556"/>
              <a:gd name="connsiteY62" fmla="*/ 1154723 h 2097431"/>
              <a:gd name="connsiteX63" fmla="*/ 552520 w 2525556"/>
              <a:gd name="connsiteY63" fmla="*/ 1168330 h 2097431"/>
              <a:gd name="connsiteX64" fmla="*/ 557963 w 2525556"/>
              <a:gd name="connsiteY64" fmla="*/ 1176494 h 2097431"/>
              <a:gd name="connsiteX65" fmla="*/ 566128 w 2525556"/>
              <a:gd name="connsiteY65" fmla="*/ 1179216 h 2097431"/>
              <a:gd name="connsiteX66" fmla="*/ 574292 w 2525556"/>
              <a:gd name="connsiteY66" fmla="*/ 1184659 h 2097431"/>
              <a:gd name="connsiteX67" fmla="*/ 579735 w 2525556"/>
              <a:gd name="connsiteY67" fmla="*/ 1192823 h 2097431"/>
              <a:gd name="connsiteX68" fmla="*/ 582456 w 2525556"/>
              <a:gd name="connsiteY68" fmla="*/ 1206430 h 2097431"/>
              <a:gd name="connsiteX69" fmla="*/ 585178 w 2525556"/>
              <a:gd name="connsiteY69" fmla="*/ 1252694 h 2097431"/>
              <a:gd name="connsiteX70" fmla="*/ 593342 w 2525556"/>
              <a:gd name="connsiteY70" fmla="*/ 1277187 h 2097431"/>
              <a:gd name="connsiteX71" fmla="*/ 596063 w 2525556"/>
              <a:gd name="connsiteY71" fmla="*/ 1285351 h 2097431"/>
              <a:gd name="connsiteX72" fmla="*/ 601506 w 2525556"/>
              <a:gd name="connsiteY72" fmla="*/ 1339780 h 2097431"/>
              <a:gd name="connsiteX73" fmla="*/ 604228 w 2525556"/>
              <a:gd name="connsiteY73" fmla="*/ 1347944 h 2097431"/>
              <a:gd name="connsiteX74" fmla="*/ 606949 w 2525556"/>
              <a:gd name="connsiteY74" fmla="*/ 1364273 h 2097431"/>
              <a:gd name="connsiteX75" fmla="*/ 609670 w 2525556"/>
              <a:gd name="connsiteY75" fmla="*/ 1372437 h 2097431"/>
              <a:gd name="connsiteX76" fmla="*/ 620556 w 2525556"/>
              <a:gd name="connsiteY76" fmla="*/ 1429587 h 2097431"/>
              <a:gd name="connsiteX77" fmla="*/ 628720 w 2525556"/>
              <a:gd name="connsiteY77" fmla="*/ 1462244 h 2097431"/>
              <a:gd name="connsiteX78" fmla="*/ 645049 w 2525556"/>
              <a:gd name="connsiteY78" fmla="*/ 1473130 h 2097431"/>
              <a:gd name="connsiteX79" fmla="*/ 653213 w 2525556"/>
              <a:gd name="connsiteY79" fmla="*/ 1489459 h 2097431"/>
              <a:gd name="connsiteX80" fmla="*/ 658656 w 2525556"/>
              <a:gd name="connsiteY80" fmla="*/ 1497623 h 2097431"/>
              <a:gd name="connsiteX81" fmla="*/ 661378 w 2525556"/>
              <a:gd name="connsiteY81" fmla="*/ 1505787 h 2097431"/>
              <a:gd name="connsiteX82" fmla="*/ 666820 w 2525556"/>
              <a:gd name="connsiteY82" fmla="*/ 1513951 h 2097431"/>
              <a:gd name="connsiteX83" fmla="*/ 694035 w 2525556"/>
              <a:gd name="connsiteY83" fmla="*/ 1538444 h 2097431"/>
              <a:gd name="connsiteX84" fmla="*/ 702199 w 2525556"/>
              <a:gd name="connsiteY84" fmla="*/ 1541166 h 2097431"/>
              <a:gd name="connsiteX85" fmla="*/ 707642 w 2525556"/>
              <a:gd name="connsiteY85" fmla="*/ 1560216 h 2097431"/>
              <a:gd name="connsiteX86" fmla="*/ 715806 w 2525556"/>
              <a:gd name="connsiteY86" fmla="*/ 1562937 h 2097431"/>
              <a:gd name="connsiteX87" fmla="*/ 737578 w 2525556"/>
              <a:gd name="connsiteY87" fmla="*/ 1560216 h 2097431"/>
              <a:gd name="connsiteX88" fmla="*/ 745742 w 2525556"/>
              <a:gd name="connsiteY88" fmla="*/ 1557494 h 2097431"/>
              <a:gd name="connsiteX89" fmla="*/ 759349 w 2525556"/>
              <a:gd name="connsiteY89" fmla="*/ 1560216 h 2097431"/>
              <a:gd name="connsiteX90" fmla="*/ 764792 w 2525556"/>
              <a:gd name="connsiteY90" fmla="*/ 1568380 h 2097431"/>
              <a:gd name="connsiteX91" fmla="*/ 775678 w 2525556"/>
              <a:gd name="connsiteY91" fmla="*/ 1592873 h 2097431"/>
              <a:gd name="connsiteX92" fmla="*/ 783842 w 2525556"/>
              <a:gd name="connsiteY92" fmla="*/ 1595594 h 2097431"/>
              <a:gd name="connsiteX93" fmla="*/ 813778 w 2525556"/>
              <a:gd name="connsiteY93" fmla="*/ 1598316 h 2097431"/>
              <a:gd name="connsiteX94" fmla="*/ 832828 w 2525556"/>
              <a:gd name="connsiteY94" fmla="*/ 1609201 h 2097431"/>
              <a:gd name="connsiteX95" fmla="*/ 857320 w 2525556"/>
              <a:gd name="connsiteY95" fmla="*/ 1614644 h 2097431"/>
              <a:gd name="connsiteX96" fmla="*/ 876370 w 2525556"/>
              <a:gd name="connsiteY96" fmla="*/ 1628251 h 2097431"/>
              <a:gd name="connsiteX97" fmla="*/ 873649 w 2525556"/>
              <a:gd name="connsiteY97" fmla="*/ 1636416 h 2097431"/>
              <a:gd name="connsiteX98" fmla="*/ 868206 w 2525556"/>
              <a:gd name="connsiteY98" fmla="*/ 1644580 h 2097431"/>
              <a:gd name="connsiteX99" fmla="*/ 870928 w 2525556"/>
              <a:gd name="connsiteY99" fmla="*/ 1669073 h 2097431"/>
              <a:gd name="connsiteX100" fmla="*/ 876370 w 2525556"/>
              <a:gd name="connsiteY100" fmla="*/ 1679959 h 2097431"/>
              <a:gd name="connsiteX101" fmla="*/ 900863 w 2525556"/>
              <a:gd name="connsiteY101" fmla="*/ 1701730 h 2097431"/>
              <a:gd name="connsiteX102" fmla="*/ 911749 w 2525556"/>
              <a:gd name="connsiteY102" fmla="*/ 1718059 h 2097431"/>
              <a:gd name="connsiteX103" fmla="*/ 922635 w 2525556"/>
              <a:gd name="connsiteY103" fmla="*/ 1734387 h 2097431"/>
              <a:gd name="connsiteX104" fmla="*/ 930799 w 2525556"/>
              <a:gd name="connsiteY104" fmla="*/ 1756159 h 2097431"/>
              <a:gd name="connsiteX105" fmla="*/ 936242 w 2525556"/>
              <a:gd name="connsiteY105" fmla="*/ 1764323 h 2097431"/>
              <a:gd name="connsiteX106" fmla="*/ 941685 w 2525556"/>
              <a:gd name="connsiteY106" fmla="*/ 1791537 h 2097431"/>
              <a:gd name="connsiteX107" fmla="*/ 947128 w 2525556"/>
              <a:gd name="connsiteY107" fmla="*/ 1799701 h 2097431"/>
              <a:gd name="connsiteX108" fmla="*/ 949849 w 2525556"/>
              <a:gd name="connsiteY108" fmla="*/ 1813309 h 2097431"/>
              <a:gd name="connsiteX109" fmla="*/ 955292 w 2525556"/>
              <a:gd name="connsiteY109" fmla="*/ 1821473 h 2097431"/>
              <a:gd name="connsiteX110" fmla="*/ 960735 w 2525556"/>
              <a:gd name="connsiteY110" fmla="*/ 1837801 h 2097431"/>
              <a:gd name="connsiteX111" fmla="*/ 979785 w 2525556"/>
              <a:gd name="connsiteY111" fmla="*/ 1867737 h 2097431"/>
              <a:gd name="connsiteX112" fmla="*/ 1006999 w 2525556"/>
              <a:gd name="connsiteY112" fmla="*/ 1873180 h 2097431"/>
              <a:gd name="connsiteX113" fmla="*/ 1015163 w 2525556"/>
              <a:gd name="connsiteY113" fmla="*/ 1878623 h 2097431"/>
              <a:gd name="connsiteX114" fmla="*/ 1026049 w 2525556"/>
              <a:gd name="connsiteY114" fmla="*/ 1892230 h 2097431"/>
              <a:gd name="connsiteX115" fmla="*/ 1042378 w 2525556"/>
              <a:gd name="connsiteY115" fmla="*/ 1897673 h 2097431"/>
              <a:gd name="connsiteX116" fmla="*/ 1050542 w 2525556"/>
              <a:gd name="connsiteY116" fmla="*/ 1914001 h 2097431"/>
              <a:gd name="connsiteX117" fmla="*/ 1058706 w 2525556"/>
              <a:gd name="connsiteY117" fmla="*/ 1922166 h 2097431"/>
              <a:gd name="connsiteX118" fmla="*/ 1069592 w 2525556"/>
              <a:gd name="connsiteY118" fmla="*/ 1938494 h 2097431"/>
              <a:gd name="connsiteX119" fmla="*/ 1083199 w 2525556"/>
              <a:gd name="connsiteY119" fmla="*/ 1957544 h 2097431"/>
              <a:gd name="connsiteX120" fmla="*/ 1088642 w 2525556"/>
              <a:gd name="connsiteY120" fmla="*/ 1965709 h 2097431"/>
              <a:gd name="connsiteX121" fmla="*/ 1096806 w 2525556"/>
              <a:gd name="connsiteY121" fmla="*/ 1971151 h 2097431"/>
              <a:gd name="connsiteX122" fmla="*/ 1107692 w 2525556"/>
              <a:gd name="connsiteY122" fmla="*/ 1987480 h 2097431"/>
              <a:gd name="connsiteX123" fmla="*/ 1113135 w 2525556"/>
              <a:gd name="connsiteY123" fmla="*/ 1998366 h 2097431"/>
              <a:gd name="connsiteX124" fmla="*/ 1129463 w 2525556"/>
              <a:gd name="connsiteY124" fmla="*/ 2006530 h 2097431"/>
              <a:gd name="connsiteX125" fmla="*/ 1134906 w 2525556"/>
              <a:gd name="connsiteY125" fmla="*/ 2014694 h 2097431"/>
              <a:gd name="connsiteX126" fmla="*/ 1137628 w 2525556"/>
              <a:gd name="connsiteY126" fmla="*/ 2025580 h 2097431"/>
              <a:gd name="connsiteX127" fmla="*/ 1153956 w 2525556"/>
              <a:gd name="connsiteY127" fmla="*/ 2033744 h 2097431"/>
              <a:gd name="connsiteX128" fmla="*/ 1162120 w 2525556"/>
              <a:gd name="connsiteY128" fmla="*/ 2028301 h 2097431"/>
              <a:gd name="connsiteX129" fmla="*/ 1164842 w 2525556"/>
              <a:gd name="connsiteY129" fmla="*/ 2014694 h 2097431"/>
              <a:gd name="connsiteX130" fmla="*/ 1170285 w 2525556"/>
              <a:gd name="connsiteY130" fmla="*/ 1990201 h 2097431"/>
              <a:gd name="connsiteX131" fmla="*/ 1173006 w 2525556"/>
              <a:gd name="connsiteY131" fmla="*/ 1979316 h 2097431"/>
              <a:gd name="connsiteX132" fmla="*/ 1178449 w 2525556"/>
              <a:gd name="connsiteY132" fmla="*/ 1971151 h 2097431"/>
              <a:gd name="connsiteX133" fmla="*/ 1175728 w 2525556"/>
              <a:gd name="connsiteY133" fmla="*/ 1962987 h 2097431"/>
              <a:gd name="connsiteX134" fmla="*/ 1173006 w 2525556"/>
              <a:gd name="connsiteY134" fmla="*/ 1943937 h 2097431"/>
              <a:gd name="connsiteX135" fmla="*/ 1178993 w 2525556"/>
              <a:gd name="connsiteY135" fmla="*/ 1933051 h 2097431"/>
              <a:gd name="connsiteX136" fmla="*/ 1183892 w 2525556"/>
              <a:gd name="connsiteY136" fmla="*/ 1924887 h 2097431"/>
              <a:gd name="connsiteX137" fmla="*/ 1179810 w 2525556"/>
              <a:gd name="connsiteY137" fmla="*/ 1897673 h 2097431"/>
              <a:gd name="connsiteX138" fmla="*/ 1178449 w 2525556"/>
              <a:gd name="connsiteY138" fmla="*/ 1889509 h 2097431"/>
              <a:gd name="connsiteX139" fmla="*/ 1186613 w 2525556"/>
              <a:gd name="connsiteY139" fmla="*/ 1886787 h 2097431"/>
              <a:gd name="connsiteX140" fmla="*/ 1219270 w 2525556"/>
              <a:gd name="connsiteY140" fmla="*/ 1892230 h 2097431"/>
              <a:gd name="connsiteX141" fmla="*/ 1235599 w 2525556"/>
              <a:gd name="connsiteY141" fmla="*/ 1900394 h 2097431"/>
              <a:gd name="connsiteX142" fmla="*/ 1265535 w 2525556"/>
              <a:gd name="connsiteY142" fmla="*/ 1903116 h 2097431"/>
              <a:gd name="connsiteX143" fmla="*/ 1298192 w 2525556"/>
              <a:gd name="connsiteY143" fmla="*/ 1889509 h 2097431"/>
              <a:gd name="connsiteX144" fmla="*/ 1298192 w 2525556"/>
              <a:gd name="connsiteY144" fmla="*/ 1889509 h 2097431"/>
              <a:gd name="connsiteX145" fmla="*/ 1556728 w 2525556"/>
              <a:gd name="connsiteY145" fmla="*/ 1976594 h 2097431"/>
              <a:gd name="connsiteX146" fmla="*/ 1554006 w 2525556"/>
              <a:gd name="connsiteY146" fmla="*/ 2003809 h 2097431"/>
              <a:gd name="connsiteX147" fmla="*/ 1551285 w 2525556"/>
              <a:gd name="connsiteY147" fmla="*/ 2011973 h 2097431"/>
              <a:gd name="connsiteX148" fmla="*/ 1548563 w 2525556"/>
              <a:gd name="connsiteY148" fmla="*/ 2047351 h 2097431"/>
              <a:gd name="connsiteX149" fmla="*/ 1554006 w 2525556"/>
              <a:gd name="connsiteY149" fmla="*/ 2058237 h 2097431"/>
              <a:gd name="connsiteX150" fmla="*/ 1562170 w 2525556"/>
              <a:gd name="connsiteY150" fmla="*/ 2063680 h 2097431"/>
              <a:gd name="connsiteX151" fmla="*/ 1570335 w 2525556"/>
              <a:gd name="connsiteY151" fmla="*/ 2074566 h 2097431"/>
              <a:gd name="connsiteX152" fmla="*/ 1581220 w 2525556"/>
              <a:gd name="connsiteY152" fmla="*/ 2090894 h 2097431"/>
              <a:gd name="connsiteX153" fmla="*/ 1581220 w 2525556"/>
              <a:gd name="connsiteY153" fmla="*/ 2090894 h 2097431"/>
              <a:gd name="connsiteX154" fmla="*/ 1826149 w 2525556"/>
              <a:gd name="connsiteY154" fmla="*/ 1731666 h 2097431"/>
              <a:gd name="connsiteX155" fmla="*/ 2188099 w 2525556"/>
              <a:gd name="connsiteY155" fmla="*/ 1606480 h 2097431"/>
              <a:gd name="connsiteX156" fmla="*/ 2228920 w 2525556"/>
              <a:gd name="connsiteY156" fmla="*/ 1595594 h 2097431"/>
              <a:gd name="connsiteX157" fmla="*/ 2250692 w 2525556"/>
              <a:gd name="connsiteY157" fmla="*/ 1581987 h 2097431"/>
              <a:gd name="connsiteX158" fmla="*/ 2267020 w 2525556"/>
              <a:gd name="connsiteY158" fmla="*/ 1576544 h 2097431"/>
              <a:gd name="connsiteX159" fmla="*/ 2275185 w 2525556"/>
              <a:gd name="connsiteY159" fmla="*/ 1573823 h 2097431"/>
              <a:gd name="connsiteX160" fmla="*/ 2296956 w 2525556"/>
              <a:gd name="connsiteY160" fmla="*/ 1565659 h 2097431"/>
              <a:gd name="connsiteX161" fmla="*/ 2313285 w 2525556"/>
              <a:gd name="connsiteY161" fmla="*/ 1560216 h 2097431"/>
              <a:gd name="connsiteX162" fmla="*/ 2340499 w 2525556"/>
              <a:gd name="connsiteY162" fmla="*/ 1535723 h 2097431"/>
              <a:gd name="connsiteX163" fmla="*/ 2354106 w 2525556"/>
              <a:gd name="connsiteY163" fmla="*/ 1530280 h 2097431"/>
              <a:gd name="connsiteX164" fmla="*/ 2370435 w 2525556"/>
              <a:gd name="connsiteY164" fmla="*/ 1524837 h 2097431"/>
              <a:gd name="connsiteX165" fmla="*/ 2378599 w 2525556"/>
              <a:gd name="connsiteY165" fmla="*/ 1522116 h 2097431"/>
              <a:gd name="connsiteX166" fmla="*/ 2389485 w 2525556"/>
              <a:gd name="connsiteY166" fmla="*/ 1519394 h 2097431"/>
              <a:gd name="connsiteX167" fmla="*/ 2408535 w 2525556"/>
              <a:gd name="connsiteY167" fmla="*/ 1508509 h 2097431"/>
              <a:gd name="connsiteX168" fmla="*/ 2424863 w 2525556"/>
              <a:gd name="connsiteY168" fmla="*/ 1503066 h 2097431"/>
              <a:gd name="connsiteX169" fmla="*/ 2441192 w 2525556"/>
              <a:gd name="connsiteY169" fmla="*/ 1489459 h 2097431"/>
              <a:gd name="connsiteX170" fmla="*/ 2452078 w 2525556"/>
              <a:gd name="connsiteY170" fmla="*/ 1486737 h 2097431"/>
              <a:gd name="connsiteX171" fmla="*/ 2460242 w 2525556"/>
              <a:gd name="connsiteY171" fmla="*/ 1484016 h 2097431"/>
              <a:gd name="connsiteX172" fmla="*/ 2465685 w 2525556"/>
              <a:gd name="connsiteY172" fmla="*/ 1475851 h 2097431"/>
              <a:gd name="connsiteX173" fmla="*/ 2473849 w 2525556"/>
              <a:gd name="connsiteY173" fmla="*/ 1473130 h 2097431"/>
              <a:gd name="connsiteX174" fmla="*/ 2492899 w 2525556"/>
              <a:gd name="connsiteY174" fmla="*/ 1464966 h 2097431"/>
              <a:gd name="connsiteX175" fmla="*/ 2506506 w 2525556"/>
              <a:gd name="connsiteY175" fmla="*/ 1448637 h 2097431"/>
              <a:gd name="connsiteX176" fmla="*/ 2514670 w 2525556"/>
              <a:gd name="connsiteY176" fmla="*/ 1445916 h 2097431"/>
              <a:gd name="connsiteX177" fmla="*/ 2517392 w 2525556"/>
              <a:gd name="connsiteY177" fmla="*/ 1435030 h 2097431"/>
              <a:gd name="connsiteX178" fmla="*/ 2520113 w 2525556"/>
              <a:gd name="connsiteY178" fmla="*/ 1396930 h 2097431"/>
              <a:gd name="connsiteX179" fmla="*/ 2525556 w 2525556"/>
              <a:gd name="connsiteY179" fmla="*/ 1383323 h 2097431"/>
              <a:gd name="connsiteX180" fmla="*/ 2520113 w 2525556"/>
              <a:gd name="connsiteY180" fmla="*/ 1198266 h 2097431"/>
              <a:gd name="connsiteX181" fmla="*/ 2511949 w 2525556"/>
              <a:gd name="connsiteY181" fmla="*/ 1143837 h 2097431"/>
              <a:gd name="connsiteX182" fmla="*/ 2506506 w 2525556"/>
              <a:gd name="connsiteY182" fmla="*/ 1130230 h 2097431"/>
              <a:gd name="connsiteX183" fmla="*/ 2498342 w 2525556"/>
              <a:gd name="connsiteY183" fmla="*/ 1122066 h 2097431"/>
              <a:gd name="connsiteX184" fmla="*/ 2492899 w 2525556"/>
              <a:gd name="connsiteY184" fmla="*/ 1113901 h 2097431"/>
              <a:gd name="connsiteX185" fmla="*/ 2482013 w 2525556"/>
              <a:gd name="connsiteY185" fmla="*/ 1100294 h 2097431"/>
              <a:gd name="connsiteX186" fmla="*/ 2476570 w 2525556"/>
              <a:gd name="connsiteY186" fmla="*/ 1092130 h 2097431"/>
              <a:gd name="connsiteX187" fmla="*/ 2370435 w 2525556"/>
              <a:gd name="connsiteY187" fmla="*/ 1089409 h 2097431"/>
              <a:gd name="connsiteX188" fmla="*/ 2362270 w 2525556"/>
              <a:gd name="connsiteY188" fmla="*/ 1086687 h 2097431"/>
              <a:gd name="connsiteX189" fmla="*/ 2348663 w 2525556"/>
              <a:gd name="connsiteY189" fmla="*/ 1083966 h 2097431"/>
              <a:gd name="connsiteX190" fmla="*/ 2337778 w 2525556"/>
              <a:gd name="connsiteY190" fmla="*/ 1078523 h 2097431"/>
              <a:gd name="connsiteX191" fmla="*/ 2193542 w 2525556"/>
              <a:gd name="connsiteY191" fmla="*/ 1075801 h 2097431"/>
              <a:gd name="connsiteX192" fmla="*/ 2174492 w 2525556"/>
              <a:gd name="connsiteY192" fmla="*/ 1067637 h 2097431"/>
              <a:gd name="connsiteX193" fmla="*/ 2160885 w 2525556"/>
              <a:gd name="connsiteY193" fmla="*/ 1051309 h 2097431"/>
              <a:gd name="connsiteX194" fmla="*/ 2152720 w 2525556"/>
              <a:gd name="connsiteY194" fmla="*/ 1048587 h 2097431"/>
              <a:gd name="connsiteX195" fmla="*/ 2147278 w 2525556"/>
              <a:gd name="connsiteY195" fmla="*/ 1040423 h 2097431"/>
              <a:gd name="connsiteX196" fmla="*/ 2139113 w 2525556"/>
              <a:gd name="connsiteY196" fmla="*/ 1037701 h 2097431"/>
              <a:gd name="connsiteX197" fmla="*/ 2130949 w 2525556"/>
              <a:gd name="connsiteY197" fmla="*/ 1032259 h 2097431"/>
              <a:gd name="connsiteX198" fmla="*/ 2111899 w 2525556"/>
              <a:gd name="connsiteY198" fmla="*/ 1021373 h 2097431"/>
              <a:gd name="connsiteX199" fmla="*/ 2106456 w 2525556"/>
              <a:gd name="connsiteY199" fmla="*/ 1013209 h 2097431"/>
              <a:gd name="connsiteX200" fmla="*/ 2095570 w 2525556"/>
              <a:gd name="connsiteY200" fmla="*/ 1010487 h 2097431"/>
              <a:gd name="connsiteX201" fmla="*/ 2090128 w 2525556"/>
              <a:gd name="connsiteY201" fmla="*/ 1002323 h 2097431"/>
              <a:gd name="connsiteX202" fmla="*/ 2073799 w 2525556"/>
              <a:gd name="connsiteY202" fmla="*/ 991437 h 2097431"/>
              <a:gd name="connsiteX203" fmla="*/ 2068356 w 2525556"/>
              <a:gd name="connsiteY203" fmla="*/ 983273 h 2097431"/>
              <a:gd name="connsiteX204" fmla="*/ 2049306 w 2525556"/>
              <a:gd name="connsiteY204" fmla="*/ 964223 h 2097431"/>
              <a:gd name="connsiteX205" fmla="*/ 2041142 w 2525556"/>
              <a:gd name="connsiteY205" fmla="*/ 956059 h 2097431"/>
              <a:gd name="connsiteX206" fmla="*/ 2027535 w 2525556"/>
              <a:gd name="connsiteY206" fmla="*/ 945173 h 2097431"/>
              <a:gd name="connsiteX207" fmla="*/ 2019370 w 2525556"/>
              <a:gd name="connsiteY207" fmla="*/ 928844 h 2097431"/>
              <a:gd name="connsiteX208" fmla="*/ 2013928 w 2525556"/>
              <a:gd name="connsiteY208" fmla="*/ 920680 h 2097431"/>
              <a:gd name="connsiteX209" fmla="*/ 2005763 w 2525556"/>
              <a:gd name="connsiteY209" fmla="*/ 904351 h 2097431"/>
              <a:gd name="connsiteX210" fmla="*/ 1926842 w 2525556"/>
              <a:gd name="connsiteY210" fmla="*/ 877137 h 2097431"/>
              <a:gd name="connsiteX211" fmla="*/ 1910513 w 2525556"/>
              <a:gd name="connsiteY211" fmla="*/ 860809 h 2097431"/>
              <a:gd name="connsiteX212" fmla="*/ 1905070 w 2525556"/>
              <a:gd name="connsiteY212" fmla="*/ 844480 h 2097431"/>
              <a:gd name="connsiteX213" fmla="*/ 1902349 w 2525556"/>
              <a:gd name="connsiteY213" fmla="*/ 836316 h 2097431"/>
              <a:gd name="connsiteX214" fmla="*/ 1894185 w 2525556"/>
              <a:gd name="connsiteY214" fmla="*/ 828151 h 2097431"/>
              <a:gd name="connsiteX215" fmla="*/ 1888742 w 2525556"/>
              <a:gd name="connsiteY215" fmla="*/ 819987 h 2097431"/>
              <a:gd name="connsiteX216" fmla="*/ 1877856 w 2525556"/>
              <a:gd name="connsiteY216" fmla="*/ 811823 h 2097431"/>
              <a:gd name="connsiteX217" fmla="*/ 1875135 w 2525556"/>
              <a:gd name="connsiteY217" fmla="*/ 803659 h 2097431"/>
              <a:gd name="connsiteX218" fmla="*/ 1872413 w 2525556"/>
              <a:gd name="connsiteY218" fmla="*/ 779166 h 2097431"/>
              <a:gd name="connsiteX219" fmla="*/ 1864249 w 2525556"/>
              <a:gd name="connsiteY219" fmla="*/ 773723 h 2097431"/>
              <a:gd name="connsiteX220" fmla="*/ 1861528 w 2525556"/>
              <a:gd name="connsiteY220" fmla="*/ 765559 h 2097431"/>
              <a:gd name="connsiteX221" fmla="*/ 1856085 w 2525556"/>
              <a:gd name="connsiteY221" fmla="*/ 757394 h 2097431"/>
              <a:gd name="connsiteX222" fmla="*/ 1853363 w 2525556"/>
              <a:gd name="connsiteY222" fmla="*/ 730180 h 2097431"/>
              <a:gd name="connsiteX223" fmla="*/ 1842478 w 2525556"/>
              <a:gd name="connsiteY223" fmla="*/ 722016 h 2097431"/>
              <a:gd name="connsiteX224" fmla="*/ 1809820 w 2525556"/>
              <a:gd name="connsiteY224" fmla="*/ 713851 h 2097431"/>
              <a:gd name="connsiteX225" fmla="*/ 1801656 w 2525556"/>
              <a:gd name="connsiteY225" fmla="*/ 711130 h 2097431"/>
              <a:gd name="connsiteX226" fmla="*/ 1766278 w 2525556"/>
              <a:gd name="connsiteY226" fmla="*/ 667587 h 2097431"/>
              <a:gd name="connsiteX227" fmla="*/ 1755392 w 2525556"/>
              <a:gd name="connsiteY227" fmla="*/ 645816 h 2097431"/>
              <a:gd name="connsiteX228" fmla="*/ 1747228 w 2525556"/>
              <a:gd name="connsiteY228" fmla="*/ 643094 h 2097431"/>
              <a:gd name="connsiteX229" fmla="*/ 1741785 w 2525556"/>
              <a:gd name="connsiteY229" fmla="*/ 634930 h 2097431"/>
              <a:gd name="connsiteX230" fmla="*/ 1736342 w 2525556"/>
              <a:gd name="connsiteY230" fmla="*/ 618601 h 2097431"/>
              <a:gd name="connsiteX231" fmla="*/ 1733620 w 2525556"/>
              <a:gd name="connsiteY231" fmla="*/ 610437 h 2097431"/>
              <a:gd name="connsiteX232" fmla="*/ 1730899 w 2525556"/>
              <a:gd name="connsiteY232" fmla="*/ 602273 h 2097431"/>
              <a:gd name="connsiteX233" fmla="*/ 1725456 w 2525556"/>
              <a:gd name="connsiteY233" fmla="*/ 594109 h 2097431"/>
              <a:gd name="connsiteX234" fmla="*/ 1717292 w 2525556"/>
              <a:gd name="connsiteY234" fmla="*/ 569616 h 2097431"/>
              <a:gd name="connsiteX235" fmla="*/ 1695520 w 2525556"/>
              <a:gd name="connsiteY235" fmla="*/ 536959 h 2097431"/>
              <a:gd name="connsiteX236" fmla="*/ 1684635 w 2525556"/>
              <a:gd name="connsiteY236" fmla="*/ 520630 h 2097431"/>
              <a:gd name="connsiteX237" fmla="*/ 1676470 w 2525556"/>
              <a:gd name="connsiteY237" fmla="*/ 512466 h 2097431"/>
              <a:gd name="connsiteX238" fmla="*/ 1665585 w 2525556"/>
              <a:gd name="connsiteY238" fmla="*/ 493416 h 2097431"/>
              <a:gd name="connsiteX239" fmla="*/ 1646535 w 2525556"/>
              <a:gd name="connsiteY239" fmla="*/ 474366 h 2097431"/>
              <a:gd name="connsiteX240" fmla="*/ 1616599 w 2525556"/>
              <a:gd name="connsiteY240" fmla="*/ 468923 h 2097431"/>
              <a:gd name="connsiteX241" fmla="*/ 1597549 w 2525556"/>
              <a:gd name="connsiteY241" fmla="*/ 444430 h 2097431"/>
              <a:gd name="connsiteX242" fmla="*/ 1594828 w 2525556"/>
              <a:gd name="connsiteY242" fmla="*/ 436266 h 2097431"/>
              <a:gd name="connsiteX243" fmla="*/ 1586663 w 2525556"/>
              <a:gd name="connsiteY243" fmla="*/ 417216 h 2097431"/>
              <a:gd name="connsiteX244" fmla="*/ 1581220 w 2525556"/>
              <a:gd name="connsiteY244" fmla="*/ 395444 h 2097431"/>
              <a:gd name="connsiteX245" fmla="*/ 1573056 w 2525556"/>
              <a:gd name="connsiteY245" fmla="*/ 384559 h 2097431"/>
              <a:gd name="connsiteX246" fmla="*/ 1564892 w 2525556"/>
              <a:gd name="connsiteY246" fmla="*/ 379116 h 2097431"/>
              <a:gd name="connsiteX247" fmla="*/ 1499578 w 2525556"/>
              <a:gd name="connsiteY247" fmla="*/ 384559 h 2097431"/>
              <a:gd name="connsiteX248" fmla="*/ 1491413 w 2525556"/>
              <a:gd name="connsiteY248" fmla="*/ 392723 h 2097431"/>
              <a:gd name="connsiteX249" fmla="*/ 1466920 w 2525556"/>
              <a:gd name="connsiteY249" fmla="*/ 395444 h 2097431"/>
              <a:gd name="connsiteX250" fmla="*/ 1456035 w 2525556"/>
              <a:gd name="connsiteY250" fmla="*/ 392723 h 2097431"/>
              <a:gd name="connsiteX251" fmla="*/ 1453313 w 2525556"/>
              <a:gd name="connsiteY251" fmla="*/ 384559 h 2097431"/>
              <a:gd name="connsiteX252" fmla="*/ 1450592 w 2525556"/>
              <a:gd name="connsiteY252" fmla="*/ 370951 h 2097431"/>
              <a:gd name="connsiteX253" fmla="*/ 1434263 w 2525556"/>
              <a:gd name="connsiteY253" fmla="*/ 360066 h 2097431"/>
              <a:gd name="connsiteX254" fmla="*/ 1428820 w 2525556"/>
              <a:gd name="connsiteY254" fmla="*/ 349180 h 2097431"/>
              <a:gd name="connsiteX255" fmla="*/ 1417935 w 2525556"/>
              <a:gd name="connsiteY255" fmla="*/ 343737 h 2097431"/>
              <a:gd name="connsiteX256" fmla="*/ 1358063 w 2525556"/>
              <a:gd name="connsiteY256" fmla="*/ 335573 h 2097431"/>
              <a:gd name="connsiteX257" fmla="*/ 1330849 w 2525556"/>
              <a:gd name="connsiteY257" fmla="*/ 330130 h 2097431"/>
              <a:gd name="connsiteX258" fmla="*/ 1273699 w 2525556"/>
              <a:gd name="connsiteY258" fmla="*/ 335573 h 2097431"/>
              <a:gd name="connsiteX259" fmla="*/ 1113135 w 2525556"/>
              <a:gd name="connsiteY259" fmla="*/ 332851 h 2097431"/>
              <a:gd name="connsiteX260" fmla="*/ 783842 w 2525556"/>
              <a:gd name="connsiteY260" fmla="*/ 123301 h 2097431"/>
              <a:gd name="connsiteX261" fmla="*/ 756628 w 2525556"/>
              <a:gd name="connsiteY261" fmla="*/ 101530 h 2097431"/>
              <a:gd name="connsiteX262" fmla="*/ 732135 w 2525556"/>
              <a:gd name="connsiteY262" fmla="*/ 96087 h 2097431"/>
              <a:gd name="connsiteX263" fmla="*/ 702199 w 2525556"/>
              <a:gd name="connsiteY263" fmla="*/ 93366 h 2097431"/>
              <a:gd name="connsiteX264" fmla="*/ 694035 w 2525556"/>
              <a:gd name="connsiteY264" fmla="*/ 90644 h 2097431"/>
              <a:gd name="connsiteX265" fmla="*/ 677706 w 2525556"/>
              <a:gd name="connsiteY265" fmla="*/ 74316 h 2097431"/>
              <a:gd name="connsiteX266" fmla="*/ 661378 w 2525556"/>
              <a:gd name="connsiteY266" fmla="*/ 66151 h 2097431"/>
              <a:gd name="connsiteX267" fmla="*/ 645049 w 2525556"/>
              <a:gd name="connsiteY267" fmla="*/ 60709 h 2097431"/>
              <a:gd name="connsiteX268" fmla="*/ 636885 w 2525556"/>
              <a:gd name="connsiteY268" fmla="*/ 57987 h 2097431"/>
              <a:gd name="connsiteX269" fmla="*/ 617835 w 2525556"/>
              <a:gd name="connsiteY269" fmla="*/ 55266 h 2097431"/>
              <a:gd name="connsiteX270" fmla="*/ 593342 w 2525556"/>
              <a:gd name="connsiteY270" fmla="*/ 36216 h 2097431"/>
              <a:gd name="connsiteX271" fmla="*/ 585178 w 2525556"/>
              <a:gd name="connsiteY271" fmla="*/ 33494 h 2097431"/>
              <a:gd name="connsiteX272" fmla="*/ 568849 w 2525556"/>
              <a:gd name="connsiteY272" fmla="*/ 25330 h 2097431"/>
              <a:gd name="connsiteX273" fmla="*/ 549799 w 2525556"/>
              <a:gd name="connsiteY273" fmla="*/ 22609 h 2097431"/>
              <a:gd name="connsiteX274" fmla="*/ 533470 w 2525556"/>
              <a:gd name="connsiteY274" fmla="*/ 17166 h 2097431"/>
              <a:gd name="connsiteX275" fmla="*/ 522585 w 2525556"/>
              <a:gd name="connsiteY275" fmla="*/ 9001 h 2097431"/>
              <a:gd name="connsiteX276" fmla="*/ 476320 w 2525556"/>
              <a:gd name="connsiteY276" fmla="*/ 6280 h 2097431"/>
              <a:gd name="connsiteX277" fmla="*/ 468156 w 2525556"/>
              <a:gd name="connsiteY277" fmla="*/ 837 h 2097431"/>
              <a:gd name="connsiteX278" fmla="*/ 430056 w 2525556"/>
              <a:gd name="connsiteY278" fmla="*/ 9001 h 2097431"/>
              <a:gd name="connsiteX279" fmla="*/ 416449 w 2525556"/>
              <a:gd name="connsiteY279" fmla="*/ 25330 h 2097431"/>
              <a:gd name="connsiteX280" fmla="*/ 362020 w 2525556"/>
              <a:gd name="connsiteY280" fmla="*/ 36216 h 2097431"/>
              <a:gd name="connsiteX281" fmla="*/ 342970 w 2525556"/>
              <a:gd name="connsiteY281" fmla="*/ 44380 h 2097431"/>
              <a:gd name="connsiteX282" fmla="*/ 334806 w 2525556"/>
              <a:gd name="connsiteY282" fmla="*/ 52544 h 2097431"/>
              <a:gd name="connsiteX283" fmla="*/ 329363 w 2525556"/>
              <a:gd name="connsiteY283" fmla="*/ 60709 h 2097431"/>
              <a:gd name="connsiteX284" fmla="*/ 313035 w 2525556"/>
              <a:gd name="connsiteY284" fmla="*/ 66151 h 2097431"/>
              <a:gd name="connsiteX285" fmla="*/ 190570 w 2525556"/>
              <a:gd name="connsiteY285" fmla="*/ 68873 h 2097431"/>
              <a:gd name="connsiteX286" fmla="*/ 332085 w 2525556"/>
              <a:gd name="connsiteY286" fmla="*/ 226716 h 2097431"/>
              <a:gd name="connsiteX287" fmla="*/ 307592 w 2525556"/>
              <a:gd name="connsiteY287" fmla="*/ 253930 h 2097431"/>
              <a:gd name="connsiteX288" fmla="*/ 299428 w 2525556"/>
              <a:gd name="connsiteY288" fmla="*/ 259373 h 2097431"/>
              <a:gd name="connsiteX289" fmla="*/ 288542 w 2525556"/>
              <a:gd name="connsiteY289" fmla="*/ 275701 h 2097431"/>
              <a:gd name="connsiteX290" fmla="*/ 264049 w 2525556"/>
              <a:gd name="connsiteY290" fmla="*/ 292030 h 2097431"/>
              <a:gd name="connsiteX291" fmla="*/ 255885 w 2525556"/>
              <a:gd name="connsiteY291" fmla="*/ 297473 h 2097431"/>
              <a:gd name="connsiteX292" fmla="*/ 247720 w 2525556"/>
              <a:gd name="connsiteY292" fmla="*/ 300194 h 2097431"/>
              <a:gd name="connsiteX293" fmla="*/ 239556 w 2525556"/>
              <a:gd name="connsiteY293" fmla="*/ 305637 h 2097431"/>
              <a:gd name="connsiteX294" fmla="*/ 228670 w 2525556"/>
              <a:gd name="connsiteY294" fmla="*/ 308359 h 2097431"/>
              <a:gd name="connsiteX295" fmla="*/ 212342 w 2525556"/>
              <a:gd name="connsiteY295" fmla="*/ 313801 h 2097431"/>
              <a:gd name="connsiteX296" fmla="*/ 204178 w 2525556"/>
              <a:gd name="connsiteY296" fmla="*/ 316523 h 2097431"/>
              <a:gd name="connsiteX297" fmla="*/ 187849 w 2525556"/>
              <a:gd name="connsiteY297" fmla="*/ 327409 h 2097431"/>
              <a:gd name="connsiteX298" fmla="*/ 185128 w 2525556"/>
              <a:gd name="connsiteY298" fmla="*/ 349180 h 2097431"/>
              <a:gd name="connsiteX299" fmla="*/ 174242 w 2525556"/>
              <a:gd name="connsiteY299" fmla="*/ 354623 h 2097431"/>
              <a:gd name="connsiteX300" fmla="*/ 157913 w 2525556"/>
              <a:gd name="connsiteY300" fmla="*/ 384559 h 2097431"/>
              <a:gd name="connsiteX301" fmla="*/ 152470 w 2525556"/>
              <a:gd name="connsiteY301" fmla="*/ 395444 h 2097431"/>
              <a:gd name="connsiteX302" fmla="*/ 144306 w 2525556"/>
              <a:gd name="connsiteY302" fmla="*/ 398166 h 2097431"/>
              <a:gd name="connsiteX303" fmla="*/ 30006 w 2525556"/>
              <a:gd name="connsiteY303" fmla="*/ 400887 h 2097431"/>
              <a:gd name="connsiteX304" fmla="*/ 16399 w 2525556"/>
              <a:gd name="connsiteY304" fmla="*/ 398166 h 2097431"/>
              <a:gd name="connsiteX0" fmla="*/ 13893 w 2523050"/>
              <a:gd name="connsiteY0" fmla="*/ 398166 h 2097431"/>
              <a:gd name="connsiteX1" fmla="*/ 13893 w 2523050"/>
              <a:gd name="connsiteY1" fmla="*/ 398166 h 2097431"/>
              <a:gd name="connsiteX2" fmla="*/ 13893 w 2523050"/>
              <a:gd name="connsiteY2" fmla="*/ 447151 h 2097431"/>
              <a:gd name="connsiteX3" fmla="*/ 8450 w 2523050"/>
              <a:gd name="connsiteY3" fmla="*/ 458037 h 2097431"/>
              <a:gd name="connsiteX4" fmla="*/ 3007 w 2523050"/>
              <a:gd name="connsiteY4" fmla="*/ 477087 h 2097431"/>
              <a:gd name="connsiteX5" fmla="*/ 3279 w 2523050"/>
              <a:gd name="connsiteY5" fmla="*/ 485251 h 2097431"/>
              <a:gd name="connsiteX6" fmla="*/ 1374 w 2523050"/>
              <a:gd name="connsiteY6" fmla="*/ 501580 h 2097431"/>
              <a:gd name="connsiteX7" fmla="*/ 286 w 2523050"/>
              <a:gd name="connsiteY7" fmla="*/ 583223 h 2097431"/>
              <a:gd name="connsiteX8" fmla="*/ 41107 w 2523050"/>
              <a:gd name="connsiteY8" fmla="*/ 580501 h 2097431"/>
              <a:gd name="connsiteX9" fmla="*/ 43829 w 2523050"/>
              <a:gd name="connsiteY9" fmla="*/ 588666 h 2097431"/>
              <a:gd name="connsiteX10" fmla="*/ 62879 w 2523050"/>
              <a:gd name="connsiteY10" fmla="*/ 599551 h 2097431"/>
              <a:gd name="connsiteX11" fmla="*/ 84650 w 2523050"/>
              <a:gd name="connsiteY11" fmla="*/ 610437 h 2097431"/>
              <a:gd name="connsiteX12" fmla="*/ 109143 w 2523050"/>
              <a:gd name="connsiteY12" fmla="*/ 624044 h 2097431"/>
              <a:gd name="connsiteX13" fmla="*/ 111864 w 2523050"/>
              <a:gd name="connsiteY13" fmla="*/ 632209 h 2097431"/>
              <a:gd name="connsiteX14" fmla="*/ 125472 w 2523050"/>
              <a:gd name="connsiteY14" fmla="*/ 648537 h 2097431"/>
              <a:gd name="connsiteX15" fmla="*/ 130914 w 2523050"/>
              <a:gd name="connsiteY15" fmla="*/ 659423 h 2097431"/>
              <a:gd name="connsiteX16" fmla="*/ 128193 w 2523050"/>
              <a:gd name="connsiteY16" fmla="*/ 670309 h 2097431"/>
              <a:gd name="connsiteX17" fmla="*/ 139079 w 2523050"/>
              <a:gd name="connsiteY17" fmla="*/ 705687 h 2097431"/>
              <a:gd name="connsiteX18" fmla="*/ 144522 w 2523050"/>
              <a:gd name="connsiteY18" fmla="*/ 713851 h 2097431"/>
              <a:gd name="connsiteX19" fmla="*/ 163572 w 2523050"/>
              <a:gd name="connsiteY19" fmla="*/ 719294 h 2097431"/>
              <a:gd name="connsiteX20" fmla="*/ 171736 w 2523050"/>
              <a:gd name="connsiteY20" fmla="*/ 724737 h 2097431"/>
              <a:gd name="connsiteX21" fmla="*/ 182622 w 2523050"/>
              <a:gd name="connsiteY21" fmla="*/ 741066 h 2097431"/>
              <a:gd name="connsiteX22" fmla="*/ 188064 w 2523050"/>
              <a:gd name="connsiteY22" fmla="*/ 749230 h 2097431"/>
              <a:gd name="connsiteX23" fmla="*/ 196229 w 2523050"/>
              <a:gd name="connsiteY23" fmla="*/ 751951 h 2097431"/>
              <a:gd name="connsiteX24" fmla="*/ 207114 w 2523050"/>
              <a:gd name="connsiteY24" fmla="*/ 768280 h 2097431"/>
              <a:gd name="connsiteX25" fmla="*/ 212557 w 2523050"/>
              <a:gd name="connsiteY25" fmla="*/ 776444 h 2097431"/>
              <a:gd name="connsiteX26" fmla="*/ 228886 w 2523050"/>
              <a:gd name="connsiteY26" fmla="*/ 784609 h 2097431"/>
              <a:gd name="connsiteX27" fmla="*/ 237050 w 2523050"/>
              <a:gd name="connsiteY27" fmla="*/ 787330 h 2097431"/>
              <a:gd name="connsiteX28" fmla="*/ 245214 w 2523050"/>
              <a:gd name="connsiteY28" fmla="*/ 792773 h 2097431"/>
              <a:gd name="connsiteX29" fmla="*/ 247936 w 2523050"/>
              <a:gd name="connsiteY29" fmla="*/ 803659 h 2097431"/>
              <a:gd name="connsiteX30" fmla="*/ 253379 w 2523050"/>
              <a:gd name="connsiteY30" fmla="*/ 811823 h 2097431"/>
              <a:gd name="connsiteX31" fmla="*/ 264264 w 2523050"/>
              <a:gd name="connsiteY31" fmla="*/ 830873 h 2097431"/>
              <a:gd name="connsiteX32" fmla="*/ 269707 w 2523050"/>
              <a:gd name="connsiteY32" fmla="*/ 849923 h 2097431"/>
              <a:gd name="connsiteX33" fmla="*/ 280593 w 2523050"/>
              <a:gd name="connsiteY33" fmla="*/ 874416 h 2097431"/>
              <a:gd name="connsiteX34" fmla="*/ 288757 w 2523050"/>
              <a:gd name="connsiteY34" fmla="*/ 885301 h 2097431"/>
              <a:gd name="connsiteX35" fmla="*/ 296922 w 2523050"/>
              <a:gd name="connsiteY35" fmla="*/ 888023 h 2097431"/>
              <a:gd name="connsiteX36" fmla="*/ 299643 w 2523050"/>
              <a:gd name="connsiteY36" fmla="*/ 896187 h 2097431"/>
              <a:gd name="connsiteX37" fmla="*/ 307807 w 2523050"/>
              <a:gd name="connsiteY37" fmla="*/ 898909 h 2097431"/>
              <a:gd name="connsiteX38" fmla="*/ 315972 w 2523050"/>
              <a:gd name="connsiteY38" fmla="*/ 904351 h 2097431"/>
              <a:gd name="connsiteX39" fmla="*/ 321414 w 2523050"/>
              <a:gd name="connsiteY39" fmla="*/ 912516 h 2097431"/>
              <a:gd name="connsiteX40" fmla="*/ 329579 w 2523050"/>
              <a:gd name="connsiteY40" fmla="*/ 915237 h 2097431"/>
              <a:gd name="connsiteX41" fmla="*/ 337743 w 2523050"/>
              <a:gd name="connsiteY41" fmla="*/ 920680 h 2097431"/>
              <a:gd name="connsiteX42" fmla="*/ 332300 w 2523050"/>
              <a:gd name="connsiteY42" fmla="*/ 934287 h 2097431"/>
              <a:gd name="connsiteX43" fmla="*/ 329579 w 2523050"/>
              <a:gd name="connsiteY43" fmla="*/ 945173 h 2097431"/>
              <a:gd name="connsiteX44" fmla="*/ 326857 w 2523050"/>
              <a:gd name="connsiteY44" fmla="*/ 953337 h 2097431"/>
              <a:gd name="connsiteX45" fmla="*/ 329579 w 2523050"/>
              <a:gd name="connsiteY45" fmla="*/ 961501 h 2097431"/>
              <a:gd name="connsiteX46" fmla="*/ 337743 w 2523050"/>
              <a:gd name="connsiteY46" fmla="*/ 972387 h 2097431"/>
              <a:gd name="connsiteX47" fmla="*/ 343186 w 2523050"/>
              <a:gd name="connsiteY47" fmla="*/ 980551 h 2097431"/>
              <a:gd name="connsiteX48" fmla="*/ 354072 w 2523050"/>
              <a:gd name="connsiteY48" fmla="*/ 999601 h 2097431"/>
              <a:gd name="connsiteX49" fmla="*/ 364957 w 2523050"/>
              <a:gd name="connsiteY49" fmla="*/ 1015930 h 2097431"/>
              <a:gd name="connsiteX50" fmla="*/ 367679 w 2523050"/>
              <a:gd name="connsiteY50" fmla="*/ 1054030 h 2097431"/>
              <a:gd name="connsiteX51" fmla="*/ 384007 w 2523050"/>
              <a:gd name="connsiteY51" fmla="*/ 1067637 h 2097431"/>
              <a:gd name="connsiteX52" fmla="*/ 438436 w 2523050"/>
              <a:gd name="connsiteY52" fmla="*/ 1070359 h 2097431"/>
              <a:gd name="connsiteX53" fmla="*/ 449322 w 2523050"/>
              <a:gd name="connsiteY53" fmla="*/ 1073080 h 2097431"/>
              <a:gd name="connsiteX54" fmla="*/ 468372 w 2523050"/>
              <a:gd name="connsiteY54" fmla="*/ 1078523 h 2097431"/>
              <a:gd name="connsiteX55" fmla="*/ 481979 w 2523050"/>
              <a:gd name="connsiteY55" fmla="*/ 1094851 h 2097431"/>
              <a:gd name="connsiteX56" fmla="*/ 490143 w 2523050"/>
              <a:gd name="connsiteY56" fmla="*/ 1103016 h 2097431"/>
              <a:gd name="connsiteX57" fmla="*/ 498307 w 2523050"/>
              <a:gd name="connsiteY57" fmla="*/ 1122066 h 2097431"/>
              <a:gd name="connsiteX58" fmla="*/ 506472 w 2523050"/>
              <a:gd name="connsiteY58" fmla="*/ 1132951 h 2097431"/>
              <a:gd name="connsiteX59" fmla="*/ 514636 w 2523050"/>
              <a:gd name="connsiteY59" fmla="*/ 1135673 h 2097431"/>
              <a:gd name="connsiteX60" fmla="*/ 522800 w 2523050"/>
              <a:gd name="connsiteY60" fmla="*/ 1143837 h 2097431"/>
              <a:gd name="connsiteX61" fmla="*/ 528243 w 2523050"/>
              <a:gd name="connsiteY61" fmla="*/ 1152001 h 2097431"/>
              <a:gd name="connsiteX62" fmla="*/ 536407 w 2523050"/>
              <a:gd name="connsiteY62" fmla="*/ 1154723 h 2097431"/>
              <a:gd name="connsiteX63" fmla="*/ 550014 w 2523050"/>
              <a:gd name="connsiteY63" fmla="*/ 1168330 h 2097431"/>
              <a:gd name="connsiteX64" fmla="*/ 555457 w 2523050"/>
              <a:gd name="connsiteY64" fmla="*/ 1176494 h 2097431"/>
              <a:gd name="connsiteX65" fmla="*/ 563622 w 2523050"/>
              <a:gd name="connsiteY65" fmla="*/ 1179216 h 2097431"/>
              <a:gd name="connsiteX66" fmla="*/ 571786 w 2523050"/>
              <a:gd name="connsiteY66" fmla="*/ 1184659 h 2097431"/>
              <a:gd name="connsiteX67" fmla="*/ 577229 w 2523050"/>
              <a:gd name="connsiteY67" fmla="*/ 1192823 h 2097431"/>
              <a:gd name="connsiteX68" fmla="*/ 579950 w 2523050"/>
              <a:gd name="connsiteY68" fmla="*/ 1206430 h 2097431"/>
              <a:gd name="connsiteX69" fmla="*/ 582672 w 2523050"/>
              <a:gd name="connsiteY69" fmla="*/ 1252694 h 2097431"/>
              <a:gd name="connsiteX70" fmla="*/ 590836 w 2523050"/>
              <a:gd name="connsiteY70" fmla="*/ 1277187 h 2097431"/>
              <a:gd name="connsiteX71" fmla="*/ 593557 w 2523050"/>
              <a:gd name="connsiteY71" fmla="*/ 1285351 h 2097431"/>
              <a:gd name="connsiteX72" fmla="*/ 599000 w 2523050"/>
              <a:gd name="connsiteY72" fmla="*/ 1339780 h 2097431"/>
              <a:gd name="connsiteX73" fmla="*/ 601722 w 2523050"/>
              <a:gd name="connsiteY73" fmla="*/ 1347944 h 2097431"/>
              <a:gd name="connsiteX74" fmla="*/ 604443 w 2523050"/>
              <a:gd name="connsiteY74" fmla="*/ 1364273 h 2097431"/>
              <a:gd name="connsiteX75" fmla="*/ 607164 w 2523050"/>
              <a:gd name="connsiteY75" fmla="*/ 1372437 h 2097431"/>
              <a:gd name="connsiteX76" fmla="*/ 618050 w 2523050"/>
              <a:gd name="connsiteY76" fmla="*/ 1429587 h 2097431"/>
              <a:gd name="connsiteX77" fmla="*/ 626214 w 2523050"/>
              <a:gd name="connsiteY77" fmla="*/ 1462244 h 2097431"/>
              <a:gd name="connsiteX78" fmla="*/ 642543 w 2523050"/>
              <a:gd name="connsiteY78" fmla="*/ 1473130 h 2097431"/>
              <a:gd name="connsiteX79" fmla="*/ 650707 w 2523050"/>
              <a:gd name="connsiteY79" fmla="*/ 1489459 h 2097431"/>
              <a:gd name="connsiteX80" fmla="*/ 656150 w 2523050"/>
              <a:gd name="connsiteY80" fmla="*/ 1497623 h 2097431"/>
              <a:gd name="connsiteX81" fmla="*/ 658872 w 2523050"/>
              <a:gd name="connsiteY81" fmla="*/ 1505787 h 2097431"/>
              <a:gd name="connsiteX82" fmla="*/ 664314 w 2523050"/>
              <a:gd name="connsiteY82" fmla="*/ 1513951 h 2097431"/>
              <a:gd name="connsiteX83" fmla="*/ 691529 w 2523050"/>
              <a:gd name="connsiteY83" fmla="*/ 1538444 h 2097431"/>
              <a:gd name="connsiteX84" fmla="*/ 699693 w 2523050"/>
              <a:gd name="connsiteY84" fmla="*/ 1541166 h 2097431"/>
              <a:gd name="connsiteX85" fmla="*/ 705136 w 2523050"/>
              <a:gd name="connsiteY85" fmla="*/ 1560216 h 2097431"/>
              <a:gd name="connsiteX86" fmla="*/ 713300 w 2523050"/>
              <a:gd name="connsiteY86" fmla="*/ 1562937 h 2097431"/>
              <a:gd name="connsiteX87" fmla="*/ 735072 w 2523050"/>
              <a:gd name="connsiteY87" fmla="*/ 1560216 h 2097431"/>
              <a:gd name="connsiteX88" fmla="*/ 743236 w 2523050"/>
              <a:gd name="connsiteY88" fmla="*/ 1557494 h 2097431"/>
              <a:gd name="connsiteX89" fmla="*/ 756843 w 2523050"/>
              <a:gd name="connsiteY89" fmla="*/ 1560216 h 2097431"/>
              <a:gd name="connsiteX90" fmla="*/ 762286 w 2523050"/>
              <a:gd name="connsiteY90" fmla="*/ 1568380 h 2097431"/>
              <a:gd name="connsiteX91" fmla="*/ 773172 w 2523050"/>
              <a:gd name="connsiteY91" fmla="*/ 1592873 h 2097431"/>
              <a:gd name="connsiteX92" fmla="*/ 781336 w 2523050"/>
              <a:gd name="connsiteY92" fmla="*/ 1595594 h 2097431"/>
              <a:gd name="connsiteX93" fmla="*/ 811272 w 2523050"/>
              <a:gd name="connsiteY93" fmla="*/ 1598316 h 2097431"/>
              <a:gd name="connsiteX94" fmla="*/ 830322 w 2523050"/>
              <a:gd name="connsiteY94" fmla="*/ 1609201 h 2097431"/>
              <a:gd name="connsiteX95" fmla="*/ 854814 w 2523050"/>
              <a:gd name="connsiteY95" fmla="*/ 1614644 h 2097431"/>
              <a:gd name="connsiteX96" fmla="*/ 873864 w 2523050"/>
              <a:gd name="connsiteY96" fmla="*/ 1628251 h 2097431"/>
              <a:gd name="connsiteX97" fmla="*/ 871143 w 2523050"/>
              <a:gd name="connsiteY97" fmla="*/ 1636416 h 2097431"/>
              <a:gd name="connsiteX98" fmla="*/ 865700 w 2523050"/>
              <a:gd name="connsiteY98" fmla="*/ 1644580 h 2097431"/>
              <a:gd name="connsiteX99" fmla="*/ 868422 w 2523050"/>
              <a:gd name="connsiteY99" fmla="*/ 1669073 h 2097431"/>
              <a:gd name="connsiteX100" fmla="*/ 873864 w 2523050"/>
              <a:gd name="connsiteY100" fmla="*/ 1679959 h 2097431"/>
              <a:gd name="connsiteX101" fmla="*/ 898357 w 2523050"/>
              <a:gd name="connsiteY101" fmla="*/ 1701730 h 2097431"/>
              <a:gd name="connsiteX102" fmla="*/ 909243 w 2523050"/>
              <a:gd name="connsiteY102" fmla="*/ 1718059 h 2097431"/>
              <a:gd name="connsiteX103" fmla="*/ 920129 w 2523050"/>
              <a:gd name="connsiteY103" fmla="*/ 1734387 h 2097431"/>
              <a:gd name="connsiteX104" fmla="*/ 928293 w 2523050"/>
              <a:gd name="connsiteY104" fmla="*/ 1756159 h 2097431"/>
              <a:gd name="connsiteX105" fmla="*/ 933736 w 2523050"/>
              <a:gd name="connsiteY105" fmla="*/ 1764323 h 2097431"/>
              <a:gd name="connsiteX106" fmla="*/ 939179 w 2523050"/>
              <a:gd name="connsiteY106" fmla="*/ 1791537 h 2097431"/>
              <a:gd name="connsiteX107" fmla="*/ 944622 w 2523050"/>
              <a:gd name="connsiteY107" fmla="*/ 1799701 h 2097431"/>
              <a:gd name="connsiteX108" fmla="*/ 947343 w 2523050"/>
              <a:gd name="connsiteY108" fmla="*/ 1813309 h 2097431"/>
              <a:gd name="connsiteX109" fmla="*/ 952786 w 2523050"/>
              <a:gd name="connsiteY109" fmla="*/ 1821473 h 2097431"/>
              <a:gd name="connsiteX110" fmla="*/ 958229 w 2523050"/>
              <a:gd name="connsiteY110" fmla="*/ 1837801 h 2097431"/>
              <a:gd name="connsiteX111" fmla="*/ 977279 w 2523050"/>
              <a:gd name="connsiteY111" fmla="*/ 1867737 h 2097431"/>
              <a:gd name="connsiteX112" fmla="*/ 1004493 w 2523050"/>
              <a:gd name="connsiteY112" fmla="*/ 1873180 h 2097431"/>
              <a:gd name="connsiteX113" fmla="*/ 1012657 w 2523050"/>
              <a:gd name="connsiteY113" fmla="*/ 1878623 h 2097431"/>
              <a:gd name="connsiteX114" fmla="*/ 1023543 w 2523050"/>
              <a:gd name="connsiteY114" fmla="*/ 1892230 h 2097431"/>
              <a:gd name="connsiteX115" fmla="*/ 1039872 w 2523050"/>
              <a:gd name="connsiteY115" fmla="*/ 1897673 h 2097431"/>
              <a:gd name="connsiteX116" fmla="*/ 1048036 w 2523050"/>
              <a:gd name="connsiteY116" fmla="*/ 1914001 h 2097431"/>
              <a:gd name="connsiteX117" fmla="*/ 1056200 w 2523050"/>
              <a:gd name="connsiteY117" fmla="*/ 1922166 h 2097431"/>
              <a:gd name="connsiteX118" fmla="*/ 1067086 w 2523050"/>
              <a:gd name="connsiteY118" fmla="*/ 1938494 h 2097431"/>
              <a:gd name="connsiteX119" fmla="*/ 1080693 w 2523050"/>
              <a:gd name="connsiteY119" fmla="*/ 1957544 h 2097431"/>
              <a:gd name="connsiteX120" fmla="*/ 1086136 w 2523050"/>
              <a:gd name="connsiteY120" fmla="*/ 1965709 h 2097431"/>
              <a:gd name="connsiteX121" fmla="*/ 1094300 w 2523050"/>
              <a:gd name="connsiteY121" fmla="*/ 1971151 h 2097431"/>
              <a:gd name="connsiteX122" fmla="*/ 1105186 w 2523050"/>
              <a:gd name="connsiteY122" fmla="*/ 1987480 h 2097431"/>
              <a:gd name="connsiteX123" fmla="*/ 1110629 w 2523050"/>
              <a:gd name="connsiteY123" fmla="*/ 1998366 h 2097431"/>
              <a:gd name="connsiteX124" fmla="*/ 1126957 w 2523050"/>
              <a:gd name="connsiteY124" fmla="*/ 2006530 h 2097431"/>
              <a:gd name="connsiteX125" fmla="*/ 1132400 w 2523050"/>
              <a:gd name="connsiteY125" fmla="*/ 2014694 h 2097431"/>
              <a:gd name="connsiteX126" fmla="*/ 1135122 w 2523050"/>
              <a:gd name="connsiteY126" fmla="*/ 2025580 h 2097431"/>
              <a:gd name="connsiteX127" fmla="*/ 1151450 w 2523050"/>
              <a:gd name="connsiteY127" fmla="*/ 2033744 h 2097431"/>
              <a:gd name="connsiteX128" fmla="*/ 1159614 w 2523050"/>
              <a:gd name="connsiteY128" fmla="*/ 2028301 h 2097431"/>
              <a:gd name="connsiteX129" fmla="*/ 1162336 w 2523050"/>
              <a:gd name="connsiteY129" fmla="*/ 2014694 h 2097431"/>
              <a:gd name="connsiteX130" fmla="*/ 1167779 w 2523050"/>
              <a:gd name="connsiteY130" fmla="*/ 1990201 h 2097431"/>
              <a:gd name="connsiteX131" fmla="*/ 1170500 w 2523050"/>
              <a:gd name="connsiteY131" fmla="*/ 1979316 h 2097431"/>
              <a:gd name="connsiteX132" fmla="*/ 1175943 w 2523050"/>
              <a:gd name="connsiteY132" fmla="*/ 1971151 h 2097431"/>
              <a:gd name="connsiteX133" fmla="*/ 1173222 w 2523050"/>
              <a:gd name="connsiteY133" fmla="*/ 1962987 h 2097431"/>
              <a:gd name="connsiteX134" fmla="*/ 1170500 w 2523050"/>
              <a:gd name="connsiteY134" fmla="*/ 1943937 h 2097431"/>
              <a:gd name="connsiteX135" fmla="*/ 1176487 w 2523050"/>
              <a:gd name="connsiteY135" fmla="*/ 1933051 h 2097431"/>
              <a:gd name="connsiteX136" fmla="*/ 1181386 w 2523050"/>
              <a:gd name="connsiteY136" fmla="*/ 1924887 h 2097431"/>
              <a:gd name="connsiteX137" fmla="*/ 1177304 w 2523050"/>
              <a:gd name="connsiteY137" fmla="*/ 1897673 h 2097431"/>
              <a:gd name="connsiteX138" fmla="*/ 1175943 w 2523050"/>
              <a:gd name="connsiteY138" fmla="*/ 1889509 h 2097431"/>
              <a:gd name="connsiteX139" fmla="*/ 1184107 w 2523050"/>
              <a:gd name="connsiteY139" fmla="*/ 1886787 h 2097431"/>
              <a:gd name="connsiteX140" fmla="*/ 1216764 w 2523050"/>
              <a:gd name="connsiteY140" fmla="*/ 1892230 h 2097431"/>
              <a:gd name="connsiteX141" fmla="*/ 1233093 w 2523050"/>
              <a:gd name="connsiteY141" fmla="*/ 1900394 h 2097431"/>
              <a:gd name="connsiteX142" fmla="*/ 1263029 w 2523050"/>
              <a:gd name="connsiteY142" fmla="*/ 1903116 h 2097431"/>
              <a:gd name="connsiteX143" fmla="*/ 1295686 w 2523050"/>
              <a:gd name="connsiteY143" fmla="*/ 1889509 h 2097431"/>
              <a:gd name="connsiteX144" fmla="*/ 1295686 w 2523050"/>
              <a:gd name="connsiteY144" fmla="*/ 1889509 h 2097431"/>
              <a:gd name="connsiteX145" fmla="*/ 1554222 w 2523050"/>
              <a:gd name="connsiteY145" fmla="*/ 1976594 h 2097431"/>
              <a:gd name="connsiteX146" fmla="*/ 1551500 w 2523050"/>
              <a:gd name="connsiteY146" fmla="*/ 2003809 h 2097431"/>
              <a:gd name="connsiteX147" fmla="*/ 1548779 w 2523050"/>
              <a:gd name="connsiteY147" fmla="*/ 2011973 h 2097431"/>
              <a:gd name="connsiteX148" fmla="*/ 1546057 w 2523050"/>
              <a:gd name="connsiteY148" fmla="*/ 2047351 h 2097431"/>
              <a:gd name="connsiteX149" fmla="*/ 1551500 w 2523050"/>
              <a:gd name="connsiteY149" fmla="*/ 2058237 h 2097431"/>
              <a:gd name="connsiteX150" fmla="*/ 1559664 w 2523050"/>
              <a:gd name="connsiteY150" fmla="*/ 2063680 h 2097431"/>
              <a:gd name="connsiteX151" fmla="*/ 1567829 w 2523050"/>
              <a:gd name="connsiteY151" fmla="*/ 2074566 h 2097431"/>
              <a:gd name="connsiteX152" fmla="*/ 1578714 w 2523050"/>
              <a:gd name="connsiteY152" fmla="*/ 2090894 h 2097431"/>
              <a:gd name="connsiteX153" fmla="*/ 1578714 w 2523050"/>
              <a:gd name="connsiteY153" fmla="*/ 2090894 h 2097431"/>
              <a:gd name="connsiteX154" fmla="*/ 1823643 w 2523050"/>
              <a:gd name="connsiteY154" fmla="*/ 1731666 h 2097431"/>
              <a:gd name="connsiteX155" fmla="*/ 2185593 w 2523050"/>
              <a:gd name="connsiteY155" fmla="*/ 1606480 h 2097431"/>
              <a:gd name="connsiteX156" fmla="*/ 2226414 w 2523050"/>
              <a:gd name="connsiteY156" fmla="*/ 1595594 h 2097431"/>
              <a:gd name="connsiteX157" fmla="*/ 2248186 w 2523050"/>
              <a:gd name="connsiteY157" fmla="*/ 1581987 h 2097431"/>
              <a:gd name="connsiteX158" fmla="*/ 2264514 w 2523050"/>
              <a:gd name="connsiteY158" fmla="*/ 1576544 h 2097431"/>
              <a:gd name="connsiteX159" fmla="*/ 2272679 w 2523050"/>
              <a:gd name="connsiteY159" fmla="*/ 1573823 h 2097431"/>
              <a:gd name="connsiteX160" fmla="*/ 2294450 w 2523050"/>
              <a:gd name="connsiteY160" fmla="*/ 1565659 h 2097431"/>
              <a:gd name="connsiteX161" fmla="*/ 2310779 w 2523050"/>
              <a:gd name="connsiteY161" fmla="*/ 1560216 h 2097431"/>
              <a:gd name="connsiteX162" fmla="*/ 2337993 w 2523050"/>
              <a:gd name="connsiteY162" fmla="*/ 1535723 h 2097431"/>
              <a:gd name="connsiteX163" fmla="*/ 2351600 w 2523050"/>
              <a:gd name="connsiteY163" fmla="*/ 1530280 h 2097431"/>
              <a:gd name="connsiteX164" fmla="*/ 2367929 w 2523050"/>
              <a:gd name="connsiteY164" fmla="*/ 1524837 h 2097431"/>
              <a:gd name="connsiteX165" fmla="*/ 2376093 w 2523050"/>
              <a:gd name="connsiteY165" fmla="*/ 1522116 h 2097431"/>
              <a:gd name="connsiteX166" fmla="*/ 2386979 w 2523050"/>
              <a:gd name="connsiteY166" fmla="*/ 1519394 h 2097431"/>
              <a:gd name="connsiteX167" fmla="*/ 2406029 w 2523050"/>
              <a:gd name="connsiteY167" fmla="*/ 1508509 h 2097431"/>
              <a:gd name="connsiteX168" fmla="*/ 2422357 w 2523050"/>
              <a:gd name="connsiteY168" fmla="*/ 1503066 h 2097431"/>
              <a:gd name="connsiteX169" fmla="*/ 2438686 w 2523050"/>
              <a:gd name="connsiteY169" fmla="*/ 1489459 h 2097431"/>
              <a:gd name="connsiteX170" fmla="*/ 2449572 w 2523050"/>
              <a:gd name="connsiteY170" fmla="*/ 1486737 h 2097431"/>
              <a:gd name="connsiteX171" fmla="*/ 2457736 w 2523050"/>
              <a:gd name="connsiteY171" fmla="*/ 1484016 h 2097431"/>
              <a:gd name="connsiteX172" fmla="*/ 2463179 w 2523050"/>
              <a:gd name="connsiteY172" fmla="*/ 1475851 h 2097431"/>
              <a:gd name="connsiteX173" fmla="*/ 2471343 w 2523050"/>
              <a:gd name="connsiteY173" fmla="*/ 1473130 h 2097431"/>
              <a:gd name="connsiteX174" fmla="*/ 2490393 w 2523050"/>
              <a:gd name="connsiteY174" fmla="*/ 1464966 h 2097431"/>
              <a:gd name="connsiteX175" fmla="*/ 2504000 w 2523050"/>
              <a:gd name="connsiteY175" fmla="*/ 1448637 h 2097431"/>
              <a:gd name="connsiteX176" fmla="*/ 2512164 w 2523050"/>
              <a:gd name="connsiteY176" fmla="*/ 1445916 h 2097431"/>
              <a:gd name="connsiteX177" fmla="*/ 2514886 w 2523050"/>
              <a:gd name="connsiteY177" fmla="*/ 1435030 h 2097431"/>
              <a:gd name="connsiteX178" fmla="*/ 2517607 w 2523050"/>
              <a:gd name="connsiteY178" fmla="*/ 1396930 h 2097431"/>
              <a:gd name="connsiteX179" fmla="*/ 2523050 w 2523050"/>
              <a:gd name="connsiteY179" fmla="*/ 1383323 h 2097431"/>
              <a:gd name="connsiteX180" fmla="*/ 2517607 w 2523050"/>
              <a:gd name="connsiteY180" fmla="*/ 1198266 h 2097431"/>
              <a:gd name="connsiteX181" fmla="*/ 2509443 w 2523050"/>
              <a:gd name="connsiteY181" fmla="*/ 1143837 h 2097431"/>
              <a:gd name="connsiteX182" fmla="*/ 2504000 w 2523050"/>
              <a:gd name="connsiteY182" fmla="*/ 1130230 h 2097431"/>
              <a:gd name="connsiteX183" fmla="*/ 2495836 w 2523050"/>
              <a:gd name="connsiteY183" fmla="*/ 1122066 h 2097431"/>
              <a:gd name="connsiteX184" fmla="*/ 2490393 w 2523050"/>
              <a:gd name="connsiteY184" fmla="*/ 1113901 h 2097431"/>
              <a:gd name="connsiteX185" fmla="*/ 2479507 w 2523050"/>
              <a:gd name="connsiteY185" fmla="*/ 1100294 h 2097431"/>
              <a:gd name="connsiteX186" fmla="*/ 2474064 w 2523050"/>
              <a:gd name="connsiteY186" fmla="*/ 1092130 h 2097431"/>
              <a:gd name="connsiteX187" fmla="*/ 2367929 w 2523050"/>
              <a:gd name="connsiteY187" fmla="*/ 1089409 h 2097431"/>
              <a:gd name="connsiteX188" fmla="*/ 2359764 w 2523050"/>
              <a:gd name="connsiteY188" fmla="*/ 1086687 h 2097431"/>
              <a:gd name="connsiteX189" fmla="*/ 2346157 w 2523050"/>
              <a:gd name="connsiteY189" fmla="*/ 1083966 h 2097431"/>
              <a:gd name="connsiteX190" fmla="*/ 2335272 w 2523050"/>
              <a:gd name="connsiteY190" fmla="*/ 1078523 h 2097431"/>
              <a:gd name="connsiteX191" fmla="*/ 2191036 w 2523050"/>
              <a:gd name="connsiteY191" fmla="*/ 1075801 h 2097431"/>
              <a:gd name="connsiteX192" fmla="*/ 2171986 w 2523050"/>
              <a:gd name="connsiteY192" fmla="*/ 1067637 h 2097431"/>
              <a:gd name="connsiteX193" fmla="*/ 2158379 w 2523050"/>
              <a:gd name="connsiteY193" fmla="*/ 1051309 h 2097431"/>
              <a:gd name="connsiteX194" fmla="*/ 2150214 w 2523050"/>
              <a:gd name="connsiteY194" fmla="*/ 1048587 h 2097431"/>
              <a:gd name="connsiteX195" fmla="*/ 2144772 w 2523050"/>
              <a:gd name="connsiteY195" fmla="*/ 1040423 h 2097431"/>
              <a:gd name="connsiteX196" fmla="*/ 2136607 w 2523050"/>
              <a:gd name="connsiteY196" fmla="*/ 1037701 h 2097431"/>
              <a:gd name="connsiteX197" fmla="*/ 2128443 w 2523050"/>
              <a:gd name="connsiteY197" fmla="*/ 1032259 h 2097431"/>
              <a:gd name="connsiteX198" fmla="*/ 2109393 w 2523050"/>
              <a:gd name="connsiteY198" fmla="*/ 1021373 h 2097431"/>
              <a:gd name="connsiteX199" fmla="*/ 2103950 w 2523050"/>
              <a:gd name="connsiteY199" fmla="*/ 1013209 h 2097431"/>
              <a:gd name="connsiteX200" fmla="*/ 2093064 w 2523050"/>
              <a:gd name="connsiteY200" fmla="*/ 1010487 h 2097431"/>
              <a:gd name="connsiteX201" fmla="*/ 2087622 w 2523050"/>
              <a:gd name="connsiteY201" fmla="*/ 1002323 h 2097431"/>
              <a:gd name="connsiteX202" fmla="*/ 2071293 w 2523050"/>
              <a:gd name="connsiteY202" fmla="*/ 991437 h 2097431"/>
              <a:gd name="connsiteX203" fmla="*/ 2065850 w 2523050"/>
              <a:gd name="connsiteY203" fmla="*/ 983273 h 2097431"/>
              <a:gd name="connsiteX204" fmla="*/ 2046800 w 2523050"/>
              <a:gd name="connsiteY204" fmla="*/ 964223 h 2097431"/>
              <a:gd name="connsiteX205" fmla="*/ 2038636 w 2523050"/>
              <a:gd name="connsiteY205" fmla="*/ 956059 h 2097431"/>
              <a:gd name="connsiteX206" fmla="*/ 2025029 w 2523050"/>
              <a:gd name="connsiteY206" fmla="*/ 945173 h 2097431"/>
              <a:gd name="connsiteX207" fmla="*/ 2016864 w 2523050"/>
              <a:gd name="connsiteY207" fmla="*/ 928844 h 2097431"/>
              <a:gd name="connsiteX208" fmla="*/ 2011422 w 2523050"/>
              <a:gd name="connsiteY208" fmla="*/ 920680 h 2097431"/>
              <a:gd name="connsiteX209" fmla="*/ 2003257 w 2523050"/>
              <a:gd name="connsiteY209" fmla="*/ 904351 h 2097431"/>
              <a:gd name="connsiteX210" fmla="*/ 1924336 w 2523050"/>
              <a:gd name="connsiteY210" fmla="*/ 877137 h 2097431"/>
              <a:gd name="connsiteX211" fmla="*/ 1908007 w 2523050"/>
              <a:gd name="connsiteY211" fmla="*/ 860809 h 2097431"/>
              <a:gd name="connsiteX212" fmla="*/ 1902564 w 2523050"/>
              <a:gd name="connsiteY212" fmla="*/ 844480 h 2097431"/>
              <a:gd name="connsiteX213" fmla="*/ 1899843 w 2523050"/>
              <a:gd name="connsiteY213" fmla="*/ 836316 h 2097431"/>
              <a:gd name="connsiteX214" fmla="*/ 1891679 w 2523050"/>
              <a:gd name="connsiteY214" fmla="*/ 828151 h 2097431"/>
              <a:gd name="connsiteX215" fmla="*/ 1886236 w 2523050"/>
              <a:gd name="connsiteY215" fmla="*/ 819987 h 2097431"/>
              <a:gd name="connsiteX216" fmla="*/ 1875350 w 2523050"/>
              <a:gd name="connsiteY216" fmla="*/ 811823 h 2097431"/>
              <a:gd name="connsiteX217" fmla="*/ 1872629 w 2523050"/>
              <a:gd name="connsiteY217" fmla="*/ 803659 h 2097431"/>
              <a:gd name="connsiteX218" fmla="*/ 1869907 w 2523050"/>
              <a:gd name="connsiteY218" fmla="*/ 779166 h 2097431"/>
              <a:gd name="connsiteX219" fmla="*/ 1861743 w 2523050"/>
              <a:gd name="connsiteY219" fmla="*/ 773723 h 2097431"/>
              <a:gd name="connsiteX220" fmla="*/ 1859022 w 2523050"/>
              <a:gd name="connsiteY220" fmla="*/ 765559 h 2097431"/>
              <a:gd name="connsiteX221" fmla="*/ 1853579 w 2523050"/>
              <a:gd name="connsiteY221" fmla="*/ 757394 h 2097431"/>
              <a:gd name="connsiteX222" fmla="*/ 1850857 w 2523050"/>
              <a:gd name="connsiteY222" fmla="*/ 730180 h 2097431"/>
              <a:gd name="connsiteX223" fmla="*/ 1839972 w 2523050"/>
              <a:gd name="connsiteY223" fmla="*/ 722016 h 2097431"/>
              <a:gd name="connsiteX224" fmla="*/ 1807314 w 2523050"/>
              <a:gd name="connsiteY224" fmla="*/ 713851 h 2097431"/>
              <a:gd name="connsiteX225" fmla="*/ 1799150 w 2523050"/>
              <a:gd name="connsiteY225" fmla="*/ 711130 h 2097431"/>
              <a:gd name="connsiteX226" fmla="*/ 1763772 w 2523050"/>
              <a:gd name="connsiteY226" fmla="*/ 667587 h 2097431"/>
              <a:gd name="connsiteX227" fmla="*/ 1752886 w 2523050"/>
              <a:gd name="connsiteY227" fmla="*/ 645816 h 2097431"/>
              <a:gd name="connsiteX228" fmla="*/ 1744722 w 2523050"/>
              <a:gd name="connsiteY228" fmla="*/ 643094 h 2097431"/>
              <a:gd name="connsiteX229" fmla="*/ 1739279 w 2523050"/>
              <a:gd name="connsiteY229" fmla="*/ 634930 h 2097431"/>
              <a:gd name="connsiteX230" fmla="*/ 1733836 w 2523050"/>
              <a:gd name="connsiteY230" fmla="*/ 618601 h 2097431"/>
              <a:gd name="connsiteX231" fmla="*/ 1731114 w 2523050"/>
              <a:gd name="connsiteY231" fmla="*/ 610437 h 2097431"/>
              <a:gd name="connsiteX232" fmla="*/ 1728393 w 2523050"/>
              <a:gd name="connsiteY232" fmla="*/ 602273 h 2097431"/>
              <a:gd name="connsiteX233" fmla="*/ 1722950 w 2523050"/>
              <a:gd name="connsiteY233" fmla="*/ 594109 h 2097431"/>
              <a:gd name="connsiteX234" fmla="*/ 1714786 w 2523050"/>
              <a:gd name="connsiteY234" fmla="*/ 569616 h 2097431"/>
              <a:gd name="connsiteX235" fmla="*/ 1693014 w 2523050"/>
              <a:gd name="connsiteY235" fmla="*/ 536959 h 2097431"/>
              <a:gd name="connsiteX236" fmla="*/ 1682129 w 2523050"/>
              <a:gd name="connsiteY236" fmla="*/ 520630 h 2097431"/>
              <a:gd name="connsiteX237" fmla="*/ 1673964 w 2523050"/>
              <a:gd name="connsiteY237" fmla="*/ 512466 h 2097431"/>
              <a:gd name="connsiteX238" fmla="*/ 1663079 w 2523050"/>
              <a:gd name="connsiteY238" fmla="*/ 493416 h 2097431"/>
              <a:gd name="connsiteX239" fmla="*/ 1644029 w 2523050"/>
              <a:gd name="connsiteY239" fmla="*/ 474366 h 2097431"/>
              <a:gd name="connsiteX240" fmla="*/ 1614093 w 2523050"/>
              <a:gd name="connsiteY240" fmla="*/ 468923 h 2097431"/>
              <a:gd name="connsiteX241" fmla="*/ 1595043 w 2523050"/>
              <a:gd name="connsiteY241" fmla="*/ 444430 h 2097431"/>
              <a:gd name="connsiteX242" fmla="*/ 1592322 w 2523050"/>
              <a:gd name="connsiteY242" fmla="*/ 436266 h 2097431"/>
              <a:gd name="connsiteX243" fmla="*/ 1584157 w 2523050"/>
              <a:gd name="connsiteY243" fmla="*/ 417216 h 2097431"/>
              <a:gd name="connsiteX244" fmla="*/ 1578714 w 2523050"/>
              <a:gd name="connsiteY244" fmla="*/ 395444 h 2097431"/>
              <a:gd name="connsiteX245" fmla="*/ 1570550 w 2523050"/>
              <a:gd name="connsiteY245" fmla="*/ 384559 h 2097431"/>
              <a:gd name="connsiteX246" fmla="*/ 1562386 w 2523050"/>
              <a:gd name="connsiteY246" fmla="*/ 379116 h 2097431"/>
              <a:gd name="connsiteX247" fmla="*/ 1497072 w 2523050"/>
              <a:gd name="connsiteY247" fmla="*/ 384559 h 2097431"/>
              <a:gd name="connsiteX248" fmla="*/ 1488907 w 2523050"/>
              <a:gd name="connsiteY248" fmla="*/ 392723 h 2097431"/>
              <a:gd name="connsiteX249" fmla="*/ 1464414 w 2523050"/>
              <a:gd name="connsiteY249" fmla="*/ 395444 h 2097431"/>
              <a:gd name="connsiteX250" fmla="*/ 1453529 w 2523050"/>
              <a:gd name="connsiteY250" fmla="*/ 392723 h 2097431"/>
              <a:gd name="connsiteX251" fmla="*/ 1450807 w 2523050"/>
              <a:gd name="connsiteY251" fmla="*/ 384559 h 2097431"/>
              <a:gd name="connsiteX252" fmla="*/ 1448086 w 2523050"/>
              <a:gd name="connsiteY252" fmla="*/ 370951 h 2097431"/>
              <a:gd name="connsiteX253" fmla="*/ 1431757 w 2523050"/>
              <a:gd name="connsiteY253" fmla="*/ 360066 h 2097431"/>
              <a:gd name="connsiteX254" fmla="*/ 1426314 w 2523050"/>
              <a:gd name="connsiteY254" fmla="*/ 349180 h 2097431"/>
              <a:gd name="connsiteX255" fmla="*/ 1415429 w 2523050"/>
              <a:gd name="connsiteY255" fmla="*/ 343737 h 2097431"/>
              <a:gd name="connsiteX256" fmla="*/ 1355557 w 2523050"/>
              <a:gd name="connsiteY256" fmla="*/ 335573 h 2097431"/>
              <a:gd name="connsiteX257" fmla="*/ 1328343 w 2523050"/>
              <a:gd name="connsiteY257" fmla="*/ 330130 h 2097431"/>
              <a:gd name="connsiteX258" fmla="*/ 1271193 w 2523050"/>
              <a:gd name="connsiteY258" fmla="*/ 335573 h 2097431"/>
              <a:gd name="connsiteX259" fmla="*/ 1110629 w 2523050"/>
              <a:gd name="connsiteY259" fmla="*/ 332851 h 2097431"/>
              <a:gd name="connsiteX260" fmla="*/ 781336 w 2523050"/>
              <a:gd name="connsiteY260" fmla="*/ 123301 h 2097431"/>
              <a:gd name="connsiteX261" fmla="*/ 754122 w 2523050"/>
              <a:gd name="connsiteY261" fmla="*/ 101530 h 2097431"/>
              <a:gd name="connsiteX262" fmla="*/ 729629 w 2523050"/>
              <a:gd name="connsiteY262" fmla="*/ 96087 h 2097431"/>
              <a:gd name="connsiteX263" fmla="*/ 699693 w 2523050"/>
              <a:gd name="connsiteY263" fmla="*/ 93366 h 2097431"/>
              <a:gd name="connsiteX264" fmla="*/ 691529 w 2523050"/>
              <a:gd name="connsiteY264" fmla="*/ 90644 h 2097431"/>
              <a:gd name="connsiteX265" fmla="*/ 675200 w 2523050"/>
              <a:gd name="connsiteY265" fmla="*/ 74316 h 2097431"/>
              <a:gd name="connsiteX266" fmla="*/ 658872 w 2523050"/>
              <a:gd name="connsiteY266" fmla="*/ 66151 h 2097431"/>
              <a:gd name="connsiteX267" fmla="*/ 642543 w 2523050"/>
              <a:gd name="connsiteY267" fmla="*/ 60709 h 2097431"/>
              <a:gd name="connsiteX268" fmla="*/ 634379 w 2523050"/>
              <a:gd name="connsiteY268" fmla="*/ 57987 h 2097431"/>
              <a:gd name="connsiteX269" fmla="*/ 615329 w 2523050"/>
              <a:gd name="connsiteY269" fmla="*/ 55266 h 2097431"/>
              <a:gd name="connsiteX270" fmla="*/ 590836 w 2523050"/>
              <a:gd name="connsiteY270" fmla="*/ 36216 h 2097431"/>
              <a:gd name="connsiteX271" fmla="*/ 582672 w 2523050"/>
              <a:gd name="connsiteY271" fmla="*/ 33494 h 2097431"/>
              <a:gd name="connsiteX272" fmla="*/ 566343 w 2523050"/>
              <a:gd name="connsiteY272" fmla="*/ 25330 h 2097431"/>
              <a:gd name="connsiteX273" fmla="*/ 547293 w 2523050"/>
              <a:gd name="connsiteY273" fmla="*/ 22609 h 2097431"/>
              <a:gd name="connsiteX274" fmla="*/ 530964 w 2523050"/>
              <a:gd name="connsiteY274" fmla="*/ 17166 h 2097431"/>
              <a:gd name="connsiteX275" fmla="*/ 520079 w 2523050"/>
              <a:gd name="connsiteY275" fmla="*/ 9001 h 2097431"/>
              <a:gd name="connsiteX276" fmla="*/ 473814 w 2523050"/>
              <a:gd name="connsiteY276" fmla="*/ 6280 h 2097431"/>
              <a:gd name="connsiteX277" fmla="*/ 465650 w 2523050"/>
              <a:gd name="connsiteY277" fmla="*/ 837 h 2097431"/>
              <a:gd name="connsiteX278" fmla="*/ 427550 w 2523050"/>
              <a:gd name="connsiteY278" fmla="*/ 9001 h 2097431"/>
              <a:gd name="connsiteX279" fmla="*/ 413943 w 2523050"/>
              <a:gd name="connsiteY279" fmla="*/ 25330 h 2097431"/>
              <a:gd name="connsiteX280" fmla="*/ 359514 w 2523050"/>
              <a:gd name="connsiteY280" fmla="*/ 36216 h 2097431"/>
              <a:gd name="connsiteX281" fmla="*/ 340464 w 2523050"/>
              <a:gd name="connsiteY281" fmla="*/ 44380 h 2097431"/>
              <a:gd name="connsiteX282" fmla="*/ 332300 w 2523050"/>
              <a:gd name="connsiteY282" fmla="*/ 52544 h 2097431"/>
              <a:gd name="connsiteX283" fmla="*/ 326857 w 2523050"/>
              <a:gd name="connsiteY283" fmla="*/ 60709 h 2097431"/>
              <a:gd name="connsiteX284" fmla="*/ 310529 w 2523050"/>
              <a:gd name="connsiteY284" fmla="*/ 66151 h 2097431"/>
              <a:gd name="connsiteX285" fmla="*/ 188064 w 2523050"/>
              <a:gd name="connsiteY285" fmla="*/ 68873 h 2097431"/>
              <a:gd name="connsiteX286" fmla="*/ 329579 w 2523050"/>
              <a:gd name="connsiteY286" fmla="*/ 226716 h 2097431"/>
              <a:gd name="connsiteX287" fmla="*/ 305086 w 2523050"/>
              <a:gd name="connsiteY287" fmla="*/ 253930 h 2097431"/>
              <a:gd name="connsiteX288" fmla="*/ 296922 w 2523050"/>
              <a:gd name="connsiteY288" fmla="*/ 259373 h 2097431"/>
              <a:gd name="connsiteX289" fmla="*/ 286036 w 2523050"/>
              <a:gd name="connsiteY289" fmla="*/ 275701 h 2097431"/>
              <a:gd name="connsiteX290" fmla="*/ 261543 w 2523050"/>
              <a:gd name="connsiteY290" fmla="*/ 292030 h 2097431"/>
              <a:gd name="connsiteX291" fmla="*/ 253379 w 2523050"/>
              <a:gd name="connsiteY291" fmla="*/ 297473 h 2097431"/>
              <a:gd name="connsiteX292" fmla="*/ 245214 w 2523050"/>
              <a:gd name="connsiteY292" fmla="*/ 300194 h 2097431"/>
              <a:gd name="connsiteX293" fmla="*/ 237050 w 2523050"/>
              <a:gd name="connsiteY293" fmla="*/ 305637 h 2097431"/>
              <a:gd name="connsiteX294" fmla="*/ 226164 w 2523050"/>
              <a:gd name="connsiteY294" fmla="*/ 308359 h 2097431"/>
              <a:gd name="connsiteX295" fmla="*/ 209836 w 2523050"/>
              <a:gd name="connsiteY295" fmla="*/ 313801 h 2097431"/>
              <a:gd name="connsiteX296" fmla="*/ 201672 w 2523050"/>
              <a:gd name="connsiteY296" fmla="*/ 316523 h 2097431"/>
              <a:gd name="connsiteX297" fmla="*/ 185343 w 2523050"/>
              <a:gd name="connsiteY297" fmla="*/ 327409 h 2097431"/>
              <a:gd name="connsiteX298" fmla="*/ 182622 w 2523050"/>
              <a:gd name="connsiteY298" fmla="*/ 349180 h 2097431"/>
              <a:gd name="connsiteX299" fmla="*/ 171736 w 2523050"/>
              <a:gd name="connsiteY299" fmla="*/ 354623 h 2097431"/>
              <a:gd name="connsiteX300" fmla="*/ 155407 w 2523050"/>
              <a:gd name="connsiteY300" fmla="*/ 384559 h 2097431"/>
              <a:gd name="connsiteX301" fmla="*/ 149964 w 2523050"/>
              <a:gd name="connsiteY301" fmla="*/ 395444 h 2097431"/>
              <a:gd name="connsiteX302" fmla="*/ 141800 w 2523050"/>
              <a:gd name="connsiteY302" fmla="*/ 398166 h 2097431"/>
              <a:gd name="connsiteX303" fmla="*/ 27500 w 2523050"/>
              <a:gd name="connsiteY303" fmla="*/ 400887 h 2097431"/>
              <a:gd name="connsiteX304" fmla="*/ 13893 w 2523050"/>
              <a:gd name="connsiteY304" fmla="*/ 398166 h 209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2523050" h="2097431">
                <a:moveTo>
                  <a:pt x="13893" y="398166"/>
                </a:moveTo>
                <a:lnTo>
                  <a:pt x="13893" y="398166"/>
                </a:lnTo>
                <a:cubicBezTo>
                  <a:pt x="16251" y="419391"/>
                  <a:pt x="18791" y="425926"/>
                  <a:pt x="13893" y="447151"/>
                </a:cubicBezTo>
                <a:cubicBezTo>
                  <a:pt x="12981" y="451104"/>
                  <a:pt x="10264" y="454408"/>
                  <a:pt x="8450" y="458037"/>
                </a:cubicBezTo>
                <a:cubicBezTo>
                  <a:pt x="7577" y="461531"/>
                  <a:pt x="3869" y="472551"/>
                  <a:pt x="3007" y="477087"/>
                </a:cubicBezTo>
                <a:cubicBezTo>
                  <a:pt x="2145" y="481623"/>
                  <a:pt x="5093" y="482530"/>
                  <a:pt x="3279" y="485251"/>
                </a:cubicBezTo>
                <a:cubicBezTo>
                  <a:pt x="-2861" y="503675"/>
                  <a:pt x="1873" y="485251"/>
                  <a:pt x="1374" y="501580"/>
                </a:cubicBezTo>
                <a:cubicBezTo>
                  <a:pt x="875" y="517909"/>
                  <a:pt x="-621" y="556009"/>
                  <a:pt x="286" y="583223"/>
                </a:cubicBezTo>
                <a:cubicBezTo>
                  <a:pt x="15062" y="573372"/>
                  <a:pt x="13461" y="571994"/>
                  <a:pt x="41107" y="580501"/>
                </a:cubicBezTo>
                <a:cubicBezTo>
                  <a:pt x="43849" y="581345"/>
                  <a:pt x="42037" y="586426"/>
                  <a:pt x="43829" y="588666"/>
                </a:cubicBezTo>
                <a:cubicBezTo>
                  <a:pt x="46828" y="592414"/>
                  <a:pt x="59661" y="597540"/>
                  <a:pt x="62879" y="599551"/>
                </a:cubicBezTo>
                <a:cubicBezTo>
                  <a:pt x="81385" y="611117"/>
                  <a:pt x="65546" y="605662"/>
                  <a:pt x="84650" y="610437"/>
                </a:cubicBezTo>
                <a:cubicBezTo>
                  <a:pt x="103366" y="622914"/>
                  <a:pt x="94773" y="619255"/>
                  <a:pt x="109143" y="624044"/>
                </a:cubicBezTo>
                <a:cubicBezTo>
                  <a:pt x="110050" y="626766"/>
                  <a:pt x="110581" y="629643"/>
                  <a:pt x="111864" y="632209"/>
                </a:cubicBezTo>
                <a:cubicBezTo>
                  <a:pt x="115652" y="639786"/>
                  <a:pt x="119454" y="642519"/>
                  <a:pt x="125472" y="648537"/>
                </a:cubicBezTo>
                <a:cubicBezTo>
                  <a:pt x="127286" y="652166"/>
                  <a:pt x="130411" y="655397"/>
                  <a:pt x="130914" y="659423"/>
                </a:cubicBezTo>
                <a:cubicBezTo>
                  <a:pt x="131378" y="663134"/>
                  <a:pt x="128193" y="666569"/>
                  <a:pt x="128193" y="670309"/>
                </a:cubicBezTo>
                <a:cubicBezTo>
                  <a:pt x="128193" y="704839"/>
                  <a:pt x="121328" y="699771"/>
                  <a:pt x="139079" y="705687"/>
                </a:cubicBezTo>
                <a:cubicBezTo>
                  <a:pt x="140893" y="708408"/>
                  <a:pt x="141968" y="711808"/>
                  <a:pt x="144522" y="713851"/>
                </a:cubicBezTo>
                <a:cubicBezTo>
                  <a:pt x="146299" y="715273"/>
                  <a:pt x="162857" y="719115"/>
                  <a:pt x="163572" y="719294"/>
                </a:cubicBezTo>
                <a:cubicBezTo>
                  <a:pt x="166293" y="721108"/>
                  <a:pt x="169582" y="722276"/>
                  <a:pt x="171736" y="724737"/>
                </a:cubicBezTo>
                <a:cubicBezTo>
                  <a:pt x="176044" y="729660"/>
                  <a:pt x="178993" y="735623"/>
                  <a:pt x="182622" y="741066"/>
                </a:cubicBezTo>
                <a:cubicBezTo>
                  <a:pt x="184436" y="743787"/>
                  <a:pt x="184961" y="748196"/>
                  <a:pt x="188064" y="749230"/>
                </a:cubicBezTo>
                <a:lnTo>
                  <a:pt x="196229" y="751951"/>
                </a:lnTo>
                <a:lnTo>
                  <a:pt x="207114" y="768280"/>
                </a:lnTo>
                <a:cubicBezTo>
                  <a:pt x="208928" y="771001"/>
                  <a:pt x="209454" y="775410"/>
                  <a:pt x="212557" y="776444"/>
                </a:cubicBezTo>
                <a:cubicBezTo>
                  <a:pt x="233084" y="783287"/>
                  <a:pt x="207779" y="774055"/>
                  <a:pt x="228886" y="784609"/>
                </a:cubicBezTo>
                <a:cubicBezTo>
                  <a:pt x="231452" y="785892"/>
                  <a:pt x="234329" y="786423"/>
                  <a:pt x="237050" y="787330"/>
                </a:cubicBezTo>
                <a:cubicBezTo>
                  <a:pt x="239771" y="789144"/>
                  <a:pt x="243400" y="790052"/>
                  <a:pt x="245214" y="792773"/>
                </a:cubicBezTo>
                <a:cubicBezTo>
                  <a:pt x="247289" y="795885"/>
                  <a:pt x="246462" y="800221"/>
                  <a:pt x="247936" y="803659"/>
                </a:cubicBezTo>
                <a:cubicBezTo>
                  <a:pt x="249224" y="806665"/>
                  <a:pt x="251565" y="809102"/>
                  <a:pt x="253379" y="811823"/>
                </a:cubicBezTo>
                <a:cubicBezTo>
                  <a:pt x="259617" y="830538"/>
                  <a:pt x="251086" y="807812"/>
                  <a:pt x="264264" y="830873"/>
                </a:cubicBezTo>
                <a:cubicBezTo>
                  <a:pt x="266192" y="834248"/>
                  <a:pt x="268868" y="847125"/>
                  <a:pt x="269707" y="849923"/>
                </a:cubicBezTo>
                <a:cubicBezTo>
                  <a:pt x="274284" y="865179"/>
                  <a:pt x="273051" y="863858"/>
                  <a:pt x="280593" y="874416"/>
                </a:cubicBezTo>
                <a:cubicBezTo>
                  <a:pt x="283229" y="878107"/>
                  <a:pt x="285273" y="882398"/>
                  <a:pt x="288757" y="885301"/>
                </a:cubicBezTo>
                <a:cubicBezTo>
                  <a:pt x="290961" y="887138"/>
                  <a:pt x="294200" y="887116"/>
                  <a:pt x="296922" y="888023"/>
                </a:cubicBezTo>
                <a:cubicBezTo>
                  <a:pt x="297829" y="890744"/>
                  <a:pt x="297615" y="894159"/>
                  <a:pt x="299643" y="896187"/>
                </a:cubicBezTo>
                <a:cubicBezTo>
                  <a:pt x="301671" y="898216"/>
                  <a:pt x="305241" y="897626"/>
                  <a:pt x="307807" y="898909"/>
                </a:cubicBezTo>
                <a:cubicBezTo>
                  <a:pt x="310733" y="900372"/>
                  <a:pt x="313250" y="902537"/>
                  <a:pt x="315972" y="904351"/>
                </a:cubicBezTo>
                <a:cubicBezTo>
                  <a:pt x="317786" y="907073"/>
                  <a:pt x="318860" y="910473"/>
                  <a:pt x="321414" y="912516"/>
                </a:cubicBezTo>
                <a:cubicBezTo>
                  <a:pt x="323654" y="914308"/>
                  <a:pt x="327013" y="913954"/>
                  <a:pt x="329579" y="915237"/>
                </a:cubicBezTo>
                <a:cubicBezTo>
                  <a:pt x="332504" y="916700"/>
                  <a:pt x="335022" y="918866"/>
                  <a:pt x="337743" y="920680"/>
                </a:cubicBezTo>
                <a:cubicBezTo>
                  <a:pt x="335929" y="925216"/>
                  <a:pt x="333845" y="929653"/>
                  <a:pt x="332300" y="934287"/>
                </a:cubicBezTo>
                <a:cubicBezTo>
                  <a:pt x="331117" y="937835"/>
                  <a:pt x="330607" y="941577"/>
                  <a:pt x="329579" y="945173"/>
                </a:cubicBezTo>
                <a:cubicBezTo>
                  <a:pt x="328791" y="947931"/>
                  <a:pt x="327764" y="950616"/>
                  <a:pt x="326857" y="953337"/>
                </a:cubicBezTo>
                <a:cubicBezTo>
                  <a:pt x="327764" y="956058"/>
                  <a:pt x="328156" y="959010"/>
                  <a:pt x="329579" y="961501"/>
                </a:cubicBezTo>
                <a:cubicBezTo>
                  <a:pt x="331829" y="965439"/>
                  <a:pt x="335107" y="968696"/>
                  <a:pt x="337743" y="972387"/>
                </a:cubicBezTo>
                <a:cubicBezTo>
                  <a:pt x="339644" y="975048"/>
                  <a:pt x="341372" y="977830"/>
                  <a:pt x="343186" y="980551"/>
                </a:cubicBezTo>
                <a:cubicBezTo>
                  <a:pt x="347721" y="994158"/>
                  <a:pt x="343585" y="984620"/>
                  <a:pt x="354072" y="999601"/>
                </a:cubicBezTo>
                <a:cubicBezTo>
                  <a:pt x="357823" y="1004960"/>
                  <a:pt x="364957" y="1015930"/>
                  <a:pt x="364957" y="1015930"/>
                </a:cubicBezTo>
                <a:cubicBezTo>
                  <a:pt x="365864" y="1028630"/>
                  <a:pt x="365466" y="1041491"/>
                  <a:pt x="367679" y="1054030"/>
                </a:cubicBezTo>
                <a:cubicBezTo>
                  <a:pt x="368834" y="1060576"/>
                  <a:pt x="378306" y="1066924"/>
                  <a:pt x="384007" y="1067637"/>
                </a:cubicBezTo>
                <a:cubicBezTo>
                  <a:pt x="402032" y="1069890"/>
                  <a:pt x="420293" y="1069452"/>
                  <a:pt x="438436" y="1070359"/>
                </a:cubicBezTo>
                <a:cubicBezTo>
                  <a:pt x="442065" y="1071266"/>
                  <a:pt x="445726" y="1072053"/>
                  <a:pt x="449322" y="1073080"/>
                </a:cubicBezTo>
                <a:cubicBezTo>
                  <a:pt x="476692" y="1080899"/>
                  <a:pt x="434286" y="1070000"/>
                  <a:pt x="468372" y="1078523"/>
                </a:cubicBezTo>
                <a:cubicBezTo>
                  <a:pt x="484465" y="1089253"/>
                  <a:pt x="469425" y="1077275"/>
                  <a:pt x="481979" y="1094851"/>
                </a:cubicBezTo>
                <a:cubicBezTo>
                  <a:pt x="484216" y="1097983"/>
                  <a:pt x="487906" y="1099884"/>
                  <a:pt x="490143" y="1103016"/>
                </a:cubicBezTo>
                <a:cubicBezTo>
                  <a:pt x="505575" y="1124622"/>
                  <a:pt x="488146" y="1104286"/>
                  <a:pt x="498307" y="1122066"/>
                </a:cubicBezTo>
                <a:cubicBezTo>
                  <a:pt x="500557" y="1126004"/>
                  <a:pt x="502988" y="1130047"/>
                  <a:pt x="506472" y="1132951"/>
                </a:cubicBezTo>
                <a:cubicBezTo>
                  <a:pt x="508676" y="1134787"/>
                  <a:pt x="511915" y="1134766"/>
                  <a:pt x="514636" y="1135673"/>
                </a:cubicBezTo>
                <a:cubicBezTo>
                  <a:pt x="517357" y="1138394"/>
                  <a:pt x="520336" y="1140880"/>
                  <a:pt x="522800" y="1143837"/>
                </a:cubicBezTo>
                <a:cubicBezTo>
                  <a:pt x="524894" y="1146350"/>
                  <a:pt x="525689" y="1149958"/>
                  <a:pt x="528243" y="1152001"/>
                </a:cubicBezTo>
                <a:cubicBezTo>
                  <a:pt x="530483" y="1153793"/>
                  <a:pt x="533686" y="1153816"/>
                  <a:pt x="536407" y="1154723"/>
                </a:cubicBezTo>
                <a:cubicBezTo>
                  <a:pt x="550922" y="1176494"/>
                  <a:pt x="531871" y="1150187"/>
                  <a:pt x="550014" y="1168330"/>
                </a:cubicBezTo>
                <a:cubicBezTo>
                  <a:pt x="552327" y="1170643"/>
                  <a:pt x="552903" y="1174451"/>
                  <a:pt x="555457" y="1176494"/>
                </a:cubicBezTo>
                <a:cubicBezTo>
                  <a:pt x="557697" y="1178286"/>
                  <a:pt x="561056" y="1177933"/>
                  <a:pt x="563622" y="1179216"/>
                </a:cubicBezTo>
                <a:cubicBezTo>
                  <a:pt x="566547" y="1180679"/>
                  <a:pt x="569065" y="1182845"/>
                  <a:pt x="571786" y="1184659"/>
                </a:cubicBezTo>
                <a:cubicBezTo>
                  <a:pt x="573600" y="1187380"/>
                  <a:pt x="576081" y="1189761"/>
                  <a:pt x="577229" y="1192823"/>
                </a:cubicBezTo>
                <a:cubicBezTo>
                  <a:pt x="578853" y="1197154"/>
                  <a:pt x="579531" y="1201824"/>
                  <a:pt x="579950" y="1206430"/>
                </a:cubicBezTo>
                <a:cubicBezTo>
                  <a:pt x="581349" y="1221815"/>
                  <a:pt x="580674" y="1237376"/>
                  <a:pt x="582672" y="1252694"/>
                </a:cubicBezTo>
                <a:cubicBezTo>
                  <a:pt x="582674" y="1252710"/>
                  <a:pt x="589473" y="1273097"/>
                  <a:pt x="590836" y="1277187"/>
                </a:cubicBezTo>
                <a:lnTo>
                  <a:pt x="593557" y="1285351"/>
                </a:lnTo>
                <a:cubicBezTo>
                  <a:pt x="595139" y="1309076"/>
                  <a:pt x="594096" y="1320164"/>
                  <a:pt x="599000" y="1339780"/>
                </a:cubicBezTo>
                <a:cubicBezTo>
                  <a:pt x="599696" y="1342563"/>
                  <a:pt x="600815" y="1345223"/>
                  <a:pt x="601722" y="1347944"/>
                </a:cubicBezTo>
                <a:cubicBezTo>
                  <a:pt x="602629" y="1353387"/>
                  <a:pt x="603246" y="1358886"/>
                  <a:pt x="604443" y="1364273"/>
                </a:cubicBezTo>
                <a:cubicBezTo>
                  <a:pt x="605065" y="1367073"/>
                  <a:pt x="606892" y="1369581"/>
                  <a:pt x="607164" y="1372437"/>
                </a:cubicBezTo>
                <a:cubicBezTo>
                  <a:pt x="612416" y="1427582"/>
                  <a:pt x="597777" y="1409314"/>
                  <a:pt x="618050" y="1429587"/>
                </a:cubicBezTo>
                <a:cubicBezTo>
                  <a:pt x="619201" y="1439940"/>
                  <a:pt x="616985" y="1454169"/>
                  <a:pt x="626214" y="1462244"/>
                </a:cubicBezTo>
                <a:cubicBezTo>
                  <a:pt x="631137" y="1466552"/>
                  <a:pt x="642543" y="1473130"/>
                  <a:pt x="642543" y="1473130"/>
                </a:cubicBezTo>
                <a:cubicBezTo>
                  <a:pt x="658141" y="1496526"/>
                  <a:pt x="639440" y="1466925"/>
                  <a:pt x="650707" y="1489459"/>
                </a:cubicBezTo>
                <a:cubicBezTo>
                  <a:pt x="652170" y="1492384"/>
                  <a:pt x="654687" y="1494698"/>
                  <a:pt x="656150" y="1497623"/>
                </a:cubicBezTo>
                <a:cubicBezTo>
                  <a:pt x="657433" y="1500189"/>
                  <a:pt x="657589" y="1503221"/>
                  <a:pt x="658872" y="1505787"/>
                </a:cubicBezTo>
                <a:cubicBezTo>
                  <a:pt x="660335" y="1508712"/>
                  <a:pt x="662126" y="1511520"/>
                  <a:pt x="664314" y="1513951"/>
                </a:cubicBezTo>
                <a:cubicBezTo>
                  <a:pt x="670088" y="1520367"/>
                  <a:pt x="681570" y="1533464"/>
                  <a:pt x="691529" y="1538444"/>
                </a:cubicBezTo>
                <a:cubicBezTo>
                  <a:pt x="694095" y="1539727"/>
                  <a:pt x="696972" y="1540259"/>
                  <a:pt x="699693" y="1541166"/>
                </a:cubicBezTo>
                <a:cubicBezTo>
                  <a:pt x="699717" y="1541263"/>
                  <a:pt x="703834" y="1558914"/>
                  <a:pt x="705136" y="1560216"/>
                </a:cubicBezTo>
                <a:cubicBezTo>
                  <a:pt x="707164" y="1562244"/>
                  <a:pt x="710579" y="1562030"/>
                  <a:pt x="713300" y="1562937"/>
                </a:cubicBezTo>
                <a:cubicBezTo>
                  <a:pt x="720557" y="1562030"/>
                  <a:pt x="727876" y="1561524"/>
                  <a:pt x="735072" y="1560216"/>
                </a:cubicBezTo>
                <a:cubicBezTo>
                  <a:pt x="737894" y="1559703"/>
                  <a:pt x="740367" y="1557494"/>
                  <a:pt x="743236" y="1557494"/>
                </a:cubicBezTo>
                <a:cubicBezTo>
                  <a:pt x="747862" y="1557494"/>
                  <a:pt x="752307" y="1559309"/>
                  <a:pt x="756843" y="1560216"/>
                </a:cubicBezTo>
                <a:cubicBezTo>
                  <a:pt x="758657" y="1562937"/>
                  <a:pt x="760958" y="1565391"/>
                  <a:pt x="762286" y="1568380"/>
                </a:cubicBezTo>
                <a:cubicBezTo>
                  <a:pt x="764810" y="1574058"/>
                  <a:pt x="766800" y="1587776"/>
                  <a:pt x="773172" y="1592873"/>
                </a:cubicBezTo>
                <a:cubicBezTo>
                  <a:pt x="775412" y="1594665"/>
                  <a:pt x="778496" y="1595188"/>
                  <a:pt x="781336" y="1595594"/>
                </a:cubicBezTo>
                <a:cubicBezTo>
                  <a:pt x="791255" y="1597011"/>
                  <a:pt x="801293" y="1597409"/>
                  <a:pt x="811272" y="1598316"/>
                </a:cubicBezTo>
                <a:cubicBezTo>
                  <a:pt x="829987" y="1604554"/>
                  <a:pt x="807261" y="1596023"/>
                  <a:pt x="830322" y="1609201"/>
                </a:cubicBezTo>
                <a:cubicBezTo>
                  <a:pt x="835842" y="1612355"/>
                  <a:pt x="850811" y="1613977"/>
                  <a:pt x="854814" y="1614644"/>
                </a:cubicBezTo>
                <a:cubicBezTo>
                  <a:pt x="873864" y="1620994"/>
                  <a:pt x="869329" y="1614644"/>
                  <a:pt x="873864" y="1628251"/>
                </a:cubicBezTo>
                <a:cubicBezTo>
                  <a:pt x="872957" y="1630973"/>
                  <a:pt x="872426" y="1633850"/>
                  <a:pt x="871143" y="1636416"/>
                </a:cubicBezTo>
                <a:cubicBezTo>
                  <a:pt x="869680" y="1639341"/>
                  <a:pt x="865972" y="1641321"/>
                  <a:pt x="865700" y="1644580"/>
                </a:cubicBezTo>
                <a:cubicBezTo>
                  <a:pt x="865018" y="1652766"/>
                  <a:pt x="866575" y="1661069"/>
                  <a:pt x="868422" y="1669073"/>
                </a:cubicBezTo>
                <a:cubicBezTo>
                  <a:pt x="869334" y="1673026"/>
                  <a:pt x="871330" y="1676791"/>
                  <a:pt x="873864" y="1679959"/>
                </a:cubicBezTo>
                <a:cubicBezTo>
                  <a:pt x="884514" y="1693271"/>
                  <a:pt x="887184" y="1694281"/>
                  <a:pt x="898357" y="1701730"/>
                </a:cubicBezTo>
                <a:cubicBezTo>
                  <a:pt x="903562" y="1717343"/>
                  <a:pt x="897352" y="1702770"/>
                  <a:pt x="909243" y="1718059"/>
                </a:cubicBezTo>
                <a:cubicBezTo>
                  <a:pt x="913259" y="1723222"/>
                  <a:pt x="920129" y="1734387"/>
                  <a:pt x="920129" y="1734387"/>
                </a:cubicBezTo>
                <a:cubicBezTo>
                  <a:pt x="922484" y="1741454"/>
                  <a:pt x="925038" y="1749650"/>
                  <a:pt x="928293" y="1756159"/>
                </a:cubicBezTo>
                <a:cubicBezTo>
                  <a:pt x="929756" y="1759084"/>
                  <a:pt x="931922" y="1761602"/>
                  <a:pt x="933736" y="1764323"/>
                </a:cubicBezTo>
                <a:cubicBezTo>
                  <a:pt x="934351" y="1768012"/>
                  <a:pt x="936963" y="1786367"/>
                  <a:pt x="939179" y="1791537"/>
                </a:cubicBezTo>
                <a:cubicBezTo>
                  <a:pt x="940467" y="1794543"/>
                  <a:pt x="942808" y="1796980"/>
                  <a:pt x="944622" y="1799701"/>
                </a:cubicBezTo>
                <a:cubicBezTo>
                  <a:pt x="945529" y="1804237"/>
                  <a:pt x="945719" y="1808978"/>
                  <a:pt x="947343" y="1813309"/>
                </a:cubicBezTo>
                <a:cubicBezTo>
                  <a:pt x="948491" y="1816371"/>
                  <a:pt x="951458" y="1818484"/>
                  <a:pt x="952786" y="1821473"/>
                </a:cubicBezTo>
                <a:cubicBezTo>
                  <a:pt x="955116" y="1826716"/>
                  <a:pt x="956415" y="1832358"/>
                  <a:pt x="958229" y="1837801"/>
                </a:cubicBezTo>
                <a:cubicBezTo>
                  <a:pt x="961571" y="1847827"/>
                  <a:pt x="966334" y="1865000"/>
                  <a:pt x="977279" y="1867737"/>
                </a:cubicBezTo>
                <a:cubicBezTo>
                  <a:pt x="993517" y="1871798"/>
                  <a:pt x="984475" y="1869844"/>
                  <a:pt x="1004493" y="1873180"/>
                </a:cubicBezTo>
                <a:cubicBezTo>
                  <a:pt x="1007214" y="1874994"/>
                  <a:pt x="1010614" y="1876069"/>
                  <a:pt x="1012657" y="1878623"/>
                </a:cubicBezTo>
                <a:cubicBezTo>
                  <a:pt x="1022018" y="1890324"/>
                  <a:pt x="1006602" y="1884700"/>
                  <a:pt x="1023543" y="1892230"/>
                </a:cubicBezTo>
                <a:cubicBezTo>
                  <a:pt x="1028786" y="1894560"/>
                  <a:pt x="1039872" y="1897673"/>
                  <a:pt x="1039872" y="1897673"/>
                </a:cubicBezTo>
                <a:cubicBezTo>
                  <a:pt x="1042600" y="1905857"/>
                  <a:pt x="1042173" y="1906966"/>
                  <a:pt x="1048036" y="1914001"/>
                </a:cubicBezTo>
                <a:cubicBezTo>
                  <a:pt x="1050500" y="1916958"/>
                  <a:pt x="1053837" y="1919128"/>
                  <a:pt x="1056200" y="1922166"/>
                </a:cubicBezTo>
                <a:cubicBezTo>
                  <a:pt x="1060216" y="1927329"/>
                  <a:pt x="1063457" y="1933051"/>
                  <a:pt x="1067086" y="1938494"/>
                </a:cubicBezTo>
                <a:cubicBezTo>
                  <a:pt x="1079930" y="1957759"/>
                  <a:pt x="1063793" y="1933884"/>
                  <a:pt x="1080693" y="1957544"/>
                </a:cubicBezTo>
                <a:cubicBezTo>
                  <a:pt x="1082594" y="1960206"/>
                  <a:pt x="1083823" y="1963396"/>
                  <a:pt x="1086136" y="1965709"/>
                </a:cubicBezTo>
                <a:cubicBezTo>
                  <a:pt x="1088449" y="1968022"/>
                  <a:pt x="1091579" y="1969337"/>
                  <a:pt x="1094300" y="1971151"/>
                </a:cubicBezTo>
                <a:cubicBezTo>
                  <a:pt x="1100139" y="1988667"/>
                  <a:pt x="1092445" y="1969642"/>
                  <a:pt x="1105186" y="1987480"/>
                </a:cubicBezTo>
                <a:cubicBezTo>
                  <a:pt x="1107544" y="1990781"/>
                  <a:pt x="1108032" y="1995249"/>
                  <a:pt x="1110629" y="1998366"/>
                </a:cubicBezTo>
                <a:cubicBezTo>
                  <a:pt x="1114688" y="2003236"/>
                  <a:pt x="1121384" y="2004673"/>
                  <a:pt x="1126957" y="2006530"/>
                </a:cubicBezTo>
                <a:cubicBezTo>
                  <a:pt x="1128771" y="2009251"/>
                  <a:pt x="1131112" y="2011688"/>
                  <a:pt x="1132400" y="2014694"/>
                </a:cubicBezTo>
                <a:cubicBezTo>
                  <a:pt x="1133874" y="2018132"/>
                  <a:pt x="1133047" y="2022468"/>
                  <a:pt x="1135122" y="2025580"/>
                </a:cubicBezTo>
                <a:cubicBezTo>
                  <a:pt x="1138137" y="2030103"/>
                  <a:pt x="1146792" y="2032192"/>
                  <a:pt x="1151450" y="2033744"/>
                </a:cubicBezTo>
                <a:cubicBezTo>
                  <a:pt x="1154171" y="2031930"/>
                  <a:pt x="1149182" y="2065494"/>
                  <a:pt x="1159614" y="2028301"/>
                </a:cubicBezTo>
                <a:lnTo>
                  <a:pt x="1162336" y="2014694"/>
                </a:lnTo>
                <a:cubicBezTo>
                  <a:pt x="1164150" y="2006530"/>
                  <a:pt x="1165898" y="1998350"/>
                  <a:pt x="1167779" y="1990201"/>
                </a:cubicBezTo>
                <a:cubicBezTo>
                  <a:pt x="1168620" y="1986557"/>
                  <a:pt x="1169027" y="1982754"/>
                  <a:pt x="1170500" y="1979316"/>
                </a:cubicBezTo>
                <a:cubicBezTo>
                  <a:pt x="1171788" y="1976309"/>
                  <a:pt x="1174129" y="1973873"/>
                  <a:pt x="1175943" y="1971151"/>
                </a:cubicBezTo>
                <a:cubicBezTo>
                  <a:pt x="1175036" y="1968430"/>
                  <a:pt x="1173785" y="1965800"/>
                  <a:pt x="1173222" y="1962987"/>
                </a:cubicBezTo>
                <a:cubicBezTo>
                  <a:pt x="1171964" y="1956697"/>
                  <a:pt x="1169956" y="1948926"/>
                  <a:pt x="1170500" y="1943937"/>
                </a:cubicBezTo>
                <a:cubicBezTo>
                  <a:pt x="1171044" y="1938948"/>
                  <a:pt x="1174673" y="1936226"/>
                  <a:pt x="1176487" y="1933051"/>
                </a:cubicBezTo>
                <a:cubicBezTo>
                  <a:pt x="1178301" y="1929876"/>
                  <a:pt x="1182293" y="1927608"/>
                  <a:pt x="1181386" y="1924887"/>
                </a:cubicBezTo>
                <a:cubicBezTo>
                  <a:pt x="1181617" y="1923268"/>
                  <a:pt x="1178211" y="1903569"/>
                  <a:pt x="1177304" y="1897673"/>
                </a:cubicBezTo>
                <a:cubicBezTo>
                  <a:pt x="1176397" y="1891777"/>
                  <a:pt x="1174809" y="1891323"/>
                  <a:pt x="1175943" y="1889509"/>
                </a:cubicBezTo>
                <a:cubicBezTo>
                  <a:pt x="1177077" y="1887695"/>
                  <a:pt x="1181386" y="1887694"/>
                  <a:pt x="1184107" y="1886787"/>
                </a:cubicBezTo>
                <a:cubicBezTo>
                  <a:pt x="1191863" y="1887649"/>
                  <a:pt x="1207647" y="1887672"/>
                  <a:pt x="1216764" y="1892230"/>
                </a:cubicBezTo>
                <a:cubicBezTo>
                  <a:pt x="1225389" y="1896542"/>
                  <a:pt x="1223516" y="1899026"/>
                  <a:pt x="1233093" y="1900394"/>
                </a:cubicBezTo>
                <a:cubicBezTo>
                  <a:pt x="1243012" y="1901811"/>
                  <a:pt x="1253050" y="1902209"/>
                  <a:pt x="1263029" y="1903116"/>
                </a:cubicBezTo>
                <a:cubicBezTo>
                  <a:pt x="1306944" y="1899123"/>
                  <a:pt x="1284800" y="1910827"/>
                  <a:pt x="1295686" y="1889509"/>
                </a:cubicBezTo>
                <a:lnTo>
                  <a:pt x="1295686" y="1889509"/>
                </a:lnTo>
                <a:lnTo>
                  <a:pt x="1554222" y="1976594"/>
                </a:lnTo>
                <a:cubicBezTo>
                  <a:pt x="1553315" y="1985666"/>
                  <a:pt x="1552886" y="1994798"/>
                  <a:pt x="1551500" y="2003809"/>
                </a:cubicBezTo>
                <a:cubicBezTo>
                  <a:pt x="1551064" y="2006644"/>
                  <a:pt x="1549135" y="2009127"/>
                  <a:pt x="1548779" y="2011973"/>
                </a:cubicBezTo>
                <a:cubicBezTo>
                  <a:pt x="1547312" y="2023709"/>
                  <a:pt x="1546964" y="2035558"/>
                  <a:pt x="1546057" y="2047351"/>
                </a:cubicBezTo>
                <a:cubicBezTo>
                  <a:pt x="1547871" y="2050980"/>
                  <a:pt x="1548903" y="2055120"/>
                  <a:pt x="1551500" y="2058237"/>
                </a:cubicBezTo>
                <a:cubicBezTo>
                  <a:pt x="1553594" y="2060750"/>
                  <a:pt x="1557351" y="2061367"/>
                  <a:pt x="1559664" y="2063680"/>
                </a:cubicBezTo>
                <a:cubicBezTo>
                  <a:pt x="1562871" y="2066887"/>
                  <a:pt x="1565107" y="2070937"/>
                  <a:pt x="1567829" y="2074566"/>
                </a:cubicBezTo>
                <a:cubicBezTo>
                  <a:pt x="1576323" y="2100052"/>
                  <a:pt x="1569643" y="2102233"/>
                  <a:pt x="1578714" y="2090894"/>
                </a:cubicBezTo>
                <a:lnTo>
                  <a:pt x="1578714" y="2090894"/>
                </a:lnTo>
                <a:lnTo>
                  <a:pt x="1823643" y="1731666"/>
                </a:lnTo>
                <a:lnTo>
                  <a:pt x="2185593" y="1606480"/>
                </a:lnTo>
                <a:lnTo>
                  <a:pt x="2226414" y="1595594"/>
                </a:lnTo>
                <a:cubicBezTo>
                  <a:pt x="2233671" y="1591058"/>
                  <a:pt x="2240531" y="1585814"/>
                  <a:pt x="2248186" y="1581987"/>
                </a:cubicBezTo>
                <a:cubicBezTo>
                  <a:pt x="2253317" y="1579421"/>
                  <a:pt x="2259071" y="1578358"/>
                  <a:pt x="2264514" y="1576544"/>
                </a:cubicBezTo>
                <a:lnTo>
                  <a:pt x="2272679" y="1573823"/>
                </a:lnTo>
                <a:cubicBezTo>
                  <a:pt x="2286887" y="1564351"/>
                  <a:pt x="2274531" y="1571091"/>
                  <a:pt x="2294450" y="1565659"/>
                </a:cubicBezTo>
                <a:cubicBezTo>
                  <a:pt x="2299985" y="1564149"/>
                  <a:pt x="2310779" y="1560216"/>
                  <a:pt x="2310779" y="1560216"/>
                </a:cubicBezTo>
                <a:cubicBezTo>
                  <a:pt x="2317829" y="1553166"/>
                  <a:pt x="2327570" y="1540935"/>
                  <a:pt x="2337993" y="1535723"/>
                </a:cubicBezTo>
                <a:cubicBezTo>
                  <a:pt x="2342362" y="1533538"/>
                  <a:pt x="2347009" y="1531949"/>
                  <a:pt x="2351600" y="1530280"/>
                </a:cubicBezTo>
                <a:cubicBezTo>
                  <a:pt x="2356992" y="1528319"/>
                  <a:pt x="2362486" y="1526651"/>
                  <a:pt x="2367929" y="1524837"/>
                </a:cubicBezTo>
                <a:cubicBezTo>
                  <a:pt x="2370650" y="1523930"/>
                  <a:pt x="2373310" y="1522812"/>
                  <a:pt x="2376093" y="1522116"/>
                </a:cubicBezTo>
                <a:lnTo>
                  <a:pt x="2386979" y="1519394"/>
                </a:lnTo>
                <a:cubicBezTo>
                  <a:pt x="2394347" y="1514482"/>
                  <a:pt x="2397392" y="1511964"/>
                  <a:pt x="2406029" y="1508509"/>
                </a:cubicBezTo>
                <a:cubicBezTo>
                  <a:pt x="2411356" y="1506378"/>
                  <a:pt x="2422357" y="1503066"/>
                  <a:pt x="2422357" y="1503066"/>
                </a:cubicBezTo>
                <a:cubicBezTo>
                  <a:pt x="2427262" y="1498161"/>
                  <a:pt x="2432054" y="1492301"/>
                  <a:pt x="2438686" y="1489459"/>
                </a:cubicBezTo>
                <a:cubicBezTo>
                  <a:pt x="2442124" y="1487986"/>
                  <a:pt x="2445976" y="1487765"/>
                  <a:pt x="2449572" y="1486737"/>
                </a:cubicBezTo>
                <a:cubicBezTo>
                  <a:pt x="2452330" y="1485949"/>
                  <a:pt x="2455015" y="1484923"/>
                  <a:pt x="2457736" y="1484016"/>
                </a:cubicBezTo>
                <a:cubicBezTo>
                  <a:pt x="2459550" y="1481294"/>
                  <a:pt x="2460625" y="1477894"/>
                  <a:pt x="2463179" y="1475851"/>
                </a:cubicBezTo>
                <a:cubicBezTo>
                  <a:pt x="2465419" y="1474059"/>
                  <a:pt x="2468777" y="1474413"/>
                  <a:pt x="2471343" y="1473130"/>
                </a:cubicBezTo>
                <a:cubicBezTo>
                  <a:pt x="2490137" y="1463733"/>
                  <a:pt x="2467737" y="1470629"/>
                  <a:pt x="2490393" y="1464966"/>
                </a:cubicBezTo>
                <a:cubicBezTo>
                  <a:pt x="2494409" y="1458941"/>
                  <a:pt x="2497714" y="1452828"/>
                  <a:pt x="2504000" y="1448637"/>
                </a:cubicBezTo>
                <a:cubicBezTo>
                  <a:pt x="2506387" y="1447046"/>
                  <a:pt x="2509443" y="1446823"/>
                  <a:pt x="2512164" y="1445916"/>
                </a:cubicBezTo>
                <a:cubicBezTo>
                  <a:pt x="2513071" y="1442287"/>
                  <a:pt x="2514473" y="1438748"/>
                  <a:pt x="2514886" y="1435030"/>
                </a:cubicBezTo>
                <a:cubicBezTo>
                  <a:pt x="2516292" y="1422376"/>
                  <a:pt x="2515621" y="1409507"/>
                  <a:pt x="2517607" y="1396930"/>
                </a:cubicBezTo>
                <a:cubicBezTo>
                  <a:pt x="2518369" y="1392105"/>
                  <a:pt x="2521236" y="1387859"/>
                  <a:pt x="2523050" y="1383323"/>
                </a:cubicBezTo>
                <a:cubicBezTo>
                  <a:pt x="2516322" y="1255475"/>
                  <a:pt x="2524984" y="1430640"/>
                  <a:pt x="2517607" y="1198266"/>
                </a:cubicBezTo>
                <a:cubicBezTo>
                  <a:pt x="2516728" y="1170579"/>
                  <a:pt x="2517898" y="1164974"/>
                  <a:pt x="2509443" y="1143837"/>
                </a:cubicBezTo>
                <a:cubicBezTo>
                  <a:pt x="2507629" y="1139301"/>
                  <a:pt x="2506589" y="1134373"/>
                  <a:pt x="2504000" y="1130230"/>
                </a:cubicBezTo>
                <a:cubicBezTo>
                  <a:pt x="2501960" y="1126966"/>
                  <a:pt x="2498300" y="1125023"/>
                  <a:pt x="2495836" y="1122066"/>
                </a:cubicBezTo>
                <a:cubicBezTo>
                  <a:pt x="2493742" y="1119553"/>
                  <a:pt x="2492207" y="1116623"/>
                  <a:pt x="2490393" y="1113901"/>
                </a:cubicBezTo>
                <a:cubicBezTo>
                  <a:pt x="2485096" y="1098008"/>
                  <a:pt x="2491817" y="1112603"/>
                  <a:pt x="2479507" y="1100294"/>
                </a:cubicBezTo>
                <a:cubicBezTo>
                  <a:pt x="2477194" y="1097981"/>
                  <a:pt x="2477319" y="1092448"/>
                  <a:pt x="2474064" y="1092130"/>
                </a:cubicBezTo>
                <a:cubicBezTo>
                  <a:pt x="2438841" y="1088694"/>
                  <a:pt x="2403307" y="1090316"/>
                  <a:pt x="2367929" y="1089409"/>
                </a:cubicBezTo>
                <a:cubicBezTo>
                  <a:pt x="2365207" y="1088502"/>
                  <a:pt x="2362547" y="1087383"/>
                  <a:pt x="2359764" y="1086687"/>
                </a:cubicBezTo>
                <a:cubicBezTo>
                  <a:pt x="2355277" y="1085565"/>
                  <a:pt x="2350545" y="1085429"/>
                  <a:pt x="2346157" y="1083966"/>
                </a:cubicBezTo>
                <a:cubicBezTo>
                  <a:pt x="2342309" y="1082683"/>
                  <a:pt x="2339323" y="1078736"/>
                  <a:pt x="2335272" y="1078523"/>
                </a:cubicBezTo>
                <a:cubicBezTo>
                  <a:pt x="2287251" y="1075995"/>
                  <a:pt x="2239115" y="1076708"/>
                  <a:pt x="2191036" y="1075801"/>
                </a:cubicBezTo>
                <a:cubicBezTo>
                  <a:pt x="2182707" y="1073719"/>
                  <a:pt x="2178251" y="1073902"/>
                  <a:pt x="2171986" y="1067637"/>
                </a:cubicBezTo>
                <a:cubicBezTo>
                  <a:pt x="2161947" y="1057598"/>
                  <a:pt x="2171752" y="1060224"/>
                  <a:pt x="2158379" y="1051309"/>
                </a:cubicBezTo>
                <a:cubicBezTo>
                  <a:pt x="2155992" y="1049718"/>
                  <a:pt x="2152936" y="1049494"/>
                  <a:pt x="2150214" y="1048587"/>
                </a:cubicBezTo>
                <a:cubicBezTo>
                  <a:pt x="2148400" y="1045866"/>
                  <a:pt x="2147326" y="1042466"/>
                  <a:pt x="2144772" y="1040423"/>
                </a:cubicBezTo>
                <a:cubicBezTo>
                  <a:pt x="2142532" y="1038631"/>
                  <a:pt x="2139173" y="1038984"/>
                  <a:pt x="2136607" y="1037701"/>
                </a:cubicBezTo>
                <a:cubicBezTo>
                  <a:pt x="2133682" y="1036238"/>
                  <a:pt x="2131164" y="1034073"/>
                  <a:pt x="2128443" y="1032259"/>
                </a:cubicBezTo>
                <a:cubicBezTo>
                  <a:pt x="2115679" y="1013112"/>
                  <a:pt x="2132932" y="1034823"/>
                  <a:pt x="2109393" y="1021373"/>
                </a:cubicBezTo>
                <a:cubicBezTo>
                  <a:pt x="2106553" y="1019750"/>
                  <a:pt x="2106671" y="1015023"/>
                  <a:pt x="2103950" y="1013209"/>
                </a:cubicBezTo>
                <a:cubicBezTo>
                  <a:pt x="2100838" y="1011134"/>
                  <a:pt x="2096693" y="1011394"/>
                  <a:pt x="2093064" y="1010487"/>
                </a:cubicBezTo>
                <a:cubicBezTo>
                  <a:pt x="2091250" y="1007766"/>
                  <a:pt x="2090176" y="1004366"/>
                  <a:pt x="2087622" y="1002323"/>
                </a:cubicBezTo>
                <a:cubicBezTo>
                  <a:pt x="2065818" y="984879"/>
                  <a:pt x="2094884" y="1019746"/>
                  <a:pt x="2071293" y="991437"/>
                </a:cubicBezTo>
                <a:cubicBezTo>
                  <a:pt x="2069199" y="988924"/>
                  <a:pt x="2068038" y="985704"/>
                  <a:pt x="2065850" y="983273"/>
                </a:cubicBezTo>
                <a:cubicBezTo>
                  <a:pt x="2059842" y="976598"/>
                  <a:pt x="2053150" y="970573"/>
                  <a:pt x="2046800" y="964223"/>
                </a:cubicBezTo>
                <a:cubicBezTo>
                  <a:pt x="2044079" y="961502"/>
                  <a:pt x="2040771" y="959261"/>
                  <a:pt x="2038636" y="956059"/>
                </a:cubicBezTo>
                <a:cubicBezTo>
                  <a:pt x="2031602" y="945507"/>
                  <a:pt x="2036296" y="948928"/>
                  <a:pt x="2025029" y="945173"/>
                </a:cubicBezTo>
                <a:cubicBezTo>
                  <a:pt x="2009437" y="921787"/>
                  <a:pt x="2028126" y="951370"/>
                  <a:pt x="2016864" y="928844"/>
                </a:cubicBezTo>
                <a:cubicBezTo>
                  <a:pt x="2015401" y="925919"/>
                  <a:pt x="2012885" y="923605"/>
                  <a:pt x="2011422" y="920680"/>
                </a:cubicBezTo>
                <a:cubicBezTo>
                  <a:pt x="2000156" y="898149"/>
                  <a:pt x="2018853" y="927747"/>
                  <a:pt x="2003257" y="904351"/>
                </a:cubicBezTo>
                <a:cubicBezTo>
                  <a:pt x="1996872" y="853264"/>
                  <a:pt x="2009593" y="897197"/>
                  <a:pt x="1924336" y="877137"/>
                </a:cubicBezTo>
                <a:cubicBezTo>
                  <a:pt x="1916843" y="875374"/>
                  <a:pt x="1908007" y="860809"/>
                  <a:pt x="1908007" y="860809"/>
                </a:cubicBezTo>
                <a:lnTo>
                  <a:pt x="1902564" y="844480"/>
                </a:lnTo>
                <a:cubicBezTo>
                  <a:pt x="1901657" y="841759"/>
                  <a:pt x="1901871" y="838344"/>
                  <a:pt x="1899843" y="836316"/>
                </a:cubicBezTo>
                <a:cubicBezTo>
                  <a:pt x="1897122" y="833594"/>
                  <a:pt x="1894143" y="831108"/>
                  <a:pt x="1891679" y="828151"/>
                </a:cubicBezTo>
                <a:cubicBezTo>
                  <a:pt x="1889585" y="825638"/>
                  <a:pt x="1888549" y="822300"/>
                  <a:pt x="1886236" y="819987"/>
                </a:cubicBezTo>
                <a:cubicBezTo>
                  <a:pt x="1883029" y="816780"/>
                  <a:pt x="1878979" y="814544"/>
                  <a:pt x="1875350" y="811823"/>
                </a:cubicBezTo>
                <a:cubicBezTo>
                  <a:pt x="1874443" y="809102"/>
                  <a:pt x="1873101" y="806488"/>
                  <a:pt x="1872629" y="803659"/>
                </a:cubicBezTo>
                <a:cubicBezTo>
                  <a:pt x="1871278" y="795556"/>
                  <a:pt x="1872714" y="786886"/>
                  <a:pt x="1869907" y="779166"/>
                </a:cubicBezTo>
                <a:cubicBezTo>
                  <a:pt x="1868789" y="776092"/>
                  <a:pt x="1864464" y="775537"/>
                  <a:pt x="1861743" y="773723"/>
                </a:cubicBezTo>
                <a:cubicBezTo>
                  <a:pt x="1860836" y="771002"/>
                  <a:pt x="1860305" y="768125"/>
                  <a:pt x="1859022" y="765559"/>
                </a:cubicBezTo>
                <a:cubicBezTo>
                  <a:pt x="1857559" y="762633"/>
                  <a:pt x="1854315" y="760581"/>
                  <a:pt x="1853579" y="757394"/>
                </a:cubicBezTo>
                <a:cubicBezTo>
                  <a:pt x="1851529" y="748511"/>
                  <a:pt x="1854130" y="738689"/>
                  <a:pt x="1850857" y="730180"/>
                </a:cubicBezTo>
                <a:cubicBezTo>
                  <a:pt x="1849229" y="725947"/>
                  <a:pt x="1844219" y="723609"/>
                  <a:pt x="1839972" y="722016"/>
                </a:cubicBezTo>
                <a:cubicBezTo>
                  <a:pt x="1829465" y="718076"/>
                  <a:pt x="1817959" y="717399"/>
                  <a:pt x="1807314" y="713851"/>
                </a:cubicBezTo>
                <a:lnTo>
                  <a:pt x="1799150" y="711130"/>
                </a:lnTo>
                <a:lnTo>
                  <a:pt x="1763772" y="667587"/>
                </a:lnTo>
                <a:cubicBezTo>
                  <a:pt x="1760143" y="660330"/>
                  <a:pt x="1757867" y="652221"/>
                  <a:pt x="1752886" y="645816"/>
                </a:cubicBezTo>
                <a:cubicBezTo>
                  <a:pt x="1751125" y="643552"/>
                  <a:pt x="1746962" y="644886"/>
                  <a:pt x="1744722" y="643094"/>
                </a:cubicBezTo>
                <a:cubicBezTo>
                  <a:pt x="1742168" y="641051"/>
                  <a:pt x="1740607" y="637919"/>
                  <a:pt x="1739279" y="634930"/>
                </a:cubicBezTo>
                <a:cubicBezTo>
                  <a:pt x="1736949" y="629687"/>
                  <a:pt x="1735650" y="624044"/>
                  <a:pt x="1733836" y="618601"/>
                </a:cubicBezTo>
                <a:lnTo>
                  <a:pt x="1731114" y="610437"/>
                </a:lnTo>
                <a:cubicBezTo>
                  <a:pt x="1730207" y="607716"/>
                  <a:pt x="1729984" y="604660"/>
                  <a:pt x="1728393" y="602273"/>
                </a:cubicBezTo>
                <a:lnTo>
                  <a:pt x="1722950" y="594109"/>
                </a:lnTo>
                <a:cubicBezTo>
                  <a:pt x="1720229" y="585945"/>
                  <a:pt x="1719560" y="576777"/>
                  <a:pt x="1714786" y="569616"/>
                </a:cubicBezTo>
                <a:lnTo>
                  <a:pt x="1693014" y="536959"/>
                </a:lnTo>
                <a:cubicBezTo>
                  <a:pt x="1693009" y="536951"/>
                  <a:pt x="1682136" y="520637"/>
                  <a:pt x="1682129" y="520630"/>
                </a:cubicBezTo>
                <a:lnTo>
                  <a:pt x="1673964" y="512466"/>
                </a:lnTo>
                <a:cubicBezTo>
                  <a:pt x="1671232" y="507001"/>
                  <a:pt x="1667409" y="498227"/>
                  <a:pt x="1663079" y="493416"/>
                </a:cubicBezTo>
                <a:cubicBezTo>
                  <a:pt x="1657071" y="486741"/>
                  <a:pt x="1652887" y="475843"/>
                  <a:pt x="1644029" y="474366"/>
                </a:cubicBezTo>
                <a:cubicBezTo>
                  <a:pt x="1623137" y="470883"/>
                  <a:pt x="1633111" y="472726"/>
                  <a:pt x="1614093" y="468923"/>
                </a:cubicBezTo>
                <a:cubicBezTo>
                  <a:pt x="1601072" y="449392"/>
                  <a:pt x="1607833" y="457220"/>
                  <a:pt x="1595043" y="444430"/>
                </a:cubicBezTo>
                <a:cubicBezTo>
                  <a:pt x="1594136" y="441709"/>
                  <a:pt x="1593452" y="438903"/>
                  <a:pt x="1592322" y="436266"/>
                </a:cubicBezTo>
                <a:cubicBezTo>
                  <a:pt x="1587651" y="425368"/>
                  <a:pt x="1586709" y="427423"/>
                  <a:pt x="1584157" y="417216"/>
                </a:cubicBezTo>
                <a:cubicBezTo>
                  <a:pt x="1583160" y="413229"/>
                  <a:pt x="1581480" y="400285"/>
                  <a:pt x="1578714" y="395444"/>
                </a:cubicBezTo>
                <a:cubicBezTo>
                  <a:pt x="1576464" y="391506"/>
                  <a:pt x="1573757" y="387766"/>
                  <a:pt x="1570550" y="384559"/>
                </a:cubicBezTo>
                <a:cubicBezTo>
                  <a:pt x="1568237" y="382246"/>
                  <a:pt x="1565107" y="380930"/>
                  <a:pt x="1562386" y="379116"/>
                </a:cubicBezTo>
                <a:cubicBezTo>
                  <a:pt x="1540615" y="380930"/>
                  <a:pt x="1518554" y="380581"/>
                  <a:pt x="1497072" y="384559"/>
                </a:cubicBezTo>
                <a:cubicBezTo>
                  <a:pt x="1493288" y="385260"/>
                  <a:pt x="1492558" y="391506"/>
                  <a:pt x="1488907" y="392723"/>
                </a:cubicBezTo>
                <a:cubicBezTo>
                  <a:pt x="1481114" y="395320"/>
                  <a:pt x="1472578" y="394537"/>
                  <a:pt x="1464414" y="395444"/>
                </a:cubicBezTo>
                <a:cubicBezTo>
                  <a:pt x="1460786" y="394537"/>
                  <a:pt x="1456449" y="395059"/>
                  <a:pt x="1453529" y="392723"/>
                </a:cubicBezTo>
                <a:cubicBezTo>
                  <a:pt x="1451289" y="390931"/>
                  <a:pt x="1451503" y="387342"/>
                  <a:pt x="1450807" y="384559"/>
                </a:cubicBezTo>
                <a:cubicBezTo>
                  <a:pt x="1449685" y="380071"/>
                  <a:pt x="1450155" y="375089"/>
                  <a:pt x="1448086" y="370951"/>
                </a:cubicBezTo>
                <a:cubicBezTo>
                  <a:pt x="1444009" y="362797"/>
                  <a:pt x="1439014" y="362485"/>
                  <a:pt x="1431757" y="360066"/>
                </a:cubicBezTo>
                <a:cubicBezTo>
                  <a:pt x="1429943" y="356437"/>
                  <a:pt x="1429183" y="352049"/>
                  <a:pt x="1426314" y="349180"/>
                </a:cubicBezTo>
                <a:cubicBezTo>
                  <a:pt x="1423446" y="346311"/>
                  <a:pt x="1419196" y="345244"/>
                  <a:pt x="1415429" y="343737"/>
                </a:cubicBezTo>
                <a:cubicBezTo>
                  <a:pt x="1391255" y="334067"/>
                  <a:pt x="1389741" y="337709"/>
                  <a:pt x="1355557" y="335573"/>
                </a:cubicBezTo>
                <a:cubicBezTo>
                  <a:pt x="1346486" y="333759"/>
                  <a:pt x="1337594" y="330130"/>
                  <a:pt x="1328343" y="330130"/>
                </a:cubicBezTo>
                <a:cubicBezTo>
                  <a:pt x="1309207" y="330130"/>
                  <a:pt x="1271193" y="335573"/>
                  <a:pt x="1271193" y="335573"/>
                </a:cubicBezTo>
                <a:lnTo>
                  <a:pt x="1110629" y="332851"/>
                </a:lnTo>
                <a:lnTo>
                  <a:pt x="781336" y="123301"/>
                </a:lnTo>
                <a:cubicBezTo>
                  <a:pt x="777856" y="120318"/>
                  <a:pt x="762184" y="105561"/>
                  <a:pt x="754122" y="101530"/>
                </a:cubicBezTo>
                <a:cubicBezTo>
                  <a:pt x="747844" y="98391"/>
                  <a:pt x="735090" y="96729"/>
                  <a:pt x="729629" y="96087"/>
                </a:cubicBezTo>
                <a:cubicBezTo>
                  <a:pt x="719678" y="94916"/>
                  <a:pt x="709672" y="94273"/>
                  <a:pt x="699693" y="93366"/>
                </a:cubicBezTo>
                <a:cubicBezTo>
                  <a:pt x="696972" y="92459"/>
                  <a:pt x="693793" y="92405"/>
                  <a:pt x="691529" y="90644"/>
                </a:cubicBezTo>
                <a:cubicBezTo>
                  <a:pt x="685453" y="85918"/>
                  <a:pt x="682502" y="76751"/>
                  <a:pt x="675200" y="74316"/>
                </a:cubicBezTo>
                <a:cubicBezTo>
                  <a:pt x="645401" y="64381"/>
                  <a:pt x="690553" y="80230"/>
                  <a:pt x="658872" y="66151"/>
                </a:cubicBezTo>
                <a:cubicBezTo>
                  <a:pt x="653629" y="63821"/>
                  <a:pt x="647986" y="62523"/>
                  <a:pt x="642543" y="60709"/>
                </a:cubicBezTo>
                <a:cubicBezTo>
                  <a:pt x="639822" y="59802"/>
                  <a:pt x="637219" y="58393"/>
                  <a:pt x="634379" y="57987"/>
                </a:cubicBezTo>
                <a:lnTo>
                  <a:pt x="615329" y="55266"/>
                </a:lnTo>
                <a:cubicBezTo>
                  <a:pt x="608284" y="48221"/>
                  <a:pt x="600603" y="39472"/>
                  <a:pt x="590836" y="36216"/>
                </a:cubicBezTo>
                <a:cubicBezTo>
                  <a:pt x="588115" y="35309"/>
                  <a:pt x="585238" y="34777"/>
                  <a:pt x="582672" y="33494"/>
                </a:cubicBezTo>
                <a:cubicBezTo>
                  <a:pt x="571970" y="28143"/>
                  <a:pt x="577742" y="27609"/>
                  <a:pt x="566343" y="25330"/>
                </a:cubicBezTo>
                <a:cubicBezTo>
                  <a:pt x="560053" y="24072"/>
                  <a:pt x="553643" y="23516"/>
                  <a:pt x="547293" y="22609"/>
                </a:cubicBezTo>
                <a:cubicBezTo>
                  <a:pt x="541850" y="20795"/>
                  <a:pt x="535554" y="20609"/>
                  <a:pt x="530964" y="17166"/>
                </a:cubicBezTo>
                <a:cubicBezTo>
                  <a:pt x="527336" y="14444"/>
                  <a:pt x="524535" y="9850"/>
                  <a:pt x="520079" y="9001"/>
                </a:cubicBezTo>
                <a:cubicBezTo>
                  <a:pt x="504904" y="6110"/>
                  <a:pt x="489236" y="7187"/>
                  <a:pt x="473814" y="6280"/>
                </a:cubicBezTo>
                <a:cubicBezTo>
                  <a:pt x="471093" y="4466"/>
                  <a:pt x="468912" y="1070"/>
                  <a:pt x="465650" y="837"/>
                </a:cubicBezTo>
                <a:cubicBezTo>
                  <a:pt x="439759" y="-1012"/>
                  <a:pt x="441668" y="-410"/>
                  <a:pt x="427550" y="9001"/>
                </a:cubicBezTo>
                <a:cubicBezTo>
                  <a:pt x="424162" y="14083"/>
                  <a:pt x="419490" y="22248"/>
                  <a:pt x="413943" y="25330"/>
                </a:cubicBezTo>
                <a:cubicBezTo>
                  <a:pt x="400789" y="32638"/>
                  <a:pt x="368980" y="34864"/>
                  <a:pt x="359514" y="36216"/>
                </a:cubicBezTo>
                <a:cubicBezTo>
                  <a:pt x="352850" y="38437"/>
                  <a:pt x="346350" y="40176"/>
                  <a:pt x="340464" y="44380"/>
                </a:cubicBezTo>
                <a:cubicBezTo>
                  <a:pt x="337332" y="46617"/>
                  <a:pt x="334764" y="49587"/>
                  <a:pt x="332300" y="52544"/>
                </a:cubicBezTo>
                <a:cubicBezTo>
                  <a:pt x="330206" y="55057"/>
                  <a:pt x="329631" y="58975"/>
                  <a:pt x="326857" y="60709"/>
                </a:cubicBezTo>
                <a:cubicBezTo>
                  <a:pt x="321992" y="63750"/>
                  <a:pt x="316264" y="66018"/>
                  <a:pt x="310529" y="66151"/>
                </a:cubicBezTo>
                <a:cubicBezTo>
                  <a:pt x="269708" y="67101"/>
                  <a:pt x="228896" y="68873"/>
                  <a:pt x="188064" y="68873"/>
                </a:cubicBezTo>
                <a:lnTo>
                  <a:pt x="329579" y="226716"/>
                </a:lnTo>
                <a:cubicBezTo>
                  <a:pt x="326043" y="230842"/>
                  <a:pt x="312125" y="248064"/>
                  <a:pt x="305086" y="253930"/>
                </a:cubicBezTo>
                <a:cubicBezTo>
                  <a:pt x="302573" y="256024"/>
                  <a:pt x="299643" y="257559"/>
                  <a:pt x="296922" y="259373"/>
                </a:cubicBezTo>
                <a:cubicBezTo>
                  <a:pt x="293293" y="264816"/>
                  <a:pt x="291479" y="272072"/>
                  <a:pt x="286036" y="275701"/>
                </a:cubicBezTo>
                <a:lnTo>
                  <a:pt x="261543" y="292030"/>
                </a:lnTo>
                <a:cubicBezTo>
                  <a:pt x="258822" y="293844"/>
                  <a:pt x="256482" y="296439"/>
                  <a:pt x="253379" y="297473"/>
                </a:cubicBezTo>
                <a:lnTo>
                  <a:pt x="245214" y="300194"/>
                </a:lnTo>
                <a:cubicBezTo>
                  <a:pt x="242493" y="302008"/>
                  <a:pt x="240056" y="304349"/>
                  <a:pt x="237050" y="305637"/>
                </a:cubicBezTo>
                <a:cubicBezTo>
                  <a:pt x="233612" y="307111"/>
                  <a:pt x="229747" y="307284"/>
                  <a:pt x="226164" y="308359"/>
                </a:cubicBezTo>
                <a:cubicBezTo>
                  <a:pt x="220669" y="310007"/>
                  <a:pt x="215279" y="311987"/>
                  <a:pt x="209836" y="313801"/>
                </a:cubicBezTo>
                <a:cubicBezTo>
                  <a:pt x="207115" y="314708"/>
                  <a:pt x="204059" y="314932"/>
                  <a:pt x="201672" y="316523"/>
                </a:cubicBezTo>
                <a:lnTo>
                  <a:pt x="185343" y="327409"/>
                </a:lnTo>
                <a:cubicBezTo>
                  <a:pt x="184436" y="334666"/>
                  <a:pt x="185893" y="342639"/>
                  <a:pt x="182622" y="349180"/>
                </a:cubicBezTo>
                <a:cubicBezTo>
                  <a:pt x="180808" y="352809"/>
                  <a:pt x="174605" y="351754"/>
                  <a:pt x="171736" y="354623"/>
                </a:cubicBezTo>
                <a:cubicBezTo>
                  <a:pt x="161469" y="364890"/>
                  <a:pt x="160793" y="372440"/>
                  <a:pt x="155407" y="384559"/>
                </a:cubicBezTo>
                <a:cubicBezTo>
                  <a:pt x="153759" y="388266"/>
                  <a:pt x="152833" y="392575"/>
                  <a:pt x="149964" y="395444"/>
                </a:cubicBezTo>
                <a:cubicBezTo>
                  <a:pt x="147936" y="397472"/>
                  <a:pt x="144666" y="398039"/>
                  <a:pt x="141800" y="398166"/>
                </a:cubicBezTo>
                <a:cubicBezTo>
                  <a:pt x="103727" y="399858"/>
                  <a:pt x="65600" y="399980"/>
                  <a:pt x="27500" y="400887"/>
                </a:cubicBezTo>
                <a:cubicBezTo>
                  <a:pt x="18475" y="403896"/>
                  <a:pt x="16161" y="398619"/>
                  <a:pt x="13893" y="398166"/>
                </a:cubicBezTo>
                <a:close/>
              </a:path>
            </a:pathLst>
          </a:cu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endParaRPr lang="ar-JO" sz="2800"/>
          </a:p>
        </p:txBody>
      </p:sp>
      <p:sp>
        <p:nvSpPr>
          <p:cNvPr id="8" name="Rectangle 162">
            <a:extLst>
              <a:ext uri="{FF2B5EF4-FFF2-40B4-BE49-F238E27FC236}">
                <a16:creationId xmlns:a16="http://schemas.microsoft.com/office/drawing/2014/main" id="{16D62BC8-1EA3-4248-8A6B-A35F8864FDDE}"/>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sp>
        <p:nvSpPr>
          <p:cNvPr id="9" name="Rectangle 163">
            <a:extLst>
              <a:ext uri="{FF2B5EF4-FFF2-40B4-BE49-F238E27FC236}">
                <a16:creationId xmlns:a16="http://schemas.microsoft.com/office/drawing/2014/main" id="{1EABD92C-B643-4480-AC8B-06ADDC2D8AD2}"/>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pic>
        <p:nvPicPr>
          <p:cNvPr id="11" name="صورة 10">
            <a:extLst>
              <a:ext uri="{FF2B5EF4-FFF2-40B4-BE49-F238E27FC236}">
                <a16:creationId xmlns:a16="http://schemas.microsoft.com/office/drawing/2014/main" id="{FEBEE218-E233-4306-8BFF-0AEAB2B73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734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50"/>
                                  </p:iterate>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par>
                          <p:cTn id="12" fill="hold">
                            <p:stCondLst>
                              <p:cond delay="9151"/>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644171"/>
            <a:ext cx="5925312" cy="1569660"/>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هي أول بطولة كرة قدم تمكن المنتخب السعودي من اقتناصها للمرة الأولى في تاريخه؟</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بطولة كأس العالم (للناشئين) في عام 1409 هـ، وكانت تنظيم البطولة حينذاك في دولة إسكتلندا.</a:t>
            </a:r>
          </a:p>
        </p:txBody>
      </p:sp>
    </p:spTree>
    <p:extLst>
      <p:ext uri="{BB962C8B-B14F-4D97-AF65-F5344CB8AC3E}">
        <p14:creationId xmlns:p14="http://schemas.microsoft.com/office/powerpoint/2010/main" val="1506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605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105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575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675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96580"/>
      </p:ext>
    </p:extLst>
  </p:cSld>
  <p:clrMapOvr>
    <a:masterClrMapping/>
  </p:clrMapOvr>
  <p:transition spd="slow" advClick="0" advTm="0">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3136613"/>
            <a:ext cx="5925312" cy="584775"/>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اسم أقدم نادي رياضي سعودي؟</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هو نادي الاتحاد الرياضي السعودي، وقد تم تأسيسه في عام 1347 هـ.</a:t>
            </a:r>
          </a:p>
        </p:txBody>
      </p:sp>
    </p:spTree>
    <p:extLst>
      <p:ext uri="{BB962C8B-B14F-4D97-AF65-F5344CB8AC3E}">
        <p14:creationId xmlns:p14="http://schemas.microsoft.com/office/powerpoint/2010/main" val="10387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11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811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00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00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315104"/>
      </p:ext>
    </p:extLst>
  </p:cSld>
  <p:clrMapOvr>
    <a:masterClrMapping/>
  </p:clrMapOvr>
  <p:transition spd="slow" advClick="0" advTm="0">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اسم أكبر واحة داخل المملكة العربية</a:t>
            </a:r>
            <a:r>
              <a:rPr kumimoji="0" lang="ar-JO" sz="32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السعودية</a:t>
            </a: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3136613"/>
            <a:ext cx="5925312" cy="584775"/>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واحة الأحساء.</a:t>
            </a:r>
          </a:p>
        </p:txBody>
      </p:sp>
    </p:spTree>
    <p:extLst>
      <p:ext uri="{BB962C8B-B14F-4D97-AF65-F5344CB8AC3E}">
        <p14:creationId xmlns:p14="http://schemas.microsoft.com/office/powerpoint/2010/main" val="32361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23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23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2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22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964783"/>
      </p:ext>
    </p:extLst>
  </p:cSld>
  <p:clrMapOvr>
    <a:masterClrMapping/>
  </p:clrMapOvr>
  <p:transition spd="slow" advClick="0" advTm="0">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644171"/>
            <a:ext cx="5925312" cy="1569660"/>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مَدْرَسَة سُعُودية تأسست قبل توحيد المملكة ولا تزال تحتفظ باسمها حتى الآن دون تغيير، ما هي؟</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مدرسة الفلاح، ولا تزال المدرسة مستمرة حتى الآن.</a:t>
            </a:r>
          </a:p>
        </p:txBody>
      </p:sp>
    </p:spTree>
    <p:extLst>
      <p:ext uri="{BB962C8B-B14F-4D97-AF65-F5344CB8AC3E}">
        <p14:creationId xmlns:p14="http://schemas.microsoft.com/office/powerpoint/2010/main" val="30347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675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175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37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37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298807"/>
      </p:ext>
    </p:extLst>
  </p:cSld>
  <p:clrMapOvr>
    <a:masterClrMapping/>
  </p:clrMapOvr>
  <p:transition spd="slow" advClick="0" advTm="0">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متى تم تأسيس أول كُلْيَة لتعليم البنات في مرحلة الجامعية بالمملكة؟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تم تأسيس أول كُلْيَة لبنات في الرياض بين عامي 1390/ 1391 هـ.</a:t>
            </a:r>
          </a:p>
        </p:txBody>
      </p:sp>
    </p:spTree>
    <p:extLst>
      <p:ext uri="{BB962C8B-B14F-4D97-AF65-F5344CB8AC3E}">
        <p14:creationId xmlns:p14="http://schemas.microsoft.com/office/powerpoint/2010/main" val="33767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35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1035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386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486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28379"/>
      </p:ext>
    </p:extLst>
  </p:cSld>
  <p:clrMapOvr>
    <a:masterClrMapping/>
  </p:clrMapOvr>
  <p:transition spd="slow" advClick="0" advTm="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162">
            <a:extLst>
              <a:ext uri="{FF2B5EF4-FFF2-40B4-BE49-F238E27FC236}">
                <a16:creationId xmlns:a16="http://schemas.microsoft.com/office/drawing/2014/main" id="{A2EB8F33-7694-45FC-B9BA-209186826C03}"/>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163">
            <a:extLst>
              <a:ext uri="{FF2B5EF4-FFF2-40B4-BE49-F238E27FC236}">
                <a16:creationId xmlns:a16="http://schemas.microsoft.com/office/drawing/2014/main" id="{8B7F8048-6EF0-4B31-A8AC-3160256081AA}"/>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8" name="صورة 7">
            <a:extLst>
              <a:ext uri="{FF2B5EF4-FFF2-40B4-BE49-F238E27FC236}">
                <a16:creationId xmlns:a16="http://schemas.microsoft.com/office/drawing/2014/main" id="{B74C9077-6A62-4392-8FD4-BC0618AA8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35095463"/>
      </p:ext>
    </p:extLst>
  </p:cSld>
  <p:clrMapOvr>
    <a:masterClrMapping/>
  </p:clrMapOvr>
  <p:transition spd="slow" advClick="0" advTm="0">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اسم أكبر سد في المملكة العربية السُّعُودية؟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644171"/>
            <a:ext cx="5925312" cy="1569660"/>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هو سد (وادي نجران)، وتبلغ الطاقة التخزينية له نحو 85 مليون متر مكعب من المياه.</a:t>
            </a:r>
          </a:p>
        </p:txBody>
      </p:sp>
    </p:spTree>
    <p:extLst>
      <p:ext uri="{BB962C8B-B14F-4D97-AF65-F5344CB8AC3E}">
        <p14:creationId xmlns:p14="http://schemas.microsoft.com/office/powerpoint/2010/main" val="25791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16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16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91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91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100273"/>
      </p:ext>
    </p:extLst>
  </p:cSld>
  <p:clrMapOvr>
    <a:masterClrMapping/>
  </p:clrMapOvr>
  <p:transition spd="slow" advClick="0" advTm="0">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زر الجواب">
            <a:extLst>
              <a:ext uri="{FF2B5EF4-FFF2-40B4-BE49-F238E27FC236}">
                <a16:creationId xmlns:a16="http://schemas.microsoft.com/office/drawing/2014/main" id="{5EE1C969-CA9C-4422-AC01-594CDAFE3636}"/>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الجواب</a:t>
            </a:r>
          </a:p>
        </p:txBody>
      </p:sp>
      <p:sp>
        <p:nvSpPr>
          <p:cNvPr id="6" name="زر التالي">
            <a:hlinkClick r:id="" action="ppaction://hlinkshowjump?jump=nextslide">
              <a:snd r:embed="rId5" name="Button Click Percussive Version 1.wav"/>
            </a:hlinkClick>
            <a:extLst>
              <a:ext uri="{FF2B5EF4-FFF2-40B4-BE49-F238E27FC236}">
                <a16:creationId xmlns:a16="http://schemas.microsoft.com/office/drawing/2014/main" id="{CDBB4269-EE26-436F-8C6C-FB4E74198C00}"/>
              </a:ext>
            </a:extLst>
          </p:cNvPr>
          <p:cNvSpPr/>
          <p:nvPr/>
        </p:nvSpPr>
        <p:spPr>
          <a:xfrm>
            <a:off x="5410200" y="449991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التالي</a:t>
            </a:r>
          </a:p>
        </p:txBody>
      </p:sp>
      <p:sp>
        <p:nvSpPr>
          <p:cNvPr id="22" name="خلفية">
            <a:extLst>
              <a:ext uri="{FF2B5EF4-FFF2-40B4-BE49-F238E27FC236}">
                <a16:creationId xmlns:a16="http://schemas.microsoft.com/office/drawing/2014/main" id="{E664BFE1-525B-426F-89D1-311484CF1CF0}"/>
              </a:ext>
            </a:extLst>
          </p:cNvPr>
          <p:cNvSpPr/>
          <p:nvPr/>
        </p:nvSpPr>
        <p:spPr>
          <a:xfrm>
            <a:off x="2535936" y="1895856"/>
            <a:ext cx="7120128" cy="3066288"/>
          </a:xfrm>
          <a:prstGeom prst="roundRect">
            <a:avLst>
              <a:gd name="adj" fmla="val 870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نص السؤال">
            <a:extLst>
              <a:ext uri="{FF2B5EF4-FFF2-40B4-BE49-F238E27FC236}">
                <a16:creationId xmlns:a16="http://schemas.microsoft.com/office/drawing/2014/main" id="{670FFB68-F3EE-481F-A49D-F8293F8AD988}"/>
              </a:ext>
            </a:extLst>
          </p:cNvPr>
          <p:cNvSpPr txBox="1"/>
          <p:nvPr/>
        </p:nvSpPr>
        <p:spPr>
          <a:xfrm>
            <a:off x="3133344" y="2890392"/>
            <a:ext cx="5925312" cy="1077218"/>
          </a:xfrm>
          <a:prstGeom prst="rect">
            <a:avLst/>
          </a:prstGeom>
          <a:noFill/>
        </p:spPr>
        <p:txBody>
          <a:bodyPr wrap="square" rtlCol="1"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اسم المدينة التي تُعدّ العاصمة التجارية للمملكة؟</a:t>
            </a:r>
          </a:p>
        </p:txBody>
      </p:sp>
      <p:sp>
        <p:nvSpPr>
          <p:cNvPr id="26" name="نص الجواب">
            <a:extLst>
              <a:ext uri="{FF2B5EF4-FFF2-40B4-BE49-F238E27FC236}">
                <a16:creationId xmlns:a16="http://schemas.microsoft.com/office/drawing/2014/main" id="{E57B03E5-1C8E-4EB4-AD9E-C8E5CA7A4A93}"/>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مدينة جَدَّة، وهي الثانية من حيث المساحة بعد مدينة الرياض.</a:t>
            </a:r>
          </a:p>
        </p:txBody>
      </p:sp>
    </p:spTree>
    <p:extLst>
      <p:ext uri="{BB962C8B-B14F-4D97-AF65-F5344CB8AC3E}">
        <p14:creationId xmlns:p14="http://schemas.microsoft.com/office/powerpoint/2010/main" val="42277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500"/>
                                  </p:stCondLst>
                                  <p:iterate type="lt">
                                    <p:tmAbs val="70"/>
                                  </p:iterate>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4511"/>
                            </p:stCondLst>
                            <p:childTnLst>
                              <p:par>
                                <p:cTn id="14" presetID="1" presetClass="entr" presetSubtype="0" fill="hold" grpId="0" nodeType="afterEffect">
                                  <p:stCondLst>
                                    <p:cond delay="5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9511"/>
                            </p:stCondLst>
                            <p:childTnLst>
                              <p:par>
                                <p:cTn id="17" presetID="42" presetClass="path" presetSubtype="0" decel="33333" fill="hold" grpId="1" nodeType="afterEffect">
                                  <p:stCondLst>
                                    <p:cond delay="0"/>
                                  </p:stCondLst>
                                  <p:childTnLst>
                                    <p:animMotion origin="layout" path="M 0 -2.59259E-6 L 0 0.09213 " pathEditMode="relative" rAng="0" ptsTypes="AA">
                                      <p:cBhvr>
                                        <p:cTn id="18" dur="750" fill="hold"/>
                                        <p:tgtEl>
                                          <p:spTgt spid="24"/>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withEffect">
                                  <p:stCondLst>
                                    <p:cond delay="0"/>
                                  </p:stCondLst>
                                  <p:iterate type="lt">
                                    <p:tmPct val="0"/>
                                  </p:iterate>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Notification Alert Version 4.wav"/>
                                        </p:tgtEl>
                                      </p:cMediaNode>
                                    </p:audio>
                                  </p:subTnLst>
                                </p:cTn>
                              </p:par>
                            </p:childTnLst>
                          </p:cTn>
                        </p:par>
                        <p:par>
                          <p:cTn id="28" fill="hold">
                            <p:stCondLst>
                              <p:cond delay="500"/>
                            </p:stCondLst>
                            <p:childTnLst>
                              <p:par>
                                <p:cTn id="29" presetID="1" presetClass="entr" presetSubtype="0" fill="hold" grpId="0" nodeType="afterEffect">
                                  <p:stCondLst>
                                    <p:cond delay="0"/>
                                  </p:stCondLst>
                                  <p:iterate type="lt">
                                    <p:tmAbs val="70"/>
                                  </p:iterate>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001"/>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001"/>
                            </p:stCondLst>
                            <p:childTnLst>
                              <p:par>
                                <p:cTn id="35" presetID="42" presetClass="path" presetSubtype="0" decel="33333" fill="hold" grpId="1" nodeType="afterEffect">
                                  <p:stCondLst>
                                    <p:cond delay="1000"/>
                                  </p:stCondLst>
                                  <p:childTnLst>
                                    <p:animMotion origin="layout" path="M 0 -2.59259E-6 L 0 0.09213 " pathEditMode="relative" rAng="0" ptsTypes="AA">
                                      <p:cBhvr>
                                        <p:cTn id="36" dur="750" fill="hold"/>
                                        <p:tgtEl>
                                          <p:spTgt spid="6"/>
                                        </p:tgtEl>
                                        <p:attrNameLst>
                                          <p:attrName>ppt_x</p:attrName>
                                          <p:attrName>ppt_y</p:attrName>
                                        </p:attrNameLst>
                                      </p:cBhvr>
                                      <p:rCtr x="0" y="4606"/>
                                    </p:animMotion>
                                  </p:childTnLst>
                                </p:cTn>
                              </p:par>
                            </p:childTnLst>
                          </p:cTn>
                        </p:par>
                      </p:childTnLst>
                    </p:cTn>
                  </p:par>
                </p:childTnLst>
              </p:cTn>
              <p:nextCondLst>
                <p:cond evt="onClick" delay="0">
                  <p:tgtEl>
                    <p:spTgt spid="24"/>
                  </p:tgtEl>
                </p:cond>
              </p:nextCondLst>
            </p:seq>
          </p:childTnLst>
        </p:cTn>
      </p:par>
    </p:tnLst>
    <p:bldLst>
      <p:bldP spid="24" grpId="0" animBg="1"/>
      <p:bldP spid="24" grpId="1" animBg="1"/>
      <p:bldP spid="24" grpId="2" animBg="1"/>
      <p:bldP spid="6" grpId="0" animBg="1"/>
      <p:bldP spid="6" grpId="1" animBg="1"/>
      <p:bldP spid="22" grpId="0" animBg="1"/>
      <p:bldP spid="25" grpId="0"/>
      <p:bldP spid="25" grpId="1"/>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زينة">
            <a:extLst>
              <a:ext uri="{FF2B5EF4-FFF2-40B4-BE49-F238E27FC236}">
                <a16:creationId xmlns:a16="http://schemas.microsoft.com/office/drawing/2014/main" id="{0CE74909-98D9-41B5-BF8D-D6C194D393B9}"/>
              </a:ext>
            </a:extLst>
          </p:cNvPr>
          <p:cNvPicPr>
            <a:picLocks noChangeAspect="1"/>
          </p:cNvPicPr>
          <p:nvPr/>
        </p:nvPicPr>
        <p:blipFill rotWithShape="1">
          <a:blip r:embed="rId4">
            <a:extLst>
              <a:ext uri="{28A0092B-C50C-407E-A947-70E740481C1C}">
                <a14:useLocalDpi xmlns:a14="http://schemas.microsoft.com/office/drawing/2010/main" val="0"/>
              </a:ext>
            </a:extLst>
          </a:blip>
          <a:srcRect l="6025" t="28157" r="7480" b="23952"/>
          <a:stretch/>
        </p:blipFill>
        <p:spPr>
          <a:xfrm>
            <a:off x="1487805" y="18350"/>
            <a:ext cx="9216390" cy="696830"/>
          </a:xfrm>
          <a:prstGeom prst="rect">
            <a:avLst/>
          </a:prstGeom>
          <a:effectLst>
            <a:outerShdw blurRad="50800" dist="38100" dir="5400000" algn="t" rotWithShape="0">
              <a:prstClr val="black">
                <a:alpha val="40000"/>
              </a:prstClr>
            </a:outerShdw>
          </a:effectLst>
        </p:spPr>
      </p:pic>
      <p:pic>
        <p:nvPicPr>
          <p:cNvPr id="8" name="زخرفة 1">
            <a:extLst>
              <a:ext uri="{FF2B5EF4-FFF2-40B4-BE49-F238E27FC236}">
                <a16:creationId xmlns:a16="http://schemas.microsoft.com/office/drawing/2014/main" id="{A006DA16-ECA5-4463-9BAC-034447F2D5BE}"/>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50000"/>
          <a:stretch/>
        </p:blipFill>
        <p:spPr>
          <a:xfrm flipH="1">
            <a:off x="10480431" y="-1"/>
            <a:ext cx="1711569" cy="1711569"/>
          </a:xfrm>
          <a:prstGeom prst="rect">
            <a:avLst/>
          </a:prstGeom>
          <a:effectLst>
            <a:outerShdw blurRad="50800" dist="38100" dir="8100000" algn="tr" rotWithShape="0">
              <a:prstClr val="black">
                <a:alpha val="40000"/>
              </a:prstClr>
            </a:outerShdw>
          </a:effectLst>
        </p:spPr>
      </p:pic>
      <p:pic>
        <p:nvPicPr>
          <p:cNvPr id="7" name="زخرفة 2">
            <a:extLst>
              <a:ext uri="{FF2B5EF4-FFF2-40B4-BE49-F238E27FC236}">
                <a16:creationId xmlns:a16="http://schemas.microsoft.com/office/drawing/2014/main" id="{17E9D83F-80A4-4599-9338-904FFDFC8BAF}"/>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50000"/>
          <a:stretch/>
        </p:blipFill>
        <p:spPr>
          <a:xfrm>
            <a:off x="-1" y="-1"/>
            <a:ext cx="1711569" cy="1711569"/>
          </a:xfrm>
          <a:prstGeom prst="rect">
            <a:avLst/>
          </a:prstGeom>
          <a:effectLst>
            <a:outerShdw blurRad="50800" dist="38100" dir="2700000" algn="tl" rotWithShape="0">
              <a:prstClr val="black">
                <a:alpha val="40000"/>
              </a:prstClr>
            </a:outerShdw>
          </a:effectLst>
        </p:spPr>
      </p:pic>
      <p:pic>
        <p:nvPicPr>
          <p:cNvPr id="10" name="زخرفة 3">
            <a:extLst>
              <a:ext uri="{FF2B5EF4-FFF2-40B4-BE49-F238E27FC236}">
                <a16:creationId xmlns:a16="http://schemas.microsoft.com/office/drawing/2014/main" id="{28838814-B4A1-4AE5-9B15-44B6F0AF01AC}"/>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50000"/>
          <a:stretch/>
        </p:blipFill>
        <p:spPr>
          <a:xfrm flipH="1" flipV="1">
            <a:off x="10480431" y="5146431"/>
            <a:ext cx="1711569" cy="1711569"/>
          </a:xfrm>
          <a:prstGeom prst="rect">
            <a:avLst/>
          </a:prstGeom>
          <a:effectLst>
            <a:outerShdw blurRad="50800" dist="38100" dir="13500000" algn="br" rotWithShape="0">
              <a:prstClr val="black">
                <a:alpha val="40000"/>
              </a:prstClr>
            </a:outerShdw>
          </a:effectLst>
        </p:spPr>
      </p:pic>
      <p:pic>
        <p:nvPicPr>
          <p:cNvPr id="9" name="زخرفة 4">
            <a:extLst>
              <a:ext uri="{FF2B5EF4-FFF2-40B4-BE49-F238E27FC236}">
                <a16:creationId xmlns:a16="http://schemas.microsoft.com/office/drawing/2014/main" id="{BF722BF0-7449-4B8B-9226-7FFEC2EDC46D}"/>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50000"/>
          <a:stretch/>
        </p:blipFill>
        <p:spPr>
          <a:xfrm flipV="1">
            <a:off x="-1" y="5146431"/>
            <a:ext cx="1711569" cy="1711569"/>
          </a:xfrm>
          <a:prstGeom prst="rect">
            <a:avLst/>
          </a:prstGeom>
          <a:effectLst>
            <a:outerShdw blurRad="50800" dist="38100" dir="18900000" algn="bl" rotWithShape="0">
              <a:prstClr val="black">
                <a:alpha val="40000"/>
              </a:prstClr>
            </a:outerShdw>
          </a:effectLst>
        </p:spPr>
      </p:pic>
      <p:pic>
        <p:nvPicPr>
          <p:cNvPr id="14" name="بالونات 1">
            <a:extLst>
              <a:ext uri="{FF2B5EF4-FFF2-40B4-BE49-F238E27FC236}">
                <a16:creationId xmlns:a16="http://schemas.microsoft.com/office/drawing/2014/main" id="{B92C16B8-D010-4C35-90FE-17A4368E1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0107" y="1799744"/>
            <a:ext cx="1939691" cy="3258512"/>
          </a:xfrm>
          <a:prstGeom prst="rect">
            <a:avLst/>
          </a:prstGeom>
          <a:effectLst>
            <a:outerShdw blurRad="50800" dist="38100" dir="8100000" algn="tr" rotWithShape="0">
              <a:prstClr val="black">
                <a:alpha val="40000"/>
              </a:prstClr>
            </a:outerShdw>
          </a:effectLst>
        </p:spPr>
      </p:pic>
      <p:pic>
        <p:nvPicPr>
          <p:cNvPr id="15" name="بالونات 2">
            <a:extLst>
              <a:ext uri="{FF2B5EF4-FFF2-40B4-BE49-F238E27FC236}">
                <a16:creationId xmlns:a16="http://schemas.microsoft.com/office/drawing/2014/main" id="{CFCF6B99-00E6-444E-A2E4-C8A230E914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12204" y="1799744"/>
            <a:ext cx="1939689" cy="325851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59884690"/>
      </p:ext>
    </p:extLst>
  </p:cSld>
  <p:clrMapOvr>
    <a:masterClrMapping/>
  </p:clrMapOvr>
  <p:transition spd="slow" advClick="0" advTm="0">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زر الخروج">
            <a:hlinkClick r:id="" action="ppaction://hlinkshowjump?jump=endshow"/>
            <a:extLst>
              <a:ext uri="{FF2B5EF4-FFF2-40B4-BE49-F238E27FC236}">
                <a16:creationId xmlns:a16="http://schemas.microsoft.com/office/drawing/2014/main" id="{34A39570-04FB-4DDA-9CF5-206179588D32}"/>
              </a:ext>
            </a:extLst>
          </p:cNvPr>
          <p:cNvSpPr/>
          <p:nvPr/>
        </p:nvSpPr>
        <p:spPr>
          <a:xfrm>
            <a:off x="4475820" y="424083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خروج</a:t>
            </a:r>
          </a:p>
        </p:txBody>
      </p:sp>
      <p:sp>
        <p:nvSpPr>
          <p:cNvPr id="13" name="زر القائمة">
            <a:hlinkClick r:id="rId7" action="ppaction://hlinksldjump"/>
            <a:extLst>
              <a:ext uri="{FF2B5EF4-FFF2-40B4-BE49-F238E27FC236}">
                <a16:creationId xmlns:a16="http://schemas.microsoft.com/office/drawing/2014/main" id="{412F6162-463B-4BD1-8B0B-1BA9A57E51C6}"/>
              </a:ext>
            </a:extLst>
          </p:cNvPr>
          <p:cNvSpPr/>
          <p:nvPr/>
        </p:nvSpPr>
        <p:spPr>
          <a:xfrm>
            <a:off x="6339557" y="4240835"/>
            <a:ext cx="1371600" cy="415660"/>
          </a:xfrm>
          <a:prstGeom prst="roundRect">
            <a:avLst>
              <a:gd name="adj" fmla="val 15512"/>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القائمة</a:t>
            </a:r>
          </a:p>
        </p:txBody>
      </p:sp>
      <p:sp>
        <p:nvSpPr>
          <p:cNvPr id="2" name="خلفية">
            <a:extLst>
              <a:ext uri="{FF2B5EF4-FFF2-40B4-BE49-F238E27FC236}">
                <a16:creationId xmlns:a16="http://schemas.microsoft.com/office/drawing/2014/main" id="{CD2A29CA-B9CF-49D1-B41B-4A3DDEF5976F}"/>
              </a:ext>
            </a:extLst>
          </p:cNvPr>
          <p:cNvSpPr/>
          <p:nvPr/>
        </p:nvSpPr>
        <p:spPr>
          <a:xfrm>
            <a:off x="3123382" y="2148840"/>
            <a:ext cx="5945236" cy="2560320"/>
          </a:xfrm>
          <a:prstGeom prst="plaque">
            <a:avLst/>
          </a:prstGeom>
          <a:gradFill>
            <a:gsLst>
              <a:gs pos="0">
                <a:srgbClr val="F7FBF7"/>
              </a:gs>
              <a:gs pos="100000">
                <a:srgbClr val="C9E6CA"/>
              </a:gs>
            </a:gsLst>
            <a:lin ang="5400000" scaled="1"/>
          </a:gra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تهنئة">
            <a:extLst>
              <a:ext uri="{FF2B5EF4-FFF2-40B4-BE49-F238E27FC236}">
                <a16:creationId xmlns:a16="http://schemas.microsoft.com/office/drawing/2014/main" id="{7DF358C6-68FA-43F5-86F6-0A2EA92947DE}"/>
              </a:ext>
            </a:extLst>
          </p:cNvPr>
          <p:cNvSpPr txBox="1"/>
          <p:nvPr/>
        </p:nvSpPr>
        <p:spPr>
          <a:xfrm>
            <a:off x="3133344" y="2890392"/>
            <a:ext cx="5925312" cy="1077218"/>
          </a:xfrm>
          <a:prstGeom prst="rect">
            <a:avLst/>
          </a:prstGeom>
          <a:noFill/>
        </p:spPr>
        <p:txBody>
          <a:bodyPr wrap="square" rtlCol="1" anchor="ctr">
            <a:spAutoFit/>
          </a:bodyPr>
          <a:lstStyle>
            <a:defPPr>
              <a:defRPr lang="ar-JO"/>
            </a:defPPr>
            <a:lvl1pPr algn="ctr">
              <a:defRPr sz="2800" b="1"/>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أحسنت..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لقد أنهيت المسابقة بنجاح!</a:t>
            </a:r>
          </a:p>
        </p:txBody>
      </p:sp>
      <p:pic>
        <p:nvPicPr>
          <p:cNvPr id="29" name="زينة">
            <a:extLst>
              <a:ext uri="{FF2B5EF4-FFF2-40B4-BE49-F238E27FC236}">
                <a16:creationId xmlns:a16="http://schemas.microsoft.com/office/drawing/2014/main" id="{0CE74909-98D9-41B5-BF8D-D6C194D393B9}"/>
              </a:ext>
            </a:extLst>
          </p:cNvPr>
          <p:cNvPicPr>
            <a:picLocks noChangeAspect="1"/>
          </p:cNvPicPr>
          <p:nvPr/>
        </p:nvPicPr>
        <p:blipFill rotWithShape="1">
          <a:blip r:embed="rId8">
            <a:extLst>
              <a:ext uri="{28A0092B-C50C-407E-A947-70E740481C1C}">
                <a14:useLocalDpi xmlns:a14="http://schemas.microsoft.com/office/drawing/2010/main" val="0"/>
              </a:ext>
            </a:extLst>
          </a:blip>
          <a:srcRect l="6025" t="28157" r="7480" b="23952"/>
          <a:stretch/>
        </p:blipFill>
        <p:spPr>
          <a:xfrm>
            <a:off x="1487805" y="18350"/>
            <a:ext cx="9216390" cy="696830"/>
          </a:xfrm>
          <a:prstGeom prst="rect">
            <a:avLst/>
          </a:prstGeom>
          <a:effectLst>
            <a:outerShdw blurRad="50800" dist="38100" dir="5400000" algn="t" rotWithShape="0">
              <a:prstClr val="black">
                <a:alpha val="40000"/>
              </a:prstClr>
            </a:outerShdw>
          </a:effectLst>
        </p:spPr>
      </p:pic>
      <p:pic>
        <p:nvPicPr>
          <p:cNvPr id="8" name="زخرفة 1">
            <a:extLst>
              <a:ext uri="{FF2B5EF4-FFF2-40B4-BE49-F238E27FC236}">
                <a16:creationId xmlns:a16="http://schemas.microsoft.com/office/drawing/2014/main" id="{A006DA16-ECA5-4463-9BAC-034447F2D5BE}"/>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t="50000"/>
          <a:stretch/>
        </p:blipFill>
        <p:spPr>
          <a:xfrm flipH="1">
            <a:off x="10480431" y="-1"/>
            <a:ext cx="1711569" cy="1711569"/>
          </a:xfrm>
          <a:prstGeom prst="rect">
            <a:avLst/>
          </a:prstGeom>
          <a:effectLst>
            <a:outerShdw blurRad="50800" dist="38100" dir="8100000" algn="tr" rotWithShape="0">
              <a:prstClr val="black">
                <a:alpha val="40000"/>
              </a:prstClr>
            </a:outerShdw>
          </a:effectLst>
        </p:spPr>
      </p:pic>
      <p:pic>
        <p:nvPicPr>
          <p:cNvPr id="7" name="زخرفة 2">
            <a:extLst>
              <a:ext uri="{FF2B5EF4-FFF2-40B4-BE49-F238E27FC236}">
                <a16:creationId xmlns:a16="http://schemas.microsoft.com/office/drawing/2014/main" id="{17E9D83F-80A4-4599-9338-904FFDFC8BAF}"/>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t="50000"/>
          <a:stretch/>
        </p:blipFill>
        <p:spPr>
          <a:xfrm>
            <a:off x="-1" y="-1"/>
            <a:ext cx="1711569" cy="1711569"/>
          </a:xfrm>
          <a:prstGeom prst="rect">
            <a:avLst/>
          </a:prstGeom>
          <a:effectLst>
            <a:outerShdw blurRad="50800" dist="38100" dir="2700000" algn="tl" rotWithShape="0">
              <a:prstClr val="black">
                <a:alpha val="40000"/>
              </a:prstClr>
            </a:outerShdw>
          </a:effectLst>
        </p:spPr>
      </p:pic>
      <p:pic>
        <p:nvPicPr>
          <p:cNvPr id="10" name="زخرفة 3">
            <a:extLst>
              <a:ext uri="{FF2B5EF4-FFF2-40B4-BE49-F238E27FC236}">
                <a16:creationId xmlns:a16="http://schemas.microsoft.com/office/drawing/2014/main" id="{28838814-B4A1-4AE5-9B15-44B6F0AF01AC}"/>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t="50000"/>
          <a:stretch/>
        </p:blipFill>
        <p:spPr>
          <a:xfrm flipH="1" flipV="1">
            <a:off x="10480431" y="5146431"/>
            <a:ext cx="1711569" cy="1711569"/>
          </a:xfrm>
          <a:prstGeom prst="rect">
            <a:avLst/>
          </a:prstGeom>
          <a:effectLst>
            <a:outerShdw blurRad="50800" dist="38100" dir="13500000" algn="br" rotWithShape="0">
              <a:prstClr val="black">
                <a:alpha val="40000"/>
              </a:prstClr>
            </a:outerShdw>
          </a:effectLst>
        </p:spPr>
      </p:pic>
      <p:pic>
        <p:nvPicPr>
          <p:cNvPr id="9" name="زخرفة 4">
            <a:extLst>
              <a:ext uri="{FF2B5EF4-FFF2-40B4-BE49-F238E27FC236}">
                <a16:creationId xmlns:a16="http://schemas.microsoft.com/office/drawing/2014/main" id="{BF722BF0-7449-4B8B-9226-7FFEC2EDC46D}"/>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t="50000"/>
          <a:stretch/>
        </p:blipFill>
        <p:spPr>
          <a:xfrm flipV="1">
            <a:off x="-1" y="5146431"/>
            <a:ext cx="1711569" cy="1711569"/>
          </a:xfrm>
          <a:prstGeom prst="rect">
            <a:avLst/>
          </a:prstGeom>
          <a:effectLst>
            <a:outerShdw blurRad="50800" dist="38100" dir="18900000" algn="bl" rotWithShape="0">
              <a:prstClr val="black">
                <a:alpha val="40000"/>
              </a:prstClr>
            </a:outerShdw>
          </a:effectLst>
        </p:spPr>
      </p:pic>
      <p:pic>
        <p:nvPicPr>
          <p:cNvPr id="14" name="بالونات 1">
            <a:extLst>
              <a:ext uri="{FF2B5EF4-FFF2-40B4-BE49-F238E27FC236}">
                <a16:creationId xmlns:a16="http://schemas.microsoft.com/office/drawing/2014/main" id="{B92C16B8-D010-4C35-90FE-17A4368E12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40107" y="1799744"/>
            <a:ext cx="1939691" cy="3258512"/>
          </a:xfrm>
          <a:prstGeom prst="rect">
            <a:avLst/>
          </a:prstGeom>
          <a:effectLst>
            <a:outerShdw blurRad="50800" dist="38100" dir="8100000" algn="tr" rotWithShape="0">
              <a:prstClr val="black">
                <a:alpha val="40000"/>
              </a:prstClr>
            </a:outerShdw>
          </a:effectLst>
        </p:spPr>
      </p:pic>
      <p:pic>
        <p:nvPicPr>
          <p:cNvPr id="15" name="بالونات 2">
            <a:extLst>
              <a:ext uri="{FF2B5EF4-FFF2-40B4-BE49-F238E27FC236}">
                <a16:creationId xmlns:a16="http://schemas.microsoft.com/office/drawing/2014/main" id="{CFCF6B99-00E6-444E-A2E4-C8A230E914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12204" y="1799744"/>
            <a:ext cx="1939689" cy="3258512"/>
          </a:xfrm>
          <a:prstGeom prst="rect">
            <a:avLst/>
          </a:prstGeom>
          <a:effectLst>
            <a:outerShdw blurRad="50800" dist="38100" dir="8100000" algn="tr" rotWithShape="0">
              <a:prstClr val="black">
                <a:alpha val="40000"/>
              </a:prstClr>
            </a:outerShdw>
          </a:effectLst>
        </p:spPr>
      </p:pic>
      <p:pic>
        <p:nvPicPr>
          <p:cNvPr id="4" name="تصفيق">
            <a:hlinkClick r:id="" action="ppaction://media"/>
            <a:extLst>
              <a:ext uri="{FF2B5EF4-FFF2-40B4-BE49-F238E27FC236}">
                <a16:creationId xmlns:a16="http://schemas.microsoft.com/office/drawing/2014/main" id="{97E2E4BA-01CB-4FB5-9899-A65FB7E1F35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3564" y="-1"/>
            <a:ext cx="487363" cy="487363"/>
          </a:xfrm>
          <a:prstGeom prst="rect">
            <a:avLst/>
          </a:prstGeom>
        </p:spPr>
      </p:pic>
    </p:spTree>
    <p:extLst>
      <p:ext uri="{BB962C8B-B14F-4D97-AF65-F5344CB8AC3E}">
        <p14:creationId xmlns:p14="http://schemas.microsoft.com/office/powerpoint/2010/main" val="1208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17" fill="hold"/>
                                        <p:tgtEl>
                                          <p:spTgt spid="4"/>
                                        </p:tgtEl>
                                      </p:cBhvr>
                                    </p:cmd>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750" fill="hold"/>
                                        <p:tgtEl>
                                          <p:spTgt spid="2"/>
                                        </p:tgtEl>
                                        <p:attrNameLst>
                                          <p:attrName>ppt_w</p:attrName>
                                        </p:attrNameLst>
                                      </p:cBhvr>
                                      <p:tavLst>
                                        <p:tav tm="0">
                                          <p:val>
                                            <p:fltVal val="0"/>
                                          </p:val>
                                        </p:tav>
                                        <p:tav tm="100000">
                                          <p:val>
                                            <p:strVal val="#ppt_w"/>
                                          </p:val>
                                        </p:tav>
                                      </p:tavLst>
                                    </p:anim>
                                    <p:anim calcmode="lin" valueType="num">
                                      <p:cBhvr>
                                        <p:cTn id="10" dur="750" fill="hold"/>
                                        <p:tgtEl>
                                          <p:spTgt spid="2"/>
                                        </p:tgtEl>
                                        <p:attrNameLst>
                                          <p:attrName>ppt_h</p:attrName>
                                        </p:attrNameLst>
                                      </p:cBhvr>
                                      <p:tavLst>
                                        <p:tav tm="0">
                                          <p:val>
                                            <p:fltVal val="0"/>
                                          </p:val>
                                        </p:tav>
                                        <p:tav tm="100000">
                                          <p:val>
                                            <p:strVal val="#ppt_h"/>
                                          </p:val>
                                        </p:tav>
                                      </p:tavLst>
                                    </p:anim>
                                    <p:animEffect transition="in" filter="fade">
                                      <p:cBhvr>
                                        <p:cTn id="11" dur="750"/>
                                        <p:tgtEl>
                                          <p:spTgt spid="2"/>
                                        </p:tgtEl>
                                      </p:cBhvr>
                                    </p:animEffect>
                                  </p:childTnLst>
                                </p:cTn>
                              </p:par>
                              <p:par>
                                <p:cTn id="12" presetID="1" presetClass="entr" presetSubtype="0" fill="hold" grpId="0" nodeType="withEffect">
                                  <p:stCondLst>
                                    <p:cond delay="1000"/>
                                  </p:stCondLst>
                                  <p:iterate type="lt">
                                    <p:tmAbs val="70"/>
                                  </p:iterate>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9717"/>
                            </p:stCondLst>
                            <p:childTnLst>
                              <p:par>
                                <p:cTn id="15" presetID="1" presetClass="entr" presetSubtype="0"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0717"/>
                            </p:stCondLst>
                            <p:childTnLst>
                              <p:par>
                                <p:cTn id="18" presetID="42" presetClass="path" presetSubtype="0" decel="33333" fill="hold" grpId="1" nodeType="afterEffect">
                                  <p:stCondLst>
                                    <p:cond delay="0"/>
                                  </p:stCondLst>
                                  <p:childTnLst>
                                    <p:animMotion origin="layout" path="M 2.70833E-6 -1.11111E-6 L 2.70833E-6 0.09213 " pathEditMode="relative" rAng="0" ptsTypes="AA">
                                      <p:cBhvr>
                                        <p:cTn id="19" dur="750" fill="hold"/>
                                        <p:tgtEl>
                                          <p:spTgt spid="11"/>
                                        </p:tgtEl>
                                        <p:attrNameLst>
                                          <p:attrName>ppt_x</p:attrName>
                                          <p:attrName>ppt_y</p:attrName>
                                        </p:attrNameLst>
                                      </p:cBhvr>
                                      <p:rCtr x="0" y="4606"/>
                                    </p:animMotion>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42" presetClass="path" presetSubtype="0" decel="33333" fill="hold" grpId="1" nodeType="withEffect">
                                  <p:stCondLst>
                                    <p:cond delay="0"/>
                                  </p:stCondLst>
                                  <p:childTnLst>
                                    <p:animMotion origin="layout" path="M -1.875E-6 -1.11111E-6 L -1.875E-6 0.09213 " pathEditMode="relative" rAng="0" ptsTypes="AA">
                                      <p:cBhvr>
                                        <p:cTn id="23" dur="750" fill="hold"/>
                                        <p:tgtEl>
                                          <p:spTgt spid="13"/>
                                        </p:tgtEl>
                                        <p:attrNameLst>
                                          <p:attrName>ppt_x</p:attrName>
                                          <p:attrName>ppt_y</p:attrName>
                                        </p:attrNameLst>
                                      </p:cBhvr>
                                      <p:rCtr x="0" y="46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2"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Notification Alert Version 4.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2"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Notification Alert Version 4.wav"/>
                                        </p:tgtEl>
                                      </p:cMediaNode>
                                    </p:audio>
                                  </p:subTnLst>
                                </p:cTn>
                              </p:par>
                            </p:childTnLst>
                          </p:cTn>
                        </p:par>
                      </p:childTnLst>
                    </p:cTn>
                  </p:par>
                </p:childTnLst>
              </p:cTn>
              <p:nextCondLst>
                <p:cond evt="onClick" delay="0">
                  <p:tgtEl>
                    <p:spTgt spid="13"/>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bldLst>
      <p:bldP spid="11" grpId="0" animBg="1"/>
      <p:bldP spid="11" grpId="1" animBg="1"/>
      <p:bldP spid="11" grpId="2" animBg="1"/>
      <p:bldP spid="13" grpId="0" animBg="1"/>
      <p:bldP spid="13" grpId="1" animBg="1"/>
      <p:bldP spid="13" grpId="2"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معلومات">
            <a:extLst>
              <a:ext uri="{FF2B5EF4-FFF2-40B4-BE49-F238E27FC236}">
                <a16:creationId xmlns:a16="http://schemas.microsoft.com/office/drawing/2014/main" id="{0CF5BF61-4159-4B88-8F6F-B1A22E8EE8A1}"/>
              </a:ext>
            </a:extLst>
          </p:cNvPr>
          <p:cNvSpPr/>
          <p:nvPr/>
        </p:nvSpPr>
        <p:spPr>
          <a:xfrm>
            <a:off x="5051884" y="1982154"/>
            <a:ext cx="6804756" cy="3447098"/>
          </a:xfrm>
          <a:prstGeom prst="rect">
            <a:avLst/>
          </a:prstGeom>
        </p:spPr>
        <p:txBody>
          <a:bodyPr wrap="square" anchor="ctr">
            <a:spAutoFit/>
          </a:bodyPr>
          <a:lstStyle/>
          <a:p>
            <a:pPr algn="justLow" rtl="1">
              <a:lnSpc>
                <a:spcPct val="150000"/>
              </a:lnSpc>
              <a:spcAft>
                <a:spcPts val="600"/>
              </a:spcAft>
            </a:pPr>
            <a:r>
              <a:rPr lang="ar-JO" sz="2400" dirty="0">
                <a:solidFill>
                  <a:schemeClr val="bg1"/>
                </a:solidFill>
                <a:cs typeface="AdvertisingBold" pitchFamily="2" charset="-78"/>
              </a:rPr>
              <a:t>اعتمد لأول مرة في 15 مارس 1973. لون العلم  أخضر، تتوسطه شهادة التوحيد (لا إله إلا الله محمد رسول الله)  بخط الثلث العربي، وتحتها سيف عربي.</a:t>
            </a:r>
          </a:p>
          <a:p>
            <a:pPr algn="justLow" rtl="1">
              <a:lnSpc>
                <a:spcPct val="150000"/>
              </a:lnSpc>
              <a:spcAft>
                <a:spcPts val="600"/>
              </a:spcAft>
            </a:pPr>
            <a:r>
              <a:rPr lang="ar-JO" sz="2400" dirty="0">
                <a:solidFill>
                  <a:schemeClr val="bg1"/>
                </a:solidFill>
                <a:cs typeface="AdvertisingBold" pitchFamily="2" charset="-78"/>
              </a:rPr>
              <a:t>ويدل السيف على الصرامة في تطبيق العدل، بينما تدل الشهادة على الحكم بالشريعة الإسلامية للدولة.</a:t>
            </a:r>
          </a:p>
        </p:txBody>
      </p:sp>
      <p:pic>
        <p:nvPicPr>
          <p:cNvPr id="8" name="العلم">
            <a:extLst>
              <a:ext uri="{FF2B5EF4-FFF2-40B4-BE49-F238E27FC236}">
                <a16:creationId xmlns:a16="http://schemas.microsoft.com/office/drawing/2014/main" id="{E09A4EC3-63D1-41B3-8248-6C985847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619836" y="2564904"/>
            <a:ext cx="2952328" cy="1728192"/>
          </a:xfrm>
          <a:prstGeom prst="rect">
            <a:avLst/>
          </a:prstGeom>
          <a:noFill/>
          <a:ln>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العنوان">
            <a:extLst>
              <a:ext uri="{FF2B5EF4-FFF2-40B4-BE49-F238E27FC236}">
                <a16:creationId xmlns:a16="http://schemas.microsoft.com/office/drawing/2014/main" id="{FD46D4F0-E18A-4EB8-8FD4-A51FBF89570B}"/>
              </a:ext>
            </a:extLst>
          </p:cNvPr>
          <p:cNvSpPr/>
          <p:nvPr/>
        </p:nvSpPr>
        <p:spPr>
          <a:xfrm>
            <a:off x="2996443" y="3105833"/>
            <a:ext cx="6199133" cy="646331"/>
          </a:xfrm>
          <a:prstGeom prst="rect">
            <a:avLst/>
          </a:prstGeom>
          <a:scene3d>
            <a:camera prst="orthographicFront"/>
            <a:lightRig rig="soft" dir="t"/>
          </a:scene3d>
          <a:sp3d prstMaterial="matte"/>
        </p:spPr>
        <p:txBody>
          <a:bodyPr wrap="none" anchor="ctr">
            <a:spAutoFit/>
            <a:sp3d/>
          </a:bodyPr>
          <a:lstStyle/>
          <a:p>
            <a:pPr algn="ctr" rtl="1"/>
            <a:r>
              <a:rPr lang="ar-JO" sz="3600" dirty="0">
                <a:solidFill>
                  <a:schemeClr val="bg1"/>
                </a:solidFill>
                <a:cs typeface="AdvertisingBold" pitchFamily="2" charset="-78"/>
              </a:rPr>
              <a:t>علم المملكة العربية السعودية</a:t>
            </a:r>
          </a:p>
        </p:txBody>
      </p:sp>
      <p:sp>
        <p:nvSpPr>
          <p:cNvPr id="11" name="Rectangle 162">
            <a:extLst>
              <a:ext uri="{FF2B5EF4-FFF2-40B4-BE49-F238E27FC236}">
                <a16:creationId xmlns:a16="http://schemas.microsoft.com/office/drawing/2014/main" id="{D052F30E-6653-41F9-87CC-5B1872DC08B2}"/>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sp>
        <p:nvSpPr>
          <p:cNvPr id="12" name="Rectangle 163">
            <a:extLst>
              <a:ext uri="{FF2B5EF4-FFF2-40B4-BE49-F238E27FC236}">
                <a16:creationId xmlns:a16="http://schemas.microsoft.com/office/drawing/2014/main" id="{2CEAAB51-C181-4531-ABF4-6A0E1B22707F}"/>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JO"/>
          </a:p>
        </p:txBody>
      </p:sp>
      <p:pic>
        <p:nvPicPr>
          <p:cNvPr id="13" name="صورة 12">
            <a:extLst>
              <a:ext uri="{FF2B5EF4-FFF2-40B4-BE49-F238E27FC236}">
                <a16:creationId xmlns:a16="http://schemas.microsoft.com/office/drawing/2014/main" id="{66E7BDCB-040C-4062-AB1B-A3FD0050B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
        <p:nvSpPr>
          <p:cNvPr id="14" name="Arrow: Chevron 4">
            <a:hlinkClick r:id="" action="ppaction://hlinkshowjump?jump=nextslide">
              <a:snd r:embed="rId5" name="Correct Answer Chime Version 1.wav"/>
            </a:hlinkClick>
            <a:extLst>
              <a:ext uri="{FF2B5EF4-FFF2-40B4-BE49-F238E27FC236}">
                <a16:creationId xmlns:a16="http://schemas.microsoft.com/office/drawing/2014/main" id="{C19FF075-F9CC-4EB5-9D2D-77F15AC6EF83}"/>
              </a:ext>
            </a:extLst>
          </p:cNvPr>
          <p:cNvSpPr/>
          <p:nvPr/>
        </p:nvSpPr>
        <p:spPr>
          <a:xfrm flipH="1">
            <a:off x="371364" y="5553236"/>
            <a:ext cx="576064" cy="576064"/>
          </a:xfrm>
          <a:prstGeom prst="chevron">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endParaRPr lang="ar-JO" sz="2800"/>
          </a:p>
        </p:txBody>
      </p:sp>
    </p:spTree>
    <p:extLst>
      <p:ext uri="{BB962C8B-B14F-4D97-AF65-F5344CB8AC3E}">
        <p14:creationId xmlns:p14="http://schemas.microsoft.com/office/powerpoint/2010/main" val="1240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64" presetClass="path" presetSubtype="0" fill="hold" grpId="1" nodeType="afterEffect">
                                  <p:stCondLst>
                                    <p:cond delay="1000"/>
                                  </p:stCondLst>
                                  <p:childTnLst>
                                    <p:animMotion origin="layout" path="M 0 0 L 0 -0.28866 " pathEditMode="relative" rAng="0" ptsTypes="AA">
                                      <p:cBhvr>
                                        <p:cTn id="12" dur="1000" fill="hold"/>
                                        <p:tgtEl>
                                          <p:spTgt spid="9"/>
                                        </p:tgtEl>
                                        <p:attrNameLst>
                                          <p:attrName>ppt_x</p:attrName>
                                          <p:attrName>ppt_y</p:attrName>
                                        </p:attrNameLst>
                                      </p:cBhvr>
                                      <p:rCtr x="0" y="-14444"/>
                                    </p:animMotion>
                                  </p:childTnLst>
                                </p:cTn>
                              </p:par>
                            </p:childTnLst>
                          </p:cTn>
                        </p:par>
                        <p:par>
                          <p:cTn id="13" fill="hold">
                            <p:stCondLst>
                              <p:cond delay="2750"/>
                            </p:stCondLst>
                            <p:childTnLst>
                              <p:par>
                                <p:cTn id="14" presetID="53" presetClass="entr" presetSubtype="1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4750"/>
                            </p:stCondLst>
                            <p:childTnLst>
                              <p:par>
                                <p:cTn id="20" presetID="35" presetClass="path" presetSubtype="0" fill="hold" nodeType="afterEffect">
                                  <p:stCondLst>
                                    <p:cond delay="1000"/>
                                  </p:stCondLst>
                                  <p:childTnLst>
                                    <p:animMotion origin="layout" path="M 0 0 L -0.33073 0 " pathEditMode="relative" rAng="0" ptsTypes="AA">
                                      <p:cBhvr>
                                        <p:cTn id="21" dur="1000" fill="hold"/>
                                        <p:tgtEl>
                                          <p:spTgt spid="8"/>
                                        </p:tgtEl>
                                        <p:attrNameLst>
                                          <p:attrName>ppt_x</p:attrName>
                                          <p:attrName>ppt_y</p:attrName>
                                        </p:attrNameLst>
                                      </p:cBhvr>
                                      <p:rCtr x="-16536" y="0"/>
                                    </p:animMotion>
                                  </p:childTnLst>
                                </p:cTn>
                              </p:par>
                            </p:childTnLst>
                          </p:cTn>
                        </p:par>
                        <p:par>
                          <p:cTn id="22" fill="hold">
                            <p:stCondLst>
                              <p:cond delay="6750"/>
                            </p:stCondLst>
                            <p:childTnLst>
                              <p:par>
                                <p:cTn id="23" presetID="1" presetClass="entr" presetSubtype="0" fill="hold" grpId="0" nodeType="afterEffect">
                                  <p:stCondLst>
                                    <p:cond delay="1000"/>
                                  </p:stCondLst>
                                  <p:iterate type="lt">
                                    <p:tmAbs val="50"/>
                                  </p:iterate>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17201"/>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hlinkClick r:id="rId3" action="ppaction://hlinksldjump"/>
            <a:extLst>
              <a:ext uri="{FF2B5EF4-FFF2-40B4-BE49-F238E27FC236}">
                <a16:creationId xmlns:a16="http://schemas.microsoft.com/office/drawing/2014/main" id="{7DACA99C-1241-4932-8F04-C8122A2DAECE}"/>
              </a:ext>
            </a:extLst>
          </p:cNvPr>
          <p:cNvSpPr/>
          <p:nvPr/>
        </p:nvSpPr>
        <p:spPr>
          <a:xfrm>
            <a:off x="284878" y="5733418"/>
            <a:ext cx="842570" cy="360040"/>
          </a:xfrm>
          <a:prstGeom prst="roundRect">
            <a:avLst/>
          </a:prstGeom>
          <a:solidFill>
            <a:schemeClr val="bg1">
              <a:alpha val="70000"/>
            </a:schemeClr>
          </a:solidFill>
          <a:ln>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rtl="1"/>
            <a:r>
              <a:rPr lang="ar-JO" b="1" dirty="0">
                <a:solidFill>
                  <a:schemeClr val="tx1"/>
                </a:solidFill>
              </a:rPr>
              <a:t>القائمة</a:t>
            </a:r>
          </a:p>
        </p:txBody>
      </p:sp>
      <p:sp>
        <p:nvSpPr>
          <p:cNvPr id="5" name="Rectangle 162">
            <a:extLst>
              <a:ext uri="{FF2B5EF4-FFF2-40B4-BE49-F238E27FC236}">
                <a16:creationId xmlns:a16="http://schemas.microsoft.com/office/drawing/2014/main" id="{1D72687E-F198-4EE4-8D79-16B744F01F12}"/>
              </a:ext>
            </a:extLst>
          </p:cNvPr>
          <p:cNvSpPr/>
          <p:nvPr/>
        </p:nvSpPr>
        <p:spPr>
          <a:xfrm>
            <a:off x="0" y="0"/>
            <a:ext cx="12192000" cy="512676"/>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163">
            <a:extLst>
              <a:ext uri="{FF2B5EF4-FFF2-40B4-BE49-F238E27FC236}">
                <a16:creationId xmlns:a16="http://schemas.microsoft.com/office/drawing/2014/main" id="{6A643128-25D6-4ACB-B894-2B46DD27BA4C}"/>
              </a:ext>
            </a:extLst>
          </p:cNvPr>
          <p:cNvSpPr/>
          <p:nvPr/>
        </p:nvSpPr>
        <p:spPr>
          <a:xfrm>
            <a:off x="0" y="6326395"/>
            <a:ext cx="12192000" cy="531605"/>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7" name="صورة 6">
            <a:extLst>
              <a:ext uri="{FF2B5EF4-FFF2-40B4-BE49-F238E27FC236}">
                <a16:creationId xmlns:a16="http://schemas.microsoft.com/office/drawing/2014/main" id="{E235DADF-5176-4C12-BB59-A0E316AAE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0536" y="647772"/>
            <a:ext cx="1136126" cy="8640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67059423"/>
      </p:ext>
    </p:extLst>
  </p:cSld>
  <p:clrMapOvr>
    <a:masterClrMapping/>
  </p:clrMapOvr>
  <p:transition spd="slow" advClick="0" advTm="0">
    <p:fade thruBlk="1"/>
  </p:transition>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2132</Words>
  <Application>Microsoft Office PowerPoint</Application>
  <PresentationFormat>شاشة عريضة</PresentationFormat>
  <Paragraphs>429</Paragraphs>
  <Slides>74</Slides>
  <Notes>63</Notes>
  <HiddenSlides>1</HiddenSlides>
  <MMClips>3</MMClips>
  <ScaleCrop>false</ScaleCrop>
  <HeadingPairs>
    <vt:vector size="6" baseType="variant">
      <vt:variant>
        <vt:lpstr>الخطوط المستخدمة</vt:lpstr>
      </vt:variant>
      <vt:variant>
        <vt:i4>7</vt:i4>
      </vt:variant>
      <vt:variant>
        <vt:lpstr>نسق</vt:lpstr>
      </vt:variant>
      <vt:variant>
        <vt:i4>3</vt:i4>
      </vt:variant>
      <vt:variant>
        <vt:lpstr>عناوين الشرائح</vt:lpstr>
      </vt:variant>
      <vt:variant>
        <vt:i4>74</vt:i4>
      </vt:variant>
    </vt:vector>
  </HeadingPairs>
  <TitlesOfParts>
    <vt:vector size="84" baseType="lpstr">
      <vt:lpstr> Abdoullah Ashgar EL-kharef</vt:lpstr>
      <vt:lpstr>A Jannat LT</vt:lpstr>
      <vt:lpstr>AdvertisingBold</vt:lpstr>
      <vt:lpstr>Arial</vt:lpstr>
      <vt:lpstr>bader_al gordabia</vt:lpstr>
      <vt:lpstr>Calibri</vt:lpstr>
      <vt:lpstr>Calibri Light</vt:lpstr>
      <vt:lpstr>Office Theme</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اليوم الوطني للسعودية</dc:title>
  <dc:creator>قناة البوربوينت الإسلامي</dc:creator>
  <cp:lastModifiedBy>قناة البوربوينت الإسلامي</cp:lastModifiedBy>
  <cp:revision>322</cp:revision>
  <dcterms:created xsi:type="dcterms:W3CDTF">2020-06-25T12:41:53Z</dcterms:created>
  <dcterms:modified xsi:type="dcterms:W3CDTF">2025-04-12T16:41:22Z</dcterms:modified>
</cp:coreProperties>
</file>